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32" r:id="rId2"/>
    <p:sldId id="310" r:id="rId3"/>
    <p:sldId id="313" r:id="rId4"/>
    <p:sldId id="309" r:id="rId5"/>
    <p:sldId id="317" r:id="rId6"/>
    <p:sldId id="318" r:id="rId7"/>
    <p:sldId id="311" r:id="rId8"/>
    <p:sldId id="312" r:id="rId9"/>
    <p:sldId id="314" r:id="rId10"/>
    <p:sldId id="315" r:id="rId11"/>
    <p:sldId id="333" r:id="rId12"/>
    <p:sldId id="316" r:id="rId13"/>
    <p:sldId id="319" r:id="rId14"/>
    <p:sldId id="320" r:id="rId15"/>
    <p:sldId id="334" r:id="rId16"/>
    <p:sldId id="321" r:id="rId17"/>
    <p:sldId id="322" r:id="rId18"/>
    <p:sldId id="323" r:id="rId19"/>
    <p:sldId id="324" r:id="rId20"/>
    <p:sldId id="325" r:id="rId21"/>
    <p:sldId id="335" r:id="rId22"/>
    <p:sldId id="326" r:id="rId23"/>
    <p:sldId id="327" r:id="rId24"/>
    <p:sldId id="328" r:id="rId25"/>
    <p:sldId id="329" r:id="rId26"/>
    <p:sldId id="330" r:id="rId27"/>
    <p:sldId id="331" r:id="rId28"/>
    <p:sldId id="336" r:id="rId29"/>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A35"/>
    <a:srgbClr val="A7CF82"/>
    <a:srgbClr val="329061"/>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p:scale>
          <a:sx n="50" d="100"/>
          <a:sy n="50" d="100"/>
        </p:scale>
        <p:origin x="-498" y="-1596"/>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ln>
        </p:spPr>
      </p:sp>
      <p:sp>
        <p:nvSpPr>
          <p:cNvPr id="8397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050E973-9B0B-4F39-8D13-B383A8BEBCC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9BD8C2-2B4B-4961-B8B2-FAF6DB4284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48B-B581-41B6-935D-38E9143281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88675" y="0"/>
            <a:ext cx="5498225" cy="677917"/>
          </a:xfrm>
        </p:spPr>
        <p:txBody>
          <a:bodyPr/>
          <a:lstStyle/>
          <a:p>
            <a:r>
              <a:rPr lang="zh-CN" altLang="en-US" dirty="0" smtClean="0"/>
              <a:t>单击此处编辑母版标题</a:t>
            </a:r>
            <a:endParaRPr lang="zh-CN" altLang="en-US" dirty="0"/>
          </a:p>
        </p:txBody>
      </p:sp>
    </p:spTree>
  </p:cSld>
  <p:clrMapOvr>
    <a:masterClrMapping/>
  </p:clrMapOvr>
  <p:transition spd="slow" advClick="0" advTm="0">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88675" y="0"/>
            <a:ext cx="5498225" cy="677917"/>
          </a:xfrm>
        </p:spPr>
        <p:txBody>
          <a:bodyPr/>
          <a:lstStyle/>
          <a:p>
            <a:r>
              <a:rPr lang="zh-CN" altLang="en-US" dirty="0" smtClean="0"/>
              <a:t>单击此处编辑母版标题</a:t>
            </a:r>
            <a:endParaRPr lang="zh-CN" altLang="en-US" dirty="0"/>
          </a:p>
        </p:txBody>
      </p:sp>
    </p:spTree>
  </p:cSld>
  <p:clrMapOvr>
    <a:masterClrMapping/>
  </p:clrMapOvr>
  <p:transition spd="slow" advClick="0" advTm="0">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0" y="3918857"/>
            <a:ext cx="2939143" cy="2939142"/>
          </a:xfrm>
          <a:prstGeom prst="rtTriangle">
            <a:avLst/>
          </a:prstGeom>
          <a:solidFill>
            <a:schemeClr val="bg1">
              <a:lumMod val="95000"/>
            </a:schemeClr>
          </a:solidFill>
        </p:spPr>
        <p:txBody>
          <a:bodyPr wrap="square">
            <a:noAutofit/>
          </a:bodyPr>
          <a:lstStyle>
            <a:lvl1pPr>
              <a:defRPr sz="1400">
                <a:latin typeface="华文细黑" panose="02010600040101010101" pitchFamily="2" charset="-122"/>
              </a:defRPr>
            </a:lvl1pPr>
          </a:lstStyle>
          <a:p>
            <a:endParaRPr lang="en-US" dirty="0"/>
          </a:p>
        </p:txBody>
      </p:sp>
    </p:spTree>
  </p:cSld>
  <p:clrMapOvr>
    <a:masterClrMapping/>
  </p:clrMapOvr>
  <p:transition spd="slow" advClick="0" advTm="0">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矩形 3"/>
          <p:cNvSpPr/>
          <p:nvPr userDrawn="1"/>
        </p:nvSpPr>
        <p:spPr>
          <a:xfrm>
            <a:off x="267078" y="3935575"/>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transition spd="slow"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内容与标题">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advClick="0" advTm="0">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9" cstate="screen"/>
          <a:srcRect/>
          <a:stretch>
            <a:fillRect/>
          </a:stretch>
        </p:blipFill>
        <p:spPr>
          <a:xfrm>
            <a:off x="15894" y="18387"/>
            <a:ext cx="12174936" cy="6839613"/>
          </a:xfrm>
          <a:prstGeom prst="rect">
            <a:avLst/>
          </a:prstGeom>
        </p:spPr>
      </p:pic>
      <p:pic>
        <p:nvPicPr>
          <p:cNvPr id="8" name="图片 7"/>
          <p:cNvPicPr>
            <a:picLocks noChangeAspect="1"/>
          </p:cNvPicPr>
          <p:nvPr userDrawn="1"/>
        </p:nvPicPr>
        <p:blipFill rotWithShape="1">
          <a:blip r:embed="rId10" cstate="screen"/>
          <a:srcRect/>
          <a:stretch>
            <a:fillRect/>
          </a:stretch>
        </p:blipFill>
        <p:spPr>
          <a:xfrm>
            <a:off x="0" y="4998162"/>
            <a:ext cx="12166197" cy="1859838"/>
          </a:xfrm>
          <a:prstGeom prst="rect">
            <a:avLst/>
          </a:prstGeom>
        </p:spPr>
      </p:pic>
      <p:pic>
        <p:nvPicPr>
          <p:cNvPr id="9" name="图片 8"/>
          <p:cNvPicPr>
            <a:picLocks noChangeAspect="1"/>
          </p:cNvPicPr>
          <p:nvPr userDrawn="1"/>
        </p:nvPicPr>
        <p:blipFill rotWithShape="1">
          <a:blip r:embed="rId11" cstate="screen"/>
          <a:srcRect/>
          <a:stretch>
            <a:fillRect/>
          </a:stretch>
        </p:blipFill>
        <p:spPr>
          <a:xfrm>
            <a:off x="100031" y="2"/>
            <a:ext cx="1302050" cy="1179384"/>
          </a:xfrm>
          <a:prstGeom prst="rect">
            <a:avLst/>
          </a:prstGeom>
        </p:spPr>
      </p:pic>
      <p:pic>
        <p:nvPicPr>
          <p:cNvPr id="10" name="图片 9"/>
          <p:cNvPicPr>
            <a:picLocks noChangeAspect="1"/>
          </p:cNvPicPr>
          <p:nvPr userDrawn="1"/>
        </p:nvPicPr>
        <p:blipFill>
          <a:blip r:embed="rId12" cstate="screen"/>
          <a:stretch>
            <a:fillRect/>
          </a:stretch>
        </p:blipFill>
        <p:spPr>
          <a:xfrm>
            <a:off x="3066347" y="49919"/>
            <a:ext cx="816440" cy="777240"/>
          </a:xfrm>
          <a:prstGeom prst="rect">
            <a:avLst/>
          </a:prstGeom>
        </p:spPr>
      </p:pic>
      <p:sp>
        <p:nvSpPr>
          <p:cNvPr id="2" name="标题占位符 1"/>
          <p:cNvSpPr>
            <a:spLocks noGrp="1"/>
          </p:cNvSpPr>
          <p:nvPr>
            <p:ph type="title"/>
          </p:nvPr>
        </p:nvSpPr>
        <p:spPr>
          <a:xfrm>
            <a:off x="3914318" y="141892"/>
            <a:ext cx="7541958" cy="595794"/>
          </a:xfrm>
          <a:prstGeom prst="rect">
            <a:avLst/>
          </a:prstGeom>
        </p:spPr>
        <p:txBody>
          <a:bodyPr vert="horz" lIns="91440" tIns="45720" rIns="91440" bIns="45720" rtlCol="0" anchor="ctr">
            <a:noAutofit/>
          </a:bodyPr>
          <a:lstStyle/>
          <a:p>
            <a:r>
              <a:rPr lang="zh-CN" altLang="en-US" dirty="0" smtClean="0"/>
              <a:t>单击此处编辑母版标题</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cstate="screen"/>
          <a:srcRect b="32609"/>
          <a:stretch>
            <a:fillRect/>
          </a:stretch>
        </p:blipFill>
        <p:spPr>
          <a:xfrm>
            <a:off x="24633" y="3885642"/>
            <a:ext cx="12166197" cy="3002504"/>
          </a:xfrm>
          <a:prstGeom prst="rect">
            <a:avLst/>
          </a:prstGeom>
        </p:spPr>
      </p:pic>
      <p:sp>
        <p:nvSpPr>
          <p:cNvPr id="9" name="TextBox 54"/>
          <p:cNvSpPr txBox="1"/>
          <p:nvPr/>
        </p:nvSpPr>
        <p:spPr>
          <a:xfrm>
            <a:off x="4184269" y="1139688"/>
            <a:ext cx="5875326" cy="2105961"/>
          </a:xfrm>
          <a:prstGeom prst="rect">
            <a:avLst/>
          </a:prstGeom>
          <a:noFill/>
        </p:spPr>
        <p:txBody>
          <a:bodyPr wrap="none" rtlCol="0">
            <a:spAutoFit/>
          </a:bodyPr>
          <a:lstStyle/>
          <a:p>
            <a:r>
              <a:rPr lang="zh-CN" altLang="en-US" sz="13085" dirty="0">
                <a:effectLst>
                  <a:glow rad="101600">
                    <a:schemeClr val="bg1">
                      <a:alpha val="60000"/>
                    </a:schemeClr>
                  </a:glow>
                </a:effectLst>
                <a:latin typeface="叶根友特楷简体" panose="02010601030101010101" pitchFamily="2" charset="-122"/>
                <a:ea typeface="叶根友特楷简体" panose="02010601030101010101" pitchFamily="2" charset="-122"/>
                <a:cs typeface="Arial" panose="020B0604020202020204" pitchFamily="34" charset="0"/>
              </a:rPr>
              <a:t>清明</a:t>
            </a:r>
            <a:r>
              <a:rPr lang="zh-CN" altLang="en-US" sz="9105" dirty="0">
                <a:effectLst>
                  <a:glow rad="101600">
                    <a:schemeClr val="bg1">
                      <a:alpha val="60000"/>
                    </a:schemeClr>
                  </a:glow>
                </a:effectLst>
                <a:latin typeface="时尚中黑简体" panose="01010104010101010101" pitchFamily="2" charset="-122"/>
                <a:ea typeface="时尚中黑简体" panose="01010104010101010101" pitchFamily="2" charset="-122"/>
                <a:cs typeface="Arial" panose="020B0604020202020204" pitchFamily="34" charset="0"/>
              </a:rPr>
              <a:t>时节</a:t>
            </a:r>
          </a:p>
        </p:txBody>
      </p:sp>
      <p:sp>
        <p:nvSpPr>
          <p:cNvPr id="10" name="矩形 9"/>
          <p:cNvSpPr/>
          <p:nvPr/>
        </p:nvSpPr>
        <p:spPr>
          <a:xfrm>
            <a:off x="5975458" y="2935052"/>
            <a:ext cx="4100796" cy="792653"/>
          </a:xfrm>
          <a:prstGeom prst="rect">
            <a:avLst/>
          </a:prstGeom>
          <a:noFill/>
        </p:spPr>
        <p:txBody>
          <a:bodyPr wrap="square">
            <a:spAutoFit/>
          </a:bodyPr>
          <a:lstStyle/>
          <a:p>
            <a:pPr algn="ctr"/>
            <a:r>
              <a:rPr lang="zh-CN" altLang="en-US" sz="4550" b="1" dirty="0">
                <a:ln w="12700">
                  <a:noFill/>
                </a:ln>
                <a:solidFill>
                  <a:srgbClr val="21801A"/>
                </a:solidFill>
                <a:latin typeface="微软雅黑" panose="020B0503020204020204" pitchFamily="34" charset="-122"/>
                <a:ea typeface="微软雅黑" panose="020B0503020204020204" pitchFamily="34" charset="-122"/>
              </a:rPr>
              <a:t>农历三月初八</a:t>
            </a:r>
            <a:endParaRPr lang="en-US" altLang="zh-CN" sz="4550" b="1" dirty="0">
              <a:ln w="12700">
                <a:noFill/>
              </a:ln>
              <a:solidFill>
                <a:srgbClr val="21801A"/>
              </a:solidFill>
              <a:latin typeface="微软雅黑" panose="020B0503020204020204" pitchFamily="34" charset="-122"/>
              <a:ea typeface="微软雅黑" panose="020B0503020204020204" pitchFamily="34" charset="-122"/>
            </a:endParaRPr>
          </a:p>
        </p:txBody>
      </p:sp>
      <p:sp>
        <p:nvSpPr>
          <p:cNvPr id="11" name="TextBox 7"/>
          <p:cNvSpPr>
            <a:spLocks noChangeArrowheads="1"/>
          </p:cNvSpPr>
          <p:nvPr/>
        </p:nvSpPr>
        <p:spPr bwMode="auto">
          <a:xfrm>
            <a:off x="4270898" y="3845013"/>
            <a:ext cx="4416541" cy="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655" dirty="0">
                <a:latin typeface="微软雅黑" panose="020B0503020204020204" pitchFamily="34" charset="-122"/>
                <a:ea typeface="微软雅黑" panose="020B0503020204020204" pitchFamily="34" charset="-122"/>
                <a:sym typeface="微软雅黑" panose="020B0503020204020204" pitchFamily="34" charset="-122"/>
              </a:rPr>
              <a:t>好雨知时节，当春乃发姓。</a:t>
            </a:r>
          </a:p>
        </p:txBody>
      </p:sp>
      <p:sp>
        <p:nvSpPr>
          <p:cNvPr id="12" name="矩形 11"/>
          <p:cNvSpPr/>
          <p:nvPr/>
        </p:nvSpPr>
        <p:spPr>
          <a:xfrm>
            <a:off x="4432827" y="3077679"/>
            <a:ext cx="1552428" cy="500906"/>
          </a:xfrm>
          <a:prstGeom prst="rect">
            <a:avLst/>
          </a:prstGeom>
          <a:solidFill>
            <a:srgbClr val="C00000"/>
          </a:solidFill>
        </p:spPr>
        <p:txBody>
          <a:bodyPr wrap="square">
            <a:spAutoFit/>
          </a:bodyPr>
          <a:lstStyle/>
          <a:p>
            <a:pPr algn="ctr"/>
            <a:r>
              <a:rPr lang="zh-CN" altLang="en-US" sz="2655" b="1" dirty="0">
                <a:ln w="12700">
                  <a:noFill/>
                </a:ln>
                <a:solidFill>
                  <a:schemeClr val="bg1"/>
                </a:solidFill>
                <a:latin typeface="迷你简蝶语" panose="02010604000101010101" pitchFamily="2" charset="-122"/>
                <a:ea typeface="迷你简蝶语" panose="02010604000101010101" pitchFamily="2" charset="-122"/>
              </a:rPr>
              <a:t>传统节日</a:t>
            </a:r>
            <a:endParaRPr lang="en-US" altLang="zh-CN" sz="2655" b="1" dirty="0">
              <a:ln w="12700">
                <a:noFill/>
              </a:ln>
              <a:solidFill>
                <a:schemeClr val="bg1"/>
              </a:solidFill>
              <a:latin typeface="迷你简蝶语" panose="02010604000101010101" pitchFamily="2" charset="-122"/>
              <a:ea typeface="迷你简蝶语" panose="02010604000101010101" pitchFamily="2" charset="-122"/>
            </a:endParaRPr>
          </a:p>
        </p:txBody>
      </p:sp>
      <p:pic>
        <p:nvPicPr>
          <p:cNvPr id="13" name="图片 12"/>
          <p:cNvPicPr>
            <a:picLocks noChangeAspect="1"/>
          </p:cNvPicPr>
          <p:nvPr/>
        </p:nvPicPr>
        <p:blipFill rotWithShape="1">
          <a:blip r:embed="rId5" cstate="screen"/>
          <a:srcRect t="22718"/>
          <a:stretch>
            <a:fillRect/>
          </a:stretch>
        </p:blipFill>
        <p:spPr>
          <a:xfrm>
            <a:off x="100030" y="1"/>
            <a:ext cx="4562171" cy="4132371"/>
          </a:xfrm>
          <a:prstGeom prst="rect">
            <a:avLst/>
          </a:prstGeom>
        </p:spPr>
      </p:pic>
      <p:pic>
        <p:nvPicPr>
          <p:cNvPr id="14" name="图片 13"/>
          <p:cNvPicPr>
            <a:picLocks noChangeAspect="1"/>
          </p:cNvPicPr>
          <p:nvPr/>
        </p:nvPicPr>
        <p:blipFill rotWithShape="1">
          <a:blip r:embed="rId6" cstate="screen"/>
          <a:srcRect/>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55" presetClass="entr" presetSubtype="0" fill="hold" grpId="0" nodeType="withEffect">
                                  <p:stCondLst>
                                    <p:cond delay="0"/>
                                  </p:stCondLst>
                                  <p:iterate type="lt">
                                    <p:tmPct val="3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24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set>
                                      <p:cBhvr>
                                        <p:cTn id="20" dur="455" fill="hold">
                                          <p:stCondLst>
                                            <p:cond delay="0"/>
                                          </p:stCondLst>
                                        </p:cTn>
                                        <p:tgtEl>
                                          <p:spTgt spid="10"/>
                                        </p:tgtEl>
                                        <p:attrNameLst>
                                          <p:attrName>style.rotation</p:attrName>
                                        </p:attrNameLst>
                                      </p:cBhvr>
                                      <p:to>
                                        <p:strVal val="-45.0"/>
                                      </p:to>
                                    </p:set>
                                    <p:anim calcmode="lin" valueType="num">
                                      <p:cBhvr>
                                        <p:cTn id="21"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9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805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set>
                                      <p:cBhvr>
                                        <p:cTn id="32" dur="455" fill="hold">
                                          <p:stCondLst>
                                            <p:cond delay="0"/>
                                          </p:stCondLst>
                                        </p:cTn>
                                        <p:tgtEl>
                                          <p:spTgt spid="12"/>
                                        </p:tgtEl>
                                        <p:attrNameLst>
                                          <p:attrName>style.rotation</p:attrName>
                                        </p:attrNameLst>
                                      </p:cBhvr>
                                      <p:to>
                                        <p:strVal val="-45.0"/>
                                      </p:to>
                                    </p:set>
                                    <p:anim calcmode="lin" valueType="num">
                                      <p:cBhvr>
                                        <p:cTn id="3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肘形连接符 47"/>
          <p:cNvCxnSpPr/>
          <p:nvPr/>
        </p:nvCxnSpPr>
        <p:spPr>
          <a:xfrm flipV="1">
            <a:off x="3721323" y="2108935"/>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肘形连接符 48"/>
          <p:cNvCxnSpPr/>
          <p:nvPr/>
        </p:nvCxnSpPr>
        <p:spPr>
          <a:xfrm>
            <a:off x="3721323" y="3185644"/>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630771" y="1774613"/>
            <a:ext cx="546935" cy="546935"/>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9" name="标题 4"/>
          <p:cNvSpPr txBox="1"/>
          <p:nvPr/>
        </p:nvSpPr>
        <p:spPr>
          <a:xfrm>
            <a:off x="6659900" y="186918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01</a:t>
            </a:r>
          </a:p>
        </p:txBody>
      </p:sp>
      <p:cxnSp>
        <p:nvCxnSpPr>
          <p:cNvPr id="10" name="肘形连接符 51"/>
          <p:cNvCxnSpPr/>
          <p:nvPr/>
        </p:nvCxnSpPr>
        <p:spPr>
          <a:xfrm flipV="1">
            <a:off x="4340267" y="3096734"/>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肘形连接符 52"/>
          <p:cNvCxnSpPr/>
          <p:nvPr/>
        </p:nvCxnSpPr>
        <p:spPr>
          <a:xfrm>
            <a:off x="4297387" y="4173486"/>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7350852" y="2782725"/>
            <a:ext cx="546935" cy="546935"/>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3" name="标题 4"/>
          <p:cNvSpPr txBox="1"/>
          <p:nvPr/>
        </p:nvSpPr>
        <p:spPr>
          <a:xfrm>
            <a:off x="7379981"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02</a:t>
            </a:r>
          </a:p>
        </p:txBody>
      </p:sp>
      <p:sp>
        <p:nvSpPr>
          <p:cNvPr id="14" name="椭圆 13"/>
          <p:cNvSpPr/>
          <p:nvPr/>
        </p:nvSpPr>
        <p:spPr>
          <a:xfrm>
            <a:off x="6558764" y="3689700"/>
            <a:ext cx="546935" cy="546935"/>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5" name="标题 4"/>
          <p:cNvSpPr txBox="1"/>
          <p:nvPr/>
        </p:nvSpPr>
        <p:spPr>
          <a:xfrm>
            <a:off x="6587893" y="378427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03</a:t>
            </a:r>
          </a:p>
        </p:txBody>
      </p:sp>
      <p:sp>
        <p:nvSpPr>
          <p:cNvPr id="16" name="椭圆 15"/>
          <p:cNvSpPr/>
          <p:nvPr/>
        </p:nvSpPr>
        <p:spPr>
          <a:xfrm>
            <a:off x="7278844" y="4697812"/>
            <a:ext cx="546935" cy="546935"/>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17" name="标题 4"/>
          <p:cNvSpPr txBox="1"/>
          <p:nvPr/>
        </p:nvSpPr>
        <p:spPr>
          <a:xfrm>
            <a:off x="7307973" y="479238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04</a:t>
            </a:r>
          </a:p>
        </p:txBody>
      </p:sp>
      <p:sp>
        <p:nvSpPr>
          <p:cNvPr id="32" name="文本框 31"/>
          <p:cNvSpPr txBox="1"/>
          <p:nvPr/>
        </p:nvSpPr>
        <p:spPr>
          <a:xfrm>
            <a:off x="7393731" y="1594491"/>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3" name="文本框 32"/>
          <p:cNvSpPr txBox="1"/>
          <p:nvPr/>
        </p:nvSpPr>
        <p:spPr>
          <a:xfrm>
            <a:off x="8079452" y="2725946"/>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4" name="文本框 33"/>
          <p:cNvSpPr txBox="1"/>
          <p:nvPr/>
        </p:nvSpPr>
        <p:spPr>
          <a:xfrm>
            <a:off x="7249715" y="362968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5" name="文本框 34"/>
          <p:cNvSpPr txBox="1"/>
          <p:nvPr/>
        </p:nvSpPr>
        <p:spPr>
          <a:xfrm>
            <a:off x="8079451" y="4607187"/>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pic>
        <p:nvPicPr>
          <p:cNvPr id="2" name="图片 1"/>
          <p:cNvPicPr>
            <a:picLocks noChangeAspect="1"/>
          </p:cNvPicPr>
          <p:nvPr/>
        </p:nvPicPr>
        <p:blipFill>
          <a:blip r:embed="rId3"/>
          <a:stretch>
            <a:fillRect/>
          </a:stretch>
        </p:blipFill>
        <p:spPr>
          <a:xfrm>
            <a:off x="942776" y="1361622"/>
            <a:ext cx="4673226" cy="3813782"/>
          </a:xfrm>
          <a:prstGeom prst="rect">
            <a:avLst/>
          </a:prstGeom>
        </p:spPr>
      </p:pic>
      <p:sp>
        <p:nvSpPr>
          <p:cNvPr id="3" name="标题 2"/>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ppt_x"/>
                                          </p:val>
                                        </p:tav>
                                        <p:tav tm="100000">
                                          <p:val>
                                            <p:strVal val="#ppt_x"/>
                                          </p:val>
                                        </p:tav>
                                      </p:tavLst>
                                    </p:anim>
                                    <p:anim calcmode="lin" valueType="num">
                                      <p:cBhvr additive="base">
                                        <p:cTn id="67" dur="500" fill="hold"/>
                                        <p:tgtEl>
                                          <p:spTgt spid="3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ppt_x"/>
                                          </p:val>
                                        </p:tav>
                                        <p:tav tm="100000">
                                          <p:val>
                                            <p:strVal val="#ppt_x"/>
                                          </p:val>
                                        </p:tav>
                                      </p:tavLst>
                                    </p:anim>
                                    <p:anim calcmode="lin" valueType="num">
                                      <p:cBhvr additive="base">
                                        <p:cTn id="71" dur="500" fill="hold"/>
                                        <p:tgtEl>
                                          <p:spTgt spid="3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P spid="14" grpId="0" animBg="1"/>
      <p:bldP spid="15" grpId="0"/>
      <p:bldP spid="16" grpId="0" animBg="1"/>
      <p:bldP spid="17"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screen"/>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screen"/>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02</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cstate="screen"/>
          <a:srcRect/>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screen"/>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5635123" y="1411035"/>
            <a:ext cx="3678662" cy="2415473"/>
          </a:xfrm>
          <a:prstGeom prst="rect">
            <a:avLst/>
          </a:prstGeom>
          <a:blipFill>
            <a:blip r:embed="rId4" cstate="screen"/>
            <a:stretch>
              <a:fillRect/>
            </a:stretch>
          </a:blipFill>
        </p:spPr>
      </p:pic>
      <p:pic>
        <p:nvPicPr>
          <p:cNvPr id="5" name="图片 4"/>
          <p:cNvPicPr>
            <a:picLocks noChangeAspect="1"/>
          </p:cNvPicPr>
          <p:nvPr/>
        </p:nvPicPr>
        <p:blipFill>
          <a:blip r:embed="rId5"/>
          <a:stretch>
            <a:fillRect/>
          </a:stretch>
        </p:blipFill>
        <p:spPr>
          <a:xfrm>
            <a:off x="7127453" y="2224411"/>
            <a:ext cx="4372663" cy="4372663"/>
          </a:xfrm>
          <a:prstGeom prst="rect">
            <a:avLst/>
          </a:prstGeom>
        </p:spPr>
      </p:pic>
      <p:sp>
        <p:nvSpPr>
          <p:cNvPr id="6" name="矩形 5"/>
          <p:cNvSpPr/>
          <p:nvPr/>
        </p:nvSpPr>
        <p:spPr>
          <a:xfrm>
            <a:off x="383054" y="182880"/>
            <a:ext cx="4505904" cy="6675120"/>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993552" y="458897"/>
            <a:ext cx="3522324" cy="6123086"/>
          </a:xfrm>
          <a:prstGeom prst="rect">
            <a:avLst/>
          </a:prstGeom>
        </p:spPr>
        <p:txBody>
          <a:bodyPr wrap="square">
            <a:spAutoFit/>
          </a:bodyPr>
          <a:lstStyle/>
          <a:p>
            <a:pPr>
              <a:lnSpc>
                <a:spcPct val="150000"/>
              </a:lnSpc>
            </a:pPr>
            <a:r>
              <a:rPr lang="zh-CN" altLang="en-US" sz="2400" dirty="0"/>
              <a:t>清明最早只是一种节气的名称，其变成纪念祖先的节日与寒食节有关。寒食节是中国古代较早的节日，传说是在春秋时代为纪念晋国的忠义之臣介子推而设立的。其实，从历史的实际来看，禁火冷食主要反映了中国古人改火习俗的遗迹。</a:t>
            </a:r>
            <a:endParaRPr lang="en-US" altLang="zh-CN"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9477" y="2251841"/>
            <a:ext cx="2324655" cy="3230985"/>
            <a:chOff x="1034607" y="1688880"/>
            <a:chExt cx="1743491" cy="2423239"/>
          </a:xfrm>
        </p:grpSpPr>
        <p:sp>
          <p:nvSpPr>
            <p:cNvPr id="4"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20" name="Rectangle: Rounded Corners 23"/>
            <p:cNvSpPr/>
            <p:nvPr/>
          </p:nvSpPr>
          <p:spPr>
            <a:xfrm>
              <a:off x="1618078" y="2123252"/>
              <a:ext cx="573571" cy="652384"/>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30"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31"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33" name="Rectangle 38"/>
            <p:cNvSpPr/>
            <p:nvPr/>
          </p:nvSpPr>
          <p:spPr>
            <a:xfrm>
              <a:off x="1565707" y="1688880"/>
              <a:ext cx="678311" cy="392415"/>
            </a:xfrm>
            <a:prstGeom prst="rect">
              <a:avLst/>
            </a:prstGeom>
          </p:spPr>
          <p:txBody>
            <a:bodyPr wrap="none">
              <a:normAutofit fontScale="85000" lnSpcReduction="20000"/>
            </a:bodyPr>
            <a:lstStyle/>
            <a:p>
              <a:pPr defTabSz="1219200">
                <a:defRPr/>
              </a:pPr>
              <a:r>
                <a:rPr lang="en-US" altLang="zh-CN" sz="3735" b="1" dirty="0">
                  <a:solidFill>
                    <a:schemeClr val="bg1">
                      <a:lumMod val="50000"/>
                    </a:schemeClr>
                  </a:solidFill>
                  <a:latin typeface="+mj-ea"/>
                  <a:ea typeface="+mj-ea"/>
                </a:rPr>
                <a:t>40%</a:t>
              </a:r>
            </a:p>
          </p:txBody>
        </p:sp>
      </p:grpSp>
      <p:grpSp>
        <p:nvGrpSpPr>
          <p:cNvPr id="43" name="组合 42"/>
          <p:cNvGrpSpPr/>
          <p:nvPr/>
        </p:nvGrpSpPr>
        <p:grpSpPr>
          <a:xfrm>
            <a:off x="3437650" y="1018859"/>
            <a:ext cx="2324655" cy="3917858"/>
            <a:chOff x="1034607" y="1173725"/>
            <a:chExt cx="1743491" cy="2938394"/>
          </a:xfrm>
        </p:grpSpPr>
        <p:sp>
          <p:nvSpPr>
            <p:cNvPr id="44"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5"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6"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7" name="Rectangle: Rounded Corners 23"/>
            <p:cNvSpPr/>
            <p:nvPr/>
          </p:nvSpPr>
          <p:spPr>
            <a:xfrm>
              <a:off x="1650967" y="1589480"/>
              <a:ext cx="573571" cy="1165907"/>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48"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49"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50" name="Rectangle 38"/>
            <p:cNvSpPr/>
            <p:nvPr/>
          </p:nvSpPr>
          <p:spPr>
            <a:xfrm>
              <a:off x="1649924" y="1173725"/>
              <a:ext cx="678311" cy="392415"/>
            </a:xfrm>
            <a:prstGeom prst="rect">
              <a:avLst/>
            </a:prstGeom>
          </p:spPr>
          <p:txBody>
            <a:bodyPr wrap="none">
              <a:normAutofit fontScale="85000" lnSpcReduction="20000"/>
            </a:bodyPr>
            <a:lstStyle/>
            <a:p>
              <a:pPr defTabSz="1219200">
                <a:defRPr/>
              </a:pPr>
              <a:r>
                <a:rPr lang="en-US" altLang="zh-CN" sz="3735" b="1" dirty="0" smtClean="0">
                  <a:solidFill>
                    <a:schemeClr val="bg1">
                      <a:lumMod val="50000"/>
                    </a:schemeClr>
                  </a:solidFill>
                  <a:latin typeface="+mj-ea"/>
                  <a:ea typeface="+mj-ea"/>
                </a:rPr>
                <a:t>70%</a:t>
              </a:r>
              <a:endParaRPr lang="en-US" altLang="zh-CN" sz="3735" b="1" dirty="0">
                <a:solidFill>
                  <a:schemeClr val="bg1">
                    <a:lumMod val="50000"/>
                  </a:schemeClr>
                </a:solidFill>
                <a:latin typeface="+mj-ea"/>
                <a:ea typeface="+mj-ea"/>
              </a:endParaRPr>
            </a:p>
          </p:txBody>
        </p:sp>
      </p:grpSp>
      <p:grpSp>
        <p:nvGrpSpPr>
          <p:cNvPr id="51" name="组合 50"/>
          <p:cNvGrpSpPr/>
          <p:nvPr/>
        </p:nvGrpSpPr>
        <p:grpSpPr>
          <a:xfrm>
            <a:off x="5814317" y="1957593"/>
            <a:ext cx="2324655" cy="3552429"/>
            <a:chOff x="1034607" y="1447797"/>
            <a:chExt cx="1743491" cy="2664322"/>
          </a:xfrm>
        </p:grpSpPr>
        <p:sp>
          <p:nvSpPr>
            <p:cNvPr id="52"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3"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4"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5" name="Rectangle: Rounded Corners 23"/>
            <p:cNvSpPr/>
            <p:nvPr/>
          </p:nvSpPr>
          <p:spPr>
            <a:xfrm>
              <a:off x="1635593" y="1882169"/>
              <a:ext cx="573571" cy="864635"/>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56"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57"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58" name="Rectangle 38"/>
            <p:cNvSpPr/>
            <p:nvPr/>
          </p:nvSpPr>
          <p:spPr>
            <a:xfrm>
              <a:off x="1583222" y="1447797"/>
              <a:ext cx="678311" cy="392415"/>
            </a:xfrm>
            <a:prstGeom prst="rect">
              <a:avLst/>
            </a:prstGeom>
          </p:spPr>
          <p:txBody>
            <a:bodyPr wrap="none">
              <a:normAutofit fontScale="85000" lnSpcReduction="20000"/>
            </a:bodyPr>
            <a:lstStyle/>
            <a:p>
              <a:pPr defTabSz="1219200">
                <a:defRPr/>
              </a:pPr>
              <a:r>
                <a:rPr lang="en-US" altLang="zh-CN" sz="3735" b="1" dirty="0" smtClean="0">
                  <a:solidFill>
                    <a:schemeClr val="bg1">
                      <a:lumMod val="50000"/>
                    </a:schemeClr>
                  </a:solidFill>
                  <a:latin typeface="+mj-ea"/>
                  <a:ea typeface="+mj-ea"/>
                </a:rPr>
                <a:t>50</a:t>
              </a:r>
              <a:r>
                <a:rPr lang="en-US" altLang="zh-CN" sz="3735" b="1" dirty="0">
                  <a:solidFill>
                    <a:schemeClr val="bg1">
                      <a:lumMod val="50000"/>
                    </a:schemeClr>
                  </a:solidFill>
                  <a:latin typeface="+mj-ea"/>
                  <a:ea typeface="+mj-ea"/>
                </a:rPr>
                <a:t>%</a:t>
              </a:r>
            </a:p>
          </p:txBody>
        </p:sp>
      </p:grpSp>
      <p:grpSp>
        <p:nvGrpSpPr>
          <p:cNvPr id="59" name="组合 58"/>
          <p:cNvGrpSpPr/>
          <p:nvPr/>
        </p:nvGrpSpPr>
        <p:grpSpPr>
          <a:xfrm>
            <a:off x="8031737" y="1127563"/>
            <a:ext cx="2324655" cy="3230985"/>
            <a:chOff x="1034607" y="1688880"/>
            <a:chExt cx="1743491" cy="2423239"/>
          </a:xfrm>
        </p:grpSpPr>
        <p:sp>
          <p:nvSpPr>
            <p:cNvPr id="60"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1"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2"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3" name="Rectangle: Rounded Corners 23"/>
            <p:cNvSpPr/>
            <p:nvPr/>
          </p:nvSpPr>
          <p:spPr>
            <a:xfrm>
              <a:off x="1618076" y="2310248"/>
              <a:ext cx="573571" cy="408836"/>
            </a:xfrm>
            <a:prstGeom prst="roundRect">
              <a:avLst>
                <a:gd name="adj" fmla="val 50000"/>
              </a:avLst>
            </a:prstGeom>
            <a:solidFill>
              <a:srgbClr val="6EBA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mj-ea"/>
                <a:ea typeface="+mj-ea"/>
              </a:endParaRPr>
            </a:p>
          </p:txBody>
        </p:sp>
        <p:sp>
          <p:nvSpPr>
            <p:cNvPr id="64" name="TextBox 32"/>
            <p:cNvSpPr txBox="1"/>
            <p:nvPr/>
          </p:nvSpPr>
          <p:spPr>
            <a:xfrm>
              <a:off x="1034607" y="3730382"/>
              <a:ext cx="1743491" cy="381737"/>
            </a:xfrm>
            <a:prstGeom prst="rect">
              <a:avLst/>
            </a:prstGeom>
            <a:noFill/>
          </p:spPr>
          <p:txBody>
            <a:bodyPr wrap="square" lIns="96000" tIns="0" rIns="96000" bIns="0" anchor="ctr" anchorCtr="0">
              <a:normAutofit fontScale="77500" lnSpcReduction="20000"/>
            </a:bodyPr>
            <a:lstStyle/>
            <a:p>
              <a:pPr algn="ctr" defTabSz="1219200">
                <a:lnSpc>
                  <a:spcPct val="120000"/>
                </a:lnSpc>
                <a:defRPr/>
              </a:pPr>
              <a:r>
                <a:rPr lang="zh-CN" altLang="en-US" sz="1400">
                  <a:solidFill>
                    <a:schemeClr val="bg1">
                      <a:lumMod val="50000"/>
                    </a:schemeClr>
                  </a:solidFill>
                  <a:latin typeface="+mj-ea"/>
                  <a:ea typeface="+mj-ea"/>
                </a:rPr>
                <a:t>此部分内容作为文字排版占位显示</a:t>
              </a:r>
              <a:br>
                <a:rPr lang="zh-CN" altLang="en-US" sz="1400">
                  <a:solidFill>
                    <a:schemeClr val="bg1">
                      <a:lumMod val="50000"/>
                    </a:schemeClr>
                  </a:solidFill>
                  <a:latin typeface="+mj-ea"/>
                  <a:ea typeface="+mj-ea"/>
                </a:rPr>
              </a:br>
              <a:r>
                <a:rPr lang="zh-CN" altLang="en-US" sz="1400">
                  <a:solidFill>
                    <a:schemeClr val="bg1">
                      <a:lumMod val="50000"/>
                    </a:schemeClr>
                  </a:solidFill>
                  <a:latin typeface="+mj-ea"/>
                  <a:ea typeface="+mj-ea"/>
                </a:rPr>
                <a:t>（建议使用主题字体）</a:t>
              </a:r>
            </a:p>
          </p:txBody>
        </p:sp>
        <p:sp>
          <p:nvSpPr>
            <p:cNvPr id="65" name="Rectangle 33"/>
            <p:cNvSpPr/>
            <p:nvPr/>
          </p:nvSpPr>
          <p:spPr>
            <a:xfrm>
              <a:off x="1110794" y="3531105"/>
              <a:ext cx="1591117" cy="159428"/>
            </a:xfrm>
            <a:prstGeom prst="rect">
              <a:avLst/>
            </a:prstGeom>
          </p:spPr>
          <p:txBody>
            <a:bodyPr wrap="none" lIns="96000" tIns="0" rIns="96000" bIns="0">
              <a:normAutofit fontScale="70000" lnSpcReduction="20000"/>
            </a:bodyPr>
            <a:lstStyle/>
            <a:p>
              <a:pPr algn="ctr" defTabSz="1219200">
                <a:defRPr/>
              </a:pPr>
              <a:r>
                <a:rPr lang="zh-CN" altLang="en-US" sz="2400" b="1">
                  <a:solidFill>
                    <a:schemeClr val="bg1">
                      <a:lumMod val="50000"/>
                    </a:schemeClr>
                  </a:solidFill>
                  <a:latin typeface="+mj-ea"/>
                  <a:ea typeface="+mj-ea"/>
                </a:rPr>
                <a:t>标题文本预设</a:t>
              </a:r>
            </a:p>
          </p:txBody>
        </p:sp>
        <p:sp>
          <p:nvSpPr>
            <p:cNvPr id="66" name="Rectangle 38"/>
            <p:cNvSpPr/>
            <p:nvPr/>
          </p:nvSpPr>
          <p:spPr>
            <a:xfrm>
              <a:off x="1565707" y="1688880"/>
              <a:ext cx="678311" cy="392415"/>
            </a:xfrm>
            <a:prstGeom prst="rect">
              <a:avLst/>
            </a:prstGeom>
          </p:spPr>
          <p:txBody>
            <a:bodyPr wrap="none">
              <a:normAutofit fontScale="85000" lnSpcReduction="20000"/>
            </a:bodyPr>
            <a:lstStyle/>
            <a:p>
              <a:pPr defTabSz="1219200">
                <a:defRPr/>
              </a:pPr>
              <a:r>
                <a:rPr lang="en-US" altLang="zh-CN" sz="3735" b="1" dirty="0" smtClean="0">
                  <a:solidFill>
                    <a:schemeClr val="bg1">
                      <a:lumMod val="50000"/>
                    </a:schemeClr>
                  </a:solidFill>
                  <a:latin typeface="+mj-ea"/>
                  <a:ea typeface="+mj-ea"/>
                </a:rPr>
                <a:t>20</a:t>
              </a:r>
              <a:r>
                <a:rPr lang="en-US" altLang="zh-CN" sz="3735" b="1" dirty="0">
                  <a:solidFill>
                    <a:schemeClr val="bg1">
                      <a:lumMod val="50000"/>
                    </a:schemeClr>
                  </a:solidFill>
                  <a:latin typeface="+mj-ea"/>
                  <a:ea typeface="+mj-ea"/>
                </a:rPr>
                <a:t>%</a:t>
              </a:r>
            </a:p>
          </p:txBody>
        </p:sp>
      </p:grpSp>
      <p:sp>
        <p:nvSpPr>
          <p:cNvPr id="3" name="标题 2"/>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42765" y="1053927"/>
            <a:ext cx="4617641" cy="4617640"/>
            <a:chOff x="3782616" y="1412777"/>
            <a:chExt cx="4617641" cy="4617640"/>
          </a:xfrm>
          <a:blipFill>
            <a:blip r:embed="rId3"/>
            <a:stretch>
              <a:fillRect/>
            </a:stretch>
          </a:blipFill>
        </p:grpSpPr>
        <p:sp>
          <p:nvSpPr>
            <p:cNvPr id="2" name="Freeform 6"/>
            <p:cNvSpPr/>
            <p:nvPr/>
          </p:nvSpPr>
          <p:spPr bwMode="auto">
            <a:xfrm>
              <a:off x="4332221" y="1412777"/>
              <a:ext cx="3518427" cy="815799"/>
            </a:xfrm>
            <a:custGeom>
              <a:avLst/>
              <a:gdLst>
                <a:gd name="T0" fmla="*/ 5992 w 5992"/>
                <a:gd name="T1" fmla="*/ 1388 h 1388"/>
                <a:gd name="T2" fmla="*/ 2992 w 5992"/>
                <a:gd name="T3" fmla="*/ 8 h 1388"/>
                <a:gd name="T4" fmla="*/ 2995 w 5992"/>
                <a:gd name="T5" fmla="*/ 0 h 1388"/>
                <a:gd name="T6" fmla="*/ 0 w 5992"/>
                <a:gd name="T7" fmla="*/ 1384 h 1388"/>
                <a:gd name="T8" fmla="*/ 5984 w 5992"/>
                <a:gd name="T9" fmla="*/ 1384 h 1388"/>
                <a:gd name="T10" fmla="*/ 5992 w 5992"/>
                <a:gd name="T11" fmla="*/ 1388 h 1388"/>
              </a:gdLst>
              <a:ahLst/>
              <a:cxnLst>
                <a:cxn ang="0">
                  <a:pos x="T0" y="T1"/>
                </a:cxn>
                <a:cxn ang="0">
                  <a:pos x="T2" y="T3"/>
                </a:cxn>
                <a:cxn ang="0">
                  <a:pos x="T4" y="T5"/>
                </a:cxn>
                <a:cxn ang="0">
                  <a:pos x="T6" y="T7"/>
                </a:cxn>
                <a:cxn ang="0">
                  <a:pos x="T8" y="T9"/>
                </a:cxn>
                <a:cxn ang="0">
                  <a:pos x="T10" y="T11"/>
                </a:cxn>
              </a:cxnLst>
              <a:rect l="0" t="0" r="r" b="b"/>
              <a:pathLst>
                <a:path w="5992" h="1388">
                  <a:moveTo>
                    <a:pt x="5992" y="1388"/>
                  </a:moveTo>
                  <a:cubicBezTo>
                    <a:pt x="5271" y="539"/>
                    <a:pt x="4196" y="0"/>
                    <a:pt x="2992" y="8"/>
                  </a:cubicBezTo>
                  <a:lnTo>
                    <a:pt x="2995" y="0"/>
                  </a:lnTo>
                  <a:cubicBezTo>
                    <a:pt x="1794" y="0"/>
                    <a:pt x="719" y="539"/>
                    <a:pt x="0" y="1384"/>
                  </a:cubicBezTo>
                  <a:lnTo>
                    <a:pt x="5984" y="1384"/>
                  </a:lnTo>
                  <a:lnTo>
                    <a:pt x="5992" y="1388"/>
                  </a:lnTo>
                  <a:close/>
                </a:path>
              </a:pathLst>
            </a:custGeom>
            <a:grpFill/>
            <a:ln w="3175" cap="flat" cmpd="sng" algn="ctr">
              <a:solidFill>
                <a:srgbClr val="D7D7D7"/>
              </a:solidFill>
              <a:prstDash val="solid"/>
            </a:ln>
            <a:effectLst/>
          </p:spPr>
          <p:txBody>
            <a:bodyPr anchor="ct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3" name="Freeform 7"/>
            <p:cNvSpPr/>
            <p:nvPr/>
          </p:nvSpPr>
          <p:spPr bwMode="auto">
            <a:xfrm>
              <a:off x="3843681" y="2366369"/>
              <a:ext cx="4490808" cy="817364"/>
            </a:xfrm>
            <a:custGeom>
              <a:avLst/>
              <a:gdLst>
                <a:gd name="T0" fmla="*/ 7008 w 7649"/>
                <a:gd name="T1" fmla="*/ 1 h 1393"/>
                <a:gd name="T2" fmla="*/ 640 w 7649"/>
                <a:gd name="T3" fmla="*/ 1 h 1393"/>
                <a:gd name="T4" fmla="*/ 645 w 7649"/>
                <a:gd name="T5" fmla="*/ 0 h 1393"/>
                <a:gd name="T6" fmla="*/ 0 w 7649"/>
                <a:gd name="T7" fmla="*/ 1393 h 1393"/>
                <a:gd name="T8" fmla="*/ 7648 w 7649"/>
                <a:gd name="T9" fmla="*/ 1393 h 1393"/>
                <a:gd name="T10" fmla="*/ 7649 w 7649"/>
                <a:gd name="T11" fmla="*/ 1388 h 1393"/>
                <a:gd name="T12" fmla="*/ 7008 w 7649"/>
                <a:gd name="T13" fmla="*/ 1 h 1393"/>
              </a:gdLst>
              <a:ahLst/>
              <a:cxnLst>
                <a:cxn ang="0">
                  <a:pos x="T0" y="T1"/>
                </a:cxn>
                <a:cxn ang="0">
                  <a:pos x="T2" y="T3"/>
                </a:cxn>
                <a:cxn ang="0">
                  <a:pos x="T4" y="T5"/>
                </a:cxn>
                <a:cxn ang="0">
                  <a:pos x="T6" y="T7"/>
                </a:cxn>
                <a:cxn ang="0">
                  <a:pos x="T8" y="T9"/>
                </a:cxn>
                <a:cxn ang="0">
                  <a:pos x="T10" y="T11"/>
                </a:cxn>
                <a:cxn ang="0">
                  <a:pos x="T12" y="T13"/>
                </a:cxn>
              </a:cxnLst>
              <a:rect l="0" t="0" r="r" b="b"/>
              <a:pathLst>
                <a:path w="7649" h="1393">
                  <a:moveTo>
                    <a:pt x="7008" y="1"/>
                  </a:moveTo>
                  <a:lnTo>
                    <a:pt x="640" y="1"/>
                  </a:lnTo>
                  <a:lnTo>
                    <a:pt x="645" y="0"/>
                  </a:lnTo>
                  <a:cubicBezTo>
                    <a:pt x="347" y="410"/>
                    <a:pt x="127" y="880"/>
                    <a:pt x="0" y="1393"/>
                  </a:cubicBezTo>
                  <a:lnTo>
                    <a:pt x="7648" y="1393"/>
                  </a:lnTo>
                  <a:lnTo>
                    <a:pt x="7649" y="1388"/>
                  </a:lnTo>
                  <a:cubicBezTo>
                    <a:pt x="7527" y="880"/>
                    <a:pt x="7307" y="410"/>
                    <a:pt x="7008" y="1"/>
                  </a:cubicBezTo>
                  <a:close/>
                </a:path>
              </a:pathLst>
            </a:custGeom>
            <a:grpFill/>
            <a:ln w="3175" cap="flat" cmpd="sng" algn="ctr">
              <a:solidFill>
                <a:srgbClr val="D7D7D7"/>
              </a:solidFill>
              <a:prstDash val="solid"/>
            </a:ln>
            <a:effectLst/>
          </p:spPr>
          <p:txBody>
            <a:bodyPr anchor="ct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4" name="Freeform 8"/>
            <p:cNvSpPr/>
            <p:nvPr/>
          </p:nvSpPr>
          <p:spPr bwMode="auto">
            <a:xfrm>
              <a:off x="4338486" y="5222448"/>
              <a:ext cx="3507465" cy="807969"/>
            </a:xfrm>
            <a:custGeom>
              <a:avLst/>
              <a:gdLst>
                <a:gd name="T0" fmla="*/ 5973 w 5973"/>
                <a:gd name="T1" fmla="*/ 0 h 1376"/>
                <a:gd name="T2" fmla="*/ 5 w 5973"/>
                <a:gd name="T3" fmla="*/ 0 h 1376"/>
                <a:gd name="T4" fmla="*/ 0 w 5973"/>
                <a:gd name="T5" fmla="*/ 2 h 1376"/>
                <a:gd name="T6" fmla="*/ 2981 w 5973"/>
                <a:gd name="T7" fmla="*/ 1376 h 1376"/>
                <a:gd name="T8" fmla="*/ 2984 w 5973"/>
                <a:gd name="T9" fmla="*/ 1374 h 1376"/>
                <a:gd name="T10" fmla="*/ 5973 w 5973"/>
                <a:gd name="T11" fmla="*/ 0 h 1376"/>
              </a:gdLst>
              <a:ahLst/>
              <a:cxnLst>
                <a:cxn ang="0">
                  <a:pos x="T0" y="T1"/>
                </a:cxn>
                <a:cxn ang="0">
                  <a:pos x="T2" y="T3"/>
                </a:cxn>
                <a:cxn ang="0">
                  <a:pos x="T4" y="T5"/>
                </a:cxn>
                <a:cxn ang="0">
                  <a:pos x="T6" y="T7"/>
                </a:cxn>
                <a:cxn ang="0">
                  <a:pos x="T8" y="T9"/>
                </a:cxn>
                <a:cxn ang="0">
                  <a:pos x="T10" y="T11"/>
                </a:cxn>
              </a:cxnLst>
              <a:rect l="0" t="0" r="r" b="b"/>
              <a:pathLst>
                <a:path w="5973" h="1376">
                  <a:moveTo>
                    <a:pt x="5973" y="0"/>
                  </a:moveTo>
                  <a:lnTo>
                    <a:pt x="5" y="0"/>
                  </a:lnTo>
                  <a:lnTo>
                    <a:pt x="0" y="2"/>
                  </a:lnTo>
                  <a:cubicBezTo>
                    <a:pt x="721" y="842"/>
                    <a:pt x="1790" y="1374"/>
                    <a:pt x="2981" y="1376"/>
                  </a:cubicBezTo>
                  <a:lnTo>
                    <a:pt x="2984" y="1374"/>
                  </a:lnTo>
                  <a:cubicBezTo>
                    <a:pt x="4178" y="1374"/>
                    <a:pt x="5247" y="842"/>
                    <a:pt x="5973" y="0"/>
                  </a:cubicBezTo>
                  <a:close/>
                </a:path>
              </a:pathLst>
            </a:custGeom>
            <a:grpFill/>
            <a:ln w="3175" cap="flat" cmpd="sng" algn="ctr">
              <a:solidFill>
                <a:srgbClr val="D7D7D7"/>
              </a:solidFill>
              <a:prstDash val="solid"/>
            </a:ln>
            <a:effectLst/>
          </p:spPr>
          <p:txBody>
            <a:bodyPr anchor="ctr">
              <a:noAutofit/>
            </a:bodyPr>
            <a:lstStyle/>
            <a:p>
              <a:pPr algn="ctr">
                <a:defRPr/>
              </a:pPr>
              <a:endParaRPr lang="zh-CN" altLang="en-US" sz="1600" kern="0" dirty="0">
                <a:solidFill>
                  <a:schemeClr val="bg1"/>
                </a:solidFill>
                <a:latin typeface="方正兰亭黑_GBK" pitchFamily="2" charset="-122"/>
                <a:ea typeface="方正兰亭黑_GBK" pitchFamily="2" charset="-122"/>
              </a:endParaRPr>
            </a:p>
          </p:txBody>
        </p:sp>
        <p:sp>
          <p:nvSpPr>
            <p:cNvPr id="5" name="Freeform 9"/>
            <p:cNvSpPr/>
            <p:nvPr/>
          </p:nvSpPr>
          <p:spPr bwMode="auto">
            <a:xfrm>
              <a:off x="3782616" y="3315263"/>
              <a:ext cx="4617641" cy="817364"/>
            </a:xfrm>
            <a:custGeom>
              <a:avLst/>
              <a:gdLst>
                <a:gd name="T0" fmla="*/ 7799 w 7864"/>
                <a:gd name="T1" fmla="*/ 1391 h 1392"/>
                <a:gd name="T2" fmla="*/ 7864 w 7864"/>
                <a:gd name="T3" fmla="*/ 688 h 1392"/>
                <a:gd name="T4" fmla="*/ 7862 w 7864"/>
                <a:gd name="T5" fmla="*/ 691 h 1392"/>
                <a:gd name="T6" fmla="*/ 7800 w 7864"/>
                <a:gd name="T7" fmla="*/ 0 h 1392"/>
                <a:gd name="T8" fmla="*/ 56 w 7864"/>
                <a:gd name="T9" fmla="*/ 0 h 1392"/>
                <a:gd name="T10" fmla="*/ 60 w 7864"/>
                <a:gd name="T11" fmla="*/ 4 h 1392"/>
                <a:gd name="T12" fmla="*/ 8 w 7864"/>
                <a:gd name="T13" fmla="*/ 688 h 1392"/>
                <a:gd name="T14" fmla="*/ 0 w 7864"/>
                <a:gd name="T15" fmla="*/ 691 h 1392"/>
                <a:gd name="T16" fmla="*/ 56 w 7864"/>
                <a:gd name="T17" fmla="*/ 1392 h 1392"/>
                <a:gd name="T18" fmla="*/ 7800 w 7864"/>
                <a:gd name="T19" fmla="*/ 1392 h 1392"/>
                <a:gd name="T20" fmla="*/ 7799 w 7864"/>
                <a:gd name="T21" fmla="*/ 1391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4" h="1392">
                  <a:moveTo>
                    <a:pt x="7799" y="1391"/>
                  </a:moveTo>
                  <a:cubicBezTo>
                    <a:pt x="7840" y="1164"/>
                    <a:pt x="7862" y="930"/>
                    <a:pt x="7864" y="688"/>
                  </a:cubicBezTo>
                  <a:lnTo>
                    <a:pt x="7862" y="691"/>
                  </a:lnTo>
                  <a:cubicBezTo>
                    <a:pt x="7862" y="457"/>
                    <a:pt x="7841" y="227"/>
                    <a:pt x="7800" y="0"/>
                  </a:cubicBezTo>
                  <a:lnTo>
                    <a:pt x="56" y="0"/>
                  </a:lnTo>
                  <a:lnTo>
                    <a:pt x="60" y="4"/>
                  </a:lnTo>
                  <a:cubicBezTo>
                    <a:pt x="21" y="227"/>
                    <a:pt x="0" y="457"/>
                    <a:pt x="8" y="688"/>
                  </a:cubicBezTo>
                  <a:lnTo>
                    <a:pt x="0" y="691"/>
                  </a:lnTo>
                  <a:cubicBezTo>
                    <a:pt x="0" y="930"/>
                    <a:pt x="22" y="1164"/>
                    <a:pt x="56" y="1392"/>
                  </a:cubicBezTo>
                  <a:lnTo>
                    <a:pt x="7800" y="1392"/>
                  </a:lnTo>
                  <a:lnTo>
                    <a:pt x="7799" y="1391"/>
                  </a:lnTo>
                  <a:close/>
                </a:path>
              </a:pathLst>
            </a:custGeom>
            <a:grpFill/>
            <a:ln w="3175" cap="flat" cmpd="sng" algn="ctr">
              <a:solidFill>
                <a:srgbClr val="D7D7D7"/>
              </a:solidFill>
              <a:prstDash val="solid"/>
            </a:ln>
            <a:effectLst/>
          </p:spPr>
          <p:txBody>
            <a:bodyPr anchor="ctr">
              <a:noAutofit/>
            </a:bodyPr>
            <a:lstStyle/>
            <a:p>
              <a:pPr algn="ctr" defTabSz="1219200">
                <a:defRPr/>
              </a:pPr>
              <a:endParaRPr lang="zh-CN" altLang="en-US" sz="1600" kern="0" dirty="0">
                <a:solidFill>
                  <a:schemeClr val="bg1"/>
                </a:solidFill>
                <a:latin typeface="方正兰亭黑_GBK" pitchFamily="2" charset="-122"/>
                <a:ea typeface="方正兰亭黑_GBK" pitchFamily="2" charset="-122"/>
              </a:endParaRPr>
            </a:p>
          </p:txBody>
        </p:sp>
        <p:sp>
          <p:nvSpPr>
            <p:cNvPr id="6" name="Freeform 10"/>
            <p:cNvSpPr/>
            <p:nvPr/>
          </p:nvSpPr>
          <p:spPr bwMode="auto">
            <a:xfrm>
              <a:off x="3848380" y="4270421"/>
              <a:ext cx="4486112" cy="814233"/>
            </a:xfrm>
            <a:custGeom>
              <a:avLst/>
              <a:gdLst>
                <a:gd name="T0" fmla="*/ 7640 w 7640"/>
                <a:gd name="T1" fmla="*/ 5 h 1387"/>
                <a:gd name="T2" fmla="*/ 8 w 7640"/>
                <a:gd name="T3" fmla="*/ 5 h 1387"/>
                <a:gd name="T4" fmla="*/ 0 w 7640"/>
                <a:gd name="T5" fmla="*/ 0 h 1387"/>
                <a:gd name="T6" fmla="*/ 648 w 7640"/>
                <a:gd name="T7" fmla="*/ 1381 h 1387"/>
                <a:gd name="T8" fmla="*/ 6984 w 7640"/>
                <a:gd name="T9" fmla="*/ 1381 h 1387"/>
                <a:gd name="T10" fmla="*/ 6990 w 7640"/>
                <a:gd name="T11" fmla="*/ 1387 h 1387"/>
                <a:gd name="T12" fmla="*/ 7640 w 7640"/>
                <a:gd name="T13" fmla="*/ 5 h 1387"/>
              </a:gdLst>
              <a:ahLst/>
              <a:cxnLst>
                <a:cxn ang="0">
                  <a:pos x="T0" y="T1"/>
                </a:cxn>
                <a:cxn ang="0">
                  <a:pos x="T2" y="T3"/>
                </a:cxn>
                <a:cxn ang="0">
                  <a:pos x="T4" y="T5"/>
                </a:cxn>
                <a:cxn ang="0">
                  <a:pos x="T6" y="T7"/>
                </a:cxn>
                <a:cxn ang="0">
                  <a:pos x="T8" y="T9"/>
                </a:cxn>
                <a:cxn ang="0">
                  <a:pos x="T10" y="T11"/>
                </a:cxn>
                <a:cxn ang="0">
                  <a:pos x="T12" y="T13"/>
                </a:cxn>
              </a:cxnLst>
              <a:rect l="0" t="0" r="r" b="b"/>
              <a:pathLst>
                <a:path w="7640" h="1387">
                  <a:moveTo>
                    <a:pt x="7640" y="5"/>
                  </a:moveTo>
                  <a:lnTo>
                    <a:pt x="8" y="5"/>
                  </a:lnTo>
                  <a:lnTo>
                    <a:pt x="0" y="0"/>
                  </a:lnTo>
                  <a:cubicBezTo>
                    <a:pt x="125" y="508"/>
                    <a:pt x="348" y="978"/>
                    <a:pt x="648" y="1381"/>
                  </a:cubicBezTo>
                  <a:lnTo>
                    <a:pt x="6984" y="1381"/>
                  </a:lnTo>
                  <a:lnTo>
                    <a:pt x="6990" y="1387"/>
                  </a:lnTo>
                  <a:cubicBezTo>
                    <a:pt x="7291" y="978"/>
                    <a:pt x="7514" y="508"/>
                    <a:pt x="7640" y="5"/>
                  </a:cubicBezTo>
                  <a:close/>
                </a:path>
              </a:pathLst>
            </a:custGeom>
            <a:grpFill/>
            <a:ln w="3175" cap="flat" cmpd="sng" algn="ctr">
              <a:solidFill>
                <a:srgbClr val="D7D7D7"/>
              </a:solidFill>
              <a:prstDash val="solid"/>
            </a:ln>
            <a:effectLst/>
          </p:spPr>
          <p:txBody>
            <a:bodyPr anchor="ctr">
              <a:noAutofit/>
            </a:bodyPr>
            <a:lstStyle/>
            <a:p>
              <a:pPr algn="ctr">
                <a:defRPr/>
              </a:pPr>
              <a:endParaRPr lang="zh-CN" altLang="en-US" sz="1600" kern="0" dirty="0">
                <a:solidFill>
                  <a:schemeClr val="bg1"/>
                </a:solidFill>
                <a:latin typeface="方正兰亭黑_GBK" pitchFamily="2" charset="-122"/>
                <a:ea typeface="方正兰亭黑_GBK" pitchFamily="2" charset="-122"/>
              </a:endParaRPr>
            </a:p>
          </p:txBody>
        </p:sp>
      </p:grpSp>
      <p:sp>
        <p:nvSpPr>
          <p:cNvPr id="14" name="TextBox 32"/>
          <p:cNvSpPr txBox="1"/>
          <p:nvPr/>
        </p:nvSpPr>
        <p:spPr>
          <a:xfrm>
            <a:off x="5839937" y="2824883"/>
            <a:ext cx="5155723" cy="1775368"/>
          </a:xfrm>
          <a:prstGeom prst="rect">
            <a:avLst/>
          </a:prstGeom>
          <a:noFill/>
        </p:spPr>
        <p:txBody>
          <a:bodyPr wrap="square" lIns="96000" tIns="0" rIns="96000" bIns="0" anchor="ctr" anchorCtr="0">
            <a:noAutofit/>
          </a:bodyPr>
          <a:lstStyle/>
          <a:p>
            <a:pPr algn="ctr" defTabSz="1219200">
              <a:lnSpc>
                <a:spcPct val="120000"/>
              </a:lnSpc>
              <a:defRPr/>
            </a:pPr>
            <a:r>
              <a:rPr lang="zh-CN" altLang="en-US" sz="2400" b="1" dirty="0">
                <a:solidFill>
                  <a:schemeClr val="bg1">
                    <a:lumMod val="50000"/>
                  </a:schemeClr>
                </a:solidFill>
                <a:latin typeface="+mj-ea"/>
                <a:ea typeface="+mj-ea"/>
              </a:rPr>
              <a:t>春三月正值改火的时节，人们在新火未到之时，要禁止生火。汉代称寒食节为禁烟节，因为这天百姓人家不得举火，到了晚上才由宫中点燃烛火，并将火种传至贵戚重臣家中。</a:t>
            </a:r>
          </a:p>
        </p:txBody>
      </p:sp>
      <p:sp>
        <p:nvSpPr>
          <p:cNvPr id="15" name="TextBox 32"/>
          <p:cNvSpPr txBox="1"/>
          <p:nvPr/>
        </p:nvSpPr>
        <p:spPr>
          <a:xfrm>
            <a:off x="5480875" y="1442095"/>
            <a:ext cx="3441223" cy="1032968"/>
          </a:xfrm>
          <a:prstGeom prst="rect">
            <a:avLst/>
          </a:prstGeom>
          <a:noFill/>
        </p:spPr>
        <p:txBody>
          <a:bodyPr wrap="square" lIns="96000" tIns="0" rIns="96000" bIns="0" anchor="ctr" anchorCtr="0">
            <a:noAutofit/>
          </a:bodyPr>
          <a:lstStyle/>
          <a:p>
            <a:pPr algn="ctr" defTabSz="1219200">
              <a:lnSpc>
                <a:spcPct val="120000"/>
              </a:lnSpc>
              <a:defRPr/>
            </a:pPr>
            <a:r>
              <a:rPr lang="zh-CN" altLang="en-US" sz="4000" b="1" dirty="0">
                <a:latin typeface="华文中宋" panose="02010600040101010101" pitchFamily="2" charset="-122"/>
                <a:ea typeface="华文中宋" panose="02010600040101010101" pitchFamily="2" charset="-122"/>
              </a:rPr>
              <a:t>寒食节习俗</a:t>
            </a:r>
            <a:endParaRPr lang="zh-CN" altLang="en-US" sz="4000" b="1" dirty="0">
              <a:solidFill>
                <a:schemeClr val="bg1">
                  <a:lumMod val="50000"/>
                </a:schemeClr>
              </a:solidFill>
              <a:latin typeface="华文中宋" panose="02010600040101010101" pitchFamily="2" charset="-122"/>
              <a:ea typeface="华文中宋" panose="02010600040101010101" pitchFamily="2" charset="-122"/>
            </a:endParaRPr>
          </a:p>
        </p:txBody>
      </p:sp>
      <p:sp>
        <p:nvSpPr>
          <p:cNvPr id="7" name="标题 6"/>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screen"/>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screen"/>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03</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cstate="screen"/>
          <a:srcRect/>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screen"/>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284533" y="1695596"/>
            <a:ext cx="5380961" cy="3363100"/>
          </a:xfrm>
          <a:prstGeom prst="rect">
            <a:avLst/>
          </a:prstGeom>
        </p:spPr>
      </p:pic>
      <p:grpSp>
        <p:nvGrpSpPr>
          <p:cNvPr id="5" name="组合 4"/>
          <p:cNvGrpSpPr/>
          <p:nvPr/>
        </p:nvGrpSpPr>
        <p:grpSpPr>
          <a:xfrm>
            <a:off x="6943097" y="776763"/>
            <a:ext cx="1409982" cy="1409982"/>
            <a:chOff x="809625" y="151495"/>
            <a:chExt cx="1409982" cy="1409982"/>
          </a:xfrm>
          <a:solidFill>
            <a:srgbClr val="6EBA35"/>
          </a:solidFill>
        </p:grpSpPr>
        <p:sp>
          <p:nvSpPr>
            <p:cNvPr id="6" name="矩形 5"/>
            <p:cNvSpPr/>
            <p:nvPr/>
          </p:nvSpPr>
          <p:spPr>
            <a:xfrm>
              <a:off x="809625" y="151495"/>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170087" y="793007"/>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rot="10800000">
            <a:off x="10139142" y="5014050"/>
            <a:ext cx="1409982" cy="1409982"/>
            <a:chOff x="809625" y="151495"/>
            <a:chExt cx="1409982" cy="1409982"/>
          </a:xfrm>
          <a:solidFill>
            <a:srgbClr val="6EBA35"/>
          </a:solidFill>
        </p:grpSpPr>
        <p:sp>
          <p:nvSpPr>
            <p:cNvPr id="9" name="矩形 8"/>
            <p:cNvSpPr/>
            <p:nvPr/>
          </p:nvSpPr>
          <p:spPr>
            <a:xfrm>
              <a:off x="809625" y="151495"/>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0087" y="793007"/>
              <a:ext cx="1409982" cy="126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8317390" y="1730767"/>
            <a:ext cx="2031325" cy="911955"/>
            <a:chOff x="468937" y="2419540"/>
            <a:chExt cx="2031325" cy="911955"/>
          </a:xfrm>
        </p:grpSpPr>
        <p:sp>
          <p:nvSpPr>
            <p:cNvPr id="21"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2" name="矩形 21"/>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3" name="组合 22"/>
          <p:cNvGrpSpPr/>
          <p:nvPr/>
        </p:nvGrpSpPr>
        <p:grpSpPr>
          <a:xfrm>
            <a:off x="8353079" y="2973022"/>
            <a:ext cx="2031325" cy="911955"/>
            <a:chOff x="468937" y="2419540"/>
            <a:chExt cx="2031325" cy="911955"/>
          </a:xfrm>
        </p:grpSpPr>
        <p:sp>
          <p:nvSpPr>
            <p:cNvPr id="24"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5" name="矩形 24"/>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26" name="组合 25"/>
          <p:cNvGrpSpPr/>
          <p:nvPr/>
        </p:nvGrpSpPr>
        <p:grpSpPr>
          <a:xfrm>
            <a:off x="8317390" y="4280986"/>
            <a:ext cx="2031325" cy="911955"/>
            <a:chOff x="468937" y="2419540"/>
            <a:chExt cx="2031325" cy="911955"/>
          </a:xfrm>
        </p:grpSpPr>
        <p:sp>
          <p:nvSpPr>
            <p:cNvPr id="27"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28" name="矩形 27"/>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413742" y="1837162"/>
            <a:ext cx="2710514" cy="3625542"/>
            <a:chOff x="638456" y="1360726"/>
            <a:chExt cx="2032886" cy="2719156"/>
          </a:xfrm>
        </p:grpSpPr>
        <p:sp>
          <p:nvSpPr>
            <p:cNvPr id="4" name="椭圆 3"/>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2" name="图片 1"/>
          <p:cNvPicPr>
            <a:picLocks noChangeAspect="1"/>
          </p:cNvPicPr>
          <p:nvPr/>
        </p:nvPicPr>
        <p:blipFill>
          <a:blip r:embed="rId3" cstate="screen"/>
          <a:stretch>
            <a:fillRect/>
          </a:stretch>
        </p:blipFill>
        <p:spPr>
          <a:xfrm>
            <a:off x="1614221" y="1419313"/>
            <a:ext cx="1981204" cy="2602997"/>
          </a:xfrm>
          <a:prstGeom prst="rect">
            <a:avLst/>
          </a:prstGeom>
        </p:spPr>
      </p:pic>
      <p:grpSp>
        <p:nvGrpSpPr>
          <p:cNvPr id="40" name="组合 39"/>
          <p:cNvGrpSpPr/>
          <p:nvPr/>
        </p:nvGrpSpPr>
        <p:grpSpPr>
          <a:xfrm>
            <a:off x="4614142" y="1837162"/>
            <a:ext cx="2710514" cy="3625542"/>
            <a:chOff x="638456" y="1360726"/>
            <a:chExt cx="2032886" cy="2719156"/>
          </a:xfrm>
        </p:grpSpPr>
        <p:sp>
          <p:nvSpPr>
            <p:cNvPr id="41" name="椭圆 40"/>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48" name="图片 47"/>
          <p:cNvPicPr>
            <a:picLocks noChangeAspect="1"/>
          </p:cNvPicPr>
          <p:nvPr/>
        </p:nvPicPr>
        <p:blipFill>
          <a:blip r:embed="rId3" cstate="screen"/>
          <a:stretch>
            <a:fillRect/>
          </a:stretch>
        </p:blipFill>
        <p:spPr>
          <a:xfrm rot="3760047">
            <a:off x="4814621" y="1419313"/>
            <a:ext cx="1981204" cy="2602997"/>
          </a:xfrm>
          <a:prstGeom prst="rect">
            <a:avLst/>
          </a:prstGeom>
        </p:spPr>
      </p:pic>
      <p:grpSp>
        <p:nvGrpSpPr>
          <p:cNvPr id="49" name="组合 48"/>
          <p:cNvGrpSpPr/>
          <p:nvPr/>
        </p:nvGrpSpPr>
        <p:grpSpPr>
          <a:xfrm>
            <a:off x="7860262" y="1837162"/>
            <a:ext cx="2710514" cy="3625542"/>
            <a:chOff x="638456" y="1360726"/>
            <a:chExt cx="2032886" cy="2719156"/>
          </a:xfrm>
        </p:grpSpPr>
        <p:sp>
          <p:nvSpPr>
            <p:cNvPr id="50" name="椭圆 49"/>
            <p:cNvSpPr/>
            <p:nvPr/>
          </p:nvSpPr>
          <p:spPr>
            <a:xfrm>
              <a:off x="788817" y="1407877"/>
              <a:ext cx="1661337" cy="1661337"/>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997481" y="1360726"/>
              <a:ext cx="1452674" cy="145267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638456" y="3401235"/>
              <a:ext cx="2032886" cy="276999"/>
            </a:xfrm>
            <a:prstGeom prst="rect">
              <a:avLst/>
            </a:prstGeom>
            <a:noFill/>
          </p:spPr>
          <p:txBody>
            <a:bodyPr wrap="none" anchor="b">
              <a:normAutofit fontScale="92500" lnSpcReduction="20000"/>
            </a:bodyPr>
            <a:lstStyle/>
            <a:p>
              <a:pPr algn="ctr"/>
              <a:r>
                <a:rPr lang="zh-CN" altLang="en-US" sz="2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文本框 37"/>
            <p:cNvSpPr txBox="1"/>
            <p:nvPr/>
          </p:nvSpPr>
          <p:spPr>
            <a:xfrm>
              <a:off x="638456" y="3678234"/>
              <a:ext cx="2032886" cy="401648"/>
            </a:xfrm>
            <a:prstGeom prst="rect">
              <a:avLst/>
            </a:prstGeom>
            <a:noFill/>
          </p:spPr>
          <p:txBody>
            <a:bodyPr wrap="square">
              <a:normAutofit fontScale="77500" lnSpcReduction="20000"/>
            </a:bodyPr>
            <a:lstStyle/>
            <a:p>
              <a:pPr algn="ctr">
                <a:lnSpc>
                  <a:spcPct val="120000"/>
                </a:lnSpc>
              </a:pPr>
              <a:r>
                <a:rPr lang="zh-CN" altLang="en-US" sz="1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600">
                  <a:solidFill>
                    <a:schemeClr val="bg1">
                      <a:lumMod val="50000"/>
                    </a:schemeClr>
                  </a:solidFill>
                  <a:latin typeface="微软雅黑" panose="020B0503020204020204" pitchFamily="34" charset="-122"/>
                  <a:ea typeface="微软雅黑" panose="020B0503020204020204" pitchFamily="34" charset="-122"/>
                </a:rPr>
              </a:br>
              <a:r>
                <a:rPr lang="zh-CN" altLang="en-US" sz="1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pic>
        <p:nvPicPr>
          <p:cNvPr id="54" name="图片 53"/>
          <p:cNvPicPr>
            <a:picLocks noChangeAspect="1"/>
          </p:cNvPicPr>
          <p:nvPr/>
        </p:nvPicPr>
        <p:blipFill>
          <a:blip r:embed="rId3" cstate="screen"/>
          <a:stretch>
            <a:fillRect/>
          </a:stretch>
        </p:blipFill>
        <p:spPr>
          <a:xfrm rot="14412702">
            <a:off x="8412160" y="1419312"/>
            <a:ext cx="1981204" cy="2602997"/>
          </a:xfrm>
          <a:prstGeom prst="rect">
            <a:avLst/>
          </a:prstGeom>
        </p:spPr>
      </p:pic>
      <p:sp>
        <p:nvSpPr>
          <p:cNvPr id="3" name="标题 2"/>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500"/>
                                        <p:tgtEl>
                                          <p:spTgt spid="48"/>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down)">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67a8686-3c76-461f-b098-8690c521abcd"/>
          <p:cNvGrpSpPr>
            <a:grpSpLocks noChangeAspect="1"/>
          </p:cNvGrpSpPr>
          <p:nvPr/>
        </p:nvGrpSpPr>
        <p:grpSpPr>
          <a:xfrm>
            <a:off x="6047043" y="1835776"/>
            <a:ext cx="4177215" cy="1659473"/>
            <a:chOff x="857822" y="1888391"/>
            <a:chExt cx="4177215" cy="1659473"/>
          </a:xfrm>
        </p:grpSpPr>
        <p:grpSp>
          <p:nvGrpSpPr>
            <p:cNvPr id="4" name="Group 38"/>
            <p:cNvGrpSpPr/>
            <p:nvPr/>
          </p:nvGrpSpPr>
          <p:grpSpPr>
            <a:xfrm>
              <a:off x="857822" y="1888391"/>
              <a:ext cx="4177215" cy="1659473"/>
              <a:chOff x="914399" y="1841591"/>
              <a:chExt cx="4132096" cy="1641549"/>
            </a:xfrm>
            <a:effectLst/>
          </p:grpSpPr>
          <p:sp>
            <p:nvSpPr>
              <p:cNvPr id="21" name="Arrow: Right 39"/>
              <p:cNvSpPr/>
              <p:nvPr/>
            </p:nvSpPr>
            <p:spPr>
              <a:xfrm rot="10800000">
                <a:off x="914399" y="1841591"/>
                <a:ext cx="3705726" cy="1641549"/>
              </a:xfrm>
              <a:prstGeom prst="rightArrow">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dirty="0">
                  <a:solidFill>
                    <a:schemeClr val="bg1">
                      <a:lumMod val="50000"/>
                    </a:schemeClr>
                  </a:solidFill>
                  <a:latin typeface="+mj-ea"/>
                  <a:ea typeface="+mj-ea"/>
                </a:endParaRPr>
              </a:p>
            </p:txBody>
          </p:sp>
          <p:sp>
            <p:nvSpPr>
              <p:cNvPr id="22" name="Oval 40"/>
              <p:cNvSpPr/>
              <p:nvPr/>
            </p:nvSpPr>
            <p:spPr>
              <a:xfrm>
                <a:off x="4228107" y="2250566"/>
                <a:ext cx="818388" cy="818388"/>
              </a:xfrm>
              <a:prstGeom prst="ellipse">
                <a:avLst/>
              </a:prstGeom>
              <a:solidFill>
                <a:srgbClr val="6EBA35"/>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r>
                  <a:rPr lang="en-US" sz="1865" dirty="0">
                    <a:solidFill>
                      <a:schemeClr val="bg1"/>
                    </a:solidFill>
                    <a:latin typeface="+mj-ea"/>
                    <a:ea typeface="+mj-ea"/>
                  </a:rPr>
                  <a:t>01</a:t>
                </a:r>
              </a:p>
            </p:txBody>
          </p:sp>
        </p:grpSp>
        <p:grpSp>
          <p:nvGrpSpPr>
            <p:cNvPr id="10" name="Group 45"/>
            <p:cNvGrpSpPr/>
            <p:nvPr/>
          </p:nvGrpSpPr>
          <p:grpSpPr bwMode="auto">
            <a:xfrm>
              <a:off x="1376599" y="2464654"/>
              <a:ext cx="456595" cy="456595"/>
              <a:chOff x="0" y="0"/>
              <a:chExt cx="575" cy="575"/>
            </a:xfrm>
            <a:solidFill>
              <a:srgbClr val="FFFFFF"/>
            </a:solidFill>
            <a:effectLst/>
          </p:grpSpPr>
          <p:sp>
            <p:nvSpPr>
              <p:cNvPr id="17" name="Freeform: Shape 46"/>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1865">
                  <a:solidFill>
                    <a:schemeClr val="bg1">
                      <a:lumMod val="50000"/>
                    </a:schemeClr>
                  </a:solidFill>
                  <a:latin typeface="+mj-ea"/>
                  <a:ea typeface="+mj-ea"/>
                </a:endParaRPr>
              </a:p>
            </p:txBody>
          </p:sp>
          <p:sp>
            <p:nvSpPr>
              <p:cNvPr id="18" name="Freeform: Shape 47"/>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sz="1865">
                  <a:solidFill>
                    <a:schemeClr val="bg1">
                      <a:lumMod val="50000"/>
                    </a:schemeClr>
                  </a:solidFill>
                  <a:latin typeface="+mj-ea"/>
                  <a:ea typeface="+mj-ea"/>
                </a:endParaRPr>
              </a:p>
            </p:txBody>
          </p:sp>
        </p:grpSp>
      </p:grpSp>
      <p:grpSp>
        <p:nvGrpSpPr>
          <p:cNvPr id="12" name="组合 22"/>
          <p:cNvGrpSpPr/>
          <p:nvPr/>
        </p:nvGrpSpPr>
        <p:grpSpPr>
          <a:xfrm>
            <a:off x="5654520" y="3652804"/>
            <a:ext cx="5861840" cy="937271"/>
            <a:chOff x="7014777" y="1359546"/>
            <a:chExt cx="5861840" cy="937271"/>
          </a:xfrm>
        </p:grpSpPr>
        <p:sp>
          <p:nvSpPr>
            <p:cNvPr id="24" name="矩形 23"/>
            <p:cNvSpPr/>
            <p:nvPr/>
          </p:nvSpPr>
          <p:spPr>
            <a:xfrm>
              <a:off x="7014778" y="1712170"/>
              <a:ext cx="5861839" cy="584647"/>
            </a:xfrm>
            <a:prstGeom prst="rect">
              <a:avLst/>
            </a:prstGeom>
          </p:spPr>
          <p:txBody>
            <a:bodyPr wrap="square">
              <a:spAutoFit/>
            </a:bodyPr>
            <a:lstStyle/>
            <a:p>
              <a:pPr algn="just">
                <a:lnSpc>
                  <a:spcPct val="120000"/>
                </a:lnSpc>
              </a:pPr>
              <a:r>
                <a:rPr lang="zh-CN" altLang="en-US" sz="1335" dirty="0">
                  <a:solidFill>
                    <a:schemeClr val="bg1">
                      <a:lumMod val="50000"/>
                    </a:schemeClr>
                  </a:solidFill>
                  <a:latin typeface="+mj-ea"/>
                  <a:ea typeface="+mj-ea"/>
                </a:rPr>
                <a:t>用户可以在投影仪或者计算机上进行演示也可以将演示文稿打印出来制作成胶片以便应用到更广泛的领域中</a:t>
              </a:r>
            </a:p>
          </p:txBody>
        </p:sp>
        <p:sp>
          <p:nvSpPr>
            <p:cNvPr id="25" name="矩形 24"/>
            <p:cNvSpPr/>
            <p:nvPr/>
          </p:nvSpPr>
          <p:spPr>
            <a:xfrm>
              <a:off x="7014777" y="1359546"/>
              <a:ext cx="2241975" cy="437107"/>
            </a:xfrm>
            <a:prstGeom prst="rect">
              <a:avLst/>
            </a:prstGeom>
          </p:spPr>
          <p:txBody>
            <a:bodyPr wrap="square">
              <a:spAutoFit/>
            </a:bodyPr>
            <a:lstStyle/>
            <a:p>
              <a:pPr algn="just">
                <a:lnSpc>
                  <a:spcPct val="120000"/>
                </a:lnSpc>
              </a:pPr>
              <a:r>
                <a:rPr lang="zh-CN" altLang="en-US" sz="1865" b="1" dirty="0">
                  <a:solidFill>
                    <a:schemeClr val="bg1">
                      <a:lumMod val="50000"/>
                    </a:schemeClr>
                  </a:solidFill>
                  <a:latin typeface="+mj-ea"/>
                  <a:ea typeface="+mj-ea"/>
                </a:rPr>
                <a:t>标题文字添加</a:t>
              </a:r>
            </a:p>
          </p:txBody>
        </p:sp>
      </p:grpSp>
      <p:pic>
        <p:nvPicPr>
          <p:cNvPr id="3" name="图片 2"/>
          <p:cNvPicPr>
            <a:picLocks noChangeAspect="1"/>
          </p:cNvPicPr>
          <p:nvPr/>
        </p:nvPicPr>
        <p:blipFill>
          <a:blip r:embed="rId3" cstate="screen"/>
          <a:stretch>
            <a:fillRect/>
          </a:stretch>
        </p:blipFill>
        <p:spPr>
          <a:xfrm>
            <a:off x="1541113" y="2378873"/>
            <a:ext cx="3477775" cy="2167132"/>
          </a:xfrm>
          <a:prstGeom prst="rect">
            <a:avLst/>
          </a:prstGeom>
        </p:spPr>
      </p:pic>
      <p:sp>
        <p:nvSpPr>
          <p:cNvPr id="5" name="标题 4"/>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489058" y="2605619"/>
            <a:ext cx="167587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489058" y="3365557"/>
            <a:ext cx="169812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89058" y="4125496"/>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89058" y="4885433"/>
            <a:ext cx="167168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AutoShape 4"/>
          <p:cNvSpPr>
            <a:spLocks noChangeAspect="1" noChangeArrowheads="1" noTextEdit="1"/>
          </p:cNvSpPr>
          <p:nvPr/>
        </p:nvSpPr>
        <p:spPr bwMode="auto">
          <a:xfrm>
            <a:off x="2037564" y="1915947"/>
            <a:ext cx="2490979" cy="351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3" rIns="121907" bIns="60953" numCol="1" anchor="t" anchorCtr="0" compatLnSpc="1"/>
          <a:lstStyle/>
          <a:p>
            <a:endParaRPr lang="zh-CN" altLang="en-US" sz="2400"/>
          </a:p>
        </p:txBody>
      </p:sp>
      <p:sp>
        <p:nvSpPr>
          <p:cNvPr id="7" name="Freeform 6"/>
          <p:cNvSpPr/>
          <p:nvPr/>
        </p:nvSpPr>
        <p:spPr bwMode="auto">
          <a:xfrm>
            <a:off x="1488111" y="1604797"/>
            <a:ext cx="3042548" cy="180763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6EBA35"/>
          </a:solidFill>
          <a:ln>
            <a:noFill/>
          </a:ln>
        </p:spPr>
        <p:txBody>
          <a:bodyPr vert="horz" wrap="square" lIns="121907" tIns="60953" rIns="121907" bIns="60953" numCol="1" anchor="t" anchorCtr="0" compatLnSpc="1"/>
          <a:lstStyle/>
          <a:p>
            <a:endParaRPr lang="zh-CN" altLang="en-US" sz="2400"/>
          </a:p>
        </p:txBody>
      </p:sp>
      <p:sp>
        <p:nvSpPr>
          <p:cNvPr id="8" name="Freeform 7"/>
          <p:cNvSpPr/>
          <p:nvPr/>
        </p:nvSpPr>
        <p:spPr bwMode="auto">
          <a:xfrm>
            <a:off x="1488111" y="2372883"/>
            <a:ext cx="3042548" cy="180763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A7CF82"/>
          </a:solidFill>
          <a:ln>
            <a:noFill/>
          </a:ln>
        </p:spPr>
        <p:txBody>
          <a:bodyPr vert="horz" wrap="square" lIns="121907" tIns="60953" rIns="121907" bIns="60953" numCol="1" anchor="t" anchorCtr="0" compatLnSpc="1"/>
          <a:lstStyle/>
          <a:p>
            <a:endParaRPr lang="zh-CN" altLang="en-US" sz="2400"/>
          </a:p>
        </p:txBody>
      </p:sp>
      <p:sp>
        <p:nvSpPr>
          <p:cNvPr id="9" name="Freeform 8"/>
          <p:cNvSpPr/>
          <p:nvPr/>
        </p:nvSpPr>
        <p:spPr bwMode="auto">
          <a:xfrm>
            <a:off x="1488111" y="3143614"/>
            <a:ext cx="3042548" cy="180551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6EBA35"/>
          </a:solidFill>
          <a:ln>
            <a:noFill/>
          </a:ln>
        </p:spPr>
        <p:txBody>
          <a:bodyPr vert="horz" wrap="square" lIns="121907" tIns="60953" rIns="121907" bIns="60953" numCol="1" anchor="t" anchorCtr="0" compatLnSpc="1"/>
          <a:lstStyle/>
          <a:p>
            <a:endParaRPr lang="zh-CN" altLang="en-US" sz="2400"/>
          </a:p>
        </p:txBody>
      </p:sp>
      <p:sp>
        <p:nvSpPr>
          <p:cNvPr id="10" name="Freeform 9"/>
          <p:cNvSpPr/>
          <p:nvPr/>
        </p:nvSpPr>
        <p:spPr bwMode="auto">
          <a:xfrm>
            <a:off x="1488111" y="3909847"/>
            <a:ext cx="3042548" cy="180763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A7CF82"/>
          </a:solidFill>
          <a:ln>
            <a:noFill/>
          </a:ln>
        </p:spPr>
        <p:txBody>
          <a:bodyPr vert="horz" wrap="square" lIns="121907" tIns="60953" rIns="121907" bIns="60953" numCol="1" anchor="t" anchorCtr="0" compatLnSpc="1"/>
          <a:lstStyle/>
          <a:p>
            <a:endParaRPr lang="zh-CN" altLang="en-US" sz="2400"/>
          </a:p>
        </p:txBody>
      </p:sp>
      <p:cxnSp>
        <p:nvCxnSpPr>
          <p:cNvPr id="11" name="直接连接符 10"/>
          <p:cNvCxnSpPr/>
          <p:nvPr/>
        </p:nvCxnSpPr>
        <p:spPr>
          <a:xfrm>
            <a:off x="1392112" y="2210284"/>
            <a:ext cx="0" cy="2976331"/>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584113" y="2261098"/>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01</a:t>
            </a:r>
          </a:p>
        </p:txBody>
      </p:sp>
      <p:sp>
        <p:nvSpPr>
          <p:cNvPr id="13" name="矩形 12"/>
          <p:cNvSpPr/>
          <p:nvPr/>
        </p:nvSpPr>
        <p:spPr>
          <a:xfrm>
            <a:off x="1584112" y="2980107"/>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02</a:t>
            </a:r>
          </a:p>
        </p:txBody>
      </p:sp>
      <p:sp>
        <p:nvSpPr>
          <p:cNvPr id="14" name="矩形 13"/>
          <p:cNvSpPr/>
          <p:nvPr/>
        </p:nvSpPr>
        <p:spPr>
          <a:xfrm>
            <a:off x="1584110" y="3745455"/>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03</a:t>
            </a:r>
          </a:p>
        </p:txBody>
      </p:sp>
      <p:sp>
        <p:nvSpPr>
          <p:cNvPr id="15" name="矩形 14"/>
          <p:cNvSpPr/>
          <p:nvPr/>
        </p:nvSpPr>
        <p:spPr>
          <a:xfrm>
            <a:off x="1595853" y="4510802"/>
            <a:ext cx="924721" cy="328281"/>
          </a:xfrm>
          <a:prstGeom prst="rect">
            <a:avLst/>
          </a:prstGeom>
        </p:spPr>
        <p:txBody>
          <a:bodyPr wrap="square" lIns="121907" tIns="60953" rIns="121907" bIns="60953">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04</a:t>
            </a:r>
          </a:p>
        </p:txBody>
      </p:sp>
      <p:sp>
        <p:nvSpPr>
          <p:cNvPr id="16" name="椭圆 15"/>
          <p:cNvSpPr/>
          <p:nvPr/>
        </p:nvSpPr>
        <p:spPr>
          <a:xfrm>
            <a:off x="4348617" y="2535389"/>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grpSp>
        <p:nvGrpSpPr>
          <p:cNvPr id="17" name="组合 16"/>
          <p:cNvGrpSpPr/>
          <p:nvPr/>
        </p:nvGrpSpPr>
        <p:grpSpPr>
          <a:xfrm>
            <a:off x="6168161" y="2236557"/>
            <a:ext cx="676579" cy="676671"/>
            <a:chOff x="6016316" y="1528430"/>
            <a:chExt cx="560677" cy="560677"/>
          </a:xfrm>
          <a:solidFill>
            <a:srgbClr val="6EBA35"/>
          </a:solidFill>
        </p:grpSpPr>
        <p:grpSp>
          <p:nvGrpSpPr>
            <p:cNvPr id="18" name="组合 17"/>
            <p:cNvGrpSpPr/>
            <p:nvPr/>
          </p:nvGrpSpPr>
          <p:grpSpPr>
            <a:xfrm>
              <a:off x="6084168" y="1657727"/>
              <a:ext cx="371475" cy="302084"/>
              <a:chOff x="5256405" y="2057401"/>
              <a:chExt cx="1130300" cy="919163"/>
            </a:xfrm>
            <a:grpFill/>
          </p:grpSpPr>
          <p:sp>
            <p:nvSpPr>
              <p:cNvPr id="20"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1"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2"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3"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4"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5"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6"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7"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8"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29"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0"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1"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19" name="同心圆 1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32" name="矩形 31"/>
          <p:cNvSpPr/>
          <p:nvPr/>
        </p:nvSpPr>
        <p:spPr>
          <a:xfrm>
            <a:off x="6860066" y="2210284"/>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4348617" y="3295327"/>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34" name="矩形 33"/>
          <p:cNvSpPr/>
          <p:nvPr/>
        </p:nvSpPr>
        <p:spPr>
          <a:xfrm>
            <a:off x="6860066" y="2986260"/>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168159" y="3018028"/>
            <a:ext cx="674013" cy="674104"/>
            <a:chOff x="1718632" y="1996162"/>
            <a:chExt cx="560677" cy="560677"/>
          </a:xfrm>
          <a:solidFill>
            <a:srgbClr val="A7CF82"/>
          </a:solidFill>
        </p:grpSpPr>
        <p:grpSp>
          <p:nvGrpSpPr>
            <p:cNvPr id="36" name="组合 35"/>
            <p:cNvGrpSpPr/>
            <p:nvPr/>
          </p:nvGrpSpPr>
          <p:grpSpPr>
            <a:xfrm flipH="1">
              <a:off x="1849203" y="2133863"/>
              <a:ext cx="272792" cy="268628"/>
              <a:chOff x="1046163" y="1765300"/>
              <a:chExt cx="1196975" cy="1019176"/>
            </a:xfrm>
            <a:grpFill/>
          </p:grpSpPr>
          <p:sp>
            <p:nvSpPr>
              <p:cNvPr id="38"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39"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0"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1"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2"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43"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37" name="同心圆 36"/>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44" name="椭圆 43"/>
          <p:cNvSpPr/>
          <p:nvPr/>
        </p:nvSpPr>
        <p:spPr>
          <a:xfrm>
            <a:off x="4348617" y="4055266"/>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45" name="矩形 44"/>
          <p:cNvSpPr/>
          <p:nvPr/>
        </p:nvSpPr>
        <p:spPr>
          <a:xfrm>
            <a:off x="6860066" y="3762235"/>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6168162" y="3796936"/>
            <a:ext cx="673783" cy="673873"/>
            <a:chOff x="4197777" y="3610451"/>
            <a:chExt cx="560677" cy="560677"/>
          </a:xfrm>
          <a:solidFill>
            <a:srgbClr val="6EBA35"/>
          </a:solidFill>
        </p:grpSpPr>
        <p:grpSp>
          <p:nvGrpSpPr>
            <p:cNvPr id="47" name="组合 46"/>
            <p:cNvGrpSpPr/>
            <p:nvPr/>
          </p:nvGrpSpPr>
          <p:grpSpPr>
            <a:xfrm>
              <a:off x="4324818" y="3742282"/>
              <a:ext cx="305320" cy="261247"/>
              <a:chOff x="1627188" y="2219325"/>
              <a:chExt cx="758825" cy="649288"/>
            </a:xfrm>
            <a:grpFill/>
          </p:grpSpPr>
          <p:sp>
            <p:nvSpPr>
              <p:cNvPr id="4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5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6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7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48" name="同心圆 47"/>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75" name="椭圆 74"/>
          <p:cNvSpPr/>
          <p:nvPr/>
        </p:nvSpPr>
        <p:spPr>
          <a:xfrm>
            <a:off x="4348617" y="4815203"/>
            <a:ext cx="14044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2400"/>
          </a:p>
        </p:txBody>
      </p:sp>
      <p:sp>
        <p:nvSpPr>
          <p:cNvPr id="76" name="矩形 75"/>
          <p:cNvSpPr/>
          <p:nvPr/>
        </p:nvSpPr>
        <p:spPr>
          <a:xfrm>
            <a:off x="6860066" y="4538213"/>
            <a:ext cx="3839633" cy="738650"/>
          </a:xfrm>
          <a:prstGeom prst="rect">
            <a:avLst/>
          </a:prstGeom>
        </p:spPr>
        <p:txBody>
          <a:bodyPr wrap="square" lIns="121907" tIns="60953" rIns="121907" bIns="60953">
            <a:spAutoFit/>
          </a:bodyPr>
          <a:lstStyle/>
          <a:p>
            <a:pPr algn="just">
              <a:lnSpc>
                <a:spcPts val="1600"/>
              </a:lnSpc>
            </a:pPr>
            <a:r>
              <a:rPr lang="zh-CN" altLang="en-US" sz="1865" b="1" dirty="0">
                <a:solidFill>
                  <a:schemeClr val="bg1">
                    <a:lumMod val="65000"/>
                  </a:schemeClr>
                </a:solidFill>
                <a:latin typeface="微软雅黑" panose="020B0503020204020204" pitchFamily="34" charset="-122"/>
                <a:ea typeface="微软雅黑" panose="020B0503020204020204" pitchFamily="34" charset="-122"/>
              </a:rPr>
              <a:t>二级标题</a:t>
            </a:r>
            <a:endParaRPr lang="en-US" altLang="zh-CN" sz="1865" b="1" dirty="0">
              <a:solidFill>
                <a:schemeClr val="bg1">
                  <a:lumMod val="65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168159" y="4575608"/>
            <a:ext cx="674875" cy="674965"/>
            <a:chOff x="1292477" y="2482145"/>
            <a:chExt cx="560677" cy="560677"/>
          </a:xfrm>
          <a:solidFill>
            <a:srgbClr val="A7CF82"/>
          </a:solidFill>
        </p:grpSpPr>
        <p:grpSp>
          <p:nvGrpSpPr>
            <p:cNvPr id="78" name="组合 77"/>
            <p:cNvGrpSpPr/>
            <p:nvPr/>
          </p:nvGrpSpPr>
          <p:grpSpPr>
            <a:xfrm>
              <a:off x="1443224" y="2627821"/>
              <a:ext cx="242888" cy="265780"/>
              <a:chOff x="247650" y="1957388"/>
              <a:chExt cx="993776" cy="1087438"/>
            </a:xfrm>
            <a:grpFill/>
          </p:grpSpPr>
          <p:sp>
            <p:nvSpPr>
              <p:cNvPr id="80"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1"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2"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3"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4"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5"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6"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7"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endParaRPr lang="zh-CN" altLang="en-US" sz="2400"/>
              </a:p>
            </p:txBody>
          </p:sp>
          <p:sp>
            <p:nvSpPr>
              <p:cNvPr id="88"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89"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sp>
            <p:nvSpPr>
              <p:cNvPr id="90"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endParaRPr lang="zh-CN" altLang="en-US" sz="2400"/>
              </a:p>
            </p:txBody>
          </p:sp>
        </p:grpSp>
        <p:sp>
          <p:nvSpPr>
            <p:cNvPr id="79" name="同心圆 78"/>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93" name="标题 92"/>
          <p:cNvSpPr>
            <a:spLocks noGrp="1"/>
          </p:cNvSpPr>
          <p:nvPr>
            <p:ph type="ctrTitle"/>
          </p:nvPr>
        </p:nvSpPr>
        <p:spPr/>
        <p:txBody>
          <a:bodyPr/>
          <a:lstStyle/>
          <a:p>
            <a:endParaRPr lang="zh-CN" altLang="en-US"/>
          </a:p>
        </p:txBody>
      </p:sp>
      <p:sp>
        <p:nvSpPr>
          <p:cNvPr id="91" name="灯片编号占位符 90"/>
          <p:cNvSpPr>
            <a:spLocks noGrp="1"/>
          </p:cNvSpPr>
          <p:nvPr>
            <p:ph type="sldNum" sz="quarter" idx="4294967295"/>
          </p:nvPr>
        </p:nvSpPr>
        <p:spPr>
          <a:xfrm>
            <a:off x="9448800" y="6356350"/>
            <a:ext cx="2743200" cy="365125"/>
          </a:xfrm>
          <a:prstGeom prst="rect">
            <a:avLst/>
          </a:prstGeom>
        </p:spPr>
        <p:txBody>
          <a:bodyPr vert="horz" lIns="121907" tIns="60953" rIns="121907" bIns="60953" rtlCol="0" anchor="ctr"/>
          <a:lstStyle/>
          <a:p>
            <a:fld id="{E050F338-EFDA-4F8E-882C-DA95E7E9D7D9}" type="slidenum">
              <a:rPr lang="zh-CN" altLang="en-US" smtClean="0"/>
              <a:t>19</a:t>
            </a:fld>
            <a:endParaRPr lang="zh-CN" altLang="en-US"/>
          </a:p>
        </p:txBody>
      </p:sp>
      <p:pic>
        <p:nvPicPr>
          <p:cNvPr id="92" name="图片 91"/>
          <p:cNvPicPr>
            <a:picLocks noChangeAspect="1"/>
          </p:cNvPicPr>
          <p:nvPr/>
        </p:nvPicPr>
        <p:blipFill rotWithShape="1">
          <a:blip r:embed="rId3" cstate="screen"/>
          <a:srcRect/>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300"/>
                                        <p:tgtEl>
                                          <p:spTgt spid="10"/>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300" fill="hold"/>
                                        <p:tgtEl>
                                          <p:spTgt spid="12"/>
                                        </p:tgtEl>
                                        <p:attrNameLst>
                                          <p:attrName>ppt_w</p:attrName>
                                        </p:attrNameLst>
                                      </p:cBhvr>
                                      <p:tavLst>
                                        <p:tav tm="0">
                                          <p:val>
                                            <p:fltVal val="0"/>
                                          </p:val>
                                        </p:tav>
                                        <p:tav tm="100000">
                                          <p:val>
                                            <p:strVal val="#ppt_w"/>
                                          </p:val>
                                        </p:tav>
                                      </p:tavLst>
                                    </p:anim>
                                    <p:anim calcmode="lin" valueType="num">
                                      <p:cBhvr>
                                        <p:cTn id="30" dur="3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00" fill="hold"/>
                                        <p:tgtEl>
                                          <p:spTgt spid="14"/>
                                        </p:tgtEl>
                                        <p:attrNameLst>
                                          <p:attrName>ppt_w</p:attrName>
                                        </p:attrNameLst>
                                      </p:cBhvr>
                                      <p:tavLst>
                                        <p:tav tm="0">
                                          <p:val>
                                            <p:fltVal val="0"/>
                                          </p:val>
                                        </p:tav>
                                        <p:tav tm="100000">
                                          <p:val>
                                            <p:strVal val="#ppt_w"/>
                                          </p:val>
                                        </p:tav>
                                      </p:tavLst>
                                    </p:anim>
                                    <p:anim calcmode="lin" valueType="num">
                                      <p:cBhvr>
                                        <p:cTn id="40" dur="3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45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5000"/>
                            </p:stCondLst>
                            <p:childTnLst>
                              <p:par>
                                <p:cTn id="47" presetID="10" presetClass="entr" presetSubtype="0" repeatCount="3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50"/>
                                        <p:tgtEl>
                                          <p:spTgt spid="16"/>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300" fill="hold"/>
                                        <p:tgtEl>
                                          <p:spTgt spid="32"/>
                                        </p:tgtEl>
                                        <p:attrNameLst>
                                          <p:attrName>ppt_x</p:attrName>
                                        </p:attrNameLst>
                                      </p:cBhvr>
                                      <p:tavLst>
                                        <p:tav tm="0">
                                          <p:val>
                                            <p:strVal val="1+#ppt_w/2"/>
                                          </p:val>
                                        </p:tav>
                                        <p:tav tm="100000">
                                          <p:val>
                                            <p:strVal val="#ppt_x"/>
                                          </p:val>
                                        </p:tav>
                                      </p:tavLst>
                                    </p:anim>
                                    <p:anim calcmode="lin" valueType="num">
                                      <p:cBhvr additive="base">
                                        <p:cTn id="60" dur="300" fill="hold"/>
                                        <p:tgtEl>
                                          <p:spTgt spid="3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repeatCount="3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50"/>
                                        <p:tgtEl>
                                          <p:spTgt spid="33"/>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300" fill="hold"/>
                                        <p:tgtEl>
                                          <p:spTgt spid="34"/>
                                        </p:tgtEl>
                                        <p:attrNameLst>
                                          <p:attrName>ppt_x</p:attrName>
                                        </p:attrNameLst>
                                      </p:cBhvr>
                                      <p:tavLst>
                                        <p:tav tm="0">
                                          <p:val>
                                            <p:strVal val="1+#ppt_w/2"/>
                                          </p:val>
                                        </p:tav>
                                        <p:tav tm="100000">
                                          <p:val>
                                            <p:strVal val="#ppt_x"/>
                                          </p:val>
                                        </p:tav>
                                      </p:tavLst>
                                    </p:anim>
                                    <p:anim calcmode="lin" valueType="num">
                                      <p:cBhvr additive="base">
                                        <p:cTn id="75" dur="3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0" presetClass="entr" presetSubtype="0" repeatCount="300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50"/>
                                        <p:tgtEl>
                                          <p:spTgt spid="4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300" fill="hold"/>
                                        <p:tgtEl>
                                          <p:spTgt spid="45"/>
                                        </p:tgtEl>
                                        <p:attrNameLst>
                                          <p:attrName>ppt_x</p:attrName>
                                        </p:attrNameLst>
                                      </p:cBhvr>
                                      <p:tavLst>
                                        <p:tav tm="0">
                                          <p:val>
                                            <p:strVal val="1+#ppt_w/2"/>
                                          </p:val>
                                        </p:tav>
                                        <p:tav tm="100000">
                                          <p:val>
                                            <p:strVal val="#ppt_x"/>
                                          </p:val>
                                        </p:tav>
                                      </p:tavLst>
                                    </p:anim>
                                    <p:anim calcmode="lin" valueType="num">
                                      <p:cBhvr additive="base">
                                        <p:cTn id="90" dur="300" fill="hold"/>
                                        <p:tgtEl>
                                          <p:spTgt spid="4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10" presetClass="entr" presetSubtype="0" repeatCount="300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50"/>
                                        <p:tgtEl>
                                          <p:spTgt spid="75"/>
                                        </p:tgtEl>
                                      </p:cBhvr>
                                    </p:animEffect>
                                  </p:childTnLst>
                                </p:cTn>
                              </p:par>
                            </p:childTnLst>
                          </p:cTn>
                        </p:par>
                        <p:par>
                          <p:cTn id="95" fill="hold">
                            <p:stCondLst>
                              <p:cond delay="85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300" fill="hold"/>
                                        <p:tgtEl>
                                          <p:spTgt spid="76"/>
                                        </p:tgtEl>
                                        <p:attrNameLst>
                                          <p:attrName>ppt_x</p:attrName>
                                        </p:attrNameLst>
                                      </p:cBhvr>
                                      <p:tavLst>
                                        <p:tav tm="0">
                                          <p:val>
                                            <p:strVal val="1+#ppt_w/2"/>
                                          </p:val>
                                        </p:tav>
                                        <p:tav tm="100000">
                                          <p:val>
                                            <p:strVal val="#ppt_x"/>
                                          </p:val>
                                        </p:tav>
                                      </p:tavLst>
                                    </p:anim>
                                    <p:anim calcmode="lin" valueType="num">
                                      <p:cBhvr additive="base">
                                        <p:cTn id="10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32" grpId="0"/>
      <p:bldP spid="33" grpId="0" animBg="1"/>
      <p:bldP spid="34" grpId="0"/>
      <p:bldP spid="44" grpId="0" animBg="1"/>
      <p:bldP spid="45" grpId="0"/>
      <p:bldP spid="75"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srcRect/>
          <a:stretch>
            <a:fillRect/>
          </a:stretch>
        </p:blipFill>
        <p:spPr>
          <a:xfrm>
            <a:off x="15894" y="18387"/>
            <a:ext cx="12174936" cy="6839613"/>
          </a:xfrm>
          <a:prstGeom prst="rect">
            <a:avLst/>
          </a:prstGeom>
        </p:spPr>
      </p:pic>
      <p:sp>
        <p:nvSpPr>
          <p:cNvPr id="17" name="Bent Arrow 3"/>
          <p:cNvSpPr/>
          <p:nvPr/>
        </p:nvSpPr>
        <p:spPr>
          <a:xfrm rot="13500000" flipH="1" flipV="1">
            <a:off x="5645687" y="-301390"/>
            <a:ext cx="996950" cy="1004888"/>
          </a:xfrm>
          <a:prstGeom prst="bentArrow">
            <a:avLst>
              <a:gd name="adj1" fmla="val 5470"/>
              <a:gd name="adj2" fmla="val 9301"/>
              <a:gd name="adj3" fmla="val 12699"/>
              <a:gd name="adj4" fmla="val 52520"/>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1"/>
              </a:solidFill>
              <a:latin typeface="腾祥铁山楷书繁" panose="01010104010101010101" pitchFamily="2" charset="-122"/>
              <a:ea typeface="腾祥铁山楷书繁" panose="01010104010101010101" pitchFamily="2" charset="-122"/>
            </a:endParaRPr>
          </a:p>
        </p:txBody>
      </p:sp>
      <p:sp>
        <p:nvSpPr>
          <p:cNvPr id="23" name="Bent Arrow 9"/>
          <p:cNvSpPr/>
          <p:nvPr/>
        </p:nvSpPr>
        <p:spPr>
          <a:xfrm rot="2700000" flipH="1" flipV="1">
            <a:off x="4901378" y="4839265"/>
            <a:ext cx="998538" cy="1006475"/>
          </a:xfrm>
          <a:prstGeom prst="bentArrow">
            <a:avLst>
              <a:gd name="adj1" fmla="val 5470"/>
              <a:gd name="adj2" fmla="val 9301"/>
              <a:gd name="adj3" fmla="val 12699"/>
              <a:gd name="adj4" fmla="val 39549"/>
            </a:avLst>
          </a:prstGeom>
          <a:solidFill>
            <a:srgbClr val="B2B2B2">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1"/>
              </a:solidFill>
              <a:latin typeface="腾祥铁山楷书繁" panose="01010104010101010101" pitchFamily="2" charset="-122"/>
              <a:ea typeface="腾祥铁山楷书繁" panose="01010104010101010101" pitchFamily="2" charset="-122"/>
            </a:endParaRPr>
          </a:p>
        </p:txBody>
      </p:sp>
      <p:pic>
        <p:nvPicPr>
          <p:cNvPr id="30" name="图片 29"/>
          <p:cNvPicPr>
            <a:picLocks noChangeAspect="1"/>
          </p:cNvPicPr>
          <p:nvPr/>
        </p:nvPicPr>
        <p:blipFill rotWithShape="1">
          <a:blip r:embed="rId4" cstate="screen"/>
          <a:srcRect/>
          <a:stretch>
            <a:fillRect/>
          </a:stretch>
        </p:blipFill>
        <p:spPr>
          <a:xfrm>
            <a:off x="32745" y="4937202"/>
            <a:ext cx="12166197" cy="1920798"/>
          </a:xfrm>
          <a:prstGeom prst="rect">
            <a:avLst/>
          </a:prstGeom>
        </p:spPr>
      </p:pic>
      <p:pic>
        <p:nvPicPr>
          <p:cNvPr id="31" name="图片 30"/>
          <p:cNvPicPr>
            <a:picLocks noChangeAspect="1"/>
          </p:cNvPicPr>
          <p:nvPr/>
        </p:nvPicPr>
        <p:blipFill rotWithShape="1">
          <a:blip r:embed="rId5" cstate="screen"/>
          <a:srcRect t="22718"/>
          <a:stretch>
            <a:fillRect/>
          </a:stretch>
        </p:blipFill>
        <p:spPr>
          <a:xfrm>
            <a:off x="100030" y="1"/>
            <a:ext cx="4562171" cy="4132371"/>
          </a:xfrm>
          <a:prstGeom prst="rect">
            <a:avLst/>
          </a:prstGeom>
        </p:spPr>
      </p:pic>
      <p:sp>
        <p:nvSpPr>
          <p:cNvPr id="32" name="文本框 31"/>
          <p:cNvSpPr txBox="1"/>
          <p:nvPr/>
        </p:nvSpPr>
        <p:spPr>
          <a:xfrm>
            <a:off x="3510340" y="168797"/>
            <a:ext cx="1809021" cy="1015663"/>
          </a:xfrm>
          <a:prstGeom prst="rect">
            <a:avLst/>
          </a:prstGeom>
          <a:noFill/>
        </p:spPr>
        <p:txBody>
          <a:bodyPr vert="horz" wrap="square" rtlCol="0">
            <a:spAutoFit/>
          </a:bodyPr>
          <a:lstStyle/>
          <a:p>
            <a:pPr algn="ctr"/>
            <a:r>
              <a:rPr lang="zh-CN" altLang="en-US" sz="6000" b="1" spc="300" dirty="0">
                <a:solidFill>
                  <a:schemeClr val="tx1">
                    <a:lumMod val="75000"/>
                    <a:lumOff val="25000"/>
                  </a:schemeClr>
                </a:solidFill>
                <a:latin typeface="+mj-lt"/>
                <a:ea typeface="方正姚体" panose="02010601030101010101" pitchFamily="2" charset="-122"/>
              </a:rPr>
              <a:t>目录</a:t>
            </a:r>
          </a:p>
        </p:txBody>
      </p:sp>
      <p:sp>
        <p:nvSpPr>
          <p:cNvPr id="33" name="文本框 32"/>
          <p:cNvSpPr txBox="1"/>
          <p:nvPr/>
        </p:nvSpPr>
        <p:spPr>
          <a:xfrm>
            <a:off x="3510340" y="1164111"/>
            <a:ext cx="3004318" cy="707886"/>
          </a:xfrm>
          <a:prstGeom prst="rect">
            <a:avLst/>
          </a:prstGeom>
          <a:noFill/>
        </p:spPr>
        <p:txBody>
          <a:bodyPr vert="horz" wrap="square" rtlCol="0">
            <a:spAutoFit/>
          </a:bodyPr>
          <a:lstStyle/>
          <a:p>
            <a:pPr algn="ctr"/>
            <a:r>
              <a:rPr lang="en-US" altLang="zh-CN" sz="4000" b="1" spc="300" dirty="0">
                <a:solidFill>
                  <a:schemeClr val="tx1">
                    <a:lumMod val="75000"/>
                    <a:lumOff val="25000"/>
                  </a:schemeClr>
                </a:solidFill>
                <a:latin typeface="+mj-lt"/>
                <a:ea typeface="方正姚体" panose="02010601030101010101" pitchFamily="2" charset="-122"/>
              </a:rPr>
              <a:t>CONTENTS</a:t>
            </a:r>
            <a:endParaRPr lang="zh-CN" altLang="en-US" sz="4000" b="1" spc="300" dirty="0">
              <a:solidFill>
                <a:schemeClr val="tx1">
                  <a:lumMod val="75000"/>
                  <a:lumOff val="25000"/>
                </a:schemeClr>
              </a:solidFill>
              <a:latin typeface="+mj-lt"/>
              <a:ea typeface="方正姚体" panose="02010601030101010101" pitchFamily="2" charset="-122"/>
            </a:endParaRPr>
          </a:p>
        </p:txBody>
      </p:sp>
      <p:pic>
        <p:nvPicPr>
          <p:cNvPr id="7" name="图片 6"/>
          <p:cNvPicPr>
            <a:picLocks noChangeAspect="1"/>
          </p:cNvPicPr>
          <p:nvPr/>
        </p:nvPicPr>
        <p:blipFill rotWithShape="1">
          <a:blip r:embed="rId6" cstate="screen"/>
          <a:srcRect/>
          <a:stretch>
            <a:fillRect/>
          </a:stretch>
        </p:blipFill>
        <p:spPr>
          <a:xfrm flipV="1">
            <a:off x="6751320" y="-1"/>
            <a:ext cx="5477370" cy="2207748"/>
          </a:xfrm>
          <a:prstGeom prst="rect">
            <a:avLst/>
          </a:prstGeom>
        </p:spPr>
      </p:pic>
      <p:pic>
        <p:nvPicPr>
          <p:cNvPr id="9" name="图片 8"/>
          <p:cNvPicPr>
            <a:picLocks noChangeAspect="1"/>
          </p:cNvPicPr>
          <p:nvPr/>
        </p:nvPicPr>
        <p:blipFill>
          <a:blip r:embed="rId7"/>
          <a:stretch>
            <a:fillRect/>
          </a:stretch>
        </p:blipFill>
        <p:spPr>
          <a:xfrm>
            <a:off x="1314813" y="1811331"/>
            <a:ext cx="3450051" cy="2493058"/>
          </a:xfrm>
          <a:prstGeom prst="rect">
            <a:avLst/>
          </a:prstGeom>
        </p:spPr>
      </p:pic>
      <p:sp>
        <p:nvSpPr>
          <p:cNvPr id="25" name="Text Placeholder 2"/>
          <p:cNvSpPr txBox="1"/>
          <p:nvPr/>
        </p:nvSpPr>
        <p:spPr>
          <a:xfrm rot="20818527">
            <a:off x="2121417" y="2489984"/>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smtClean="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smtClean="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a:t>
            </a:r>
            <a:r>
              <a:rPr lang="en-US" sz="1100" dirty="0" smtClean="0">
                <a:latin typeface="腾祥铁山楷书繁" panose="01010104010101010101" pitchFamily="2" charset="-122"/>
                <a:ea typeface="腾祥铁山楷书繁" panose="01010104010101010101" pitchFamily="2" charset="-122"/>
                <a:cs typeface="Source Sans Pro" charset="0"/>
              </a:rPr>
              <a:t>.</a:t>
            </a:r>
            <a:r>
              <a:rPr lang="en-US" sz="1100" dirty="0">
                <a:latin typeface="腾祥铁山楷书繁" panose="01010104010101010101" pitchFamily="2" charset="-122"/>
                <a:ea typeface="腾祥铁山楷书繁" panose="01010104010101010101" pitchFamily="2" charset="-122"/>
                <a:cs typeface="Source Sans Pro" charset="0"/>
              </a:rPr>
              <a:t>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34" name="文本框 33"/>
          <p:cNvSpPr txBox="1"/>
          <p:nvPr/>
        </p:nvSpPr>
        <p:spPr>
          <a:xfrm rot="20646867">
            <a:off x="1612624" y="3056737"/>
            <a:ext cx="72648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35" name="图片 34"/>
          <p:cNvPicPr>
            <a:picLocks noChangeAspect="1"/>
          </p:cNvPicPr>
          <p:nvPr/>
        </p:nvPicPr>
        <p:blipFill>
          <a:blip r:embed="rId7"/>
          <a:stretch>
            <a:fillRect/>
          </a:stretch>
        </p:blipFill>
        <p:spPr>
          <a:xfrm>
            <a:off x="5550050" y="1566591"/>
            <a:ext cx="3450051" cy="2493058"/>
          </a:xfrm>
          <a:prstGeom prst="rect">
            <a:avLst/>
          </a:prstGeom>
        </p:spPr>
      </p:pic>
      <p:sp>
        <p:nvSpPr>
          <p:cNvPr id="36" name="Text Placeholder 2"/>
          <p:cNvSpPr txBox="1"/>
          <p:nvPr/>
        </p:nvSpPr>
        <p:spPr>
          <a:xfrm rot="20818527">
            <a:off x="6356654" y="2245244"/>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smtClean="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smtClean="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a:t>
            </a:r>
            <a:r>
              <a:rPr lang="en-US" sz="1100" dirty="0" smtClean="0">
                <a:latin typeface="腾祥铁山楷书繁" panose="01010104010101010101" pitchFamily="2" charset="-122"/>
                <a:ea typeface="腾祥铁山楷书繁" panose="01010104010101010101" pitchFamily="2" charset="-122"/>
                <a:cs typeface="Source Sans Pro" charset="0"/>
              </a:rPr>
              <a:t>.</a:t>
            </a:r>
            <a:r>
              <a:rPr lang="en-US" sz="1100" dirty="0">
                <a:latin typeface="腾祥铁山楷书繁" panose="01010104010101010101" pitchFamily="2" charset="-122"/>
                <a:ea typeface="腾祥铁山楷书繁" panose="01010104010101010101" pitchFamily="2" charset="-122"/>
                <a:cs typeface="Source Sans Pro" charset="0"/>
              </a:rPr>
              <a:t>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37" name="文本框 36"/>
          <p:cNvSpPr txBox="1"/>
          <p:nvPr/>
        </p:nvSpPr>
        <p:spPr>
          <a:xfrm rot="20646867">
            <a:off x="5847861" y="2811997"/>
            <a:ext cx="726481" cy="646331"/>
          </a:xfrm>
          <a:prstGeom prst="rect">
            <a:avLst/>
          </a:prstGeom>
          <a:noFill/>
        </p:spPr>
        <p:txBody>
          <a:bodyPr wrap="none" rtlCol="0">
            <a:spAutoFit/>
          </a:bodyPr>
          <a:lstStyle/>
          <a:p>
            <a:r>
              <a:rPr lang="en-US" altLang="zh-CN" sz="36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38" name="图片 37"/>
          <p:cNvPicPr>
            <a:picLocks noChangeAspect="1"/>
          </p:cNvPicPr>
          <p:nvPr/>
        </p:nvPicPr>
        <p:blipFill>
          <a:blip r:embed="rId7"/>
          <a:stretch>
            <a:fillRect/>
          </a:stretch>
        </p:blipFill>
        <p:spPr>
          <a:xfrm>
            <a:off x="2916100" y="3681354"/>
            <a:ext cx="3450051" cy="2493058"/>
          </a:xfrm>
          <a:prstGeom prst="rect">
            <a:avLst/>
          </a:prstGeom>
        </p:spPr>
      </p:pic>
      <p:sp>
        <p:nvSpPr>
          <p:cNvPr id="39" name="Text Placeholder 2"/>
          <p:cNvSpPr txBox="1"/>
          <p:nvPr/>
        </p:nvSpPr>
        <p:spPr>
          <a:xfrm rot="20818527">
            <a:off x="3722704" y="4360007"/>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smtClean="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smtClean="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a:t>
            </a:r>
            <a:r>
              <a:rPr lang="en-US" sz="1100" dirty="0" smtClean="0">
                <a:latin typeface="腾祥铁山楷书繁" panose="01010104010101010101" pitchFamily="2" charset="-122"/>
                <a:ea typeface="腾祥铁山楷书繁" panose="01010104010101010101" pitchFamily="2" charset="-122"/>
                <a:cs typeface="Source Sans Pro" charset="0"/>
              </a:rPr>
              <a:t>.</a:t>
            </a:r>
            <a:r>
              <a:rPr lang="en-US" sz="1100" dirty="0">
                <a:latin typeface="腾祥铁山楷书繁" panose="01010104010101010101" pitchFamily="2" charset="-122"/>
                <a:ea typeface="腾祥铁山楷书繁" panose="01010104010101010101" pitchFamily="2" charset="-122"/>
                <a:cs typeface="Source Sans Pro" charset="0"/>
              </a:rPr>
              <a:t>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40" name="文本框 39"/>
          <p:cNvSpPr txBox="1"/>
          <p:nvPr/>
        </p:nvSpPr>
        <p:spPr>
          <a:xfrm rot="20646867">
            <a:off x="3213911" y="4926760"/>
            <a:ext cx="726481" cy="646331"/>
          </a:xfrm>
          <a:prstGeom prst="rect">
            <a:avLst/>
          </a:prstGeom>
          <a:noFill/>
        </p:spPr>
        <p:txBody>
          <a:bodyPr wrap="none" rtlCol="0">
            <a:spAutoFit/>
          </a:bodyPr>
          <a:lstStyle/>
          <a:p>
            <a:r>
              <a:rPr lang="en-US" altLang="zh-CN" sz="36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41" name="图片 40"/>
          <p:cNvPicPr>
            <a:picLocks noChangeAspect="1"/>
          </p:cNvPicPr>
          <p:nvPr/>
        </p:nvPicPr>
        <p:blipFill>
          <a:blip r:embed="rId7"/>
          <a:stretch>
            <a:fillRect/>
          </a:stretch>
        </p:blipFill>
        <p:spPr>
          <a:xfrm>
            <a:off x="7441180" y="3617950"/>
            <a:ext cx="3450051" cy="2493058"/>
          </a:xfrm>
          <a:prstGeom prst="rect">
            <a:avLst/>
          </a:prstGeom>
        </p:spPr>
      </p:pic>
      <p:sp>
        <p:nvSpPr>
          <p:cNvPr id="42" name="Text Placeholder 2"/>
          <p:cNvSpPr txBox="1"/>
          <p:nvPr/>
        </p:nvSpPr>
        <p:spPr>
          <a:xfrm rot="20818527">
            <a:off x="8247784" y="4296603"/>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r>
              <a:rPr lang="zh-CN" altLang="en-US" sz="2000" b="1" dirty="0" smtClean="0">
                <a:latin typeface="腾祥铁山楷书繁" panose="01010104010101010101" pitchFamily="2" charset="-122"/>
                <a:ea typeface="腾祥铁山楷书繁" panose="01010104010101010101" pitchFamily="2" charset="-122"/>
                <a:cs typeface="Source Sans Pro" charset="0"/>
              </a:rPr>
              <a:t>这里添加标题</a:t>
            </a:r>
            <a:endParaRPr lang="en-US" sz="2000" b="1" dirty="0" smtClean="0">
              <a:latin typeface="腾祥铁山楷书繁" panose="01010104010101010101" pitchFamily="2" charset="-122"/>
              <a:ea typeface="腾祥铁山楷书繁" panose="01010104010101010101" pitchFamily="2" charset="-122"/>
              <a:cs typeface="Source Sans Pro" charset="0"/>
            </a:endParaRPr>
          </a:p>
          <a:p>
            <a:pPr algn="l" fontAlgn="auto">
              <a:lnSpc>
                <a:spcPct val="125000"/>
              </a:lnSpc>
              <a:spcAft>
                <a:spcPts val="0"/>
              </a:spcAft>
              <a:defRPr/>
            </a:pPr>
            <a:r>
              <a:rPr lang="en-US" sz="1100" dirty="0">
                <a:latin typeface="腾祥铁山楷书繁" panose="01010104010101010101" pitchFamily="2" charset="-122"/>
                <a:ea typeface="腾祥铁山楷书繁" panose="01010104010101010101" pitchFamily="2" charset="-122"/>
                <a:cs typeface="Source Sans Pro" charset="0"/>
              </a:rPr>
              <a:t>When an unknown printer took a galley of type and scrambled it to</a:t>
            </a:r>
            <a:r>
              <a:rPr lang="en-US" sz="1100" dirty="0" smtClean="0">
                <a:latin typeface="腾祥铁山楷书繁" panose="01010104010101010101" pitchFamily="2" charset="-122"/>
                <a:ea typeface="腾祥铁山楷书繁" panose="01010104010101010101" pitchFamily="2" charset="-122"/>
                <a:cs typeface="Source Sans Pro" charset="0"/>
              </a:rPr>
              <a:t>.</a:t>
            </a:r>
            <a:r>
              <a:rPr lang="en-US" sz="1100" dirty="0">
                <a:latin typeface="腾祥铁山楷书繁" panose="01010104010101010101" pitchFamily="2" charset="-122"/>
                <a:ea typeface="腾祥铁山楷书繁" panose="01010104010101010101" pitchFamily="2" charset="-122"/>
                <a:cs typeface="Source Sans Pro" charset="0"/>
              </a:rPr>
              <a:t> </a:t>
            </a: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sp>
        <p:nvSpPr>
          <p:cNvPr id="43" name="文本框 42"/>
          <p:cNvSpPr txBox="1"/>
          <p:nvPr/>
        </p:nvSpPr>
        <p:spPr>
          <a:xfrm rot="20646867">
            <a:off x="7738991" y="4863356"/>
            <a:ext cx="726481" cy="646331"/>
          </a:xfrm>
          <a:prstGeom prst="rect">
            <a:avLst/>
          </a:prstGeom>
          <a:noFill/>
        </p:spPr>
        <p:txBody>
          <a:bodyPr wrap="none" rtlCol="0">
            <a:spAutoFit/>
          </a:bodyPr>
          <a:lstStyle/>
          <a:p>
            <a:r>
              <a:rPr lang="en-US" altLang="zh-CN" sz="3600"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randombar(horizontal)">
                                      <p:cBhvr>
                                        <p:cTn id="18" dur="500"/>
                                        <p:tgtEl>
                                          <p:spTgt spid="33"/>
                                        </p:tgtEl>
                                      </p:cBhvr>
                                    </p:animEffect>
                                  </p:childTnLst>
                                </p:cTn>
                              </p:par>
                              <p:par>
                                <p:cTn id="19" presetID="22" presetClass="entr" presetSubtype="4"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500" fill="hold"/>
                                        <p:tgtEl>
                                          <p:spTgt spid="25"/>
                                        </p:tgtEl>
                                        <p:attrNameLst>
                                          <p:attrName>ppt_x</p:attrName>
                                        </p:attrNameLst>
                                      </p:cBhvr>
                                      <p:tavLst>
                                        <p:tav tm="0">
                                          <p:val>
                                            <p:strVal val="1+#ppt_w/2"/>
                                          </p:val>
                                        </p:tav>
                                        <p:tav tm="100000">
                                          <p:val>
                                            <p:strVal val="#ppt_x"/>
                                          </p:val>
                                        </p:tav>
                                      </p:tavLst>
                                    </p:anim>
                                    <p:anim calcmode="lin" valueType="num">
                                      <p:cBhvr additive="base">
                                        <p:cTn id="38" dur="1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1500" fill="hold"/>
                                        <p:tgtEl>
                                          <p:spTgt spid="36"/>
                                        </p:tgtEl>
                                        <p:attrNameLst>
                                          <p:attrName>ppt_x</p:attrName>
                                        </p:attrNameLst>
                                      </p:cBhvr>
                                      <p:tavLst>
                                        <p:tav tm="0">
                                          <p:val>
                                            <p:strVal val="1+#ppt_w/2"/>
                                          </p:val>
                                        </p:tav>
                                        <p:tav tm="100000">
                                          <p:val>
                                            <p:strVal val="#ppt_x"/>
                                          </p:val>
                                        </p:tav>
                                      </p:tavLst>
                                    </p:anim>
                                    <p:anim calcmode="lin" valueType="num">
                                      <p:cBhvr additive="base">
                                        <p:cTn id="52" dur="1500" fill="hold"/>
                                        <p:tgtEl>
                                          <p:spTgt spid="3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1500" fill="hold"/>
                                        <p:tgtEl>
                                          <p:spTgt spid="39"/>
                                        </p:tgtEl>
                                        <p:attrNameLst>
                                          <p:attrName>ppt_x</p:attrName>
                                        </p:attrNameLst>
                                      </p:cBhvr>
                                      <p:tavLst>
                                        <p:tav tm="0">
                                          <p:val>
                                            <p:strVal val="1+#ppt_w/2"/>
                                          </p:val>
                                        </p:tav>
                                        <p:tav tm="100000">
                                          <p:val>
                                            <p:strVal val="#ppt_x"/>
                                          </p:val>
                                        </p:tav>
                                      </p:tavLst>
                                    </p:anim>
                                    <p:anim calcmode="lin" valueType="num">
                                      <p:cBhvr additive="base">
                                        <p:cTn id="66" dur="15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1500" fill="hold"/>
                                        <p:tgtEl>
                                          <p:spTgt spid="42"/>
                                        </p:tgtEl>
                                        <p:attrNameLst>
                                          <p:attrName>ppt_x</p:attrName>
                                        </p:attrNameLst>
                                      </p:cBhvr>
                                      <p:tavLst>
                                        <p:tav tm="0">
                                          <p:val>
                                            <p:strVal val="1+#ppt_w/2"/>
                                          </p:val>
                                        </p:tav>
                                        <p:tav tm="100000">
                                          <p:val>
                                            <p:strVal val="#ppt_x"/>
                                          </p:val>
                                        </p:tav>
                                      </p:tavLst>
                                    </p:anim>
                                    <p:anim calcmode="lin" valueType="num">
                                      <p:cBhvr additive="base">
                                        <p:cTn id="80"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32" grpId="0"/>
      <p:bldP spid="33" grpId="0"/>
      <p:bldP spid="34" grpId="0"/>
      <p:bldP spid="37" grpId="0"/>
      <p:bldP spid="40"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椭圆 12"/>
          <p:cNvSpPr>
            <a:spLocks noChangeArrowheads="1"/>
          </p:cNvSpPr>
          <p:nvPr/>
        </p:nvSpPr>
        <p:spPr bwMode="auto">
          <a:xfrm>
            <a:off x="4943633" y="1701800"/>
            <a:ext cx="2306327"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82949" name="椭圆 4"/>
          <p:cNvSpPr>
            <a:spLocks noChangeArrowheads="1"/>
          </p:cNvSpPr>
          <p:nvPr/>
        </p:nvSpPr>
        <p:spPr bwMode="auto">
          <a:xfrm>
            <a:off x="1488111" y="1701800"/>
            <a:ext cx="2306325"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98320" name="椭圆 18"/>
          <p:cNvSpPr>
            <a:spLocks noChangeArrowheads="1"/>
          </p:cNvSpPr>
          <p:nvPr/>
        </p:nvSpPr>
        <p:spPr bwMode="auto">
          <a:xfrm>
            <a:off x="8434074" y="1712913"/>
            <a:ext cx="2306325" cy="2305051"/>
          </a:xfrm>
          <a:prstGeom prst="ellipse">
            <a:avLst/>
          </a:prstGeom>
          <a:solidFill>
            <a:srgbClr val="6EBA35"/>
          </a:solidFill>
          <a:ln w="12700" algn="ctr">
            <a:noFill/>
            <a:miter lim="800000"/>
          </a:ln>
        </p:spPr>
        <p:txBody>
          <a:bodyPr lIns="91412" tIns="45705" rIns="91412" bIns="45705" anchor="ctr"/>
          <a:lstStyle/>
          <a:p>
            <a:pPr algn="ctr"/>
            <a:endParaRPr lang="zh-CN" altLang="en-US" sz="2400">
              <a:solidFill>
                <a:srgbClr val="FFFFFF"/>
              </a:solidFill>
              <a:latin typeface="Calibri" panose="020F0502020204030204" charset="0"/>
            </a:endParaRPr>
          </a:p>
        </p:txBody>
      </p:sp>
      <p:sp>
        <p:nvSpPr>
          <p:cNvPr id="27682" name="文本框 13"/>
          <p:cNvSpPr txBox="1">
            <a:spLocks noChangeArrowheads="1"/>
          </p:cNvSpPr>
          <p:nvPr/>
        </p:nvSpPr>
        <p:spPr bwMode="auto">
          <a:xfrm>
            <a:off x="1343667" y="4797427"/>
            <a:ext cx="9864981" cy="1015441"/>
          </a:xfrm>
          <a:prstGeom prst="rect">
            <a:avLst/>
          </a:prstGeom>
          <a:noFill/>
          <a:ln w="9525">
            <a:noFill/>
            <a:miter lim="800000"/>
          </a:ln>
        </p:spPr>
        <p:txBody>
          <a:bodyPr lIns="91412" tIns="45705" rIns="91412" bIns="45705">
            <a:spAutoFit/>
          </a:bodyPr>
          <a:lstStyle/>
          <a:p>
            <a:pPr>
              <a:lnSpc>
                <a:spcPct val="150000"/>
              </a:lnSpc>
            </a:pPr>
            <a:r>
              <a:rPr lang="zh-CN" altLang="en-US" sz="1335" dirty="0">
                <a:solidFill>
                  <a:schemeClr val="tx1">
                    <a:lumMod val="65000"/>
                    <a:lumOff val="35000"/>
                  </a:schemeClr>
                </a:solidFill>
                <a:latin typeface="方正正中黑简体" pitchFamily="2" charset="-122"/>
                <a:ea typeface="微软雅黑" panose="020B0503020204020204" pitchFamily="34" charset="-122"/>
              </a:rPr>
              <a:t>添加文本内容</a:t>
            </a:r>
            <a:r>
              <a:rPr lang="zh-CN" altLang="en-US" sz="1335" dirty="0">
                <a:solidFill>
                  <a:schemeClr val="tx1">
                    <a:lumMod val="65000"/>
                    <a:lumOff val="35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p>
        </p:txBody>
      </p:sp>
      <p:pic>
        <p:nvPicPr>
          <p:cNvPr id="2" name="图片 1"/>
          <p:cNvPicPr>
            <a:picLocks noChangeAspect="1"/>
          </p:cNvPicPr>
          <p:nvPr/>
        </p:nvPicPr>
        <p:blipFill>
          <a:blip r:embed="rId3" cstate="screen"/>
          <a:stretch>
            <a:fillRect/>
          </a:stretch>
        </p:blipFill>
        <p:spPr>
          <a:xfrm>
            <a:off x="1880288" y="1958338"/>
            <a:ext cx="1914148" cy="1447803"/>
          </a:xfrm>
          <a:prstGeom prst="rect">
            <a:avLst/>
          </a:prstGeom>
        </p:spPr>
      </p:pic>
      <p:pic>
        <p:nvPicPr>
          <p:cNvPr id="13" name="图片 12"/>
          <p:cNvPicPr>
            <a:picLocks noChangeAspect="1"/>
          </p:cNvPicPr>
          <p:nvPr/>
        </p:nvPicPr>
        <p:blipFill>
          <a:blip r:embed="rId3" cstate="screen"/>
          <a:stretch>
            <a:fillRect/>
          </a:stretch>
        </p:blipFill>
        <p:spPr>
          <a:xfrm>
            <a:off x="5340565" y="1958338"/>
            <a:ext cx="1914148" cy="1447803"/>
          </a:xfrm>
          <a:prstGeom prst="rect">
            <a:avLst/>
          </a:prstGeom>
        </p:spPr>
      </p:pic>
      <p:pic>
        <p:nvPicPr>
          <p:cNvPr id="14" name="图片 13"/>
          <p:cNvPicPr>
            <a:picLocks noChangeAspect="1"/>
          </p:cNvPicPr>
          <p:nvPr/>
        </p:nvPicPr>
        <p:blipFill>
          <a:blip r:embed="rId3" cstate="screen"/>
          <a:stretch>
            <a:fillRect/>
          </a:stretch>
        </p:blipFill>
        <p:spPr>
          <a:xfrm>
            <a:off x="8630162" y="1930080"/>
            <a:ext cx="1914148" cy="1447803"/>
          </a:xfrm>
          <a:prstGeom prst="rect">
            <a:avLst/>
          </a:prstGeom>
        </p:spPr>
      </p:pic>
      <p:sp>
        <p:nvSpPr>
          <p:cNvPr id="3" name="标题 2"/>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slide(fromLeft)">
                                      <p:cBhvr>
                                        <p:cTn id="7" dur="500"/>
                                        <p:tgtEl>
                                          <p:spTgt spid="829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48"/>
                                        </p:tgtEl>
                                        <p:attrNameLst>
                                          <p:attrName>style.visibility</p:attrName>
                                        </p:attrNameLst>
                                      </p:cBhvr>
                                      <p:to>
                                        <p:strVal val="visible"/>
                                      </p:to>
                                    </p:set>
                                    <p:animEffect transition="in" filter="wipe(left)">
                                      <p:cBhvr>
                                        <p:cTn id="11" dur="500"/>
                                        <p:tgtEl>
                                          <p:spTgt spid="829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20"/>
                                        </p:tgtEl>
                                        <p:attrNameLst>
                                          <p:attrName>style.visibility</p:attrName>
                                        </p:attrNameLst>
                                      </p:cBhvr>
                                      <p:to>
                                        <p:strVal val="visible"/>
                                      </p:to>
                                    </p:set>
                                    <p:animEffect transition="in" filter="wipe(left)">
                                      <p:cBhvr>
                                        <p:cTn id="15" dur="500"/>
                                        <p:tgtEl>
                                          <p:spTgt spid="98320"/>
                                        </p:tgtEl>
                                      </p:cBhvr>
                                    </p:animEffect>
                                  </p:childTnLst>
                                </p:cTn>
                              </p:par>
                            </p:childTnLst>
                          </p:cTn>
                        </p:par>
                        <p:par>
                          <p:cTn id="16" fill="hold">
                            <p:stCondLst>
                              <p:cond delay="1500"/>
                            </p:stCondLst>
                            <p:childTnLst>
                              <p:par>
                                <p:cTn id="17" presetID="30" presetClass="entr" presetSubtype="0" fill="hold" grpId="0" nodeType="afterEffect">
                                  <p:stCondLst>
                                    <p:cond delay="0"/>
                                  </p:stCondLst>
                                  <p:childTnLst>
                                    <p:set>
                                      <p:cBhvr>
                                        <p:cTn id="18" dur="1" fill="hold">
                                          <p:stCondLst>
                                            <p:cond delay="0"/>
                                          </p:stCondLst>
                                        </p:cTn>
                                        <p:tgtEl>
                                          <p:spTgt spid="27682"/>
                                        </p:tgtEl>
                                        <p:attrNameLst>
                                          <p:attrName>style.visibility</p:attrName>
                                        </p:attrNameLst>
                                      </p:cBhvr>
                                      <p:to>
                                        <p:strVal val="visible"/>
                                      </p:to>
                                    </p:set>
                                    <p:animEffect transition="in" filter="fade">
                                      <p:cBhvr>
                                        <p:cTn id="19" dur="800" decel="100000"/>
                                        <p:tgtEl>
                                          <p:spTgt spid="27682"/>
                                        </p:tgtEl>
                                      </p:cBhvr>
                                    </p:animEffect>
                                    <p:anim calcmode="lin" valueType="num">
                                      <p:cBhvr>
                                        <p:cTn id="20" dur="800" decel="100000" fill="hold"/>
                                        <p:tgtEl>
                                          <p:spTgt spid="27682"/>
                                        </p:tgtEl>
                                        <p:attrNameLst>
                                          <p:attrName>style.rotation</p:attrName>
                                        </p:attrNameLst>
                                      </p:cBhvr>
                                      <p:tavLst>
                                        <p:tav tm="0">
                                          <p:val>
                                            <p:fltVal val="-90"/>
                                          </p:val>
                                        </p:tav>
                                        <p:tav tm="100000">
                                          <p:val>
                                            <p:fltVal val="0"/>
                                          </p:val>
                                        </p:tav>
                                      </p:tavLst>
                                    </p:anim>
                                    <p:anim calcmode="lin" valueType="num">
                                      <p:cBhvr>
                                        <p:cTn id="21" dur="800" decel="100000" fill="hold"/>
                                        <p:tgtEl>
                                          <p:spTgt spid="27682"/>
                                        </p:tgtEl>
                                        <p:attrNameLst>
                                          <p:attrName>ppt_x</p:attrName>
                                        </p:attrNameLst>
                                      </p:cBhvr>
                                      <p:tavLst>
                                        <p:tav tm="0">
                                          <p:val>
                                            <p:strVal val="#ppt_x+0.4"/>
                                          </p:val>
                                        </p:tav>
                                        <p:tav tm="100000">
                                          <p:val>
                                            <p:strVal val="#ppt_x-0.05"/>
                                          </p:val>
                                        </p:tav>
                                      </p:tavLst>
                                    </p:anim>
                                    <p:anim calcmode="lin" valueType="num">
                                      <p:cBhvr>
                                        <p:cTn id="22" dur="800" decel="100000" fill="hold"/>
                                        <p:tgtEl>
                                          <p:spTgt spid="2768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768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76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9" grpId="0" animBg="1"/>
      <p:bldP spid="98320" grpId="0" animBg="1"/>
      <p:bldP spid="276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screen"/>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screen"/>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04</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cstate="screen"/>
          <a:srcRect/>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screen"/>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01435" y="2060849"/>
            <a:ext cx="2083668" cy="3336028"/>
            <a:chOff x="751076" y="1545636"/>
            <a:chExt cx="1562751" cy="2502021"/>
          </a:xfrm>
        </p:grpSpPr>
        <p:sp>
          <p:nvSpPr>
            <p:cNvPr id="4" name="Freeform: Shape 1"/>
            <p:cNvSpPr/>
            <p:nvPr/>
          </p:nvSpPr>
          <p:spPr bwMode="auto">
            <a:xfrm>
              <a:off x="853225"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6EBA35"/>
            </a:solidFill>
            <a:ln>
              <a:noFill/>
            </a:ln>
            <a:effectLst/>
          </p:spPr>
          <p:txBody>
            <a:bodyPr anchor="ctr"/>
            <a:lstStyle/>
            <a:p>
              <a:pPr algn="ctr"/>
              <a:endParaRPr sz="21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2"/>
            <p:cNvSpPr/>
            <p:nvPr/>
          </p:nvSpPr>
          <p:spPr bwMode="auto">
            <a:xfrm>
              <a:off x="1005202" y="1545636"/>
              <a:ext cx="1053876"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6" name="Freeform: Shape 3"/>
            <p:cNvSpPr/>
            <p:nvPr/>
          </p:nvSpPr>
          <p:spPr bwMode="auto">
            <a:xfrm>
              <a:off x="1076208" y="1817825"/>
              <a:ext cx="911865"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 name="Freeform: Shape 4"/>
            <p:cNvSpPr/>
            <p:nvPr/>
          </p:nvSpPr>
          <p:spPr bwMode="auto">
            <a:xfrm>
              <a:off x="751076" y="3516359"/>
              <a:ext cx="1562751"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1" name="组合 20"/>
          <p:cNvGrpSpPr/>
          <p:nvPr/>
        </p:nvGrpSpPr>
        <p:grpSpPr>
          <a:xfrm>
            <a:off x="3702979" y="2060849"/>
            <a:ext cx="2083669" cy="3336028"/>
            <a:chOff x="2777234" y="1545636"/>
            <a:chExt cx="1562752" cy="2502021"/>
          </a:xfrm>
        </p:grpSpPr>
        <p:sp>
          <p:nvSpPr>
            <p:cNvPr id="8" name="Freeform: Shape 5"/>
            <p:cNvSpPr/>
            <p:nvPr/>
          </p:nvSpPr>
          <p:spPr bwMode="auto">
            <a:xfrm>
              <a:off x="2880006"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A7CF82"/>
            </a:solidFill>
            <a:ln>
              <a:noFill/>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6"/>
            <p:cNvSpPr/>
            <p:nvPr/>
          </p:nvSpPr>
          <p:spPr bwMode="auto">
            <a:xfrm>
              <a:off x="3055652" y="1545636"/>
              <a:ext cx="100653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0" name="Freeform: Shape 7"/>
            <p:cNvSpPr/>
            <p:nvPr/>
          </p:nvSpPr>
          <p:spPr bwMode="auto">
            <a:xfrm>
              <a:off x="2941669" y="1817825"/>
              <a:ext cx="1233883"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1" name="Freeform: Shape 8"/>
            <p:cNvSpPr/>
            <p:nvPr/>
          </p:nvSpPr>
          <p:spPr bwMode="auto">
            <a:xfrm>
              <a:off x="2777234" y="3516359"/>
              <a:ext cx="1562752"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2" name="组合 21"/>
          <p:cNvGrpSpPr/>
          <p:nvPr/>
        </p:nvGrpSpPr>
        <p:grpSpPr>
          <a:xfrm>
            <a:off x="6405354" y="2060849"/>
            <a:ext cx="2083669" cy="3336028"/>
            <a:chOff x="4804015" y="1545636"/>
            <a:chExt cx="1562752" cy="2502021"/>
          </a:xfrm>
        </p:grpSpPr>
        <p:sp>
          <p:nvSpPr>
            <p:cNvPr id="12" name="Freeform: Shape 9"/>
            <p:cNvSpPr/>
            <p:nvPr/>
          </p:nvSpPr>
          <p:spPr bwMode="auto">
            <a:xfrm>
              <a:off x="4906164"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6EBA35"/>
            </a:solidFill>
            <a:ln>
              <a:noFill/>
            </a:ln>
            <a:effectLst/>
          </p:spPr>
          <p:txBody>
            <a:bodyPr anchor="ctr"/>
            <a:lstStyle/>
            <a:p>
              <a:pPr algn="ctr"/>
              <a:endParaRPr sz="2135">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0"/>
            <p:cNvSpPr/>
            <p:nvPr/>
          </p:nvSpPr>
          <p:spPr bwMode="auto">
            <a:xfrm>
              <a:off x="5077450" y="1545636"/>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4" name="Freeform: Shape 11"/>
            <p:cNvSpPr/>
            <p:nvPr/>
          </p:nvSpPr>
          <p:spPr bwMode="auto">
            <a:xfrm>
              <a:off x="5078074" y="1817825"/>
              <a:ext cx="1014636" cy="159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5" name="Freeform: Shape 12"/>
            <p:cNvSpPr/>
            <p:nvPr/>
          </p:nvSpPr>
          <p:spPr bwMode="auto">
            <a:xfrm>
              <a:off x="4804015" y="3516359"/>
              <a:ext cx="1562752"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3" name="组合 22"/>
          <p:cNvGrpSpPr/>
          <p:nvPr/>
        </p:nvGrpSpPr>
        <p:grpSpPr>
          <a:xfrm>
            <a:off x="9106899" y="2060849"/>
            <a:ext cx="2083668" cy="3336028"/>
            <a:chOff x="6830174" y="1545636"/>
            <a:chExt cx="1562751" cy="2502021"/>
          </a:xfrm>
        </p:grpSpPr>
        <p:sp>
          <p:nvSpPr>
            <p:cNvPr id="16" name="Freeform: Shape 13"/>
            <p:cNvSpPr/>
            <p:nvPr/>
          </p:nvSpPr>
          <p:spPr bwMode="auto">
            <a:xfrm>
              <a:off x="6932945" y="2157905"/>
              <a:ext cx="1357831" cy="1251945"/>
            </a:xfrm>
            <a:custGeom>
              <a:avLst/>
              <a:gdLst>
                <a:gd name="T0" fmla="*/ 1730375 w 21600"/>
                <a:gd name="T1" fmla="*/ 1595438 h 21600"/>
                <a:gd name="T2" fmla="*/ 1730375 w 21600"/>
                <a:gd name="T3" fmla="*/ 1595438 h 21600"/>
                <a:gd name="T4" fmla="*/ 1730375 w 21600"/>
                <a:gd name="T5" fmla="*/ 1595438 h 21600"/>
                <a:gd name="T6" fmla="*/ 1730375 w 21600"/>
                <a:gd name="T7" fmla="*/ 159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69" y="1336"/>
                  </a:moveTo>
                  <a:cubicBezTo>
                    <a:pt x="19857" y="3403"/>
                    <a:pt x="18177" y="7637"/>
                    <a:pt x="14646" y="8101"/>
                  </a:cubicBezTo>
                  <a:cubicBezTo>
                    <a:pt x="15951" y="6107"/>
                    <a:pt x="16882" y="3432"/>
                    <a:pt x="17184" y="1336"/>
                  </a:cubicBezTo>
                  <a:cubicBezTo>
                    <a:pt x="17184" y="1336"/>
                    <a:pt x="20469" y="1336"/>
                    <a:pt x="20469" y="1336"/>
                  </a:cubicBezTo>
                  <a:close/>
                  <a:moveTo>
                    <a:pt x="1129" y="1336"/>
                  </a:moveTo>
                  <a:lnTo>
                    <a:pt x="4415" y="1336"/>
                  </a:lnTo>
                  <a:cubicBezTo>
                    <a:pt x="4717" y="3432"/>
                    <a:pt x="5646" y="6107"/>
                    <a:pt x="6952" y="8101"/>
                  </a:cubicBezTo>
                  <a:cubicBezTo>
                    <a:pt x="3421" y="7636"/>
                    <a:pt x="1741" y="3403"/>
                    <a:pt x="1129" y="1336"/>
                  </a:cubicBezTo>
                  <a:close/>
                  <a:moveTo>
                    <a:pt x="13916" y="9085"/>
                  </a:moveTo>
                  <a:cubicBezTo>
                    <a:pt x="13947" y="9085"/>
                    <a:pt x="13979" y="9088"/>
                    <a:pt x="14009" y="9088"/>
                  </a:cubicBezTo>
                  <a:cubicBezTo>
                    <a:pt x="19966" y="9088"/>
                    <a:pt x="21600" y="402"/>
                    <a:pt x="21600" y="402"/>
                  </a:cubicBezTo>
                  <a:lnTo>
                    <a:pt x="17278" y="402"/>
                  </a:lnTo>
                  <a:cubicBezTo>
                    <a:pt x="17285" y="265"/>
                    <a:pt x="17293" y="127"/>
                    <a:pt x="17293" y="0"/>
                  </a:cubicBezTo>
                  <a:lnTo>
                    <a:pt x="4306" y="0"/>
                  </a:lnTo>
                  <a:cubicBezTo>
                    <a:pt x="4306" y="127"/>
                    <a:pt x="4314" y="265"/>
                    <a:pt x="4321" y="402"/>
                  </a:cubicBezTo>
                  <a:lnTo>
                    <a:pt x="0" y="402"/>
                  </a:lnTo>
                  <a:cubicBezTo>
                    <a:pt x="0" y="402"/>
                    <a:pt x="1632" y="9088"/>
                    <a:pt x="7589" y="9088"/>
                  </a:cubicBezTo>
                  <a:cubicBezTo>
                    <a:pt x="7619" y="9088"/>
                    <a:pt x="7651" y="9085"/>
                    <a:pt x="7682" y="9085"/>
                  </a:cubicBezTo>
                  <a:cubicBezTo>
                    <a:pt x="8022" y="9492"/>
                    <a:pt x="8380" y="9855"/>
                    <a:pt x="8755" y="10142"/>
                  </a:cubicBezTo>
                  <a:cubicBezTo>
                    <a:pt x="8491" y="10149"/>
                    <a:pt x="8278" y="10378"/>
                    <a:pt x="8278" y="10662"/>
                  </a:cubicBezTo>
                  <a:cubicBezTo>
                    <a:pt x="8278" y="10952"/>
                    <a:pt x="8495" y="11187"/>
                    <a:pt x="8762" y="11187"/>
                  </a:cubicBezTo>
                  <a:lnTo>
                    <a:pt x="9398" y="11187"/>
                  </a:lnTo>
                  <a:lnTo>
                    <a:pt x="7942" y="19481"/>
                  </a:lnTo>
                  <a:lnTo>
                    <a:pt x="7501" y="19481"/>
                  </a:lnTo>
                  <a:lnTo>
                    <a:pt x="7501" y="21600"/>
                  </a:lnTo>
                  <a:lnTo>
                    <a:pt x="14436" y="21600"/>
                  </a:lnTo>
                  <a:lnTo>
                    <a:pt x="14436" y="19481"/>
                  </a:lnTo>
                  <a:lnTo>
                    <a:pt x="13993" y="19481"/>
                  </a:lnTo>
                  <a:lnTo>
                    <a:pt x="12537" y="11187"/>
                  </a:lnTo>
                  <a:lnTo>
                    <a:pt x="13176" y="11187"/>
                  </a:lnTo>
                  <a:cubicBezTo>
                    <a:pt x="13441" y="11187"/>
                    <a:pt x="13658" y="10952"/>
                    <a:pt x="13658" y="10662"/>
                  </a:cubicBezTo>
                  <a:cubicBezTo>
                    <a:pt x="13658" y="10375"/>
                    <a:pt x="13441" y="10140"/>
                    <a:pt x="13176" y="10140"/>
                  </a:cubicBezTo>
                  <a:lnTo>
                    <a:pt x="12847" y="10140"/>
                  </a:lnTo>
                  <a:cubicBezTo>
                    <a:pt x="13220" y="9852"/>
                    <a:pt x="13576" y="9491"/>
                    <a:pt x="13916" y="9085"/>
                  </a:cubicBezTo>
                  <a:close/>
                </a:path>
              </a:pathLst>
            </a:custGeom>
            <a:solidFill>
              <a:srgbClr val="A7CF82"/>
            </a:solidFill>
            <a:ln>
              <a:noFill/>
            </a:ln>
            <a:effectLst/>
          </p:spPr>
          <p:txBody>
            <a:bodyPr anchor="ctr"/>
            <a:lstStyle/>
            <a:p>
              <a:pPr algn="ctr"/>
              <a:endParaRPr sz="21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14"/>
            <p:cNvSpPr/>
            <p:nvPr/>
          </p:nvSpPr>
          <p:spPr bwMode="auto">
            <a:xfrm>
              <a:off x="7104231" y="1545636"/>
              <a:ext cx="1015259" cy="279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779145">
                <a:defRPr/>
              </a:pPr>
              <a:r>
                <a:rPr lang="zh-CN" altLang="en-US" sz="2135" b="1">
                  <a:solidFill>
                    <a:schemeClr val="bg1">
                      <a:lumMod val="50000"/>
                    </a:schemeClr>
                  </a:solidFill>
                  <a:latin typeface="微软雅黑" panose="020B0503020204020204" pitchFamily="34" charset="-122"/>
                  <a:ea typeface="微软雅黑" panose="020B0503020204020204" pitchFamily="34" charset="-122"/>
                </a:rPr>
                <a:t>关键词</a:t>
              </a:r>
            </a:p>
          </p:txBody>
        </p:sp>
        <p:sp>
          <p:nvSpPr>
            <p:cNvPr id="18" name="Freeform: Shape 15"/>
            <p:cNvSpPr/>
            <p:nvPr/>
          </p:nvSpPr>
          <p:spPr bwMode="auto">
            <a:xfrm>
              <a:off x="7064991" y="1817825"/>
              <a:ext cx="1093739" cy="159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bodyPr>
            <a:lstStyle/>
            <a:p>
              <a:pPr algn="ctr" defTabSz="1100455">
                <a:defRPr/>
              </a:pPr>
              <a:r>
                <a:rPr lang="zh-CN" altLang="en-US" sz="1335">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9" name="Freeform: Shape 16"/>
            <p:cNvSpPr/>
            <p:nvPr/>
          </p:nvSpPr>
          <p:spPr bwMode="auto">
            <a:xfrm>
              <a:off x="6830174" y="3516359"/>
              <a:ext cx="1562751" cy="531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pPr algn="ctr">
                <a:lnSpc>
                  <a:spcPct val="120000"/>
                </a:lnSpc>
                <a:defRPr/>
              </a:pPr>
              <a:r>
                <a:rPr lang="zh-CN" altLang="en-US" sz="14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00">
                  <a:solidFill>
                    <a:schemeClr val="bg1">
                      <a:lumMod val="50000"/>
                    </a:schemeClr>
                  </a:solidFill>
                  <a:latin typeface="微软雅黑" panose="020B0503020204020204" pitchFamily="34" charset="-122"/>
                  <a:ea typeface="微软雅黑" panose="020B0503020204020204" pitchFamily="34" charset="-122"/>
                </a:rPr>
              </a:br>
              <a:r>
                <a:rPr lang="zh-CN" altLang="en-US" sz="14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624337"/>
            <a:ext cx="9792919"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3"/>
          <p:cNvSpPr txBox="1"/>
          <p:nvPr/>
        </p:nvSpPr>
        <p:spPr>
          <a:xfrm>
            <a:off x="1748509" y="3143171"/>
            <a:ext cx="8999785" cy="591124"/>
          </a:xfrm>
          <a:prstGeom prst="rect">
            <a:avLst/>
          </a:prstGeom>
          <a:noFill/>
        </p:spPr>
        <p:txBody>
          <a:bodyPr wrap="square" lIns="0" tIns="0" rIns="0" bIns="0" rtlCol="0">
            <a:spAutoFit/>
          </a:bodyPr>
          <a:lstStyle/>
          <a:p>
            <a:pPr algn="just">
              <a:lnSpc>
                <a:spcPct val="120000"/>
              </a:lnSpc>
            </a:pPr>
            <a:r>
              <a:rPr lang="zh-CN" altLang="en-US" sz="1065"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065" dirty="0">
                <a:solidFill>
                  <a:schemeClr val="bg1">
                    <a:lumMod val="50000"/>
                  </a:schemeClr>
                </a:solidFill>
                <a:latin typeface="微软雅黑" panose="020B0503020204020204" pitchFamily="34" charset="-122"/>
                <a:ea typeface="微软雅黑" panose="020B0503020204020204" pitchFamily="34" charset="-122"/>
              </a:rPr>
              <a:t>……</a:t>
            </a:r>
            <a:r>
              <a:rPr lang="zh-CN" altLang="en-US" sz="1065"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3746" y="4160259"/>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Freeform 5"/>
          <p:cNvSpPr/>
          <p:nvPr/>
        </p:nvSpPr>
        <p:spPr bwMode="auto">
          <a:xfrm>
            <a:off x="3661307" y="4121596"/>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0" name="Freeform 5"/>
          <p:cNvSpPr/>
          <p:nvPr/>
        </p:nvSpPr>
        <p:spPr bwMode="auto">
          <a:xfrm>
            <a:off x="7213220" y="4121596"/>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7CF82"/>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11" name="Freeform 5"/>
          <p:cNvSpPr/>
          <p:nvPr/>
        </p:nvSpPr>
        <p:spPr bwMode="auto">
          <a:xfrm>
            <a:off x="5717012" y="1184223"/>
            <a:ext cx="195705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sp>
        <p:nvSpPr>
          <p:cNvPr id="13" name="TextBox 12"/>
          <p:cNvSpPr txBox="1"/>
          <p:nvPr/>
        </p:nvSpPr>
        <p:spPr>
          <a:xfrm>
            <a:off x="7545812"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4" name="TextBox 13"/>
          <p:cNvSpPr txBox="1"/>
          <p:nvPr/>
        </p:nvSpPr>
        <p:spPr>
          <a:xfrm>
            <a:off x="6049601" y="1693699"/>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10" grpId="0" animBg="1"/>
      <p:bldP spid="11"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a:spLocks noChangeAspect="1" noChangeArrowheads="1"/>
          </p:cNvSpPr>
          <p:nvPr/>
        </p:nvSpPr>
        <p:spPr bwMode="auto">
          <a:xfrm rot="5400000" flipV="1">
            <a:off x="7339678" y="2255403"/>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ym typeface="微软雅黑" panose="020B0503020204020204" pitchFamily="34" charset="-122"/>
            </a:endParaRPr>
          </a:p>
        </p:txBody>
      </p:sp>
      <p:sp>
        <p:nvSpPr>
          <p:cNvPr id="11" name="等腰三角形 18"/>
          <p:cNvSpPr>
            <a:spLocks noChangeAspect="1" noChangeArrowheads="1"/>
          </p:cNvSpPr>
          <p:nvPr/>
        </p:nvSpPr>
        <p:spPr bwMode="auto">
          <a:xfrm rot="5400000" flipV="1">
            <a:off x="7339678" y="4438471"/>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ym typeface="微软雅黑" panose="020B0503020204020204" pitchFamily="34" charset="-122"/>
            </a:endParaRPr>
          </a:p>
        </p:txBody>
      </p:sp>
      <p:sp>
        <p:nvSpPr>
          <p:cNvPr id="13" name="等腰三角形 18"/>
          <p:cNvSpPr>
            <a:spLocks noChangeAspect="1" noChangeArrowheads="1"/>
          </p:cNvSpPr>
          <p:nvPr/>
        </p:nvSpPr>
        <p:spPr bwMode="auto">
          <a:xfrm rot="16200000" flipH="1" flipV="1">
            <a:off x="4269367" y="3308515"/>
            <a:ext cx="239249" cy="206315"/>
          </a:xfrm>
          <a:prstGeom prst="triangle">
            <a:avLst>
              <a:gd name="adj" fmla="val 50000"/>
            </a:avLst>
          </a:prstGeom>
          <a:solidFill>
            <a:srgbClr val="666666"/>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15" name="形状 14"/>
          <p:cNvSpPr/>
          <p:nvPr/>
        </p:nvSpPr>
        <p:spPr>
          <a:xfrm>
            <a:off x="4635277" y="2731047"/>
            <a:ext cx="1867985" cy="1868267"/>
          </a:xfrm>
          <a:prstGeom prst="leftCircularArrow">
            <a:avLst>
              <a:gd name="adj1" fmla="val 8909"/>
              <a:gd name="adj2" fmla="val 1142322"/>
              <a:gd name="adj3" fmla="val 6293598"/>
              <a:gd name="adj4" fmla="val 18900002"/>
              <a:gd name="adj5" fmla="val 12500"/>
            </a:avLst>
          </a:prstGeom>
          <a:solidFill>
            <a:srgbClr val="A7CF82"/>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5305528" y="3953591"/>
            <a:ext cx="1604887" cy="1605530"/>
          </a:xfrm>
          <a:prstGeom prst="blockArc">
            <a:avLst>
              <a:gd name="adj1" fmla="val 13624405"/>
              <a:gd name="adj2" fmla="val 17228224"/>
              <a:gd name="adj3" fmla="val 11481"/>
            </a:avLst>
          </a:prstGeom>
          <a:solidFill>
            <a:srgbClr val="6EBA35"/>
          </a:solidFill>
          <a:ln>
            <a:noFill/>
          </a:ln>
          <a:effectLst/>
        </p:spPr>
        <p:style>
          <a:lnRef idx="0">
            <a:scrgbClr r="0" g="0" b="0"/>
          </a:lnRef>
          <a:fillRef idx="3">
            <a:scrgbClr r="0" g="0" b="0"/>
          </a:fillRef>
          <a:effectRef idx="2">
            <a:scrgbClr r="0" g="0" b="0"/>
          </a:effectRef>
          <a:fontRef idx="minor">
            <a:schemeClr val="lt1"/>
          </a:fontRef>
        </p:style>
      </p:sp>
      <p:grpSp>
        <p:nvGrpSpPr>
          <p:cNvPr id="17" name="组合 16"/>
          <p:cNvGrpSpPr/>
          <p:nvPr/>
        </p:nvGrpSpPr>
        <p:grpSpPr>
          <a:xfrm rot="2736489">
            <a:off x="5853855" y="2268800"/>
            <a:ext cx="578227" cy="506765"/>
            <a:chOff x="4212441" y="1835306"/>
            <a:chExt cx="645570" cy="565784"/>
          </a:xfrm>
          <a:solidFill>
            <a:srgbClr val="6EBA35"/>
          </a:solidFill>
        </p:grpSpPr>
        <p:sp>
          <p:nvSpPr>
            <p:cNvPr id="18"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19"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0"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1"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22" name="组合 21"/>
          <p:cNvGrpSpPr/>
          <p:nvPr/>
        </p:nvGrpSpPr>
        <p:grpSpPr>
          <a:xfrm>
            <a:off x="5277283" y="3424611"/>
            <a:ext cx="554403" cy="442165"/>
            <a:chOff x="3009633" y="2833220"/>
            <a:chExt cx="591168" cy="471487"/>
          </a:xfrm>
          <a:solidFill>
            <a:srgbClr val="A7CF82"/>
          </a:solidFill>
        </p:grpSpPr>
        <p:sp>
          <p:nvSpPr>
            <p:cNvPr id="23"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4"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5"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26" name="组合 25"/>
          <p:cNvGrpSpPr/>
          <p:nvPr/>
        </p:nvGrpSpPr>
        <p:grpSpPr>
          <a:xfrm>
            <a:off x="5864139" y="4479150"/>
            <a:ext cx="425157" cy="554407"/>
            <a:chOff x="6889388" y="2720789"/>
            <a:chExt cx="453350" cy="591172"/>
          </a:xfrm>
          <a:solidFill>
            <a:srgbClr val="6EBA35"/>
          </a:solidFill>
        </p:grpSpPr>
        <p:sp>
          <p:nvSpPr>
            <p:cNvPr id="27"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28"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sp>
        <p:nvSpPr>
          <p:cNvPr id="29" name="空心弧 28"/>
          <p:cNvSpPr/>
          <p:nvPr/>
        </p:nvSpPr>
        <p:spPr>
          <a:xfrm>
            <a:off x="5305528" y="3953591"/>
            <a:ext cx="1604887" cy="1605530"/>
          </a:xfrm>
          <a:prstGeom prst="blockArc">
            <a:avLst>
              <a:gd name="adj1" fmla="val 17085111"/>
              <a:gd name="adj2" fmla="val 10799997"/>
              <a:gd name="adj3" fmla="val 11504"/>
            </a:avLst>
          </a:prstGeom>
          <a:solidFill>
            <a:srgbClr val="6EBA35"/>
          </a:solidFill>
          <a:ln>
            <a:noFill/>
          </a:ln>
          <a:effectLst/>
        </p:spPr>
        <p:style>
          <a:lnRef idx="0">
            <a:scrgbClr r="0" g="0" b="0"/>
          </a:lnRef>
          <a:fillRef idx="3">
            <a:scrgbClr r="0" g="0" b="0"/>
          </a:fillRef>
          <a:effectRef idx="2">
            <a:scrgbClr r="0" g="0" b="0"/>
          </a:effectRef>
          <a:fontRef idx="minor">
            <a:schemeClr val="lt1"/>
          </a:fontRef>
        </p:style>
      </p:sp>
      <p:sp>
        <p:nvSpPr>
          <p:cNvPr id="30" name="任意多边形 40"/>
          <p:cNvSpPr/>
          <p:nvPr/>
        </p:nvSpPr>
        <p:spPr>
          <a:xfrm rot="17307692">
            <a:off x="5663027" y="2214108"/>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31" name="任意多边形 41"/>
          <p:cNvSpPr/>
          <p:nvPr/>
        </p:nvSpPr>
        <p:spPr>
          <a:xfrm rot="17307692">
            <a:off x="5266953" y="1762962"/>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32" name="文本框 31"/>
          <p:cNvSpPr txBox="1"/>
          <p:nvPr/>
        </p:nvSpPr>
        <p:spPr>
          <a:xfrm>
            <a:off x="7901735" y="1565568"/>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3" name="文本框 32"/>
          <p:cNvSpPr txBox="1"/>
          <p:nvPr/>
        </p:nvSpPr>
        <p:spPr>
          <a:xfrm>
            <a:off x="8628216" y="1674866"/>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34" name="文本框 33"/>
          <p:cNvSpPr txBox="1"/>
          <p:nvPr/>
        </p:nvSpPr>
        <p:spPr>
          <a:xfrm>
            <a:off x="7901735" y="2092425"/>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5" name="文本框 34"/>
          <p:cNvSpPr txBox="1"/>
          <p:nvPr/>
        </p:nvSpPr>
        <p:spPr>
          <a:xfrm>
            <a:off x="1824258" y="2964684"/>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6" name="文本框 35"/>
          <p:cNvSpPr txBox="1"/>
          <p:nvPr/>
        </p:nvSpPr>
        <p:spPr>
          <a:xfrm>
            <a:off x="2550739" y="3073982"/>
            <a:ext cx="1107996" cy="369332"/>
          </a:xfrm>
          <a:prstGeom prst="rect">
            <a:avLst/>
          </a:prstGeom>
          <a:noFill/>
        </p:spPr>
        <p:txBody>
          <a:bodyPr wrap="none" rtlCol="0">
            <a:spAutoFit/>
          </a:bodyPr>
          <a:lstStyle/>
          <a:p>
            <a:pPr algn="r"/>
            <a:r>
              <a:rPr lang="zh-CN" altLang="en-US" dirty="0">
                <a:solidFill>
                  <a:schemeClr val="bg1">
                    <a:lumMod val="50000"/>
                  </a:schemeClr>
                </a:solidFill>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37" name="文本框 36"/>
          <p:cNvSpPr txBox="1"/>
          <p:nvPr/>
        </p:nvSpPr>
        <p:spPr>
          <a:xfrm>
            <a:off x="1824258" y="3491541"/>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38" name="文本框 37"/>
          <p:cNvSpPr txBox="1"/>
          <p:nvPr/>
        </p:nvSpPr>
        <p:spPr>
          <a:xfrm>
            <a:off x="7901735" y="3952293"/>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39" name="文本框 38"/>
          <p:cNvSpPr txBox="1"/>
          <p:nvPr/>
        </p:nvSpPr>
        <p:spPr>
          <a:xfrm>
            <a:off x="8628216" y="4061591"/>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40" name="文本框 39"/>
          <p:cNvSpPr txBox="1"/>
          <p:nvPr/>
        </p:nvSpPr>
        <p:spPr>
          <a:xfrm>
            <a:off x="7901735" y="4479150"/>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35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600"/>
                                        <p:tgtEl>
                                          <p:spTgt spid="3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750"/>
                                        <p:tgtEl>
                                          <p:spTgt spid="1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3500"/>
                            </p:stCondLst>
                            <p:childTnLst>
                              <p:par>
                                <p:cTn id="31" presetID="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4000"/>
                            </p:stCondLst>
                            <p:childTnLst>
                              <p:par>
                                <p:cTn id="41" presetID="21" presetClass="entr" presetSubtype="1"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26" presetClass="emph" presetSubtype="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ppt_x"/>
                                          </p:val>
                                        </p:tav>
                                        <p:tav tm="100000">
                                          <p:val>
                                            <p:strVal val="#ppt_x"/>
                                          </p:val>
                                        </p:tav>
                                      </p:tavLst>
                                    </p:anim>
                                    <p:anim calcmode="lin" valueType="num">
                                      <p:cBhvr additive="base">
                                        <p:cTn id="63" dur="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ppt_x"/>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ppt_x"/>
                                          </p:val>
                                        </p:tav>
                                        <p:tav tm="100000">
                                          <p:val>
                                            <p:strVal val="#ppt_x"/>
                                          </p:val>
                                        </p:tav>
                                      </p:tavLst>
                                    </p:anim>
                                    <p:anim calcmode="lin" valueType="num">
                                      <p:cBhvr additive="base">
                                        <p:cTn id="77" dur="500" fill="hold"/>
                                        <p:tgtEl>
                                          <p:spTgt spid="3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ppt_x"/>
                                          </p:val>
                                        </p:tav>
                                        <p:tav tm="100000">
                                          <p:val>
                                            <p:strVal val="#ppt_x"/>
                                          </p:val>
                                        </p:tav>
                                      </p:tavLst>
                                    </p:anim>
                                    <p:anim calcmode="lin" valueType="num">
                                      <p:cBhvr additive="base">
                                        <p:cTn id="8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500" fill="hold"/>
                                        <p:tgtEl>
                                          <p:spTgt spid="38"/>
                                        </p:tgtEl>
                                        <p:attrNameLst>
                                          <p:attrName>ppt_x</p:attrName>
                                        </p:attrNameLst>
                                      </p:cBhvr>
                                      <p:tavLst>
                                        <p:tav tm="0">
                                          <p:val>
                                            <p:strVal val="#ppt_x"/>
                                          </p:val>
                                        </p:tav>
                                        <p:tav tm="100000">
                                          <p:val>
                                            <p:strVal val="#ppt_x"/>
                                          </p:val>
                                        </p:tav>
                                      </p:tavLst>
                                    </p:anim>
                                    <p:anim calcmode="lin" valueType="num">
                                      <p:cBhvr additive="base">
                                        <p:cTn id="87" dur="500" fill="hold"/>
                                        <p:tgtEl>
                                          <p:spTgt spid="3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fill="hold"/>
                                        <p:tgtEl>
                                          <p:spTgt spid="40"/>
                                        </p:tgtEl>
                                        <p:attrNameLst>
                                          <p:attrName>ppt_x</p:attrName>
                                        </p:attrNameLst>
                                      </p:cBhvr>
                                      <p:tavLst>
                                        <p:tav tm="0">
                                          <p:val>
                                            <p:strVal val="#ppt_x"/>
                                          </p:val>
                                        </p:tav>
                                        <p:tav tm="100000">
                                          <p:val>
                                            <p:strVal val="#ppt_x"/>
                                          </p:val>
                                        </p:tav>
                                      </p:tavLst>
                                    </p:anim>
                                    <p:anim calcmode="lin" valueType="num">
                                      <p:cBhvr additive="base">
                                        <p:cTn id="9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3" grpId="1" animBg="1"/>
      <p:bldP spid="30" grpId="0" animBg="1"/>
      <p:bldP spid="31" grpId="0" animBg="1"/>
      <p:bldP spid="32" grpId="0"/>
      <p:bldP spid="33" grpId="0"/>
      <p:bldP spid="34" grpId="0"/>
      <p:bldP spid="35" grpId="0"/>
      <p:bldP spid="36" grpId="0"/>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6508437" y="2015848"/>
            <a:ext cx="1058405" cy="1058405"/>
          </a:xfrm>
          <a:custGeom>
            <a:avLst/>
            <a:gdLst>
              <a:gd name="connsiteX0" fmla="*/ 0 w 1834295"/>
              <a:gd name="connsiteY0" fmla="*/ 0 h 1478098"/>
              <a:gd name="connsiteX1" fmla="*/ 1834295 w 1834295"/>
              <a:gd name="connsiteY1" fmla="*/ 0 h 1478098"/>
              <a:gd name="connsiteX2" fmla="*/ 1834295 w 1834295"/>
              <a:gd name="connsiteY2" fmla="*/ 1478098 h 1478098"/>
              <a:gd name="connsiteX3" fmla="*/ 0 w 1834295"/>
              <a:gd name="connsiteY3" fmla="*/ 1478098 h 1478098"/>
            </a:gdLst>
            <a:ahLst/>
            <a:cxnLst>
              <a:cxn ang="0">
                <a:pos x="connsiteX0" y="connsiteY0"/>
              </a:cxn>
              <a:cxn ang="0">
                <a:pos x="connsiteX1" y="connsiteY1"/>
              </a:cxn>
              <a:cxn ang="0">
                <a:pos x="connsiteX2" y="connsiteY2"/>
              </a:cxn>
              <a:cxn ang="0">
                <a:pos x="connsiteX3" y="connsiteY3"/>
              </a:cxn>
            </a:cxnLst>
            <a:rect l="l" t="t" r="r" b="b"/>
            <a:pathLst>
              <a:path w="1834295" h="1478098">
                <a:moveTo>
                  <a:pt x="0" y="0"/>
                </a:moveTo>
                <a:lnTo>
                  <a:pt x="1834295" y="0"/>
                </a:lnTo>
                <a:lnTo>
                  <a:pt x="1834295" y="1478098"/>
                </a:lnTo>
                <a:lnTo>
                  <a:pt x="0" y="1478098"/>
                </a:lnTo>
                <a:close/>
              </a:path>
            </a:pathLst>
          </a:custGeom>
        </p:spPr>
      </p:pic>
      <p:pic>
        <p:nvPicPr>
          <p:cNvPr id="5" name="图片 4"/>
          <p:cNvPicPr>
            <a:picLocks noChangeAspect="1"/>
          </p:cNvPicPr>
          <p:nvPr/>
        </p:nvPicPr>
        <p:blipFill>
          <a:blip r:embed="rId4" cstate="screen"/>
          <a:stretch>
            <a:fillRect/>
          </a:stretch>
        </p:blipFill>
        <p:spPr>
          <a:xfrm>
            <a:off x="1536493" y="1320413"/>
            <a:ext cx="4035589" cy="2522243"/>
          </a:xfrm>
          <a:custGeom>
            <a:avLst/>
            <a:gdLst>
              <a:gd name="connsiteX0" fmla="*/ 0 w 5068480"/>
              <a:gd name="connsiteY0" fmla="*/ 0 h 3051457"/>
              <a:gd name="connsiteX1" fmla="*/ 5068480 w 5068480"/>
              <a:gd name="connsiteY1" fmla="*/ 0 h 3051457"/>
              <a:gd name="connsiteX2" fmla="*/ 5068480 w 5068480"/>
              <a:gd name="connsiteY2" fmla="*/ 3051457 h 3051457"/>
              <a:gd name="connsiteX3" fmla="*/ 0 w 5068480"/>
              <a:gd name="connsiteY3" fmla="*/ 3051457 h 3051457"/>
            </a:gdLst>
            <a:ahLst/>
            <a:cxnLst>
              <a:cxn ang="0">
                <a:pos x="connsiteX0" y="connsiteY0"/>
              </a:cxn>
              <a:cxn ang="0">
                <a:pos x="connsiteX1" y="connsiteY1"/>
              </a:cxn>
              <a:cxn ang="0">
                <a:pos x="connsiteX2" y="connsiteY2"/>
              </a:cxn>
              <a:cxn ang="0">
                <a:pos x="connsiteX3" y="connsiteY3"/>
              </a:cxn>
            </a:cxnLst>
            <a:rect l="l" t="t" r="r" b="b"/>
            <a:pathLst>
              <a:path w="5068480" h="3051457">
                <a:moveTo>
                  <a:pt x="0" y="0"/>
                </a:moveTo>
                <a:lnTo>
                  <a:pt x="5068480" y="0"/>
                </a:lnTo>
                <a:lnTo>
                  <a:pt x="5068480" y="3051457"/>
                </a:lnTo>
                <a:lnTo>
                  <a:pt x="0" y="3051457"/>
                </a:lnTo>
                <a:close/>
              </a:path>
            </a:pathLst>
          </a:custGeom>
        </p:spPr>
      </p:pic>
      <p:pic>
        <p:nvPicPr>
          <p:cNvPr id="6" name="图片 5"/>
          <p:cNvPicPr>
            <a:picLocks noChangeAspect="1"/>
          </p:cNvPicPr>
          <p:nvPr/>
        </p:nvPicPr>
        <p:blipFill>
          <a:blip r:embed="rId5" cstate="screen"/>
          <a:stretch>
            <a:fillRect/>
          </a:stretch>
        </p:blipFill>
        <p:spPr>
          <a:xfrm>
            <a:off x="5962235" y="3456856"/>
            <a:ext cx="3476749" cy="2325755"/>
          </a:xfrm>
          <a:custGeom>
            <a:avLst/>
            <a:gdLst>
              <a:gd name="connsiteX0" fmla="*/ 0 w 5040395"/>
              <a:gd name="connsiteY0" fmla="*/ 0 h 1478098"/>
              <a:gd name="connsiteX1" fmla="*/ 5040395 w 5040395"/>
              <a:gd name="connsiteY1" fmla="*/ 0 h 1478098"/>
              <a:gd name="connsiteX2" fmla="*/ 5040395 w 5040395"/>
              <a:gd name="connsiteY2" fmla="*/ 1478098 h 1478098"/>
              <a:gd name="connsiteX3" fmla="*/ 0 w 5040395"/>
              <a:gd name="connsiteY3" fmla="*/ 1478098 h 1478098"/>
            </a:gdLst>
            <a:ahLst/>
            <a:cxnLst>
              <a:cxn ang="0">
                <a:pos x="connsiteX0" y="connsiteY0"/>
              </a:cxn>
              <a:cxn ang="0">
                <a:pos x="connsiteX1" y="connsiteY1"/>
              </a:cxn>
              <a:cxn ang="0">
                <a:pos x="connsiteX2" y="connsiteY2"/>
              </a:cxn>
              <a:cxn ang="0">
                <a:pos x="connsiteX3" y="connsiteY3"/>
              </a:cxn>
            </a:cxnLst>
            <a:rect l="l" t="t" r="r" b="b"/>
            <a:pathLst>
              <a:path w="5040395" h="1478098">
                <a:moveTo>
                  <a:pt x="0" y="0"/>
                </a:moveTo>
                <a:lnTo>
                  <a:pt x="5040395" y="0"/>
                </a:lnTo>
                <a:lnTo>
                  <a:pt x="5040395" y="1478098"/>
                </a:lnTo>
                <a:lnTo>
                  <a:pt x="0" y="1478098"/>
                </a:lnTo>
                <a:close/>
              </a:path>
            </a:pathLst>
          </a:custGeom>
        </p:spPr>
      </p:pic>
      <p:sp>
        <p:nvSpPr>
          <p:cNvPr id="7" name="淘宝网chenying0907出品 18"/>
          <p:cNvSpPr>
            <a:spLocks noChangeArrowheads="1"/>
          </p:cNvSpPr>
          <p:nvPr/>
        </p:nvSpPr>
        <p:spPr bwMode="auto">
          <a:xfrm>
            <a:off x="7935347" y="1906479"/>
            <a:ext cx="3489460" cy="1350113"/>
          </a:xfrm>
          <a:prstGeom prst="rect">
            <a:avLst/>
          </a:prstGeom>
          <a:noFill/>
        </p:spPr>
        <p:txBody>
          <a:bodyPr wrap="square" rtlCol="0">
            <a:spAutoFit/>
          </a:bodyPr>
          <a:lstStyle/>
          <a:p>
            <a:pPr>
              <a:lnSpc>
                <a:spcPct val="150000"/>
              </a:lnSpc>
            </a:pPr>
            <a:r>
              <a:rPr lang="zh-CN" altLang="en-US" sz="1400" spc="300" dirty="0">
                <a:latin typeface="方正大黑简体" panose="03000509000000000000" pitchFamily="65" charset="-122"/>
                <a:ea typeface="方正大黑简体" panose="03000509000000000000" pitchFamily="65" charset="-122"/>
              </a:rPr>
              <a:t>清明节是在仲春与暮春之交，也就是冬至后的</a:t>
            </a:r>
            <a:r>
              <a:rPr lang="en-US" altLang="zh-CN" sz="1400" spc="300" dirty="0">
                <a:latin typeface="方正大黑简体" panose="03000509000000000000" pitchFamily="65" charset="-122"/>
                <a:ea typeface="方正大黑简体" panose="03000509000000000000" pitchFamily="65" charset="-122"/>
              </a:rPr>
              <a:t>106</a:t>
            </a:r>
            <a:r>
              <a:rPr lang="zh-CN" altLang="en-US" sz="1400" spc="300" dirty="0">
                <a:latin typeface="方正大黑简体" panose="03000509000000000000" pitchFamily="65" charset="-122"/>
                <a:ea typeface="方正大黑简体" panose="03000509000000000000" pitchFamily="65" charset="-122"/>
              </a:rPr>
              <a:t>天。扫墓活动通常是在清明节的前</a:t>
            </a:r>
            <a:r>
              <a:rPr lang="en-US" altLang="zh-CN" sz="1400" spc="300" dirty="0">
                <a:latin typeface="方正大黑简体" panose="03000509000000000000" pitchFamily="65" charset="-122"/>
                <a:ea typeface="方正大黑简体" panose="03000509000000000000" pitchFamily="65" charset="-122"/>
              </a:rPr>
              <a:t>10</a:t>
            </a:r>
            <a:r>
              <a:rPr lang="zh-CN" altLang="en-US" sz="1400" spc="300" dirty="0">
                <a:latin typeface="方正大黑简体" panose="03000509000000000000" pitchFamily="65" charset="-122"/>
                <a:ea typeface="方正大黑简体" panose="03000509000000000000" pitchFamily="65" charset="-122"/>
              </a:rPr>
              <a:t>天或后</a:t>
            </a:r>
            <a:r>
              <a:rPr lang="en-US" altLang="zh-CN" sz="1400" spc="300" dirty="0">
                <a:latin typeface="方正大黑简体" panose="03000509000000000000" pitchFamily="65" charset="-122"/>
                <a:ea typeface="方正大黑简体" panose="03000509000000000000" pitchFamily="65" charset="-122"/>
              </a:rPr>
              <a:t>10</a:t>
            </a:r>
            <a:r>
              <a:rPr lang="zh-CN" altLang="en-US" sz="1400" spc="300" dirty="0">
                <a:latin typeface="方正大黑简体" panose="03000509000000000000" pitchFamily="65" charset="-122"/>
                <a:ea typeface="方正大黑简体" panose="03000509000000000000" pitchFamily="65" charset="-122"/>
              </a:rPr>
              <a:t>天（早清明，晚寒食）。</a:t>
            </a:r>
            <a:endParaRPr lang="en-US" altLang="zh-CN" sz="1400" spc="300" dirty="0">
              <a:latin typeface="方正大黑简体" panose="03000509000000000000" pitchFamily="65" charset="-122"/>
              <a:ea typeface="方正大黑简体" panose="03000509000000000000" pitchFamily="65" charset="-122"/>
            </a:endParaRPr>
          </a:p>
        </p:txBody>
      </p:sp>
      <p:sp>
        <p:nvSpPr>
          <p:cNvPr id="8" name="淘宝网chenying0907出品 18"/>
          <p:cNvSpPr>
            <a:spLocks noChangeArrowheads="1"/>
          </p:cNvSpPr>
          <p:nvPr/>
        </p:nvSpPr>
        <p:spPr bwMode="auto">
          <a:xfrm>
            <a:off x="2141720" y="4177774"/>
            <a:ext cx="3226128" cy="1350113"/>
          </a:xfrm>
          <a:prstGeom prst="rect">
            <a:avLst/>
          </a:prstGeom>
          <a:noFill/>
        </p:spPr>
        <p:txBody>
          <a:bodyPr vert="horz" wrap="square" rtlCol="0">
            <a:spAutoFit/>
          </a:bodyPr>
          <a:lstStyle/>
          <a:p>
            <a:pPr algn="r">
              <a:lnSpc>
                <a:spcPct val="150000"/>
              </a:lnSpc>
            </a:pPr>
            <a:r>
              <a:rPr lang="zh-CN" altLang="en-US" sz="1400" spc="300" dirty="0">
                <a:solidFill>
                  <a:schemeClr val="tx1">
                    <a:lumMod val="85000"/>
                    <a:lumOff val="15000"/>
                  </a:schemeClr>
                </a:solidFill>
                <a:latin typeface="方正大黑简体" panose="03000509000000000000" pitchFamily="65" charset="-122"/>
                <a:ea typeface="方正大黑简体" panose="03000509000000000000" pitchFamily="65" charset="-122"/>
              </a:rPr>
              <a:t>有些地方人士的扫墓活动长达一个月。官吏回乡扫墓，时有耽误职守的事，唐玄宗颁布政令解决假期的问题。</a:t>
            </a:r>
          </a:p>
        </p:txBody>
      </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5738625" y="1135613"/>
            <a:ext cx="3503088" cy="4993603"/>
          </a:xfrm>
          <a:prstGeom prst="rect">
            <a:avLst/>
          </a:prstGeom>
        </p:spPr>
      </p:pic>
      <p:sp>
        <p:nvSpPr>
          <p:cNvPr id="5" name="矩形 4"/>
          <p:cNvSpPr/>
          <p:nvPr/>
        </p:nvSpPr>
        <p:spPr>
          <a:xfrm>
            <a:off x="2231315" y="1442208"/>
            <a:ext cx="3507310" cy="4194077"/>
          </a:xfrm>
          <a:prstGeom prst="rect">
            <a:avLst/>
          </a:prstGeom>
          <a:noFill/>
          <a:ln w="38100">
            <a:solidFill>
              <a:srgbClr val="6EB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733499" y="2542560"/>
            <a:ext cx="2031325" cy="911955"/>
            <a:chOff x="468937" y="2419540"/>
            <a:chExt cx="2031325" cy="911955"/>
          </a:xfrm>
        </p:grpSpPr>
        <p:sp>
          <p:nvSpPr>
            <p:cNvPr id="10"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1" name="矩形 10"/>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grpSp>
        <p:nvGrpSpPr>
          <p:cNvPr id="12" name="组合 11"/>
          <p:cNvGrpSpPr/>
          <p:nvPr/>
        </p:nvGrpSpPr>
        <p:grpSpPr>
          <a:xfrm>
            <a:off x="2769188" y="3784815"/>
            <a:ext cx="2031325" cy="911955"/>
            <a:chOff x="468937" y="2419540"/>
            <a:chExt cx="2031325" cy="911955"/>
          </a:xfrm>
        </p:grpSpPr>
        <p:sp>
          <p:nvSpPr>
            <p:cNvPr id="13"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4" name="矩形 13"/>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pic>
        <p:nvPicPr>
          <p:cNvPr id="15" name="图片 14"/>
          <p:cNvPicPr>
            <a:picLocks noChangeAspect="1"/>
          </p:cNvPicPr>
          <p:nvPr/>
        </p:nvPicPr>
        <p:blipFill rotWithShape="1">
          <a:blip r:embed="rId4" cstate="screen"/>
          <a:srcRect/>
          <a:stretch>
            <a:fillRect/>
          </a:stretch>
        </p:blipFill>
        <p:spPr>
          <a:xfrm flipV="1">
            <a:off x="6751320" y="-1"/>
            <a:ext cx="5477370" cy="2207748"/>
          </a:xfrm>
          <a:prstGeom prst="rect">
            <a:avLst/>
          </a:prstGeom>
        </p:spPr>
      </p:pic>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8"/>
          <p:cNvSpPr>
            <a:spLocks noChangeArrowheads="1"/>
          </p:cNvSpPr>
          <p:nvPr/>
        </p:nvSpPr>
        <p:spPr bwMode="auto">
          <a:xfrm>
            <a:off x="1089025" y="1992313"/>
            <a:ext cx="2132013" cy="852487"/>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7" name="Freeform 6"/>
          <p:cNvSpPr>
            <a:spLocks noEditPoints="1"/>
          </p:cNvSpPr>
          <p:nvPr/>
        </p:nvSpPr>
        <p:spPr bwMode="auto">
          <a:xfrm>
            <a:off x="1958975" y="2146300"/>
            <a:ext cx="320675" cy="341313"/>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8" name="文本框 20"/>
          <p:cNvSpPr txBox="1">
            <a:spLocks noChangeArrowheads="1"/>
          </p:cNvSpPr>
          <p:nvPr/>
        </p:nvSpPr>
        <p:spPr bwMode="auto">
          <a:xfrm>
            <a:off x="1663700" y="250031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9" name="任意多边形 21"/>
          <p:cNvSpPr>
            <a:spLocks noChangeArrowheads="1"/>
          </p:cNvSpPr>
          <p:nvPr/>
        </p:nvSpPr>
        <p:spPr bwMode="auto">
          <a:xfrm>
            <a:off x="1089025" y="2963863"/>
            <a:ext cx="2132013" cy="852487"/>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0" name="Freeform 11"/>
          <p:cNvSpPr>
            <a:spLocks noEditPoints="1"/>
          </p:cNvSpPr>
          <p:nvPr/>
        </p:nvSpPr>
        <p:spPr bwMode="auto">
          <a:xfrm>
            <a:off x="1903413" y="3070225"/>
            <a:ext cx="412750" cy="414338"/>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1" name="文本框 23"/>
          <p:cNvSpPr txBox="1">
            <a:spLocks noChangeArrowheads="1"/>
          </p:cNvSpPr>
          <p:nvPr/>
        </p:nvSpPr>
        <p:spPr bwMode="auto">
          <a:xfrm>
            <a:off x="1654175" y="3484563"/>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2" name="任意多边形 24"/>
          <p:cNvSpPr>
            <a:spLocks noChangeArrowheads="1"/>
          </p:cNvSpPr>
          <p:nvPr/>
        </p:nvSpPr>
        <p:spPr bwMode="auto">
          <a:xfrm>
            <a:off x="1089025" y="3937000"/>
            <a:ext cx="2132013" cy="852488"/>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3" name="Freeform 21"/>
          <p:cNvSpPr>
            <a:spLocks noEditPoints="1"/>
          </p:cNvSpPr>
          <p:nvPr/>
        </p:nvSpPr>
        <p:spPr bwMode="auto">
          <a:xfrm>
            <a:off x="1978025" y="4059238"/>
            <a:ext cx="352425" cy="352425"/>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4" name="文本框 26"/>
          <p:cNvSpPr txBox="1">
            <a:spLocks noChangeArrowheads="1"/>
          </p:cNvSpPr>
          <p:nvPr/>
        </p:nvSpPr>
        <p:spPr bwMode="auto">
          <a:xfrm>
            <a:off x="1663700" y="4446588"/>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5" name="任意多边形 27"/>
          <p:cNvSpPr>
            <a:spLocks noChangeArrowheads="1"/>
          </p:cNvSpPr>
          <p:nvPr/>
        </p:nvSpPr>
        <p:spPr bwMode="auto">
          <a:xfrm>
            <a:off x="1089025" y="4908550"/>
            <a:ext cx="2132013" cy="852488"/>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charset="0"/>
                <a:ea typeface="宋体" panose="02010600030101010101" pitchFamily="2" charset="-122"/>
              </a:defRPr>
            </a:lvl1pPr>
            <a:lvl2pPr marL="742950" indent="-285750" defTabSz="355600">
              <a:defRPr>
                <a:solidFill>
                  <a:schemeClr val="tx1"/>
                </a:solidFill>
                <a:latin typeface="Calibri" panose="020F0502020204030204" charset="0"/>
                <a:ea typeface="宋体" panose="02010600030101010101" pitchFamily="2" charset="-122"/>
              </a:defRPr>
            </a:lvl2pPr>
            <a:lvl3pPr marL="1143000" indent="-228600" defTabSz="355600">
              <a:defRPr>
                <a:solidFill>
                  <a:schemeClr val="tx1"/>
                </a:solidFill>
                <a:latin typeface="Calibri" panose="020F0502020204030204" charset="0"/>
                <a:ea typeface="宋体" panose="02010600030101010101" pitchFamily="2" charset="-122"/>
              </a:defRPr>
            </a:lvl3pPr>
            <a:lvl4pPr marL="1600200" indent="-228600" defTabSz="355600">
              <a:defRPr>
                <a:solidFill>
                  <a:schemeClr val="tx1"/>
                </a:solidFill>
                <a:latin typeface="Calibri" panose="020F0502020204030204" charset="0"/>
                <a:ea typeface="宋体" panose="02010600030101010101" pitchFamily="2" charset="-122"/>
              </a:defRPr>
            </a:lvl4pPr>
            <a:lvl5pPr marL="2057400" indent="-228600" defTabSz="355600">
              <a:defRPr>
                <a:solidFill>
                  <a:schemeClr val="tx1"/>
                </a:solidFill>
                <a:latin typeface="Calibri" panose="020F050202020403020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a:p>
            <a:pPr algn="ctr" eaLnBrk="1" hangingPunct="1">
              <a:lnSpc>
                <a:spcPct val="90000"/>
              </a:lnSpc>
              <a:spcAft>
                <a:spcPct val="35000"/>
              </a:spcAft>
            </a:pPr>
            <a:endParaRPr lang="en-US" altLang="zh-CN" sz="800" b="1">
              <a:solidFill>
                <a:srgbClr val="FFFFFF"/>
              </a:solidFill>
              <a:latin typeface="微软雅黑" panose="020B0503020204020204" pitchFamily="34" charset="-122"/>
            </a:endParaRPr>
          </a:p>
        </p:txBody>
      </p:sp>
      <p:sp>
        <p:nvSpPr>
          <p:cNvPr id="16" name="Freeform 26"/>
          <p:cNvSpPr/>
          <p:nvPr/>
        </p:nvSpPr>
        <p:spPr bwMode="auto">
          <a:xfrm>
            <a:off x="2016125" y="5094288"/>
            <a:ext cx="288925" cy="30003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7" name="文本框 29"/>
          <p:cNvSpPr txBox="1">
            <a:spLocks noChangeArrowheads="1"/>
          </p:cNvSpPr>
          <p:nvPr/>
        </p:nvSpPr>
        <p:spPr bwMode="auto">
          <a:xfrm>
            <a:off x="1663700" y="5410200"/>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4392053" y="2057401"/>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9" name="文本框 18"/>
          <p:cNvSpPr txBox="1"/>
          <p:nvPr/>
        </p:nvSpPr>
        <p:spPr>
          <a:xfrm>
            <a:off x="5118534" y="2166699"/>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0" name="文本框 19"/>
          <p:cNvSpPr txBox="1"/>
          <p:nvPr/>
        </p:nvSpPr>
        <p:spPr>
          <a:xfrm>
            <a:off x="4392053" y="258425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1" name="文本框 20"/>
          <p:cNvSpPr txBox="1"/>
          <p:nvPr/>
        </p:nvSpPr>
        <p:spPr>
          <a:xfrm>
            <a:off x="7919665" y="2092699"/>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2" name="文本框 21"/>
          <p:cNvSpPr txBox="1"/>
          <p:nvPr/>
        </p:nvSpPr>
        <p:spPr>
          <a:xfrm>
            <a:off x="8646146" y="2201997"/>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3" name="文本框 22"/>
          <p:cNvSpPr txBox="1"/>
          <p:nvPr/>
        </p:nvSpPr>
        <p:spPr>
          <a:xfrm>
            <a:off x="7919665" y="2619556"/>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4" name="文本框 23"/>
          <p:cNvSpPr txBox="1"/>
          <p:nvPr/>
        </p:nvSpPr>
        <p:spPr>
          <a:xfrm>
            <a:off x="4399510" y="394036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5" name="文本框 24"/>
          <p:cNvSpPr txBox="1"/>
          <p:nvPr/>
        </p:nvSpPr>
        <p:spPr>
          <a:xfrm>
            <a:off x="5125991" y="404966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6" name="文本框 25"/>
          <p:cNvSpPr txBox="1"/>
          <p:nvPr/>
        </p:nvSpPr>
        <p:spPr>
          <a:xfrm>
            <a:off x="4399510" y="4467223"/>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7" name="文本框 26"/>
          <p:cNvSpPr txBox="1"/>
          <p:nvPr/>
        </p:nvSpPr>
        <p:spPr>
          <a:xfrm>
            <a:off x="7919665" y="394036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8" name="文本框 27"/>
          <p:cNvSpPr txBox="1"/>
          <p:nvPr/>
        </p:nvSpPr>
        <p:spPr>
          <a:xfrm>
            <a:off x="8646146" y="404966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29" name="文本框 28"/>
          <p:cNvSpPr txBox="1"/>
          <p:nvPr/>
        </p:nvSpPr>
        <p:spPr>
          <a:xfrm>
            <a:off x="7919665" y="4467223"/>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pic>
        <p:nvPicPr>
          <p:cNvPr id="3" name="图片 2"/>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4" name="图片 3"/>
          <p:cNvPicPr>
            <a:picLocks noChangeAspect="1"/>
          </p:cNvPicPr>
          <p:nvPr/>
        </p:nvPicPr>
        <p:blipFill rotWithShape="1">
          <a:blip r:embed="rId4" cstate="screen"/>
          <a:srcRect b="32609"/>
          <a:stretch>
            <a:fillRect/>
          </a:stretch>
        </p:blipFill>
        <p:spPr>
          <a:xfrm>
            <a:off x="24633" y="3885642"/>
            <a:ext cx="12166197" cy="3002504"/>
          </a:xfrm>
          <a:prstGeom prst="rect">
            <a:avLst/>
          </a:prstGeom>
        </p:spPr>
      </p:pic>
      <p:sp>
        <p:nvSpPr>
          <p:cNvPr id="5" name="TextBox 54"/>
          <p:cNvSpPr txBox="1"/>
          <p:nvPr/>
        </p:nvSpPr>
        <p:spPr>
          <a:xfrm>
            <a:off x="4432827" y="1476237"/>
            <a:ext cx="4852610" cy="1493166"/>
          </a:xfrm>
          <a:prstGeom prst="rect">
            <a:avLst/>
          </a:prstGeom>
          <a:noFill/>
        </p:spPr>
        <p:txBody>
          <a:bodyPr wrap="none" rtlCol="0">
            <a:spAutoFit/>
          </a:bodyPr>
          <a:lstStyle/>
          <a:p>
            <a:r>
              <a:rPr lang="zh-CN" altLang="en-US" sz="9105" dirty="0" smtClean="0">
                <a:effectLst>
                  <a:glow rad="101600">
                    <a:schemeClr val="bg1">
                      <a:alpha val="60000"/>
                    </a:schemeClr>
                  </a:glow>
                </a:effectLst>
                <a:latin typeface="时尚中黑简体" panose="01010104010101010101" pitchFamily="2" charset="-122"/>
                <a:ea typeface="时尚中黑简体" panose="01010104010101010101" pitchFamily="2" charset="-122"/>
                <a:cs typeface="Arial" panose="020B0604020202020204" pitchFamily="34" charset="0"/>
              </a:rPr>
              <a:t>谢谢观看</a:t>
            </a:r>
            <a:endParaRPr lang="zh-CN" altLang="en-US" sz="9105" dirty="0">
              <a:effectLst>
                <a:glow rad="101600">
                  <a:schemeClr val="bg1">
                    <a:alpha val="60000"/>
                  </a:schemeClr>
                </a:glow>
              </a:effectLst>
              <a:latin typeface="时尚中黑简体" panose="01010104010101010101" pitchFamily="2" charset="-122"/>
              <a:ea typeface="时尚中黑简体" panose="01010104010101010101" pitchFamily="2" charset="-122"/>
              <a:cs typeface="Arial" panose="020B0604020202020204" pitchFamily="34" charset="0"/>
            </a:endParaRPr>
          </a:p>
        </p:txBody>
      </p:sp>
      <p:sp>
        <p:nvSpPr>
          <p:cNvPr id="6" name="矩形 5"/>
          <p:cNvSpPr/>
          <p:nvPr/>
        </p:nvSpPr>
        <p:spPr>
          <a:xfrm>
            <a:off x="5975458" y="2935052"/>
            <a:ext cx="4100796" cy="792653"/>
          </a:xfrm>
          <a:prstGeom prst="rect">
            <a:avLst/>
          </a:prstGeom>
          <a:noFill/>
        </p:spPr>
        <p:txBody>
          <a:bodyPr wrap="square">
            <a:spAutoFit/>
          </a:bodyPr>
          <a:lstStyle/>
          <a:p>
            <a:pPr algn="ctr"/>
            <a:r>
              <a:rPr lang="zh-CN" altLang="en-US" sz="4550" b="1" dirty="0">
                <a:ln w="12700">
                  <a:noFill/>
                </a:ln>
                <a:solidFill>
                  <a:srgbClr val="21801A"/>
                </a:solidFill>
                <a:latin typeface="微软雅黑" panose="020B0503020204020204" pitchFamily="34" charset="-122"/>
                <a:ea typeface="微软雅黑" panose="020B0503020204020204" pitchFamily="34" charset="-122"/>
              </a:rPr>
              <a:t>农历三月初八</a:t>
            </a:r>
            <a:endParaRPr lang="en-US" altLang="zh-CN" sz="4550" b="1" dirty="0">
              <a:ln w="12700">
                <a:noFill/>
              </a:ln>
              <a:solidFill>
                <a:srgbClr val="21801A"/>
              </a:solidFill>
              <a:latin typeface="微软雅黑" panose="020B0503020204020204" pitchFamily="34" charset="-122"/>
              <a:ea typeface="微软雅黑" panose="020B0503020204020204" pitchFamily="34" charset="-122"/>
            </a:endParaRPr>
          </a:p>
        </p:txBody>
      </p:sp>
      <p:sp>
        <p:nvSpPr>
          <p:cNvPr id="7" name="TextBox 7"/>
          <p:cNvSpPr>
            <a:spLocks noChangeArrowheads="1"/>
          </p:cNvSpPr>
          <p:nvPr/>
        </p:nvSpPr>
        <p:spPr bwMode="auto">
          <a:xfrm>
            <a:off x="4270898" y="3845013"/>
            <a:ext cx="4416541" cy="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655" dirty="0">
                <a:latin typeface="微软雅黑" panose="020B0503020204020204" pitchFamily="34" charset="-122"/>
                <a:ea typeface="微软雅黑" panose="020B0503020204020204" pitchFamily="34" charset="-122"/>
                <a:sym typeface="微软雅黑" panose="020B0503020204020204" pitchFamily="34" charset="-122"/>
              </a:rPr>
              <a:t>好雨知时节，当春乃发姓。</a:t>
            </a:r>
          </a:p>
        </p:txBody>
      </p:sp>
      <p:sp>
        <p:nvSpPr>
          <p:cNvPr id="8" name="矩形 7"/>
          <p:cNvSpPr/>
          <p:nvPr/>
        </p:nvSpPr>
        <p:spPr>
          <a:xfrm>
            <a:off x="4432827" y="3077679"/>
            <a:ext cx="1552428" cy="500906"/>
          </a:xfrm>
          <a:prstGeom prst="rect">
            <a:avLst/>
          </a:prstGeom>
          <a:solidFill>
            <a:srgbClr val="C00000"/>
          </a:solidFill>
        </p:spPr>
        <p:txBody>
          <a:bodyPr wrap="square">
            <a:spAutoFit/>
          </a:bodyPr>
          <a:lstStyle/>
          <a:p>
            <a:pPr algn="ctr"/>
            <a:r>
              <a:rPr lang="zh-CN" altLang="en-US" sz="2655" b="1" dirty="0">
                <a:ln w="12700">
                  <a:noFill/>
                </a:ln>
                <a:solidFill>
                  <a:schemeClr val="bg1"/>
                </a:solidFill>
                <a:latin typeface="迷你简蝶语" panose="02010604000101010101" pitchFamily="2" charset="-122"/>
                <a:ea typeface="迷你简蝶语" panose="02010604000101010101" pitchFamily="2" charset="-122"/>
              </a:rPr>
              <a:t>传统节日</a:t>
            </a:r>
            <a:endParaRPr lang="en-US" altLang="zh-CN" sz="2655" b="1" dirty="0">
              <a:ln w="12700">
                <a:noFill/>
              </a:ln>
              <a:solidFill>
                <a:schemeClr val="bg1"/>
              </a:solidFill>
              <a:latin typeface="迷你简蝶语" panose="02010604000101010101" pitchFamily="2" charset="-122"/>
              <a:ea typeface="迷你简蝶语" panose="02010604000101010101" pitchFamily="2" charset="-122"/>
            </a:endParaRPr>
          </a:p>
        </p:txBody>
      </p:sp>
      <p:pic>
        <p:nvPicPr>
          <p:cNvPr id="9" name="图片 8"/>
          <p:cNvPicPr>
            <a:picLocks noChangeAspect="1"/>
          </p:cNvPicPr>
          <p:nvPr/>
        </p:nvPicPr>
        <p:blipFill rotWithShape="1">
          <a:blip r:embed="rId5" cstate="screen"/>
          <a:srcRect t="22718"/>
          <a:stretch>
            <a:fillRect/>
          </a:stretch>
        </p:blipFill>
        <p:spPr>
          <a:xfrm>
            <a:off x="100030" y="1"/>
            <a:ext cx="4562171" cy="4132371"/>
          </a:xfrm>
          <a:prstGeom prst="rect">
            <a:avLst/>
          </a:prstGeom>
        </p:spPr>
      </p:pic>
      <p:pic>
        <p:nvPicPr>
          <p:cNvPr id="10" name="图片 9"/>
          <p:cNvPicPr>
            <a:picLocks noChangeAspect="1"/>
          </p:cNvPicPr>
          <p:nvPr/>
        </p:nvPicPr>
        <p:blipFill rotWithShape="1">
          <a:blip r:embed="rId6" cstate="screen"/>
          <a:srcRect/>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55" presetClass="entr" presetSubtype="0" fill="hold" grpId="0" nodeType="withEffect">
                                  <p:stCondLst>
                                    <p:cond delay="0"/>
                                  </p:stCondLst>
                                  <p:iterate type="lt">
                                    <p:tmPct val="3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par>
                          <p:cTn id="17" fill="hold">
                            <p:stCondLst>
                              <p:cond delay="24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set>
                                      <p:cBhvr>
                                        <p:cTn id="20" dur="455" fill="hold">
                                          <p:stCondLst>
                                            <p:cond delay="0"/>
                                          </p:stCondLst>
                                        </p:cTn>
                                        <p:tgtEl>
                                          <p:spTgt spid="6"/>
                                        </p:tgtEl>
                                        <p:attrNameLst>
                                          <p:attrName>style.rotation</p:attrName>
                                        </p:attrNameLst>
                                      </p:cBhvr>
                                      <p:to>
                                        <p:strVal val="-45.0"/>
                                      </p:to>
                                    </p:set>
                                    <p:anim calcmode="lin" valueType="num">
                                      <p:cBhvr>
                                        <p:cTn id="21"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25" fill="hold">
                            <p:stCondLst>
                              <p:cond delay="590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805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8"/>
                                        </p:tgtEl>
                                        <p:attrNameLst>
                                          <p:attrName>style.visibility</p:attrName>
                                        </p:attrNameLst>
                                      </p:cBhvr>
                                      <p:to>
                                        <p:strVal val="visible"/>
                                      </p:to>
                                    </p:set>
                                    <p:set>
                                      <p:cBhvr>
                                        <p:cTn id="32" dur="455" fill="hold">
                                          <p:stCondLst>
                                            <p:cond delay="0"/>
                                          </p:stCondLst>
                                        </p:cTn>
                                        <p:tgtEl>
                                          <p:spTgt spid="8"/>
                                        </p:tgtEl>
                                        <p:attrNameLst>
                                          <p:attrName>style.rotation</p:attrName>
                                        </p:attrNameLst>
                                      </p:cBhvr>
                                      <p:to>
                                        <p:strVal val="-45.0"/>
                                      </p:to>
                                    </p:set>
                                    <p:anim calcmode="lin" valueType="num">
                                      <p:cBhvr>
                                        <p:cTn id="33"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15894" y="18387"/>
            <a:ext cx="12174936" cy="6839613"/>
          </a:xfrm>
          <a:prstGeom prst="rect">
            <a:avLst/>
          </a:prstGeom>
        </p:spPr>
      </p:pic>
      <p:pic>
        <p:nvPicPr>
          <p:cNvPr id="17" name="图片 16"/>
          <p:cNvPicPr>
            <a:picLocks noChangeAspect="1"/>
          </p:cNvPicPr>
          <p:nvPr/>
        </p:nvPicPr>
        <p:blipFill rotWithShape="1">
          <a:blip r:embed="rId4" cstate="screen"/>
          <a:srcRect t="22718"/>
          <a:stretch>
            <a:fillRect/>
          </a:stretch>
        </p:blipFill>
        <p:spPr>
          <a:xfrm>
            <a:off x="100030" y="1"/>
            <a:ext cx="4562171" cy="4132371"/>
          </a:xfrm>
          <a:prstGeom prst="rect">
            <a:avLst/>
          </a:prstGeom>
        </p:spPr>
      </p:pic>
      <p:sp>
        <p:nvSpPr>
          <p:cNvPr id="27" name="矩形 26"/>
          <p:cNvSpPr/>
          <p:nvPr/>
        </p:nvSpPr>
        <p:spPr>
          <a:xfrm>
            <a:off x="5152773" y="3524270"/>
            <a:ext cx="4855779" cy="2042337"/>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cxnSp>
        <p:nvCxnSpPr>
          <p:cNvPr id="33" name="直接连接符 22"/>
          <p:cNvCxnSpPr/>
          <p:nvPr/>
        </p:nvCxnSpPr>
        <p:spPr>
          <a:xfrm flipV="1">
            <a:off x="8251670" y="26561"/>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598177" y="3637497"/>
            <a:ext cx="4448631" cy="1815882"/>
          </a:xfrm>
          <a:prstGeom prst="rect">
            <a:avLst/>
          </a:prstGeom>
        </p:spPr>
        <p:txBody>
          <a:bodyPr wrap="square">
            <a:spAutoFit/>
          </a:bodyPr>
          <a:lstStyle/>
          <a:p>
            <a:r>
              <a:rPr lang="zh-CN" altLang="en-US" sz="2800" dirty="0">
                <a:solidFill>
                  <a:schemeClr val="bg1"/>
                </a:solidFill>
                <a:latin typeface="时尚中黑简体" panose="01010104010101010101" pitchFamily="2" charset="-122"/>
                <a:ea typeface="行楷体" panose="02010609000101010101" pitchFamily="49" charset="-122"/>
              </a:rPr>
              <a:t>明节气在时间和天气物侯特点上为清明节俗的形成提供了重要条件，该节气被看作清明节的源流之一。</a:t>
            </a:r>
          </a:p>
        </p:txBody>
      </p:sp>
      <p:pic>
        <p:nvPicPr>
          <p:cNvPr id="2" name="图片 1"/>
          <p:cNvPicPr>
            <a:picLocks noChangeAspect="1"/>
          </p:cNvPicPr>
          <p:nvPr/>
        </p:nvPicPr>
        <p:blipFill>
          <a:blip r:embed="rId5" cstate="screen"/>
          <a:stretch>
            <a:fillRect/>
          </a:stretch>
        </p:blipFill>
        <p:spPr>
          <a:xfrm>
            <a:off x="1442499" y="960120"/>
            <a:ext cx="4338338" cy="4130040"/>
          </a:xfrm>
          <a:prstGeom prst="rect">
            <a:avLst/>
          </a:prstGeom>
        </p:spPr>
      </p:pic>
      <p:cxnSp>
        <p:nvCxnSpPr>
          <p:cNvPr id="13" name="直接连接符 22"/>
          <p:cNvCxnSpPr/>
          <p:nvPr/>
        </p:nvCxnSpPr>
        <p:spPr>
          <a:xfrm flipV="1">
            <a:off x="8342903" y="765989"/>
            <a:ext cx="1988679" cy="1786919"/>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flipV="1">
            <a:off x="3811286" y="5262230"/>
            <a:ext cx="1302310" cy="1216670"/>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cxnSp>
        <p:nvCxnSpPr>
          <p:cNvPr id="15" name="直接连接符 22"/>
          <p:cNvCxnSpPr/>
          <p:nvPr/>
        </p:nvCxnSpPr>
        <p:spPr>
          <a:xfrm flipV="1">
            <a:off x="4822550" y="5584993"/>
            <a:ext cx="818726" cy="893907"/>
          </a:xfrm>
          <a:prstGeom prst="line">
            <a:avLst/>
          </a:prstGeom>
          <a:ln>
            <a:solidFill>
              <a:srgbClr val="6EBA35"/>
            </a:solidFill>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5675208" y="1703446"/>
            <a:ext cx="2773325" cy="1877437"/>
          </a:xfrm>
          <a:prstGeom prst="rect">
            <a:avLst/>
          </a:prstGeom>
          <a:noFill/>
        </p:spPr>
        <p:txBody>
          <a:bodyPr wrap="square" rtlCol="0">
            <a:spAutoFit/>
          </a:bodyPr>
          <a:lstStyle/>
          <a:p>
            <a:pPr algn="ctr"/>
            <a:r>
              <a:rPr lang="zh-CN" altLang="en-US"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        章节</a:t>
            </a:r>
            <a:endParaRPr lang="en-US" altLang="zh-CN" sz="44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a:p>
            <a:pPr algn="ctr"/>
            <a:r>
              <a:rPr lang="en-US" sz="7200" dirty="0" smtClean="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rPr>
              <a:t>01</a:t>
            </a:r>
            <a:endParaRPr lang="en-US" sz="4400" dirty="0">
              <a:solidFill>
                <a:srgbClr val="6EBA35"/>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endParaRPr>
          </a:p>
        </p:txBody>
      </p:sp>
      <p:pic>
        <p:nvPicPr>
          <p:cNvPr id="18" name="图片 17"/>
          <p:cNvPicPr>
            <a:picLocks noChangeAspect="1"/>
          </p:cNvPicPr>
          <p:nvPr/>
        </p:nvPicPr>
        <p:blipFill rotWithShape="1">
          <a:blip r:embed="rId6" cstate="screen"/>
          <a:srcRect/>
          <a:stretch>
            <a:fillRect/>
          </a:stretch>
        </p:blipFill>
        <p:spPr>
          <a:xfrm flipV="1">
            <a:off x="6751320" y="-1"/>
            <a:ext cx="5477370" cy="2207748"/>
          </a:xfrm>
          <a:prstGeom prst="rect">
            <a:avLst/>
          </a:prstGeom>
        </p:spPr>
      </p:pic>
      <p:pic>
        <p:nvPicPr>
          <p:cNvPr id="6" name="图片 5"/>
          <p:cNvPicPr>
            <a:picLocks noChangeAspect="1"/>
          </p:cNvPicPr>
          <p:nvPr/>
        </p:nvPicPr>
        <p:blipFill>
          <a:blip r:embed="rId7" cstate="screen"/>
          <a:stretch>
            <a:fillRect/>
          </a:stretch>
        </p:blipFill>
        <p:spPr>
          <a:xfrm>
            <a:off x="4783282" y="542166"/>
            <a:ext cx="2319904" cy="240890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50" fill="hold"/>
                                        <p:tgtEl>
                                          <p:spTgt spid="27"/>
                                        </p:tgtEl>
                                        <p:attrNameLst>
                                          <p:attrName>ppt_x</p:attrName>
                                        </p:attrNameLst>
                                      </p:cBhvr>
                                      <p:tavLst>
                                        <p:tav tm="0">
                                          <p:val>
                                            <p:strVal val="1+#ppt_w/2"/>
                                          </p:val>
                                        </p:tav>
                                        <p:tav tm="100000">
                                          <p:val>
                                            <p:strVal val="#ppt_x"/>
                                          </p:val>
                                        </p:tav>
                                      </p:tavLst>
                                    </p:anim>
                                    <p:anim calcmode="lin" valueType="num">
                                      <p:cBhvr additive="base">
                                        <p:cTn id="16" dur="450" fill="hold"/>
                                        <p:tgtEl>
                                          <p:spTgt spid="2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45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8" fill="hold" grpId="0" nodeType="after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Effect transition="in" filter="wipe(left)">
                                      <p:cBhvr>
                                        <p:cTn id="27" dur="90"/>
                                        <p:tgtEl>
                                          <p:spTgt spid="34"/>
                                        </p:tgtEl>
                                      </p:cBhvr>
                                    </p:animEffect>
                                  </p:childTnLst>
                                </p:cTn>
                              </p:par>
                            </p:childTnLst>
                          </p:cTn>
                        </p:par>
                        <p:par>
                          <p:cTn id="28" fill="hold">
                            <p:stCondLst>
                              <p:cond delay="2436"/>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450"/>
                                        <p:tgtEl>
                                          <p:spTgt spid="13"/>
                                        </p:tgtEl>
                                      </p:cBhvr>
                                    </p:animEffect>
                                  </p:childTnLst>
                                </p:cTn>
                              </p:par>
                            </p:childTnLst>
                          </p:cTn>
                        </p:par>
                        <p:par>
                          <p:cTn id="32" fill="hold">
                            <p:stCondLst>
                              <p:cond delay="2936"/>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450"/>
                                        <p:tgtEl>
                                          <p:spTgt spid="14"/>
                                        </p:tgtEl>
                                      </p:cBhvr>
                                    </p:animEffect>
                                  </p:childTnLst>
                                </p:cTn>
                              </p:par>
                            </p:childTnLst>
                          </p:cTn>
                        </p:par>
                        <p:par>
                          <p:cTn id="36" fill="hold">
                            <p:stCondLst>
                              <p:cond delay="3436"/>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450"/>
                                        <p:tgtEl>
                                          <p:spTgt spid="15"/>
                                        </p:tgtEl>
                                      </p:cBhvr>
                                    </p:animEffect>
                                  </p:childTnLst>
                                </p:cTn>
                              </p:par>
                            </p:childTnLst>
                          </p:cTn>
                        </p:par>
                        <p:par>
                          <p:cTn id="40" fill="hold">
                            <p:stCondLst>
                              <p:cond delay="3936"/>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p:nvPr/>
        </p:nvGrpSpPr>
        <p:grpSpPr>
          <a:xfrm>
            <a:off x="1671230" y="2263986"/>
            <a:ext cx="1824587" cy="1824585"/>
            <a:chOff x="1671230" y="2263986"/>
            <a:chExt cx="1824587" cy="1824585"/>
          </a:xfrm>
        </p:grpSpPr>
        <p:sp>
          <p:nvSpPr>
            <p:cNvPr id="7" name="Oval 27"/>
            <p:cNvSpPr/>
            <p:nvPr/>
          </p:nvSpPr>
          <p:spPr>
            <a:xfrm>
              <a:off x="1671231"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8" name="Partial Circle 26"/>
            <p:cNvSpPr/>
            <p:nvPr/>
          </p:nvSpPr>
          <p:spPr>
            <a:xfrm>
              <a:off x="1671230" y="2263986"/>
              <a:ext cx="1824587" cy="1824585"/>
            </a:xfrm>
            <a:prstGeom prst="pi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9" name="Oval 29"/>
            <p:cNvSpPr/>
            <p:nvPr/>
          </p:nvSpPr>
          <p:spPr>
            <a:xfrm>
              <a:off x="1799816"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10" name="Group 34"/>
            <p:cNvGrpSpPr/>
            <p:nvPr/>
          </p:nvGrpSpPr>
          <p:grpSpPr>
            <a:xfrm>
              <a:off x="1788819" y="2788949"/>
              <a:ext cx="1589409" cy="774658"/>
              <a:chOff x="2079189" y="2717474"/>
              <a:chExt cx="1589409" cy="774658"/>
            </a:xfrm>
          </p:grpSpPr>
          <p:sp>
            <p:nvSpPr>
              <p:cNvPr id="11" name="TextBox 28"/>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30%</a:t>
                </a:r>
              </a:p>
            </p:txBody>
          </p:sp>
          <p:sp>
            <p:nvSpPr>
              <p:cNvPr id="12" name="TextBox 30"/>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Marketing</a:t>
                </a:r>
              </a:p>
            </p:txBody>
          </p:sp>
        </p:grpSp>
      </p:grpSp>
      <p:sp>
        <p:nvSpPr>
          <p:cNvPr id="13" name="TextBox 35"/>
          <p:cNvSpPr txBox="1"/>
          <p:nvPr/>
        </p:nvSpPr>
        <p:spPr>
          <a:xfrm>
            <a:off x="1518166"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14" name="TextBox 36"/>
          <p:cNvSpPr txBox="1"/>
          <p:nvPr/>
        </p:nvSpPr>
        <p:spPr>
          <a:xfrm>
            <a:off x="1251285" y="4426865"/>
            <a:ext cx="2664477" cy="338554"/>
          </a:xfrm>
          <a:prstGeom prst="rect">
            <a:avLst/>
          </a:prstGeom>
          <a:noFill/>
        </p:spPr>
        <p:txBody>
          <a:bodyPr wrap="square" rtlCol="0">
            <a:spAutoFit/>
          </a:bodyPr>
          <a:lstStyle/>
          <a:p>
            <a:pPr algn="ctr"/>
            <a:r>
              <a:rPr lang="zh-CN" altLang="en-US" sz="1600" dirty="0" smtClean="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grpSp>
        <p:nvGrpSpPr>
          <p:cNvPr id="15" name="Group 2"/>
          <p:cNvGrpSpPr/>
          <p:nvPr/>
        </p:nvGrpSpPr>
        <p:grpSpPr>
          <a:xfrm>
            <a:off x="5183707" y="2263986"/>
            <a:ext cx="1824587" cy="1824585"/>
            <a:chOff x="5183707" y="2263986"/>
            <a:chExt cx="1824587" cy="1824585"/>
          </a:xfrm>
        </p:grpSpPr>
        <p:sp>
          <p:nvSpPr>
            <p:cNvPr id="16" name="Oval 40"/>
            <p:cNvSpPr/>
            <p:nvPr/>
          </p:nvSpPr>
          <p:spPr>
            <a:xfrm>
              <a:off x="5183708"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17" name="Partial Circle 41"/>
            <p:cNvSpPr/>
            <p:nvPr/>
          </p:nvSpPr>
          <p:spPr>
            <a:xfrm>
              <a:off x="5183707" y="2263986"/>
              <a:ext cx="1824587" cy="1824585"/>
            </a:xfrm>
            <a:prstGeom prst="pie">
              <a:avLst>
                <a:gd name="adj1" fmla="val 1495979"/>
                <a:gd name="adj2" fmla="val 16200000"/>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18" name="Oval 42"/>
            <p:cNvSpPr/>
            <p:nvPr/>
          </p:nvSpPr>
          <p:spPr>
            <a:xfrm>
              <a:off x="5312293"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19" name="Group 43"/>
            <p:cNvGrpSpPr/>
            <p:nvPr/>
          </p:nvGrpSpPr>
          <p:grpSpPr>
            <a:xfrm>
              <a:off x="5301296" y="2788949"/>
              <a:ext cx="1589409" cy="774658"/>
              <a:chOff x="2079189" y="2717474"/>
              <a:chExt cx="1589409" cy="774658"/>
            </a:xfrm>
          </p:grpSpPr>
          <p:sp>
            <p:nvSpPr>
              <p:cNvPr id="20" name="TextBox 46"/>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40%</a:t>
                </a:r>
              </a:p>
            </p:txBody>
          </p:sp>
          <p:sp>
            <p:nvSpPr>
              <p:cNvPr id="21" name="TextBox 47"/>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Web Design</a:t>
                </a:r>
              </a:p>
            </p:txBody>
          </p:sp>
        </p:grpSp>
      </p:grpSp>
      <p:sp>
        <p:nvSpPr>
          <p:cNvPr id="22" name="TextBox 44"/>
          <p:cNvSpPr txBox="1"/>
          <p:nvPr/>
        </p:nvSpPr>
        <p:spPr>
          <a:xfrm>
            <a:off x="5030643"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23" name="TextBox 45"/>
          <p:cNvSpPr txBox="1"/>
          <p:nvPr/>
        </p:nvSpPr>
        <p:spPr>
          <a:xfrm>
            <a:off x="4763762" y="4426865"/>
            <a:ext cx="2664477" cy="338554"/>
          </a:xfrm>
          <a:prstGeom prst="rect">
            <a:avLst/>
          </a:prstGeom>
          <a:noFill/>
        </p:spPr>
        <p:txBody>
          <a:bodyPr wrap="square" rtlCol="0">
            <a:spAutoFit/>
          </a:bodyPr>
          <a:lstStyle/>
          <a:p>
            <a:pPr algn="ctr"/>
            <a:r>
              <a:rPr lang="zh-CN" altLang="en-US" sz="1600" dirty="0" smtClean="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grpSp>
        <p:nvGrpSpPr>
          <p:cNvPr id="24" name="Group 3"/>
          <p:cNvGrpSpPr/>
          <p:nvPr/>
        </p:nvGrpSpPr>
        <p:grpSpPr>
          <a:xfrm>
            <a:off x="8696184" y="2263986"/>
            <a:ext cx="1824587" cy="1824585"/>
            <a:chOff x="8696184" y="2263986"/>
            <a:chExt cx="1824587" cy="1824585"/>
          </a:xfrm>
        </p:grpSpPr>
        <p:sp>
          <p:nvSpPr>
            <p:cNvPr id="25" name="Oval 49"/>
            <p:cNvSpPr/>
            <p:nvPr/>
          </p:nvSpPr>
          <p:spPr>
            <a:xfrm>
              <a:off x="8696185" y="2263986"/>
              <a:ext cx="1824584" cy="182458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sp>
          <p:nvSpPr>
            <p:cNvPr id="26" name="Partial Circle 50"/>
            <p:cNvSpPr/>
            <p:nvPr/>
          </p:nvSpPr>
          <p:spPr>
            <a:xfrm>
              <a:off x="8696184" y="2263986"/>
              <a:ext cx="1824587" cy="1824585"/>
            </a:xfrm>
            <a:prstGeom prst="pi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腾祥铁山楷书繁" panose="01010104010101010101" pitchFamily="2" charset="-122"/>
                <a:ea typeface="腾祥铁山楷书繁" panose="01010104010101010101" pitchFamily="2" charset="-122"/>
              </a:endParaRPr>
            </a:p>
          </p:txBody>
        </p:sp>
        <p:sp>
          <p:nvSpPr>
            <p:cNvPr id="27" name="Oval 51"/>
            <p:cNvSpPr/>
            <p:nvPr/>
          </p:nvSpPr>
          <p:spPr>
            <a:xfrm>
              <a:off x="8824770" y="2392572"/>
              <a:ext cx="1567414" cy="1567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腾祥铁山楷书繁" panose="01010104010101010101" pitchFamily="2" charset="-122"/>
                <a:ea typeface="腾祥铁山楷书繁" panose="01010104010101010101" pitchFamily="2" charset="-122"/>
              </a:endParaRPr>
            </a:p>
          </p:txBody>
        </p:sp>
        <p:grpSp>
          <p:nvGrpSpPr>
            <p:cNvPr id="28" name="Group 52"/>
            <p:cNvGrpSpPr/>
            <p:nvPr/>
          </p:nvGrpSpPr>
          <p:grpSpPr>
            <a:xfrm>
              <a:off x="8813773" y="2788949"/>
              <a:ext cx="1589409" cy="774658"/>
              <a:chOff x="2079189" y="2717474"/>
              <a:chExt cx="1589409" cy="774658"/>
            </a:xfrm>
          </p:grpSpPr>
          <p:sp>
            <p:nvSpPr>
              <p:cNvPr id="29" name="TextBox 55"/>
              <p:cNvSpPr txBox="1"/>
              <p:nvPr/>
            </p:nvSpPr>
            <p:spPr>
              <a:xfrm>
                <a:off x="2152546" y="2717474"/>
                <a:ext cx="1442694" cy="461665"/>
              </a:xfrm>
              <a:prstGeom prst="rect">
                <a:avLst/>
              </a:prstGeom>
              <a:noFill/>
            </p:spPr>
            <p:txBody>
              <a:bodyPr wrap="square" rtlCol="0">
                <a:spAutoFit/>
              </a:bodyPr>
              <a:lstStyle/>
              <a:p>
                <a:pPr algn="ctr">
                  <a:lnSpc>
                    <a:spcPct val="120000"/>
                  </a:lnSpc>
                </a:pPr>
                <a:r>
                  <a:rPr lang="en-US" sz="2000" dirty="0">
                    <a:latin typeface="腾祥铁山楷书繁" panose="01010104010101010101" pitchFamily="2" charset="-122"/>
                    <a:ea typeface="腾祥铁山楷书繁" panose="01010104010101010101" pitchFamily="2" charset="-122"/>
                  </a:rPr>
                  <a:t>30%</a:t>
                </a:r>
              </a:p>
            </p:txBody>
          </p:sp>
          <p:sp>
            <p:nvSpPr>
              <p:cNvPr id="30" name="TextBox 56"/>
              <p:cNvSpPr txBox="1"/>
              <p:nvPr/>
            </p:nvSpPr>
            <p:spPr>
              <a:xfrm>
                <a:off x="2079189" y="3184355"/>
                <a:ext cx="1589409" cy="307777"/>
              </a:xfrm>
              <a:prstGeom prst="rect">
                <a:avLst/>
              </a:prstGeom>
              <a:noFill/>
            </p:spPr>
            <p:txBody>
              <a:bodyPr wrap="square" rtlCol="0">
                <a:spAutoFit/>
              </a:bodyPr>
              <a:lstStyle/>
              <a:p>
                <a:pPr algn="ctr"/>
                <a:r>
                  <a:rPr lang="en-US" sz="1400" dirty="0">
                    <a:latin typeface="腾祥铁山楷书繁" panose="01010104010101010101" pitchFamily="2" charset="-122"/>
                    <a:ea typeface="腾祥铁山楷书繁" panose="01010104010101010101" pitchFamily="2" charset="-122"/>
                  </a:rPr>
                  <a:t>Mobile App</a:t>
                </a:r>
              </a:p>
            </p:txBody>
          </p:sp>
        </p:grpSp>
      </p:grpSp>
      <p:sp>
        <p:nvSpPr>
          <p:cNvPr id="31" name="TextBox 53"/>
          <p:cNvSpPr txBox="1"/>
          <p:nvPr/>
        </p:nvSpPr>
        <p:spPr>
          <a:xfrm>
            <a:off x="8543120" y="4846172"/>
            <a:ext cx="2130713" cy="867930"/>
          </a:xfrm>
          <a:prstGeom prst="rect">
            <a:avLst/>
          </a:prstGeom>
          <a:noFill/>
        </p:spPr>
        <p:txBody>
          <a:bodyPr wrap="none" rtlCol="0">
            <a:spAutoFit/>
          </a:bodyPr>
          <a:lstStyle/>
          <a:p>
            <a:pPr algn="ctr">
              <a:lnSpc>
                <a:spcPct val="140000"/>
              </a:lnSpc>
            </a:pP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Lorem ipsum dolor sit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amet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consectetur</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adipiscing</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elit</a:t>
            </a:r>
            <a:endPar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endParaRPr>
          </a:p>
          <a:p>
            <a:pPr algn="ctr">
              <a:lnSpc>
                <a:spcPct val="140000"/>
              </a:lnSpc>
            </a:pP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est</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a:t>
            </a:r>
            <a:r>
              <a:rPr lang="en-US" sz="1200" dirty="0" err="1">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dignissim</a:t>
            </a:r>
            <a:r>
              <a:rPr lang="en-US" sz="1200" dirty="0">
                <a:solidFill>
                  <a:srgbClr val="8F949D"/>
                </a:solidFill>
                <a:latin typeface="腾祥铁山楷书繁" panose="01010104010101010101" pitchFamily="2" charset="-122"/>
                <a:ea typeface="腾祥铁山楷书繁" panose="01010104010101010101" pitchFamily="2" charset="-122"/>
                <a:cs typeface="Open Sans" panose="020B0606030504020204" pitchFamily="34" charset="0"/>
              </a:rPr>
              <a:t> non</a:t>
            </a:r>
          </a:p>
        </p:txBody>
      </p:sp>
      <p:sp>
        <p:nvSpPr>
          <p:cNvPr id="32" name="TextBox 54"/>
          <p:cNvSpPr txBox="1"/>
          <p:nvPr/>
        </p:nvSpPr>
        <p:spPr>
          <a:xfrm>
            <a:off x="8276239" y="4426865"/>
            <a:ext cx="2664477" cy="338554"/>
          </a:xfrm>
          <a:prstGeom prst="rect">
            <a:avLst/>
          </a:prstGeom>
          <a:noFill/>
        </p:spPr>
        <p:txBody>
          <a:bodyPr wrap="square" rtlCol="0">
            <a:spAutoFit/>
          </a:bodyPr>
          <a:lstStyle/>
          <a:p>
            <a:pPr algn="ctr"/>
            <a:r>
              <a:rPr lang="zh-CN" altLang="en-US" sz="1600" dirty="0" smtClean="0">
                <a:latin typeface="腾祥铁山楷书繁" panose="01010104010101010101" pitchFamily="2" charset="-122"/>
                <a:ea typeface="腾祥铁山楷书繁" panose="01010104010101010101" pitchFamily="2" charset="-122"/>
              </a:rPr>
              <a:t>这里添加标题</a:t>
            </a:r>
            <a:endParaRPr lang="en-US" sz="1600" dirty="0">
              <a:latin typeface="腾祥铁山楷书繁" panose="01010104010101010101" pitchFamily="2" charset="-122"/>
              <a:ea typeface="腾祥铁山楷书繁" panose="01010104010101010101" pitchFamily="2" charset="-122"/>
            </a:endParaRPr>
          </a:p>
        </p:txBody>
      </p:sp>
      <p:pic>
        <p:nvPicPr>
          <p:cNvPr id="33" name="图片 32"/>
          <p:cNvPicPr>
            <a:picLocks noChangeAspect="1"/>
          </p:cNvPicPr>
          <p:nvPr/>
        </p:nvPicPr>
        <p:blipFill rotWithShape="1">
          <a:blip r:embed="rId3" cstate="screen"/>
          <a:srcRect/>
          <a:stretch>
            <a:fillRect/>
          </a:stretch>
        </p:blipFill>
        <p:spPr>
          <a:xfrm flipV="1">
            <a:off x="6751320" y="-1"/>
            <a:ext cx="5477370" cy="2207748"/>
          </a:xfrm>
          <a:prstGeom prst="rect">
            <a:avLst/>
          </a:prstGeom>
        </p:spPr>
      </p:pic>
      <p:sp>
        <p:nvSpPr>
          <p:cNvPr id="3" name="标题 2"/>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26"/>
          <p:cNvGrpSpPr/>
          <p:nvPr/>
        </p:nvGrpSpPr>
        <p:grpSpPr>
          <a:xfrm>
            <a:off x="2637642" y="2480501"/>
            <a:ext cx="2160166" cy="294989"/>
            <a:chOff x="1741845" y="2481978"/>
            <a:chExt cx="2880221" cy="393197"/>
          </a:xfrm>
        </p:grpSpPr>
        <p:cxnSp>
          <p:nvCxnSpPr>
            <p:cNvPr id="15" name="Straight Connector 127"/>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28"/>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7" name="Group 129"/>
          <p:cNvGrpSpPr/>
          <p:nvPr/>
        </p:nvGrpSpPr>
        <p:grpSpPr>
          <a:xfrm flipV="1">
            <a:off x="2637642" y="4127428"/>
            <a:ext cx="2160166" cy="294989"/>
            <a:chOff x="1741845" y="2481978"/>
            <a:chExt cx="2880221" cy="393197"/>
          </a:xfrm>
        </p:grpSpPr>
        <p:cxnSp>
          <p:nvCxnSpPr>
            <p:cNvPr id="18" name="Straight Connector 130"/>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31"/>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32"/>
          <p:cNvGrpSpPr/>
          <p:nvPr/>
        </p:nvGrpSpPr>
        <p:grpSpPr>
          <a:xfrm flipH="1">
            <a:off x="7011836" y="2480501"/>
            <a:ext cx="2160166" cy="294989"/>
            <a:chOff x="1741845" y="2481978"/>
            <a:chExt cx="2880221" cy="393197"/>
          </a:xfrm>
        </p:grpSpPr>
        <p:cxnSp>
          <p:nvCxnSpPr>
            <p:cNvPr id="21" name="Straight Connector 133"/>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4"/>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135"/>
          <p:cNvGrpSpPr/>
          <p:nvPr/>
        </p:nvGrpSpPr>
        <p:grpSpPr>
          <a:xfrm flipH="1" flipV="1">
            <a:off x="7011836" y="4127428"/>
            <a:ext cx="2160166" cy="294989"/>
            <a:chOff x="1741845" y="2481978"/>
            <a:chExt cx="2880221" cy="393197"/>
          </a:xfrm>
        </p:grpSpPr>
        <p:cxnSp>
          <p:nvCxnSpPr>
            <p:cNvPr id="24" name="Straight Connector 136"/>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37"/>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Oval 4"/>
          <p:cNvSpPr/>
          <p:nvPr/>
        </p:nvSpPr>
        <p:spPr>
          <a:xfrm>
            <a:off x="4612678" y="2385054"/>
            <a:ext cx="696558" cy="696773"/>
          </a:xfrm>
          <a:prstGeom prst="ellipse">
            <a:avLst/>
          </a:prstGeom>
          <a:solidFill>
            <a:srgbClr val="A7CF82"/>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35" name="Group 59"/>
          <p:cNvGrpSpPr/>
          <p:nvPr/>
        </p:nvGrpSpPr>
        <p:grpSpPr>
          <a:xfrm>
            <a:off x="4809732" y="2636101"/>
            <a:ext cx="273844" cy="188177"/>
            <a:chOff x="9902825" y="4503738"/>
            <a:chExt cx="365125" cy="250825"/>
          </a:xfrm>
          <a:solidFill>
            <a:schemeClr val="bg1"/>
          </a:solidFill>
        </p:grpSpPr>
        <p:sp>
          <p:nvSpPr>
            <p:cNvPr id="36" name="Freeform 119"/>
            <p:cNvSpPr/>
            <p:nvPr/>
          </p:nvSpPr>
          <p:spPr bwMode="auto">
            <a:xfrm>
              <a:off x="9948863" y="4549776"/>
              <a:ext cx="107950" cy="95250"/>
            </a:xfrm>
            <a:custGeom>
              <a:avLst/>
              <a:gdLst>
                <a:gd name="T0" fmla="*/ 18 w 19"/>
                <a:gd name="T1" fmla="*/ 17 h 17"/>
                <a:gd name="T2" fmla="*/ 18 w 19"/>
                <a:gd name="T3" fmla="*/ 14 h 17"/>
                <a:gd name="T4" fmla="*/ 14 w 19"/>
                <a:gd name="T5" fmla="*/ 12 h 17"/>
                <a:gd name="T6" fmla="*/ 12 w 19"/>
                <a:gd name="T7" fmla="*/ 11 h 17"/>
                <a:gd name="T8" fmla="*/ 12 w 19"/>
                <a:gd name="T9" fmla="*/ 9 h 17"/>
                <a:gd name="T10" fmla="*/ 12 w 19"/>
                <a:gd name="T11" fmla="*/ 7 h 17"/>
                <a:gd name="T12" fmla="*/ 13 w 19"/>
                <a:gd name="T13" fmla="*/ 6 h 17"/>
                <a:gd name="T14" fmla="*/ 13 w 19"/>
                <a:gd name="T15" fmla="*/ 5 h 17"/>
                <a:gd name="T16" fmla="*/ 13 w 19"/>
                <a:gd name="T17" fmla="*/ 3 h 17"/>
                <a:gd name="T18" fmla="*/ 9 w 19"/>
                <a:gd name="T19" fmla="*/ 0 h 17"/>
                <a:gd name="T20" fmla="*/ 6 w 19"/>
                <a:gd name="T21" fmla="*/ 3 h 17"/>
                <a:gd name="T22" fmla="*/ 6 w 19"/>
                <a:gd name="T23" fmla="*/ 5 h 17"/>
                <a:gd name="T24" fmla="*/ 5 w 19"/>
                <a:gd name="T25" fmla="*/ 6 h 17"/>
                <a:gd name="T26" fmla="*/ 6 w 19"/>
                <a:gd name="T27" fmla="*/ 7 h 17"/>
                <a:gd name="T28" fmla="*/ 7 w 19"/>
                <a:gd name="T29" fmla="*/ 9 h 17"/>
                <a:gd name="T30" fmla="*/ 7 w 19"/>
                <a:gd name="T31" fmla="*/ 11 h 17"/>
                <a:gd name="T32" fmla="*/ 5 w 19"/>
                <a:gd name="T33" fmla="*/ 12 h 17"/>
                <a:gd name="T34" fmla="*/ 0 w 19"/>
                <a:gd name="T35" fmla="*/ 14 h 17"/>
                <a:gd name="T36" fmla="*/ 0 w 19"/>
                <a:gd name="T37" fmla="*/ 17 h 17"/>
                <a:gd name="T38" fmla="*/ 18 w 1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8" y="17"/>
                  </a:moveTo>
                  <a:cubicBezTo>
                    <a:pt x="18" y="17"/>
                    <a:pt x="19" y="15"/>
                    <a:pt x="18" y="14"/>
                  </a:cubicBezTo>
                  <a:cubicBezTo>
                    <a:pt x="18" y="14"/>
                    <a:pt x="16" y="13"/>
                    <a:pt x="14" y="12"/>
                  </a:cubicBezTo>
                  <a:cubicBezTo>
                    <a:pt x="12" y="11"/>
                    <a:pt x="12" y="11"/>
                    <a:pt x="12" y="11"/>
                  </a:cubicBezTo>
                  <a:cubicBezTo>
                    <a:pt x="12" y="9"/>
                    <a:pt x="12" y="9"/>
                    <a:pt x="12" y="9"/>
                  </a:cubicBezTo>
                  <a:cubicBezTo>
                    <a:pt x="12" y="9"/>
                    <a:pt x="12" y="9"/>
                    <a:pt x="12" y="7"/>
                  </a:cubicBezTo>
                  <a:cubicBezTo>
                    <a:pt x="13" y="7"/>
                    <a:pt x="13" y="7"/>
                    <a:pt x="13" y="6"/>
                  </a:cubicBezTo>
                  <a:cubicBezTo>
                    <a:pt x="13" y="6"/>
                    <a:pt x="13" y="5"/>
                    <a:pt x="13" y="5"/>
                  </a:cubicBezTo>
                  <a:cubicBezTo>
                    <a:pt x="13" y="4"/>
                    <a:pt x="13" y="3"/>
                    <a:pt x="13" y="3"/>
                  </a:cubicBezTo>
                  <a:cubicBezTo>
                    <a:pt x="13" y="1"/>
                    <a:pt x="11" y="0"/>
                    <a:pt x="9" y="0"/>
                  </a:cubicBezTo>
                  <a:cubicBezTo>
                    <a:pt x="7" y="0"/>
                    <a:pt x="6" y="1"/>
                    <a:pt x="6" y="3"/>
                  </a:cubicBezTo>
                  <a:cubicBezTo>
                    <a:pt x="6" y="3"/>
                    <a:pt x="6" y="4"/>
                    <a:pt x="6" y="5"/>
                  </a:cubicBezTo>
                  <a:cubicBezTo>
                    <a:pt x="5" y="5"/>
                    <a:pt x="5" y="6"/>
                    <a:pt x="5" y="6"/>
                  </a:cubicBezTo>
                  <a:cubicBezTo>
                    <a:pt x="5" y="7"/>
                    <a:pt x="6" y="7"/>
                    <a:pt x="6" y="7"/>
                  </a:cubicBezTo>
                  <a:cubicBezTo>
                    <a:pt x="6" y="9"/>
                    <a:pt x="7" y="9"/>
                    <a:pt x="7" y="9"/>
                  </a:cubicBezTo>
                  <a:cubicBezTo>
                    <a:pt x="7" y="11"/>
                    <a:pt x="7" y="11"/>
                    <a:pt x="7" y="11"/>
                  </a:cubicBezTo>
                  <a:cubicBezTo>
                    <a:pt x="7" y="11"/>
                    <a:pt x="6" y="11"/>
                    <a:pt x="5" y="12"/>
                  </a:cubicBezTo>
                  <a:cubicBezTo>
                    <a:pt x="3" y="13"/>
                    <a:pt x="1" y="14"/>
                    <a:pt x="0" y="14"/>
                  </a:cubicBezTo>
                  <a:cubicBezTo>
                    <a:pt x="0" y="15"/>
                    <a:pt x="0" y="17"/>
                    <a:pt x="0" y="17"/>
                  </a:cubicBez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Rectangle 120"/>
            <p:cNvSpPr>
              <a:spLocks noChangeArrowheads="1"/>
            </p:cNvSpPr>
            <p:nvPr/>
          </p:nvSpPr>
          <p:spPr bwMode="auto">
            <a:xfrm>
              <a:off x="10085388" y="4549776"/>
              <a:ext cx="9048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8" name="Rectangle 121"/>
            <p:cNvSpPr>
              <a:spLocks noChangeArrowheads="1"/>
            </p:cNvSpPr>
            <p:nvPr/>
          </p:nvSpPr>
          <p:spPr bwMode="auto">
            <a:xfrm>
              <a:off x="10085388" y="4594226"/>
              <a:ext cx="1365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 name="Rectangle 122"/>
            <p:cNvSpPr>
              <a:spLocks noChangeArrowheads="1"/>
            </p:cNvSpPr>
            <p:nvPr/>
          </p:nvSpPr>
          <p:spPr bwMode="auto">
            <a:xfrm>
              <a:off x="10085388" y="4640263"/>
              <a:ext cx="1143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0" name="Freeform 123"/>
            <p:cNvSpPr>
              <a:spLocks noEditPoints="1"/>
            </p:cNvSpPr>
            <p:nvPr/>
          </p:nvSpPr>
          <p:spPr bwMode="auto">
            <a:xfrm>
              <a:off x="9902825" y="4503738"/>
              <a:ext cx="365125" cy="250825"/>
            </a:xfrm>
            <a:custGeom>
              <a:avLst/>
              <a:gdLst>
                <a:gd name="T0" fmla="*/ 0 w 64"/>
                <a:gd name="T1" fmla="*/ 0 h 44"/>
                <a:gd name="T2" fmla="*/ 0 w 64"/>
                <a:gd name="T3" fmla="*/ 44 h 44"/>
                <a:gd name="T4" fmla="*/ 64 w 64"/>
                <a:gd name="T5" fmla="*/ 44 h 44"/>
                <a:gd name="T6" fmla="*/ 64 w 64"/>
                <a:gd name="T7" fmla="*/ 0 h 44"/>
                <a:gd name="T8" fmla="*/ 0 w 64"/>
                <a:gd name="T9" fmla="*/ 0 h 44"/>
                <a:gd name="T10" fmla="*/ 60 w 64"/>
                <a:gd name="T11" fmla="*/ 40 h 44"/>
                <a:gd name="T12" fmla="*/ 52 w 64"/>
                <a:gd name="T13" fmla="*/ 40 h 44"/>
                <a:gd name="T14" fmla="*/ 52 w 64"/>
                <a:gd name="T15" fmla="*/ 38 h 44"/>
                <a:gd name="T16" fmla="*/ 46 w 64"/>
                <a:gd name="T17" fmla="*/ 32 h 44"/>
                <a:gd name="T18" fmla="*/ 40 w 64"/>
                <a:gd name="T19" fmla="*/ 38 h 44"/>
                <a:gd name="T20" fmla="*/ 40 w 64"/>
                <a:gd name="T21" fmla="*/ 40 h 44"/>
                <a:gd name="T22" fmla="*/ 24 w 64"/>
                <a:gd name="T23" fmla="*/ 40 h 44"/>
                <a:gd name="T24" fmla="*/ 24 w 64"/>
                <a:gd name="T25" fmla="*/ 38 h 44"/>
                <a:gd name="T26" fmla="*/ 18 w 64"/>
                <a:gd name="T27" fmla="*/ 32 h 44"/>
                <a:gd name="T28" fmla="*/ 12 w 64"/>
                <a:gd name="T29" fmla="*/ 38 h 44"/>
                <a:gd name="T30" fmla="*/ 12 w 64"/>
                <a:gd name="T31" fmla="*/ 40 h 44"/>
                <a:gd name="T32" fmla="*/ 4 w 64"/>
                <a:gd name="T33" fmla="*/ 40 h 44"/>
                <a:gd name="T34" fmla="*/ 4 w 64"/>
                <a:gd name="T35" fmla="*/ 4 h 44"/>
                <a:gd name="T36" fmla="*/ 60 w 64"/>
                <a:gd name="T37" fmla="*/ 4 h 44"/>
                <a:gd name="T38" fmla="*/ 60 w 64"/>
                <a:gd name="T3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0"/>
                  </a:moveTo>
                  <a:cubicBezTo>
                    <a:pt x="0" y="44"/>
                    <a:pt x="0" y="44"/>
                    <a:pt x="0" y="44"/>
                  </a:cubicBezTo>
                  <a:cubicBezTo>
                    <a:pt x="64" y="44"/>
                    <a:pt x="64" y="44"/>
                    <a:pt x="64" y="44"/>
                  </a:cubicBezTo>
                  <a:cubicBezTo>
                    <a:pt x="64" y="0"/>
                    <a:pt x="64" y="0"/>
                    <a:pt x="64" y="0"/>
                  </a:cubicBezTo>
                  <a:lnTo>
                    <a:pt x="0" y="0"/>
                  </a:lnTo>
                  <a:close/>
                  <a:moveTo>
                    <a:pt x="60" y="40"/>
                  </a:moveTo>
                  <a:cubicBezTo>
                    <a:pt x="52" y="40"/>
                    <a:pt x="52" y="40"/>
                    <a:pt x="52" y="40"/>
                  </a:cubicBezTo>
                  <a:cubicBezTo>
                    <a:pt x="52" y="39"/>
                    <a:pt x="52" y="39"/>
                    <a:pt x="52" y="38"/>
                  </a:cubicBezTo>
                  <a:cubicBezTo>
                    <a:pt x="52" y="35"/>
                    <a:pt x="49" y="32"/>
                    <a:pt x="46" y="32"/>
                  </a:cubicBezTo>
                  <a:cubicBezTo>
                    <a:pt x="43" y="32"/>
                    <a:pt x="40" y="35"/>
                    <a:pt x="40" y="38"/>
                  </a:cubicBezTo>
                  <a:cubicBezTo>
                    <a:pt x="40" y="39"/>
                    <a:pt x="40" y="39"/>
                    <a:pt x="40" y="40"/>
                  </a:cubicBezTo>
                  <a:cubicBezTo>
                    <a:pt x="24" y="40"/>
                    <a:pt x="24" y="40"/>
                    <a:pt x="24" y="40"/>
                  </a:cubicBezTo>
                  <a:cubicBezTo>
                    <a:pt x="24" y="39"/>
                    <a:pt x="24" y="39"/>
                    <a:pt x="24" y="38"/>
                  </a:cubicBezTo>
                  <a:cubicBezTo>
                    <a:pt x="24" y="35"/>
                    <a:pt x="21" y="32"/>
                    <a:pt x="18" y="32"/>
                  </a:cubicBezTo>
                  <a:cubicBezTo>
                    <a:pt x="15" y="32"/>
                    <a:pt x="12" y="35"/>
                    <a:pt x="12" y="38"/>
                  </a:cubicBezTo>
                  <a:cubicBezTo>
                    <a:pt x="12" y="39"/>
                    <a:pt x="12" y="39"/>
                    <a:pt x="12" y="40"/>
                  </a:cubicBezTo>
                  <a:cubicBezTo>
                    <a:pt x="4" y="40"/>
                    <a:pt x="4" y="40"/>
                    <a:pt x="4" y="40"/>
                  </a:cubicBezTo>
                  <a:cubicBezTo>
                    <a:pt x="4" y="4"/>
                    <a:pt x="4" y="4"/>
                    <a:pt x="4" y="4"/>
                  </a:cubicBezTo>
                  <a:cubicBezTo>
                    <a:pt x="60" y="4"/>
                    <a:pt x="60" y="4"/>
                    <a:pt x="60" y="4"/>
                  </a:cubicBezTo>
                  <a:lnTo>
                    <a:pt x="6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Oval 7"/>
          <p:cNvSpPr/>
          <p:nvPr/>
        </p:nvSpPr>
        <p:spPr>
          <a:xfrm>
            <a:off x="6479322" y="2336353"/>
            <a:ext cx="696558" cy="696773"/>
          </a:xfrm>
          <a:prstGeom prst="ellipse">
            <a:avLst/>
          </a:prstGeom>
          <a:solidFill>
            <a:srgbClr val="6EBA35"/>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2" name="Freeform 70"/>
          <p:cNvSpPr>
            <a:spLocks noEditPoints="1"/>
          </p:cNvSpPr>
          <p:nvPr/>
        </p:nvSpPr>
        <p:spPr bwMode="auto">
          <a:xfrm>
            <a:off x="6690084" y="2546881"/>
            <a:ext cx="275035" cy="275120"/>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43" name="Oval 10"/>
          <p:cNvSpPr/>
          <p:nvPr/>
        </p:nvSpPr>
        <p:spPr>
          <a:xfrm>
            <a:off x="6502844" y="3825214"/>
            <a:ext cx="696558" cy="696773"/>
          </a:xfrm>
          <a:prstGeom prst="ellipse">
            <a:avLst/>
          </a:prstGeom>
          <a:solidFill>
            <a:srgbClr val="A7CF82"/>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sp>
        <p:nvSpPr>
          <p:cNvPr id="44" name="Freeform 146"/>
          <p:cNvSpPr>
            <a:spLocks noEditPoints="1"/>
          </p:cNvSpPr>
          <p:nvPr/>
        </p:nvSpPr>
        <p:spPr bwMode="auto">
          <a:xfrm>
            <a:off x="6720965" y="4032035"/>
            <a:ext cx="273844" cy="273928"/>
          </a:xfrm>
          <a:custGeom>
            <a:avLst/>
            <a:gdLst>
              <a:gd name="T0" fmla="*/ 0 w 230"/>
              <a:gd name="T1" fmla="*/ 0 h 230"/>
              <a:gd name="T2" fmla="*/ 0 w 230"/>
              <a:gd name="T3" fmla="*/ 230 h 230"/>
              <a:gd name="T4" fmla="*/ 230 w 230"/>
              <a:gd name="T5" fmla="*/ 230 h 230"/>
              <a:gd name="T6" fmla="*/ 230 w 230"/>
              <a:gd name="T7" fmla="*/ 0 h 230"/>
              <a:gd name="T8" fmla="*/ 0 w 230"/>
              <a:gd name="T9" fmla="*/ 0 h 230"/>
              <a:gd name="T10" fmla="*/ 87 w 230"/>
              <a:gd name="T11" fmla="*/ 29 h 230"/>
              <a:gd name="T12" fmla="*/ 101 w 230"/>
              <a:gd name="T13" fmla="*/ 29 h 230"/>
              <a:gd name="T14" fmla="*/ 101 w 230"/>
              <a:gd name="T15" fmla="*/ 43 h 230"/>
              <a:gd name="T16" fmla="*/ 87 w 230"/>
              <a:gd name="T17" fmla="*/ 43 h 230"/>
              <a:gd name="T18" fmla="*/ 87 w 230"/>
              <a:gd name="T19" fmla="*/ 29 h 230"/>
              <a:gd name="T20" fmla="*/ 58 w 230"/>
              <a:gd name="T21" fmla="*/ 29 h 230"/>
              <a:gd name="T22" fmla="*/ 72 w 230"/>
              <a:gd name="T23" fmla="*/ 29 h 230"/>
              <a:gd name="T24" fmla="*/ 72 w 230"/>
              <a:gd name="T25" fmla="*/ 43 h 230"/>
              <a:gd name="T26" fmla="*/ 58 w 230"/>
              <a:gd name="T27" fmla="*/ 43 h 230"/>
              <a:gd name="T28" fmla="*/ 58 w 230"/>
              <a:gd name="T29" fmla="*/ 29 h 230"/>
              <a:gd name="T30" fmla="*/ 29 w 230"/>
              <a:gd name="T31" fmla="*/ 29 h 230"/>
              <a:gd name="T32" fmla="*/ 44 w 230"/>
              <a:gd name="T33" fmla="*/ 29 h 230"/>
              <a:gd name="T34" fmla="*/ 44 w 230"/>
              <a:gd name="T35" fmla="*/ 43 h 230"/>
              <a:gd name="T36" fmla="*/ 29 w 230"/>
              <a:gd name="T37" fmla="*/ 43 h 230"/>
              <a:gd name="T38" fmla="*/ 29 w 230"/>
              <a:gd name="T39" fmla="*/ 29 h 230"/>
              <a:gd name="T40" fmla="*/ 202 w 230"/>
              <a:gd name="T41" fmla="*/ 201 h 230"/>
              <a:gd name="T42" fmla="*/ 29 w 230"/>
              <a:gd name="T43" fmla="*/ 201 h 230"/>
              <a:gd name="T44" fmla="*/ 29 w 230"/>
              <a:gd name="T45" fmla="*/ 58 h 230"/>
              <a:gd name="T46" fmla="*/ 202 w 230"/>
              <a:gd name="T47" fmla="*/ 58 h 230"/>
              <a:gd name="T48" fmla="*/ 202 w 230"/>
              <a:gd name="T4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30">
                <a:moveTo>
                  <a:pt x="0" y="0"/>
                </a:moveTo>
                <a:lnTo>
                  <a:pt x="0" y="230"/>
                </a:lnTo>
                <a:lnTo>
                  <a:pt x="230" y="230"/>
                </a:lnTo>
                <a:lnTo>
                  <a:pt x="230" y="0"/>
                </a:lnTo>
                <a:lnTo>
                  <a:pt x="0" y="0"/>
                </a:lnTo>
                <a:close/>
                <a:moveTo>
                  <a:pt x="87" y="29"/>
                </a:moveTo>
                <a:lnTo>
                  <a:pt x="101" y="29"/>
                </a:lnTo>
                <a:lnTo>
                  <a:pt x="101" y="43"/>
                </a:lnTo>
                <a:lnTo>
                  <a:pt x="87" y="43"/>
                </a:lnTo>
                <a:lnTo>
                  <a:pt x="87" y="29"/>
                </a:lnTo>
                <a:close/>
                <a:moveTo>
                  <a:pt x="58" y="29"/>
                </a:moveTo>
                <a:lnTo>
                  <a:pt x="72" y="29"/>
                </a:lnTo>
                <a:lnTo>
                  <a:pt x="72" y="43"/>
                </a:lnTo>
                <a:lnTo>
                  <a:pt x="58" y="43"/>
                </a:lnTo>
                <a:lnTo>
                  <a:pt x="58" y="29"/>
                </a:lnTo>
                <a:close/>
                <a:moveTo>
                  <a:pt x="29" y="29"/>
                </a:moveTo>
                <a:lnTo>
                  <a:pt x="44" y="29"/>
                </a:lnTo>
                <a:lnTo>
                  <a:pt x="44" y="43"/>
                </a:lnTo>
                <a:lnTo>
                  <a:pt x="29" y="43"/>
                </a:lnTo>
                <a:lnTo>
                  <a:pt x="29" y="29"/>
                </a:lnTo>
                <a:close/>
                <a:moveTo>
                  <a:pt x="202" y="201"/>
                </a:moveTo>
                <a:lnTo>
                  <a:pt x="29" y="201"/>
                </a:lnTo>
                <a:lnTo>
                  <a:pt x="29" y="58"/>
                </a:lnTo>
                <a:lnTo>
                  <a:pt x="202" y="58"/>
                </a:lnTo>
                <a:lnTo>
                  <a:pt x="202" y="201"/>
                </a:lnTo>
                <a:close/>
              </a:path>
            </a:pathLst>
          </a:custGeom>
          <a:solidFill>
            <a:schemeClr val="bg1"/>
          </a:solidFill>
          <a:ln>
            <a:noFill/>
          </a:ln>
        </p:spPr>
        <p:txBody>
          <a:bodyPr vert="horz" wrap="square" lIns="68580" tIns="34290" rIns="68580" bIns="34290" numCol="1" anchor="t" anchorCtr="0" compatLnSpc="1"/>
          <a:lstStyle/>
          <a:p>
            <a:endParaRPr lang="id-ID"/>
          </a:p>
        </p:txBody>
      </p:sp>
      <p:sp>
        <p:nvSpPr>
          <p:cNvPr id="45" name="Oval 9"/>
          <p:cNvSpPr/>
          <p:nvPr/>
        </p:nvSpPr>
        <p:spPr>
          <a:xfrm>
            <a:off x="4679122" y="3897222"/>
            <a:ext cx="696558" cy="696773"/>
          </a:xfrm>
          <a:prstGeom prst="ellipse">
            <a:avLst/>
          </a:prstGeom>
          <a:solidFill>
            <a:srgbClr val="6EBA35"/>
          </a:solidFill>
          <a:ln w="2540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p>
        </p:txBody>
      </p:sp>
      <p:grpSp>
        <p:nvGrpSpPr>
          <p:cNvPr id="46" name="Group 66"/>
          <p:cNvGrpSpPr/>
          <p:nvPr/>
        </p:nvGrpSpPr>
        <p:grpSpPr>
          <a:xfrm>
            <a:off x="4874121" y="4150920"/>
            <a:ext cx="273844" cy="273928"/>
            <a:chOff x="4752975" y="3660776"/>
            <a:chExt cx="365125" cy="365125"/>
          </a:xfrm>
          <a:solidFill>
            <a:schemeClr val="bg1"/>
          </a:solidFill>
        </p:grpSpPr>
        <p:sp>
          <p:nvSpPr>
            <p:cNvPr id="47" name="Freeform 51"/>
            <p:cNvSpPr/>
            <p:nvPr/>
          </p:nvSpPr>
          <p:spPr bwMode="auto">
            <a:xfrm>
              <a:off x="4843463" y="3775076"/>
              <a:ext cx="274637" cy="250825"/>
            </a:xfrm>
            <a:custGeom>
              <a:avLst/>
              <a:gdLst>
                <a:gd name="T0" fmla="*/ 40 w 48"/>
                <a:gd name="T1" fmla="*/ 0 h 44"/>
                <a:gd name="T2" fmla="*/ 36 w 48"/>
                <a:gd name="T3" fmla="*/ 0 h 44"/>
                <a:gd name="T4" fmla="*/ 36 w 48"/>
                <a:gd name="T5" fmla="*/ 4 h 44"/>
                <a:gd name="T6" fmla="*/ 24 w 48"/>
                <a:gd name="T7" fmla="*/ 16 h 44"/>
                <a:gd name="T8" fmla="*/ 6 w 48"/>
                <a:gd name="T9" fmla="*/ 16 h 44"/>
                <a:gd name="T10" fmla="*/ 0 w 48"/>
                <a:gd name="T11" fmla="*/ 22 h 44"/>
                <a:gd name="T12" fmla="*/ 0 w 48"/>
                <a:gd name="T13" fmla="*/ 24 h 44"/>
                <a:gd name="T14" fmla="*/ 8 w 48"/>
                <a:gd name="T15" fmla="*/ 32 h 44"/>
                <a:gd name="T16" fmla="*/ 28 w 48"/>
                <a:gd name="T17" fmla="*/ 32 h 44"/>
                <a:gd name="T18" fmla="*/ 40 w 48"/>
                <a:gd name="T19" fmla="*/ 44 h 44"/>
                <a:gd name="T20" fmla="*/ 40 w 48"/>
                <a:gd name="T21" fmla="*/ 32 h 44"/>
                <a:gd name="T22" fmla="*/ 48 w 48"/>
                <a:gd name="T23" fmla="*/ 24 h 44"/>
                <a:gd name="T24" fmla="*/ 48 w 48"/>
                <a:gd name="T25" fmla="*/ 8 h 44"/>
                <a:gd name="T26" fmla="*/ 40 w 48"/>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4">
                  <a:moveTo>
                    <a:pt x="40" y="0"/>
                  </a:moveTo>
                  <a:cubicBezTo>
                    <a:pt x="36" y="0"/>
                    <a:pt x="36" y="0"/>
                    <a:pt x="36" y="0"/>
                  </a:cubicBezTo>
                  <a:cubicBezTo>
                    <a:pt x="36" y="4"/>
                    <a:pt x="36" y="4"/>
                    <a:pt x="36" y="4"/>
                  </a:cubicBezTo>
                  <a:cubicBezTo>
                    <a:pt x="36" y="10"/>
                    <a:pt x="30" y="16"/>
                    <a:pt x="24" y="16"/>
                  </a:cubicBezTo>
                  <a:cubicBezTo>
                    <a:pt x="6" y="16"/>
                    <a:pt x="6" y="16"/>
                    <a:pt x="6" y="16"/>
                  </a:cubicBezTo>
                  <a:cubicBezTo>
                    <a:pt x="0" y="22"/>
                    <a:pt x="0" y="22"/>
                    <a:pt x="0" y="22"/>
                  </a:cubicBezTo>
                  <a:cubicBezTo>
                    <a:pt x="0" y="24"/>
                    <a:pt x="0" y="24"/>
                    <a:pt x="0" y="24"/>
                  </a:cubicBezTo>
                  <a:cubicBezTo>
                    <a:pt x="0" y="28"/>
                    <a:pt x="4" y="32"/>
                    <a:pt x="8" y="32"/>
                  </a:cubicBezTo>
                  <a:cubicBezTo>
                    <a:pt x="28" y="32"/>
                    <a:pt x="28" y="32"/>
                    <a:pt x="28" y="32"/>
                  </a:cubicBezTo>
                  <a:cubicBezTo>
                    <a:pt x="40" y="44"/>
                    <a:pt x="40" y="44"/>
                    <a:pt x="40" y="44"/>
                  </a:cubicBezTo>
                  <a:cubicBezTo>
                    <a:pt x="40" y="32"/>
                    <a:pt x="40" y="32"/>
                    <a:pt x="40" y="32"/>
                  </a:cubicBezTo>
                  <a:cubicBezTo>
                    <a:pt x="44" y="32"/>
                    <a:pt x="48" y="28"/>
                    <a:pt x="48" y="24"/>
                  </a:cubicBezTo>
                  <a:cubicBezTo>
                    <a:pt x="48" y="8"/>
                    <a:pt x="48" y="8"/>
                    <a:pt x="48" y="8"/>
                  </a:cubicBezTo>
                  <a:cubicBezTo>
                    <a:pt x="48" y="4"/>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52"/>
            <p:cNvSpPr/>
            <p:nvPr/>
          </p:nvSpPr>
          <p:spPr bwMode="auto">
            <a:xfrm>
              <a:off x="4752975" y="3660776"/>
              <a:ext cx="273050" cy="250825"/>
            </a:xfrm>
            <a:custGeom>
              <a:avLst/>
              <a:gdLst>
                <a:gd name="T0" fmla="*/ 20 w 48"/>
                <a:gd name="T1" fmla="*/ 32 h 44"/>
                <a:gd name="T2" fmla="*/ 40 w 48"/>
                <a:gd name="T3" fmla="*/ 32 h 44"/>
                <a:gd name="T4" fmla="*/ 48 w 48"/>
                <a:gd name="T5" fmla="*/ 24 h 44"/>
                <a:gd name="T6" fmla="*/ 48 w 48"/>
                <a:gd name="T7" fmla="*/ 8 h 44"/>
                <a:gd name="T8" fmla="*/ 40 w 48"/>
                <a:gd name="T9" fmla="*/ 0 h 44"/>
                <a:gd name="T10" fmla="*/ 8 w 48"/>
                <a:gd name="T11" fmla="*/ 0 h 44"/>
                <a:gd name="T12" fmla="*/ 0 w 48"/>
                <a:gd name="T13" fmla="*/ 8 h 44"/>
                <a:gd name="T14" fmla="*/ 0 w 48"/>
                <a:gd name="T15" fmla="*/ 24 h 44"/>
                <a:gd name="T16" fmla="*/ 8 w 48"/>
                <a:gd name="T17" fmla="*/ 32 h 44"/>
                <a:gd name="T18" fmla="*/ 8 w 48"/>
                <a:gd name="T19" fmla="*/ 44 h 44"/>
                <a:gd name="T20" fmla="*/ 20 w 48"/>
                <a:gd name="T21"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4">
                  <a:moveTo>
                    <a:pt x="20" y="32"/>
                  </a:moveTo>
                  <a:cubicBezTo>
                    <a:pt x="40" y="32"/>
                    <a:pt x="40" y="32"/>
                    <a:pt x="40" y="32"/>
                  </a:cubicBezTo>
                  <a:cubicBezTo>
                    <a:pt x="44" y="32"/>
                    <a:pt x="48" y="28"/>
                    <a:pt x="48" y="24"/>
                  </a:cubicBezTo>
                  <a:cubicBezTo>
                    <a:pt x="48" y="8"/>
                    <a:pt x="48" y="8"/>
                    <a:pt x="48" y="8"/>
                  </a:cubicBezTo>
                  <a:cubicBezTo>
                    <a:pt x="48" y="4"/>
                    <a:pt x="44" y="0"/>
                    <a:pt x="40" y="0"/>
                  </a:cubicBezTo>
                  <a:cubicBezTo>
                    <a:pt x="8" y="0"/>
                    <a:pt x="8" y="0"/>
                    <a:pt x="8" y="0"/>
                  </a:cubicBezTo>
                  <a:cubicBezTo>
                    <a:pt x="4" y="0"/>
                    <a:pt x="0" y="4"/>
                    <a:pt x="0" y="8"/>
                  </a:cubicBezTo>
                  <a:cubicBezTo>
                    <a:pt x="0" y="24"/>
                    <a:pt x="0" y="24"/>
                    <a:pt x="0" y="24"/>
                  </a:cubicBezTo>
                  <a:cubicBezTo>
                    <a:pt x="0" y="28"/>
                    <a:pt x="4" y="32"/>
                    <a:pt x="8" y="32"/>
                  </a:cubicBezTo>
                  <a:cubicBezTo>
                    <a:pt x="8" y="44"/>
                    <a:pt x="8" y="44"/>
                    <a:pt x="8" y="44"/>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9" name="文本框 48"/>
          <p:cNvSpPr txBox="1"/>
          <p:nvPr/>
        </p:nvSpPr>
        <p:spPr>
          <a:xfrm>
            <a:off x="1354316" y="1902234"/>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0" name="文本框 49"/>
          <p:cNvSpPr txBox="1"/>
          <p:nvPr/>
        </p:nvSpPr>
        <p:spPr>
          <a:xfrm>
            <a:off x="2080797" y="2011532"/>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1" name="文本框 50"/>
          <p:cNvSpPr txBox="1"/>
          <p:nvPr/>
        </p:nvSpPr>
        <p:spPr>
          <a:xfrm>
            <a:off x="1354316" y="2429091"/>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2" name="文本框 51"/>
          <p:cNvSpPr txBox="1"/>
          <p:nvPr/>
        </p:nvSpPr>
        <p:spPr>
          <a:xfrm>
            <a:off x="7903817" y="1850599"/>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3" name="文本框 52"/>
          <p:cNvSpPr txBox="1"/>
          <p:nvPr/>
        </p:nvSpPr>
        <p:spPr>
          <a:xfrm>
            <a:off x="8630298" y="1959897"/>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4" name="文本框 53"/>
          <p:cNvSpPr txBox="1"/>
          <p:nvPr/>
        </p:nvSpPr>
        <p:spPr>
          <a:xfrm>
            <a:off x="7903817" y="2377456"/>
            <a:ext cx="3007295" cy="954107"/>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5" name="文本框 54"/>
          <p:cNvSpPr txBox="1"/>
          <p:nvPr/>
        </p:nvSpPr>
        <p:spPr>
          <a:xfrm>
            <a:off x="1477489" y="3856881"/>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6" name="文本框 55"/>
          <p:cNvSpPr txBox="1"/>
          <p:nvPr/>
        </p:nvSpPr>
        <p:spPr>
          <a:xfrm>
            <a:off x="2203970" y="3966179"/>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57" name="文本框 56"/>
          <p:cNvSpPr txBox="1"/>
          <p:nvPr/>
        </p:nvSpPr>
        <p:spPr>
          <a:xfrm>
            <a:off x="1477489" y="4383738"/>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sp>
        <p:nvSpPr>
          <p:cNvPr id="58" name="文本框 57"/>
          <p:cNvSpPr txBox="1"/>
          <p:nvPr/>
        </p:nvSpPr>
        <p:spPr>
          <a:xfrm>
            <a:off x="7954369" y="3779106"/>
            <a:ext cx="726481" cy="646331"/>
          </a:xfrm>
          <a:prstGeom prst="rect">
            <a:avLst/>
          </a:prstGeom>
          <a:noFill/>
        </p:spPr>
        <p:txBody>
          <a:bodyPr wrap="none" rtlCol="0">
            <a:spAutoFit/>
          </a:bodyPr>
          <a:lstStyle/>
          <a:p>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sz="360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59" name="文本框 58"/>
          <p:cNvSpPr txBox="1"/>
          <p:nvPr/>
        </p:nvSpPr>
        <p:spPr>
          <a:xfrm>
            <a:off x="8680850" y="3888404"/>
            <a:ext cx="1107996" cy="369332"/>
          </a:xfrm>
          <a:prstGeom prst="rect">
            <a:avLst/>
          </a:prstGeom>
          <a:noFill/>
        </p:spPr>
        <p:txBody>
          <a:bodyPr wrap="none" rtlCol="0">
            <a:spAutoFit/>
          </a:bodyPr>
          <a:lstStyle/>
          <a:p>
            <a:pPr algn="r"/>
            <a:r>
              <a:rPr lang="zh-CN" altLang="en-US" dirty="0">
                <a:latin typeface="微软雅黑" panose="020B0503020204020204" pitchFamily="34" charset="-122"/>
                <a:ea typeface="微软雅黑" panose="020B0503020204020204" pitchFamily="34" charset="-122"/>
                <a:cs typeface="Ebrima" panose="02000000000000000000" pitchFamily="2" charset="0"/>
              </a:rPr>
              <a:t>添加标题</a:t>
            </a:r>
          </a:p>
        </p:txBody>
      </p:sp>
      <p:sp>
        <p:nvSpPr>
          <p:cNvPr id="60" name="文本框 59"/>
          <p:cNvSpPr txBox="1"/>
          <p:nvPr/>
        </p:nvSpPr>
        <p:spPr>
          <a:xfrm>
            <a:off x="7954369" y="4305963"/>
            <a:ext cx="3007295" cy="889090"/>
          </a:xfrm>
          <a:prstGeom prst="rect">
            <a:avLst/>
          </a:prstGeom>
          <a:noFill/>
        </p:spPr>
        <p:txBody>
          <a:bodyPr wrap="square" rtlCol="0">
            <a:spAutoFit/>
          </a:bodyPr>
          <a:lstStyle/>
          <a:p>
            <a:pPr>
              <a:lnSpc>
                <a:spcPct val="200000"/>
              </a:lnSpc>
              <a:buClr>
                <a:srgbClr val="00B050"/>
              </a:buClr>
            </a:pPr>
            <a:r>
              <a:rPr lang="zh-CN" altLang="en-US" sz="1400" dirty="0">
                <a:latin typeface="微软雅黑" panose="020B0503020204020204" pitchFamily="34" charset="-122"/>
                <a:ea typeface="微软雅黑" panose="020B0503020204020204" pitchFamily="34" charset="-122"/>
              </a:rPr>
              <a:t>添加文本添加文本添加文本添加文本添加文本添加文本</a:t>
            </a:r>
          </a:p>
        </p:txBody>
      </p:sp>
      <p:pic>
        <p:nvPicPr>
          <p:cNvPr id="2" name="图片 1"/>
          <p:cNvPicPr>
            <a:picLocks noChangeAspect="1"/>
          </p:cNvPicPr>
          <p:nvPr/>
        </p:nvPicPr>
        <p:blipFill>
          <a:blip r:embed="rId3" cstate="screen"/>
          <a:stretch>
            <a:fillRect/>
          </a:stretch>
        </p:blipFill>
        <p:spPr>
          <a:xfrm>
            <a:off x="3970142" y="0"/>
            <a:ext cx="4389129" cy="6486157"/>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53" presetClass="entr" presetSubtype="16"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additive="base">
                                        <p:cTn id="74" dur="500" fill="hold"/>
                                        <p:tgtEl>
                                          <p:spTgt spid="52"/>
                                        </p:tgtEl>
                                        <p:attrNameLst>
                                          <p:attrName>ppt_x</p:attrName>
                                        </p:attrNameLst>
                                      </p:cBhvr>
                                      <p:tavLst>
                                        <p:tav tm="0">
                                          <p:val>
                                            <p:strVal val="#ppt_x"/>
                                          </p:val>
                                        </p:tav>
                                        <p:tav tm="100000">
                                          <p:val>
                                            <p:strVal val="#ppt_x"/>
                                          </p:val>
                                        </p:tav>
                                      </p:tavLst>
                                    </p:anim>
                                    <p:anim calcmode="lin" valueType="num">
                                      <p:cBhvr additive="base">
                                        <p:cTn id="75" dur="500" fill="hold"/>
                                        <p:tgtEl>
                                          <p:spTgt spid="5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additive="base">
                                        <p:cTn id="78" dur="500" fill="hold"/>
                                        <p:tgtEl>
                                          <p:spTgt spid="53"/>
                                        </p:tgtEl>
                                        <p:attrNameLst>
                                          <p:attrName>ppt_x</p:attrName>
                                        </p:attrNameLst>
                                      </p:cBhvr>
                                      <p:tavLst>
                                        <p:tav tm="0">
                                          <p:val>
                                            <p:strVal val="#ppt_x"/>
                                          </p:val>
                                        </p:tav>
                                        <p:tav tm="100000">
                                          <p:val>
                                            <p:strVal val="#ppt_x"/>
                                          </p:val>
                                        </p:tav>
                                      </p:tavLst>
                                    </p:anim>
                                    <p:anim calcmode="lin" valueType="num">
                                      <p:cBhvr additive="base">
                                        <p:cTn id="79" dur="500" fill="hold"/>
                                        <p:tgtEl>
                                          <p:spTgt spid="5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additive="base">
                                        <p:cTn id="82" dur="500" fill="hold"/>
                                        <p:tgtEl>
                                          <p:spTgt spid="54"/>
                                        </p:tgtEl>
                                        <p:attrNameLst>
                                          <p:attrName>ppt_x</p:attrName>
                                        </p:attrNameLst>
                                      </p:cBhvr>
                                      <p:tavLst>
                                        <p:tav tm="0">
                                          <p:val>
                                            <p:strVal val="#ppt_x"/>
                                          </p:val>
                                        </p:tav>
                                        <p:tav tm="100000">
                                          <p:val>
                                            <p:strVal val="#ppt_x"/>
                                          </p:val>
                                        </p:tav>
                                      </p:tavLst>
                                    </p:anim>
                                    <p:anim calcmode="lin" valueType="num">
                                      <p:cBhvr additive="base">
                                        <p:cTn id="8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ppt_x"/>
                                          </p:val>
                                        </p:tav>
                                        <p:tav tm="100000">
                                          <p:val>
                                            <p:strVal val="#ppt_x"/>
                                          </p:val>
                                        </p:tav>
                                      </p:tavLst>
                                    </p:anim>
                                    <p:anim calcmode="lin" valueType="num">
                                      <p:cBhvr additive="base">
                                        <p:cTn id="89" dur="500" fill="hold"/>
                                        <p:tgtEl>
                                          <p:spTgt spid="55"/>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500" fill="hold"/>
                                        <p:tgtEl>
                                          <p:spTgt spid="57"/>
                                        </p:tgtEl>
                                        <p:attrNameLst>
                                          <p:attrName>ppt_x</p:attrName>
                                        </p:attrNameLst>
                                      </p:cBhvr>
                                      <p:tavLst>
                                        <p:tav tm="0">
                                          <p:val>
                                            <p:strVal val="#ppt_x"/>
                                          </p:val>
                                        </p:tav>
                                        <p:tav tm="100000">
                                          <p:val>
                                            <p:strVal val="#ppt_x"/>
                                          </p:val>
                                        </p:tav>
                                      </p:tavLst>
                                    </p:anim>
                                    <p:anim calcmode="lin" valueType="num">
                                      <p:cBhvr additive="base">
                                        <p:cTn id="9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additive="base">
                                        <p:cTn id="102" dur="500" fill="hold"/>
                                        <p:tgtEl>
                                          <p:spTgt spid="58"/>
                                        </p:tgtEl>
                                        <p:attrNameLst>
                                          <p:attrName>ppt_x</p:attrName>
                                        </p:attrNameLst>
                                      </p:cBhvr>
                                      <p:tavLst>
                                        <p:tav tm="0">
                                          <p:val>
                                            <p:strVal val="#ppt_x"/>
                                          </p:val>
                                        </p:tav>
                                        <p:tav tm="100000">
                                          <p:val>
                                            <p:strVal val="#ppt_x"/>
                                          </p:val>
                                        </p:tav>
                                      </p:tavLst>
                                    </p:anim>
                                    <p:anim calcmode="lin" valueType="num">
                                      <p:cBhvr additive="base">
                                        <p:cTn id="103" dur="500" fill="hold"/>
                                        <p:tgtEl>
                                          <p:spTgt spid="5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ppt_x"/>
                                          </p:val>
                                        </p:tav>
                                        <p:tav tm="100000">
                                          <p:val>
                                            <p:strVal val="#ppt_x"/>
                                          </p:val>
                                        </p:tav>
                                      </p:tavLst>
                                    </p:anim>
                                    <p:anim calcmode="lin" valueType="num">
                                      <p:cBhvr additive="base">
                                        <p:cTn id="107" dur="500" fill="hold"/>
                                        <p:tgtEl>
                                          <p:spTgt spid="5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 calcmode="lin" valueType="num">
                                      <p:cBhvr additive="base">
                                        <p:cTn id="110" dur="500" fill="hold"/>
                                        <p:tgtEl>
                                          <p:spTgt spid="60"/>
                                        </p:tgtEl>
                                        <p:attrNameLst>
                                          <p:attrName>ppt_x</p:attrName>
                                        </p:attrNameLst>
                                      </p:cBhvr>
                                      <p:tavLst>
                                        <p:tav tm="0">
                                          <p:val>
                                            <p:strVal val="#ppt_x"/>
                                          </p:val>
                                        </p:tav>
                                        <p:tav tm="100000">
                                          <p:val>
                                            <p:strVal val="#ppt_x"/>
                                          </p:val>
                                        </p:tav>
                                      </p:tavLst>
                                    </p:anim>
                                    <p:anim calcmode="lin" valueType="num">
                                      <p:cBhvr additive="base">
                                        <p:cTn id="11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2" grpId="0" animBg="1"/>
      <p:bldP spid="43" grpId="0" animBg="1"/>
      <p:bldP spid="44" grpId="0" animBg="1"/>
      <p:bldP spid="45" grpId="0" animBg="1"/>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9254" y="934571"/>
            <a:ext cx="4178105" cy="5351929"/>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rotWithShape="1">
          <a:blip r:embed="rId3" cstate="screen"/>
          <a:srcRect/>
          <a:stretch>
            <a:fillRect/>
          </a:stretch>
        </p:blipFill>
        <p:spPr>
          <a:xfrm>
            <a:off x="2167134" y="1234440"/>
            <a:ext cx="3069830" cy="2216986"/>
          </a:xfrm>
          <a:prstGeom prst="rect">
            <a:avLst/>
          </a:prstGeom>
        </p:spPr>
      </p:pic>
      <p:pic>
        <p:nvPicPr>
          <p:cNvPr id="7" name="图片 6"/>
          <p:cNvPicPr>
            <a:picLocks noChangeAspect="1"/>
          </p:cNvPicPr>
          <p:nvPr/>
        </p:nvPicPr>
        <p:blipFill>
          <a:blip r:embed="rId4" cstate="screen"/>
          <a:stretch>
            <a:fillRect/>
          </a:stretch>
        </p:blipFill>
        <p:spPr>
          <a:xfrm>
            <a:off x="2164952" y="4164489"/>
            <a:ext cx="3072012" cy="1728006"/>
          </a:xfrm>
          <a:prstGeom prst="rect">
            <a:avLst/>
          </a:prstGeom>
        </p:spPr>
      </p:pic>
      <p:pic>
        <p:nvPicPr>
          <p:cNvPr id="8" name="图片 7"/>
          <p:cNvPicPr>
            <a:picLocks noChangeAspect="1"/>
          </p:cNvPicPr>
          <p:nvPr/>
        </p:nvPicPr>
        <p:blipFill>
          <a:blip r:embed="rId5" cstate="screen"/>
          <a:stretch>
            <a:fillRect/>
          </a:stretch>
        </p:blipFill>
        <p:spPr>
          <a:xfrm>
            <a:off x="7932448" y="3291412"/>
            <a:ext cx="2617954" cy="1746155"/>
          </a:xfrm>
          <a:prstGeom prst="rect">
            <a:avLst/>
          </a:prstGeom>
        </p:spPr>
      </p:pic>
      <p:grpSp>
        <p:nvGrpSpPr>
          <p:cNvPr id="12" name="组合 11"/>
          <p:cNvGrpSpPr/>
          <p:nvPr/>
        </p:nvGrpSpPr>
        <p:grpSpPr>
          <a:xfrm>
            <a:off x="5310941" y="3839243"/>
            <a:ext cx="2031325" cy="911955"/>
            <a:chOff x="468937" y="2419540"/>
            <a:chExt cx="2031325" cy="911955"/>
          </a:xfrm>
        </p:grpSpPr>
        <p:sp>
          <p:nvSpPr>
            <p:cNvPr id="13" name="TextBox 18"/>
            <p:cNvSpPr txBox="1"/>
            <p:nvPr/>
          </p:nvSpPr>
          <p:spPr>
            <a:xfrm flipH="1">
              <a:off x="468937" y="2419540"/>
              <a:ext cx="2031325" cy="461665"/>
            </a:xfrm>
            <a:prstGeom prst="rect">
              <a:avLst/>
            </a:prstGeom>
            <a:noFill/>
          </p:spPr>
          <p:txBody>
            <a:bodyPr wrap="none" rtlCol="0">
              <a:spAutoFit/>
            </a:bodyPr>
            <a:lstStyle/>
            <a:p>
              <a:r>
                <a:rPr lang="zh-CN" altLang="en-US" sz="2400" b="1" dirty="0">
                  <a:latin typeface="Roboto Black" charset="0"/>
                  <a:ea typeface="Roboto Black" charset="0"/>
                  <a:cs typeface="Roboto Black" charset="0"/>
                </a:rPr>
                <a:t>添加标题文字</a:t>
              </a:r>
              <a:endParaRPr lang="en-US" sz="2400" b="1" dirty="0">
                <a:latin typeface="Roboto Black" charset="0"/>
                <a:ea typeface="Roboto Black" charset="0"/>
                <a:cs typeface="Roboto Black" charset="0"/>
              </a:endParaRPr>
            </a:p>
          </p:txBody>
        </p:sp>
        <p:sp>
          <p:nvSpPr>
            <p:cNvPr id="14" name="矩形 13"/>
            <p:cNvSpPr/>
            <p:nvPr/>
          </p:nvSpPr>
          <p:spPr>
            <a:xfrm>
              <a:off x="470268" y="2823664"/>
              <a:ext cx="1933298" cy="507831"/>
            </a:xfrm>
            <a:prstGeom prst="rect">
              <a:avLst/>
            </a:prstGeom>
          </p:spPr>
          <p:txBody>
            <a:bodyPr wrap="square">
              <a:spAutoFit/>
            </a:bodyPr>
            <a:lstStyle/>
            <a:p>
              <a:pPr>
                <a:lnSpc>
                  <a:spcPct val="150000"/>
                </a:lnSpc>
              </a:pPr>
              <a:r>
                <a:rPr lang="en-US" altLang="zh-CN" sz="900" dirty="0"/>
                <a:t>OF THIS SCHEME, WE THANK YOU FOR YOUR READING, </a:t>
              </a:r>
              <a:r>
                <a:rPr lang="en-US" altLang="zh-CN" sz="900"/>
                <a:t>THE PROPOSAL</a:t>
              </a:r>
              <a:endParaRPr lang="en-US" altLang="zh-CN" sz="900" dirty="0"/>
            </a:p>
          </p:txBody>
        </p:sp>
      </p:grpSp>
      <p:pic>
        <p:nvPicPr>
          <p:cNvPr id="2" name="图片 1"/>
          <p:cNvPicPr>
            <a:picLocks noChangeAspect="1"/>
          </p:cNvPicPr>
          <p:nvPr/>
        </p:nvPicPr>
        <p:blipFill>
          <a:blip r:embed="rId6"/>
          <a:stretch>
            <a:fillRect/>
          </a:stretch>
        </p:blipFill>
        <p:spPr>
          <a:xfrm>
            <a:off x="5511578" y="1387626"/>
            <a:ext cx="2146256" cy="222290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131533" y="1412280"/>
            <a:ext cx="3635375" cy="4253230"/>
          </a:xfrm>
          <a:prstGeom prst="rect">
            <a:avLst/>
          </a:prstGeom>
          <a:blipFill dpi="0" rotWithShape="1">
            <a:blip r:embed="rId3" cstate="screen"/>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腾祥铁山楷书繁" panose="01010104010101010101" pitchFamily="2" charset="-122"/>
              <a:ea typeface="腾祥铁山楷书繁" panose="01010104010101010101" pitchFamily="2" charset="-122"/>
            </a:endParaRPr>
          </a:p>
        </p:txBody>
      </p:sp>
      <p:sp>
        <p:nvSpPr>
          <p:cNvPr id="9" name="文本框 8"/>
          <p:cNvSpPr txBox="1"/>
          <p:nvPr/>
        </p:nvSpPr>
        <p:spPr>
          <a:xfrm>
            <a:off x="7385050" y="2268855"/>
            <a:ext cx="2728933" cy="584775"/>
          </a:xfrm>
          <a:prstGeom prst="rect">
            <a:avLst/>
          </a:prstGeom>
          <a:noFill/>
        </p:spPr>
        <p:txBody>
          <a:bodyPr wrap="square" rtlCol="0">
            <a:spAutoFit/>
          </a:bodyPr>
          <a:lstStyle/>
          <a:p>
            <a:pPr algn="ctr"/>
            <a:r>
              <a:rPr lang="zh-CN" altLang="en-US" sz="3200" dirty="0" smtClean="0">
                <a:solidFill>
                  <a:schemeClr val="tx1">
                    <a:lumMod val="50000"/>
                    <a:lumOff val="50000"/>
                  </a:schemeClr>
                </a:solidFill>
                <a:latin typeface="腾祥铁山楷书繁" panose="01010104010101010101" pitchFamily="2" charset="-122"/>
                <a:ea typeface="腾祥铁山楷书繁" panose="01010104010101010101" pitchFamily="2" charset="-122"/>
              </a:rPr>
              <a:t>这里添加标题</a:t>
            </a:r>
            <a:endParaRPr lang="en-US" altLang="zh-CN" sz="32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0" name="文本框 9"/>
          <p:cNvSpPr txBox="1"/>
          <p:nvPr/>
        </p:nvSpPr>
        <p:spPr>
          <a:xfrm>
            <a:off x="7693704" y="3077230"/>
            <a:ext cx="2853690" cy="923330"/>
          </a:xfrm>
          <a:prstGeom prst="rect">
            <a:avLst/>
          </a:prstGeom>
          <a:noFill/>
        </p:spPr>
        <p:txBody>
          <a:bodyPr wrap="square" rtlCol="0">
            <a:spAutoFit/>
          </a:bodyPr>
          <a:lstStyle/>
          <a:p>
            <a:pPr algn="ctr">
              <a:lnSpc>
                <a:spcPct val="150000"/>
              </a:lnSpc>
            </a:pPr>
            <a:r>
              <a:rPr lang="zh-CN" altLang="en-US" sz="1200" dirty="0" smtClean="0">
                <a:solidFill>
                  <a:schemeClr val="tx1">
                    <a:lumMod val="50000"/>
                    <a:lumOff val="50000"/>
                  </a:schemeClr>
                </a:solidFill>
                <a:latin typeface="腾祥铁山楷书繁" panose="01010104010101010101" pitchFamily="2" charset="-122"/>
                <a:ea typeface="腾祥铁山楷书繁" panose="01010104010101010101" pitchFamily="2" charset="-122"/>
              </a:rPr>
              <a:t>您的内容打在这里，或者通过复制您的文本后，在此框中选择粘贴，并选择只保留文字。</a:t>
            </a:r>
            <a:endParaRPr lang="zh-CN" altLang="en-US" sz="12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pic>
        <p:nvPicPr>
          <p:cNvPr id="14" name="图片 13"/>
          <p:cNvPicPr>
            <a:picLocks noChangeAspect="1"/>
          </p:cNvPicPr>
          <p:nvPr/>
        </p:nvPicPr>
        <p:blipFill rotWithShape="1">
          <a:blip r:embed="rId4" cstate="screen"/>
          <a:srcRect t="22718"/>
          <a:stretch>
            <a:fillRect/>
          </a:stretch>
        </p:blipFill>
        <p:spPr>
          <a:xfrm>
            <a:off x="100030" y="1"/>
            <a:ext cx="4562171" cy="4132371"/>
          </a:xfrm>
          <a:prstGeom prst="rect">
            <a:avLst/>
          </a:prstGeom>
        </p:spPr>
      </p:pic>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2"/>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500"/>
                                        <p:tgtEl>
                                          <p:spTgt spid="9"/>
                                        </p:tgtEl>
                                      </p:cBhvr>
                                    </p:animEffect>
                                  </p:childTnLst>
                                </p:cTn>
                              </p:par>
                            </p:childTnLst>
                          </p:cTn>
                        </p:par>
                        <p:par>
                          <p:cTn id="16" fill="hold">
                            <p:stCondLst>
                              <p:cond delay="1000"/>
                            </p:stCondLst>
                            <p:childTnLst>
                              <p:par>
                                <p:cTn id="17" presetID="12" presetClass="entr" presetSubtype="4"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flipH="1">
            <a:off x="1123203" y="1341120"/>
            <a:ext cx="5714665" cy="4171705"/>
          </a:xfrm>
          <a:prstGeom prst="rect">
            <a:avLst/>
          </a:prstGeom>
        </p:spPr>
      </p:pic>
      <p:sp>
        <p:nvSpPr>
          <p:cNvPr id="5" name="矩形 4"/>
          <p:cNvSpPr/>
          <p:nvPr/>
        </p:nvSpPr>
        <p:spPr>
          <a:xfrm>
            <a:off x="6095998" y="2447365"/>
            <a:ext cx="5166362" cy="2543655"/>
          </a:xfrm>
          <a:prstGeom prst="rect">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639748" y="2749696"/>
            <a:ext cx="4424492" cy="1938992"/>
          </a:xfrm>
          <a:prstGeom prst="rect">
            <a:avLst/>
          </a:prstGeom>
        </p:spPr>
        <p:txBody>
          <a:bodyPr wrap="square">
            <a:spAutoFit/>
          </a:bodyPr>
          <a:lstStyle/>
          <a:p>
            <a:r>
              <a:rPr lang="zh-CN" altLang="en-US" sz="2400" b="1" dirty="0" smtClean="0">
                <a:solidFill>
                  <a:schemeClr val="bg1"/>
                </a:solidFill>
                <a:latin typeface="楷体" panose="02010609060101010101" pitchFamily="49" charset="-122"/>
                <a:ea typeface="楷体" panose="02010609060101010101" pitchFamily="49" charset="-122"/>
              </a:rPr>
              <a:t>清明节</a:t>
            </a:r>
            <a:r>
              <a:rPr lang="zh-CN" altLang="en-US" sz="2400" b="1" dirty="0">
                <a:solidFill>
                  <a:schemeClr val="bg1"/>
                </a:solidFill>
                <a:latin typeface="楷体" panose="02010609060101010101" pitchFamily="49" charset="-122"/>
                <a:ea typeface="楷体" panose="02010609060101010101" pitchFamily="49" charset="-122"/>
              </a:rPr>
              <a:t>的起源，据传始于古代帝王将相“墓祭”之礼，后来民间亦相仿效，于此日祭祖扫墓，历代沿袭而成为中华民族一种固定的风俗。</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25896" y="1878643"/>
            <a:ext cx="6399164" cy="3911600"/>
            <a:chOff x="2825896" y="1878643"/>
            <a:chExt cx="6399164" cy="3911600"/>
          </a:xfrm>
        </p:grpSpPr>
        <p:sp>
          <p:nvSpPr>
            <p:cNvPr id="16" name="弧形 15"/>
            <p:cNvSpPr/>
            <p:nvPr/>
          </p:nvSpPr>
          <p:spPr>
            <a:xfrm>
              <a:off x="3078625" y="3833263"/>
              <a:ext cx="1956980" cy="1956980"/>
            </a:xfrm>
            <a:prstGeom prst="arc">
              <a:avLst>
                <a:gd name="adj1" fmla="val 5848950"/>
                <a:gd name="adj2" fmla="val 21598796"/>
              </a:avLst>
            </a:prstGeom>
            <a:ln w="3175">
              <a:solidFill>
                <a:srgbClr val="666666"/>
              </a:solidFill>
              <a:head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18" name="弧形 17"/>
            <p:cNvSpPr/>
            <p:nvPr/>
          </p:nvSpPr>
          <p:spPr>
            <a:xfrm>
              <a:off x="5039926" y="3833263"/>
              <a:ext cx="1956980" cy="1956980"/>
            </a:xfrm>
            <a:prstGeom prst="arc">
              <a:avLst>
                <a:gd name="adj1" fmla="val 16038936"/>
                <a:gd name="adj2" fmla="val 10965178"/>
              </a:avLst>
            </a:prstGeom>
            <a:ln w="3175">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19" name="弧形 18"/>
            <p:cNvSpPr/>
            <p:nvPr/>
          </p:nvSpPr>
          <p:spPr>
            <a:xfrm>
              <a:off x="5046987" y="1878643"/>
              <a:ext cx="1956980" cy="1956980"/>
            </a:xfrm>
            <a:prstGeom prst="arc">
              <a:avLst>
                <a:gd name="adj1" fmla="val 5587886"/>
                <a:gd name="adj2" fmla="val 21598796"/>
              </a:avLst>
            </a:prstGeom>
            <a:ln w="3175">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0" name="弧形 19"/>
            <p:cNvSpPr/>
            <p:nvPr/>
          </p:nvSpPr>
          <p:spPr>
            <a:xfrm>
              <a:off x="7003966" y="1878643"/>
              <a:ext cx="1956980" cy="1956980"/>
            </a:xfrm>
            <a:prstGeom prst="arc">
              <a:avLst>
                <a:gd name="adj1" fmla="val 15797166"/>
                <a:gd name="adj2" fmla="val 10840598"/>
              </a:avLst>
            </a:prstGeom>
            <a:ln w="3175">
              <a:solidFill>
                <a:srgbClr val="666666"/>
              </a:solidFill>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2" name="椭圆 21"/>
            <p:cNvSpPr/>
            <p:nvPr/>
          </p:nvSpPr>
          <p:spPr>
            <a:xfrm>
              <a:off x="5276177" y="2107833"/>
              <a:ext cx="1498600" cy="149860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椭圆 22"/>
            <p:cNvSpPr/>
            <p:nvPr/>
          </p:nvSpPr>
          <p:spPr>
            <a:xfrm>
              <a:off x="7233156" y="2107833"/>
              <a:ext cx="1498600" cy="149860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椭圆 23"/>
            <p:cNvSpPr/>
            <p:nvPr/>
          </p:nvSpPr>
          <p:spPr>
            <a:xfrm>
              <a:off x="3307815" y="4062453"/>
              <a:ext cx="1498600" cy="149860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椭圆 24"/>
            <p:cNvSpPr/>
            <p:nvPr/>
          </p:nvSpPr>
          <p:spPr>
            <a:xfrm>
              <a:off x="5269116" y="4062453"/>
              <a:ext cx="1498600" cy="149860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6" name="组合 25"/>
            <p:cNvGrpSpPr/>
            <p:nvPr/>
          </p:nvGrpSpPr>
          <p:grpSpPr>
            <a:xfrm>
              <a:off x="2825896" y="4537593"/>
              <a:ext cx="548320" cy="548320"/>
              <a:chOff x="2880680" y="4919550"/>
              <a:chExt cx="548320" cy="548320"/>
            </a:xfrm>
          </p:grpSpPr>
          <p:sp>
            <p:nvSpPr>
              <p:cNvPr id="27" name="椭圆 26"/>
              <p:cNvSpPr/>
              <p:nvPr/>
            </p:nvSpPr>
            <p:spPr>
              <a:xfrm>
                <a:off x="2880680" y="4919550"/>
                <a:ext cx="548320" cy="54832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椭圆 30"/>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2" name="组合 31"/>
            <p:cNvGrpSpPr/>
            <p:nvPr/>
          </p:nvGrpSpPr>
          <p:grpSpPr>
            <a:xfrm>
              <a:off x="6694526" y="4537593"/>
              <a:ext cx="548320" cy="548320"/>
              <a:chOff x="2880680" y="4919550"/>
              <a:chExt cx="548320" cy="548320"/>
            </a:xfrm>
          </p:grpSpPr>
          <p:sp>
            <p:nvSpPr>
              <p:cNvPr id="33" name="椭圆 32"/>
              <p:cNvSpPr/>
              <p:nvPr/>
            </p:nvSpPr>
            <p:spPr>
              <a:xfrm>
                <a:off x="2880680" y="4919550"/>
                <a:ext cx="548320" cy="54832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 name="椭圆 33"/>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5" name="组合 34"/>
            <p:cNvGrpSpPr/>
            <p:nvPr/>
          </p:nvGrpSpPr>
          <p:grpSpPr>
            <a:xfrm>
              <a:off x="4788702" y="2582973"/>
              <a:ext cx="548320" cy="548320"/>
              <a:chOff x="2880680" y="4919550"/>
              <a:chExt cx="548320" cy="548320"/>
            </a:xfrm>
          </p:grpSpPr>
          <p:sp>
            <p:nvSpPr>
              <p:cNvPr id="36" name="椭圆 35"/>
              <p:cNvSpPr/>
              <p:nvPr/>
            </p:nvSpPr>
            <p:spPr>
              <a:xfrm>
                <a:off x="2880680" y="4919550"/>
                <a:ext cx="548320" cy="548320"/>
              </a:xfrm>
              <a:prstGeom prst="ellipse">
                <a:avLst/>
              </a:prstGeom>
              <a:solidFill>
                <a:srgbClr val="A7C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7" name="椭圆 36"/>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38" name="组合 37"/>
            <p:cNvGrpSpPr/>
            <p:nvPr/>
          </p:nvGrpSpPr>
          <p:grpSpPr>
            <a:xfrm>
              <a:off x="8676740" y="2582973"/>
              <a:ext cx="548320" cy="548320"/>
              <a:chOff x="2880680" y="4919550"/>
              <a:chExt cx="548320" cy="548320"/>
            </a:xfrm>
          </p:grpSpPr>
          <p:sp>
            <p:nvSpPr>
              <p:cNvPr id="39" name="椭圆 38"/>
              <p:cNvSpPr/>
              <p:nvPr/>
            </p:nvSpPr>
            <p:spPr>
              <a:xfrm>
                <a:off x="2880680" y="4919550"/>
                <a:ext cx="548320" cy="548320"/>
              </a:xfrm>
              <a:prstGeom prst="ellipse">
                <a:avLst/>
              </a:pr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40" name="椭圆 39"/>
              <p:cNvSpPr/>
              <p:nvPr/>
            </p:nvSpPr>
            <p:spPr>
              <a:xfrm>
                <a:off x="2973631" y="5012501"/>
                <a:ext cx="362418" cy="362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41" name="Freeform 114"/>
            <p:cNvSpPr>
              <a:spLocks noChangeAspect="1" noEditPoints="1"/>
            </p:cNvSpPr>
            <p:nvPr/>
          </p:nvSpPr>
          <p:spPr bwMode="auto">
            <a:xfrm>
              <a:off x="5851032" y="2626733"/>
              <a:ext cx="348891" cy="460800"/>
            </a:xfrm>
            <a:custGeom>
              <a:avLst/>
              <a:gdLst>
                <a:gd name="T0" fmla="*/ 53 w 106"/>
                <a:gd name="T1" fmla="*/ 0 h 140"/>
                <a:gd name="T2" fmla="*/ 21 w 106"/>
                <a:gd name="T3" fmla="*/ 98 h 140"/>
                <a:gd name="T4" fmla="*/ 23 w 106"/>
                <a:gd name="T5" fmla="*/ 111 h 140"/>
                <a:gd name="T6" fmla="*/ 30 w 106"/>
                <a:gd name="T7" fmla="*/ 129 h 140"/>
                <a:gd name="T8" fmla="*/ 76 w 106"/>
                <a:gd name="T9" fmla="*/ 129 h 140"/>
                <a:gd name="T10" fmla="*/ 83 w 106"/>
                <a:gd name="T11" fmla="*/ 111 h 140"/>
                <a:gd name="T12" fmla="*/ 84 w 106"/>
                <a:gd name="T13" fmla="*/ 98 h 140"/>
                <a:gd name="T14" fmla="*/ 75 w 106"/>
                <a:gd name="T15" fmla="*/ 122 h 140"/>
                <a:gd name="T16" fmla="*/ 27 w 106"/>
                <a:gd name="T17" fmla="*/ 118 h 140"/>
                <a:gd name="T18" fmla="*/ 75 w 106"/>
                <a:gd name="T19" fmla="*/ 115 h 140"/>
                <a:gd name="T20" fmla="*/ 75 w 106"/>
                <a:gd name="T21" fmla="*/ 122 h 140"/>
                <a:gd name="T22" fmla="*/ 30 w 106"/>
                <a:gd name="T23" fmla="*/ 107 h 140"/>
                <a:gd name="T24" fmla="*/ 30 w 106"/>
                <a:gd name="T25" fmla="*/ 101 h 140"/>
                <a:gd name="T26" fmla="*/ 79 w 106"/>
                <a:gd name="T27" fmla="*/ 104 h 140"/>
                <a:gd name="T28" fmla="*/ 49 w 106"/>
                <a:gd name="T29" fmla="*/ 81 h 140"/>
                <a:gd name="T30" fmla="*/ 55 w 106"/>
                <a:gd name="T31" fmla="*/ 83 h 140"/>
                <a:gd name="T32" fmla="*/ 55 w 106"/>
                <a:gd name="T33" fmla="*/ 65 h 140"/>
                <a:gd name="T34" fmla="*/ 60 w 106"/>
                <a:gd name="T35" fmla="*/ 63 h 140"/>
                <a:gd name="T36" fmla="*/ 65 w 106"/>
                <a:gd name="T37" fmla="*/ 66 h 140"/>
                <a:gd name="T38" fmla="*/ 64 w 106"/>
                <a:gd name="T39" fmla="*/ 93 h 140"/>
                <a:gd name="T40" fmla="*/ 40 w 106"/>
                <a:gd name="T41" fmla="*/ 91 h 140"/>
                <a:gd name="T42" fmla="*/ 44 w 106"/>
                <a:gd name="T43" fmla="*/ 64 h 140"/>
                <a:gd name="T44" fmla="*/ 50 w 106"/>
                <a:gd name="T45" fmla="*/ 65 h 140"/>
                <a:gd name="T46" fmla="*/ 49 w 106"/>
                <a:gd name="T47" fmla="*/ 81 h 140"/>
                <a:gd name="T48" fmla="*/ 53 w 106"/>
                <a:gd name="T49" fmla="*/ 68 h 140"/>
                <a:gd name="T50" fmla="*/ 53 w 106"/>
                <a:gd name="T51" fmla="*/ 80 h 140"/>
                <a:gd name="T52" fmla="*/ 52 w 106"/>
                <a:gd name="T53" fmla="*/ 80 h 140"/>
                <a:gd name="T54" fmla="*/ 78 w 106"/>
                <a:gd name="T55" fmla="*/ 94 h 140"/>
                <a:gd name="T56" fmla="*/ 68 w 106"/>
                <a:gd name="T57" fmla="*/ 93 h 140"/>
                <a:gd name="T58" fmla="*/ 69 w 106"/>
                <a:gd name="T59" fmla="*/ 65 h 140"/>
                <a:gd name="T60" fmla="*/ 60 w 106"/>
                <a:gd name="T61" fmla="*/ 59 h 140"/>
                <a:gd name="T62" fmla="*/ 47 w 106"/>
                <a:gd name="T63" fmla="*/ 60 h 140"/>
                <a:gd name="T64" fmla="*/ 35 w 106"/>
                <a:gd name="T65" fmla="*/ 78 h 140"/>
                <a:gd name="T66" fmla="*/ 30 w 106"/>
                <a:gd name="T67" fmla="*/ 93 h 140"/>
                <a:gd name="T68" fmla="*/ 7 w 106"/>
                <a:gd name="T69" fmla="*/ 55 h 140"/>
                <a:gd name="T70" fmla="*/ 53 w 106"/>
                <a:gd name="T71" fmla="*/ 8 h 140"/>
                <a:gd name="T72" fmla="*/ 98 w 106"/>
                <a:gd name="T73" fmla="*/ 5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140">
                  <a:moveTo>
                    <a:pt x="106" y="55"/>
                  </a:moveTo>
                  <a:cubicBezTo>
                    <a:pt x="106" y="25"/>
                    <a:pt x="82" y="0"/>
                    <a:pt x="53" y="0"/>
                  </a:cubicBezTo>
                  <a:cubicBezTo>
                    <a:pt x="24" y="0"/>
                    <a:pt x="0" y="25"/>
                    <a:pt x="0" y="55"/>
                  </a:cubicBezTo>
                  <a:cubicBezTo>
                    <a:pt x="0" y="72"/>
                    <a:pt x="8" y="88"/>
                    <a:pt x="21" y="98"/>
                  </a:cubicBezTo>
                  <a:cubicBezTo>
                    <a:pt x="20" y="100"/>
                    <a:pt x="20" y="102"/>
                    <a:pt x="20" y="104"/>
                  </a:cubicBezTo>
                  <a:cubicBezTo>
                    <a:pt x="20" y="107"/>
                    <a:pt x="21" y="109"/>
                    <a:pt x="23" y="111"/>
                  </a:cubicBezTo>
                  <a:cubicBezTo>
                    <a:pt x="21" y="113"/>
                    <a:pt x="20" y="116"/>
                    <a:pt x="20" y="118"/>
                  </a:cubicBezTo>
                  <a:cubicBezTo>
                    <a:pt x="20" y="124"/>
                    <a:pt x="24" y="129"/>
                    <a:pt x="30" y="129"/>
                  </a:cubicBezTo>
                  <a:cubicBezTo>
                    <a:pt x="33" y="136"/>
                    <a:pt x="42" y="140"/>
                    <a:pt x="53" y="140"/>
                  </a:cubicBezTo>
                  <a:cubicBezTo>
                    <a:pt x="63" y="140"/>
                    <a:pt x="72" y="136"/>
                    <a:pt x="76" y="129"/>
                  </a:cubicBezTo>
                  <a:cubicBezTo>
                    <a:pt x="81" y="129"/>
                    <a:pt x="86" y="124"/>
                    <a:pt x="86" y="118"/>
                  </a:cubicBezTo>
                  <a:cubicBezTo>
                    <a:pt x="86" y="116"/>
                    <a:pt x="85" y="113"/>
                    <a:pt x="83" y="111"/>
                  </a:cubicBezTo>
                  <a:cubicBezTo>
                    <a:pt x="85" y="109"/>
                    <a:pt x="86" y="107"/>
                    <a:pt x="86" y="104"/>
                  </a:cubicBezTo>
                  <a:cubicBezTo>
                    <a:pt x="86" y="102"/>
                    <a:pt x="85" y="100"/>
                    <a:pt x="84" y="98"/>
                  </a:cubicBezTo>
                  <a:cubicBezTo>
                    <a:pt x="97" y="88"/>
                    <a:pt x="106" y="72"/>
                    <a:pt x="106" y="55"/>
                  </a:cubicBezTo>
                  <a:close/>
                  <a:moveTo>
                    <a:pt x="75" y="122"/>
                  </a:moveTo>
                  <a:cubicBezTo>
                    <a:pt x="30" y="122"/>
                    <a:pt x="30" y="122"/>
                    <a:pt x="30" y="122"/>
                  </a:cubicBezTo>
                  <a:cubicBezTo>
                    <a:pt x="29" y="122"/>
                    <a:pt x="27" y="120"/>
                    <a:pt x="27" y="118"/>
                  </a:cubicBezTo>
                  <a:cubicBezTo>
                    <a:pt x="27" y="117"/>
                    <a:pt x="29" y="115"/>
                    <a:pt x="30" y="115"/>
                  </a:cubicBezTo>
                  <a:cubicBezTo>
                    <a:pt x="75" y="115"/>
                    <a:pt x="75" y="115"/>
                    <a:pt x="75" y="115"/>
                  </a:cubicBezTo>
                  <a:cubicBezTo>
                    <a:pt x="77" y="115"/>
                    <a:pt x="79" y="117"/>
                    <a:pt x="79" y="118"/>
                  </a:cubicBezTo>
                  <a:cubicBezTo>
                    <a:pt x="79" y="120"/>
                    <a:pt x="77" y="122"/>
                    <a:pt x="75" y="122"/>
                  </a:cubicBezTo>
                  <a:close/>
                  <a:moveTo>
                    <a:pt x="75" y="107"/>
                  </a:moveTo>
                  <a:cubicBezTo>
                    <a:pt x="30" y="107"/>
                    <a:pt x="30" y="107"/>
                    <a:pt x="30" y="107"/>
                  </a:cubicBezTo>
                  <a:cubicBezTo>
                    <a:pt x="29" y="107"/>
                    <a:pt x="27" y="106"/>
                    <a:pt x="27" y="104"/>
                  </a:cubicBezTo>
                  <a:cubicBezTo>
                    <a:pt x="27" y="102"/>
                    <a:pt x="29" y="101"/>
                    <a:pt x="30" y="101"/>
                  </a:cubicBezTo>
                  <a:cubicBezTo>
                    <a:pt x="75" y="101"/>
                    <a:pt x="75" y="101"/>
                    <a:pt x="75" y="101"/>
                  </a:cubicBezTo>
                  <a:cubicBezTo>
                    <a:pt x="77" y="101"/>
                    <a:pt x="79" y="102"/>
                    <a:pt x="79" y="104"/>
                  </a:cubicBezTo>
                  <a:cubicBezTo>
                    <a:pt x="79" y="106"/>
                    <a:pt x="77" y="107"/>
                    <a:pt x="75" y="107"/>
                  </a:cubicBezTo>
                  <a:close/>
                  <a:moveTo>
                    <a:pt x="49" y="81"/>
                  </a:moveTo>
                  <a:cubicBezTo>
                    <a:pt x="49" y="82"/>
                    <a:pt x="50" y="84"/>
                    <a:pt x="53" y="84"/>
                  </a:cubicBezTo>
                  <a:cubicBezTo>
                    <a:pt x="53" y="84"/>
                    <a:pt x="54" y="84"/>
                    <a:pt x="55" y="83"/>
                  </a:cubicBezTo>
                  <a:cubicBezTo>
                    <a:pt x="57" y="82"/>
                    <a:pt x="58" y="79"/>
                    <a:pt x="58" y="76"/>
                  </a:cubicBezTo>
                  <a:cubicBezTo>
                    <a:pt x="58" y="72"/>
                    <a:pt x="57" y="68"/>
                    <a:pt x="55" y="65"/>
                  </a:cubicBezTo>
                  <a:cubicBezTo>
                    <a:pt x="55" y="65"/>
                    <a:pt x="55" y="65"/>
                    <a:pt x="55" y="65"/>
                  </a:cubicBezTo>
                  <a:cubicBezTo>
                    <a:pt x="56" y="63"/>
                    <a:pt x="58" y="63"/>
                    <a:pt x="60" y="63"/>
                  </a:cubicBezTo>
                  <a:cubicBezTo>
                    <a:pt x="60" y="63"/>
                    <a:pt x="60" y="63"/>
                    <a:pt x="60" y="63"/>
                  </a:cubicBezTo>
                  <a:cubicBezTo>
                    <a:pt x="63" y="63"/>
                    <a:pt x="64" y="64"/>
                    <a:pt x="65" y="66"/>
                  </a:cubicBezTo>
                  <a:cubicBezTo>
                    <a:pt x="66" y="69"/>
                    <a:pt x="67" y="72"/>
                    <a:pt x="67" y="76"/>
                  </a:cubicBezTo>
                  <a:cubicBezTo>
                    <a:pt x="67" y="82"/>
                    <a:pt x="65" y="89"/>
                    <a:pt x="64" y="93"/>
                  </a:cubicBezTo>
                  <a:cubicBezTo>
                    <a:pt x="41" y="93"/>
                    <a:pt x="41" y="93"/>
                    <a:pt x="41" y="93"/>
                  </a:cubicBezTo>
                  <a:cubicBezTo>
                    <a:pt x="41" y="92"/>
                    <a:pt x="40" y="92"/>
                    <a:pt x="40" y="91"/>
                  </a:cubicBezTo>
                  <a:cubicBezTo>
                    <a:pt x="40" y="87"/>
                    <a:pt x="39" y="83"/>
                    <a:pt x="39" y="78"/>
                  </a:cubicBezTo>
                  <a:cubicBezTo>
                    <a:pt x="39" y="72"/>
                    <a:pt x="40" y="66"/>
                    <a:pt x="44" y="64"/>
                  </a:cubicBezTo>
                  <a:cubicBezTo>
                    <a:pt x="45" y="64"/>
                    <a:pt x="46" y="63"/>
                    <a:pt x="47" y="63"/>
                  </a:cubicBezTo>
                  <a:cubicBezTo>
                    <a:pt x="48" y="63"/>
                    <a:pt x="49" y="64"/>
                    <a:pt x="50" y="65"/>
                  </a:cubicBezTo>
                  <a:cubicBezTo>
                    <a:pt x="49" y="68"/>
                    <a:pt x="48" y="72"/>
                    <a:pt x="48" y="75"/>
                  </a:cubicBezTo>
                  <a:cubicBezTo>
                    <a:pt x="48" y="78"/>
                    <a:pt x="48" y="79"/>
                    <a:pt x="49" y="81"/>
                  </a:cubicBezTo>
                  <a:close/>
                  <a:moveTo>
                    <a:pt x="51" y="75"/>
                  </a:moveTo>
                  <a:cubicBezTo>
                    <a:pt x="51" y="73"/>
                    <a:pt x="52" y="71"/>
                    <a:pt x="53" y="68"/>
                  </a:cubicBezTo>
                  <a:cubicBezTo>
                    <a:pt x="54" y="71"/>
                    <a:pt x="55" y="73"/>
                    <a:pt x="55" y="76"/>
                  </a:cubicBezTo>
                  <a:cubicBezTo>
                    <a:pt x="55" y="78"/>
                    <a:pt x="54" y="80"/>
                    <a:pt x="53" y="80"/>
                  </a:cubicBezTo>
                  <a:cubicBezTo>
                    <a:pt x="53" y="80"/>
                    <a:pt x="53" y="80"/>
                    <a:pt x="53" y="80"/>
                  </a:cubicBezTo>
                  <a:cubicBezTo>
                    <a:pt x="53" y="80"/>
                    <a:pt x="52" y="80"/>
                    <a:pt x="52" y="80"/>
                  </a:cubicBezTo>
                  <a:cubicBezTo>
                    <a:pt x="52" y="80"/>
                    <a:pt x="51" y="78"/>
                    <a:pt x="51" y="75"/>
                  </a:cubicBezTo>
                  <a:close/>
                  <a:moveTo>
                    <a:pt x="78" y="94"/>
                  </a:moveTo>
                  <a:cubicBezTo>
                    <a:pt x="77" y="93"/>
                    <a:pt x="76" y="93"/>
                    <a:pt x="75" y="93"/>
                  </a:cubicBezTo>
                  <a:cubicBezTo>
                    <a:pt x="68" y="93"/>
                    <a:pt x="68" y="93"/>
                    <a:pt x="68" y="93"/>
                  </a:cubicBezTo>
                  <a:cubicBezTo>
                    <a:pt x="69" y="89"/>
                    <a:pt x="70" y="82"/>
                    <a:pt x="71" y="76"/>
                  </a:cubicBezTo>
                  <a:cubicBezTo>
                    <a:pt x="70" y="72"/>
                    <a:pt x="70" y="68"/>
                    <a:pt x="69" y="65"/>
                  </a:cubicBezTo>
                  <a:cubicBezTo>
                    <a:pt x="67" y="62"/>
                    <a:pt x="64" y="59"/>
                    <a:pt x="61" y="59"/>
                  </a:cubicBezTo>
                  <a:cubicBezTo>
                    <a:pt x="60" y="59"/>
                    <a:pt x="60" y="59"/>
                    <a:pt x="60" y="59"/>
                  </a:cubicBezTo>
                  <a:cubicBezTo>
                    <a:pt x="57" y="59"/>
                    <a:pt x="54" y="60"/>
                    <a:pt x="53" y="62"/>
                  </a:cubicBezTo>
                  <a:cubicBezTo>
                    <a:pt x="51" y="61"/>
                    <a:pt x="49" y="60"/>
                    <a:pt x="47" y="60"/>
                  </a:cubicBezTo>
                  <a:cubicBezTo>
                    <a:pt x="45" y="60"/>
                    <a:pt x="43" y="60"/>
                    <a:pt x="42" y="61"/>
                  </a:cubicBezTo>
                  <a:cubicBezTo>
                    <a:pt x="36" y="65"/>
                    <a:pt x="35" y="72"/>
                    <a:pt x="35" y="78"/>
                  </a:cubicBezTo>
                  <a:cubicBezTo>
                    <a:pt x="35" y="84"/>
                    <a:pt x="36" y="89"/>
                    <a:pt x="37" y="93"/>
                  </a:cubicBezTo>
                  <a:cubicBezTo>
                    <a:pt x="30" y="93"/>
                    <a:pt x="30" y="93"/>
                    <a:pt x="30" y="93"/>
                  </a:cubicBezTo>
                  <a:cubicBezTo>
                    <a:pt x="29" y="93"/>
                    <a:pt x="28" y="93"/>
                    <a:pt x="28" y="94"/>
                  </a:cubicBezTo>
                  <a:cubicBezTo>
                    <a:pt x="15" y="85"/>
                    <a:pt x="7" y="71"/>
                    <a:pt x="7" y="55"/>
                  </a:cubicBezTo>
                  <a:cubicBezTo>
                    <a:pt x="7" y="42"/>
                    <a:pt x="12" y="30"/>
                    <a:pt x="21" y="21"/>
                  </a:cubicBezTo>
                  <a:cubicBezTo>
                    <a:pt x="29" y="13"/>
                    <a:pt x="40" y="8"/>
                    <a:pt x="53" y="8"/>
                  </a:cubicBezTo>
                  <a:cubicBezTo>
                    <a:pt x="65" y="8"/>
                    <a:pt x="77" y="13"/>
                    <a:pt x="85" y="21"/>
                  </a:cubicBezTo>
                  <a:cubicBezTo>
                    <a:pt x="93" y="30"/>
                    <a:pt x="98" y="42"/>
                    <a:pt x="98" y="55"/>
                  </a:cubicBezTo>
                  <a:cubicBezTo>
                    <a:pt x="98" y="71"/>
                    <a:pt x="90" y="85"/>
                    <a:pt x="78" y="9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2" name="Freeform 40"/>
            <p:cNvSpPr/>
            <p:nvPr/>
          </p:nvSpPr>
          <p:spPr bwMode="auto">
            <a:xfrm>
              <a:off x="7728029" y="2627650"/>
              <a:ext cx="508855" cy="458967"/>
            </a:xfrm>
            <a:custGeom>
              <a:avLst/>
              <a:gdLst>
                <a:gd name="T0" fmla="*/ 209 w 244"/>
                <a:gd name="T1" fmla="*/ 75 h 220"/>
                <a:gd name="T2" fmla="*/ 191 w 244"/>
                <a:gd name="T3" fmla="*/ 66 h 220"/>
                <a:gd name="T4" fmla="*/ 183 w 244"/>
                <a:gd name="T5" fmla="*/ 71 h 220"/>
                <a:gd name="T6" fmla="*/ 194 w 244"/>
                <a:gd name="T7" fmla="*/ 110 h 220"/>
                <a:gd name="T8" fmla="*/ 110 w 244"/>
                <a:gd name="T9" fmla="*/ 194 h 220"/>
                <a:gd name="T10" fmla="*/ 27 w 244"/>
                <a:gd name="T11" fmla="*/ 110 h 220"/>
                <a:gd name="T12" fmla="*/ 110 w 244"/>
                <a:gd name="T13" fmla="*/ 27 h 220"/>
                <a:gd name="T14" fmla="*/ 175 w 244"/>
                <a:gd name="T15" fmla="*/ 58 h 220"/>
                <a:gd name="T16" fmla="*/ 162 w 244"/>
                <a:gd name="T17" fmla="*/ 67 h 220"/>
                <a:gd name="T18" fmla="*/ 110 w 244"/>
                <a:gd name="T19" fmla="*/ 42 h 220"/>
                <a:gd name="T20" fmla="*/ 43 w 244"/>
                <a:gd name="T21" fmla="*/ 110 h 220"/>
                <a:gd name="T22" fmla="*/ 110 w 244"/>
                <a:gd name="T23" fmla="*/ 178 h 220"/>
                <a:gd name="T24" fmla="*/ 178 w 244"/>
                <a:gd name="T25" fmla="*/ 110 h 220"/>
                <a:gd name="T26" fmla="*/ 171 w 244"/>
                <a:gd name="T27" fmla="*/ 79 h 220"/>
                <a:gd name="T28" fmla="*/ 149 w 244"/>
                <a:gd name="T29" fmla="*/ 93 h 220"/>
                <a:gd name="T30" fmla="*/ 153 w 244"/>
                <a:gd name="T31" fmla="*/ 110 h 220"/>
                <a:gd name="T32" fmla="*/ 110 w 244"/>
                <a:gd name="T33" fmla="*/ 153 h 220"/>
                <a:gd name="T34" fmla="*/ 68 w 244"/>
                <a:gd name="T35" fmla="*/ 110 h 220"/>
                <a:gd name="T36" fmla="*/ 110 w 244"/>
                <a:gd name="T37" fmla="*/ 68 h 220"/>
                <a:gd name="T38" fmla="*/ 141 w 244"/>
                <a:gd name="T39" fmla="*/ 81 h 220"/>
                <a:gd name="T40" fmla="*/ 126 w 244"/>
                <a:gd name="T41" fmla="*/ 90 h 220"/>
                <a:gd name="T42" fmla="*/ 110 w 244"/>
                <a:gd name="T43" fmla="*/ 85 h 220"/>
                <a:gd name="T44" fmla="*/ 85 w 244"/>
                <a:gd name="T45" fmla="*/ 110 h 220"/>
                <a:gd name="T46" fmla="*/ 110 w 244"/>
                <a:gd name="T47" fmla="*/ 136 h 220"/>
                <a:gd name="T48" fmla="*/ 136 w 244"/>
                <a:gd name="T49" fmla="*/ 110 h 220"/>
                <a:gd name="T50" fmla="*/ 135 w 244"/>
                <a:gd name="T51" fmla="*/ 103 h 220"/>
                <a:gd name="T52" fmla="*/ 114 w 244"/>
                <a:gd name="T53" fmla="*/ 116 h 220"/>
                <a:gd name="T54" fmla="*/ 111 w 244"/>
                <a:gd name="T55" fmla="*/ 112 h 220"/>
                <a:gd name="T56" fmla="*/ 192 w 244"/>
                <a:gd name="T57" fmla="*/ 58 h 220"/>
                <a:gd name="T58" fmla="*/ 212 w 244"/>
                <a:gd name="T59" fmla="*/ 67 h 220"/>
                <a:gd name="T60" fmla="*/ 244 w 244"/>
                <a:gd name="T61" fmla="*/ 46 h 220"/>
                <a:gd name="T62" fmla="*/ 224 w 244"/>
                <a:gd name="T63" fmla="*/ 37 h 220"/>
                <a:gd name="T64" fmla="*/ 230 w 244"/>
                <a:gd name="T65" fmla="*/ 34 h 220"/>
                <a:gd name="T66" fmla="*/ 225 w 244"/>
                <a:gd name="T67" fmla="*/ 26 h 220"/>
                <a:gd name="T68" fmla="*/ 219 w 244"/>
                <a:gd name="T69" fmla="*/ 29 h 220"/>
                <a:gd name="T70" fmla="*/ 219 w 244"/>
                <a:gd name="T71" fmla="*/ 8 h 220"/>
                <a:gd name="T72" fmla="*/ 187 w 244"/>
                <a:gd name="T73" fmla="*/ 29 h 220"/>
                <a:gd name="T74" fmla="*/ 187 w 244"/>
                <a:gd name="T75" fmla="*/ 50 h 220"/>
                <a:gd name="T76" fmla="*/ 180 w 244"/>
                <a:gd name="T77" fmla="*/ 55 h 220"/>
                <a:gd name="T78" fmla="*/ 180 w 244"/>
                <a:gd name="T79" fmla="*/ 31 h 220"/>
                <a:gd name="T80" fmla="*/ 183 w 244"/>
                <a:gd name="T81" fmla="*/ 28 h 220"/>
                <a:gd name="T82" fmla="*/ 110 w 244"/>
                <a:gd name="T83" fmla="*/ 0 h 220"/>
                <a:gd name="T84" fmla="*/ 0 w 244"/>
                <a:gd name="T85" fmla="*/ 110 h 220"/>
                <a:gd name="T86" fmla="*/ 110 w 244"/>
                <a:gd name="T87" fmla="*/ 220 h 220"/>
                <a:gd name="T88" fmla="*/ 220 w 244"/>
                <a:gd name="T89" fmla="*/ 110 h 220"/>
                <a:gd name="T90" fmla="*/ 213 w 244"/>
                <a:gd name="T91" fmla="*/ 72 h 220"/>
                <a:gd name="T92" fmla="*/ 209 w 244"/>
                <a:gd name="T93" fmla="*/ 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4" h="220">
                  <a:moveTo>
                    <a:pt x="209" y="75"/>
                  </a:moveTo>
                  <a:cubicBezTo>
                    <a:pt x="191" y="66"/>
                    <a:pt x="191" y="66"/>
                    <a:pt x="191" y="66"/>
                  </a:cubicBezTo>
                  <a:cubicBezTo>
                    <a:pt x="183" y="71"/>
                    <a:pt x="183" y="71"/>
                    <a:pt x="183" y="71"/>
                  </a:cubicBezTo>
                  <a:cubicBezTo>
                    <a:pt x="190" y="82"/>
                    <a:pt x="194" y="96"/>
                    <a:pt x="194" y="110"/>
                  </a:cubicBezTo>
                  <a:cubicBezTo>
                    <a:pt x="194" y="156"/>
                    <a:pt x="156" y="194"/>
                    <a:pt x="110" y="194"/>
                  </a:cubicBezTo>
                  <a:cubicBezTo>
                    <a:pt x="65" y="194"/>
                    <a:pt x="27" y="156"/>
                    <a:pt x="27" y="110"/>
                  </a:cubicBezTo>
                  <a:cubicBezTo>
                    <a:pt x="27" y="64"/>
                    <a:pt x="65" y="27"/>
                    <a:pt x="110" y="27"/>
                  </a:cubicBezTo>
                  <a:cubicBezTo>
                    <a:pt x="137" y="27"/>
                    <a:pt x="160" y="39"/>
                    <a:pt x="175" y="58"/>
                  </a:cubicBezTo>
                  <a:cubicBezTo>
                    <a:pt x="162" y="67"/>
                    <a:pt x="162" y="67"/>
                    <a:pt x="162" y="67"/>
                  </a:cubicBezTo>
                  <a:cubicBezTo>
                    <a:pt x="150" y="52"/>
                    <a:pt x="131" y="42"/>
                    <a:pt x="110" y="42"/>
                  </a:cubicBezTo>
                  <a:cubicBezTo>
                    <a:pt x="73" y="42"/>
                    <a:pt x="43" y="73"/>
                    <a:pt x="43" y="110"/>
                  </a:cubicBezTo>
                  <a:cubicBezTo>
                    <a:pt x="43" y="148"/>
                    <a:pt x="73" y="178"/>
                    <a:pt x="110" y="178"/>
                  </a:cubicBezTo>
                  <a:cubicBezTo>
                    <a:pt x="148" y="178"/>
                    <a:pt x="178" y="148"/>
                    <a:pt x="178" y="110"/>
                  </a:cubicBezTo>
                  <a:cubicBezTo>
                    <a:pt x="178" y="99"/>
                    <a:pt x="176" y="88"/>
                    <a:pt x="171" y="79"/>
                  </a:cubicBezTo>
                  <a:cubicBezTo>
                    <a:pt x="149" y="93"/>
                    <a:pt x="149" y="93"/>
                    <a:pt x="149" y="93"/>
                  </a:cubicBezTo>
                  <a:cubicBezTo>
                    <a:pt x="151" y="98"/>
                    <a:pt x="153" y="104"/>
                    <a:pt x="153" y="110"/>
                  </a:cubicBezTo>
                  <a:cubicBezTo>
                    <a:pt x="153" y="134"/>
                    <a:pt x="134" y="153"/>
                    <a:pt x="110" y="153"/>
                  </a:cubicBezTo>
                  <a:cubicBezTo>
                    <a:pt x="87" y="153"/>
                    <a:pt x="68" y="134"/>
                    <a:pt x="68" y="110"/>
                  </a:cubicBezTo>
                  <a:cubicBezTo>
                    <a:pt x="68" y="87"/>
                    <a:pt x="87" y="68"/>
                    <a:pt x="110" y="68"/>
                  </a:cubicBezTo>
                  <a:cubicBezTo>
                    <a:pt x="122" y="68"/>
                    <a:pt x="133" y="73"/>
                    <a:pt x="141" y="81"/>
                  </a:cubicBezTo>
                  <a:cubicBezTo>
                    <a:pt x="126" y="90"/>
                    <a:pt x="126" y="90"/>
                    <a:pt x="126" y="90"/>
                  </a:cubicBezTo>
                  <a:cubicBezTo>
                    <a:pt x="122" y="87"/>
                    <a:pt x="116" y="85"/>
                    <a:pt x="110" y="85"/>
                  </a:cubicBezTo>
                  <a:cubicBezTo>
                    <a:pt x="96" y="85"/>
                    <a:pt x="85" y="96"/>
                    <a:pt x="85" y="110"/>
                  </a:cubicBezTo>
                  <a:cubicBezTo>
                    <a:pt x="85" y="124"/>
                    <a:pt x="96" y="136"/>
                    <a:pt x="110" y="136"/>
                  </a:cubicBezTo>
                  <a:cubicBezTo>
                    <a:pt x="125" y="136"/>
                    <a:pt x="136" y="124"/>
                    <a:pt x="136" y="110"/>
                  </a:cubicBezTo>
                  <a:cubicBezTo>
                    <a:pt x="136" y="108"/>
                    <a:pt x="135" y="105"/>
                    <a:pt x="135" y="103"/>
                  </a:cubicBezTo>
                  <a:cubicBezTo>
                    <a:pt x="114" y="116"/>
                    <a:pt x="114" y="116"/>
                    <a:pt x="114" y="116"/>
                  </a:cubicBezTo>
                  <a:cubicBezTo>
                    <a:pt x="111" y="112"/>
                    <a:pt x="111" y="112"/>
                    <a:pt x="111" y="112"/>
                  </a:cubicBezTo>
                  <a:cubicBezTo>
                    <a:pt x="192" y="58"/>
                    <a:pt x="192" y="58"/>
                    <a:pt x="192" y="58"/>
                  </a:cubicBezTo>
                  <a:cubicBezTo>
                    <a:pt x="212" y="67"/>
                    <a:pt x="212" y="67"/>
                    <a:pt x="212" y="67"/>
                  </a:cubicBezTo>
                  <a:cubicBezTo>
                    <a:pt x="244" y="46"/>
                    <a:pt x="244" y="46"/>
                    <a:pt x="244" y="46"/>
                  </a:cubicBezTo>
                  <a:cubicBezTo>
                    <a:pt x="224" y="37"/>
                    <a:pt x="224" y="37"/>
                    <a:pt x="224" y="37"/>
                  </a:cubicBezTo>
                  <a:cubicBezTo>
                    <a:pt x="230" y="34"/>
                    <a:pt x="230" y="34"/>
                    <a:pt x="230" y="34"/>
                  </a:cubicBezTo>
                  <a:cubicBezTo>
                    <a:pt x="225" y="26"/>
                    <a:pt x="225" y="26"/>
                    <a:pt x="225" y="26"/>
                  </a:cubicBezTo>
                  <a:cubicBezTo>
                    <a:pt x="219" y="29"/>
                    <a:pt x="219" y="29"/>
                    <a:pt x="219" y="29"/>
                  </a:cubicBezTo>
                  <a:cubicBezTo>
                    <a:pt x="219" y="8"/>
                    <a:pt x="219" y="8"/>
                    <a:pt x="219" y="8"/>
                  </a:cubicBezTo>
                  <a:cubicBezTo>
                    <a:pt x="187" y="29"/>
                    <a:pt x="187" y="29"/>
                    <a:pt x="187" y="29"/>
                  </a:cubicBezTo>
                  <a:cubicBezTo>
                    <a:pt x="187" y="50"/>
                    <a:pt x="187" y="50"/>
                    <a:pt x="187" y="50"/>
                  </a:cubicBezTo>
                  <a:cubicBezTo>
                    <a:pt x="180" y="55"/>
                    <a:pt x="180" y="55"/>
                    <a:pt x="180" y="55"/>
                  </a:cubicBezTo>
                  <a:cubicBezTo>
                    <a:pt x="180" y="31"/>
                    <a:pt x="180" y="31"/>
                    <a:pt x="180" y="31"/>
                  </a:cubicBezTo>
                  <a:cubicBezTo>
                    <a:pt x="183" y="28"/>
                    <a:pt x="183" y="28"/>
                    <a:pt x="183" y="28"/>
                  </a:cubicBezTo>
                  <a:cubicBezTo>
                    <a:pt x="164" y="11"/>
                    <a:pt x="138" y="0"/>
                    <a:pt x="110" y="0"/>
                  </a:cubicBezTo>
                  <a:cubicBezTo>
                    <a:pt x="50" y="0"/>
                    <a:pt x="0" y="50"/>
                    <a:pt x="0" y="110"/>
                  </a:cubicBezTo>
                  <a:cubicBezTo>
                    <a:pt x="0" y="171"/>
                    <a:pt x="50" y="220"/>
                    <a:pt x="110" y="220"/>
                  </a:cubicBezTo>
                  <a:cubicBezTo>
                    <a:pt x="171" y="220"/>
                    <a:pt x="220" y="171"/>
                    <a:pt x="220" y="110"/>
                  </a:cubicBezTo>
                  <a:cubicBezTo>
                    <a:pt x="220" y="97"/>
                    <a:pt x="218" y="84"/>
                    <a:pt x="213" y="72"/>
                  </a:cubicBezTo>
                  <a:lnTo>
                    <a:pt x="209" y="75"/>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43" name="组合 42"/>
            <p:cNvGrpSpPr/>
            <p:nvPr/>
          </p:nvGrpSpPr>
          <p:grpSpPr>
            <a:xfrm>
              <a:off x="3772755" y="4606382"/>
              <a:ext cx="568721" cy="410743"/>
              <a:chOff x="4893025" y="3231197"/>
              <a:chExt cx="568721" cy="410743"/>
            </a:xfrm>
            <a:solidFill>
              <a:schemeClr val="bg1"/>
            </a:solidFill>
          </p:grpSpPr>
          <p:sp>
            <p:nvSpPr>
              <p:cNvPr id="44" name="Freeform 226"/>
              <p:cNvSpPr>
                <a:spLocks noEditPoints="1"/>
              </p:cNvSpPr>
              <p:nvPr/>
            </p:nvSpPr>
            <p:spPr bwMode="auto">
              <a:xfrm>
                <a:off x="4893025" y="3231197"/>
                <a:ext cx="462293" cy="410743"/>
              </a:xfrm>
              <a:custGeom>
                <a:avLst/>
                <a:gdLst>
                  <a:gd name="T0" fmla="*/ 215 w 222"/>
                  <a:gd name="T1" fmla="*/ 0 h 197"/>
                  <a:gd name="T2" fmla="*/ 7 w 222"/>
                  <a:gd name="T3" fmla="*/ 0 h 197"/>
                  <a:gd name="T4" fmla="*/ 0 w 222"/>
                  <a:gd name="T5" fmla="*/ 7 h 197"/>
                  <a:gd name="T6" fmla="*/ 0 w 222"/>
                  <a:gd name="T7" fmla="*/ 190 h 197"/>
                  <a:gd name="T8" fmla="*/ 7 w 222"/>
                  <a:gd name="T9" fmla="*/ 197 h 197"/>
                  <a:gd name="T10" fmla="*/ 215 w 222"/>
                  <a:gd name="T11" fmla="*/ 197 h 197"/>
                  <a:gd name="T12" fmla="*/ 222 w 222"/>
                  <a:gd name="T13" fmla="*/ 190 h 197"/>
                  <a:gd name="T14" fmla="*/ 222 w 222"/>
                  <a:gd name="T15" fmla="*/ 7 h 197"/>
                  <a:gd name="T16" fmla="*/ 215 w 222"/>
                  <a:gd name="T17" fmla="*/ 0 h 197"/>
                  <a:gd name="T18" fmla="*/ 171 w 222"/>
                  <a:gd name="T19" fmla="*/ 15 h 197"/>
                  <a:gd name="T20" fmla="*/ 180 w 222"/>
                  <a:gd name="T21" fmla="*/ 24 h 197"/>
                  <a:gd name="T22" fmla="*/ 171 w 222"/>
                  <a:gd name="T23" fmla="*/ 34 h 197"/>
                  <a:gd name="T24" fmla="*/ 162 w 222"/>
                  <a:gd name="T25" fmla="*/ 24 h 197"/>
                  <a:gd name="T26" fmla="*/ 171 w 222"/>
                  <a:gd name="T27" fmla="*/ 15 h 197"/>
                  <a:gd name="T28" fmla="*/ 143 w 222"/>
                  <a:gd name="T29" fmla="*/ 15 h 197"/>
                  <a:gd name="T30" fmla="*/ 153 w 222"/>
                  <a:gd name="T31" fmla="*/ 24 h 197"/>
                  <a:gd name="T32" fmla="*/ 143 w 222"/>
                  <a:gd name="T33" fmla="*/ 34 h 197"/>
                  <a:gd name="T34" fmla="*/ 134 w 222"/>
                  <a:gd name="T35" fmla="*/ 24 h 197"/>
                  <a:gd name="T36" fmla="*/ 143 w 222"/>
                  <a:gd name="T37" fmla="*/ 15 h 197"/>
                  <a:gd name="T38" fmla="*/ 208 w 222"/>
                  <a:gd name="T39" fmla="*/ 183 h 197"/>
                  <a:gd name="T40" fmla="*/ 14 w 222"/>
                  <a:gd name="T41" fmla="*/ 183 h 197"/>
                  <a:gd name="T42" fmla="*/ 14 w 222"/>
                  <a:gd name="T43" fmla="*/ 49 h 197"/>
                  <a:gd name="T44" fmla="*/ 208 w 222"/>
                  <a:gd name="T45" fmla="*/ 49 h 197"/>
                  <a:gd name="T46" fmla="*/ 208 w 222"/>
                  <a:gd name="T47" fmla="*/ 183 h 197"/>
                  <a:gd name="T48" fmla="*/ 199 w 222"/>
                  <a:gd name="T49" fmla="*/ 34 h 197"/>
                  <a:gd name="T50" fmla="*/ 189 w 222"/>
                  <a:gd name="T51" fmla="*/ 24 h 197"/>
                  <a:gd name="T52" fmla="*/ 199 w 222"/>
                  <a:gd name="T53" fmla="*/ 15 h 197"/>
                  <a:gd name="T54" fmla="*/ 208 w 222"/>
                  <a:gd name="T55" fmla="*/ 24 h 197"/>
                  <a:gd name="T56" fmla="*/ 199 w 222"/>
                  <a:gd name="T57" fmla="*/ 3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 h="197">
                    <a:moveTo>
                      <a:pt x="215" y="0"/>
                    </a:moveTo>
                    <a:cubicBezTo>
                      <a:pt x="7" y="0"/>
                      <a:pt x="7" y="0"/>
                      <a:pt x="7" y="0"/>
                    </a:cubicBezTo>
                    <a:cubicBezTo>
                      <a:pt x="4" y="0"/>
                      <a:pt x="0" y="3"/>
                      <a:pt x="0" y="7"/>
                    </a:cubicBezTo>
                    <a:cubicBezTo>
                      <a:pt x="0" y="190"/>
                      <a:pt x="0" y="190"/>
                      <a:pt x="0" y="190"/>
                    </a:cubicBezTo>
                    <a:cubicBezTo>
                      <a:pt x="0" y="193"/>
                      <a:pt x="4" y="197"/>
                      <a:pt x="7" y="197"/>
                    </a:cubicBezTo>
                    <a:cubicBezTo>
                      <a:pt x="215" y="197"/>
                      <a:pt x="215" y="197"/>
                      <a:pt x="215" y="197"/>
                    </a:cubicBezTo>
                    <a:cubicBezTo>
                      <a:pt x="219" y="197"/>
                      <a:pt x="222" y="193"/>
                      <a:pt x="222" y="190"/>
                    </a:cubicBezTo>
                    <a:cubicBezTo>
                      <a:pt x="222" y="7"/>
                      <a:pt x="222" y="7"/>
                      <a:pt x="222" y="7"/>
                    </a:cubicBezTo>
                    <a:cubicBezTo>
                      <a:pt x="222" y="3"/>
                      <a:pt x="219" y="0"/>
                      <a:pt x="215" y="0"/>
                    </a:cubicBezTo>
                    <a:close/>
                    <a:moveTo>
                      <a:pt x="171" y="15"/>
                    </a:moveTo>
                    <a:cubicBezTo>
                      <a:pt x="176" y="15"/>
                      <a:pt x="180" y="19"/>
                      <a:pt x="180" y="24"/>
                    </a:cubicBezTo>
                    <a:cubicBezTo>
                      <a:pt x="180" y="29"/>
                      <a:pt x="176" y="34"/>
                      <a:pt x="171" y="34"/>
                    </a:cubicBezTo>
                    <a:cubicBezTo>
                      <a:pt x="166" y="34"/>
                      <a:pt x="162" y="29"/>
                      <a:pt x="162" y="24"/>
                    </a:cubicBezTo>
                    <a:cubicBezTo>
                      <a:pt x="162" y="19"/>
                      <a:pt x="166" y="15"/>
                      <a:pt x="171" y="15"/>
                    </a:cubicBezTo>
                    <a:close/>
                    <a:moveTo>
                      <a:pt x="143" y="15"/>
                    </a:moveTo>
                    <a:cubicBezTo>
                      <a:pt x="149" y="15"/>
                      <a:pt x="153" y="19"/>
                      <a:pt x="153" y="24"/>
                    </a:cubicBezTo>
                    <a:cubicBezTo>
                      <a:pt x="153" y="29"/>
                      <a:pt x="149" y="34"/>
                      <a:pt x="143" y="34"/>
                    </a:cubicBezTo>
                    <a:cubicBezTo>
                      <a:pt x="138" y="34"/>
                      <a:pt x="134" y="29"/>
                      <a:pt x="134" y="24"/>
                    </a:cubicBezTo>
                    <a:cubicBezTo>
                      <a:pt x="134" y="19"/>
                      <a:pt x="138" y="15"/>
                      <a:pt x="143" y="15"/>
                    </a:cubicBezTo>
                    <a:close/>
                    <a:moveTo>
                      <a:pt x="208" y="183"/>
                    </a:moveTo>
                    <a:cubicBezTo>
                      <a:pt x="14" y="183"/>
                      <a:pt x="14" y="183"/>
                      <a:pt x="14" y="183"/>
                    </a:cubicBezTo>
                    <a:cubicBezTo>
                      <a:pt x="14" y="49"/>
                      <a:pt x="14" y="49"/>
                      <a:pt x="14" y="49"/>
                    </a:cubicBezTo>
                    <a:cubicBezTo>
                      <a:pt x="208" y="49"/>
                      <a:pt x="208" y="49"/>
                      <a:pt x="208" y="49"/>
                    </a:cubicBezTo>
                    <a:lnTo>
                      <a:pt x="208" y="183"/>
                    </a:lnTo>
                    <a:close/>
                    <a:moveTo>
                      <a:pt x="199" y="34"/>
                    </a:moveTo>
                    <a:cubicBezTo>
                      <a:pt x="193" y="34"/>
                      <a:pt x="189" y="29"/>
                      <a:pt x="189" y="24"/>
                    </a:cubicBezTo>
                    <a:cubicBezTo>
                      <a:pt x="189" y="19"/>
                      <a:pt x="193" y="15"/>
                      <a:pt x="199" y="15"/>
                    </a:cubicBezTo>
                    <a:cubicBezTo>
                      <a:pt x="204" y="15"/>
                      <a:pt x="208" y="19"/>
                      <a:pt x="208" y="24"/>
                    </a:cubicBezTo>
                    <a:cubicBezTo>
                      <a:pt x="208" y="29"/>
                      <a:pt x="204" y="34"/>
                      <a:pt x="199" y="34"/>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5" name="Freeform 227"/>
              <p:cNvSpPr/>
              <p:nvPr/>
            </p:nvSpPr>
            <p:spPr bwMode="auto">
              <a:xfrm>
                <a:off x="5207318" y="3507243"/>
                <a:ext cx="43236" cy="44899"/>
              </a:xfrm>
              <a:custGeom>
                <a:avLst/>
                <a:gdLst>
                  <a:gd name="T0" fmla="*/ 7 w 26"/>
                  <a:gd name="T1" fmla="*/ 0 h 27"/>
                  <a:gd name="T2" fmla="*/ 7 w 26"/>
                  <a:gd name="T3" fmla="*/ 2 h 27"/>
                  <a:gd name="T4" fmla="*/ 0 w 26"/>
                  <a:gd name="T5" fmla="*/ 27 h 27"/>
                  <a:gd name="T6" fmla="*/ 24 w 26"/>
                  <a:gd name="T7" fmla="*/ 19 h 27"/>
                  <a:gd name="T8" fmla="*/ 26 w 26"/>
                  <a:gd name="T9" fmla="*/ 19 h 27"/>
                  <a:gd name="T10" fmla="*/ 7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7" y="0"/>
                    </a:moveTo>
                    <a:lnTo>
                      <a:pt x="7" y="2"/>
                    </a:lnTo>
                    <a:lnTo>
                      <a:pt x="0" y="27"/>
                    </a:lnTo>
                    <a:lnTo>
                      <a:pt x="24" y="19"/>
                    </a:lnTo>
                    <a:lnTo>
                      <a:pt x="26" y="19"/>
                    </a:lnTo>
                    <a:lnTo>
                      <a:pt x="7"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Freeform 228"/>
              <p:cNvSpPr/>
              <p:nvPr/>
            </p:nvSpPr>
            <p:spPr bwMode="auto">
              <a:xfrm>
                <a:off x="5380262" y="3294388"/>
                <a:ext cx="81484" cy="84810"/>
              </a:xfrm>
              <a:custGeom>
                <a:avLst/>
                <a:gdLst>
                  <a:gd name="T0" fmla="*/ 29 w 39"/>
                  <a:gd name="T1" fmla="*/ 40 h 40"/>
                  <a:gd name="T2" fmla="*/ 37 w 39"/>
                  <a:gd name="T3" fmla="*/ 32 h 40"/>
                  <a:gd name="T4" fmla="*/ 37 w 39"/>
                  <a:gd name="T5" fmla="*/ 23 h 40"/>
                  <a:gd name="T6" fmla="*/ 17 w 39"/>
                  <a:gd name="T7" fmla="*/ 3 h 40"/>
                  <a:gd name="T8" fmla="*/ 7 w 39"/>
                  <a:gd name="T9" fmla="*/ 3 h 40"/>
                  <a:gd name="T10" fmla="*/ 0 w 39"/>
                  <a:gd name="T11" fmla="*/ 11 h 40"/>
                  <a:gd name="T12" fmla="*/ 29 w 3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9" h="40">
                    <a:moveTo>
                      <a:pt x="29" y="40"/>
                    </a:moveTo>
                    <a:cubicBezTo>
                      <a:pt x="37" y="32"/>
                      <a:pt x="37" y="32"/>
                      <a:pt x="37" y="32"/>
                    </a:cubicBezTo>
                    <a:cubicBezTo>
                      <a:pt x="39" y="30"/>
                      <a:pt x="39" y="25"/>
                      <a:pt x="37" y="23"/>
                    </a:cubicBezTo>
                    <a:cubicBezTo>
                      <a:pt x="17" y="3"/>
                      <a:pt x="17" y="3"/>
                      <a:pt x="17" y="3"/>
                    </a:cubicBezTo>
                    <a:cubicBezTo>
                      <a:pt x="14" y="0"/>
                      <a:pt x="10" y="0"/>
                      <a:pt x="7" y="3"/>
                    </a:cubicBezTo>
                    <a:cubicBezTo>
                      <a:pt x="0" y="11"/>
                      <a:pt x="0" y="11"/>
                      <a:pt x="0" y="11"/>
                    </a:cubicBezTo>
                    <a:lnTo>
                      <a:pt x="29" y="4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229"/>
              <p:cNvSpPr/>
              <p:nvPr/>
            </p:nvSpPr>
            <p:spPr bwMode="auto">
              <a:xfrm>
                <a:off x="5240576" y="3324321"/>
                <a:ext cx="194563" cy="194563"/>
              </a:xfrm>
              <a:custGeom>
                <a:avLst/>
                <a:gdLst>
                  <a:gd name="T0" fmla="*/ 64 w 93"/>
                  <a:gd name="T1" fmla="*/ 0 h 93"/>
                  <a:gd name="T2" fmla="*/ 63 w 93"/>
                  <a:gd name="T3" fmla="*/ 0 h 93"/>
                  <a:gd name="T4" fmla="*/ 3 w 93"/>
                  <a:gd name="T5" fmla="*/ 61 h 93"/>
                  <a:gd name="T6" fmla="*/ 3 w 93"/>
                  <a:gd name="T7" fmla="*/ 71 h 93"/>
                  <a:gd name="T8" fmla="*/ 3 w 93"/>
                  <a:gd name="T9" fmla="*/ 71 h 93"/>
                  <a:gd name="T10" fmla="*/ 10 w 93"/>
                  <a:gd name="T11" fmla="*/ 73 h 93"/>
                  <a:gd name="T12" fmla="*/ 12 w 93"/>
                  <a:gd name="T13" fmla="*/ 80 h 93"/>
                  <a:gd name="T14" fmla="*/ 13 w 93"/>
                  <a:gd name="T15" fmla="*/ 81 h 93"/>
                  <a:gd name="T16" fmla="*/ 20 w 93"/>
                  <a:gd name="T17" fmla="*/ 82 h 93"/>
                  <a:gd name="T18" fmla="*/ 21 w 93"/>
                  <a:gd name="T19" fmla="*/ 89 h 93"/>
                  <a:gd name="T20" fmla="*/ 22 w 93"/>
                  <a:gd name="T21" fmla="*/ 90 h 93"/>
                  <a:gd name="T22" fmla="*/ 32 w 93"/>
                  <a:gd name="T23" fmla="*/ 90 h 93"/>
                  <a:gd name="T24" fmla="*/ 92 w 93"/>
                  <a:gd name="T25" fmla="*/ 30 h 93"/>
                  <a:gd name="T26" fmla="*/ 93 w 93"/>
                  <a:gd name="T27" fmla="*/ 29 h 93"/>
                  <a:gd name="T28" fmla="*/ 64 w 93"/>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3">
                    <a:moveTo>
                      <a:pt x="64" y="0"/>
                    </a:moveTo>
                    <a:cubicBezTo>
                      <a:pt x="64" y="0"/>
                      <a:pt x="63" y="0"/>
                      <a:pt x="63" y="0"/>
                    </a:cubicBezTo>
                    <a:cubicBezTo>
                      <a:pt x="3" y="61"/>
                      <a:pt x="3" y="61"/>
                      <a:pt x="3" y="61"/>
                    </a:cubicBezTo>
                    <a:cubicBezTo>
                      <a:pt x="0" y="63"/>
                      <a:pt x="0" y="68"/>
                      <a:pt x="3" y="71"/>
                    </a:cubicBezTo>
                    <a:cubicBezTo>
                      <a:pt x="3" y="71"/>
                      <a:pt x="3" y="71"/>
                      <a:pt x="3" y="71"/>
                    </a:cubicBezTo>
                    <a:cubicBezTo>
                      <a:pt x="5" y="73"/>
                      <a:pt x="8" y="74"/>
                      <a:pt x="10" y="73"/>
                    </a:cubicBezTo>
                    <a:cubicBezTo>
                      <a:pt x="10" y="75"/>
                      <a:pt x="10" y="78"/>
                      <a:pt x="12" y="80"/>
                    </a:cubicBezTo>
                    <a:cubicBezTo>
                      <a:pt x="13" y="81"/>
                      <a:pt x="13" y="81"/>
                      <a:pt x="13" y="81"/>
                    </a:cubicBezTo>
                    <a:cubicBezTo>
                      <a:pt x="15" y="83"/>
                      <a:pt x="17" y="83"/>
                      <a:pt x="20" y="82"/>
                    </a:cubicBezTo>
                    <a:cubicBezTo>
                      <a:pt x="19" y="85"/>
                      <a:pt x="19" y="87"/>
                      <a:pt x="21" y="89"/>
                    </a:cubicBezTo>
                    <a:cubicBezTo>
                      <a:pt x="22" y="90"/>
                      <a:pt x="22" y="90"/>
                      <a:pt x="22" y="90"/>
                    </a:cubicBezTo>
                    <a:cubicBezTo>
                      <a:pt x="25" y="93"/>
                      <a:pt x="29" y="93"/>
                      <a:pt x="32" y="90"/>
                    </a:cubicBezTo>
                    <a:cubicBezTo>
                      <a:pt x="92" y="30"/>
                      <a:pt x="92" y="30"/>
                      <a:pt x="92" y="30"/>
                    </a:cubicBezTo>
                    <a:cubicBezTo>
                      <a:pt x="93" y="29"/>
                      <a:pt x="93" y="29"/>
                      <a:pt x="93" y="29"/>
                    </a:cubicBezTo>
                    <a:lnTo>
                      <a:pt x="64"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Rectangle 230"/>
              <p:cNvSpPr>
                <a:spLocks noChangeArrowheads="1"/>
              </p:cNvSpPr>
              <p:nvPr/>
            </p:nvSpPr>
            <p:spPr bwMode="auto">
              <a:xfrm>
                <a:off x="4954553" y="3389175"/>
                <a:ext cx="151327"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9" name="Rectangle 231"/>
              <p:cNvSpPr>
                <a:spLocks noChangeArrowheads="1"/>
              </p:cNvSpPr>
              <p:nvPr/>
            </p:nvSpPr>
            <p:spPr bwMode="auto">
              <a:xfrm>
                <a:off x="4954553" y="3437400"/>
                <a:ext cx="237799"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Rectangle 232"/>
              <p:cNvSpPr>
                <a:spLocks noChangeArrowheads="1"/>
              </p:cNvSpPr>
              <p:nvPr/>
            </p:nvSpPr>
            <p:spPr bwMode="auto">
              <a:xfrm>
                <a:off x="4954553" y="3487288"/>
                <a:ext cx="237799" cy="14967"/>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Rectangle 233"/>
              <p:cNvSpPr>
                <a:spLocks noChangeArrowheads="1"/>
              </p:cNvSpPr>
              <p:nvPr/>
            </p:nvSpPr>
            <p:spPr bwMode="auto">
              <a:xfrm>
                <a:off x="4954553" y="3535512"/>
                <a:ext cx="237799" cy="13303"/>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52" name="Freeform 87"/>
            <p:cNvSpPr>
              <a:spLocks noEditPoints="1"/>
            </p:cNvSpPr>
            <p:nvPr/>
          </p:nvSpPr>
          <p:spPr bwMode="auto">
            <a:xfrm>
              <a:off x="5808866" y="4576803"/>
              <a:ext cx="419100" cy="469900"/>
            </a:xfrm>
            <a:custGeom>
              <a:avLst/>
              <a:gdLst>
                <a:gd name="T0" fmla="*/ 97 w 132"/>
                <a:gd name="T1" fmla="*/ 107 h 148"/>
                <a:gd name="T2" fmla="*/ 19 w 132"/>
                <a:gd name="T3" fmla="*/ 98 h 148"/>
                <a:gd name="T4" fmla="*/ 29 w 132"/>
                <a:gd name="T5" fmla="*/ 19 h 148"/>
                <a:gd name="T6" fmla="*/ 107 w 132"/>
                <a:gd name="T7" fmla="*/ 29 h 148"/>
                <a:gd name="T8" fmla="*/ 97 w 132"/>
                <a:gd name="T9" fmla="*/ 107 h 148"/>
                <a:gd name="T10" fmla="*/ 97 w 132"/>
                <a:gd name="T11" fmla="*/ 36 h 148"/>
                <a:gd name="T12" fmla="*/ 36 w 132"/>
                <a:gd name="T13" fmla="*/ 29 h 148"/>
                <a:gd name="T14" fmla="*/ 29 w 132"/>
                <a:gd name="T15" fmla="*/ 90 h 148"/>
                <a:gd name="T16" fmla="*/ 90 w 132"/>
                <a:gd name="T17" fmla="*/ 98 h 148"/>
                <a:gd name="T18" fmla="*/ 97 w 132"/>
                <a:gd name="T19" fmla="*/ 36 h 148"/>
                <a:gd name="T20" fmla="*/ 97 w 132"/>
                <a:gd name="T21" fmla="*/ 111 h 148"/>
                <a:gd name="T22" fmla="*/ 101 w 132"/>
                <a:gd name="T23" fmla="*/ 108 h 148"/>
                <a:gd name="T24" fmla="*/ 110 w 132"/>
                <a:gd name="T25" fmla="*/ 109 h 148"/>
                <a:gd name="T26" fmla="*/ 119 w 132"/>
                <a:gd name="T27" fmla="*/ 121 h 148"/>
                <a:gd name="T28" fmla="*/ 106 w 132"/>
                <a:gd name="T29" fmla="*/ 132 h 148"/>
                <a:gd name="T30" fmla="*/ 96 w 132"/>
                <a:gd name="T31" fmla="*/ 120 h 148"/>
                <a:gd name="T32" fmla="*/ 97 w 132"/>
                <a:gd name="T33" fmla="*/ 111 h 148"/>
                <a:gd name="T34" fmla="*/ 128 w 132"/>
                <a:gd name="T35" fmla="*/ 143 h 148"/>
                <a:gd name="T36" fmla="*/ 125 w 132"/>
                <a:gd name="T37" fmla="*/ 146 h 148"/>
                <a:gd name="T38" fmla="*/ 116 w 132"/>
                <a:gd name="T39" fmla="*/ 145 h 148"/>
                <a:gd name="T40" fmla="*/ 110 w 132"/>
                <a:gd name="T41" fmla="*/ 137 h 148"/>
                <a:gd name="T42" fmla="*/ 123 w 132"/>
                <a:gd name="T43" fmla="*/ 126 h 148"/>
                <a:gd name="T44" fmla="*/ 130 w 132"/>
                <a:gd name="T45" fmla="*/ 134 h 148"/>
                <a:gd name="T46" fmla="*/ 128 w 132"/>
                <a:gd name="T47" fmla="*/ 143 h 148"/>
                <a:gd name="T48" fmla="*/ 92 w 132"/>
                <a:gd name="T49" fmla="*/ 50 h 148"/>
                <a:gd name="T50" fmla="*/ 91 w 132"/>
                <a:gd name="T51" fmla="*/ 50 h 148"/>
                <a:gd name="T52" fmla="*/ 87 w 132"/>
                <a:gd name="T53" fmla="*/ 48 h 148"/>
                <a:gd name="T54" fmla="*/ 77 w 132"/>
                <a:gd name="T55" fmla="*/ 37 h 148"/>
                <a:gd name="T56" fmla="*/ 67 w 132"/>
                <a:gd name="T57" fmla="*/ 36 h 148"/>
                <a:gd name="T58" fmla="*/ 65 w 132"/>
                <a:gd name="T59" fmla="*/ 36 h 148"/>
                <a:gd name="T60" fmla="*/ 65 w 132"/>
                <a:gd name="T61" fmla="*/ 36 h 148"/>
                <a:gd name="T62" fmla="*/ 65 w 132"/>
                <a:gd name="T63" fmla="*/ 36 h 148"/>
                <a:gd name="T64" fmla="*/ 61 w 132"/>
                <a:gd name="T65" fmla="*/ 33 h 148"/>
                <a:gd name="T66" fmla="*/ 64 w 132"/>
                <a:gd name="T67" fmla="*/ 29 h 148"/>
                <a:gd name="T68" fmla="*/ 66 w 132"/>
                <a:gd name="T69" fmla="*/ 28 h 148"/>
                <a:gd name="T70" fmla="*/ 79 w 132"/>
                <a:gd name="T71" fmla="*/ 30 h 148"/>
                <a:gd name="T72" fmla="*/ 94 w 132"/>
                <a:gd name="T73" fmla="*/ 45 h 148"/>
                <a:gd name="T74" fmla="*/ 92 w 132"/>
                <a:gd name="T75" fmla="*/ 50 h 148"/>
                <a:gd name="T76" fmla="*/ 89 w 132"/>
                <a:gd name="T77" fmla="*/ 58 h 148"/>
                <a:gd name="T78" fmla="*/ 92 w 132"/>
                <a:gd name="T79" fmla="*/ 53 h 148"/>
                <a:gd name="T80" fmla="*/ 96 w 132"/>
                <a:gd name="T81" fmla="*/ 57 h 148"/>
                <a:gd name="T82" fmla="*/ 93 w 132"/>
                <a:gd name="T83" fmla="*/ 61 h 148"/>
                <a:gd name="T84" fmla="*/ 89 w 132"/>
                <a:gd name="T85"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148">
                  <a:moveTo>
                    <a:pt x="97" y="107"/>
                  </a:moveTo>
                  <a:cubicBezTo>
                    <a:pt x="73" y="126"/>
                    <a:pt x="38" y="122"/>
                    <a:pt x="19" y="98"/>
                  </a:cubicBezTo>
                  <a:cubicBezTo>
                    <a:pt x="0" y="73"/>
                    <a:pt x="4" y="38"/>
                    <a:pt x="29" y="19"/>
                  </a:cubicBezTo>
                  <a:cubicBezTo>
                    <a:pt x="53" y="0"/>
                    <a:pt x="88" y="5"/>
                    <a:pt x="107" y="29"/>
                  </a:cubicBezTo>
                  <a:cubicBezTo>
                    <a:pt x="126" y="53"/>
                    <a:pt x="122" y="88"/>
                    <a:pt x="97" y="107"/>
                  </a:cubicBezTo>
                  <a:close/>
                  <a:moveTo>
                    <a:pt x="97" y="36"/>
                  </a:moveTo>
                  <a:cubicBezTo>
                    <a:pt x="83" y="17"/>
                    <a:pt x="55" y="14"/>
                    <a:pt x="36" y="29"/>
                  </a:cubicBezTo>
                  <a:cubicBezTo>
                    <a:pt x="17" y="44"/>
                    <a:pt x="14" y="71"/>
                    <a:pt x="29" y="90"/>
                  </a:cubicBezTo>
                  <a:cubicBezTo>
                    <a:pt x="43" y="109"/>
                    <a:pt x="71" y="112"/>
                    <a:pt x="90" y="98"/>
                  </a:cubicBezTo>
                  <a:cubicBezTo>
                    <a:pt x="109" y="83"/>
                    <a:pt x="112" y="55"/>
                    <a:pt x="97" y="36"/>
                  </a:cubicBezTo>
                  <a:close/>
                  <a:moveTo>
                    <a:pt x="97" y="111"/>
                  </a:moveTo>
                  <a:cubicBezTo>
                    <a:pt x="101" y="108"/>
                    <a:pt x="101" y="108"/>
                    <a:pt x="101" y="108"/>
                  </a:cubicBezTo>
                  <a:cubicBezTo>
                    <a:pt x="104" y="106"/>
                    <a:pt x="108" y="106"/>
                    <a:pt x="110" y="109"/>
                  </a:cubicBezTo>
                  <a:cubicBezTo>
                    <a:pt x="119" y="121"/>
                    <a:pt x="119" y="121"/>
                    <a:pt x="119" y="121"/>
                  </a:cubicBezTo>
                  <a:cubicBezTo>
                    <a:pt x="106" y="132"/>
                    <a:pt x="106" y="132"/>
                    <a:pt x="106" y="132"/>
                  </a:cubicBezTo>
                  <a:cubicBezTo>
                    <a:pt x="96" y="120"/>
                    <a:pt x="96" y="120"/>
                    <a:pt x="96" y="120"/>
                  </a:cubicBezTo>
                  <a:cubicBezTo>
                    <a:pt x="94" y="117"/>
                    <a:pt x="95" y="113"/>
                    <a:pt x="97" y="111"/>
                  </a:cubicBezTo>
                  <a:close/>
                  <a:moveTo>
                    <a:pt x="128" y="143"/>
                  </a:moveTo>
                  <a:cubicBezTo>
                    <a:pt x="125" y="146"/>
                    <a:pt x="125" y="146"/>
                    <a:pt x="125" y="146"/>
                  </a:cubicBezTo>
                  <a:cubicBezTo>
                    <a:pt x="122" y="148"/>
                    <a:pt x="118" y="148"/>
                    <a:pt x="116" y="145"/>
                  </a:cubicBezTo>
                  <a:cubicBezTo>
                    <a:pt x="110" y="137"/>
                    <a:pt x="110" y="137"/>
                    <a:pt x="110" y="137"/>
                  </a:cubicBezTo>
                  <a:cubicBezTo>
                    <a:pt x="123" y="126"/>
                    <a:pt x="123" y="126"/>
                    <a:pt x="123" y="126"/>
                  </a:cubicBezTo>
                  <a:cubicBezTo>
                    <a:pt x="130" y="134"/>
                    <a:pt x="130" y="134"/>
                    <a:pt x="130" y="134"/>
                  </a:cubicBezTo>
                  <a:cubicBezTo>
                    <a:pt x="132" y="137"/>
                    <a:pt x="131" y="141"/>
                    <a:pt x="128" y="143"/>
                  </a:cubicBezTo>
                  <a:close/>
                  <a:moveTo>
                    <a:pt x="92" y="50"/>
                  </a:moveTo>
                  <a:cubicBezTo>
                    <a:pt x="91" y="50"/>
                    <a:pt x="91" y="50"/>
                    <a:pt x="91" y="50"/>
                  </a:cubicBezTo>
                  <a:cubicBezTo>
                    <a:pt x="89" y="50"/>
                    <a:pt x="88" y="49"/>
                    <a:pt x="87" y="48"/>
                  </a:cubicBezTo>
                  <a:cubicBezTo>
                    <a:pt x="84" y="41"/>
                    <a:pt x="81" y="38"/>
                    <a:pt x="77" y="37"/>
                  </a:cubicBezTo>
                  <a:cubicBezTo>
                    <a:pt x="73" y="35"/>
                    <a:pt x="69" y="35"/>
                    <a:pt x="67" y="36"/>
                  </a:cubicBezTo>
                  <a:cubicBezTo>
                    <a:pt x="66" y="36"/>
                    <a:pt x="66" y="36"/>
                    <a:pt x="65" y="36"/>
                  </a:cubicBezTo>
                  <a:cubicBezTo>
                    <a:pt x="65" y="36"/>
                    <a:pt x="65" y="36"/>
                    <a:pt x="65" y="36"/>
                  </a:cubicBezTo>
                  <a:cubicBezTo>
                    <a:pt x="65" y="36"/>
                    <a:pt x="65" y="36"/>
                    <a:pt x="65" y="36"/>
                  </a:cubicBezTo>
                  <a:cubicBezTo>
                    <a:pt x="63" y="36"/>
                    <a:pt x="61" y="35"/>
                    <a:pt x="61" y="33"/>
                  </a:cubicBezTo>
                  <a:cubicBezTo>
                    <a:pt x="60" y="31"/>
                    <a:pt x="62" y="29"/>
                    <a:pt x="64" y="29"/>
                  </a:cubicBezTo>
                  <a:cubicBezTo>
                    <a:pt x="64" y="29"/>
                    <a:pt x="65" y="28"/>
                    <a:pt x="66" y="28"/>
                  </a:cubicBezTo>
                  <a:cubicBezTo>
                    <a:pt x="69" y="28"/>
                    <a:pt x="74" y="28"/>
                    <a:pt x="79" y="30"/>
                  </a:cubicBezTo>
                  <a:cubicBezTo>
                    <a:pt x="85" y="32"/>
                    <a:pt x="90" y="37"/>
                    <a:pt x="94" y="45"/>
                  </a:cubicBezTo>
                  <a:cubicBezTo>
                    <a:pt x="95" y="47"/>
                    <a:pt x="94" y="49"/>
                    <a:pt x="92" y="50"/>
                  </a:cubicBezTo>
                  <a:close/>
                  <a:moveTo>
                    <a:pt x="89" y="58"/>
                  </a:moveTo>
                  <a:cubicBezTo>
                    <a:pt x="88" y="55"/>
                    <a:pt x="90" y="54"/>
                    <a:pt x="92" y="53"/>
                  </a:cubicBezTo>
                  <a:cubicBezTo>
                    <a:pt x="94" y="53"/>
                    <a:pt x="96" y="55"/>
                    <a:pt x="96" y="57"/>
                  </a:cubicBezTo>
                  <a:cubicBezTo>
                    <a:pt x="97" y="59"/>
                    <a:pt x="95" y="61"/>
                    <a:pt x="93" y="61"/>
                  </a:cubicBezTo>
                  <a:cubicBezTo>
                    <a:pt x="91" y="61"/>
                    <a:pt x="89" y="60"/>
                    <a:pt x="89" y="5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53" name="组合 52"/>
          <p:cNvGrpSpPr/>
          <p:nvPr/>
        </p:nvGrpSpPr>
        <p:grpSpPr>
          <a:xfrm>
            <a:off x="9321413" y="2418119"/>
            <a:ext cx="2344946" cy="1129258"/>
            <a:chOff x="8130216" y="2228573"/>
            <a:chExt cx="2614033" cy="1129258"/>
          </a:xfrm>
        </p:grpSpPr>
        <p:sp>
          <p:nvSpPr>
            <p:cNvPr id="54" name="文本框 53"/>
            <p:cNvSpPr txBox="1"/>
            <p:nvPr/>
          </p:nvSpPr>
          <p:spPr>
            <a:xfrm>
              <a:off x="8130217" y="2228573"/>
              <a:ext cx="153790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55" name="文本框 54"/>
            <p:cNvSpPr txBox="1"/>
            <p:nvPr/>
          </p:nvSpPr>
          <p:spPr>
            <a:xfrm>
              <a:off x="8130216" y="2545301"/>
              <a:ext cx="2614033"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56" name="组合 55"/>
          <p:cNvGrpSpPr/>
          <p:nvPr/>
        </p:nvGrpSpPr>
        <p:grpSpPr>
          <a:xfrm>
            <a:off x="7361462" y="4339525"/>
            <a:ext cx="2442937" cy="1129258"/>
            <a:chOff x="8130216" y="2228573"/>
            <a:chExt cx="2723269" cy="1129258"/>
          </a:xfrm>
        </p:grpSpPr>
        <p:sp>
          <p:nvSpPr>
            <p:cNvPr id="57" name="文本框 56"/>
            <p:cNvSpPr txBox="1"/>
            <p:nvPr/>
          </p:nvSpPr>
          <p:spPr>
            <a:xfrm>
              <a:off x="8130217" y="2228573"/>
              <a:ext cx="153790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58" name="文本框 57"/>
            <p:cNvSpPr txBox="1"/>
            <p:nvPr/>
          </p:nvSpPr>
          <p:spPr>
            <a:xfrm>
              <a:off x="8130216" y="2545301"/>
              <a:ext cx="2723269"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59" name="组合 58"/>
          <p:cNvGrpSpPr/>
          <p:nvPr/>
        </p:nvGrpSpPr>
        <p:grpSpPr>
          <a:xfrm>
            <a:off x="2376474" y="2382458"/>
            <a:ext cx="2341298" cy="1129258"/>
            <a:chOff x="1122657" y="2674461"/>
            <a:chExt cx="2341298" cy="1129258"/>
          </a:xfrm>
        </p:grpSpPr>
        <p:sp>
          <p:nvSpPr>
            <p:cNvPr id="60" name="文本框 59"/>
            <p:cNvSpPr txBox="1"/>
            <p:nvPr/>
          </p:nvSpPr>
          <p:spPr>
            <a:xfrm>
              <a:off x="2084365" y="2674461"/>
              <a:ext cx="137959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61" name="文本框 60"/>
            <p:cNvSpPr txBox="1"/>
            <p:nvPr/>
          </p:nvSpPr>
          <p:spPr>
            <a:xfrm>
              <a:off x="1122657" y="2991189"/>
              <a:ext cx="2341298"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62" name="组合 61"/>
          <p:cNvGrpSpPr/>
          <p:nvPr/>
        </p:nvGrpSpPr>
        <p:grpSpPr>
          <a:xfrm>
            <a:off x="395271" y="4387750"/>
            <a:ext cx="2341298" cy="1129258"/>
            <a:chOff x="1122657" y="2674461"/>
            <a:chExt cx="2341298" cy="1129258"/>
          </a:xfrm>
        </p:grpSpPr>
        <p:sp>
          <p:nvSpPr>
            <p:cNvPr id="63" name="文本框 62"/>
            <p:cNvSpPr txBox="1"/>
            <p:nvPr/>
          </p:nvSpPr>
          <p:spPr>
            <a:xfrm>
              <a:off x="2084365" y="2674461"/>
              <a:ext cx="1379590" cy="369332"/>
            </a:xfrm>
            <a:prstGeom prst="rect">
              <a:avLst/>
            </a:prstGeom>
            <a:noFill/>
          </p:spPr>
          <p:txBody>
            <a:bodyPr wrap="square" rtlCol="0">
              <a:spAutoFit/>
            </a:bodyPr>
            <a:lstStyle/>
            <a:p>
              <a:pPr algn="r"/>
              <a:r>
                <a:rPr lang="zh-CN" altLang="en-US" b="1" dirty="0">
                  <a:solidFill>
                    <a:schemeClr val="tx1">
                      <a:lumMod val="75000"/>
                      <a:lumOff val="25000"/>
                    </a:schemeClr>
                  </a:solidFill>
                  <a:latin typeface="微软雅黑 Light" panose="020B0502040204020203" pitchFamily="34" charset="-122"/>
                  <a:ea typeface="微软雅黑 Light" panose="020B0502040204020203" pitchFamily="34" charset="-122"/>
                </a:rPr>
                <a:t>请输入标题</a:t>
              </a:r>
            </a:p>
          </p:txBody>
        </p:sp>
        <p:sp>
          <p:nvSpPr>
            <p:cNvPr id="64" name="文本框 63"/>
            <p:cNvSpPr txBox="1"/>
            <p:nvPr/>
          </p:nvSpPr>
          <p:spPr>
            <a:xfrm>
              <a:off x="1122657" y="2991189"/>
              <a:ext cx="2341298" cy="812530"/>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latin typeface="华文细黑" panose="02010600040101010101" pitchFamily="2" charset="-122"/>
                  <a:ea typeface="华文细黑" panose="02010600040101010101" pitchFamily="2" charset="-122"/>
                </a:rPr>
                <a:t>请在此处添加描写具体内容，文字言简意赅，说明大意即可，不必繁琐。</a:t>
              </a:r>
              <a:endParaRPr lang="en-US" altLang="zh-C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sp>
        <p:nvSpPr>
          <p:cNvPr id="2" name="标题 1"/>
          <p:cNvSpPr>
            <a:spLocks noGrp="1"/>
          </p:cNvSpPr>
          <p:nvPr>
            <p:ph type="ctrTitle"/>
          </p:nvPr>
        </p:nvSpPr>
        <p:spPr/>
        <p:txBody>
          <a:bodyPr/>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right)">
                                      <p:cBhvr>
                                        <p:cTn id="11" dur="500"/>
                                        <p:tgtEl>
                                          <p:spTgt spid="62"/>
                                        </p:tgtEl>
                                      </p:cBhvr>
                                    </p:animEffect>
                                  </p:childTnLst>
                                </p:cTn>
                              </p:par>
                              <p:par>
                                <p:cTn id="12" presetID="22" presetClass="entr" presetSubtype="2"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par>
                                <p:cTn id="15" presetID="22" presetClass="entr" presetSubtype="8"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par>
                                <p:cTn id="18" presetID="22" presetClass="entr" presetSubtype="8"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 www.2ppt.com">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1439</Words>
  <Application>Microsoft Office PowerPoint</Application>
  <PresentationFormat>宽屏</PresentationFormat>
  <Paragraphs>206</Paragraphs>
  <Slides>28</Slides>
  <Notes>28</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28</vt:i4>
      </vt:variant>
    </vt:vector>
  </HeadingPairs>
  <TitlesOfParts>
    <vt:vector size="58" baseType="lpstr">
      <vt:lpstr>Arial Unicode MS</vt:lpstr>
      <vt:lpstr>Impact MT Std</vt:lpstr>
      <vt:lpstr>Open Sans</vt:lpstr>
      <vt:lpstr>Source Sans Pro</vt:lpstr>
      <vt:lpstr>等线</vt:lpstr>
      <vt:lpstr>等线 Light</vt:lpstr>
      <vt:lpstr>方正大黑简体</vt:lpstr>
      <vt:lpstr>方正兰亭黑_GBK</vt:lpstr>
      <vt:lpstr>方正姚体</vt:lpstr>
      <vt:lpstr>方正正中黑简体</vt:lpstr>
      <vt:lpstr>行楷体</vt:lpstr>
      <vt:lpstr>华文细黑</vt:lpstr>
      <vt:lpstr>华文中宋</vt:lpstr>
      <vt:lpstr>楷体</vt:lpstr>
      <vt:lpstr>迷你简蝶语</vt:lpstr>
      <vt:lpstr>迷你简少儿</vt:lpstr>
      <vt:lpstr>时尚中黑简体</vt:lpstr>
      <vt:lpstr>宋体</vt:lpstr>
      <vt:lpstr>腾祥铁山楷书繁</vt:lpstr>
      <vt:lpstr>微软雅黑</vt:lpstr>
      <vt:lpstr>微软雅黑 Light</vt:lpstr>
      <vt:lpstr>叶根友特楷简体</vt:lpstr>
      <vt:lpstr>张海山锐线体简</vt:lpstr>
      <vt:lpstr>Arial</vt:lpstr>
      <vt:lpstr>Calibri</vt:lpstr>
      <vt:lpstr>Calibri Light</vt:lpstr>
      <vt:lpstr>Ebrima</vt:lpstr>
      <vt:lpstr>Roboto Black</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2022-03-03T08:34:36Z</dcterms:created>
  <dcterms:modified xsi:type="dcterms:W3CDTF">2023-01-10T06:23:04Z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E0571E5C74CF4204A246467CB8DFA761</vt:lpwstr>
  </property>
  <property fmtid="{A09F084E-AD41-489F-8076-AA5BE3082BCA}" pid="100">
    <vt:ui4>5</vt:ui4>
  </property>
  <property fmtid="{64440492-4C8B-11D1-8B70-080036B11A03}" pid="11">
    <vt:lpwstr>www.2ppt.com-爱PPT提供资源下载</vt:lpwstr>
  </property>
</Properties>
</file>