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2" r:id="rId4"/>
    <p:sldId id="267" r:id="rId5"/>
    <p:sldId id="268" r:id="rId6"/>
    <p:sldId id="269" r:id="rId7"/>
    <p:sldId id="270" r:id="rId8"/>
    <p:sldId id="271" r:id="rId9"/>
    <p:sldId id="292" r:id="rId10"/>
    <p:sldId id="273" r:id="rId11"/>
    <p:sldId id="274" r:id="rId12"/>
    <p:sldId id="275" r:id="rId13"/>
    <p:sldId id="276" r:id="rId14"/>
    <p:sldId id="277" r:id="rId15"/>
    <p:sldId id="278" r:id="rId16"/>
    <p:sldId id="293" r:id="rId17"/>
    <p:sldId id="279" r:id="rId18"/>
    <p:sldId id="280" r:id="rId19"/>
    <p:sldId id="281" r:id="rId20"/>
    <p:sldId id="282" r:id="rId21"/>
    <p:sldId id="283" r:id="rId22"/>
    <p:sldId id="294" r:id="rId23"/>
    <p:sldId id="284" r:id="rId24"/>
    <p:sldId id="285" r:id="rId25"/>
    <p:sldId id="286" r:id="rId26"/>
    <p:sldId id="287" r:id="rId27"/>
    <p:sldId id="295" r:id="rId28"/>
    <p:sldId id="288" r:id="rId29"/>
    <p:sldId id="289" r:id="rId30"/>
    <p:sldId id="290" r:id="rId31"/>
    <p:sldId id="291" r:id="rId32"/>
    <p:sldId id="29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59C"/>
    <a:srgbClr val="1D5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1A31-AB3A-457F-9316-8FA767D40D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5A8-B859-48EB-8642-7E6BA78BBD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-2386747" y="5067729"/>
            <a:ext cx="13703554" cy="3201068"/>
            <a:chOff x="-1275384" y="5098643"/>
            <a:chExt cx="13703554" cy="3201068"/>
          </a:xfrm>
        </p:grpSpPr>
        <p:sp>
          <p:nvSpPr>
            <p:cNvPr id="44" name="图形 3"/>
            <p:cNvSpPr/>
            <p:nvPr/>
          </p:nvSpPr>
          <p:spPr>
            <a:xfrm>
              <a:off x="-252685" y="5098643"/>
              <a:ext cx="12680855" cy="2802522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680835 w 12680855"/>
                <a:gd name="connsiteY0-162" fmla="*/ 2936220 h 3963759"/>
                <a:gd name="connsiteX1-163" fmla="*/ 9339291 w 12680855"/>
                <a:gd name="connsiteY1-164" fmla="*/ 3959145 h 3963759"/>
                <a:gd name="connsiteX2-165" fmla="*/ 5202613 w 12680855"/>
                <a:gd name="connsiteY2-166" fmla="*/ 2428418 h 3963759"/>
                <a:gd name="connsiteX3-167" fmla="*/ 2312208 w 12680855"/>
                <a:gd name="connsiteY3-168" fmla="*/ 175978 h 3963759"/>
                <a:gd name="connsiteX4-169" fmla="*/ 0 w 12680855"/>
                <a:gd name="connsiteY4-170" fmla="*/ 149441 h 3963759"/>
                <a:gd name="connsiteX5-171" fmla="*/ 83993 w 12680855"/>
                <a:gd name="connsiteY5-172" fmla="*/ 3581610 h 3963759"/>
                <a:gd name="connsiteX6-173" fmla="*/ 6179993 w 12680855"/>
                <a:gd name="connsiteY6-174" fmla="*/ 3581610 h 3963759"/>
                <a:gd name="connsiteX7-175" fmla="*/ 6179993 w 12680855"/>
                <a:gd name="connsiteY7-176" fmla="*/ 3581610 h 3963759"/>
                <a:gd name="connsiteX8-177" fmla="*/ 12275358 w 12680855"/>
                <a:gd name="connsiteY8-178" fmla="*/ 3581610 h 3963759"/>
                <a:gd name="connsiteX9-179" fmla="*/ 12680835 w 12680855"/>
                <a:gd name="connsiteY9-180" fmla="*/ 2936220 h 3963759"/>
                <a:gd name="connsiteX0-181" fmla="*/ 12680835 w 12680855"/>
                <a:gd name="connsiteY0-182" fmla="*/ 3108532 h 4136071"/>
                <a:gd name="connsiteX1-183" fmla="*/ 9339291 w 12680855"/>
                <a:gd name="connsiteY1-184" fmla="*/ 4131457 h 4136071"/>
                <a:gd name="connsiteX2-185" fmla="*/ 5202613 w 12680855"/>
                <a:gd name="connsiteY2-186" fmla="*/ 2600730 h 4136071"/>
                <a:gd name="connsiteX3-187" fmla="*/ 2114781 w 12680855"/>
                <a:gd name="connsiteY3-188" fmla="*/ 130330 h 4136071"/>
                <a:gd name="connsiteX4-189" fmla="*/ 0 w 12680855"/>
                <a:gd name="connsiteY4-190" fmla="*/ 321753 h 4136071"/>
                <a:gd name="connsiteX5-191" fmla="*/ 83993 w 12680855"/>
                <a:gd name="connsiteY5-192" fmla="*/ 3753922 h 4136071"/>
                <a:gd name="connsiteX6-193" fmla="*/ 6179993 w 12680855"/>
                <a:gd name="connsiteY6-194" fmla="*/ 3753922 h 4136071"/>
                <a:gd name="connsiteX7-195" fmla="*/ 6179993 w 12680855"/>
                <a:gd name="connsiteY7-196" fmla="*/ 3753922 h 4136071"/>
                <a:gd name="connsiteX8-197" fmla="*/ 12275358 w 12680855"/>
                <a:gd name="connsiteY8-198" fmla="*/ 3753922 h 4136071"/>
                <a:gd name="connsiteX9-199" fmla="*/ 12680835 w 12680855"/>
                <a:gd name="connsiteY9-200" fmla="*/ 3108532 h 4136071"/>
                <a:gd name="connsiteX0-201" fmla="*/ 12680835 w 12680855"/>
                <a:gd name="connsiteY0-202" fmla="*/ 3175894 h 4203433"/>
                <a:gd name="connsiteX1-203" fmla="*/ 9339291 w 12680855"/>
                <a:gd name="connsiteY1-204" fmla="*/ 4198819 h 4203433"/>
                <a:gd name="connsiteX2-205" fmla="*/ 5202613 w 12680855"/>
                <a:gd name="connsiteY2-206" fmla="*/ 2668092 h 4203433"/>
                <a:gd name="connsiteX3-207" fmla="*/ 2114781 w 12680855"/>
                <a:gd name="connsiteY3-208" fmla="*/ 197692 h 4203433"/>
                <a:gd name="connsiteX4-209" fmla="*/ 0 w 12680855"/>
                <a:gd name="connsiteY4-210" fmla="*/ 155587 h 4203433"/>
                <a:gd name="connsiteX5-211" fmla="*/ 83993 w 12680855"/>
                <a:gd name="connsiteY5-212" fmla="*/ 3821284 h 4203433"/>
                <a:gd name="connsiteX6-213" fmla="*/ 6179993 w 12680855"/>
                <a:gd name="connsiteY6-214" fmla="*/ 3821284 h 4203433"/>
                <a:gd name="connsiteX7-215" fmla="*/ 6179993 w 12680855"/>
                <a:gd name="connsiteY7-216" fmla="*/ 3821284 h 4203433"/>
                <a:gd name="connsiteX8-217" fmla="*/ 12275358 w 12680855"/>
                <a:gd name="connsiteY8-218" fmla="*/ 3821284 h 4203433"/>
                <a:gd name="connsiteX9-219" fmla="*/ 12680835 w 12680855"/>
                <a:gd name="connsiteY9-220" fmla="*/ 3175894 h 4203433"/>
                <a:gd name="connsiteX0-221" fmla="*/ 12680835 w 12680855"/>
                <a:gd name="connsiteY0-222" fmla="*/ 3169998 h 4198988"/>
                <a:gd name="connsiteX1-223" fmla="*/ 9339291 w 12680855"/>
                <a:gd name="connsiteY1-224" fmla="*/ 4192923 h 4198988"/>
                <a:gd name="connsiteX2-225" fmla="*/ 6162733 w 12680855"/>
                <a:gd name="connsiteY2-226" fmla="*/ 2582277 h 4198988"/>
                <a:gd name="connsiteX3-227" fmla="*/ 2114781 w 12680855"/>
                <a:gd name="connsiteY3-228" fmla="*/ 191796 h 4198988"/>
                <a:gd name="connsiteX4-229" fmla="*/ 0 w 12680855"/>
                <a:gd name="connsiteY4-230" fmla="*/ 149691 h 4198988"/>
                <a:gd name="connsiteX5-231" fmla="*/ 83993 w 12680855"/>
                <a:gd name="connsiteY5-232" fmla="*/ 3815388 h 4198988"/>
                <a:gd name="connsiteX6-233" fmla="*/ 6179993 w 12680855"/>
                <a:gd name="connsiteY6-234" fmla="*/ 3815388 h 4198988"/>
                <a:gd name="connsiteX7-235" fmla="*/ 6179993 w 12680855"/>
                <a:gd name="connsiteY7-236" fmla="*/ 3815388 h 4198988"/>
                <a:gd name="connsiteX8-237" fmla="*/ 12275358 w 12680855"/>
                <a:gd name="connsiteY8-238" fmla="*/ 3815388 h 4198988"/>
                <a:gd name="connsiteX9-239" fmla="*/ 12680835 w 12680855"/>
                <a:gd name="connsiteY9-240" fmla="*/ 3169998 h 4198988"/>
                <a:gd name="connsiteX0-241" fmla="*/ 12680835 w 12680855"/>
                <a:gd name="connsiteY0-242" fmla="*/ 3169998 h 4198988"/>
                <a:gd name="connsiteX1-243" fmla="*/ 9339291 w 12680855"/>
                <a:gd name="connsiteY1-244" fmla="*/ 4192923 h 4198988"/>
                <a:gd name="connsiteX2-245" fmla="*/ 6162733 w 12680855"/>
                <a:gd name="connsiteY2-246" fmla="*/ 2582277 h 4198988"/>
                <a:gd name="connsiteX3-247" fmla="*/ 2114781 w 12680855"/>
                <a:gd name="connsiteY3-248" fmla="*/ 191796 h 4198988"/>
                <a:gd name="connsiteX4-249" fmla="*/ 0 w 12680855"/>
                <a:gd name="connsiteY4-250" fmla="*/ 149691 h 4198988"/>
                <a:gd name="connsiteX5-251" fmla="*/ 83993 w 12680855"/>
                <a:gd name="connsiteY5-252" fmla="*/ 3815388 h 4198988"/>
                <a:gd name="connsiteX6-253" fmla="*/ 6179993 w 12680855"/>
                <a:gd name="connsiteY6-254" fmla="*/ 3815388 h 4198988"/>
                <a:gd name="connsiteX7-255" fmla="*/ 6179993 w 12680855"/>
                <a:gd name="connsiteY7-256" fmla="*/ 3815388 h 4198988"/>
                <a:gd name="connsiteX8-257" fmla="*/ 12275358 w 12680855"/>
                <a:gd name="connsiteY8-258" fmla="*/ 3815388 h 4198988"/>
                <a:gd name="connsiteX9-259" fmla="*/ 12680835 w 12680855"/>
                <a:gd name="connsiteY9-260" fmla="*/ 3169998 h 4198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680855" h="4198988">
                  <a:moveTo>
                    <a:pt x="12680835" y="3169998"/>
                  </a:moveTo>
                  <a:cubicBezTo>
                    <a:pt x="12680835" y="3169998"/>
                    <a:pt x="10425641" y="4290876"/>
                    <a:pt x="9339291" y="4192923"/>
                  </a:cubicBezTo>
                  <a:cubicBezTo>
                    <a:pt x="8252941" y="4094970"/>
                    <a:pt x="7536558" y="2666648"/>
                    <a:pt x="6162733" y="2582277"/>
                  </a:cubicBezTo>
                  <a:cubicBezTo>
                    <a:pt x="4622982" y="2487716"/>
                    <a:pt x="3141903" y="597227"/>
                    <a:pt x="2114781" y="191796"/>
                  </a:cubicBezTo>
                  <a:cubicBezTo>
                    <a:pt x="1087659" y="-213635"/>
                    <a:pt x="0" y="149691"/>
                    <a:pt x="0" y="149691"/>
                  </a:cubicBezTo>
                  <a:lnTo>
                    <a:pt x="83993" y="3815388"/>
                  </a:lnTo>
                  <a:lnTo>
                    <a:pt x="6179993" y="3815388"/>
                  </a:lnTo>
                  <a:lnTo>
                    <a:pt x="6179993" y="3815388"/>
                  </a:lnTo>
                  <a:lnTo>
                    <a:pt x="12275358" y="3815388"/>
                  </a:lnTo>
                  <a:cubicBezTo>
                    <a:pt x="12271971" y="2609057"/>
                    <a:pt x="12684222" y="4376329"/>
                    <a:pt x="12680835" y="31699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图形 3"/>
            <p:cNvSpPr/>
            <p:nvPr/>
          </p:nvSpPr>
          <p:spPr>
            <a:xfrm>
              <a:off x="-1275384" y="5591947"/>
              <a:ext cx="12596862" cy="2707764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596842 w 12596862"/>
                <a:gd name="connsiteY0-162" fmla="*/ 3000289 h 4035572"/>
                <a:gd name="connsiteX1-163" fmla="*/ 9255298 w 12596862"/>
                <a:gd name="connsiteY1-164" fmla="*/ 4023214 h 4035572"/>
                <a:gd name="connsiteX2-165" fmla="*/ 5305656 w 12596862"/>
                <a:gd name="connsiteY2-166" fmla="*/ 2134409 h 4035572"/>
                <a:gd name="connsiteX3-167" fmla="*/ 2228215 w 12596862"/>
                <a:gd name="connsiteY3-168" fmla="*/ 240047 h 4035572"/>
                <a:gd name="connsiteX4-169" fmla="*/ 9525 w 12596862"/>
                <a:gd name="connsiteY4-170" fmla="*/ 26687 h 4035572"/>
                <a:gd name="connsiteX5-171" fmla="*/ 0 w 12596862"/>
                <a:gd name="connsiteY5-172" fmla="*/ 3645679 h 4035572"/>
                <a:gd name="connsiteX6-173" fmla="*/ 6096000 w 12596862"/>
                <a:gd name="connsiteY6-174" fmla="*/ 3645679 h 4035572"/>
                <a:gd name="connsiteX7-175" fmla="*/ 6096000 w 12596862"/>
                <a:gd name="connsiteY7-176" fmla="*/ 3645679 h 4035572"/>
                <a:gd name="connsiteX8-177" fmla="*/ 12191365 w 12596862"/>
                <a:gd name="connsiteY8-178" fmla="*/ 3645679 h 4035572"/>
                <a:gd name="connsiteX9-179" fmla="*/ 12596842 w 12596862"/>
                <a:gd name="connsiteY9-180" fmla="*/ 3000289 h 4035572"/>
                <a:gd name="connsiteX0-181" fmla="*/ 12596842 w 12596862"/>
                <a:gd name="connsiteY0-182" fmla="*/ 3135613 h 4170896"/>
                <a:gd name="connsiteX1-183" fmla="*/ 9255298 w 12596862"/>
                <a:gd name="connsiteY1-184" fmla="*/ 4158538 h 4170896"/>
                <a:gd name="connsiteX2-185" fmla="*/ 5305656 w 12596862"/>
                <a:gd name="connsiteY2-186" fmla="*/ 2269733 h 4170896"/>
                <a:gd name="connsiteX3-187" fmla="*/ 2228215 w 12596862"/>
                <a:gd name="connsiteY3-188" fmla="*/ 375371 h 4170896"/>
                <a:gd name="connsiteX4-189" fmla="*/ 9525 w 12596862"/>
                <a:gd name="connsiteY4-190" fmla="*/ 162011 h 4170896"/>
                <a:gd name="connsiteX5-191" fmla="*/ 0 w 12596862"/>
                <a:gd name="connsiteY5-192" fmla="*/ 3781003 h 4170896"/>
                <a:gd name="connsiteX6-193" fmla="*/ 6096000 w 12596862"/>
                <a:gd name="connsiteY6-194" fmla="*/ 3781003 h 4170896"/>
                <a:gd name="connsiteX7-195" fmla="*/ 6096000 w 12596862"/>
                <a:gd name="connsiteY7-196" fmla="*/ 3781003 h 4170896"/>
                <a:gd name="connsiteX8-197" fmla="*/ 12191365 w 12596862"/>
                <a:gd name="connsiteY8-198" fmla="*/ 3781003 h 4170896"/>
                <a:gd name="connsiteX9-199" fmla="*/ 12596842 w 12596862"/>
                <a:gd name="connsiteY9-200" fmla="*/ 3135613 h 4170896"/>
                <a:gd name="connsiteX0-201" fmla="*/ 12596842 w 12596862"/>
                <a:gd name="connsiteY0-202" fmla="*/ 3021730 h 4057013"/>
                <a:gd name="connsiteX1-203" fmla="*/ 9255298 w 12596862"/>
                <a:gd name="connsiteY1-204" fmla="*/ 4044655 h 4057013"/>
                <a:gd name="connsiteX2-205" fmla="*/ 5305656 w 12596862"/>
                <a:gd name="connsiteY2-206" fmla="*/ 2155850 h 4057013"/>
                <a:gd name="connsiteX3-207" fmla="*/ 2228215 w 12596862"/>
                <a:gd name="connsiteY3-208" fmla="*/ 261488 h 4057013"/>
                <a:gd name="connsiteX4-209" fmla="*/ 9525 w 12596862"/>
                <a:gd name="connsiteY4-210" fmla="*/ 48128 h 4057013"/>
                <a:gd name="connsiteX5-211" fmla="*/ 0 w 12596862"/>
                <a:gd name="connsiteY5-212" fmla="*/ 3667120 h 4057013"/>
                <a:gd name="connsiteX6-213" fmla="*/ 6096000 w 12596862"/>
                <a:gd name="connsiteY6-214" fmla="*/ 3667120 h 4057013"/>
                <a:gd name="connsiteX7-215" fmla="*/ 6096000 w 12596862"/>
                <a:gd name="connsiteY7-216" fmla="*/ 3667120 h 4057013"/>
                <a:gd name="connsiteX8-217" fmla="*/ 12191365 w 12596862"/>
                <a:gd name="connsiteY8-218" fmla="*/ 3667120 h 4057013"/>
                <a:gd name="connsiteX9-219" fmla="*/ 12596842 w 12596862"/>
                <a:gd name="connsiteY9-220" fmla="*/ 3021730 h 405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596862" h="4057013">
                  <a:moveTo>
                    <a:pt x="12596842" y="3021730"/>
                  </a:moveTo>
                  <a:cubicBezTo>
                    <a:pt x="12596842" y="3021730"/>
                    <a:pt x="10470496" y="4188968"/>
                    <a:pt x="9255298" y="4044655"/>
                  </a:cubicBezTo>
                  <a:cubicBezTo>
                    <a:pt x="8040100" y="3900342"/>
                    <a:pt x="6318817" y="3017669"/>
                    <a:pt x="5305656" y="2155850"/>
                  </a:cubicBezTo>
                  <a:cubicBezTo>
                    <a:pt x="4363077" y="1354070"/>
                    <a:pt x="2874259" y="527954"/>
                    <a:pt x="2228215" y="261488"/>
                  </a:cubicBezTo>
                  <a:cubicBezTo>
                    <a:pt x="1227639" y="-151208"/>
                    <a:pt x="9525" y="48128"/>
                    <a:pt x="9525" y="48128"/>
                  </a:cubicBezTo>
                  <a:lnTo>
                    <a:pt x="0" y="3667120"/>
                  </a:lnTo>
                  <a:lnTo>
                    <a:pt x="6096000" y="3667120"/>
                  </a:lnTo>
                  <a:lnTo>
                    <a:pt x="6096000" y="3667120"/>
                  </a:lnTo>
                  <a:lnTo>
                    <a:pt x="12191365" y="3667120"/>
                  </a:lnTo>
                  <a:cubicBezTo>
                    <a:pt x="12187978" y="2460789"/>
                    <a:pt x="12600229" y="4228061"/>
                    <a:pt x="12596842" y="30217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9" name="组合 118"/>
          <p:cNvGrpSpPr/>
          <p:nvPr/>
        </p:nvGrpSpPr>
        <p:grpSpPr>
          <a:xfrm flipH="1">
            <a:off x="707313" y="5098643"/>
            <a:ext cx="13390941" cy="3201068"/>
            <a:chOff x="-1786828" y="5098643"/>
            <a:chExt cx="13390941" cy="3201068"/>
          </a:xfrm>
        </p:grpSpPr>
        <p:sp>
          <p:nvSpPr>
            <p:cNvPr id="120" name="图形 3"/>
            <p:cNvSpPr/>
            <p:nvPr/>
          </p:nvSpPr>
          <p:spPr>
            <a:xfrm>
              <a:off x="-1076742" y="5098643"/>
              <a:ext cx="12680855" cy="2802522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680835 w 12680855"/>
                <a:gd name="connsiteY0-162" fmla="*/ 2936220 h 3963759"/>
                <a:gd name="connsiteX1-163" fmla="*/ 9339291 w 12680855"/>
                <a:gd name="connsiteY1-164" fmla="*/ 3959145 h 3963759"/>
                <a:gd name="connsiteX2-165" fmla="*/ 5202613 w 12680855"/>
                <a:gd name="connsiteY2-166" fmla="*/ 2428418 h 3963759"/>
                <a:gd name="connsiteX3-167" fmla="*/ 2312208 w 12680855"/>
                <a:gd name="connsiteY3-168" fmla="*/ 175978 h 3963759"/>
                <a:gd name="connsiteX4-169" fmla="*/ 0 w 12680855"/>
                <a:gd name="connsiteY4-170" fmla="*/ 149441 h 3963759"/>
                <a:gd name="connsiteX5-171" fmla="*/ 83993 w 12680855"/>
                <a:gd name="connsiteY5-172" fmla="*/ 3581610 h 3963759"/>
                <a:gd name="connsiteX6-173" fmla="*/ 6179993 w 12680855"/>
                <a:gd name="connsiteY6-174" fmla="*/ 3581610 h 3963759"/>
                <a:gd name="connsiteX7-175" fmla="*/ 6179993 w 12680855"/>
                <a:gd name="connsiteY7-176" fmla="*/ 3581610 h 3963759"/>
                <a:gd name="connsiteX8-177" fmla="*/ 12275358 w 12680855"/>
                <a:gd name="connsiteY8-178" fmla="*/ 3581610 h 3963759"/>
                <a:gd name="connsiteX9-179" fmla="*/ 12680835 w 12680855"/>
                <a:gd name="connsiteY9-180" fmla="*/ 2936220 h 3963759"/>
                <a:gd name="connsiteX0-181" fmla="*/ 12680835 w 12680855"/>
                <a:gd name="connsiteY0-182" fmla="*/ 3108532 h 4136071"/>
                <a:gd name="connsiteX1-183" fmla="*/ 9339291 w 12680855"/>
                <a:gd name="connsiteY1-184" fmla="*/ 4131457 h 4136071"/>
                <a:gd name="connsiteX2-185" fmla="*/ 5202613 w 12680855"/>
                <a:gd name="connsiteY2-186" fmla="*/ 2600730 h 4136071"/>
                <a:gd name="connsiteX3-187" fmla="*/ 2114781 w 12680855"/>
                <a:gd name="connsiteY3-188" fmla="*/ 130330 h 4136071"/>
                <a:gd name="connsiteX4-189" fmla="*/ 0 w 12680855"/>
                <a:gd name="connsiteY4-190" fmla="*/ 321753 h 4136071"/>
                <a:gd name="connsiteX5-191" fmla="*/ 83993 w 12680855"/>
                <a:gd name="connsiteY5-192" fmla="*/ 3753922 h 4136071"/>
                <a:gd name="connsiteX6-193" fmla="*/ 6179993 w 12680855"/>
                <a:gd name="connsiteY6-194" fmla="*/ 3753922 h 4136071"/>
                <a:gd name="connsiteX7-195" fmla="*/ 6179993 w 12680855"/>
                <a:gd name="connsiteY7-196" fmla="*/ 3753922 h 4136071"/>
                <a:gd name="connsiteX8-197" fmla="*/ 12275358 w 12680855"/>
                <a:gd name="connsiteY8-198" fmla="*/ 3753922 h 4136071"/>
                <a:gd name="connsiteX9-199" fmla="*/ 12680835 w 12680855"/>
                <a:gd name="connsiteY9-200" fmla="*/ 3108532 h 4136071"/>
                <a:gd name="connsiteX0-201" fmla="*/ 12680835 w 12680855"/>
                <a:gd name="connsiteY0-202" fmla="*/ 3175894 h 4203433"/>
                <a:gd name="connsiteX1-203" fmla="*/ 9339291 w 12680855"/>
                <a:gd name="connsiteY1-204" fmla="*/ 4198819 h 4203433"/>
                <a:gd name="connsiteX2-205" fmla="*/ 5202613 w 12680855"/>
                <a:gd name="connsiteY2-206" fmla="*/ 2668092 h 4203433"/>
                <a:gd name="connsiteX3-207" fmla="*/ 2114781 w 12680855"/>
                <a:gd name="connsiteY3-208" fmla="*/ 197692 h 4203433"/>
                <a:gd name="connsiteX4-209" fmla="*/ 0 w 12680855"/>
                <a:gd name="connsiteY4-210" fmla="*/ 155587 h 4203433"/>
                <a:gd name="connsiteX5-211" fmla="*/ 83993 w 12680855"/>
                <a:gd name="connsiteY5-212" fmla="*/ 3821284 h 4203433"/>
                <a:gd name="connsiteX6-213" fmla="*/ 6179993 w 12680855"/>
                <a:gd name="connsiteY6-214" fmla="*/ 3821284 h 4203433"/>
                <a:gd name="connsiteX7-215" fmla="*/ 6179993 w 12680855"/>
                <a:gd name="connsiteY7-216" fmla="*/ 3821284 h 4203433"/>
                <a:gd name="connsiteX8-217" fmla="*/ 12275358 w 12680855"/>
                <a:gd name="connsiteY8-218" fmla="*/ 3821284 h 4203433"/>
                <a:gd name="connsiteX9-219" fmla="*/ 12680835 w 12680855"/>
                <a:gd name="connsiteY9-220" fmla="*/ 3175894 h 4203433"/>
                <a:gd name="connsiteX0-221" fmla="*/ 12680835 w 12680855"/>
                <a:gd name="connsiteY0-222" fmla="*/ 3169998 h 4198988"/>
                <a:gd name="connsiteX1-223" fmla="*/ 9339291 w 12680855"/>
                <a:gd name="connsiteY1-224" fmla="*/ 4192923 h 4198988"/>
                <a:gd name="connsiteX2-225" fmla="*/ 6162733 w 12680855"/>
                <a:gd name="connsiteY2-226" fmla="*/ 2582277 h 4198988"/>
                <a:gd name="connsiteX3-227" fmla="*/ 2114781 w 12680855"/>
                <a:gd name="connsiteY3-228" fmla="*/ 191796 h 4198988"/>
                <a:gd name="connsiteX4-229" fmla="*/ 0 w 12680855"/>
                <a:gd name="connsiteY4-230" fmla="*/ 149691 h 4198988"/>
                <a:gd name="connsiteX5-231" fmla="*/ 83993 w 12680855"/>
                <a:gd name="connsiteY5-232" fmla="*/ 3815388 h 4198988"/>
                <a:gd name="connsiteX6-233" fmla="*/ 6179993 w 12680855"/>
                <a:gd name="connsiteY6-234" fmla="*/ 3815388 h 4198988"/>
                <a:gd name="connsiteX7-235" fmla="*/ 6179993 w 12680855"/>
                <a:gd name="connsiteY7-236" fmla="*/ 3815388 h 4198988"/>
                <a:gd name="connsiteX8-237" fmla="*/ 12275358 w 12680855"/>
                <a:gd name="connsiteY8-238" fmla="*/ 3815388 h 4198988"/>
                <a:gd name="connsiteX9-239" fmla="*/ 12680835 w 12680855"/>
                <a:gd name="connsiteY9-240" fmla="*/ 3169998 h 4198988"/>
                <a:gd name="connsiteX0-241" fmla="*/ 12680835 w 12680855"/>
                <a:gd name="connsiteY0-242" fmla="*/ 3169998 h 4198988"/>
                <a:gd name="connsiteX1-243" fmla="*/ 9339291 w 12680855"/>
                <a:gd name="connsiteY1-244" fmla="*/ 4192923 h 4198988"/>
                <a:gd name="connsiteX2-245" fmla="*/ 6162733 w 12680855"/>
                <a:gd name="connsiteY2-246" fmla="*/ 2582277 h 4198988"/>
                <a:gd name="connsiteX3-247" fmla="*/ 2114781 w 12680855"/>
                <a:gd name="connsiteY3-248" fmla="*/ 191796 h 4198988"/>
                <a:gd name="connsiteX4-249" fmla="*/ 0 w 12680855"/>
                <a:gd name="connsiteY4-250" fmla="*/ 149691 h 4198988"/>
                <a:gd name="connsiteX5-251" fmla="*/ 83993 w 12680855"/>
                <a:gd name="connsiteY5-252" fmla="*/ 3815388 h 4198988"/>
                <a:gd name="connsiteX6-253" fmla="*/ 6179993 w 12680855"/>
                <a:gd name="connsiteY6-254" fmla="*/ 3815388 h 4198988"/>
                <a:gd name="connsiteX7-255" fmla="*/ 6179993 w 12680855"/>
                <a:gd name="connsiteY7-256" fmla="*/ 3815388 h 4198988"/>
                <a:gd name="connsiteX8-257" fmla="*/ 12275358 w 12680855"/>
                <a:gd name="connsiteY8-258" fmla="*/ 3815388 h 4198988"/>
                <a:gd name="connsiteX9-259" fmla="*/ 12680835 w 12680855"/>
                <a:gd name="connsiteY9-260" fmla="*/ 3169998 h 4198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680855" h="4198988">
                  <a:moveTo>
                    <a:pt x="12680835" y="3169998"/>
                  </a:moveTo>
                  <a:cubicBezTo>
                    <a:pt x="12680835" y="3169998"/>
                    <a:pt x="10425641" y="4290876"/>
                    <a:pt x="9339291" y="4192923"/>
                  </a:cubicBezTo>
                  <a:cubicBezTo>
                    <a:pt x="8252941" y="4094970"/>
                    <a:pt x="7536558" y="2666648"/>
                    <a:pt x="6162733" y="2582277"/>
                  </a:cubicBezTo>
                  <a:cubicBezTo>
                    <a:pt x="4622982" y="2487716"/>
                    <a:pt x="3141903" y="597227"/>
                    <a:pt x="2114781" y="191796"/>
                  </a:cubicBezTo>
                  <a:cubicBezTo>
                    <a:pt x="1087659" y="-213635"/>
                    <a:pt x="0" y="149691"/>
                    <a:pt x="0" y="149691"/>
                  </a:cubicBezTo>
                  <a:lnTo>
                    <a:pt x="83993" y="3815388"/>
                  </a:lnTo>
                  <a:lnTo>
                    <a:pt x="6179993" y="3815388"/>
                  </a:lnTo>
                  <a:lnTo>
                    <a:pt x="6179993" y="3815388"/>
                  </a:lnTo>
                  <a:lnTo>
                    <a:pt x="12275358" y="3815388"/>
                  </a:lnTo>
                  <a:cubicBezTo>
                    <a:pt x="12271971" y="2609057"/>
                    <a:pt x="12684222" y="4376329"/>
                    <a:pt x="12680835" y="31699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图形 3"/>
            <p:cNvSpPr/>
            <p:nvPr/>
          </p:nvSpPr>
          <p:spPr>
            <a:xfrm>
              <a:off x="-1786828" y="5591947"/>
              <a:ext cx="12596862" cy="2707764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596842 w 12596862"/>
                <a:gd name="connsiteY0-162" fmla="*/ 3000289 h 4035572"/>
                <a:gd name="connsiteX1-163" fmla="*/ 9255298 w 12596862"/>
                <a:gd name="connsiteY1-164" fmla="*/ 4023214 h 4035572"/>
                <a:gd name="connsiteX2-165" fmla="*/ 5305656 w 12596862"/>
                <a:gd name="connsiteY2-166" fmla="*/ 2134409 h 4035572"/>
                <a:gd name="connsiteX3-167" fmla="*/ 2228215 w 12596862"/>
                <a:gd name="connsiteY3-168" fmla="*/ 240047 h 4035572"/>
                <a:gd name="connsiteX4-169" fmla="*/ 9525 w 12596862"/>
                <a:gd name="connsiteY4-170" fmla="*/ 26687 h 4035572"/>
                <a:gd name="connsiteX5-171" fmla="*/ 0 w 12596862"/>
                <a:gd name="connsiteY5-172" fmla="*/ 3645679 h 4035572"/>
                <a:gd name="connsiteX6-173" fmla="*/ 6096000 w 12596862"/>
                <a:gd name="connsiteY6-174" fmla="*/ 3645679 h 4035572"/>
                <a:gd name="connsiteX7-175" fmla="*/ 6096000 w 12596862"/>
                <a:gd name="connsiteY7-176" fmla="*/ 3645679 h 4035572"/>
                <a:gd name="connsiteX8-177" fmla="*/ 12191365 w 12596862"/>
                <a:gd name="connsiteY8-178" fmla="*/ 3645679 h 4035572"/>
                <a:gd name="connsiteX9-179" fmla="*/ 12596842 w 12596862"/>
                <a:gd name="connsiteY9-180" fmla="*/ 3000289 h 4035572"/>
                <a:gd name="connsiteX0-181" fmla="*/ 12596842 w 12596862"/>
                <a:gd name="connsiteY0-182" fmla="*/ 3135613 h 4170896"/>
                <a:gd name="connsiteX1-183" fmla="*/ 9255298 w 12596862"/>
                <a:gd name="connsiteY1-184" fmla="*/ 4158538 h 4170896"/>
                <a:gd name="connsiteX2-185" fmla="*/ 5305656 w 12596862"/>
                <a:gd name="connsiteY2-186" fmla="*/ 2269733 h 4170896"/>
                <a:gd name="connsiteX3-187" fmla="*/ 2228215 w 12596862"/>
                <a:gd name="connsiteY3-188" fmla="*/ 375371 h 4170896"/>
                <a:gd name="connsiteX4-189" fmla="*/ 9525 w 12596862"/>
                <a:gd name="connsiteY4-190" fmla="*/ 162011 h 4170896"/>
                <a:gd name="connsiteX5-191" fmla="*/ 0 w 12596862"/>
                <a:gd name="connsiteY5-192" fmla="*/ 3781003 h 4170896"/>
                <a:gd name="connsiteX6-193" fmla="*/ 6096000 w 12596862"/>
                <a:gd name="connsiteY6-194" fmla="*/ 3781003 h 4170896"/>
                <a:gd name="connsiteX7-195" fmla="*/ 6096000 w 12596862"/>
                <a:gd name="connsiteY7-196" fmla="*/ 3781003 h 4170896"/>
                <a:gd name="connsiteX8-197" fmla="*/ 12191365 w 12596862"/>
                <a:gd name="connsiteY8-198" fmla="*/ 3781003 h 4170896"/>
                <a:gd name="connsiteX9-199" fmla="*/ 12596842 w 12596862"/>
                <a:gd name="connsiteY9-200" fmla="*/ 3135613 h 4170896"/>
                <a:gd name="connsiteX0-201" fmla="*/ 12596842 w 12596862"/>
                <a:gd name="connsiteY0-202" fmla="*/ 3021730 h 4057013"/>
                <a:gd name="connsiteX1-203" fmla="*/ 9255298 w 12596862"/>
                <a:gd name="connsiteY1-204" fmla="*/ 4044655 h 4057013"/>
                <a:gd name="connsiteX2-205" fmla="*/ 5305656 w 12596862"/>
                <a:gd name="connsiteY2-206" fmla="*/ 2155850 h 4057013"/>
                <a:gd name="connsiteX3-207" fmla="*/ 2228215 w 12596862"/>
                <a:gd name="connsiteY3-208" fmla="*/ 261488 h 4057013"/>
                <a:gd name="connsiteX4-209" fmla="*/ 9525 w 12596862"/>
                <a:gd name="connsiteY4-210" fmla="*/ 48128 h 4057013"/>
                <a:gd name="connsiteX5-211" fmla="*/ 0 w 12596862"/>
                <a:gd name="connsiteY5-212" fmla="*/ 3667120 h 4057013"/>
                <a:gd name="connsiteX6-213" fmla="*/ 6096000 w 12596862"/>
                <a:gd name="connsiteY6-214" fmla="*/ 3667120 h 4057013"/>
                <a:gd name="connsiteX7-215" fmla="*/ 6096000 w 12596862"/>
                <a:gd name="connsiteY7-216" fmla="*/ 3667120 h 4057013"/>
                <a:gd name="connsiteX8-217" fmla="*/ 12191365 w 12596862"/>
                <a:gd name="connsiteY8-218" fmla="*/ 3667120 h 4057013"/>
                <a:gd name="connsiteX9-219" fmla="*/ 12596842 w 12596862"/>
                <a:gd name="connsiteY9-220" fmla="*/ 3021730 h 405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596862" h="4057013">
                  <a:moveTo>
                    <a:pt x="12596842" y="3021730"/>
                  </a:moveTo>
                  <a:cubicBezTo>
                    <a:pt x="12596842" y="3021730"/>
                    <a:pt x="10470496" y="4188968"/>
                    <a:pt x="9255298" y="4044655"/>
                  </a:cubicBezTo>
                  <a:cubicBezTo>
                    <a:pt x="8040100" y="3900342"/>
                    <a:pt x="6318817" y="3017669"/>
                    <a:pt x="5305656" y="2155850"/>
                  </a:cubicBezTo>
                  <a:cubicBezTo>
                    <a:pt x="4363077" y="1354070"/>
                    <a:pt x="2874259" y="527954"/>
                    <a:pt x="2228215" y="261488"/>
                  </a:cubicBezTo>
                  <a:cubicBezTo>
                    <a:pt x="1227639" y="-151208"/>
                    <a:pt x="9525" y="48128"/>
                    <a:pt x="9525" y="48128"/>
                  </a:cubicBezTo>
                  <a:lnTo>
                    <a:pt x="0" y="3667120"/>
                  </a:lnTo>
                  <a:lnTo>
                    <a:pt x="6096000" y="3667120"/>
                  </a:lnTo>
                  <a:lnTo>
                    <a:pt x="6096000" y="3667120"/>
                  </a:lnTo>
                  <a:lnTo>
                    <a:pt x="12191365" y="3667120"/>
                  </a:lnTo>
                  <a:cubicBezTo>
                    <a:pt x="12187978" y="2460789"/>
                    <a:pt x="12600229" y="4228061"/>
                    <a:pt x="12596842" y="30217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2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105" name="组合 104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106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109" name="椭圆 108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椭圆 14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285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6" name="组合 285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291" name="椭圆 290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椭圆 29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椭圆 29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" name="组合 286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88" name="椭圆 28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椭圆 288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椭圆 28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276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7" name="组合 2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82" name="椭圆 28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椭圆 2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椭圆 2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" name="组合 27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79" name="椭圆 2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椭圆 27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椭圆 2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组合 15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268" name="组合 267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273" name="椭圆 272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椭圆 273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椭圆 2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" name="组合 268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270" name="椭圆 2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椭圆 2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3" name="组合 15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259" name="组合 258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264" name="椭圆 263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椭圆 264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椭圆 26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" name="组合 259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261" name="椭圆 260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椭圆 262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4" name="组合 15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251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52" name="组合 251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256" name="椭圆 255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椭圆 256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椭圆 2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254" name="椭圆 253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椭圆 25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5" name="组合 15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242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组合 242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48" name="椭圆 247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椭圆 248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椭圆 2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组合 243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245" name="椭圆 24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椭圆 245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椭圆 246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6" name="组合 15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233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4" name="组合 233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39" name="椭圆 2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椭圆 23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椭圆 2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5" name="组合 234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36" name="椭圆 235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椭圆 236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椭圆 23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椭圆 15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216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17" name="组合 216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221" name="椭圆 220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椭圆 221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9" name="椭圆 218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组合 159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207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8" name="组合 2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213" name="椭圆 212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椭圆 2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椭圆 2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9" name="组合 208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211" name="椭圆 210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椭圆 2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3" name="组合 162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184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5" name="组合 18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190" name="椭圆 189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椭圆 19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椭圆 1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6" name="组合 185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187" name="椭圆 18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椭圆 187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椭圆 1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组合 164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16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7" name="组合 16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172" name="椭圆 17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椭圆 17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组合 16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169" name="椭圆 16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4" name="组合 123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145" name="椭圆 144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椭圆 145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椭圆 146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组合 141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143" name="椭圆 1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椭圆 143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5" name="组合 124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135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139" name="椭圆 138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椭圆 13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32" name="TextBox 1"/>
          <p:cNvSpPr txBox="1"/>
          <p:nvPr/>
        </p:nvSpPr>
        <p:spPr>
          <a:xfrm>
            <a:off x="3103207" y="2292041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4371694" y="3432491"/>
            <a:ext cx="2227581" cy="424521"/>
            <a:chOff x="4654427" y="4718860"/>
            <a:chExt cx="1663809" cy="317127"/>
          </a:xfrm>
        </p:grpSpPr>
        <p:grpSp>
          <p:nvGrpSpPr>
            <p:cNvPr id="267" name="组合 266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9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1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r>
                <a:rPr lang="en-US" altLang="zh-CN" sz="1400" b="1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PPT818</a:t>
              </a:r>
              <a:endParaRPr lang="en-US" altLang="zh-CN" sz="1400" b="1" dirty="0" smtClean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473451" y="3469321"/>
            <a:ext cx="2699384" cy="388620"/>
            <a:chOff x="6395842" y="4718860"/>
            <a:chExt cx="2016134" cy="290158"/>
          </a:xfrm>
        </p:grpSpPr>
        <p:grpSp>
          <p:nvGrpSpPr>
            <p:cNvPr id="297" name="组合 29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9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301" name="矩形 300"/>
          <p:cNvSpPr/>
          <p:nvPr/>
        </p:nvSpPr>
        <p:spPr>
          <a:xfrm>
            <a:off x="3393689" y="3037941"/>
            <a:ext cx="5779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LOREM IPSUM DOLOR SIT AMET, CONSECTETUR ADIPISICING ELIT LOREM IPSUM DOLOR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03" name="任意多边形 302"/>
          <p:cNvSpPr/>
          <p:nvPr/>
        </p:nvSpPr>
        <p:spPr>
          <a:xfrm>
            <a:off x="654192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2" name="图片 3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795307" y="589120"/>
            <a:ext cx="967970" cy="8541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064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9513" y="1868829"/>
            <a:ext cx="12008056" cy="4972890"/>
            <a:chOff x="68781" y="1691439"/>
            <a:chExt cx="12008056" cy="4972890"/>
          </a:xfrm>
        </p:grpSpPr>
        <p:sp>
          <p:nvSpPr>
            <p:cNvPr id="27" name="ïs1ïḋè"/>
            <p:cNvSpPr/>
            <p:nvPr/>
          </p:nvSpPr>
          <p:spPr>
            <a:xfrm>
              <a:off x="68781" y="4264029"/>
              <a:ext cx="12008056" cy="24003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îšliḓê"/>
            <p:cNvSpPr/>
            <p:nvPr/>
          </p:nvSpPr>
          <p:spPr>
            <a:xfrm>
              <a:off x="698144" y="3116267"/>
              <a:ext cx="2295525" cy="2295525"/>
            </a:xfrm>
            <a:prstGeom prst="diamond">
              <a:avLst/>
            </a:prstGeom>
            <a:solidFill>
              <a:srgbClr val="19B59C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ïṥḷîḑé"/>
            <p:cNvGrpSpPr/>
            <p:nvPr/>
          </p:nvGrpSpPr>
          <p:grpSpPr>
            <a:xfrm>
              <a:off x="3716829" y="4829866"/>
              <a:ext cx="6488014" cy="1358891"/>
              <a:chOff x="3210515" y="2177741"/>
              <a:chExt cx="6488014" cy="1358891"/>
            </a:xfrm>
          </p:grpSpPr>
          <p:sp>
            <p:nvSpPr>
              <p:cNvPr id="48" name="iṩļíde"/>
              <p:cNvSpPr txBox="1"/>
              <p:nvPr/>
            </p:nvSpPr>
            <p:spPr>
              <a:xfrm>
                <a:off x="3210515" y="2177741"/>
                <a:ext cx="6488014" cy="58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 reading more fluent.</a:t>
                </a:r>
              </a:p>
            </p:txBody>
          </p:sp>
          <p:sp>
            <p:nvSpPr>
              <p:cNvPr id="49" name="íṧļíḓè"/>
              <p:cNvSpPr txBox="1"/>
              <p:nvPr/>
            </p:nvSpPr>
            <p:spPr>
              <a:xfrm>
                <a:off x="3210516" y="2759668"/>
                <a:ext cx="6488011" cy="77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</p:grpSp>
        <p:sp>
          <p:nvSpPr>
            <p:cNvPr id="30" name="ïş1îḋé"/>
            <p:cNvSpPr/>
            <p:nvPr/>
          </p:nvSpPr>
          <p:spPr bwMode="auto">
            <a:xfrm>
              <a:off x="1461772" y="3953108"/>
              <a:ext cx="768268" cy="621842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ïSļíḑê"/>
            <p:cNvGrpSpPr/>
            <p:nvPr/>
          </p:nvGrpSpPr>
          <p:grpSpPr>
            <a:xfrm>
              <a:off x="6495429" y="1704527"/>
              <a:ext cx="2107807" cy="1824700"/>
              <a:chOff x="5042097" y="4104828"/>
              <a:chExt cx="2107807" cy="1824700"/>
            </a:xfrm>
          </p:grpSpPr>
          <p:grpSp>
            <p:nvGrpSpPr>
              <p:cNvPr id="44" name="îṣḻïḓe"/>
              <p:cNvGrpSpPr/>
              <p:nvPr/>
            </p:nvGrpSpPr>
            <p:grpSpPr>
              <a:xfrm>
                <a:off x="5042097" y="4817639"/>
                <a:ext cx="2107807" cy="1111889"/>
                <a:chOff x="673100" y="1237334"/>
                <a:chExt cx="3228944" cy="1111889"/>
              </a:xfrm>
            </p:grpSpPr>
            <p:sp>
              <p:nvSpPr>
                <p:cNvPr id="46" name="ïśľíde"/>
                <p:cNvSpPr/>
                <p:nvPr/>
              </p:nvSpPr>
              <p:spPr bwMode="auto">
                <a:xfrm>
                  <a:off x="673100" y="1624932"/>
                  <a:ext cx="3228944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47" name="ïṥḷïďè"/>
                <p:cNvSpPr txBox="1"/>
                <p:nvPr/>
              </p:nvSpPr>
              <p:spPr bwMode="auto">
                <a:xfrm>
                  <a:off x="673100" y="1237334"/>
                  <a:ext cx="3228944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45" name="íśļiḓe"/>
              <p:cNvSpPr/>
              <p:nvPr/>
            </p:nvSpPr>
            <p:spPr bwMode="auto">
              <a:xfrm>
                <a:off x="5841040" y="4104828"/>
                <a:ext cx="509920" cy="508966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2" name="îṧḷídê"/>
            <p:cNvGrpSpPr/>
            <p:nvPr/>
          </p:nvGrpSpPr>
          <p:grpSpPr>
            <a:xfrm>
              <a:off x="9411093" y="1691439"/>
              <a:ext cx="2107807" cy="1837788"/>
              <a:chOff x="7601344" y="4091740"/>
              <a:chExt cx="2107807" cy="1837788"/>
            </a:xfrm>
          </p:grpSpPr>
          <p:grpSp>
            <p:nvGrpSpPr>
              <p:cNvPr id="40" name="ïṩlïďè"/>
              <p:cNvGrpSpPr/>
              <p:nvPr/>
            </p:nvGrpSpPr>
            <p:grpSpPr>
              <a:xfrm>
                <a:off x="7601344" y="4817639"/>
                <a:ext cx="2107807" cy="1111889"/>
                <a:chOff x="673100" y="1237334"/>
                <a:chExt cx="3228944" cy="1111889"/>
              </a:xfrm>
            </p:grpSpPr>
            <p:sp>
              <p:nvSpPr>
                <p:cNvPr id="42" name="i$ḷíḍê"/>
                <p:cNvSpPr/>
                <p:nvPr/>
              </p:nvSpPr>
              <p:spPr bwMode="auto">
                <a:xfrm>
                  <a:off x="673100" y="1624932"/>
                  <a:ext cx="3228944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43" name="ïṩlïdè"/>
                <p:cNvSpPr txBox="1"/>
                <p:nvPr/>
              </p:nvSpPr>
              <p:spPr bwMode="auto">
                <a:xfrm>
                  <a:off x="673100" y="1237334"/>
                  <a:ext cx="3228944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41" name="işḷîḍé"/>
              <p:cNvSpPr/>
              <p:nvPr/>
            </p:nvSpPr>
            <p:spPr bwMode="auto">
              <a:xfrm>
                <a:off x="8395094" y="4091740"/>
                <a:ext cx="520306" cy="535142"/>
              </a:xfrm>
              <a:custGeom>
                <a:avLst/>
                <a:gdLst>
                  <a:gd name="T0" fmla="*/ 6023 w 6383"/>
                  <a:gd name="T1" fmla="*/ 2985 h 6575"/>
                  <a:gd name="T2" fmla="*/ 5921 w 6383"/>
                  <a:gd name="T3" fmla="*/ 1957 h 6575"/>
                  <a:gd name="T4" fmla="*/ 5304 w 6383"/>
                  <a:gd name="T5" fmla="*/ 1379 h 6575"/>
                  <a:gd name="T6" fmla="*/ 4619 w 6383"/>
                  <a:gd name="T7" fmla="*/ 608 h 6575"/>
                  <a:gd name="T8" fmla="*/ 3777 w 6383"/>
                  <a:gd name="T9" fmla="*/ 501 h 6575"/>
                  <a:gd name="T10" fmla="*/ 2768 w 6383"/>
                  <a:gd name="T11" fmla="*/ 280 h 6575"/>
                  <a:gd name="T12" fmla="*/ 2028 w 6383"/>
                  <a:gd name="T13" fmla="*/ 688 h 6575"/>
                  <a:gd name="T14" fmla="*/ 1083 w 6383"/>
                  <a:gd name="T15" fmla="*/ 1103 h 6575"/>
                  <a:gd name="T16" fmla="*/ 723 w 6383"/>
                  <a:gd name="T17" fmla="*/ 1868 h 6575"/>
                  <a:gd name="T18" fmla="*/ 201 w 6383"/>
                  <a:gd name="T19" fmla="*/ 2759 h 6575"/>
                  <a:gd name="T20" fmla="*/ 360 w 6383"/>
                  <a:gd name="T21" fmla="*/ 3591 h 6575"/>
                  <a:gd name="T22" fmla="*/ 461 w 6383"/>
                  <a:gd name="T23" fmla="*/ 4619 h 6575"/>
                  <a:gd name="T24" fmla="*/ 1079 w 6383"/>
                  <a:gd name="T25" fmla="*/ 5197 h 6575"/>
                  <a:gd name="T26" fmla="*/ 1764 w 6383"/>
                  <a:gd name="T27" fmla="*/ 5968 h 6575"/>
                  <a:gd name="T28" fmla="*/ 2604 w 6383"/>
                  <a:gd name="T29" fmla="*/ 6073 h 6575"/>
                  <a:gd name="T30" fmla="*/ 3613 w 6383"/>
                  <a:gd name="T31" fmla="*/ 6295 h 6575"/>
                  <a:gd name="T32" fmla="*/ 4353 w 6383"/>
                  <a:gd name="T33" fmla="*/ 5888 h 6575"/>
                  <a:gd name="T34" fmla="*/ 5299 w 6383"/>
                  <a:gd name="T35" fmla="*/ 5473 h 6575"/>
                  <a:gd name="T36" fmla="*/ 5659 w 6383"/>
                  <a:gd name="T37" fmla="*/ 4708 h 6575"/>
                  <a:gd name="T38" fmla="*/ 6180 w 6383"/>
                  <a:gd name="T39" fmla="*/ 3817 h 6575"/>
                  <a:gd name="T40" fmla="*/ 3877 w 6383"/>
                  <a:gd name="T41" fmla="*/ 4231 h 6575"/>
                  <a:gd name="T42" fmla="*/ 3381 w 6383"/>
                  <a:gd name="T43" fmla="*/ 4613 h 6575"/>
                  <a:gd name="T44" fmla="*/ 3287 w 6383"/>
                  <a:gd name="T45" fmla="*/ 4924 h 6575"/>
                  <a:gd name="T46" fmla="*/ 2960 w 6383"/>
                  <a:gd name="T47" fmla="*/ 4820 h 6575"/>
                  <a:gd name="T48" fmla="*/ 2844 w 6383"/>
                  <a:gd name="T49" fmla="*/ 4529 h 6575"/>
                  <a:gd name="T50" fmla="*/ 2356 w 6383"/>
                  <a:gd name="T51" fmla="*/ 4233 h 6575"/>
                  <a:gd name="T52" fmla="*/ 2560 w 6383"/>
                  <a:gd name="T53" fmla="*/ 3940 h 6575"/>
                  <a:gd name="T54" fmla="*/ 3307 w 6383"/>
                  <a:gd name="T55" fmla="*/ 4036 h 6575"/>
                  <a:gd name="T56" fmla="*/ 3193 w 6383"/>
                  <a:gd name="T57" fmla="*/ 3535 h 6575"/>
                  <a:gd name="T58" fmla="*/ 2365 w 6383"/>
                  <a:gd name="T59" fmla="*/ 2705 h 6575"/>
                  <a:gd name="T60" fmla="*/ 2991 w 6383"/>
                  <a:gd name="T61" fmla="*/ 1897 h 6575"/>
                  <a:gd name="T62" fmla="*/ 3105 w 6383"/>
                  <a:gd name="T63" fmla="*/ 1651 h 6575"/>
                  <a:gd name="T64" fmla="*/ 3401 w 6383"/>
                  <a:gd name="T65" fmla="*/ 1856 h 6575"/>
                  <a:gd name="T66" fmla="*/ 3865 w 6383"/>
                  <a:gd name="T67" fmla="*/ 2119 h 6575"/>
                  <a:gd name="T68" fmla="*/ 3847 w 6383"/>
                  <a:gd name="T69" fmla="*/ 2508 h 6575"/>
                  <a:gd name="T70" fmla="*/ 3208 w 6383"/>
                  <a:gd name="T71" fmla="*/ 2464 h 6575"/>
                  <a:gd name="T72" fmla="*/ 3025 w 6383"/>
                  <a:gd name="T73" fmla="*/ 2832 h 6575"/>
                  <a:gd name="T74" fmla="*/ 3647 w 6383"/>
                  <a:gd name="T75" fmla="*/ 3137 h 6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83" h="6575">
                    <a:moveTo>
                      <a:pt x="6023" y="3591"/>
                    </a:moveTo>
                    <a:cubicBezTo>
                      <a:pt x="5895" y="3409"/>
                      <a:pt x="5895" y="3167"/>
                      <a:pt x="6023" y="2985"/>
                    </a:cubicBezTo>
                    <a:lnTo>
                      <a:pt x="6181" y="2759"/>
                    </a:lnTo>
                    <a:cubicBezTo>
                      <a:pt x="6383" y="2472"/>
                      <a:pt x="6253" y="2072"/>
                      <a:pt x="5921" y="1957"/>
                    </a:cubicBezTo>
                    <a:lnTo>
                      <a:pt x="5660" y="1868"/>
                    </a:lnTo>
                    <a:cubicBezTo>
                      <a:pt x="5451" y="1796"/>
                      <a:pt x="5308" y="1600"/>
                      <a:pt x="5304" y="1379"/>
                    </a:cubicBezTo>
                    <a:lnTo>
                      <a:pt x="5300" y="1103"/>
                    </a:lnTo>
                    <a:cubicBezTo>
                      <a:pt x="5295" y="752"/>
                      <a:pt x="4953" y="505"/>
                      <a:pt x="4619" y="608"/>
                    </a:cubicBezTo>
                    <a:lnTo>
                      <a:pt x="4353" y="688"/>
                    </a:lnTo>
                    <a:cubicBezTo>
                      <a:pt x="4141" y="753"/>
                      <a:pt x="3911" y="679"/>
                      <a:pt x="3777" y="501"/>
                    </a:cubicBezTo>
                    <a:lnTo>
                      <a:pt x="3611" y="280"/>
                    </a:lnTo>
                    <a:cubicBezTo>
                      <a:pt x="3400" y="0"/>
                      <a:pt x="2979" y="0"/>
                      <a:pt x="2768" y="280"/>
                    </a:cubicBezTo>
                    <a:lnTo>
                      <a:pt x="2604" y="501"/>
                    </a:lnTo>
                    <a:cubicBezTo>
                      <a:pt x="2471" y="679"/>
                      <a:pt x="2240" y="753"/>
                      <a:pt x="2028" y="688"/>
                    </a:cubicBezTo>
                    <a:lnTo>
                      <a:pt x="1764" y="608"/>
                    </a:lnTo>
                    <a:cubicBezTo>
                      <a:pt x="1429" y="505"/>
                      <a:pt x="1088" y="752"/>
                      <a:pt x="1083" y="1103"/>
                    </a:cubicBezTo>
                    <a:lnTo>
                      <a:pt x="1079" y="1379"/>
                    </a:lnTo>
                    <a:cubicBezTo>
                      <a:pt x="1075" y="1600"/>
                      <a:pt x="933" y="1796"/>
                      <a:pt x="723" y="1868"/>
                    </a:cubicBezTo>
                    <a:lnTo>
                      <a:pt x="461" y="1957"/>
                    </a:lnTo>
                    <a:cubicBezTo>
                      <a:pt x="129" y="2071"/>
                      <a:pt x="0" y="2471"/>
                      <a:pt x="201" y="2759"/>
                    </a:cubicBezTo>
                    <a:lnTo>
                      <a:pt x="360" y="2985"/>
                    </a:lnTo>
                    <a:cubicBezTo>
                      <a:pt x="488" y="3167"/>
                      <a:pt x="488" y="3409"/>
                      <a:pt x="360" y="3591"/>
                    </a:cubicBezTo>
                    <a:lnTo>
                      <a:pt x="201" y="3817"/>
                    </a:lnTo>
                    <a:cubicBezTo>
                      <a:pt x="0" y="4104"/>
                      <a:pt x="129" y="4504"/>
                      <a:pt x="461" y="4619"/>
                    </a:cubicBezTo>
                    <a:lnTo>
                      <a:pt x="723" y="4708"/>
                    </a:lnTo>
                    <a:cubicBezTo>
                      <a:pt x="932" y="4780"/>
                      <a:pt x="1075" y="4976"/>
                      <a:pt x="1079" y="5197"/>
                    </a:cubicBezTo>
                    <a:lnTo>
                      <a:pt x="1083" y="5473"/>
                    </a:lnTo>
                    <a:cubicBezTo>
                      <a:pt x="1088" y="5824"/>
                      <a:pt x="1429" y="6071"/>
                      <a:pt x="1764" y="5968"/>
                    </a:cubicBezTo>
                    <a:lnTo>
                      <a:pt x="2028" y="5887"/>
                    </a:lnTo>
                    <a:cubicBezTo>
                      <a:pt x="2240" y="5821"/>
                      <a:pt x="2471" y="5896"/>
                      <a:pt x="2604" y="6073"/>
                    </a:cubicBezTo>
                    <a:lnTo>
                      <a:pt x="2771" y="6295"/>
                    </a:lnTo>
                    <a:cubicBezTo>
                      <a:pt x="2981" y="6575"/>
                      <a:pt x="3403" y="6575"/>
                      <a:pt x="3613" y="6295"/>
                    </a:cubicBezTo>
                    <a:lnTo>
                      <a:pt x="3777" y="6075"/>
                    </a:lnTo>
                    <a:cubicBezTo>
                      <a:pt x="3911" y="5897"/>
                      <a:pt x="4141" y="5823"/>
                      <a:pt x="4353" y="5888"/>
                    </a:cubicBezTo>
                    <a:lnTo>
                      <a:pt x="4617" y="5968"/>
                    </a:lnTo>
                    <a:cubicBezTo>
                      <a:pt x="4952" y="6071"/>
                      <a:pt x="5293" y="5824"/>
                      <a:pt x="5299" y="5473"/>
                    </a:cubicBezTo>
                    <a:lnTo>
                      <a:pt x="5303" y="5197"/>
                    </a:lnTo>
                    <a:cubicBezTo>
                      <a:pt x="5307" y="4976"/>
                      <a:pt x="5448" y="4780"/>
                      <a:pt x="5659" y="4708"/>
                    </a:cubicBezTo>
                    <a:lnTo>
                      <a:pt x="5920" y="4619"/>
                    </a:lnTo>
                    <a:cubicBezTo>
                      <a:pt x="6252" y="4505"/>
                      <a:pt x="6381" y="4105"/>
                      <a:pt x="6180" y="3817"/>
                    </a:cubicBezTo>
                    <a:lnTo>
                      <a:pt x="6023" y="3591"/>
                    </a:lnTo>
                    <a:close/>
                    <a:moveTo>
                      <a:pt x="3877" y="4231"/>
                    </a:moveTo>
                    <a:cubicBezTo>
                      <a:pt x="3773" y="4357"/>
                      <a:pt x="3637" y="4443"/>
                      <a:pt x="3479" y="4487"/>
                    </a:cubicBezTo>
                    <a:cubicBezTo>
                      <a:pt x="3409" y="4505"/>
                      <a:pt x="3379" y="4541"/>
                      <a:pt x="3381" y="4613"/>
                    </a:cubicBezTo>
                    <a:cubicBezTo>
                      <a:pt x="3384" y="4684"/>
                      <a:pt x="3381" y="4755"/>
                      <a:pt x="3381" y="4825"/>
                    </a:cubicBezTo>
                    <a:cubicBezTo>
                      <a:pt x="3381" y="4888"/>
                      <a:pt x="3349" y="4923"/>
                      <a:pt x="3287" y="4924"/>
                    </a:cubicBezTo>
                    <a:cubicBezTo>
                      <a:pt x="3211" y="4925"/>
                      <a:pt x="3135" y="4925"/>
                      <a:pt x="3059" y="4924"/>
                    </a:cubicBezTo>
                    <a:cubicBezTo>
                      <a:pt x="2992" y="4923"/>
                      <a:pt x="2961" y="4885"/>
                      <a:pt x="2960" y="4820"/>
                    </a:cubicBezTo>
                    <a:cubicBezTo>
                      <a:pt x="2960" y="4768"/>
                      <a:pt x="2959" y="4717"/>
                      <a:pt x="2959" y="4665"/>
                    </a:cubicBezTo>
                    <a:cubicBezTo>
                      <a:pt x="2957" y="4552"/>
                      <a:pt x="2953" y="4547"/>
                      <a:pt x="2844" y="4529"/>
                    </a:cubicBezTo>
                    <a:cubicBezTo>
                      <a:pt x="2704" y="4507"/>
                      <a:pt x="2567" y="4475"/>
                      <a:pt x="2439" y="4413"/>
                    </a:cubicBezTo>
                    <a:cubicBezTo>
                      <a:pt x="2337" y="4364"/>
                      <a:pt x="2328" y="4339"/>
                      <a:pt x="2356" y="4233"/>
                    </a:cubicBezTo>
                    <a:cubicBezTo>
                      <a:pt x="2377" y="4155"/>
                      <a:pt x="2399" y="4076"/>
                      <a:pt x="2424" y="3999"/>
                    </a:cubicBezTo>
                    <a:cubicBezTo>
                      <a:pt x="2452" y="3908"/>
                      <a:pt x="2477" y="3897"/>
                      <a:pt x="2560" y="3940"/>
                    </a:cubicBezTo>
                    <a:cubicBezTo>
                      <a:pt x="2701" y="4013"/>
                      <a:pt x="2852" y="4055"/>
                      <a:pt x="3011" y="4075"/>
                    </a:cubicBezTo>
                    <a:cubicBezTo>
                      <a:pt x="3112" y="4088"/>
                      <a:pt x="3212" y="4077"/>
                      <a:pt x="3307" y="4036"/>
                    </a:cubicBezTo>
                    <a:cubicBezTo>
                      <a:pt x="3483" y="3959"/>
                      <a:pt x="3511" y="3755"/>
                      <a:pt x="3361" y="3633"/>
                    </a:cubicBezTo>
                    <a:cubicBezTo>
                      <a:pt x="3311" y="3592"/>
                      <a:pt x="3253" y="3561"/>
                      <a:pt x="3193" y="3535"/>
                    </a:cubicBezTo>
                    <a:cubicBezTo>
                      <a:pt x="3039" y="3467"/>
                      <a:pt x="2879" y="3415"/>
                      <a:pt x="2733" y="3328"/>
                    </a:cubicBezTo>
                    <a:cubicBezTo>
                      <a:pt x="2497" y="3187"/>
                      <a:pt x="2347" y="2992"/>
                      <a:pt x="2365" y="2705"/>
                    </a:cubicBezTo>
                    <a:cubicBezTo>
                      <a:pt x="2385" y="2380"/>
                      <a:pt x="2569" y="2177"/>
                      <a:pt x="2867" y="2069"/>
                    </a:cubicBezTo>
                    <a:cubicBezTo>
                      <a:pt x="2989" y="2024"/>
                      <a:pt x="2991" y="2027"/>
                      <a:pt x="2991" y="1897"/>
                    </a:cubicBezTo>
                    <a:lnTo>
                      <a:pt x="2991" y="1767"/>
                    </a:lnTo>
                    <a:cubicBezTo>
                      <a:pt x="2993" y="1669"/>
                      <a:pt x="3009" y="1653"/>
                      <a:pt x="3105" y="1651"/>
                    </a:cubicBezTo>
                    <a:cubicBezTo>
                      <a:pt x="3135" y="1649"/>
                      <a:pt x="3165" y="1651"/>
                      <a:pt x="3195" y="1651"/>
                    </a:cubicBezTo>
                    <a:cubicBezTo>
                      <a:pt x="3400" y="1651"/>
                      <a:pt x="3400" y="1651"/>
                      <a:pt x="3401" y="1856"/>
                    </a:cubicBezTo>
                    <a:cubicBezTo>
                      <a:pt x="3401" y="2001"/>
                      <a:pt x="3401" y="2001"/>
                      <a:pt x="3547" y="2024"/>
                    </a:cubicBezTo>
                    <a:cubicBezTo>
                      <a:pt x="3657" y="2041"/>
                      <a:pt x="3764" y="2075"/>
                      <a:pt x="3865" y="2119"/>
                    </a:cubicBezTo>
                    <a:cubicBezTo>
                      <a:pt x="3921" y="2144"/>
                      <a:pt x="3943" y="2183"/>
                      <a:pt x="3925" y="2243"/>
                    </a:cubicBezTo>
                    <a:cubicBezTo>
                      <a:pt x="3900" y="2332"/>
                      <a:pt x="3876" y="2420"/>
                      <a:pt x="3847" y="2508"/>
                    </a:cubicBezTo>
                    <a:cubicBezTo>
                      <a:pt x="3820" y="2591"/>
                      <a:pt x="3793" y="2603"/>
                      <a:pt x="3713" y="2564"/>
                    </a:cubicBezTo>
                    <a:cubicBezTo>
                      <a:pt x="3553" y="2487"/>
                      <a:pt x="3385" y="2455"/>
                      <a:pt x="3208" y="2464"/>
                    </a:cubicBezTo>
                    <a:cubicBezTo>
                      <a:pt x="3161" y="2467"/>
                      <a:pt x="3116" y="2473"/>
                      <a:pt x="3073" y="2492"/>
                    </a:cubicBezTo>
                    <a:cubicBezTo>
                      <a:pt x="2920" y="2559"/>
                      <a:pt x="2896" y="2728"/>
                      <a:pt x="3025" y="2832"/>
                    </a:cubicBezTo>
                    <a:cubicBezTo>
                      <a:pt x="3091" y="2885"/>
                      <a:pt x="3167" y="2923"/>
                      <a:pt x="3245" y="2956"/>
                    </a:cubicBezTo>
                    <a:cubicBezTo>
                      <a:pt x="3381" y="3012"/>
                      <a:pt x="3517" y="3065"/>
                      <a:pt x="3647" y="3137"/>
                    </a:cubicBezTo>
                    <a:cubicBezTo>
                      <a:pt x="4056" y="3365"/>
                      <a:pt x="4167" y="3880"/>
                      <a:pt x="3877" y="4231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isļïďê"/>
            <p:cNvGrpSpPr/>
            <p:nvPr/>
          </p:nvGrpSpPr>
          <p:grpSpPr>
            <a:xfrm>
              <a:off x="3579766" y="1718739"/>
              <a:ext cx="2107807" cy="1810488"/>
              <a:chOff x="2482850" y="4119040"/>
              <a:chExt cx="2107807" cy="1810488"/>
            </a:xfrm>
          </p:grpSpPr>
          <p:grpSp>
            <p:nvGrpSpPr>
              <p:cNvPr id="36" name="ïŝ1îḑè"/>
              <p:cNvGrpSpPr/>
              <p:nvPr/>
            </p:nvGrpSpPr>
            <p:grpSpPr>
              <a:xfrm>
                <a:off x="2482850" y="4817639"/>
                <a:ext cx="2107807" cy="1111889"/>
                <a:chOff x="4081943" y="4823989"/>
                <a:chExt cx="2107807" cy="1111889"/>
              </a:xfrm>
            </p:grpSpPr>
            <p:sp>
              <p:nvSpPr>
                <p:cNvPr id="38" name="íṣlíḑè"/>
                <p:cNvSpPr/>
                <p:nvPr/>
              </p:nvSpPr>
              <p:spPr bwMode="auto">
                <a:xfrm>
                  <a:off x="4081943" y="5211587"/>
                  <a:ext cx="2107807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39" name="íṥḻídè"/>
                <p:cNvSpPr txBox="1"/>
                <p:nvPr/>
              </p:nvSpPr>
              <p:spPr bwMode="auto">
                <a:xfrm>
                  <a:off x="4081943" y="4823989"/>
                  <a:ext cx="2107807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37" name="ïṣ1iḍê"/>
              <p:cNvSpPr/>
              <p:nvPr/>
            </p:nvSpPr>
            <p:spPr bwMode="auto">
              <a:xfrm>
                <a:off x="3286918" y="4119040"/>
                <a:ext cx="499670" cy="480542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6091501" y="2524124"/>
              <a:ext cx="0" cy="121920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>
              <a:off x="9007164" y="2524124"/>
              <a:ext cx="0" cy="121920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50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2" name="任意多边形 61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64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6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644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0" y="1517336"/>
            <a:ext cx="8144720" cy="3196357"/>
            <a:chOff x="0" y="1532336"/>
            <a:chExt cx="8144720" cy="3196357"/>
          </a:xfrm>
        </p:grpSpPr>
        <p:sp>
          <p:nvSpPr>
            <p:cNvPr id="3" name="ïś1íḍé"/>
            <p:cNvSpPr/>
            <p:nvPr/>
          </p:nvSpPr>
          <p:spPr>
            <a:xfrm>
              <a:off x="0" y="1863068"/>
              <a:ext cx="7256485" cy="2305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íṥļïďé"/>
            <p:cNvSpPr/>
            <p:nvPr/>
          </p:nvSpPr>
          <p:spPr>
            <a:xfrm rot="16200000">
              <a:off x="6404432" y="3930206"/>
              <a:ext cx="300462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0"/>
                    <a:pt x="666" y="3703"/>
                  </a:cubicBezTo>
                  <a:cubicBezTo>
                    <a:pt x="1062" y="2183"/>
                    <a:pt x="7893" y="577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" name="íṥ1íḑê"/>
            <p:cNvSpPr/>
            <p:nvPr/>
          </p:nvSpPr>
          <p:spPr>
            <a:xfrm rot="16200000">
              <a:off x="6404428" y="1350316"/>
              <a:ext cx="300471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0"/>
                    <a:pt x="20531" y="3703"/>
                  </a:cubicBezTo>
                  <a:cubicBezTo>
                    <a:pt x="20137" y="2183"/>
                    <a:pt x="13303" y="577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îşḻidè"/>
            <p:cNvSpPr/>
            <p:nvPr/>
          </p:nvSpPr>
          <p:spPr>
            <a:xfrm rot="16200000">
              <a:off x="5713858" y="2040939"/>
              <a:ext cx="2939466" cy="19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600" extrusionOk="0">
                  <a:moveTo>
                    <a:pt x="811" y="0"/>
                  </a:moveTo>
                  <a:cubicBezTo>
                    <a:pt x="636" y="151"/>
                    <a:pt x="167" y="604"/>
                    <a:pt x="157" y="1181"/>
                  </a:cubicBezTo>
                  <a:cubicBezTo>
                    <a:pt x="104" y="4280"/>
                    <a:pt x="0" y="11319"/>
                    <a:pt x="0" y="11319"/>
                  </a:cubicBezTo>
                  <a:lnTo>
                    <a:pt x="1" y="11319"/>
                  </a:lnTo>
                  <a:cubicBezTo>
                    <a:pt x="0" y="12451"/>
                    <a:pt x="657" y="14139"/>
                    <a:pt x="2256" y="15337"/>
                  </a:cubicBezTo>
                  <a:lnTo>
                    <a:pt x="5998" y="18237"/>
                  </a:lnTo>
                  <a:lnTo>
                    <a:pt x="5995" y="18244"/>
                  </a:lnTo>
                  <a:lnTo>
                    <a:pt x="10099" y="21566"/>
                  </a:lnTo>
                  <a:cubicBezTo>
                    <a:pt x="10099" y="21567"/>
                    <a:pt x="10099" y="21600"/>
                    <a:pt x="10099" y="21600"/>
                  </a:cubicBezTo>
                  <a:lnTo>
                    <a:pt x="10119" y="21582"/>
                  </a:lnTo>
                  <a:lnTo>
                    <a:pt x="10141" y="21600"/>
                  </a:lnTo>
                  <a:cubicBezTo>
                    <a:pt x="10141" y="21600"/>
                    <a:pt x="10141" y="21567"/>
                    <a:pt x="10141" y="21566"/>
                  </a:cubicBezTo>
                  <a:lnTo>
                    <a:pt x="14244" y="18244"/>
                  </a:lnTo>
                  <a:lnTo>
                    <a:pt x="14242" y="18237"/>
                  </a:lnTo>
                  <a:lnTo>
                    <a:pt x="17984" y="15337"/>
                  </a:lnTo>
                  <a:cubicBezTo>
                    <a:pt x="19583" y="14138"/>
                    <a:pt x="20241" y="12451"/>
                    <a:pt x="20239" y="11319"/>
                  </a:cubicBezTo>
                  <a:lnTo>
                    <a:pt x="20240" y="11319"/>
                  </a:lnTo>
                  <a:cubicBezTo>
                    <a:pt x="20240" y="11319"/>
                    <a:pt x="20136" y="4280"/>
                    <a:pt x="20083" y="1181"/>
                  </a:cubicBezTo>
                  <a:cubicBezTo>
                    <a:pt x="20073" y="605"/>
                    <a:pt x="19604" y="151"/>
                    <a:pt x="19429" y="0"/>
                  </a:cubicBezTo>
                  <a:cubicBezTo>
                    <a:pt x="19771" y="330"/>
                    <a:pt x="20920" y="1833"/>
                    <a:pt x="17465" y="4736"/>
                  </a:cubicBezTo>
                  <a:lnTo>
                    <a:pt x="13405" y="8002"/>
                  </a:lnTo>
                  <a:lnTo>
                    <a:pt x="13405" y="8009"/>
                  </a:lnTo>
                  <a:lnTo>
                    <a:pt x="10118" y="10651"/>
                  </a:lnTo>
                  <a:lnTo>
                    <a:pt x="6834" y="8009"/>
                  </a:lnTo>
                  <a:lnTo>
                    <a:pt x="6835" y="8002"/>
                  </a:lnTo>
                  <a:lnTo>
                    <a:pt x="2775" y="4736"/>
                  </a:lnTo>
                  <a:cubicBezTo>
                    <a:pt x="-680" y="1833"/>
                    <a:pt x="469" y="330"/>
                    <a:pt x="8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" name="iş1îḋé"/>
            <p:cNvSpPr/>
            <p:nvPr/>
          </p:nvSpPr>
          <p:spPr>
            <a:xfrm rot="16200000">
              <a:off x="5322330" y="3930274"/>
              <a:ext cx="300462" cy="7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1"/>
                    <a:pt x="666" y="3703"/>
                  </a:cubicBezTo>
                  <a:cubicBezTo>
                    <a:pt x="1062" y="2183"/>
                    <a:pt x="7893" y="576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rgbClr val="1D50A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íṣḻiḑè"/>
            <p:cNvSpPr/>
            <p:nvPr/>
          </p:nvSpPr>
          <p:spPr>
            <a:xfrm rot="16200000">
              <a:off x="5322325" y="1350385"/>
              <a:ext cx="300471" cy="7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1"/>
                    <a:pt x="20531" y="3703"/>
                  </a:cubicBezTo>
                  <a:cubicBezTo>
                    <a:pt x="20137" y="2183"/>
                    <a:pt x="13303" y="576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rgbClr val="1D50A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îSlíḍè"/>
            <p:cNvSpPr/>
            <p:nvPr/>
          </p:nvSpPr>
          <p:spPr>
            <a:xfrm rot="16200000">
              <a:off x="4628718" y="2037925"/>
              <a:ext cx="2939466" cy="19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extrusionOk="0">
                  <a:moveTo>
                    <a:pt x="852" y="0"/>
                  </a:moveTo>
                  <a:cubicBezTo>
                    <a:pt x="852" y="0"/>
                    <a:pt x="162" y="547"/>
                    <a:pt x="151" y="1247"/>
                  </a:cubicBezTo>
                  <a:cubicBezTo>
                    <a:pt x="99" y="4336"/>
                    <a:pt x="0" y="11352"/>
                    <a:pt x="0" y="11352"/>
                  </a:cubicBezTo>
                  <a:lnTo>
                    <a:pt x="1" y="11352"/>
                  </a:lnTo>
                  <a:cubicBezTo>
                    <a:pt x="0" y="12480"/>
                    <a:pt x="629" y="14161"/>
                    <a:pt x="2157" y="15357"/>
                  </a:cubicBezTo>
                  <a:lnTo>
                    <a:pt x="5736" y="18248"/>
                  </a:lnTo>
                  <a:lnTo>
                    <a:pt x="5733" y="18254"/>
                  </a:lnTo>
                  <a:lnTo>
                    <a:pt x="9657" y="21566"/>
                  </a:lnTo>
                  <a:cubicBezTo>
                    <a:pt x="9657" y="21567"/>
                    <a:pt x="9657" y="21600"/>
                    <a:pt x="9657" y="21600"/>
                  </a:cubicBezTo>
                  <a:lnTo>
                    <a:pt x="9677" y="21582"/>
                  </a:lnTo>
                  <a:lnTo>
                    <a:pt x="9699" y="21600"/>
                  </a:lnTo>
                  <a:cubicBezTo>
                    <a:pt x="9699" y="21600"/>
                    <a:pt x="9699" y="21567"/>
                    <a:pt x="9699" y="21566"/>
                  </a:cubicBezTo>
                  <a:lnTo>
                    <a:pt x="13621" y="18254"/>
                  </a:lnTo>
                  <a:lnTo>
                    <a:pt x="13620" y="18248"/>
                  </a:lnTo>
                  <a:lnTo>
                    <a:pt x="17199" y="15357"/>
                  </a:lnTo>
                  <a:cubicBezTo>
                    <a:pt x="18727" y="14161"/>
                    <a:pt x="19356" y="12480"/>
                    <a:pt x="19355" y="11352"/>
                  </a:cubicBezTo>
                  <a:lnTo>
                    <a:pt x="19356" y="11352"/>
                  </a:lnTo>
                  <a:cubicBezTo>
                    <a:pt x="19356" y="11352"/>
                    <a:pt x="19257" y="4336"/>
                    <a:pt x="19205" y="1247"/>
                  </a:cubicBezTo>
                  <a:cubicBezTo>
                    <a:pt x="19194" y="547"/>
                    <a:pt x="18502" y="0"/>
                    <a:pt x="18502" y="0"/>
                  </a:cubicBezTo>
                  <a:cubicBezTo>
                    <a:pt x="18502" y="0"/>
                    <a:pt x="20478" y="1482"/>
                    <a:pt x="16702" y="4789"/>
                  </a:cubicBezTo>
                  <a:lnTo>
                    <a:pt x="12819" y="8044"/>
                  </a:lnTo>
                  <a:lnTo>
                    <a:pt x="12819" y="8051"/>
                  </a:lnTo>
                  <a:lnTo>
                    <a:pt x="9677" y="10683"/>
                  </a:lnTo>
                  <a:lnTo>
                    <a:pt x="6535" y="8051"/>
                  </a:lnTo>
                  <a:lnTo>
                    <a:pt x="6537" y="8044"/>
                  </a:lnTo>
                  <a:lnTo>
                    <a:pt x="2654" y="4789"/>
                  </a:lnTo>
                  <a:cubicBezTo>
                    <a:pt x="-1122" y="1482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îŝlïdè"/>
            <p:cNvSpPr/>
            <p:nvPr/>
          </p:nvSpPr>
          <p:spPr>
            <a:xfrm rot="16200000">
              <a:off x="4253133" y="3962364"/>
              <a:ext cx="300462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0"/>
                    <a:pt x="666" y="3703"/>
                  </a:cubicBezTo>
                  <a:cubicBezTo>
                    <a:pt x="1062" y="2183"/>
                    <a:pt x="7893" y="577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íśļíḓe"/>
            <p:cNvSpPr/>
            <p:nvPr/>
          </p:nvSpPr>
          <p:spPr>
            <a:xfrm rot="16200000">
              <a:off x="4253129" y="1356749"/>
              <a:ext cx="300471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0"/>
                    <a:pt x="20531" y="3703"/>
                  </a:cubicBezTo>
                  <a:cubicBezTo>
                    <a:pt x="20137" y="2183"/>
                    <a:pt x="13303" y="577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iṧlïḋè"/>
            <p:cNvSpPr/>
            <p:nvPr/>
          </p:nvSpPr>
          <p:spPr>
            <a:xfrm rot="16200000">
              <a:off x="3559457" y="2050788"/>
              <a:ext cx="2939466" cy="19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extrusionOk="0">
                  <a:moveTo>
                    <a:pt x="852" y="0"/>
                  </a:moveTo>
                  <a:cubicBezTo>
                    <a:pt x="852" y="0"/>
                    <a:pt x="162" y="545"/>
                    <a:pt x="151" y="1245"/>
                  </a:cubicBezTo>
                  <a:cubicBezTo>
                    <a:pt x="99" y="4334"/>
                    <a:pt x="0" y="11352"/>
                    <a:pt x="0" y="11352"/>
                  </a:cubicBezTo>
                  <a:lnTo>
                    <a:pt x="1" y="11352"/>
                  </a:lnTo>
                  <a:cubicBezTo>
                    <a:pt x="0" y="12480"/>
                    <a:pt x="629" y="14164"/>
                    <a:pt x="2157" y="15359"/>
                  </a:cubicBezTo>
                  <a:lnTo>
                    <a:pt x="5736" y="18248"/>
                  </a:lnTo>
                  <a:lnTo>
                    <a:pt x="5733" y="18254"/>
                  </a:lnTo>
                  <a:lnTo>
                    <a:pt x="9657" y="21566"/>
                  </a:lnTo>
                  <a:cubicBezTo>
                    <a:pt x="9657" y="21567"/>
                    <a:pt x="9657" y="21600"/>
                    <a:pt x="9657" y="21600"/>
                  </a:cubicBezTo>
                  <a:lnTo>
                    <a:pt x="9677" y="21582"/>
                  </a:lnTo>
                  <a:lnTo>
                    <a:pt x="9699" y="21600"/>
                  </a:lnTo>
                  <a:cubicBezTo>
                    <a:pt x="9699" y="21600"/>
                    <a:pt x="9699" y="21567"/>
                    <a:pt x="9699" y="21566"/>
                  </a:cubicBezTo>
                  <a:lnTo>
                    <a:pt x="13621" y="18254"/>
                  </a:lnTo>
                  <a:lnTo>
                    <a:pt x="13620" y="18248"/>
                  </a:lnTo>
                  <a:lnTo>
                    <a:pt x="17199" y="15359"/>
                  </a:lnTo>
                  <a:cubicBezTo>
                    <a:pt x="18727" y="14164"/>
                    <a:pt x="19356" y="12480"/>
                    <a:pt x="19355" y="11352"/>
                  </a:cubicBezTo>
                  <a:lnTo>
                    <a:pt x="19356" y="11352"/>
                  </a:lnTo>
                  <a:cubicBezTo>
                    <a:pt x="19356" y="11352"/>
                    <a:pt x="19257" y="4334"/>
                    <a:pt x="19205" y="1245"/>
                  </a:cubicBezTo>
                  <a:cubicBezTo>
                    <a:pt x="19194" y="545"/>
                    <a:pt x="18502" y="0"/>
                    <a:pt x="18502" y="0"/>
                  </a:cubicBezTo>
                  <a:cubicBezTo>
                    <a:pt x="18502" y="0"/>
                    <a:pt x="20478" y="1482"/>
                    <a:pt x="16702" y="4789"/>
                  </a:cubicBezTo>
                  <a:lnTo>
                    <a:pt x="12819" y="8044"/>
                  </a:lnTo>
                  <a:lnTo>
                    <a:pt x="12819" y="8051"/>
                  </a:lnTo>
                  <a:lnTo>
                    <a:pt x="9677" y="10685"/>
                  </a:lnTo>
                  <a:lnTo>
                    <a:pt x="6535" y="8051"/>
                  </a:lnTo>
                  <a:lnTo>
                    <a:pt x="6537" y="8044"/>
                  </a:lnTo>
                  <a:lnTo>
                    <a:pt x="2654" y="4789"/>
                  </a:lnTo>
                  <a:cubicBezTo>
                    <a:pt x="-1122" y="1482"/>
                    <a:pt x="852" y="0"/>
                    <a:pt x="85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îṣliḍè"/>
            <p:cNvSpPr/>
            <p:nvPr/>
          </p:nvSpPr>
          <p:spPr>
            <a:xfrm>
              <a:off x="5112485" y="2656608"/>
              <a:ext cx="695628" cy="6956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îs1îḑé"/>
            <p:cNvSpPr/>
            <p:nvPr/>
          </p:nvSpPr>
          <p:spPr>
            <a:xfrm>
              <a:off x="7261829" y="2656608"/>
              <a:ext cx="695628" cy="6956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íṡļíḑè"/>
            <p:cNvSpPr/>
            <p:nvPr/>
          </p:nvSpPr>
          <p:spPr bwMode="auto">
            <a:xfrm>
              <a:off x="5261408" y="2813144"/>
              <a:ext cx="397782" cy="38255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ïśḻîḍê"/>
            <p:cNvSpPr/>
            <p:nvPr/>
          </p:nvSpPr>
          <p:spPr bwMode="auto">
            <a:xfrm>
              <a:off x="7403308" y="2805923"/>
              <a:ext cx="412670" cy="39699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7" name="iSḻiḋê"/>
            <p:cNvGrpSpPr/>
            <p:nvPr/>
          </p:nvGrpSpPr>
          <p:grpSpPr>
            <a:xfrm>
              <a:off x="5563141" y="4033067"/>
              <a:ext cx="695628" cy="695626"/>
              <a:chOff x="6177509" y="2656609"/>
              <a:chExt cx="695628" cy="695626"/>
            </a:xfrm>
          </p:grpSpPr>
          <p:sp>
            <p:nvSpPr>
              <p:cNvPr id="27" name="iSḻïdé"/>
              <p:cNvSpPr/>
              <p:nvPr/>
            </p:nvSpPr>
            <p:spPr>
              <a:xfrm>
                <a:off x="6177509" y="2656609"/>
                <a:ext cx="695628" cy="695626"/>
              </a:xfrm>
              <a:prstGeom prst="ellipse">
                <a:avLst/>
              </a:prstGeom>
              <a:solidFill>
                <a:srgbClr val="19B59C"/>
              </a:solidFill>
              <a:ln w="5715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8" name="išḷïḓê"/>
              <p:cNvSpPr/>
              <p:nvPr/>
            </p:nvSpPr>
            <p:spPr bwMode="auto">
              <a:xfrm>
                <a:off x="6312162" y="2791660"/>
                <a:ext cx="426322" cy="425524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953185" y="2206674"/>
            <a:ext cx="2808736" cy="1560788"/>
            <a:chOff x="4604769" y="2309048"/>
            <a:chExt cx="2808736" cy="1560788"/>
          </a:xfrm>
        </p:grpSpPr>
        <p:sp>
          <p:nvSpPr>
            <p:cNvPr id="3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54012" y="2206674"/>
            <a:ext cx="2808736" cy="1560788"/>
            <a:chOff x="4604769" y="2309048"/>
            <a:chExt cx="2808736" cy="1560788"/>
          </a:xfrm>
        </p:grpSpPr>
        <p:sp>
          <p:nvSpPr>
            <p:cNvPr id="3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57457" y="4130776"/>
            <a:ext cx="2808736" cy="1560788"/>
            <a:chOff x="4604769" y="2309048"/>
            <a:chExt cx="2808736" cy="1560788"/>
          </a:xfrm>
        </p:grpSpPr>
        <p:sp>
          <p:nvSpPr>
            <p:cNvPr id="3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2" name="任意多边形 61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64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6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9297" y="2252563"/>
            <a:ext cx="3581703" cy="3476076"/>
            <a:chOff x="6803" y="2685"/>
            <a:chExt cx="5595" cy="5430"/>
          </a:xfrm>
        </p:grpSpPr>
        <p:sp>
          <p:nvSpPr>
            <p:cNvPr id="3" name="îśļiḍe"/>
            <p:cNvSpPr/>
            <p:nvPr/>
          </p:nvSpPr>
          <p:spPr>
            <a:xfrm flipH="1">
              <a:off x="6803" y="2685"/>
              <a:ext cx="5595" cy="5430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ís1ïḍê"/>
            <p:cNvSpPr/>
            <p:nvPr/>
          </p:nvSpPr>
          <p:spPr>
            <a:xfrm>
              <a:off x="6803" y="2685"/>
              <a:ext cx="5595" cy="5430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solidFill>
              <a:srgbClr val="19B59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" name="iS1îḋé"/>
            <p:cNvSpPr/>
            <p:nvPr/>
          </p:nvSpPr>
          <p:spPr>
            <a:xfrm>
              <a:off x="7021" y="294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ï$ḻíďê"/>
            <p:cNvSpPr/>
            <p:nvPr/>
          </p:nvSpPr>
          <p:spPr>
            <a:xfrm>
              <a:off x="10051" y="576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iśḻíḋè"/>
            <p:cNvSpPr/>
            <p:nvPr/>
          </p:nvSpPr>
          <p:spPr>
            <a:xfrm>
              <a:off x="10051" y="294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íšļîḓé"/>
            <p:cNvSpPr/>
            <p:nvPr/>
          </p:nvSpPr>
          <p:spPr>
            <a:xfrm>
              <a:off x="7021" y="576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iṡlïḍê"/>
            <p:cNvSpPr/>
            <p:nvPr/>
          </p:nvSpPr>
          <p:spPr bwMode="auto">
            <a:xfrm>
              <a:off x="10701" y="3607"/>
              <a:ext cx="828" cy="79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íṡḷîde"/>
            <p:cNvSpPr/>
            <p:nvPr/>
          </p:nvSpPr>
          <p:spPr bwMode="auto">
            <a:xfrm>
              <a:off x="7695" y="6449"/>
              <a:ext cx="782" cy="75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1" name="íšļïḓê"/>
            <p:cNvSpPr/>
            <p:nvPr/>
          </p:nvSpPr>
          <p:spPr bwMode="auto">
            <a:xfrm>
              <a:off x="10721" y="6431"/>
              <a:ext cx="790" cy="788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ï$ľïde"/>
            <p:cNvSpPr/>
            <p:nvPr/>
          </p:nvSpPr>
          <p:spPr bwMode="auto">
            <a:xfrm>
              <a:off x="7620" y="3628"/>
              <a:ext cx="931" cy="75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13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34416" y="2252563"/>
            <a:ext cx="2808736" cy="1560788"/>
            <a:chOff x="4604769" y="2309048"/>
            <a:chExt cx="2808736" cy="1560788"/>
          </a:xfrm>
        </p:grpSpPr>
        <p:sp>
          <p:nvSpPr>
            <p:cNvPr id="1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4416" y="4122436"/>
            <a:ext cx="2808736" cy="1560788"/>
            <a:chOff x="4604769" y="2309048"/>
            <a:chExt cx="2808736" cy="1560788"/>
          </a:xfrm>
        </p:grpSpPr>
        <p:sp>
          <p:nvSpPr>
            <p:cNvPr id="1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677608" y="2252563"/>
            <a:ext cx="2808736" cy="1560788"/>
            <a:chOff x="4604769" y="2309048"/>
            <a:chExt cx="2808736" cy="1560788"/>
          </a:xfrm>
        </p:grpSpPr>
        <p:sp>
          <p:nvSpPr>
            <p:cNvPr id="2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77608" y="4122436"/>
            <a:ext cx="2808736" cy="1560788"/>
            <a:chOff x="4604769" y="2309048"/>
            <a:chExt cx="2808736" cy="1560788"/>
          </a:xfrm>
        </p:grpSpPr>
        <p:sp>
          <p:nvSpPr>
            <p:cNvPr id="2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1" name="任意多边形 40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3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5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6" name="矩形 45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70410" y="2018459"/>
            <a:ext cx="5005843" cy="3333722"/>
            <a:chOff x="4844" y="2266"/>
            <a:chExt cx="9517" cy="6338"/>
          </a:xfrm>
        </p:grpSpPr>
        <p:sp>
          <p:nvSpPr>
            <p:cNvPr id="3" name="iŝľîďé"/>
            <p:cNvSpPr/>
            <p:nvPr/>
          </p:nvSpPr>
          <p:spPr bwMode="auto">
            <a:xfrm>
              <a:off x="8336" y="3013"/>
              <a:ext cx="2680" cy="2720"/>
            </a:xfrm>
            <a:custGeom>
              <a:avLst/>
              <a:gdLst>
                <a:gd name="T0" fmla="*/ 415 w 453"/>
                <a:gd name="T1" fmla="*/ 229 h 459"/>
                <a:gd name="T2" fmla="*/ 444 w 453"/>
                <a:gd name="T3" fmla="*/ 195 h 459"/>
                <a:gd name="T4" fmla="*/ 449 w 453"/>
                <a:gd name="T5" fmla="*/ 174 h 459"/>
                <a:gd name="T6" fmla="*/ 432 w 453"/>
                <a:gd name="T7" fmla="*/ 165 h 459"/>
                <a:gd name="T8" fmla="*/ 398 w 453"/>
                <a:gd name="T9" fmla="*/ 151 h 459"/>
                <a:gd name="T10" fmla="*/ 387 w 453"/>
                <a:gd name="T11" fmla="*/ 131 h 459"/>
                <a:gd name="T12" fmla="*/ 406 w 453"/>
                <a:gd name="T13" fmla="*/ 86 h 459"/>
                <a:gd name="T14" fmla="*/ 388 w 453"/>
                <a:gd name="T15" fmla="*/ 81 h 459"/>
                <a:gd name="T16" fmla="*/ 345 w 453"/>
                <a:gd name="T17" fmla="*/ 83 h 459"/>
                <a:gd name="T18" fmla="*/ 331 w 453"/>
                <a:gd name="T19" fmla="*/ 61 h 459"/>
                <a:gd name="T20" fmla="*/ 334 w 453"/>
                <a:gd name="T21" fmla="*/ 26 h 459"/>
                <a:gd name="T22" fmla="*/ 308 w 453"/>
                <a:gd name="T23" fmla="*/ 25 h 459"/>
                <a:gd name="T24" fmla="*/ 276 w 453"/>
                <a:gd name="T25" fmla="*/ 48 h 459"/>
                <a:gd name="T26" fmla="*/ 255 w 453"/>
                <a:gd name="T27" fmla="*/ 43 h 459"/>
                <a:gd name="T28" fmla="*/ 238 w 453"/>
                <a:gd name="T29" fmla="*/ 0 h 459"/>
                <a:gd name="T30" fmla="*/ 214 w 453"/>
                <a:gd name="T31" fmla="*/ 0 h 459"/>
                <a:gd name="T32" fmla="*/ 188 w 453"/>
                <a:gd name="T33" fmla="*/ 45 h 459"/>
                <a:gd name="T34" fmla="*/ 172 w 453"/>
                <a:gd name="T35" fmla="*/ 49 h 459"/>
                <a:gd name="T36" fmla="*/ 138 w 453"/>
                <a:gd name="T37" fmla="*/ 17 h 459"/>
                <a:gd name="T38" fmla="*/ 117 w 453"/>
                <a:gd name="T39" fmla="*/ 28 h 459"/>
                <a:gd name="T40" fmla="*/ 125 w 453"/>
                <a:gd name="T41" fmla="*/ 71 h 459"/>
                <a:gd name="T42" fmla="*/ 106 w 453"/>
                <a:gd name="T43" fmla="*/ 84 h 459"/>
                <a:gd name="T44" fmla="*/ 57 w 453"/>
                <a:gd name="T45" fmla="*/ 78 h 459"/>
                <a:gd name="T46" fmla="*/ 42 w 453"/>
                <a:gd name="T47" fmla="*/ 93 h 459"/>
                <a:gd name="T48" fmla="*/ 64 w 453"/>
                <a:gd name="T49" fmla="*/ 133 h 459"/>
                <a:gd name="T50" fmla="*/ 51 w 453"/>
                <a:gd name="T51" fmla="*/ 160 h 459"/>
                <a:gd name="T52" fmla="*/ 16 w 453"/>
                <a:gd name="T53" fmla="*/ 166 h 459"/>
                <a:gd name="T54" fmla="*/ 3 w 453"/>
                <a:gd name="T55" fmla="*/ 178 h 459"/>
                <a:gd name="T56" fmla="*/ 30 w 453"/>
                <a:gd name="T57" fmla="*/ 206 h 459"/>
                <a:gd name="T58" fmla="*/ 38 w 453"/>
                <a:gd name="T59" fmla="*/ 233 h 459"/>
                <a:gd name="T60" fmla="*/ 0 w 453"/>
                <a:gd name="T61" fmla="*/ 268 h 459"/>
                <a:gd name="T62" fmla="*/ 4 w 453"/>
                <a:gd name="T63" fmla="*/ 287 h 459"/>
                <a:gd name="T64" fmla="*/ 27 w 453"/>
                <a:gd name="T65" fmla="*/ 293 h 459"/>
                <a:gd name="T66" fmla="*/ 57 w 453"/>
                <a:gd name="T67" fmla="*/ 311 h 459"/>
                <a:gd name="T68" fmla="*/ 59 w 453"/>
                <a:gd name="T69" fmla="*/ 336 h 459"/>
                <a:gd name="T70" fmla="*/ 50 w 453"/>
                <a:gd name="T71" fmla="*/ 376 h 459"/>
                <a:gd name="T72" fmla="*/ 85 w 453"/>
                <a:gd name="T73" fmla="*/ 369 h 459"/>
                <a:gd name="T74" fmla="*/ 109 w 453"/>
                <a:gd name="T75" fmla="*/ 377 h 459"/>
                <a:gd name="T76" fmla="*/ 120 w 453"/>
                <a:gd name="T77" fmla="*/ 410 h 459"/>
                <a:gd name="T78" fmla="*/ 127 w 453"/>
                <a:gd name="T79" fmla="*/ 436 h 459"/>
                <a:gd name="T80" fmla="*/ 152 w 453"/>
                <a:gd name="T81" fmla="*/ 426 h 459"/>
                <a:gd name="T82" fmla="*/ 179 w 453"/>
                <a:gd name="T83" fmla="*/ 412 h 459"/>
                <a:gd name="T84" fmla="*/ 204 w 453"/>
                <a:gd name="T85" fmla="*/ 416 h 459"/>
                <a:gd name="T86" fmla="*/ 218 w 453"/>
                <a:gd name="T87" fmla="*/ 459 h 459"/>
                <a:gd name="T88" fmla="*/ 242 w 453"/>
                <a:gd name="T89" fmla="*/ 449 h 459"/>
                <a:gd name="T90" fmla="*/ 268 w 453"/>
                <a:gd name="T91" fmla="*/ 413 h 459"/>
                <a:gd name="T92" fmla="*/ 287 w 453"/>
                <a:gd name="T93" fmla="*/ 408 h 459"/>
                <a:gd name="T94" fmla="*/ 316 w 453"/>
                <a:gd name="T95" fmla="*/ 441 h 459"/>
                <a:gd name="T96" fmla="*/ 337 w 453"/>
                <a:gd name="T97" fmla="*/ 431 h 459"/>
                <a:gd name="T98" fmla="*/ 333 w 453"/>
                <a:gd name="T99" fmla="*/ 385 h 459"/>
                <a:gd name="T100" fmla="*/ 354 w 453"/>
                <a:gd name="T101" fmla="*/ 368 h 459"/>
                <a:gd name="T102" fmla="*/ 398 w 453"/>
                <a:gd name="T103" fmla="*/ 382 h 459"/>
                <a:gd name="T104" fmla="*/ 413 w 453"/>
                <a:gd name="T105" fmla="*/ 363 h 459"/>
                <a:gd name="T106" fmla="*/ 390 w 453"/>
                <a:gd name="T107" fmla="*/ 323 h 459"/>
                <a:gd name="T108" fmla="*/ 404 w 453"/>
                <a:gd name="T109" fmla="*/ 293 h 459"/>
                <a:gd name="T110" fmla="*/ 447 w 453"/>
                <a:gd name="T111" fmla="*/ 292 h 459"/>
                <a:gd name="T112" fmla="*/ 451 w 453"/>
                <a:gd name="T113" fmla="*/ 276 h 459"/>
                <a:gd name="T114" fmla="*/ 226 w 453"/>
                <a:gd name="T115" fmla="*/ 36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459">
                  <a:moveTo>
                    <a:pt x="423" y="253"/>
                  </a:moveTo>
                  <a:cubicBezTo>
                    <a:pt x="420" y="252"/>
                    <a:pt x="417" y="250"/>
                    <a:pt x="414" y="249"/>
                  </a:cubicBezTo>
                  <a:cubicBezTo>
                    <a:pt x="414" y="247"/>
                    <a:pt x="414" y="245"/>
                    <a:pt x="414" y="243"/>
                  </a:cubicBezTo>
                  <a:cubicBezTo>
                    <a:pt x="415" y="239"/>
                    <a:pt x="415" y="235"/>
                    <a:pt x="415" y="233"/>
                  </a:cubicBezTo>
                  <a:cubicBezTo>
                    <a:pt x="415" y="231"/>
                    <a:pt x="415" y="229"/>
                    <a:pt x="415" y="229"/>
                  </a:cubicBezTo>
                  <a:cubicBezTo>
                    <a:pt x="415" y="229"/>
                    <a:pt x="415" y="228"/>
                    <a:pt x="415" y="226"/>
                  </a:cubicBezTo>
                  <a:cubicBezTo>
                    <a:pt x="415" y="223"/>
                    <a:pt x="415" y="220"/>
                    <a:pt x="414" y="216"/>
                  </a:cubicBezTo>
                  <a:cubicBezTo>
                    <a:pt x="414" y="214"/>
                    <a:pt x="414" y="212"/>
                    <a:pt x="414" y="210"/>
                  </a:cubicBezTo>
                  <a:cubicBezTo>
                    <a:pt x="417" y="209"/>
                    <a:pt x="420" y="207"/>
                    <a:pt x="423" y="206"/>
                  </a:cubicBezTo>
                  <a:cubicBezTo>
                    <a:pt x="431" y="202"/>
                    <a:pt x="438" y="198"/>
                    <a:pt x="444" y="195"/>
                  </a:cubicBezTo>
                  <a:cubicBezTo>
                    <a:pt x="449" y="192"/>
                    <a:pt x="453" y="190"/>
                    <a:pt x="453" y="190"/>
                  </a:cubicBezTo>
                  <a:cubicBezTo>
                    <a:pt x="453" y="190"/>
                    <a:pt x="452" y="189"/>
                    <a:pt x="452" y="187"/>
                  </a:cubicBezTo>
                  <a:cubicBezTo>
                    <a:pt x="452" y="185"/>
                    <a:pt x="452" y="184"/>
                    <a:pt x="451" y="183"/>
                  </a:cubicBezTo>
                  <a:cubicBezTo>
                    <a:pt x="451" y="181"/>
                    <a:pt x="451" y="180"/>
                    <a:pt x="450" y="178"/>
                  </a:cubicBezTo>
                  <a:cubicBezTo>
                    <a:pt x="450" y="177"/>
                    <a:pt x="450" y="175"/>
                    <a:pt x="449" y="174"/>
                  </a:cubicBezTo>
                  <a:cubicBezTo>
                    <a:pt x="449" y="173"/>
                    <a:pt x="449" y="173"/>
                    <a:pt x="449" y="172"/>
                  </a:cubicBezTo>
                  <a:cubicBezTo>
                    <a:pt x="449" y="171"/>
                    <a:pt x="448" y="171"/>
                    <a:pt x="448" y="170"/>
                  </a:cubicBezTo>
                  <a:cubicBezTo>
                    <a:pt x="448" y="168"/>
                    <a:pt x="447" y="166"/>
                    <a:pt x="447" y="166"/>
                  </a:cubicBezTo>
                  <a:cubicBezTo>
                    <a:pt x="447" y="166"/>
                    <a:pt x="443" y="166"/>
                    <a:pt x="437" y="166"/>
                  </a:cubicBezTo>
                  <a:cubicBezTo>
                    <a:pt x="435" y="166"/>
                    <a:pt x="434" y="166"/>
                    <a:pt x="432" y="165"/>
                  </a:cubicBezTo>
                  <a:cubicBezTo>
                    <a:pt x="430" y="165"/>
                    <a:pt x="428" y="165"/>
                    <a:pt x="426" y="165"/>
                  </a:cubicBezTo>
                  <a:cubicBezTo>
                    <a:pt x="422" y="165"/>
                    <a:pt x="418" y="165"/>
                    <a:pt x="414" y="165"/>
                  </a:cubicBezTo>
                  <a:cubicBezTo>
                    <a:pt x="411" y="165"/>
                    <a:pt x="407" y="165"/>
                    <a:pt x="404" y="166"/>
                  </a:cubicBezTo>
                  <a:cubicBezTo>
                    <a:pt x="403" y="163"/>
                    <a:pt x="402" y="162"/>
                    <a:pt x="402" y="160"/>
                  </a:cubicBezTo>
                  <a:cubicBezTo>
                    <a:pt x="400" y="156"/>
                    <a:pt x="399" y="153"/>
                    <a:pt x="398" y="151"/>
                  </a:cubicBezTo>
                  <a:cubicBezTo>
                    <a:pt x="397" y="149"/>
                    <a:pt x="396" y="148"/>
                    <a:pt x="396" y="148"/>
                  </a:cubicBezTo>
                  <a:cubicBezTo>
                    <a:pt x="396" y="148"/>
                    <a:pt x="396" y="146"/>
                    <a:pt x="395" y="144"/>
                  </a:cubicBezTo>
                  <a:cubicBezTo>
                    <a:pt x="394" y="142"/>
                    <a:pt x="392" y="139"/>
                    <a:pt x="390" y="136"/>
                  </a:cubicBezTo>
                  <a:cubicBezTo>
                    <a:pt x="390" y="135"/>
                    <a:pt x="389" y="134"/>
                    <a:pt x="389" y="133"/>
                  </a:cubicBezTo>
                  <a:cubicBezTo>
                    <a:pt x="388" y="132"/>
                    <a:pt x="387" y="131"/>
                    <a:pt x="387" y="131"/>
                  </a:cubicBezTo>
                  <a:cubicBezTo>
                    <a:pt x="389" y="128"/>
                    <a:pt x="391" y="125"/>
                    <a:pt x="394" y="123"/>
                  </a:cubicBezTo>
                  <a:cubicBezTo>
                    <a:pt x="399" y="116"/>
                    <a:pt x="404" y="110"/>
                    <a:pt x="407" y="105"/>
                  </a:cubicBezTo>
                  <a:cubicBezTo>
                    <a:pt x="411" y="99"/>
                    <a:pt x="413" y="96"/>
                    <a:pt x="413" y="96"/>
                  </a:cubicBezTo>
                  <a:cubicBezTo>
                    <a:pt x="413" y="96"/>
                    <a:pt x="412" y="95"/>
                    <a:pt x="411" y="93"/>
                  </a:cubicBezTo>
                  <a:cubicBezTo>
                    <a:pt x="410" y="91"/>
                    <a:pt x="408" y="89"/>
                    <a:pt x="406" y="86"/>
                  </a:cubicBezTo>
                  <a:cubicBezTo>
                    <a:pt x="405" y="85"/>
                    <a:pt x="404" y="84"/>
                    <a:pt x="403" y="83"/>
                  </a:cubicBezTo>
                  <a:cubicBezTo>
                    <a:pt x="402" y="82"/>
                    <a:pt x="401" y="81"/>
                    <a:pt x="401" y="80"/>
                  </a:cubicBezTo>
                  <a:cubicBezTo>
                    <a:pt x="399" y="78"/>
                    <a:pt x="398" y="77"/>
                    <a:pt x="398" y="77"/>
                  </a:cubicBezTo>
                  <a:cubicBezTo>
                    <a:pt x="398" y="77"/>
                    <a:pt x="397" y="77"/>
                    <a:pt x="395" y="78"/>
                  </a:cubicBezTo>
                  <a:cubicBezTo>
                    <a:pt x="394" y="79"/>
                    <a:pt x="391" y="79"/>
                    <a:pt x="388" y="81"/>
                  </a:cubicBezTo>
                  <a:cubicBezTo>
                    <a:pt x="383" y="83"/>
                    <a:pt x="375" y="87"/>
                    <a:pt x="368" y="90"/>
                  </a:cubicBezTo>
                  <a:cubicBezTo>
                    <a:pt x="365" y="92"/>
                    <a:pt x="361" y="93"/>
                    <a:pt x="359" y="95"/>
                  </a:cubicBezTo>
                  <a:cubicBezTo>
                    <a:pt x="357" y="93"/>
                    <a:pt x="355" y="92"/>
                    <a:pt x="354" y="91"/>
                  </a:cubicBezTo>
                  <a:cubicBezTo>
                    <a:pt x="351" y="88"/>
                    <a:pt x="348" y="86"/>
                    <a:pt x="347" y="84"/>
                  </a:cubicBezTo>
                  <a:cubicBezTo>
                    <a:pt x="346" y="84"/>
                    <a:pt x="345" y="83"/>
                    <a:pt x="345" y="83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1"/>
                    <a:pt x="341" y="80"/>
                  </a:cubicBezTo>
                  <a:cubicBezTo>
                    <a:pt x="339" y="78"/>
                    <a:pt x="337" y="77"/>
                    <a:pt x="333" y="74"/>
                  </a:cubicBezTo>
                  <a:cubicBezTo>
                    <a:pt x="332" y="73"/>
                    <a:pt x="330" y="72"/>
                    <a:pt x="328" y="71"/>
                  </a:cubicBezTo>
                  <a:cubicBezTo>
                    <a:pt x="329" y="67"/>
                    <a:pt x="330" y="64"/>
                    <a:pt x="331" y="61"/>
                  </a:cubicBezTo>
                  <a:cubicBezTo>
                    <a:pt x="332" y="57"/>
                    <a:pt x="333" y="53"/>
                    <a:pt x="333" y="49"/>
                  </a:cubicBezTo>
                  <a:cubicBezTo>
                    <a:pt x="334" y="45"/>
                    <a:pt x="335" y="41"/>
                    <a:pt x="335" y="38"/>
                  </a:cubicBezTo>
                  <a:cubicBezTo>
                    <a:pt x="336" y="32"/>
                    <a:pt x="337" y="28"/>
                    <a:pt x="337" y="28"/>
                  </a:cubicBezTo>
                  <a:cubicBezTo>
                    <a:pt x="337" y="28"/>
                    <a:pt x="337" y="28"/>
                    <a:pt x="336" y="28"/>
                  </a:cubicBezTo>
                  <a:cubicBezTo>
                    <a:pt x="335" y="27"/>
                    <a:pt x="335" y="27"/>
                    <a:pt x="334" y="26"/>
                  </a:cubicBezTo>
                  <a:cubicBezTo>
                    <a:pt x="332" y="25"/>
                    <a:pt x="329" y="24"/>
                    <a:pt x="326" y="22"/>
                  </a:cubicBezTo>
                  <a:cubicBezTo>
                    <a:pt x="323" y="21"/>
                    <a:pt x="321" y="20"/>
                    <a:pt x="318" y="19"/>
                  </a:cubicBezTo>
                  <a:cubicBezTo>
                    <a:pt x="317" y="18"/>
                    <a:pt x="317" y="18"/>
                    <a:pt x="316" y="18"/>
                  </a:cubicBezTo>
                  <a:cubicBezTo>
                    <a:pt x="315" y="18"/>
                    <a:pt x="315" y="17"/>
                    <a:pt x="315" y="17"/>
                  </a:cubicBezTo>
                  <a:cubicBezTo>
                    <a:pt x="315" y="17"/>
                    <a:pt x="312" y="20"/>
                    <a:pt x="308" y="25"/>
                  </a:cubicBezTo>
                  <a:cubicBezTo>
                    <a:pt x="306" y="28"/>
                    <a:pt x="303" y="30"/>
                    <a:pt x="301" y="33"/>
                  </a:cubicBezTo>
                  <a:cubicBezTo>
                    <a:pt x="298" y="36"/>
                    <a:pt x="296" y="39"/>
                    <a:pt x="293" y="43"/>
                  </a:cubicBezTo>
                  <a:cubicBezTo>
                    <a:pt x="291" y="45"/>
                    <a:pt x="289" y="48"/>
                    <a:pt x="287" y="51"/>
                  </a:cubicBezTo>
                  <a:cubicBezTo>
                    <a:pt x="285" y="50"/>
                    <a:pt x="283" y="50"/>
                    <a:pt x="281" y="49"/>
                  </a:cubicBezTo>
                  <a:cubicBezTo>
                    <a:pt x="279" y="48"/>
                    <a:pt x="277" y="48"/>
                    <a:pt x="276" y="48"/>
                  </a:cubicBezTo>
                  <a:cubicBezTo>
                    <a:pt x="275" y="47"/>
                    <a:pt x="274" y="47"/>
                    <a:pt x="274" y="47"/>
                  </a:cubicBezTo>
                  <a:cubicBezTo>
                    <a:pt x="273" y="47"/>
                    <a:pt x="272" y="47"/>
                    <a:pt x="272" y="47"/>
                  </a:cubicBezTo>
                  <a:cubicBezTo>
                    <a:pt x="270" y="46"/>
                    <a:pt x="268" y="46"/>
                    <a:pt x="268" y="46"/>
                  </a:cubicBezTo>
                  <a:cubicBezTo>
                    <a:pt x="268" y="46"/>
                    <a:pt x="267" y="45"/>
                    <a:pt x="265" y="45"/>
                  </a:cubicBezTo>
                  <a:cubicBezTo>
                    <a:pt x="263" y="44"/>
                    <a:pt x="259" y="44"/>
                    <a:pt x="255" y="43"/>
                  </a:cubicBezTo>
                  <a:cubicBezTo>
                    <a:pt x="253" y="43"/>
                    <a:pt x="251" y="43"/>
                    <a:pt x="249" y="42"/>
                  </a:cubicBezTo>
                  <a:cubicBezTo>
                    <a:pt x="249" y="39"/>
                    <a:pt x="248" y="36"/>
                    <a:pt x="247" y="32"/>
                  </a:cubicBezTo>
                  <a:cubicBezTo>
                    <a:pt x="245" y="24"/>
                    <a:pt x="243" y="16"/>
                    <a:pt x="242" y="10"/>
                  </a:cubicBezTo>
                  <a:cubicBezTo>
                    <a:pt x="240" y="4"/>
                    <a:pt x="239" y="0"/>
                    <a:pt x="239" y="0"/>
                  </a:cubicBezTo>
                  <a:cubicBezTo>
                    <a:pt x="239" y="0"/>
                    <a:pt x="238" y="0"/>
                    <a:pt x="238" y="0"/>
                  </a:cubicBezTo>
                  <a:cubicBezTo>
                    <a:pt x="237" y="0"/>
                    <a:pt x="236" y="0"/>
                    <a:pt x="235" y="0"/>
                  </a:cubicBezTo>
                  <a:cubicBezTo>
                    <a:pt x="233" y="0"/>
                    <a:pt x="229" y="0"/>
                    <a:pt x="226" y="0"/>
                  </a:cubicBezTo>
                  <a:cubicBezTo>
                    <a:pt x="223" y="0"/>
                    <a:pt x="220" y="0"/>
                    <a:pt x="218" y="0"/>
                  </a:cubicBezTo>
                  <a:cubicBezTo>
                    <a:pt x="217" y="0"/>
                    <a:pt x="216" y="0"/>
                    <a:pt x="215" y="0"/>
                  </a:cubicBezTo>
                  <a:cubicBezTo>
                    <a:pt x="215" y="0"/>
                    <a:pt x="214" y="0"/>
                    <a:pt x="214" y="0"/>
                  </a:cubicBezTo>
                  <a:cubicBezTo>
                    <a:pt x="214" y="0"/>
                    <a:pt x="213" y="4"/>
                    <a:pt x="211" y="10"/>
                  </a:cubicBezTo>
                  <a:cubicBezTo>
                    <a:pt x="210" y="16"/>
                    <a:pt x="207" y="24"/>
                    <a:pt x="206" y="32"/>
                  </a:cubicBezTo>
                  <a:cubicBezTo>
                    <a:pt x="205" y="36"/>
                    <a:pt x="204" y="39"/>
                    <a:pt x="204" y="42"/>
                  </a:cubicBezTo>
                  <a:cubicBezTo>
                    <a:pt x="202" y="43"/>
                    <a:pt x="199" y="43"/>
                    <a:pt x="197" y="43"/>
                  </a:cubicBezTo>
                  <a:cubicBezTo>
                    <a:pt x="194" y="44"/>
                    <a:pt x="190" y="44"/>
                    <a:pt x="188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5" y="46"/>
                    <a:pt x="183" y="46"/>
                    <a:pt x="181" y="47"/>
                  </a:cubicBezTo>
                  <a:cubicBezTo>
                    <a:pt x="180" y="47"/>
                    <a:pt x="180" y="47"/>
                    <a:pt x="179" y="47"/>
                  </a:cubicBezTo>
                  <a:cubicBezTo>
                    <a:pt x="178" y="47"/>
                    <a:pt x="178" y="47"/>
                    <a:pt x="177" y="48"/>
                  </a:cubicBezTo>
                  <a:cubicBezTo>
                    <a:pt x="175" y="48"/>
                    <a:pt x="174" y="48"/>
                    <a:pt x="172" y="49"/>
                  </a:cubicBezTo>
                  <a:cubicBezTo>
                    <a:pt x="170" y="50"/>
                    <a:pt x="168" y="50"/>
                    <a:pt x="166" y="51"/>
                  </a:cubicBezTo>
                  <a:cubicBezTo>
                    <a:pt x="164" y="48"/>
                    <a:pt x="162" y="45"/>
                    <a:pt x="160" y="43"/>
                  </a:cubicBezTo>
                  <a:cubicBezTo>
                    <a:pt x="157" y="39"/>
                    <a:pt x="154" y="36"/>
                    <a:pt x="152" y="33"/>
                  </a:cubicBezTo>
                  <a:cubicBezTo>
                    <a:pt x="149" y="30"/>
                    <a:pt x="147" y="28"/>
                    <a:pt x="145" y="25"/>
                  </a:cubicBezTo>
                  <a:cubicBezTo>
                    <a:pt x="141" y="20"/>
                    <a:pt x="138" y="17"/>
                    <a:pt x="138" y="17"/>
                  </a:cubicBezTo>
                  <a:cubicBezTo>
                    <a:pt x="138" y="17"/>
                    <a:pt x="138" y="18"/>
                    <a:pt x="137" y="18"/>
                  </a:cubicBezTo>
                  <a:cubicBezTo>
                    <a:pt x="136" y="18"/>
                    <a:pt x="135" y="18"/>
                    <a:pt x="134" y="19"/>
                  </a:cubicBezTo>
                  <a:cubicBezTo>
                    <a:pt x="132" y="20"/>
                    <a:pt x="130" y="21"/>
                    <a:pt x="127" y="22"/>
                  </a:cubicBezTo>
                  <a:cubicBezTo>
                    <a:pt x="124" y="24"/>
                    <a:pt x="121" y="25"/>
                    <a:pt x="119" y="26"/>
                  </a:cubicBezTo>
                  <a:cubicBezTo>
                    <a:pt x="118" y="27"/>
                    <a:pt x="117" y="27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32"/>
                    <a:pt x="118" y="38"/>
                  </a:cubicBezTo>
                  <a:cubicBezTo>
                    <a:pt x="118" y="41"/>
                    <a:pt x="119" y="45"/>
                    <a:pt x="120" y="49"/>
                  </a:cubicBezTo>
                  <a:cubicBezTo>
                    <a:pt x="120" y="53"/>
                    <a:pt x="121" y="57"/>
                    <a:pt x="122" y="61"/>
                  </a:cubicBezTo>
                  <a:cubicBezTo>
                    <a:pt x="123" y="64"/>
                    <a:pt x="124" y="67"/>
                    <a:pt x="125" y="71"/>
                  </a:cubicBezTo>
                  <a:cubicBezTo>
                    <a:pt x="123" y="72"/>
                    <a:pt x="121" y="73"/>
                    <a:pt x="120" y="74"/>
                  </a:cubicBezTo>
                  <a:cubicBezTo>
                    <a:pt x="116" y="77"/>
                    <a:pt x="114" y="78"/>
                    <a:pt x="112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2"/>
                    <a:pt x="108" y="83"/>
                  </a:cubicBezTo>
                  <a:cubicBezTo>
                    <a:pt x="108" y="83"/>
                    <a:pt x="107" y="84"/>
                    <a:pt x="106" y="84"/>
                  </a:cubicBezTo>
                  <a:cubicBezTo>
                    <a:pt x="104" y="86"/>
                    <a:pt x="102" y="88"/>
                    <a:pt x="99" y="91"/>
                  </a:cubicBezTo>
                  <a:cubicBezTo>
                    <a:pt x="98" y="92"/>
                    <a:pt x="96" y="93"/>
                    <a:pt x="94" y="95"/>
                  </a:cubicBezTo>
                  <a:cubicBezTo>
                    <a:pt x="91" y="93"/>
                    <a:pt x="88" y="92"/>
                    <a:pt x="85" y="90"/>
                  </a:cubicBezTo>
                  <a:cubicBezTo>
                    <a:pt x="78" y="87"/>
                    <a:pt x="70" y="83"/>
                    <a:pt x="64" y="81"/>
                  </a:cubicBezTo>
                  <a:cubicBezTo>
                    <a:pt x="62" y="79"/>
                    <a:pt x="59" y="79"/>
                    <a:pt x="57" y="78"/>
                  </a:cubicBezTo>
                  <a:cubicBezTo>
                    <a:pt x="56" y="77"/>
                    <a:pt x="55" y="77"/>
                    <a:pt x="55" y="77"/>
                  </a:cubicBezTo>
                  <a:cubicBezTo>
                    <a:pt x="55" y="77"/>
                    <a:pt x="54" y="78"/>
                    <a:pt x="52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9" y="84"/>
                    <a:pt x="48" y="85"/>
                    <a:pt x="47" y="86"/>
                  </a:cubicBezTo>
                  <a:cubicBezTo>
                    <a:pt x="45" y="89"/>
                    <a:pt x="43" y="91"/>
                    <a:pt x="42" y="93"/>
                  </a:cubicBezTo>
                  <a:cubicBezTo>
                    <a:pt x="40" y="95"/>
                    <a:pt x="40" y="96"/>
                    <a:pt x="40" y="96"/>
                  </a:cubicBezTo>
                  <a:cubicBezTo>
                    <a:pt x="40" y="96"/>
                    <a:pt x="42" y="99"/>
                    <a:pt x="46" y="105"/>
                  </a:cubicBezTo>
                  <a:cubicBezTo>
                    <a:pt x="49" y="110"/>
                    <a:pt x="54" y="116"/>
                    <a:pt x="59" y="123"/>
                  </a:cubicBezTo>
                  <a:cubicBezTo>
                    <a:pt x="62" y="125"/>
                    <a:pt x="64" y="128"/>
                    <a:pt x="66" y="131"/>
                  </a:cubicBezTo>
                  <a:cubicBezTo>
                    <a:pt x="65" y="131"/>
                    <a:pt x="65" y="132"/>
                    <a:pt x="64" y="133"/>
                  </a:cubicBezTo>
                  <a:cubicBezTo>
                    <a:pt x="64" y="134"/>
                    <a:pt x="63" y="135"/>
                    <a:pt x="63" y="136"/>
                  </a:cubicBezTo>
                  <a:cubicBezTo>
                    <a:pt x="61" y="139"/>
                    <a:pt x="59" y="142"/>
                    <a:pt x="58" y="144"/>
                  </a:cubicBezTo>
                  <a:cubicBezTo>
                    <a:pt x="57" y="146"/>
                    <a:pt x="57" y="148"/>
                    <a:pt x="57" y="148"/>
                  </a:cubicBezTo>
                  <a:cubicBezTo>
                    <a:pt x="57" y="148"/>
                    <a:pt x="56" y="149"/>
                    <a:pt x="55" y="151"/>
                  </a:cubicBezTo>
                  <a:cubicBezTo>
                    <a:pt x="54" y="153"/>
                    <a:pt x="53" y="156"/>
                    <a:pt x="51" y="160"/>
                  </a:cubicBezTo>
                  <a:cubicBezTo>
                    <a:pt x="51" y="162"/>
                    <a:pt x="50" y="163"/>
                    <a:pt x="49" y="166"/>
                  </a:cubicBezTo>
                  <a:cubicBezTo>
                    <a:pt x="46" y="165"/>
                    <a:pt x="42" y="165"/>
                    <a:pt x="39" y="165"/>
                  </a:cubicBezTo>
                  <a:cubicBezTo>
                    <a:pt x="35" y="165"/>
                    <a:pt x="31" y="165"/>
                    <a:pt x="27" y="165"/>
                  </a:cubicBezTo>
                  <a:cubicBezTo>
                    <a:pt x="25" y="165"/>
                    <a:pt x="23" y="165"/>
                    <a:pt x="21" y="165"/>
                  </a:cubicBezTo>
                  <a:cubicBezTo>
                    <a:pt x="19" y="166"/>
                    <a:pt x="18" y="166"/>
                    <a:pt x="16" y="166"/>
                  </a:cubicBezTo>
                  <a:cubicBezTo>
                    <a:pt x="10" y="166"/>
                    <a:pt x="6" y="166"/>
                    <a:pt x="6" y="166"/>
                  </a:cubicBezTo>
                  <a:cubicBezTo>
                    <a:pt x="6" y="166"/>
                    <a:pt x="5" y="168"/>
                    <a:pt x="5" y="170"/>
                  </a:cubicBezTo>
                  <a:cubicBezTo>
                    <a:pt x="4" y="171"/>
                    <a:pt x="4" y="171"/>
                    <a:pt x="4" y="172"/>
                  </a:cubicBezTo>
                  <a:cubicBezTo>
                    <a:pt x="4" y="173"/>
                    <a:pt x="4" y="173"/>
                    <a:pt x="4" y="174"/>
                  </a:cubicBezTo>
                  <a:cubicBezTo>
                    <a:pt x="3" y="175"/>
                    <a:pt x="3" y="177"/>
                    <a:pt x="3" y="178"/>
                  </a:cubicBezTo>
                  <a:cubicBezTo>
                    <a:pt x="2" y="180"/>
                    <a:pt x="2" y="181"/>
                    <a:pt x="2" y="183"/>
                  </a:cubicBezTo>
                  <a:cubicBezTo>
                    <a:pt x="1" y="184"/>
                    <a:pt x="1" y="185"/>
                    <a:pt x="1" y="187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4" y="192"/>
                    <a:pt x="9" y="195"/>
                  </a:cubicBezTo>
                  <a:cubicBezTo>
                    <a:pt x="15" y="198"/>
                    <a:pt x="22" y="202"/>
                    <a:pt x="30" y="206"/>
                  </a:cubicBezTo>
                  <a:cubicBezTo>
                    <a:pt x="33" y="207"/>
                    <a:pt x="36" y="209"/>
                    <a:pt x="39" y="210"/>
                  </a:cubicBezTo>
                  <a:cubicBezTo>
                    <a:pt x="39" y="212"/>
                    <a:pt x="39" y="214"/>
                    <a:pt x="39" y="216"/>
                  </a:cubicBezTo>
                  <a:cubicBezTo>
                    <a:pt x="38" y="220"/>
                    <a:pt x="38" y="223"/>
                    <a:pt x="38" y="226"/>
                  </a:cubicBezTo>
                  <a:cubicBezTo>
                    <a:pt x="38" y="228"/>
                    <a:pt x="38" y="229"/>
                    <a:pt x="38" y="229"/>
                  </a:cubicBezTo>
                  <a:cubicBezTo>
                    <a:pt x="38" y="229"/>
                    <a:pt x="38" y="231"/>
                    <a:pt x="38" y="233"/>
                  </a:cubicBezTo>
                  <a:cubicBezTo>
                    <a:pt x="38" y="235"/>
                    <a:pt x="38" y="239"/>
                    <a:pt x="39" y="243"/>
                  </a:cubicBezTo>
                  <a:cubicBezTo>
                    <a:pt x="39" y="245"/>
                    <a:pt x="39" y="247"/>
                    <a:pt x="39" y="249"/>
                  </a:cubicBezTo>
                  <a:cubicBezTo>
                    <a:pt x="36" y="250"/>
                    <a:pt x="33" y="252"/>
                    <a:pt x="30" y="253"/>
                  </a:cubicBezTo>
                  <a:cubicBezTo>
                    <a:pt x="22" y="257"/>
                    <a:pt x="15" y="260"/>
                    <a:pt x="9" y="263"/>
                  </a:cubicBezTo>
                  <a:cubicBezTo>
                    <a:pt x="4" y="266"/>
                    <a:pt x="0" y="268"/>
                    <a:pt x="0" y="268"/>
                  </a:cubicBezTo>
                  <a:cubicBezTo>
                    <a:pt x="0" y="268"/>
                    <a:pt x="0" y="270"/>
                    <a:pt x="1" y="272"/>
                  </a:cubicBezTo>
                  <a:cubicBezTo>
                    <a:pt x="1" y="273"/>
                    <a:pt x="1" y="275"/>
                    <a:pt x="2" y="276"/>
                  </a:cubicBezTo>
                  <a:cubicBezTo>
                    <a:pt x="2" y="277"/>
                    <a:pt x="2" y="279"/>
                    <a:pt x="3" y="280"/>
                  </a:cubicBezTo>
                  <a:cubicBezTo>
                    <a:pt x="3" y="282"/>
                    <a:pt x="3" y="283"/>
                    <a:pt x="4" y="285"/>
                  </a:cubicBezTo>
                  <a:cubicBezTo>
                    <a:pt x="4" y="286"/>
                    <a:pt x="4" y="286"/>
                    <a:pt x="4" y="287"/>
                  </a:cubicBezTo>
                  <a:cubicBezTo>
                    <a:pt x="4" y="287"/>
                    <a:pt x="4" y="288"/>
                    <a:pt x="5" y="289"/>
                  </a:cubicBezTo>
                  <a:cubicBezTo>
                    <a:pt x="5" y="291"/>
                    <a:pt x="6" y="292"/>
                    <a:pt x="6" y="292"/>
                  </a:cubicBezTo>
                  <a:cubicBezTo>
                    <a:pt x="6" y="292"/>
                    <a:pt x="10" y="293"/>
                    <a:pt x="16" y="293"/>
                  </a:cubicBezTo>
                  <a:cubicBezTo>
                    <a:pt x="18" y="293"/>
                    <a:pt x="19" y="293"/>
                    <a:pt x="21" y="293"/>
                  </a:cubicBezTo>
                  <a:cubicBezTo>
                    <a:pt x="23" y="293"/>
                    <a:pt x="25" y="293"/>
                    <a:pt x="27" y="293"/>
                  </a:cubicBezTo>
                  <a:cubicBezTo>
                    <a:pt x="31" y="293"/>
                    <a:pt x="35" y="294"/>
                    <a:pt x="39" y="293"/>
                  </a:cubicBezTo>
                  <a:cubicBezTo>
                    <a:pt x="42" y="293"/>
                    <a:pt x="46" y="293"/>
                    <a:pt x="49" y="293"/>
                  </a:cubicBezTo>
                  <a:cubicBezTo>
                    <a:pt x="50" y="295"/>
                    <a:pt x="51" y="297"/>
                    <a:pt x="51" y="299"/>
                  </a:cubicBezTo>
                  <a:cubicBezTo>
                    <a:pt x="53" y="303"/>
                    <a:pt x="54" y="306"/>
                    <a:pt x="55" y="308"/>
                  </a:cubicBezTo>
                  <a:cubicBezTo>
                    <a:pt x="56" y="310"/>
                    <a:pt x="57" y="311"/>
                    <a:pt x="57" y="311"/>
                  </a:cubicBezTo>
                  <a:cubicBezTo>
                    <a:pt x="57" y="311"/>
                    <a:pt x="57" y="312"/>
                    <a:pt x="58" y="314"/>
                  </a:cubicBezTo>
                  <a:cubicBezTo>
                    <a:pt x="59" y="316"/>
                    <a:pt x="61" y="319"/>
                    <a:pt x="63" y="323"/>
                  </a:cubicBezTo>
                  <a:cubicBezTo>
                    <a:pt x="63" y="324"/>
                    <a:pt x="64" y="325"/>
                    <a:pt x="64" y="325"/>
                  </a:cubicBezTo>
                  <a:cubicBezTo>
                    <a:pt x="65" y="326"/>
                    <a:pt x="65" y="327"/>
                    <a:pt x="66" y="328"/>
                  </a:cubicBezTo>
                  <a:cubicBezTo>
                    <a:pt x="64" y="331"/>
                    <a:pt x="62" y="333"/>
                    <a:pt x="59" y="336"/>
                  </a:cubicBezTo>
                  <a:cubicBezTo>
                    <a:pt x="54" y="342"/>
                    <a:pt x="49" y="349"/>
                    <a:pt x="46" y="354"/>
                  </a:cubicBezTo>
                  <a:cubicBezTo>
                    <a:pt x="42" y="359"/>
                    <a:pt x="40" y="363"/>
                    <a:pt x="40" y="363"/>
                  </a:cubicBezTo>
                  <a:cubicBezTo>
                    <a:pt x="40" y="363"/>
                    <a:pt x="40" y="364"/>
                    <a:pt x="42" y="366"/>
                  </a:cubicBezTo>
                  <a:cubicBezTo>
                    <a:pt x="43" y="368"/>
                    <a:pt x="45" y="370"/>
                    <a:pt x="47" y="373"/>
                  </a:cubicBezTo>
                  <a:cubicBezTo>
                    <a:pt x="48" y="374"/>
                    <a:pt x="49" y="375"/>
                    <a:pt x="50" y="376"/>
                  </a:cubicBezTo>
                  <a:cubicBezTo>
                    <a:pt x="51" y="377"/>
                    <a:pt x="52" y="378"/>
                    <a:pt x="52" y="379"/>
                  </a:cubicBezTo>
                  <a:cubicBezTo>
                    <a:pt x="54" y="381"/>
                    <a:pt x="55" y="382"/>
                    <a:pt x="55" y="382"/>
                  </a:cubicBezTo>
                  <a:cubicBezTo>
                    <a:pt x="55" y="382"/>
                    <a:pt x="56" y="382"/>
                    <a:pt x="57" y="381"/>
                  </a:cubicBezTo>
                  <a:cubicBezTo>
                    <a:pt x="59" y="380"/>
                    <a:pt x="62" y="379"/>
                    <a:pt x="64" y="378"/>
                  </a:cubicBezTo>
                  <a:cubicBezTo>
                    <a:pt x="70" y="376"/>
                    <a:pt x="78" y="372"/>
                    <a:pt x="85" y="369"/>
                  </a:cubicBezTo>
                  <a:cubicBezTo>
                    <a:pt x="88" y="367"/>
                    <a:pt x="91" y="365"/>
                    <a:pt x="94" y="364"/>
                  </a:cubicBezTo>
                  <a:cubicBezTo>
                    <a:pt x="96" y="365"/>
                    <a:pt x="98" y="367"/>
                    <a:pt x="99" y="368"/>
                  </a:cubicBezTo>
                  <a:cubicBezTo>
                    <a:pt x="102" y="371"/>
                    <a:pt x="104" y="373"/>
                    <a:pt x="106" y="374"/>
                  </a:cubicBezTo>
                  <a:cubicBezTo>
                    <a:pt x="107" y="375"/>
                    <a:pt x="108" y="376"/>
                    <a:pt x="108" y="376"/>
                  </a:cubicBezTo>
                  <a:cubicBezTo>
                    <a:pt x="109" y="376"/>
                    <a:pt x="109" y="377"/>
                    <a:pt x="109" y="377"/>
                  </a:cubicBezTo>
                  <a:cubicBezTo>
                    <a:pt x="109" y="377"/>
                    <a:pt x="110" y="377"/>
                    <a:pt x="112" y="379"/>
                  </a:cubicBezTo>
                  <a:cubicBezTo>
                    <a:pt x="114" y="380"/>
                    <a:pt x="116" y="382"/>
                    <a:pt x="120" y="385"/>
                  </a:cubicBezTo>
                  <a:cubicBezTo>
                    <a:pt x="121" y="386"/>
                    <a:pt x="123" y="387"/>
                    <a:pt x="125" y="388"/>
                  </a:cubicBezTo>
                  <a:cubicBezTo>
                    <a:pt x="124" y="391"/>
                    <a:pt x="123" y="395"/>
                    <a:pt x="122" y="398"/>
                  </a:cubicBezTo>
                  <a:cubicBezTo>
                    <a:pt x="121" y="402"/>
                    <a:pt x="120" y="406"/>
                    <a:pt x="120" y="410"/>
                  </a:cubicBezTo>
                  <a:cubicBezTo>
                    <a:pt x="119" y="414"/>
                    <a:pt x="118" y="417"/>
                    <a:pt x="118" y="420"/>
                  </a:cubicBezTo>
                  <a:cubicBezTo>
                    <a:pt x="116" y="427"/>
                    <a:pt x="116" y="431"/>
                    <a:pt x="116" y="431"/>
                  </a:cubicBezTo>
                  <a:cubicBezTo>
                    <a:pt x="116" y="431"/>
                    <a:pt x="116" y="431"/>
                    <a:pt x="117" y="431"/>
                  </a:cubicBezTo>
                  <a:cubicBezTo>
                    <a:pt x="117" y="432"/>
                    <a:pt x="118" y="432"/>
                    <a:pt x="119" y="432"/>
                  </a:cubicBezTo>
                  <a:cubicBezTo>
                    <a:pt x="121" y="434"/>
                    <a:pt x="124" y="435"/>
                    <a:pt x="127" y="436"/>
                  </a:cubicBezTo>
                  <a:cubicBezTo>
                    <a:pt x="130" y="438"/>
                    <a:pt x="132" y="439"/>
                    <a:pt x="134" y="440"/>
                  </a:cubicBezTo>
                  <a:cubicBezTo>
                    <a:pt x="135" y="440"/>
                    <a:pt x="136" y="441"/>
                    <a:pt x="137" y="441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38" y="441"/>
                    <a:pt x="141" y="438"/>
                    <a:pt x="145" y="434"/>
                  </a:cubicBezTo>
                  <a:cubicBezTo>
                    <a:pt x="147" y="431"/>
                    <a:pt x="149" y="428"/>
                    <a:pt x="152" y="426"/>
                  </a:cubicBezTo>
                  <a:cubicBezTo>
                    <a:pt x="154" y="423"/>
                    <a:pt x="157" y="419"/>
                    <a:pt x="160" y="416"/>
                  </a:cubicBezTo>
                  <a:cubicBezTo>
                    <a:pt x="162" y="413"/>
                    <a:pt x="164" y="410"/>
                    <a:pt x="166" y="408"/>
                  </a:cubicBezTo>
                  <a:cubicBezTo>
                    <a:pt x="168" y="408"/>
                    <a:pt x="170" y="409"/>
                    <a:pt x="172" y="410"/>
                  </a:cubicBezTo>
                  <a:cubicBezTo>
                    <a:pt x="174" y="410"/>
                    <a:pt x="175" y="411"/>
                    <a:pt x="177" y="411"/>
                  </a:cubicBezTo>
                  <a:cubicBezTo>
                    <a:pt x="178" y="411"/>
                    <a:pt x="178" y="412"/>
                    <a:pt x="179" y="412"/>
                  </a:cubicBezTo>
                  <a:cubicBezTo>
                    <a:pt x="180" y="412"/>
                    <a:pt x="180" y="412"/>
                    <a:pt x="181" y="412"/>
                  </a:cubicBezTo>
                  <a:cubicBezTo>
                    <a:pt x="183" y="413"/>
                    <a:pt x="185" y="413"/>
                    <a:pt x="185" y="413"/>
                  </a:cubicBezTo>
                  <a:cubicBezTo>
                    <a:pt x="185" y="413"/>
                    <a:pt x="186" y="413"/>
                    <a:pt x="188" y="414"/>
                  </a:cubicBezTo>
                  <a:cubicBezTo>
                    <a:pt x="190" y="414"/>
                    <a:pt x="194" y="415"/>
                    <a:pt x="197" y="416"/>
                  </a:cubicBezTo>
                  <a:cubicBezTo>
                    <a:pt x="199" y="416"/>
                    <a:pt x="202" y="416"/>
                    <a:pt x="204" y="416"/>
                  </a:cubicBezTo>
                  <a:cubicBezTo>
                    <a:pt x="204" y="420"/>
                    <a:pt x="205" y="423"/>
                    <a:pt x="206" y="427"/>
                  </a:cubicBezTo>
                  <a:cubicBezTo>
                    <a:pt x="207" y="435"/>
                    <a:pt x="210" y="443"/>
                    <a:pt x="211" y="449"/>
                  </a:cubicBezTo>
                  <a:cubicBezTo>
                    <a:pt x="213" y="455"/>
                    <a:pt x="214" y="459"/>
                    <a:pt x="214" y="459"/>
                  </a:cubicBezTo>
                  <a:cubicBezTo>
                    <a:pt x="214" y="459"/>
                    <a:pt x="215" y="459"/>
                    <a:pt x="215" y="459"/>
                  </a:cubicBezTo>
                  <a:cubicBezTo>
                    <a:pt x="216" y="459"/>
                    <a:pt x="217" y="459"/>
                    <a:pt x="218" y="459"/>
                  </a:cubicBezTo>
                  <a:cubicBezTo>
                    <a:pt x="220" y="459"/>
                    <a:pt x="223" y="459"/>
                    <a:pt x="226" y="459"/>
                  </a:cubicBezTo>
                  <a:cubicBezTo>
                    <a:pt x="229" y="459"/>
                    <a:pt x="233" y="459"/>
                    <a:pt x="235" y="459"/>
                  </a:cubicBezTo>
                  <a:cubicBezTo>
                    <a:pt x="236" y="459"/>
                    <a:pt x="237" y="459"/>
                    <a:pt x="238" y="459"/>
                  </a:cubicBezTo>
                  <a:cubicBezTo>
                    <a:pt x="238" y="459"/>
                    <a:pt x="239" y="459"/>
                    <a:pt x="239" y="459"/>
                  </a:cubicBezTo>
                  <a:cubicBezTo>
                    <a:pt x="239" y="459"/>
                    <a:pt x="240" y="455"/>
                    <a:pt x="242" y="449"/>
                  </a:cubicBezTo>
                  <a:cubicBezTo>
                    <a:pt x="243" y="443"/>
                    <a:pt x="245" y="435"/>
                    <a:pt x="247" y="427"/>
                  </a:cubicBezTo>
                  <a:cubicBezTo>
                    <a:pt x="248" y="423"/>
                    <a:pt x="249" y="420"/>
                    <a:pt x="249" y="416"/>
                  </a:cubicBezTo>
                  <a:cubicBezTo>
                    <a:pt x="251" y="416"/>
                    <a:pt x="253" y="416"/>
                    <a:pt x="255" y="416"/>
                  </a:cubicBezTo>
                  <a:cubicBezTo>
                    <a:pt x="259" y="415"/>
                    <a:pt x="263" y="414"/>
                    <a:pt x="265" y="414"/>
                  </a:cubicBezTo>
                  <a:cubicBezTo>
                    <a:pt x="267" y="413"/>
                    <a:pt x="268" y="413"/>
                    <a:pt x="268" y="413"/>
                  </a:cubicBezTo>
                  <a:cubicBezTo>
                    <a:pt x="268" y="413"/>
                    <a:pt x="270" y="413"/>
                    <a:pt x="272" y="412"/>
                  </a:cubicBezTo>
                  <a:cubicBezTo>
                    <a:pt x="272" y="412"/>
                    <a:pt x="273" y="412"/>
                    <a:pt x="274" y="412"/>
                  </a:cubicBezTo>
                  <a:cubicBezTo>
                    <a:pt x="274" y="412"/>
                    <a:pt x="275" y="411"/>
                    <a:pt x="276" y="411"/>
                  </a:cubicBezTo>
                  <a:cubicBezTo>
                    <a:pt x="277" y="411"/>
                    <a:pt x="279" y="410"/>
                    <a:pt x="281" y="410"/>
                  </a:cubicBezTo>
                  <a:cubicBezTo>
                    <a:pt x="283" y="409"/>
                    <a:pt x="285" y="408"/>
                    <a:pt x="287" y="408"/>
                  </a:cubicBezTo>
                  <a:cubicBezTo>
                    <a:pt x="289" y="410"/>
                    <a:pt x="291" y="413"/>
                    <a:pt x="293" y="416"/>
                  </a:cubicBezTo>
                  <a:cubicBezTo>
                    <a:pt x="296" y="419"/>
                    <a:pt x="298" y="423"/>
                    <a:pt x="301" y="426"/>
                  </a:cubicBezTo>
                  <a:cubicBezTo>
                    <a:pt x="303" y="428"/>
                    <a:pt x="306" y="431"/>
                    <a:pt x="308" y="434"/>
                  </a:cubicBezTo>
                  <a:cubicBezTo>
                    <a:pt x="312" y="438"/>
                    <a:pt x="315" y="441"/>
                    <a:pt x="315" y="441"/>
                  </a:cubicBezTo>
                  <a:cubicBezTo>
                    <a:pt x="315" y="441"/>
                    <a:pt x="315" y="441"/>
                    <a:pt x="316" y="441"/>
                  </a:cubicBezTo>
                  <a:cubicBezTo>
                    <a:pt x="317" y="441"/>
                    <a:pt x="317" y="440"/>
                    <a:pt x="318" y="440"/>
                  </a:cubicBezTo>
                  <a:cubicBezTo>
                    <a:pt x="321" y="439"/>
                    <a:pt x="323" y="438"/>
                    <a:pt x="326" y="436"/>
                  </a:cubicBezTo>
                  <a:cubicBezTo>
                    <a:pt x="329" y="435"/>
                    <a:pt x="332" y="434"/>
                    <a:pt x="334" y="432"/>
                  </a:cubicBezTo>
                  <a:cubicBezTo>
                    <a:pt x="335" y="432"/>
                    <a:pt x="335" y="432"/>
                    <a:pt x="336" y="431"/>
                  </a:cubicBezTo>
                  <a:cubicBezTo>
                    <a:pt x="337" y="431"/>
                    <a:pt x="337" y="431"/>
                    <a:pt x="337" y="431"/>
                  </a:cubicBezTo>
                  <a:cubicBezTo>
                    <a:pt x="337" y="431"/>
                    <a:pt x="336" y="427"/>
                    <a:pt x="335" y="420"/>
                  </a:cubicBezTo>
                  <a:cubicBezTo>
                    <a:pt x="335" y="417"/>
                    <a:pt x="334" y="414"/>
                    <a:pt x="333" y="410"/>
                  </a:cubicBezTo>
                  <a:cubicBezTo>
                    <a:pt x="333" y="406"/>
                    <a:pt x="332" y="402"/>
                    <a:pt x="331" y="398"/>
                  </a:cubicBezTo>
                  <a:cubicBezTo>
                    <a:pt x="330" y="395"/>
                    <a:pt x="329" y="391"/>
                    <a:pt x="328" y="388"/>
                  </a:cubicBezTo>
                  <a:cubicBezTo>
                    <a:pt x="330" y="387"/>
                    <a:pt x="332" y="386"/>
                    <a:pt x="333" y="385"/>
                  </a:cubicBezTo>
                  <a:cubicBezTo>
                    <a:pt x="337" y="382"/>
                    <a:pt x="339" y="380"/>
                    <a:pt x="341" y="379"/>
                  </a:cubicBezTo>
                  <a:cubicBezTo>
                    <a:pt x="343" y="377"/>
                    <a:pt x="344" y="377"/>
                    <a:pt x="344" y="377"/>
                  </a:cubicBezTo>
                  <a:cubicBezTo>
                    <a:pt x="344" y="377"/>
                    <a:pt x="344" y="376"/>
                    <a:pt x="345" y="376"/>
                  </a:cubicBezTo>
                  <a:cubicBezTo>
                    <a:pt x="345" y="376"/>
                    <a:pt x="346" y="375"/>
                    <a:pt x="347" y="374"/>
                  </a:cubicBezTo>
                  <a:cubicBezTo>
                    <a:pt x="348" y="373"/>
                    <a:pt x="351" y="371"/>
                    <a:pt x="354" y="368"/>
                  </a:cubicBezTo>
                  <a:cubicBezTo>
                    <a:pt x="355" y="367"/>
                    <a:pt x="357" y="365"/>
                    <a:pt x="359" y="364"/>
                  </a:cubicBezTo>
                  <a:cubicBezTo>
                    <a:pt x="361" y="365"/>
                    <a:pt x="365" y="367"/>
                    <a:pt x="368" y="369"/>
                  </a:cubicBezTo>
                  <a:cubicBezTo>
                    <a:pt x="375" y="372"/>
                    <a:pt x="383" y="376"/>
                    <a:pt x="388" y="378"/>
                  </a:cubicBezTo>
                  <a:cubicBezTo>
                    <a:pt x="391" y="379"/>
                    <a:pt x="394" y="380"/>
                    <a:pt x="395" y="381"/>
                  </a:cubicBezTo>
                  <a:cubicBezTo>
                    <a:pt x="397" y="382"/>
                    <a:pt x="398" y="382"/>
                    <a:pt x="398" y="382"/>
                  </a:cubicBezTo>
                  <a:cubicBezTo>
                    <a:pt x="398" y="382"/>
                    <a:pt x="399" y="381"/>
                    <a:pt x="401" y="379"/>
                  </a:cubicBezTo>
                  <a:cubicBezTo>
                    <a:pt x="401" y="378"/>
                    <a:pt x="402" y="377"/>
                    <a:pt x="403" y="376"/>
                  </a:cubicBezTo>
                  <a:cubicBezTo>
                    <a:pt x="404" y="375"/>
                    <a:pt x="405" y="374"/>
                    <a:pt x="406" y="373"/>
                  </a:cubicBezTo>
                  <a:cubicBezTo>
                    <a:pt x="408" y="370"/>
                    <a:pt x="410" y="368"/>
                    <a:pt x="411" y="366"/>
                  </a:cubicBezTo>
                  <a:cubicBezTo>
                    <a:pt x="412" y="364"/>
                    <a:pt x="413" y="363"/>
                    <a:pt x="413" y="363"/>
                  </a:cubicBezTo>
                  <a:cubicBezTo>
                    <a:pt x="413" y="363"/>
                    <a:pt x="411" y="359"/>
                    <a:pt x="407" y="354"/>
                  </a:cubicBezTo>
                  <a:cubicBezTo>
                    <a:pt x="404" y="349"/>
                    <a:pt x="399" y="342"/>
                    <a:pt x="394" y="336"/>
                  </a:cubicBezTo>
                  <a:cubicBezTo>
                    <a:pt x="391" y="333"/>
                    <a:pt x="389" y="331"/>
                    <a:pt x="387" y="328"/>
                  </a:cubicBezTo>
                  <a:cubicBezTo>
                    <a:pt x="387" y="327"/>
                    <a:pt x="388" y="326"/>
                    <a:pt x="389" y="325"/>
                  </a:cubicBezTo>
                  <a:cubicBezTo>
                    <a:pt x="389" y="325"/>
                    <a:pt x="390" y="324"/>
                    <a:pt x="390" y="323"/>
                  </a:cubicBezTo>
                  <a:cubicBezTo>
                    <a:pt x="392" y="319"/>
                    <a:pt x="394" y="316"/>
                    <a:pt x="395" y="314"/>
                  </a:cubicBezTo>
                  <a:cubicBezTo>
                    <a:pt x="396" y="312"/>
                    <a:pt x="396" y="311"/>
                    <a:pt x="396" y="311"/>
                  </a:cubicBezTo>
                  <a:cubicBezTo>
                    <a:pt x="396" y="311"/>
                    <a:pt x="397" y="310"/>
                    <a:pt x="398" y="308"/>
                  </a:cubicBezTo>
                  <a:cubicBezTo>
                    <a:pt x="399" y="306"/>
                    <a:pt x="400" y="303"/>
                    <a:pt x="402" y="299"/>
                  </a:cubicBezTo>
                  <a:cubicBezTo>
                    <a:pt x="402" y="297"/>
                    <a:pt x="403" y="295"/>
                    <a:pt x="404" y="293"/>
                  </a:cubicBezTo>
                  <a:cubicBezTo>
                    <a:pt x="407" y="293"/>
                    <a:pt x="411" y="293"/>
                    <a:pt x="414" y="293"/>
                  </a:cubicBezTo>
                  <a:cubicBezTo>
                    <a:pt x="418" y="294"/>
                    <a:pt x="422" y="293"/>
                    <a:pt x="426" y="293"/>
                  </a:cubicBezTo>
                  <a:cubicBezTo>
                    <a:pt x="428" y="293"/>
                    <a:pt x="430" y="293"/>
                    <a:pt x="432" y="293"/>
                  </a:cubicBezTo>
                  <a:cubicBezTo>
                    <a:pt x="434" y="293"/>
                    <a:pt x="435" y="293"/>
                    <a:pt x="437" y="293"/>
                  </a:cubicBezTo>
                  <a:cubicBezTo>
                    <a:pt x="443" y="293"/>
                    <a:pt x="447" y="292"/>
                    <a:pt x="447" y="292"/>
                  </a:cubicBezTo>
                  <a:cubicBezTo>
                    <a:pt x="447" y="292"/>
                    <a:pt x="448" y="291"/>
                    <a:pt x="448" y="289"/>
                  </a:cubicBezTo>
                  <a:cubicBezTo>
                    <a:pt x="448" y="288"/>
                    <a:pt x="449" y="287"/>
                    <a:pt x="449" y="287"/>
                  </a:cubicBezTo>
                  <a:cubicBezTo>
                    <a:pt x="449" y="286"/>
                    <a:pt x="449" y="286"/>
                    <a:pt x="449" y="285"/>
                  </a:cubicBezTo>
                  <a:cubicBezTo>
                    <a:pt x="450" y="283"/>
                    <a:pt x="450" y="282"/>
                    <a:pt x="450" y="280"/>
                  </a:cubicBezTo>
                  <a:cubicBezTo>
                    <a:pt x="451" y="279"/>
                    <a:pt x="451" y="277"/>
                    <a:pt x="451" y="276"/>
                  </a:cubicBezTo>
                  <a:cubicBezTo>
                    <a:pt x="452" y="275"/>
                    <a:pt x="452" y="273"/>
                    <a:pt x="452" y="272"/>
                  </a:cubicBezTo>
                  <a:cubicBezTo>
                    <a:pt x="452" y="270"/>
                    <a:pt x="453" y="268"/>
                    <a:pt x="453" y="268"/>
                  </a:cubicBezTo>
                  <a:cubicBezTo>
                    <a:pt x="453" y="268"/>
                    <a:pt x="449" y="266"/>
                    <a:pt x="444" y="263"/>
                  </a:cubicBezTo>
                  <a:cubicBezTo>
                    <a:pt x="438" y="260"/>
                    <a:pt x="431" y="257"/>
                    <a:pt x="423" y="253"/>
                  </a:cubicBezTo>
                  <a:close/>
                  <a:moveTo>
                    <a:pt x="226" y="368"/>
                  </a:moveTo>
                  <a:cubicBezTo>
                    <a:pt x="150" y="368"/>
                    <a:pt x="88" y="306"/>
                    <a:pt x="88" y="229"/>
                  </a:cubicBezTo>
                  <a:cubicBezTo>
                    <a:pt x="88" y="153"/>
                    <a:pt x="150" y="91"/>
                    <a:pt x="226" y="91"/>
                  </a:cubicBezTo>
                  <a:cubicBezTo>
                    <a:pt x="303" y="91"/>
                    <a:pt x="365" y="153"/>
                    <a:pt x="365" y="229"/>
                  </a:cubicBezTo>
                  <a:cubicBezTo>
                    <a:pt x="365" y="306"/>
                    <a:pt x="303" y="368"/>
                    <a:pt x="226" y="368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î$ḷîḍe"/>
            <p:cNvSpPr/>
            <p:nvPr/>
          </p:nvSpPr>
          <p:spPr bwMode="auto">
            <a:xfrm>
              <a:off x="9111" y="5591"/>
              <a:ext cx="2970" cy="3013"/>
            </a:xfrm>
            <a:custGeom>
              <a:avLst/>
              <a:gdLst>
                <a:gd name="T0" fmla="*/ 460 w 502"/>
                <a:gd name="T1" fmla="*/ 254 h 509"/>
                <a:gd name="T2" fmla="*/ 492 w 502"/>
                <a:gd name="T3" fmla="*/ 217 h 509"/>
                <a:gd name="T4" fmla="*/ 498 w 502"/>
                <a:gd name="T5" fmla="*/ 193 h 509"/>
                <a:gd name="T6" fmla="*/ 479 w 502"/>
                <a:gd name="T7" fmla="*/ 183 h 509"/>
                <a:gd name="T8" fmla="*/ 441 w 502"/>
                <a:gd name="T9" fmla="*/ 167 h 509"/>
                <a:gd name="T10" fmla="*/ 429 w 502"/>
                <a:gd name="T11" fmla="*/ 145 h 509"/>
                <a:gd name="T12" fmla="*/ 450 w 502"/>
                <a:gd name="T13" fmla="*/ 95 h 509"/>
                <a:gd name="T14" fmla="*/ 431 w 502"/>
                <a:gd name="T15" fmla="*/ 89 h 509"/>
                <a:gd name="T16" fmla="*/ 382 w 502"/>
                <a:gd name="T17" fmla="*/ 92 h 509"/>
                <a:gd name="T18" fmla="*/ 367 w 502"/>
                <a:gd name="T19" fmla="*/ 67 h 509"/>
                <a:gd name="T20" fmla="*/ 370 w 502"/>
                <a:gd name="T21" fmla="*/ 29 h 509"/>
                <a:gd name="T22" fmla="*/ 341 w 502"/>
                <a:gd name="T23" fmla="*/ 28 h 509"/>
                <a:gd name="T24" fmla="*/ 306 w 502"/>
                <a:gd name="T25" fmla="*/ 53 h 509"/>
                <a:gd name="T26" fmla="*/ 283 w 502"/>
                <a:gd name="T27" fmla="*/ 48 h 509"/>
                <a:gd name="T28" fmla="*/ 263 w 502"/>
                <a:gd name="T29" fmla="*/ 0 h 509"/>
                <a:gd name="T30" fmla="*/ 238 w 502"/>
                <a:gd name="T31" fmla="*/ 0 h 509"/>
                <a:gd name="T32" fmla="*/ 209 w 502"/>
                <a:gd name="T33" fmla="*/ 50 h 509"/>
                <a:gd name="T34" fmla="*/ 191 w 502"/>
                <a:gd name="T35" fmla="*/ 54 h 509"/>
                <a:gd name="T36" fmla="*/ 153 w 502"/>
                <a:gd name="T37" fmla="*/ 19 h 509"/>
                <a:gd name="T38" fmla="*/ 130 w 502"/>
                <a:gd name="T39" fmla="*/ 31 h 509"/>
                <a:gd name="T40" fmla="*/ 139 w 502"/>
                <a:gd name="T41" fmla="*/ 78 h 509"/>
                <a:gd name="T42" fmla="*/ 118 w 502"/>
                <a:gd name="T43" fmla="*/ 93 h 509"/>
                <a:gd name="T44" fmla="*/ 64 w 502"/>
                <a:gd name="T45" fmla="*/ 86 h 509"/>
                <a:gd name="T46" fmla="*/ 47 w 502"/>
                <a:gd name="T47" fmla="*/ 103 h 509"/>
                <a:gd name="T48" fmla="*/ 72 w 502"/>
                <a:gd name="T49" fmla="*/ 148 h 509"/>
                <a:gd name="T50" fmla="*/ 57 w 502"/>
                <a:gd name="T51" fmla="*/ 177 h 509"/>
                <a:gd name="T52" fmla="*/ 18 w 502"/>
                <a:gd name="T53" fmla="*/ 184 h 509"/>
                <a:gd name="T54" fmla="*/ 3 w 502"/>
                <a:gd name="T55" fmla="*/ 198 h 509"/>
                <a:gd name="T56" fmla="*/ 33 w 502"/>
                <a:gd name="T57" fmla="*/ 228 h 509"/>
                <a:gd name="T58" fmla="*/ 42 w 502"/>
                <a:gd name="T59" fmla="*/ 258 h 509"/>
                <a:gd name="T60" fmla="*/ 0 w 502"/>
                <a:gd name="T61" fmla="*/ 297 h 509"/>
                <a:gd name="T62" fmla="*/ 5 w 502"/>
                <a:gd name="T63" fmla="*/ 318 h 509"/>
                <a:gd name="T64" fmla="*/ 30 w 502"/>
                <a:gd name="T65" fmla="*/ 325 h 509"/>
                <a:gd name="T66" fmla="*/ 63 w 502"/>
                <a:gd name="T67" fmla="*/ 345 h 509"/>
                <a:gd name="T68" fmla="*/ 66 w 502"/>
                <a:gd name="T69" fmla="*/ 372 h 509"/>
                <a:gd name="T70" fmla="*/ 55 w 502"/>
                <a:gd name="T71" fmla="*/ 417 h 509"/>
                <a:gd name="T72" fmla="*/ 95 w 502"/>
                <a:gd name="T73" fmla="*/ 408 h 509"/>
                <a:gd name="T74" fmla="*/ 121 w 502"/>
                <a:gd name="T75" fmla="*/ 417 h 509"/>
                <a:gd name="T76" fmla="*/ 133 w 502"/>
                <a:gd name="T77" fmla="*/ 454 h 509"/>
                <a:gd name="T78" fmla="*/ 141 w 502"/>
                <a:gd name="T79" fmla="*/ 483 h 509"/>
                <a:gd name="T80" fmla="*/ 169 w 502"/>
                <a:gd name="T81" fmla="*/ 471 h 509"/>
                <a:gd name="T82" fmla="*/ 199 w 502"/>
                <a:gd name="T83" fmla="*/ 456 h 509"/>
                <a:gd name="T84" fmla="*/ 226 w 502"/>
                <a:gd name="T85" fmla="*/ 461 h 509"/>
                <a:gd name="T86" fmla="*/ 242 w 502"/>
                <a:gd name="T87" fmla="*/ 508 h 509"/>
                <a:gd name="T88" fmla="*/ 268 w 502"/>
                <a:gd name="T89" fmla="*/ 497 h 509"/>
                <a:gd name="T90" fmla="*/ 298 w 502"/>
                <a:gd name="T91" fmla="*/ 458 h 509"/>
                <a:gd name="T92" fmla="*/ 318 w 502"/>
                <a:gd name="T93" fmla="*/ 452 h 509"/>
                <a:gd name="T94" fmla="*/ 350 w 502"/>
                <a:gd name="T95" fmla="*/ 489 h 509"/>
                <a:gd name="T96" fmla="*/ 374 w 502"/>
                <a:gd name="T97" fmla="*/ 477 h 509"/>
                <a:gd name="T98" fmla="*/ 370 w 502"/>
                <a:gd name="T99" fmla="*/ 426 h 509"/>
                <a:gd name="T100" fmla="*/ 392 w 502"/>
                <a:gd name="T101" fmla="*/ 408 h 509"/>
                <a:gd name="T102" fmla="*/ 441 w 502"/>
                <a:gd name="T103" fmla="*/ 423 h 509"/>
                <a:gd name="T104" fmla="*/ 458 w 502"/>
                <a:gd name="T105" fmla="*/ 402 h 509"/>
                <a:gd name="T106" fmla="*/ 432 w 502"/>
                <a:gd name="T107" fmla="*/ 358 h 509"/>
                <a:gd name="T108" fmla="*/ 448 w 502"/>
                <a:gd name="T109" fmla="*/ 325 h 509"/>
                <a:gd name="T110" fmla="*/ 496 w 502"/>
                <a:gd name="T111" fmla="*/ 324 h 509"/>
                <a:gd name="T112" fmla="*/ 500 w 502"/>
                <a:gd name="T113" fmla="*/ 306 h 509"/>
                <a:gd name="T114" fmla="*/ 251 w 502"/>
                <a:gd name="T115" fmla="*/ 4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509">
                  <a:moveTo>
                    <a:pt x="469" y="280"/>
                  </a:moveTo>
                  <a:cubicBezTo>
                    <a:pt x="466" y="279"/>
                    <a:pt x="462" y="277"/>
                    <a:pt x="459" y="276"/>
                  </a:cubicBezTo>
                  <a:cubicBezTo>
                    <a:pt x="459" y="273"/>
                    <a:pt x="459" y="271"/>
                    <a:pt x="459" y="269"/>
                  </a:cubicBezTo>
                  <a:cubicBezTo>
                    <a:pt x="460" y="264"/>
                    <a:pt x="460" y="261"/>
                    <a:pt x="460" y="258"/>
                  </a:cubicBezTo>
                  <a:cubicBezTo>
                    <a:pt x="460" y="256"/>
                    <a:pt x="460" y="254"/>
                    <a:pt x="460" y="254"/>
                  </a:cubicBezTo>
                  <a:cubicBezTo>
                    <a:pt x="460" y="254"/>
                    <a:pt x="460" y="253"/>
                    <a:pt x="460" y="250"/>
                  </a:cubicBezTo>
                  <a:cubicBezTo>
                    <a:pt x="460" y="248"/>
                    <a:pt x="460" y="244"/>
                    <a:pt x="459" y="239"/>
                  </a:cubicBezTo>
                  <a:cubicBezTo>
                    <a:pt x="459" y="237"/>
                    <a:pt x="459" y="235"/>
                    <a:pt x="459" y="233"/>
                  </a:cubicBezTo>
                  <a:cubicBezTo>
                    <a:pt x="462" y="231"/>
                    <a:pt x="466" y="230"/>
                    <a:pt x="469" y="228"/>
                  </a:cubicBezTo>
                  <a:cubicBezTo>
                    <a:pt x="477" y="224"/>
                    <a:pt x="486" y="220"/>
                    <a:pt x="492" y="217"/>
                  </a:cubicBezTo>
                  <a:cubicBezTo>
                    <a:pt x="498" y="213"/>
                    <a:pt x="502" y="211"/>
                    <a:pt x="502" y="211"/>
                  </a:cubicBezTo>
                  <a:cubicBezTo>
                    <a:pt x="502" y="211"/>
                    <a:pt x="502" y="209"/>
                    <a:pt x="501" y="207"/>
                  </a:cubicBezTo>
                  <a:cubicBezTo>
                    <a:pt x="501" y="205"/>
                    <a:pt x="501" y="204"/>
                    <a:pt x="500" y="202"/>
                  </a:cubicBezTo>
                  <a:cubicBezTo>
                    <a:pt x="500" y="201"/>
                    <a:pt x="500" y="199"/>
                    <a:pt x="499" y="198"/>
                  </a:cubicBezTo>
                  <a:cubicBezTo>
                    <a:pt x="499" y="196"/>
                    <a:pt x="498" y="194"/>
                    <a:pt x="498" y="193"/>
                  </a:cubicBezTo>
                  <a:cubicBezTo>
                    <a:pt x="498" y="192"/>
                    <a:pt x="498" y="191"/>
                    <a:pt x="498" y="190"/>
                  </a:cubicBezTo>
                  <a:cubicBezTo>
                    <a:pt x="497" y="190"/>
                    <a:pt x="497" y="189"/>
                    <a:pt x="497" y="188"/>
                  </a:cubicBezTo>
                  <a:cubicBezTo>
                    <a:pt x="496" y="186"/>
                    <a:pt x="496" y="184"/>
                    <a:pt x="496" y="184"/>
                  </a:cubicBezTo>
                  <a:cubicBezTo>
                    <a:pt x="496" y="184"/>
                    <a:pt x="491" y="184"/>
                    <a:pt x="484" y="184"/>
                  </a:cubicBezTo>
                  <a:cubicBezTo>
                    <a:pt x="483" y="184"/>
                    <a:pt x="481" y="183"/>
                    <a:pt x="479" y="183"/>
                  </a:cubicBezTo>
                  <a:cubicBezTo>
                    <a:pt x="477" y="183"/>
                    <a:pt x="475" y="183"/>
                    <a:pt x="473" y="183"/>
                  </a:cubicBezTo>
                  <a:cubicBezTo>
                    <a:pt x="468" y="183"/>
                    <a:pt x="464" y="183"/>
                    <a:pt x="459" y="183"/>
                  </a:cubicBezTo>
                  <a:cubicBezTo>
                    <a:pt x="455" y="183"/>
                    <a:pt x="451" y="183"/>
                    <a:pt x="448" y="183"/>
                  </a:cubicBezTo>
                  <a:cubicBezTo>
                    <a:pt x="447" y="181"/>
                    <a:pt x="446" y="179"/>
                    <a:pt x="445" y="177"/>
                  </a:cubicBezTo>
                  <a:cubicBezTo>
                    <a:pt x="444" y="173"/>
                    <a:pt x="442" y="170"/>
                    <a:pt x="441" y="167"/>
                  </a:cubicBezTo>
                  <a:cubicBezTo>
                    <a:pt x="440" y="165"/>
                    <a:pt x="439" y="164"/>
                    <a:pt x="439" y="164"/>
                  </a:cubicBezTo>
                  <a:cubicBezTo>
                    <a:pt x="439" y="164"/>
                    <a:pt x="439" y="162"/>
                    <a:pt x="437" y="160"/>
                  </a:cubicBezTo>
                  <a:cubicBezTo>
                    <a:pt x="436" y="158"/>
                    <a:pt x="435" y="154"/>
                    <a:pt x="432" y="151"/>
                  </a:cubicBezTo>
                  <a:cubicBezTo>
                    <a:pt x="432" y="150"/>
                    <a:pt x="431" y="149"/>
                    <a:pt x="431" y="148"/>
                  </a:cubicBezTo>
                  <a:cubicBezTo>
                    <a:pt x="430" y="147"/>
                    <a:pt x="430" y="146"/>
                    <a:pt x="429" y="145"/>
                  </a:cubicBezTo>
                  <a:cubicBezTo>
                    <a:pt x="431" y="142"/>
                    <a:pt x="434" y="139"/>
                    <a:pt x="436" y="136"/>
                  </a:cubicBezTo>
                  <a:cubicBezTo>
                    <a:pt x="442" y="129"/>
                    <a:pt x="448" y="121"/>
                    <a:pt x="452" y="116"/>
                  </a:cubicBezTo>
                  <a:cubicBezTo>
                    <a:pt x="456" y="110"/>
                    <a:pt x="458" y="106"/>
                    <a:pt x="458" y="106"/>
                  </a:cubicBezTo>
                  <a:cubicBezTo>
                    <a:pt x="458" y="106"/>
                    <a:pt x="457" y="105"/>
                    <a:pt x="456" y="103"/>
                  </a:cubicBezTo>
                  <a:cubicBezTo>
                    <a:pt x="454" y="101"/>
                    <a:pt x="452" y="98"/>
                    <a:pt x="450" y="95"/>
                  </a:cubicBezTo>
                  <a:cubicBezTo>
                    <a:pt x="449" y="94"/>
                    <a:pt x="448" y="93"/>
                    <a:pt x="447" y="92"/>
                  </a:cubicBezTo>
                  <a:cubicBezTo>
                    <a:pt x="446" y="90"/>
                    <a:pt x="445" y="89"/>
                    <a:pt x="444" y="88"/>
                  </a:cubicBezTo>
                  <a:cubicBezTo>
                    <a:pt x="442" y="86"/>
                    <a:pt x="441" y="85"/>
                    <a:pt x="441" y="85"/>
                  </a:cubicBezTo>
                  <a:cubicBezTo>
                    <a:pt x="441" y="85"/>
                    <a:pt x="440" y="86"/>
                    <a:pt x="438" y="86"/>
                  </a:cubicBezTo>
                  <a:cubicBezTo>
                    <a:pt x="436" y="87"/>
                    <a:pt x="434" y="88"/>
                    <a:pt x="431" y="89"/>
                  </a:cubicBezTo>
                  <a:cubicBezTo>
                    <a:pt x="424" y="92"/>
                    <a:pt x="416" y="96"/>
                    <a:pt x="408" y="100"/>
                  </a:cubicBezTo>
                  <a:cubicBezTo>
                    <a:pt x="404" y="102"/>
                    <a:pt x="401" y="103"/>
                    <a:pt x="397" y="105"/>
                  </a:cubicBezTo>
                  <a:cubicBezTo>
                    <a:pt x="396" y="104"/>
                    <a:pt x="394" y="102"/>
                    <a:pt x="392" y="100"/>
                  </a:cubicBezTo>
                  <a:cubicBezTo>
                    <a:pt x="389" y="97"/>
                    <a:pt x="386" y="95"/>
                    <a:pt x="384" y="93"/>
                  </a:cubicBezTo>
                  <a:cubicBezTo>
                    <a:pt x="383" y="93"/>
                    <a:pt x="383" y="92"/>
                    <a:pt x="382" y="92"/>
                  </a:cubicBezTo>
                  <a:cubicBezTo>
                    <a:pt x="382" y="91"/>
                    <a:pt x="381" y="91"/>
                    <a:pt x="381" y="91"/>
                  </a:cubicBezTo>
                  <a:cubicBezTo>
                    <a:pt x="381" y="91"/>
                    <a:pt x="380" y="90"/>
                    <a:pt x="378" y="88"/>
                  </a:cubicBezTo>
                  <a:cubicBezTo>
                    <a:pt x="376" y="87"/>
                    <a:pt x="373" y="85"/>
                    <a:pt x="370" y="82"/>
                  </a:cubicBezTo>
                  <a:cubicBezTo>
                    <a:pt x="368" y="81"/>
                    <a:pt x="366" y="80"/>
                    <a:pt x="364" y="78"/>
                  </a:cubicBezTo>
                  <a:cubicBezTo>
                    <a:pt x="365" y="75"/>
                    <a:pt x="366" y="71"/>
                    <a:pt x="367" y="67"/>
                  </a:cubicBezTo>
                  <a:cubicBezTo>
                    <a:pt x="368" y="63"/>
                    <a:pt x="369" y="58"/>
                    <a:pt x="370" y="54"/>
                  </a:cubicBezTo>
                  <a:cubicBezTo>
                    <a:pt x="370" y="50"/>
                    <a:pt x="371" y="46"/>
                    <a:pt x="372" y="43"/>
                  </a:cubicBezTo>
                  <a:cubicBezTo>
                    <a:pt x="373" y="36"/>
                    <a:pt x="374" y="31"/>
                    <a:pt x="374" y="31"/>
                  </a:cubicBezTo>
                  <a:cubicBezTo>
                    <a:pt x="374" y="31"/>
                    <a:pt x="373" y="31"/>
                    <a:pt x="373" y="31"/>
                  </a:cubicBezTo>
                  <a:cubicBezTo>
                    <a:pt x="372" y="30"/>
                    <a:pt x="371" y="30"/>
                    <a:pt x="370" y="29"/>
                  </a:cubicBezTo>
                  <a:cubicBezTo>
                    <a:pt x="368" y="28"/>
                    <a:pt x="365" y="26"/>
                    <a:pt x="362" y="25"/>
                  </a:cubicBezTo>
                  <a:cubicBezTo>
                    <a:pt x="358" y="23"/>
                    <a:pt x="355" y="22"/>
                    <a:pt x="353" y="21"/>
                  </a:cubicBezTo>
                  <a:cubicBezTo>
                    <a:pt x="352" y="20"/>
                    <a:pt x="351" y="20"/>
                    <a:pt x="350" y="20"/>
                  </a:cubicBezTo>
                  <a:cubicBezTo>
                    <a:pt x="350" y="19"/>
                    <a:pt x="349" y="19"/>
                    <a:pt x="349" y="19"/>
                  </a:cubicBezTo>
                  <a:cubicBezTo>
                    <a:pt x="349" y="19"/>
                    <a:pt x="346" y="23"/>
                    <a:pt x="341" y="28"/>
                  </a:cubicBezTo>
                  <a:cubicBezTo>
                    <a:pt x="339" y="30"/>
                    <a:pt x="336" y="34"/>
                    <a:pt x="334" y="37"/>
                  </a:cubicBezTo>
                  <a:cubicBezTo>
                    <a:pt x="331" y="40"/>
                    <a:pt x="328" y="44"/>
                    <a:pt x="325" y="47"/>
                  </a:cubicBezTo>
                  <a:cubicBezTo>
                    <a:pt x="323" y="50"/>
                    <a:pt x="321" y="53"/>
                    <a:pt x="318" y="56"/>
                  </a:cubicBezTo>
                  <a:cubicBezTo>
                    <a:pt x="316" y="56"/>
                    <a:pt x="314" y="55"/>
                    <a:pt x="312" y="54"/>
                  </a:cubicBezTo>
                  <a:cubicBezTo>
                    <a:pt x="310" y="54"/>
                    <a:pt x="308" y="53"/>
                    <a:pt x="306" y="53"/>
                  </a:cubicBezTo>
                  <a:cubicBezTo>
                    <a:pt x="305" y="52"/>
                    <a:pt x="304" y="52"/>
                    <a:pt x="304" y="52"/>
                  </a:cubicBezTo>
                  <a:cubicBezTo>
                    <a:pt x="303" y="52"/>
                    <a:pt x="302" y="52"/>
                    <a:pt x="302" y="52"/>
                  </a:cubicBezTo>
                  <a:cubicBezTo>
                    <a:pt x="299" y="51"/>
                    <a:pt x="298" y="51"/>
                    <a:pt x="298" y="51"/>
                  </a:cubicBezTo>
                  <a:cubicBezTo>
                    <a:pt x="298" y="51"/>
                    <a:pt x="296" y="50"/>
                    <a:pt x="294" y="50"/>
                  </a:cubicBezTo>
                  <a:cubicBezTo>
                    <a:pt x="291" y="49"/>
                    <a:pt x="288" y="49"/>
                    <a:pt x="283" y="48"/>
                  </a:cubicBezTo>
                  <a:cubicBezTo>
                    <a:pt x="281" y="48"/>
                    <a:pt x="279" y="47"/>
                    <a:pt x="276" y="47"/>
                  </a:cubicBezTo>
                  <a:cubicBezTo>
                    <a:pt x="276" y="43"/>
                    <a:pt x="275" y="39"/>
                    <a:pt x="274" y="36"/>
                  </a:cubicBezTo>
                  <a:cubicBezTo>
                    <a:pt x="272" y="27"/>
                    <a:pt x="270" y="18"/>
                    <a:pt x="268" y="11"/>
                  </a:cubicBezTo>
                  <a:cubicBezTo>
                    <a:pt x="266" y="4"/>
                    <a:pt x="265" y="0"/>
                    <a:pt x="265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3" y="0"/>
                    <a:pt x="262" y="0"/>
                    <a:pt x="260" y="0"/>
                  </a:cubicBezTo>
                  <a:cubicBezTo>
                    <a:pt x="258" y="0"/>
                    <a:pt x="255" y="0"/>
                    <a:pt x="251" y="0"/>
                  </a:cubicBezTo>
                  <a:cubicBezTo>
                    <a:pt x="248" y="0"/>
                    <a:pt x="244" y="0"/>
                    <a:pt x="242" y="0"/>
                  </a:cubicBezTo>
                  <a:cubicBezTo>
                    <a:pt x="241" y="0"/>
                    <a:pt x="240" y="0"/>
                    <a:pt x="239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6" y="4"/>
                    <a:pt x="234" y="11"/>
                  </a:cubicBezTo>
                  <a:cubicBezTo>
                    <a:pt x="232" y="18"/>
                    <a:pt x="230" y="27"/>
                    <a:pt x="228" y="36"/>
                  </a:cubicBezTo>
                  <a:cubicBezTo>
                    <a:pt x="227" y="39"/>
                    <a:pt x="227" y="43"/>
                    <a:pt x="226" y="47"/>
                  </a:cubicBezTo>
                  <a:cubicBezTo>
                    <a:pt x="224" y="47"/>
                    <a:pt x="221" y="48"/>
                    <a:pt x="219" y="48"/>
                  </a:cubicBezTo>
                  <a:cubicBezTo>
                    <a:pt x="215" y="49"/>
                    <a:pt x="211" y="49"/>
                    <a:pt x="209" y="50"/>
                  </a:cubicBezTo>
                  <a:cubicBezTo>
                    <a:pt x="206" y="50"/>
                    <a:pt x="205" y="51"/>
                    <a:pt x="205" y="51"/>
                  </a:cubicBezTo>
                  <a:cubicBezTo>
                    <a:pt x="205" y="51"/>
                    <a:pt x="203" y="51"/>
                    <a:pt x="201" y="52"/>
                  </a:cubicBezTo>
                  <a:cubicBezTo>
                    <a:pt x="200" y="52"/>
                    <a:pt x="199" y="52"/>
                    <a:pt x="199" y="52"/>
                  </a:cubicBezTo>
                  <a:cubicBezTo>
                    <a:pt x="198" y="52"/>
                    <a:pt x="197" y="52"/>
                    <a:pt x="196" y="53"/>
                  </a:cubicBezTo>
                  <a:cubicBezTo>
                    <a:pt x="195" y="53"/>
                    <a:pt x="193" y="54"/>
                    <a:pt x="191" y="54"/>
                  </a:cubicBezTo>
                  <a:cubicBezTo>
                    <a:pt x="188" y="55"/>
                    <a:pt x="186" y="56"/>
                    <a:pt x="184" y="56"/>
                  </a:cubicBezTo>
                  <a:cubicBezTo>
                    <a:pt x="182" y="53"/>
                    <a:pt x="179" y="50"/>
                    <a:pt x="177" y="47"/>
                  </a:cubicBezTo>
                  <a:cubicBezTo>
                    <a:pt x="174" y="44"/>
                    <a:pt x="171" y="40"/>
                    <a:pt x="169" y="37"/>
                  </a:cubicBezTo>
                  <a:cubicBezTo>
                    <a:pt x="166" y="34"/>
                    <a:pt x="163" y="30"/>
                    <a:pt x="161" y="28"/>
                  </a:cubicBezTo>
                  <a:cubicBezTo>
                    <a:pt x="156" y="23"/>
                    <a:pt x="153" y="19"/>
                    <a:pt x="153" y="19"/>
                  </a:cubicBezTo>
                  <a:cubicBezTo>
                    <a:pt x="153" y="19"/>
                    <a:pt x="153" y="19"/>
                    <a:pt x="152" y="20"/>
                  </a:cubicBezTo>
                  <a:cubicBezTo>
                    <a:pt x="151" y="20"/>
                    <a:pt x="150" y="20"/>
                    <a:pt x="149" y="21"/>
                  </a:cubicBezTo>
                  <a:cubicBezTo>
                    <a:pt x="147" y="22"/>
                    <a:pt x="144" y="23"/>
                    <a:pt x="141" y="25"/>
                  </a:cubicBezTo>
                  <a:cubicBezTo>
                    <a:pt x="138" y="26"/>
                    <a:pt x="135" y="28"/>
                    <a:pt x="132" y="29"/>
                  </a:cubicBezTo>
                  <a:cubicBezTo>
                    <a:pt x="131" y="30"/>
                    <a:pt x="130" y="30"/>
                    <a:pt x="13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6"/>
                    <a:pt x="130" y="43"/>
                  </a:cubicBezTo>
                  <a:cubicBezTo>
                    <a:pt x="131" y="46"/>
                    <a:pt x="132" y="50"/>
                    <a:pt x="133" y="54"/>
                  </a:cubicBezTo>
                  <a:cubicBezTo>
                    <a:pt x="134" y="58"/>
                    <a:pt x="135" y="63"/>
                    <a:pt x="136" y="67"/>
                  </a:cubicBezTo>
                  <a:cubicBezTo>
                    <a:pt x="137" y="71"/>
                    <a:pt x="138" y="75"/>
                    <a:pt x="139" y="78"/>
                  </a:cubicBezTo>
                  <a:cubicBezTo>
                    <a:pt x="136" y="80"/>
                    <a:pt x="135" y="81"/>
                    <a:pt x="133" y="82"/>
                  </a:cubicBezTo>
                  <a:cubicBezTo>
                    <a:pt x="129" y="85"/>
                    <a:pt x="126" y="87"/>
                    <a:pt x="124" y="88"/>
                  </a:cubicBezTo>
                  <a:cubicBezTo>
                    <a:pt x="122" y="90"/>
                    <a:pt x="121" y="91"/>
                    <a:pt x="121" y="91"/>
                  </a:cubicBezTo>
                  <a:cubicBezTo>
                    <a:pt x="121" y="91"/>
                    <a:pt x="121" y="91"/>
                    <a:pt x="120" y="92"/>
                  </a:cubicBezTo>
                  <a:cubicBezTo>
                    <a:pt x="120" y="92"/>
                    <a:pt x="119" y="93"/>
                    <a:pt x="118" y="93"/>
                  </a:cubicBezTo>
                  <a:cubicBezTo>
                    <a:pt x="116" y="95"/>
                    <a:pt x="113" y="97"/>
                    <a:pt x="110" y="100"/>
                  </a:cubicBezTo>
                  <a:cubicBezTo>
                    <a:pt x="108" y="102"/>
                    <a:pt x="107" y="104"/>
                    <a:pt x="105" y="105"/>
                  </a:cubicBezTo>
                  <a:cubicBezTo>
                    <a:pt x="102" y="103"/>
                    <a:pt x="98" y="102"/>
                    <a:pt x="95" y="100"/>
                  </a:cubicBezTo>
                  <a:cubicBezTo>
                    <a:pt x="86" y="96"/>
                    <a:pt x="78" y="92"/>
                    <a:pt x="72" y="89"/>
                  </a:cubicBezTo>
                  <a:cubicBezTo>
                    <a:pt x="68" y="88"/>
                    <a:pt x="66" y="87"/>
                    <a:pt x="64" y="86"/>
                  </a:cubicBezTo>
                  <a:cubicBezTo>
                    <a:pt x="62" y="86"/>
                    <a:pt x="61" y="85"/>
                    <a:pt x="61" y="85"/>
                  </a:cubicBezTo>
                  <a:cubicBezTo>
                    <a:pt x="61" y="85"/>
                    <a:pt x="60" y="86"/>
                    <a:pt x="58" y="88"/>
                  </a:cubicBezTo>
                  <a:cubicBezTo>
                    <a:pt x="57" y="89"/>
                    <a:pt x="56" y="90"/>
                    <a:pt x="55" y="92"/>
                  </a:cubicBezTo>
                  <a:cubicBezTo>
                    <a:pt x="54" y="93"/>
                    <a:pt x="53" y="94"/>
                    <a:pt x="52" y="95"/>
                  </a:cubicBezTo>
                  <a:cubicBezTo>
                    <a:pt x="50" y="98"/>
                    <a:pt x="48" y="101"/>
                    <a:pt x="47" y="103"/>
                  </a:cubicBezTo>
                  <a:cubicBezTo>
                    <a:pt x="45" y="105"/>
                    <a:pt x="44" y="106"/>
                    <a:pt x="44" y="106"/>
                  </a:cubicBezTo>
                  <a:cubicBezTo>
                    <a:pt x="44" y="106"/>
                    <a:pt x="47" y="110"/>
                    <a:pt x="51" y="116"/>
                  </a:cubicBezTo>
                  <a:cubicBezTo>
                    <a:pt x="55" y="121"/>
                    <a:pt x="60" y="129"/>
                    <a:pt x="66" y="136"/>
                  </a:cubicBezTo>
                  <a:cubicBezTo>
                    <a:pt x="68" y="139"/>
                    <a:pt x="71" y="142"/>
                    <a:pt x="73" y="145"/>
                  </a:cubicBezTo>
                  <a:cubicBezTo>
                    <a:pt x="73" y="146"/>
                    <a:pt x="72" y="147"/>
                    <a:pt x="72" y="148"/>
                  </a:cubicBezTo>
                  <a:cubicBezTo>
                    <a:pt x="71" y="149"/>
                    <a:pt x="70" y="150"/>
                    <a:pt x="70" y="151"/>
                  </a:cubicBezTo>
                  <a:cubicBezTo>
                    <a:pt x="68" y="154"/>
                    <a:pt x="66" y="158"/>
                    <a:pt x="65" y="160"/>
                  </a:cubicBezTo>
                  <a:cubicBezTo>
                    <a:pt x="64" y="162"/>
                    <a:pt x="63" y="164"/>
                    <a:pt x="63" y="164"/>
                  </a:cubicBezTo>
                  <a:cubicBezTo>
                    <a:pt x="63" y="164"/>
                    <a:pt x="62" y="165"/>
                    <a:pt x="61" y="167"/>
                  </a:cubicBezTo>
                  <a:cubicBezTo>
                    <a:pt x="60" y="170"/>
                    <a:pt x="59" y="173"/>
                    <a:pt x="57" y="177"/>
                  </a:cubicBezTo>
                  <a:cubicBezTo>
                    <a:pt x="56" y="179"/>
                    <a:pt x="55" y="181"/>
                    <a:pt x="55" y="183"/>
                  </a:cubicBezTo>
                  <a:cubicBezTo>
                    <a:pt x="51" y="183"/>
                    <a:pt x="47" y="183"/>
                    <a:pt x="43" y="183"/>
                  </a:cubicBezTo>
                  <a:cubicBezTo>
                    <a:pt x="39" y="183"/>
                    <a:pt x="34" y="183"/>
                    <a:pt x="30" y="183"/>
                  </a:cubicBezTo>
                  <a:cubicBezTo>
                    <a:pt x="28" y="183"/>
                    <a:pt x="25" y="183"/>
                    <a:pt x="23" y="183"/>
                  </a:cubicBezTo>
                  <a:cubicBezTo>
                    <a:pt x="22" y="183"/>
                    <a:pt x="20" y="184"/>
                    <a:pt x="18" y="184"/>
                  </a:cubicBezTo>
                  <a:cubicBezTo>
                    <a:pt x="11" y="184"/>
                    <a:pt x="6" y="184"/>
                    <a:pt x="6" y="184"/>
                  </a:cubicBezTo>
                  <a:cubicBezTo>
                    <a:pt x="6" y="184"/>
                    <a:pt x="6" y="186"/>
                    <a:pt x="5" y="188"/>
                  </a:cubicBezTo>
                  <a:cubicBezTo>
                    <a:pt x="5" y="189"/>
                    <a:pt x="5" y="190"/>
                    <a:pt x="5" y="190"/>
                  </a:cubicBezTo>
                  <a:cubicBezTo>
                    <a:pt x="5" y="191"/>
                    <a:pt x="4" y="192"/>
                    <a:pt x="4" y="193"/>
                  </a:cubicBezTo>
                  <a:cubicBezTo>
                    <a:pt x="4" y="194"/>
                    <a:pt x="3" y="196"/>
                    <a:pt x="3" y="198"/>
                  </a:cubicBezTo>
                  <a:cubicBezTo>
                    <a:pt x="3" y="199"/>
                    <a:pt x="2" y="201"/>
                    <a:pt x="2" y="202"/>
                  </a:cubicBezTo>
                  <a:cubicBezTo>
                    <a:pt x="2" y="204"/>
                    <a:pt x="1" y="205"/>
                    <a:pt x="1" y="207"/>
                  </a:cubicBezTo>
                  <a:cubicBezTo>
                    <a:pt x="1" y="209"/>
                    <a:pt x="0" y="211"/>
                    <a:pt x="0" y="211"/>
                  </a:cubicBezTo>
                  <a:cubicBezTo>
                    <a:pt x="0" y="211"/>
                    <a:pt x="4" y="213"/>
                    <a:pt x="10" y="217"/>
                  </a:cubicBezTo>
                  <a:cubicBezTo>
                    <a:pt x="17" y="220"/>
                    <a:pt x="25" y="224"/>
                    <a:pt x="33" y="228"/>
                  </a:cubicBezTo>
                  <a:cubicBezTo>
                    <a:pt x="37" y="230"/>
                    <a:pt x="40" y="231"/>
                    <a:pt x="43" y="233"/>
                  </a:cubicBezTo>
                  <a:cubicBezTo>
                    <a:pt x="43" y="235"/>
                    <a:pt x="43" y="237"/>
                    <a:pt x="43" y="239"/>
                  </a:cubicBezTo>
                  <a:cubicBezTo>
                    <a:pt x="43" y="244"/>
                    <a:pt x="43" y="248"/>
                    <a:pt x="42" y="250"/>
                  </a:cubicBezTo>
                  <a:cubicBezTo>
                    <a:pt x="42" y="253"/>
                    <a:pt x="42" y="254"/>
                    <a:pt x="42" y="254"/>
                  </a:cubicBezTo>
                  <a:cubicBezTo>
                    <a:pt x="42" y="254"/>
                    <a:pt x="42" y="256"/>
                    <a:pt x="42" y="258"/>
                  </a:cubicBezTo>
                  <a:cubicBezTo>
                    <a:pt x="43" y="261"/>
                    <a:pt x="43" y="264"/>
                    <a:pt x="43" y="269"/>
                  </a:cubicBezTo>
                  <a:cubicBezTo>
                    <a:pt x="43" y="271"/>
                    <a:pt x="43" y="273"/>
                    <a:pt x="43" y="276"/>
                  </a:cubicBezTo>
                  <a:cubicBezTo>
                    <a:pt x="40" y="277"/>
                    <a:pt x="37" y="279"/>
                    <a:pt x="33" y="280"/>
                  </a:cubicBezTo>
                  <a:cubicBezTo>
                    <a:pt x="25" y="284"/>
                    <a:pt x="17" y="288"/>
                    <a:pt x="10" y="292"/>
                  </a:cubicBezTo>
                  <a:cubicBezTo>
                    <a:pt x="4" y="295"/>
                    <a:pt x="0" y="297"/>
                    <a:pt x="0" y="297"/>
                  </a:cubicBezTo>
                  <a:cubicBezTo>
                    <a:pt x="0" y="297"/>
                    <a:pt x="1" y="299"/>
                    <a:pt x="1" y="302"/>
                  </a:cubicBezTo>
                  <a:cubicBezTo>
                    <a:pt x="1" y="303"/>
                    <a:pt x="2" y="304"/>
                    <a:pt x="2" y="306"/>
                  </a:cubicBezTo>
                  <a:cubicBezTo>
                    <a:pt x="2" y="307"/>
                    <a:pt x="3" y="309"/>
                    <a:pt x="3" y="311"/>
                  </a:cubicBezTo>
                  <a:cubicBezTo>
                    <a:pt x="3" y="312"/>
                    <a:pt x="4" y="314"/>
                    <a:pt x="4" y="316"/>
                  </a:cubicBezTo>
                  <a:cubicBezTo>
                    <a:pt x="4" y="316"/>
                    <a:pt x="5" y="317"/>
                    <a:pt x="5" y="318"/>
                  </a:cubicBezTo>
                  <a:cubicBezTo>
                    <a:pt x="5" y="318"/>
                    <a:pt x="5" y="319"/>
                    <a:pt x="5" y="320"/>
                  </a:cubicBezTo>
                  <a:cubicBezTo>
                    <a:pt x="6" y="322"/>
                    <a:pt x="6" y="324"/>
                    <a:pt x="6" y="324"/>
                  </a:cubicBezTo>
                  <a:cubicBezTo>
                    <a:pt x="6" y="324"/>
                    <a:pt x="11" y="324"/>
                    <a:pt x="18" y="325"/>
                  </a:cubicBezTo>
                  <a:cubicBezTo>
                    <a:pt x="20" y="325"/>
                    <a:pt x="22" y="325"/>
                    <a:pt x="23" y="325"/>
                  </a:cubicBezTo>
                  <a:cubicBezTo>
                    <a:pt x="25" y="325"/>
                    <a:pt x="28" y="325"/>
                    <a:pt x="30" y="325"/>
                  </a:cubicBezTo>
                  <a:cubicBezTo>
                    <a:pt x="34" y="325"/>
                    <a:pt x="39" y="325"/>
                    <a:pt x="43" y="325"/>
                  </a:cubicBezTo>
                  <a:cubicBezTo>
                    <a:pt x="47" y="325"/>
                    <a:pt x="51" y="325"/>
                    <a:pt x="55" y="325"/>
                  </a:cubicBezTo>
                  <a:cubicBezTo>
                    <a:pt x="55" y="327"/>
                    <a:pt x="56" y="329"/>
                    <a:pt x="57" y="331"/>
                  </a:cubicBezTo>
                  <a:cubicBezTo>
                    <a:pt x="59" y="335"/>
                    <a:pt x="60" y="339"/>
                    <a:pt x="61" y="341"/>
                  </a:cubicBezTo>
                  <a:cubicBezTo>
                    <a:pt x="62" y="343"/>
                    <a:pt x="63" y="345"/>
                    <a:pt x="63" y="345"/>
                  </a:cubicBezTo>
                  <a:cubicBezTo>
                    <a:pt x="63" y="345"/>
                    <a:pt x="64" y="346"/>
                    <a:pt x="65" y="348"/>
                  </a:cubicBezTo>
                  <a:cubicBezTo>
                    <a:pt x="66" y="351"/>
                    <a:pt x="68" y="354"/>
                    <a:pt x="70" y="358"/>
                  </a:cubicBezTo>
                  <a:cubicBezTo>
                    <a:pt x="70" y="359"/>
                    <a:pt x="71" y="360"/>
                    <a:pt x="72" y="361"/>
                  </a:cubicBezTo>
                  <a:cubicBezTo>
                    <a:pt x="72" y="362"/>
                    <a:pt x="73" y="363"/>
                    <a:pt x="73" y="364"/>
                  </a:cubicBezTo>
                  <a:cubicBezTo>
                    <a:pt x="71" y="366"/>
                    <a:pt x="68" y="369"/>
                    <a:pt x="66" y="372"/>
                  </a:cubicBezTo>
                  <a:cubicBezTo>
                    <a:pt x="60" y="379"/>
                    <a:pt x="55" y="387"/>
                    <a:pt x="51" y="392"/>
                  </a:cubicBezTo>
                  <a:cubicBezTo>
                    <a:pt x="47" y="398"/>
                    <a:pt x="44" y="402"/>
                    <a:pt x="44" y="402"/>
                  </a:cubicBezTo>
                  <a:cubicBezTo>
                    <a:pt x="44" y="402"/>
                    <a:pt x="45" y="403"/>
                    <a:pt x="47" y="405"/>
                  </a:cubicBezTo>
                  <a:cubicBezTo>
                    <a:pt x="48" y="407"/>
                    <a:pt x="50" y="410"/>
                    <a:pt x="52" y="413"/>
                  </a:cubicBezTo>
                  <a:cubicBezTo>
                    <a:pt x="53" y="414"/>
                    <a:pt x="54" y="415"/>
                    <a:pt x="55" y="417"/>
                  </a:cubicBezTo>
                  <a:cubicBezTo>
                    <a:pt x="56" y="418"/>
                    <a:pt x="57" y="419"/>
                    <a:pt x="58" y="420"/>
                  </a:cubicBezTo>
                  <a:cubicBezTo>
                    <a:pt x="60" y="422"/>
                    <a:pt x="61" y="423"/>
                    <a:pt x="61" y="423"/>
                  </a:cubicBezTo>
                  <a:cubicBezTo>
                    <a:pt x="61" y="423"/>
                    <a:pt x="62" y="423"/>
                    <a:pt x="64" y="422"/>
                  </a:cubicBezTo>
                  <a:cubicBezTo>
                    <a:pt x="66" y="421"/>
                    <a:pt x="68" y="420"/>
                    <a:pt x="72" y="419"/>
                  </a:cubicBezTo>
                  <a:cubicBezTo>
                    <a:pt x="78" y="416"/>
                    <a:pt x="86" y="412"/>
                    <a:pt x="95" y="408"/>
                  </a:cubicBezTo>
                  <a:cubicBezTo>
                    <a:pt x="98" y="407"/>
                    <a:pt x="102" y="405"/>
                    <a:pt x="105" y="403"/>
                  </a:cubicBezTo>
                  <a:cubicBezTo>
                    <a:pt x="107" y="405"/>
                    <a:pt x="108" y="406"/>
                    <a:pt x="110" y="408"/>
                  </a:cubicBezTo>
                  <a:cubicBezTo>
                    <a:pt x="113" y="411"/>
                    <a:pt x="116" y="413"/>
                    <a:pt x="118" y="415"/>
                  </a:cubicBezTo>
                  <a:cubicBezTo>
                    <a:pt x="119" y="416"/>
                    <a:pt x="120" y="416"/>
                    <a:pt x="120" y="417"/>
                  </a:cubicBezTo>
                  <a:cubicBezTo>
                    <a:pt x="121" y="417"/>
                    <a:pt x="121" y="417"/>
                    <a:pt x="121" y="417"/>
                  </a:cubicBezTo>
                  <a:cubicBezTo>
                    <a:pt x="121" y="417"/>
                    <a:pt x="122" y="418"/>
                    <a:pt x="124" y="420"/>
                  </a:cubicBezTo>
                  <a:cubicBezTo>
                    <a:pt x="126" y="421"/>
                    <a:pt x="129" y="423"/>
                    <a:pt x="133" y="426"/>
                  </a:cubicBezTo>
                  <a:cubicBezTo>
                    <a:pt x="135" y="427"/>
                    <a:pt x="136" y="429"/>
                    <a:pt x="139" y="430"/>
                  </a:cubicBezTo>
                  <a:cubicBezTo>
                    <a:pt x="138" y="433"/>
                    <a:pt x="137" y="437"/>
                    <a:pt x="136" y="441"/>
                  </a:cubicBezTo>
                  <a:cubicBezTo>
                    <a:pt x="135" y="446"/>
                    <a:pt x="134" y="450"/>
                    <a:pt x="133" y="454"/>
                  </a:cubicBezTo>
                  <a:cubicBezTo>
                    <a:pt x="132" y="458"/>
                    <a:pt x="131" y="462"/>
                    <a:pt x="130" y="466"/>
                  </a:cubicBezTo>
                  <a:cubicBezTo>
                    <a:pt x="129" y="473"/>
                    <a:pt x="129" y="477"/>
                    <a:pt x="129" y="477"/>
                  </a:cubicBezTo>
                  <a:cubicBezTo>
                    <a:pt x="129" y="477"/>
                    <a:pt x="129" y="477"/>
                    <a:pt x="130" y="478"/>
                  </a:cubicBezTo>
                  <a:cubicBezTo>
                    <a:pt x="130" y="478"/>
                    <a:pt x="131" y="479"/>
                    <a:pt x="132" y="479"/>
                  </a:cubicBezTo>
                  <a:cubicBezTo>
                    <a:pt x="135" y="480"/>
                    <a:pt x="138" y="482"/>
                    <a:pt x="141" y="483"/>
                  </a:cubicBezTo>
                  <a:cubicBezTo>
                    <a:pt x="144" y="485"/>
                    <a:pt x="147" y="486"/>
                    <a:pt x="149" y="487"/>
                  </a:cubicBezTo>
                  <a:cubicBezTo>
                    <a:pt x="150" y="488"/>
                    <a:pt x="151" y="488"/>
                    <a:pt x="152" y="489"/>
                  </a:cubicBezTo>
                  <a:cubicBezTo>
                    <a:pt x="153" y="489"/>
                    <a:pt x="153" y="489"/>
                    <a:pt x="153" y="489"/>
                  </a:cubicBezTo>
                  <a:cubicBezTo>
                    <a:pt x="153" y="489"/>
                    <a:pt x="156" y="486"/>
                    <a:pt x="161" y="480"/>
                  </a:cubicBezTo>
                  <a:cubicBezTo>
                    <a:pt x="163" y="478"/>
                    <a:pt x="166" y="475"/>
                    <a:pt x="169" y="471"/>
                  </a:cubicBezTo>
                  <a:cubicBezTo>
                    <a:pt x="171" y="468"/>
                    <a:pt x="174" y="465"/>
                    <a:pt x="177" y="461"/>
                  </a:cubicBezTo>
                  <a:cubicBezTo>
                    <a:pt x="179" y="458"/>
                    <a:pt x="182" y="455"/>
                    <a:pt x="184" y="452"/>
                  </a:cubicBezTo>
                  <a:cubicBezTo>
                    <a:pt x="186" y="453"/>
                    <a:pt x="188" y="453"/>
                    <a:pt x="191" y="454"/>
                  </a:cubicBezTo>
                  <a:cubicBezTo>
                    <a:pt x="193" y="455"/>
                    <a:pt x="195" y="455"/>
                    <a:pt x="196" y="456"/>
                  </a:cubicBezTo>
                  <a:cubicBezTo>
                    <a:pt x="197" y="456"/>
                    <a:pt x="198" y="456"/>
                    <a:pt x="199" y="456"/>
                  </a:cubicBezTo>
                  <a:cubicBezTo>
                    <a:pt x="199" y="456"/>
                    <a:pt x="200" y="457"/>
                    <a:pt x="201" y="457"/>
                  </a:cubicBezTo>
                  <a:cubicBezTo>
                    <a:pt x="203" y="457"/>
                    <a:pt x="205" y="458"/>
                    <a:pt x="205" y="458"/>
                  </a:cubicBezTo>
                  <a:cubicBezTo>
                    <a:pt x="205" y="458"/>
                    <a:pt x="206" y="458"/>
                    <a:pt x="209" y="459"/>
                  </a:cubicBezTo>
                  <a:cubicBezTo>
                    <a:pt x="211" y="459"/>
                    <a:pt x="215" y="460"/>
                    <a:pt x="219" y="460"/>
                  </a:cubicBezTo>
                  <a:cubicBezTo>
                    <a:pt x="221" y="461"/>
                    <a:pt x="224" y="461"/>
                    <a:pt x="226" y="461"/>
                  </a:cubicBezTo>
                  <a:cubicBezTo>
                    <a:pt x="227" y="465"/>
                    <a:pt x="227" y="469"/>
                    <a:pt x="228" y="473"/>
                  </a:cubicBezTo>
                  <a:cubicBezTo>
                    <a:pt x="230" y="482"/>
                    <a:pt x="232" y="490"/>
                    <a:pt x="234" y="497"/>
                  </a:cubicBezTo>
                  <a:cubicBezTo>
                    <a:pt x="236" y="504"/>
                    <a:pt x="238" y="508"/>
                    <a:pt x="238" y="508"/>
                  </a:cubicBezTo>
                  <a:cubicBezTo>
                    <a:pt x="238" y="508"/>
                    <a:pt x="238" y="508"/>
                    <a:pt x="239" y="508"/>
                  </a:cubicBezTo>
                  <a:cubicBezTo>
                    <a:pt x="240" y="508"/>
                    <a:pt x="241" y="508"/>
                    <a:pt x="242" y="508"/>
                  </a:cubicBezTo>
                  <a:cubicBezTo>
                    <a:pt x="244" y="508"/>
                    <a:pt x="248" y="508"/>
                    <a:pt x="251" y="509"/>
                  </a:cubicBezTo>
                  <a:cubicBezTo>
                    <a:pt x="255" y="508"/>
                    <a:pt x="258" y="508"/>
                    <a:pt x="260" y="508"/>
                  </a:cubicBezTo>
                  <a:cubicBezTo>
                    <a:pt x="262" y="508"/>
                    <a:pt x="263" y="508"/>
                    <a:pt x="263" y="508"/>
                  </a:cubicBezTo>
                  <a:cubicBezTo>
                    <a:pt x="264" y="508"/>
                    <a:pt x="265" y="508"/>
                    <a:pt x="265" y="508"/>
                  </a:cubicBezTo>
                  <a:cubicBezTo>
                    <a:pt x="265" y="508"/>
                    <a:pt x="266" y="504"/>
                    <a:pt x="268" y="497"/>
                  </a:cubicBezTo>
                  <a:cubicBezTo>
                    <a:pt x="270" y="490"/>
                    <a:pt x="272" y="482"/>
                    <a:pt x="274" y="473"/>
                  </a:cubicBezTo>
                  <a:cubicBezTo>
                    <a:pt x="275" y="469"/>
                    <a:pt x="276" y="465"/>
                    <a:pt x="276" y="461"/>
                  </a:cubicBezTo>
                  <a:cubicBezTo>
                    <a:pt x="279" y="461"/>
                    <a:pt x="281" y="461"/>
                    <a:pt x="283" y="460"/>
                  </a:cubicBezTo>
                  <a:cubicBezTo>
                    <a:pt x="288" y="460"/>
                    <a:pt x="291" y="459"/>
                    <a:pt x="294" y="459"/>
                  </a:cubicBezTo>
                  <a:cubicBezTo>
                    <a:pt x="296" y="458"/>
                    <a:pt x="298" y="458"/>
                    <a:pt x="298" y="458"/>
                  </a:cubicBezTo>
                  <a:cubicBezTo>
                    <a:pt x="298" y="458"/>
                    <a:pt x="299" y="457"/>
                    <a:pt x="302" y="457"/>
                  </a:cubicBezTo>
                  <a:cubicBezTo>
                    <a:pt x="302" y="457"/>
                    <a:pt x="303" y="456"/>
                    <a:pt x="304" y="456"/>
                  </a:cubicBezTo>
                  <a:cubicBezTo>
                    <a:pt x="304" y="456"/>
                    <a:pt x="305" y="456"/>
                    <a:pt x="306" y="456"/>
                  </a:cubicBezTo>
                  <a:cubicBezTo>
                    <a:pt x="308" y="455"/>
                    <a:pt x="310" y="455"/>
                    <a:pt x="312" y="454"/>
                  </a:cubicBezTo>
                  <a:cubicBezTo>
                    <a:pt x="314" y="453"/>
                    <a:pt x="316" y="453"/>
                    <a:pt x="318" y="452"/>
                  </a:cubicBezTo>
                  <a:cubicBezTo>
                    <a:pt x="321" y="455"/>
                    <a:pt x="323" y="458"/>
                    <a:pt x="325" y="461"/>
                  </a:cubicBezTo>
                  <a:cubicBezTo>
                    <a:pt x="328" y="465"/>
                    <a:pt x="331" y="468"/>
                    <a:pt x="334" y="471"/>
                  </a:cubicBezTo>
                  <a:cubicBezTo>
                    <a:pt x="336" y="475"/>
                    <a:pt x="339" y="478"/>
                    <a:pt x="341" y="480"/>
                  </a:cubicBezTo>
                  <a:cubicBezTo>
                    <a:pt x="346" y="486"/>
                    <a:pt x="349" y="489"/>
                    <a:pt x="349" y="489"/>
                  </a:cubicBezTo>
                  <a:cubicBezTo>
                    <a:pt x="349" y="489"/>
                    <a:pt x="350" y="489"/>
                    <a:pt x="350" y="489"/>
                  </a:cubicBezTo>
                  <a:cubicBezTo>
                    <a:pt x="351" y="488"/>
                    <a:pt x="352" y="488"/>
                    <a:pt x="353" y="487"/>
                  </a:cubicBezTo>
                  <a:cubicBezTo>
                    <a:pt x="355" y="486"/>
                    <a:pt x="358" y="485"/>
                    <a:pt x="362" y="483"/>
                  </a:cubicBezTo>
                  <a:cubicBezTo>
                    <a:pt x="365" y="482"/>
                    <a:pt x="368" y="480"/>
                    <a:pt x="370" y="479"/>
                  </a:cubicBezTo>
                  <a:cubicBezTo>
                    <a:pt x="371" y="479"/>
                    <a:pt x="372" y="478"/>
                    <a:pt x="373" y="478"/>
                  </a:cubicBezTo>
                  <a:cubicBezTo>
                    <a:pt x="373" y="477"/>
                    <a:pt x="374" y="477"/>
                    <a:pt x="374" y="477"/>
                  </a:cubicBezTo>
                  <a:cubicBezTo>
                    <a:pt x="374" y="477"/>
                    <a:pt x="373" y="473"/>
                    <a:pt x="372" y="466"/>
                  </a:cubicBezTo>
                  <a:cubicBezTo>
                    <a:pt x="371" y="462"/>
                    <a:pt x="370" y="458"/>
                    <a:pt x="370" y="454"/>
                  </a:cubicBezTo>
                  <a:cubicBezTo>
                    <a:pt x="369" y="450"/>
                    <a:pt x="368" y="446"/>
                    <a:pt x="367" y="441"/>
                  </a:cubicBezTo>
                  <a:cubicBezTo>
                    <a:pt x="366" y="437"/>
                    <a:pt x="365" y="433"/>
                    <a:pt x="364" y="430"/>
                  </a:cubicBezTo>
                  <a:cubicBezTo>
                    <a:pt x="366" y="429"/>
                    <a:pt x="368" y="427"/>
                    <a:pt x="370" y="426"/>
                  </a:cubicBezTo>
                  <a:cubicBezTo>
                    <a:pt x="373" y="423"/>
                    <a:pt x="376" y="421"/>
                    <a:pt x="378" y="420"/>
                  </a:cubicBezTo>
                  <a:cubicBezTo>
                    <a:pt x="380" y="418"/>
                    <a:pt x="381" y="417"/>
                    <a:pt x="381" y="417"/>
                  </a:cubicBezTo>
                  <a:cubicBezTo>
                    <a:pt x="381" y="417"/>
                    <a:pt x="382" y="417"/>
                    <a:pt x="382" y="417"/>
                  </a:cubicBezTo>
                  <a:cubicBezTo>
                    <a:pt x="383" y="416"/>
                    <a:pt x="383" y="416"/>
                    <a:pt x="384" y="415"/>
                  </a:cubicBezTo>
                  <a:cubicBezTo>
                    <a:pt x="386" y="413"/>
                    <a:pt x="389" y="411"/>
                    <a:pt x="392" y="408"/>
                  </a:cubicBezTo>
                  <a:cubicBezTo>
                    <a:pt x="394" y="406"/>
                    <a:pt x="396" y="405"/>
                    <a:pt x="397" y="403"/>
                  </a:cubicBezTo>
                  <a:cubicBezTo>
                    <a:pt x="401" y="405"/>
                    <a:pt x="404" y="407"/>
                    <a:pt x="408" y="408"/>
                  </a:cubicBezTo>
                  <a:cubicBezTo>
                    <a:pt x="416" y="412"/>
                    <a:pt x="424" y="416"/>
                    <a:pt x="431" y="419"/>
                  </a:cubicBezTo>
                  <a:cubicBezTo>
                    <a:pt x="434" y="420"/>
                    <a:pt x="436" y="421"/>
                    <a:pt x="438" y="422"/>
                  </a:cubicBezTo>
                  <a:cubicBezTo>
                    <a:pt x="440" y="423"/>
                    <a:pt x="441" y="423"/>
                    <a:pt x="441" y="423"/>
                  </a:cubicBezTo>
                  <a:cubicBezTo>
                    <a:pt x="441" y="423"/>
                    <a:pt x="442" y="422"/>
                    <a:pt x="444" y="420"/>
                  </a:cubicBezTo>
                  <a:cubicBezTo>
                    <a:pt x="445" y="419"/>
                    <a:pt x="446" y="418"/>
                    <a:pt x="447" y="417"/>
                  </a:cubicBezTo>
                  <a:cubicBezTo>
                    <a:pt x="448" y="415"/>
                    <a:pt x="449" y="414"/>
                    <a:pt x="450" y="413"/>
                  </a:cubicBezTo>
                  <a:cubicBezTo>
                    <a:pt x="452" y="410"/>
                    <a:pt x="454" y="407"/>
                    <a:pt x="456" y="405"/>
                  </a:cubicBezTo>
                  <a:cubicBezTo>
                    <a:pt x="457" y="403"/>
                    <a:pt x="458" y="402"/>
                    <a:pt x="458" y="402"/>
                  </a:cubicBezTo>
                  <a:cubicBezTo>
                    <a:pt x="458" y="402"/>
                    <a:pt x="456" y="398"/>
                    <a:pt x="452" y="392"/>
                  </a:cubicBezTo>
                  <a:cubicBezTo>
                    <a:pt x="448" y="387"/>
                    <a:pt x="442" y="379"/>
                    <a:pt x="436" y="372"/>
                  </a:cubicBezTo>
                  <a:cubicBezTo>
                    <a:pt x="434" y="369"/>
                    <a:pt x="431" y="366"/>
                    <a:pt x="429" y="364"/>
                  </a:cubicBezTo>
                  <a:cubicBezTo>
                    <a:pt x="430" y="363"/>
                    <a:pt x="430" y="362"/>
                    <a:pt x="431" y="361"/>
                  </a:cubicBezTo>
                  <a:cubicBezTo>
                    <a:pt x="431" y="360"/>
                    <a:pt x="432" y="359"/>
                    <a:pt x="432" y="358"/>
                  </a:cubicBezTo>
                  <a:cubicBezTo>
                    <a:pt x="435" y="354"/>
                    <a:pt x="436" y="351"/>
                    <a:pt x="437" y="348"/>
                  </a:cubicBezTo>
                  <a:cubicBezTo>
                    <a:pt x="439" y="346"/>
                    <a:pt x="439" y="345"/>
                    <a:pt x="439" y="345"/>
                  </a:cubicBezTo>
                  <a:cubicBezTo>
                    <a:pt x="439" y="345"/>
                    <a:pt x="440" y="343"/>
                    <a:pt x="441" y="341"/>
                  </a:cubicBezTo>
                  <a:cubicBezTo>
                    <a:pt x="442" y="339"/>
                    <a:pt x="444" y="335"/>
                    <a:pt x="445" y="331"/>
                  </a:cubicBezTo>
                  <a:cubicBezTo>
                    <a:pt x="446" y="329"/>
                    <a:pt x="447" y="327"/>
                    <a:pt x="448" y="325"/>
                  </a:cubicBezTo>
                  <a:cubicBezTo>
                    <a:pt x="451" y="325"/>
                    <a:pt x="455" y="325"/>
                    <a:pt x="459" y="325"/>
                  </a:cubicBezTo>
                  <a:cubicBezTo>
                    <a:pt x="464" y="325"/>
                    <a:pt x="468" y="325"/>
                    <a:pt x="473" y="325"/>
                  </a:cubicBezTo>
                  <a:cubicBezTo>
                    <a:pt x="475" y="325"/>
                    <a:pt x="477" y="325"/>
                    <a:pt x="479" y="325"/>
                  </a:cubicBezTo>
                  <a:cubicBezTo>
                    <a:pt x="481" y="325"/>
                    <a:pt x="483" y="325"/>
                    <a:pt x="484" y="325"/>
                  </a:cubicBezTo>
                  <a:cubicBezTo>
                    <a:pt x="491" y="324"/>
                    <a:pt x="496" y="324"/>
                    <a:pt x="496" y="324"/>
                  </a:cubicBezTo>
                  <a:cubicBezTo>
                    <a:pt x="496" y="324"/>
                    <a:pt x="496" y="322"/>
                    <a:pt x="497" y="320"/>
                  </a:cubicBezTo>
                  <a:cubicBezTo>
                    <a:pt x="497" y="319"/>
                    <a:pt x="497" y="318"/>
                    <a:pt x="498" y="318"/>
                  </a:cubicBezTo>
                  <a:cubicBezTo>
                    <a:pt x="498" y="317"/>
                    <a:pt x="498" y="316"/>
                    <a:pt x="498" y="316"/>
                  </a:cubicBezTo>
                  <a:cubicBezTo>
                    <a:pt x="498" y="314"/>
                    <a:pt x="499" y="312"/>
                    <a:pt x="499" y="311"/>
                  </a:cubicBezTo>
                  <a:cubicBezTo>
                    <a:pt x="500" y="309"/>
                    <a:pt x="500" y="307"/>
                    <a:pt x="500" y="306"/>
                  </a:cubicBezTo>
                  <a:cubicBezTo>
                    <a:pt x="501" y="304"/>
                    <a:pt x="501" y="303"/>
                    <a:pt x="501" y="302"/>
                  </a:cubicBezTo>
                  <a:cubicBezTo>
                    <a:pt x="502" y="299"/>
                    <a:pt x="502" y="297"/>
                    <a:pt x="502" y="297"/>
                  </a:cubicBezTo>
                  <a:cubicBezTo>
                    <a:pt x="502" y="297"/>
                    <a:pt x="498" y="295"/>
                    <a:pt x="492" y="292"/>
                  </a:cubicBezTo>
                  <a:cubicBezTo>
                    <a:pt x="486" y="288"/>
                    <a:pt x="477" y="284"/>
                    <a:pt x="469" y="280"/>
                  </a:cubicBezTo>
                  <a:close/>
                  <a:moveTo>
                    <a:pt x="251" y="408"/>
                  </a:moveTo>
                  <a:cubicBezTo>
                    <a:pt x="166" y="408"/>
                    <a:pt x="98" y="339"/>
                    <a:pt x="98" y="254"/>
                  </a:cubicBezTo>
                  <a:cubicBezTo>
                    <a:pt x="98" y="169"/>
                    <a:pt x="166" y="101"/>
                    <a:pt x="251" y="101"/>
                  </a:cubicBezTo>
                  <a:cubicBezTo>
                    <a:pt x="336" y="101"/>
                    <a:pt x="405" y="169"/>
                    <a:pt x="405" y="254"/>
                  </a:cubicBezTo>
                  <a:cubicBezTo>
                    <a:pt x="405" y="339"/>
                    <a:pt x="336" y="408"/>
                    <a:pt x="251" y="408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ïsḻïḍe"/>
            <p:cNvSpPr/>
            <p:nvPr/>
          </p:nvSpPr>
          <p:spPr bwMode="auto">
            <a:xfrm>
              <a:off x="7136" y="5331"/>
              <a:ext cx="1952" cy="1978"/>
            </a:xfrm>
            <a:custGeom>
              <a:avLst/>
              <a:gdLst>
                <a:gd name="T0" fmla="*/ 302 w 330"/>
                <a:gd name="T1" fmla="*/ 167 h 334"/>
                <a:gd name="T2" fmla="*/ 323 w 330"/>
                <a:gd name="T3" fmla="*/ 143 h 334"/>
                <a:gd name="T4" fmla="*/ 327 w 330"/>
                <a:gd name="T5" fmla="*/ 127 h 334"/>
                <a:gd name="T6" fmla="*/ 314 w 330"/>
                <a:gd name="T7" fmla="*/ 121 h 334"/>
                <a:gd name="T8" fmla="*/ 290 w 330"/>
                <a:gd name="T9" fmla="*/ 110 h 334"/>
                <a:gd name="T10" fmla="*/ 282 w 330"/>
                <a:gd name="T11" fmla="*/ 95 h 334"/>
                <a:gd name="T12" fmla="*/ 296 w 330"/>
                <a:gd name="T13" fmla="*/ 63 h 334"/>
                <a:gd name="T14" fmla="*/ 283 w 330"/>
                <a:gd name="T15" fmla="*/ 59 h 334"/>
                <a:gd name="T16" fmla="*/ 251 w 330"/>
                <a:gd name="T17" fmla="*/ 60 h 334"/>
                <a:gd name="T18" fmla="*/ 241 w 330"/>
                <a:gd name="T19" fmla="*/ 44 h 334"/>
                <a:gd name="T20" fmla="*/ 243 w 330"/>
                <a:gd name="T21" fmla="*/ 19 h 334"/>
                <a:gd name="T22" fmla="*/ 224 w 330"/>
                <a:gd name="T23" fmla="*/ 19 h 334"/>
                <a:gd name="T24" fmla="*/ 201 w 330"/>
                <a:gd name="T25" fmla="*/ 35 h 334"/>
                <a:gd name="T26" fmla="*/ 186 w 330"/>
                <a:gd name="T27" fmla="*/ 32 h 334"/>
                <a:gd name="T28" fmla="*/ 173 w 330"/>
                <a:gd name="T29" fmla="*/ 0 h 334"/>
                <a:gd name="T30" fmla="*/ 156 w 330"/>
                <a:gd name="T31" fmla="*/ 0 h 334"/>
                <a:gd name="T32" fmla="*/ 137 w 330"/>
                <a:gd name="T33" fmla="*/ 33 h 334"/>
                <a:gd name="T34" fmla="*/ 125 w 330"/>
                <a:gd name="T35" fmla="*/ 36 h 334"/>
                <a:gd name="T36" fmla="*/ 101 w 330"/>
                <a:gd name="T37" fmla="*/ 13 h 334"/>
                <a:gd name="T38" fmla="*/ 85 w 330"/>
                <a:gd name="T39" fmla="*/ 20 h 334"/>
                <a:gd name="T40" fmla="*/ 91 w 330"/>
                <a:gd name="T41" fmla="*/ 52 h 334"/>
                <a:gd name="T42" fmla="*/ 77 w 330"/>
                <a:gd name="T43" fmla="*/ 62 h 334"/>
                <a:gd name="T44" fmla="*/ 42 w 330"/>
                <a:gd name="T45" fmla="*/ 57 h 334"/>
                <a:gd name="T46" fmla="*/ 31 w 330"/>
                <a:gd name="T47" fmla="*/ 68 h 334"/>
                <a:gd name="T48" fmla="*/ 47 w 330"/>
                <a:gd name="T49" fmla="*/ 97 h 334"/>
                <a:gd name="T50" fmla="*/ 38 w 330"/>
                <a:gd name="T51" fmla="*/ 117 h 334"/>
                <a:gd name="T52" fmla="*/ 12 w 330"/>
                <a:gd name="T53" fmla="*/ 121 h 334"/>
                <a:gd name="T54" fmla="*/ 2 w 330"/>
                <a:gd name="T55" fmla="*/ 130 h 334"/>
                <a:gd name="T56" fmla="*/ 22 w 330"/>
                <a:gd name="T57" fmla="*/ 150 h 334"/>
                <a:gd name="T58" fmla="*/ 28 w 330"/>
                <a:gd name="T59" fmla="*/ 170 h 334"/>
                <a:gd name="T60" fmla="*/ 0 w 330"/>
                <a:gd name="T61" fmla="*/ 196 h 334"/>
                <a:gd name="T62" fmla="*/ 3 w 330"/>
                <a:gd name="T63" fmla="*/ 209 h 334"/>
                <a:gd name="T64" fmla="*/ 19 w 330"/>
                <a:gd name="T65" fmla="*/ 214 h 334"/>
                <a:gd name="T66" fmla="*/ 41 w 330"/>
                <a:gd name="T67" fmla="*/ 227 h 334"/>
                <a:gd name="T68" fmla="*/ 43 w 330"/>
                <a:gd name="T69" fmla="*/ 245 h 334"/>
                <a:gd name="T70" fmla="*/ 36 w 330"/>
                <a:gd name="T71" fmla="*/ 274 h 334"/>
                <a:gd name="T72" fmla="*/ 62 w 330"/>
                <a:gd name="T73" fmla="*/ 268 h 334"/>
                <a:gd name="T74" fmla="*/ 79 w 330"/>
                <a:gd name="T75" fmla="*/ 274 h 334"/>
                <a:gd name="T76" fmla="*/ 87 w 330"/>
                <a:gd name="T77" fmla="*/ 299 h 334"/>
                <a:gd name="T78" fmla="*/ 92 w 330"/>
                <a:gd name="T79" fmla="*/ 318 h 334"/>
                <a:gd name="T80" fmla="*/ 111 w 330"/>
                <a:gd name="T81" fmla="*/ 310 h 334"/>
                <a:gd name="T82" fmla="*/ 130 w 330"/>
                <a:gd name="T83" fmla="*/ 300 h 334"/>
                <a:gd name="T84" fmla="*/ 148 w 330"/>
                <a:gd name="T85" fmla="*/ 303 h 334"/>
                <a:gd name="T86" fmla="*/ 159 w 330"/>
                <a:gd name="T87" fmla="*/ 334 h 334"/>
                <a:gd name="T88" fmla="*/ 176 w 330"/>
                <a:gd name="T89" fmla="*/ 327 h 334"/>
                <a:gd name="T90" fmla="*/ 195 w 330"/>
                <a:gd name="T91" fmla="*/ 301 h 334"/>
                <a:gd name="T92" fmla="*/ 209 w 330"/>
                <a:gd name="T93" fmla="*/ 297 h 334"/>
                <a:gd name="T94" fmla="*/ 230 w 330"/>
                <a:gd name="T95" fmla="*/ 321 h 334"/>
                <a:gd name="T96" fmla="*/ 245 w 330"/>
                <a:gd name="T97" fmla="*/ 314 h 334"/>
                <a:gd name="T98" fmla="*/ 243 w 330"/>
                <a:gd name="T99" fmla="*/ 280 h 334"/>
                <a:gd name="T100" fmla="*/ 258 w 330"/>
                <a:gd name="T101" fmla="*/ 268 h 334"/>
                <a:gd name="T102" fmla="*/ 290 w 330"/>
                <a:gd name="T103" fmla="*/ 278 h 334"/>
                <a:gd name="T104" fmla="*/ 301 w 330"/>
                <a:gd name="T105" fmla="*/ 264 h 334"/>
                <a:gd name="T106" fmla="*/ 284 w 330"/>
                <a:gd name="T107" fmla="*/ 235 h 334"/>
                <a:gd name="T108" fmla="*/ 294 w 330"/>
                <a:gd name="T109" fmla="*/ 214 h 334"/>
                <a:gd name="T110" fmla="*/ 326 w 330"/>
                <a:gd name="T111" fmla="*/ 213 h 334"/>
                <a:gd name="T112" fmla="*/ 329 w 330"/>
                <a:gd name="T113" fmla="*/ 201 h 334"/>
                <a:gd name="T114" fmla="*/ 165 w 330"/>
                <a:gd name="T115" fmla="*/ 26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334">
                  <a:moveTo>
                    <a:pt x="308" y="184"/>
                  </a:moveTo>
                  <a:cubicBezTo>
                    <a:pt x="306" y="183"/>
                    <a:pt x="304" y="182"/>
                    <a:pt x="301" y="181"/>
                  </a:cubicBezTo>
                  <a:cubicBezTo>
                    <a:pt x="301" y="180"/>
                    <a:pt x="302" y="178"/>
                    <a:pt x="302" y="177"/>
                  </a:cubicBezTo>
                  <a:cubicBezTo>
                    <a:pt x="302" y="174"/>
                    <a:pt x="302" y="172"/>
                    <a:pt x="302" y="170"/>
                  </a:cubicBezTo>
                  <a:cubicBezTo>
                    <a:pt x="302" y="168"/>
                    <a:pt x="302" y="167"/>
                    <a:pt x="302" y="167"/>
                  </a:cubicBezTo>
                  <a:cubicBezTo>
                    <a:pt x="302" y="167"/>
                    <a:pt x="302" y="166"/>
                    <a:pt x="302" y="165"/>
                  </a:cubicBezTo>
                  <a:cubicBezTo>
                    <a:pt x="302" y="163"/>
                    <a:pt x="302" y="161"/>
                    <a:pt x="302" y="158"/>
                  </a:cubicBezTo>
                  <a:cubicBezTo>
                    <a:pt x="302" y="156"/>
                    <a:pt x="301" y="155"/>
                    <a:pt x="301" y="153"/>
                  </a:cubicBezTo>
                  <a:cubicBezTo>
                    <a:pt x="304" y="152"/>
                    <a:pt x="306" y="151"/>
                    <a:pt x="308" y="150"/>
                  </a:cubicBezTo>
                  <a:cubicBezTo>
                    <a:pt x="314" y="147"/>
                    <a:pt x="319" y="145"/>
                    <a:pt x="323" y="143"/>
                  </a:cubicBezTo>
                  <a:cubicBezTo>
                    <a:pt x="327" y="140"/>
                    <a:pt x="330" y="139"/>
                    <a:pt x="330" y="139"/>
                  </a:cubicBezTo>
                  <a:cubicBezTo>
                    <a:pt x="330" y="139"/>
                    <a:pt x="329" y="138"/>
                    <a:pt x="329" y="136"/>
                  </a:cubicBezTo>
                  <a:cubicBezTo>
                    <a:pt x="329" y="135"/>
                    <a:pt x="329" y="134"/>
                    <a:pt x="329" y="133"/>
                  </a:cubicBezTo>
                  <a:cubicBezTo>
                    <a:pt x="328" y="132"/>
                    <a:pt x="328" y="131"/>
                    <a:pt x="328" y="130"/>
                  </a:cubicBezTo>
                  <a:cubicBezTo>
                    <a:pt x="328" y="129"/>
                    <a:pt x="327" y="128"/>
                    <a:pt x="327" y="127"/>
                  </a:cubicBezTo>
                  <a:cubicBezTo>
                    <a:pt x="327" y="126"/>
                    <a:pt x="327" y="126"/>
                    <a:pt x="327" y="125"/>
                  </a:cubicBezTo>
                  <a:cubicBezTo>
                    <a:pt x="327" y="125"/>
                    <a:pt x="327" y="125"/>
                    <a:pt x="326" y="124"/>
                  </a:cubicBezTo>
                  <a:cubicBezTo>
                    <a:pt x="326" y="123"/>
                    <a:pt x="326" y="121"/>
                    <a:pt x="326" y="121"/>
                  </a:cubicBezTo>
                  <a:cubicBezTo>
                    <a:pt x="326" y="121"/>
                    <a:pt x="323" y="121"/>
                    <a:pt x="318" y="121"/>
                  </a:cubicBezTo>
                  <a:cubicBezTo>
                    <a:pt x="317" y="121"/>
                    <a:pt x="316" y="121"/>
                    <a:pt x="314" y="121"/>
                  </a:cubicBezTo>
                  <a:cubicBezTo>
                    <a:pt x="313" y="121"/>
                    <a:pt x="312" y="121"/>
                    <a:pt x="310" y="121"/>
                  </a:cubicBezTo>
                  <a:cubicBezTo>
                    <a:pt x="308" y="121"/>
                    <a:pt x="304" y="121"/>
                    <a:pt x="301" y="121"/>
                  </a:cubicBezTo>
                  <a:cubicBezTo>
                    <a:pt x="299" y="121"/>
                    <a:pt x="296" y="121"/>
                    <a:pt x="294" y="121"/>
                  </a:cubicBezTo>
                  <a:cubicBezTo>
                    <a:pt x="293" y="119"/>
                    <a:pt x="293" y="118"/>
                    <a:pt x="292" y="117"/>
                  </a:cubicBezTo>
                  <a:cubicBezTo>
                    <a:pt x="291" y="114"/>
                    <a:pt x="290" y="112"/>
                    <a:pt x="290" y="110"/>
                  </a:cubicBezTo>
                  <a:cubicBezTo>
                    <a:pt x="289" y="109"/>
                    <a:pt x="288" y="108"/>
                    <a:pt x="288" y="108"/>
                  </a:cubicBezTo>
                  <a:cubicBezTo>
                    <a:pt x="288" y="108"/>
                    <a:pt x="288" y="107"/>
                    <a:pt x="287" y="105"/>
                  </a:cubicBezTo>
                  <a:cubicBezTo>
                    <a:pt x="287" y="104"/>
                    <a:pt x="285" y="102"/>
                    <a:pt x="284" y="99"/>
                  </a:cubicBezTo>
                  <a:cubicBezTo>
                    <a:pt x="284" y="99"/>
                    <a:pt x="283" y="98"/>
                    <a:pt x="283" y="97"/>
                  </a:cubicBezTo>
                  <a:cubicBezTo>
                    <a:pt x="282" y="97"/>
                    <a:pt x="282" y="96"/>
                    <a:pt x="282" y="95"/>
                  </a:cubicBezTo>
                  <a:cubicBezTo>
                    <a:pt x="283" y="93"/>
                    <a:pt x="285" y="92"/>
                    <a:pt x="287" y="90"/>
                  </a:cubicBezTo>
                  <a:cubicBezTo>
                    <a:pt x="290" y="85"/>
                    <a:pt x="294" y="80"/>
                    <a:pt x="297" y="76"/>
                  </a:cubicBezTo>
                  <a:cubicBezTo>
                    <a:pt x="299" y="73"/>
                    <a:pt x="301" y="70"/>
                    <a:pt x="301" y="70"/>
                  </a:cubicBezTo>
                  <a:cubicBezTo>
                    <a:pt x="301" y="70"/>
                    <a:pt x="300" y="69"/>
                    <a:pt x="299" y="68"/>
                  </a:cubicBezTo>
                  <a:cubicBezTo>
                    <a:pt x="298" y="67"/>
                    <a:pt x="297" y="65"/>
                    <a:pt x="296" y="63"/>
                  </a:cubicBezTo>
                  <a:cubicBezTo>
                    <a:pt x="295" y="62"/>
                    <a:pt x="294" y="61"/>
                    <a:pt x="294" y="60"/>
                  </a:cubicBezTo>
                  <a:cubicBezTo>
                    <a:pt x="293" y="60"/>
                    <a:pt x="292" y="59"/>
                    <a:pt x="292" y="58"/>
                  </a:cubicBezTo>
                  <a:cubicBezTo>
                    <a:pt x="291" y="57"/>
                    <a:pt x="290" y="56"/>
                    <a:pt x="290" y="56"/>
                  </a:cubicBezTo>
                  <a:cubicBezTo>
                    <a:pt x="290" y="56"/>
                    <a:pt x="289" y="57"/>
                    <a:pt x="288" y="57"/>
                  </a:cubicBezTo>
                  <a:cubicBezTo>
                    <a:pt x="287" y="57"/>
                    <a:pt x="285" y="58"/>
                    <a:pt x="283" y="59"/>
                  </a:cubicBezTo>
                  <a:cubicBezTo>
                    <a:pt x="279" y="61"/>
                    <a:pt x="273" y="63"/>
                    <a:pt x="268" y="66"/>
                  </a:cubicBezTo>
                  <a:cubicBezTo>
                    <a:pt x="265" y="67"/>
                    <a:pt x="263" y="68"/>
                    <a:pt x="261" y="69"/>
                  </a:cubicBezTo>
                  <a:cubicBezTo>
                    <a:pt x="260" y="68"/>
                    <a:pt x="259" y="67"/>
                    <a:pt x="258" y="66"/>
                  </a:cubicBezTo>
                  <a:cubicBezTo>
                    <a:pt x="256" y="64"/>
                    <a:pt x="254" y="63"/>
                    <a:pt x="252" y="62"/>
                  </a:cubicBezTo>
                  <a:cubicBezTo>
                    <a:pt x="252" y="61"/>
                    <a:pt x="251" y="61"/>
                    <a:pt x="251" y="60"/>
                  </a:cubicBezTo>
                  <a:cubicBezTo>
                    <a:pt x="251" y="60"/>
                    <a:pt x="250" y="60"/>
                    <a:pt x="250" y="60"/>
                  </a:cubicBezTo>
                  <a:cubicBezTo>
                    <a:pt x="250" y="60"/>
                    <a:pt x="250" y="59"/>
                    <a:pt x="248" y="58"/>
                  </a:cubicBezTo>
                  <a:cubicBezTo>
                    <a:pt x="247" y="57"/>
                    <a:pt x="245" y="56"/>
                    <a:pt x="243" y="54"/>
                  </a:cubicBezTo>
                  <a:cubicBezTo>
                    <a:pt x="242" y="54"/>
                    <a:pt x="240" y="53"/>
                    <a:pt x="239" y="52"/>
                  </a:cubicBezTo>
                  <a:cubicBezTo>
                    <a:pt x="240" y="49"/>
                    <a:pt x="240" y="47"/>
                    <a:pt x="241" y="44"/>
                  </a:cubicBezTo>
                  <a:cubicBezTo>
                    <a:pt x="242" y="42"/>
                    <a:pt x="242" y="39"/>
                    <a:pt x="243" y="36"/>
                  </a:cubicBezTo>
                  <a:cubicBezTo>
                    <a:pt x="243" y="33"/>
                    <a:pt x="244" y="31"/>
                    <a:pt x="244" y="28"/>
                  </a:cubicBezTo>
                  <a:cubicBezTo>
                    <a:pt x="245" y="24"/>
                    <a:pt x="245" y="21"/>
                    <a:pt x="245" y="21"/>
                  </a:cubicBezTo>
                  <a:cubicBezTo>
                    <a:pt x="245" y="21"/>
                    <a:pt x="245" y="21"/>
                    <a:pt x="245" y="20"/>
                  </a:cubicBezTo>
                  <a:cubicBezTo>
                    <a:pt x="244" y="20"/>
                    <a:pt x="244" y="20"/>
                    <a:pt x="243" y="19"/>
                  </a:cubicBezTo>
                  <a:cubicBezTo>
                    <a:pt x="241" y="19"/>
                    <a:pt x="239" y="18"/>
                    <a:pt x="237" y="17"/>
                  </a:cubicBezTo>
                  <a:cubicBezTo>
                    <a:pt x="235" y="16"/>
                    <a:pt x="233" y="15"/>
                    <a:pt x="232" y="14"/>
                  </a:cubicBezTo>
                  <a:cubicBezTo>
                    <a:pt x="231" y="14"/>
                    <a:pt x="230" y="13"/>
                    <a:pt x="230" y="13"/>
                  </a:cubicBezTo>
                  <a:cubicBezTo>
                    <a:pt x="230" y="13"/>
                    <a:pt x="229" y="13"/>
                    <a:pt x="229" y="13"/>
                  </a:cubicBezTo>
                  <a:cubicBezTo>
                    <a:pt x="229" y="13"/>
                    <a:pt x="227" y="15"/>
                    <a:pt x="224" y="19"/>
                  </a:cubicBezTo>
                  <a:cubicBezTo>
                    <a:pt x="223" y="20"/>
                    <a:pt x="221" y="22"/>
                    <a:pt x="219" y="24"/>
                  </a:cubicBezTo>
                  <a:cubicBezTo>
                    <a:pt x="217" y="27"/>
                    <a:pt x="215" y="29"/>
                    <a:pt x="214" y="31"/>
                  </a:cubicBezTo>
                  <a:cubicBezTo>
                    <a:pt x="212" y="33"/>
                    <a:pt x="211" y="35"/>
                    <a:pt x="209" y="37"/>
                  </a:cubicBezTo>
                  <a:cubicBezTo>
                    <a:pt x="208" y="37"/>
                    <a:pt x="206" y="36"/>
                    <a:pt x="205" y="36"/>
                  </a:cubicBezTo>
                  <a:cubicBezTo>
                    <a:pt x="203" y="36"/>
                    <a:pt x="202" y="35"/>
                    <a:pt x="201" y="35"/>
                  </a:cubicBezTo>
                  <a:cubicBezTo>
                    <a:pt x="200" y="35"/>
                    <a:pt x="200" y="35"/>
                    <a:pt x="199" y="34"/>
                  </a:cubicBezTo>
                  <a:cubicBezTo>
                    <a:pt x="199" y="34"/>
                    <a:pt x="198" y="34"/>
                    <a:pt x="198" y="34"/>
                  </a:cubicBezTo>
                  <a:cubicBezTo>
                    <a:pt x="196" y="34"/>
                    <a:pt x="195" y="34"/>
                    <a:pt x="195" y="34"/>
                  </a:cubicBezTo>
                  <a:cubicBezTo>
                    <a:pt x="195" y="34"/>
                    <a:pt x="194" y="33"/>
                    <a:pt x="193" y="33"/>
                  </a:cubicBezTo>
                  <a:cubicBezTo>
                    <a:pt x="191" y="33"/>
                    <a:pt x="189" y="32"/>
                    <a:pt x="186" y="32"/>
                  </a:cubicBezTo>
                  <a:cubicBezTo>
                    <a:pt x="185" y="32"/>
                    <a:pt x="183" y="31"/>
                    <a:pt x="181" y="31"/>
                  </a:cubicBezTo>
                  <a:cubicBezTo>
                    <a:pt x="181" y="29"/>
                    <a:pt x="181" y="26"/>
                    <a:pt x="180" y="24"/>
                  </a:cubicBezTo>
                  <a:cubicBezTo>
                    <a:pt x="179" y="18"/>
                    <a:pt x="177" y="12"/>
                    <a:pt x="176" y="8"/>
                  </a:cubicBezTo>
                  <a:cubicBezTo>
                    <a:pt x="175" y="3"/>
                    <a:pt x="174" y="0"/>
                    <a:pt x="174" y="0"/>
                  </a:cubicBezTo>
                  <a:cubicBezTo>
                    <a:pt x="174" y="0"/>
                    <a:pt x="174" y="0"/>
                    <a:pt x="173" y="0"/>
                  </a:cubicBezTo>
                  <a:cubicBezTo>
                    <a:pt x="173" y="0"/>
                    <a:pt x="172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  <a:cubicBezTo>
                    <a:pt x="163" y="0"/>
                    <a:pt x="160" y="0"/>
                    <a:pt x="159" y="0"/>
                  </a:cubicBezTo>
                  <a:cubicBezTo>
                    <a:pt x="158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5" y="3"/>
                    <a:pt x="154" y="8"/>
                  </a:cubicBezTo>
                  <a:cubicBezTo>
                    <a:pt x="153" y="12"/>
                    <a:pt x="151" y="18"/>
                    <a:pt x="150" y="24"/>
                  </a:cubicBezTo>
                  <a:cubicBezTo>
                    <a:pt x="149" y="26"/>
                    <a:pt x="149" y="29"/>
                    <a:pt x="148" y="31"/>
                  </a:cubicBezTo>
                  <a:cubicBezTo>
                    <a:pt x="147" y="31"/>
                    <a:pt x="145" y="32"/>
                    <a:pt x="144" y="32"/>
                  </a:cubicBezTo>
                  <a:cubicBezTo>
                    <a:pt x="141" y="32"/>
                    <a:pt x="139" y="33"/>
                    <a:pt x="137" y="33"/>
                  </a:cubicBezTo>
                  <a:cubicBezTo>
                    <a:pt x="135" y="33"/>
                    <a:pt x="134" y="34"/>
                    <a:pt x="134" y="34"/>
                  </a:cubicBezTo>
                  <a:cubicBezTo>
                    <a:pt x="134" y="34"/>
                    <a:pt x="133" y="34"/>
                    <a:pt x="132" y="34"/>
                  </a:cubicBezTo>
                  <a:cubicBezTo>
                    <a:pt x="131" y="34"/>
                    <a:pt x="131" y="34"/>
                    <a:pt x="130" y="34"/>
                  </a:cubicBezTo>
                  <a:cubicBezTo>
                    <a:pt x="130" y="35"/>
                    <a:pt x="129" y="35"/>
                    <a:pt x="129" y="35"/>
                  </a:cubicBezTo>
                  <a:cubicBezTo>
                    <a:pt x="128" y="35"/>
                    <a:pt x="126" y="36"/>
                    <a:pt x="125" y="36"/>
                  </a:cubicBezTo>
                  <a:cubicBezTo>
                    <a:pt x="124" y="36"/>
                    <a:pt x="122" y="37"/>
                    <a:pt x="121" y="37"/>
                  </a:cubicBezTo>
                  <a:cubicBezTo>
                    <a:pt x="119" y="35"/>
                    <a:pt x="118" y="33"/>
                    <a:pt x="116" y="31"/>
                  </a:cubicBezTo>
                  <a:cubicBezTo>
                    <a:pt x="114" y="29"/>
                    <a:pt x="112" y="27"/>
                    <a:pt x="111" y="24"/>
                  </a:cubicBezTo>
                  <a:cubicBezTo>
                    <a:pt x="109" y="22"/>
                    <a:pt x="107" y="20"/>
                    <a:pt x="106" y="19"/>
                  </a:cubicBezTo>
                  <a:cubicBezTo>
                    <a:pt x="103" y="15"/>
                    <a:pt x="101" y="13"/>
                    <a:pt x="101" y="13"/>
                  </a:cubicBezTo>
                  <a:cubicBezTo>
                    <a:pt x="101" y="13"/>
                    <a:pt x="100" y="13"/>
                    <a:pt x="100" y="13"/>
                  </a:cubicBezTo>
                  <a:cubicBezTo>
                    <a:pt x="99" y="13"/>
                    <a:pt x="99" y="14"/>
                    <a:pt x="98" y="14"/>
                  </a:cubicBezTo>
                  <a:cubicBezTo>
                    <a:pt x="96" y="15"/>
                    <a:pt x="94" y="16"/>
                    <a:pt x="92" y="17"/>
                  </a:cubicBezTo>
                  <a:cubicBezTo>
                    <a:pt x="90" y="18"/>
                    <a:pt x="88" y="19"/>
                    <a:pt x="87" y="19"/>
                  </a:cubicBezTo>
                  <a:cubicBezTo>
                    <a:pt x="86" y="20"/>
                    <a:pt x="86" y="20"/>
                    <a:pt x="85" y="20"/>
                  </a:cubicBezTo>
                  <a:cubicBezTo>
                    <a:pt x="85" y="21"/>
                    <a:pt x="84" y="21"/>
                    <a:pt x="84" y="21"/>
                  </a:cubicBezTo>
                  <a:cubicBezTo>
                    <a:pt x="84" y="21"/>
                    <a:pt x="85" y="24"/>
                    <a:pt x="86" y="28"/>
                  </a:cubicBezTo>
                  <a:cubicBezTo>
                    <a:pt x="86" y="31"/>
                    <a:pt x="87" y="33"/>
                    <a:pt x="87" y="36"/>
                  </a:cubicBezTo>
                  <a:cubicBezTo>
                    <a:pt x="88" y="39"/>
                    <a:pt x="88" y="42"/>
                    <a:pt x="89" y="44"/>
                  </a:cubicBezTo>
                  <a:cubicBezTo>
                    <a:pt x="90" y="47"/>
                    <a:pt x="90" y="49"/>
                    <a:pt x="91" y="52"/>
                  </a:cubicBezTo>
                  <a:cubicBezTo>
                    <a:pt x="90" y="53"/>
                    <a:pt x="88" y="54"/>
                    <a:pt x="87" y="54"/>
                  </a:cubicBezTo>
                  <a:cubicBezTo>
                    <a:pt x="85" y="56"/>
                    <a:pt x="83" y="57"/>
                    <a:pt x="82" y="58"/>
                  </a:cubicBezTo>
                  <a:cubicBezTo>
                    <a:pt x="80" y="59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8" y="61"/>
                    <a:pt x="77" y="62"/>
                  </a:cubicBezTo>
                  <a:cubicBezTo>
                    <a:pt x="76" y="63"/>
                    <a:pt x="74" y="64"/>
                    <a:pt x="72" y="66"/>
                  </a:cubicBezTo>
                  <a:cubicBezTo>
                    <a:pt x="71" y="67"/>
                    <a:pt x="70" y="68"/>
                    <a:pt x="69" y="69"/>
                  </a:cubicBezTo>
                  <a:cubicBezTo>
                    <a:pt x="67" y="68"/>
                    <a:pt x="64" y="67"/>
                    <a:pt x="62" y="66"/>
                  </a:cubicBezTo>
                  <a:cubicBezTo>
                    <a:pt x="57" y="63"/>
                    <a:pt x="51" y="61"/>
                    <a:pt x="47" y="59"/>
                  </a:cubicBezTo>
                  <a:cubicBezTo>
                    <a:pt x="45" y="58"/>
                    <a:pt x="43" y="57"/>
                    <a:pt x="42" y="57"/>
                  </a:cubicBezTo>
                  <a:cubicBezTo>
                    <a:pt x="41" y="57"/>
                    <a:pt x="40" y="56"/>
                    <a:pt x="40" y="56"/>
                  </a:cubicBezTo>
                  <a:cubicBezTo>
                    <a:pt x="40" y="56"/>
                    <a:pt x="39" y="57"/>
                    <a:pt x="38" y="58"/>
                  </a:cubicBezTo>
                  <a:cubicBezTo>
                    <a:pt x="38" y="59"/>
                    <a:pt x="37" y="60"/>
                    <a:pt x="36" y="60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33" y="65"/>
                    <a:pt x="32" y="67"/>
                    <a:pt x="31" y="68"/>
                  </a:cubicBezTo>
                  <a:cubicBezTo>
                    <a:pt x="30" y="69"/>
                    <a:pt x="29" y="70"/>
                    <a:pt x="29" y="70"/>
                  </a:cubicBezTo>
                  <a:cubicBezTo>
                    <a:pt x="29" y="70"/>
                    <a:pt x="31" y="73"/>
                    <a:pt x="33" y="76"/>
                  </a:cubicBezTo>
                  <a:cubicBezTo>
                    <a:pt x="36" y="80"/>
                    <a:pt x="40" y="85"/>
                    <a:pt x="43" y="90"/>
                  </a:cubicBezTo>
                  <a:cubicBezTo>
                    <a:pt x="45" y="92"/>
                    <a:pt x="47" y="93"/>
                    <a:pt x="48" y="95"/>
                  </a:cubicBezTo>
                  <a:cubicBezTo>
                    <a:pt x="48" y="96"/>
                    <a:pt x="47" y="97"/>
                    <a:pt x="47" y="97"/>
                  </a:cubicBezTo>
                  <a:cubicBezTo>
                    <a:pt x="47" y="98"/>
                    <a:pt x="46" y="99"/>
                    <a:pt x="46" y="99"/>
                  </a:cubicBezTo>
                  <a:cubicBezTo>
                    <a:pt x="44" y="102"/>
                    <a:pt x="43" y="104"/>
                    <a:pt x="43" y="105"/>
                  </a:cubicBezTo>
                  <a:cubicBezTo>
                    <a:pt x="42" y="107"/>
                    <a:pt x="41" y="108"/>
                    <a:pt x="41" y="108"/>
                  </a:cubicBezTo>
                  <a:cubicBezTo>
                    <a:pt x="41" y="108"/>
                    <a:pt x="41" y="109"/>
                    <a:pt x="40" y="110"/>
                  </a:cubicBezTo>
                  <a:cubicBezTo>
                    <a:pt x="40" y="112"/>
                    <a:pt x="39" y="114"/>
                    <a:pt x="38" y="117"/>
                  </a:cubicBezTo>
                  <a:cubicBezTo>
                    <a:pt x="37" y="118"/>
                    <a:pt x="36" y="119"/>
                    <a:pt x="36" y="121"/>
                  </a:cubicBezTo>
                  <a:cubicBezTo>
                    <a:pt x="33" y="121"/>
                    <a:pt x="31" y="121"/>
                    <a:pt x="28" y="121"/>
                  </a:cubicBezTo>
                  <a:cubicBezTo>
                    <a:pt x="25" y="121"/>
                    <a:pt x="22" y="121"/>
                    <a:pt x="19" y="121"/>
                  </a:cubicBezTo>
                  <a:cubicBezTo>
                    <a:pt x="18" y="121"/>
                    <a:pt x="17" y="121"/>
                    <a:pt x="15" y="121"/>
                  </a:cubicBezTo>
                  <a:cubicBezTo>
                    <a:pt x="14" y="121"/>
                    <a:pt x="13" y="121"/>
                    <a:pt x="12" y="121"/>
                  </a:cubicBezTo>
                  <a:cubicBezTo>
                    <a:pt x="7" y="121"/>
                    <a:pt x="4" y="121"/>
                    <a:pt x="4" y="121"/>
                  </a:cubicBezTo>
                  <a:cubicBezTo>
                    <a:pt x="4" y="121"/>
                    <a:pt x="4" y="123"/>
                    <a:pt x="3" y="124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1"/>
                    <a:pt x="1" y="132"/>
                    <a:pt x="1" y="133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39"/>
                    <a:pt x="3" y="140"/>
                    <a:pt x="7" y="143"/>
                  </a:cubicBezTo>
                  <a:cubicBezTo>
                    <a:pt x="11" y="145"/>
                    <a:pt x="16" y="147"/>
                    <a:pt x="22" y="150"/>
                  </a:cubicBezTo>
                  <a:cubicBezTo>
                    <a:pt x="24" y="151"/>
                    <a:pt x="26" y="152"/>
                    <a:pt x="29" y="153"/>
                  </a:cubicBezTo>
                  <a:cubicBezTo>
                    <a:pt x="28" y="155"/>
                    <a:pt x="28" y="156"/>
                    <a:pt x="28" y="158"/>
                  </a:cubicBezTo>
                  <a:cubicBezTo>
                    <a:pt x="28" y="161"/>
                    <a:pt x="28" y="163"/>
                    <a:pt x="28" y="165"/>
                  </a:cubicBezTo>
                  <a:cubicBezTo>
                    <a:pt x="28" y="166"/>
                    <a:pt x="28" y="167"/>
                    <a:pt x="28" y="167"/>
                  </a:cubicBezTo>
                  <a:cubicBezTo>
                    <a:pt x="28" y="167"/>
                    <a:pt x="28" y="168"/>
                    <a:pt x="28" y="170"/>
                  </a:cubicBezTo>
                  <a:cubicBezTo>
                    <a:pt x="28" y="172"/>
                    <a:pt x="28" y="174"/>
                    <a:pt x="28" y="177"/>
                  </a:cubicBezTo>
                  <a:cubicBezTo>
                    <a:pt x="28" y="178"/>
                    <a:pt x="28" y="180"/>
                    <a:pt x="29" y="181"/>
                  </a:cubicBezTo>
                  <a:cubicBezTo>
                    <a:pt x="26" y="182"/>
                    <a:pt x="24" y="183"/>
                    <a:pt x="22" y="184"/>
                  </a:cubicBezTo>
                  <a:cubicBezTo>
                    <a:pt x="16" y="187"/>
                    <a:pt x="11" y="190"/>
                    <a:pt x="7" y="192"/>
                  </a:cubicBezTo>
                  <a:cubicBezTo>
                    <a:pt x="3" y="194"/>
                    <a:pt x="0" y="196"/>
                    <a:pt x="0" y="196"/>
                  </a:cubicBezTo>
                  <a:cubicBezTo>
                    <a:pt x="0" y="196"/>
                    <a:pt x="0" y="197"/>
                    <a:pt x="1" y="198"/>
                  </a:cubicBezTo>
                  <a:cubicBezTo>
                    <a:pt x="1" y="199"/>
                    <a:pt x="1" y="200"/>
                    <a:pt x="1" y="201"/>
                  </a:cubicBezTo>
                  <a:cubicBezTo>
                    <a:pt x="1" y="202"/>
                    <a:pt x="2" y="203"/>
                    <a:pt x="2" y="204"/>
                  </a:cubicBezTo>
                  <a:cubicBezTo>
                    <a:pt x="2" y="205"/>
                    <a:pt x="2" y="207"/>
                    <a:pt x="3" y="208"/>
                  </a:cubicBezTo>
                  <a:cubicBezTo>
                    <a:pt x="3" y="208"/>
                    <a:pt x="3" y="209"/>
                    <a:pt x="3" y="209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" y="212"/>
                    <a:pt x="4" y="213"/>
                    <a:pt x="4" y="213"/>
                  </a:cubicBezTo>
                  <a:cubicBezTo>
                    <a:pt x="4" y="213"/>
                    <a:pt x="7" y="213"/>
                    <a:pt x="12" y="214"/>
                  </a:cubicBezTo>
                  <a:cubicBezTo>
                    <a:pt x="13" y="214"/>
                    <a:pt x="14" y="214"/>
                    <a:pt x="15" y="214"/>
                  </a:cubicBezTo>
                  <a:cubicBezTo>
                    <a:pt x="17" y="214"/>
                    <a:pt x="18" y="214"/>
                    <a:pt x="19" y="214"/>
                  </a:cubicBezTo>
                  <a:cubicBezTo>
                    <a:pt x="22" y="214"/>
                    <a:pt x="25" y="214"/>
                    <a:pt x="28" y="214"/>
                  </a:cubicBezTo>
                  <a:cubicBezTo>
                    <a:pt x="31" y="214"/>
                    <a:pt x="33" y="214"/>
                    <a:pt x="36" y="214"/>
                  </a:cubicBezTo>
                  <a:cubicBezTo>
                    <a:pt x="36" y="215"/>
                    <a:pt x="37" y="217"/>
                    <a:pt x="38" y="218"/>
                  </a:cubicBezTo>
                  <a:cubicBezTo>
                    <a:pt x="39" y="221"/>
                    <a:pt x="40" y="223"/>
                    <a:pt x="40" y="224"/>
                  </a:cubicBezTo>
                  <a:cubicBezTo>
                    <a:pt x="41" y="226"/>
                    <a:pt x="41" y="227"/>
                    <a:pt x="41" y="227"/>
                  </a:cubicBezTo>
                  <a:cubicBezTo>
                    <a:pt x="41" y="227"/>
                    <a:pt x="42" y="228"/>
                    <a:pt x="43" y="229"/>
                  </a:cubicBezTo>
                  <a:cubicBezTo>
                    <a:pt x="43" y="231"/>
                    <a:pt x="44" y="233"/>
                    <a:pt x="46" y="235"/>
                  </a:cubicBezTo>
                  <a:cubicBezTo>
                    <a:pt x="46" y="236"/>
                    <a:pt x="47" y="237"/>
                    <a:pt x="47" y="237"/>
                  </a:cubicBezTo>
                  <a:cubicBezTo>
                    <a:pt x="47" y="238"/>
                    <a:pt x="48" y="239"/>
                    <a:pt x="48" y="239"/>
                  </a:cubicBezTo>
                  <a:cubicBezTo>
                    <a:pt x="47" y="241"/>
                    <a:pt x="45" y="243"/>
                    <a:pt x="43" y="245"/>
                  </a:cubicBezTo>
                  <a:cubicBezTo>
                    <a:pt x="40" y="250"/>
                    <a:pt x="36" y="254"/>
                    <a:pt x="33" y="258"/>
                  </a:cubicBezTo>
                  <a:cubicBezTo>
                    <a:pt x="31" y="262"/>
                    <a:pt x="29" y="264"/>
                    <a:pt x="29" y="264"/>
                  </a:cubicBezTo>
                  <a:cubicBezTo>
                    <a:pt x="29" y="264"/>
                    <a:pt x="30" y="265"/>
                    <a:pt x="31" y="267"/>
                  </a:cubicBezTo>
                  <a:cubicBezTo>
                    <a:pt x="32" y="268"/>
                    <a:pt x="33" y="270"/>
                    <a:pt x="34" y="271"/>
                  </a:cubicBezTo>
                  <a:cubicBezTo>
                    <a:pt x="35" y="272"/>
                    <a:pt x="36" y="273"/>
                    <a:pt x="36" y="274"/>
                  </a:cubicBezTo>
                  <a:cubicBezTo>
                    <a:pt x="37" y="275"/>
                    <a:pt x="38" y="276"/>
                    <a:pt x="38" y="276"/>
                  </a:cubicBezTo>
                  <a:cubicBezTo>
                    <a:pt x="39" y="277"/>
                    <a:pt x="40" y="278"/>
                    <a:pt x="40" y="278"/>
                  </a:cubicBezTo>
                  <a:cubicBezTo>
                    <a:pt x="40" y="278"/>
                    <a:pt x="41" y="278"/>
                    <a:pt x="42" y="277"/>
                  </a:cubicBezTo>
                  <a:cubicBezTo>
                    <a:pt x="43" y="277"/>
                    <a:pt x="45" y="276"/>
                    <a:pt x="47" y="275"/>
                  </a:cubicBezTo>
                  <a:cubicBezTo>
                    <a:pt x="51" y="274"/>
                    <a:pt x="57" y="271"/>
                    <a:pt x="62" y="268"/>
                  </a:cubicBezTo>
                  <a:cubicBezTo>
                    <a:pt x="64" y="267"/>
                    <a:pt x="67" y="266"/>
                    <a:pt x="69" y="265"/>
                  </a:cubicBezTo>
                  <a:cubicBezTo>
                    <a:pt x="70" y="266"/>
                    <a:pt x="71" y="267"/>
                    <a:pt x="72" y="268"/>
                  </a:cubicBezTo>
                  <a:cubicBezTo>
                    <a:pt x="74" y="270"/>
                    <a:pt x="76" y="272"/>
                    <a:pt x="77" y="273"/>
                  </a:cubicBezTo>
                  <a:cubicBezTo>
                    <a:pt x="78" y="273"/>
                    <a:pt x="79" y="274"/>
                    <a:pt x="79" y="274"/>
                  </a:cubicBezTo>
                  <a:cubicBezTo>
                    <a:pt x="79" y="274"/>
                    <a:pt x="79" y="274"/>
                    <a:pt x="79" y="274"/>
                  </a:cubicBezTo>
                  <a:cubicBezTo>
                    <a:pt x="79" y="274"/>
                    <a:pt x="80" y="275"/>
                    <a:pt x="82" y="276"/>
                  </a:cubicBezTo>
                  <a:cubicBezTo>
                    <a:pt x="83" y="277"/>
                    <a:pt x="85" y="278"/>
                    <a:pt x="87" y="280"/>
                  </a:cubicBezTo>
                  <a:cubicBezTo>
                    <a:pt x="88" y="281"/>
                    <a:pt x="90" y="282"/>
                    <a:pt x="91" y="283"/>
                  </a:cubicBezTo>
                  <a:cubicBezTo>
                    <a:pt x="90" y="285"/>
                    <a:pt x="90" y="288"/>
                    <a:pt x="89" y="290"/>
                  </a:cubicBezTo>
                  <a:cubicBezTo>
                    <a:pt x="88" y="293"/>
                    <a:pt x="88" y="296"/>
                    <a:pt x="87" y="299"/>
                  </a:cubicBezTo>
                  <a:cubicBezTo>
                    <a:pt x="87" y="301"/>
                    <a:pt x="86" y="304"/>
                    <a:pt x="86" y="306"/>
                  </a:cubicBezTo>
                  <a:cubicBezTo>
                    <a:pt x="85" y="311"/>
                    <a:pt x="84" y="314"/>
                    <a:pt x="84" y="314"/>
                  </a:cubicBezTo>
                  <a:cubicBezTo>
                    <a:pt x="84" y="314"/>
                    <a:pt x="85" y="314"/>
                    <a:pt x="85" y="314"/>
                  </a:cubicBezTo>
                  <a:cubicBezTo>
                    <a:pt x="86" y="314"/>
                    <a:pt x="86" y="315"/>
                    <a:pt x="87" y="315"/>
                  </a:cubicBezTo>
                  <a:cubicBezTo>
                    <a:pt x="88" y="316"/>
                    <a:pt x="90" y="317"/>
                    <a:pt x="92" y="318"/>
                  </a:cubicBezTo>
                  <a:cubicBezTo>
                    <a:pt x="94" y="319"/>
                    <a:pt x="96" y="320"/>
                    <a:pt x="98" y="320"/>
                  </a:cubicBezTo>
                  <a:cubicBezTo>
                    <a:pt x="99" y="321"/>
                    <a:pt x="99" y="321"/>
                    <a:pt x="100" y="321"/>
                  </a:cubicBezTo>
                  <a:cubicBezTo>
                    <a:pt x="100" y="321"/>
                    <a:pt x="101" y="321"/>
                    <a:pt x="101" y="321"/>
                  </a:cubicBezTo>
                  <a:cubicBezTo>
                    <a:pt x="101" y="321"/>
                    <a:pt x="103" y="319"/>
                    <a:pt x="106" y="316"/>
                  </a:cubicBezTo>
                  <a:cubicBezTo>
                    <a:pt x="107" y="314"/>
                    <a:pt x="109" y="312"/>
                    <a:pt x="111" y="310"/>
                  </a:cubicBezTo>
                  <a:cubicBezTo>
                    <a:pt x="112" y="308"/>
                    <a:pt x="114" y="306"/>
                    <a:pt x="116" y="303"/>
                  </a:cubicBezTo>
                  <a:cubicBezTo>
                    <a:pt x="118" y="301"/>
                    <a:pt x="119" y="299"/>
                    <a:pt x="121" y="297"/>
                  </a:cubicBezTo>
                  <a:cubicBezTo>
                    <a:pt x="122" y="298"/>
                    <a:pt x="124" y="298"/>
                    <a:pt x="125" y="298"/>
                  </a:cubicBezTo>
                  <a:cubicBezTo>
                    <a:pt x="126" y="299"/>
                    <a:pt x="128" y="299"/>
                    <a:pt x="129" y="300"/>
                  </a:cubicBezTo>
                  <a:cubicBezTo>
                    <a:pt x="129" y="300"/>
                    <a:pt x="130" y="300"/>
                    <a:pt x="130" y="300"/>
                  </a:cubicBezTo>
                  <a:cubicBezTo>
                    <a:pt x="131" y="300"/>
                    <a:pt x="131" y="300"/>
                    <a:pt x="132" y="300"/>
                  </a:cubicBezTo>
                  <a:cubicBezTo>
                    <a:pt x="133" y="301"/>
                    <a:pt x="134" y="301"/>
                    <a:pt x="134" y="301"/>
                  </a:cubicBezTo>
                  <a:cubicBezTo>
                    <a:pt x="134" y="301"/>
                    <a:pt x="135" y="301"/>
                    <a:pt x="137" y="302"/>
                  </a:cubicBezTo>
                  <a:cubicBezTo>
                    <a:pt x="139" y="302"/>
                    <a:pt x="141" y="302"/>
                    <a:pt x="144" y="303"/>
                  </a:cubicBezTo>
                  <a:cubicBezTo>
                    <a:pt x="145" y="303"/>
                    <a:pt x="147" y="303"/>
                    <a:pt x="148" y="303"/>
                  </a:cubicBezTo>
                  <a:cubicBezTo>
                    <a:pt x="149" y="306"/>
                    <a:pt x="149" y="308"/>
                    <a:pt x="150" y="311"/>
                  </a:cubicBezTo>
                  <a:cubicBezTo>
                    <a:pt x="151" y="317"/>
                    <a:pt x="153" y="322"/>
                    <a:pt x="154" y="327"/>
                  </a:cubicBezTo>
                  <a:cubicBezTo>
                    <a:pt x="155" y="331"/>
                    <a:pt x="156" y="334"/>
                    <a:pt x="156" y="334"/>
                  </a:cubicBezTo>
                  <a:cubicBezTo>
                    <a:pt x="156" y="334"/>
                    <a:pt x="156" y="334"/>
                    <a:pt x="157" y="334"/>
                  </a:cubicBezTo>
                  <a:cubicBezTo>
                    <a:pt x="157" y="334"/>
                    <a:pt x="158" y="334"/>
                    <a:pt x="159" y="334"/>
                  </a:cubicBezTo>
                  <a:cubicBezTo>
                    <a:pt x="160" y="334"/>
                    <a:pt x="163" y="334"/>
                    <a:pt x="165" y="334"/>
                  </a:cubicBezTo>
                  <a:cubicBezTo>
                    <a:pt x="167" y="334"/>
                    <a:pt x="169" y="334"/>
                    <a:pt x="171" y="334"/>
                  </a:cubicBezTo>
                  <a:cubicBezTo>
                    <a:pt x="172" y="334"/>
                    <a:pt x="173" y="334"/>
                    <a:pt x="173" y="334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74" y="334"/>
                    <a:pt x="175" y="331"/>
                    <a:pt x="176" y="327"/>
                  </a:cubicBezTo>
                  <a:cubicBezTo>
                    <a:pt x="177" y="322"/>
                    <a:pt x="179" y="317"/>
                    <a:pt x="180" y="311"/>
                  </a:cubicBezTo>
                  <a:cubicBezTo>
                    <a:pt x="181" y="308"/>
                    <a:pt x="181" y="306"/>
                    <a:pt x="181" y="303"/>
                  </a:cubicBezTo>
                  <a:cubicBezTo>
                    <a:pt x="183" y="303"/>
                    <a:pt x="185" y="303"/>
                    <a:pt x="186" y="303"/>
                  </a:cubicBezTo>
                  <a:cubicBezTo>
                    <a:pt x="189" y="302"/>
                    <a:pt x="191" y="302"/>
                    <a:pt x="193" y="302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5" y="301"/>
                    <a:pt x="196" y="301"/>
                    <a:pt x="198" y="300"/>
                  </a:cubicBezTo>
                  <a:cubicBezTo>
                    <a:pt x="198" y="300"/>
                    <a:pt x="199" y="300"/>
                    <a:pt x="199" y="300"/>
                  </a:cubicBezTo>
                  <a:cubicBezTo>
                    <a:pt x="200" y="300"/>
                    <a:pt x="200" y="300"/>
                    <a:pt x="201" y="300"/>
                  </a:cubicBezTo>
                  <a:cubicBezTo>
                    <a:pt x="202" y="299"/>
                    <a:pt x="203" y="299"/>
                    <a:pt x="205" y="298"/>
                  </a:cubicBezTo>
                  <a:cubicBezTo>
                    <a:pt x="206" y="298"/>
                    <a:pt x="208" y="298"/>
                    <a:pt x="209" y="297"/>
                  </a:cubicBezTo>
                  <a:cubicBezTo>
                    <a:pt x="211" y="299"/>
                    <a:pt x="212" y="301"/>
                    <a:pt x="214" y="303"/>
                  </a:cubicBezTo>
                  <a:cubicBezTo>
                    <a:pt x="215" y="306"/>
                    <a:pt x="217" y="308"/>
                    <a:pt x="219" y="310"/>
                  </a:cubicBezTo>
                  <a:cubicBezTo>
                    <a:pt x="221" y="312"/>
                    <a:pt x="223" y="314"/>
                    <a:pt x="224" y="316"/>
                  </a:cubicBezTo>
                  <a:cubicBezTo>
                    <a:pt x="227" y="319"/>
                    <a:pt x="229" y="321"/>
                    <a:pt x="229" y="321"/>
                  </a:cubicBezTo>
                  <a:cubicBezTo>
                    <a:pt x="229" y="321"/>
                    <a:pt x="230" y="321"/>
                    <a:pt x="230" y="321"/>
                  </a:cubicBezTo>
                  <a:cubicBezTo>
                    <a:pt x="230" y="321"/>
                    <a:pt x="231" y="321"/>
                    <a:pt x="232" y="320"/>
                  </a:cubicBezTo>
                  <a:cubicBezTo>
                    <a:pt x="233" y="320"/>
                    <a:pt x="235" y="319"/>
                    <a:pt x="237" y="318"/>
                  </a:cubicBezTo>
                  <a:cubicBezTo>
                    <a:pt x="239" y="317"/>
                    <a:pt x="241" y="316"/>
                    <a:pt x="243" y="315"/>
                  </a:cubicBezTo>
                  <a:cubicBezTo>
                    <a:pt x="244" y="315"/>
                    <a:pt x="244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1"/>
                    <a:pt x="244" y="306"/>
                  </a:cubicBezTo>
                  <a:cubicBezTo>
                    <a:pt x="244" y="304"/>
                    <a:pt x="243" y="301"/>
                    <a:pt x="243" y="299"/>
                  </a:cubicBezTo>
                  <a:cubicBezTo>
                    <a:pt x="242" y="296"/>
                    <a:pt x="242" y="293"/>
                    <a:pt x="241" y="290"/>
                  </a:cubicBezTo>
                  <a:cubicBezTo>
                    <a:pt x="240" y="288"/>
                    <a:pt x="240" y="285"/>
                    <a:pt x="239" y="283"/>
                  </a:cubicBezTo>
                  <a:cubicBezTo>
                    <a:pt x="240" y="282"/>
                    <a:pt x="242" y="281"/>
                    <a:pt x="243" y="280"/>
                  </a:cubicBezTo>
                  <a:cubicBezTo>
                    <a:pt x="245" y="278"/>
                    <a:pt x="247" y="277"/>
                    <a:pt x="248" y="276"/>
                  </a:cubicBezTo>
                  <a:cubicBezTo>
                    <a:pt x="250" y="275"/>
                    <a:pt x="250" y="274"/>
                    <a:pt x="250" y="274"/>
                  </a:cubicBezTo>
                  <a:cubicBezTo>
                    <a:pt x="250" y="274"/>
                    <a:pt x="251" y="274"/>
                    <a:pt x="251" y="274"/>
                  </a:cubicBezTo>
                  <a:cubicBezTo>
                    <a:pt x="251" y="274"/>
                    <a:pt x="252" y="273"/>
                    <a:pt x="252" y="273"/>
                  </a:cubicBezTo>
                  <a:cubicBezTo>
                    <a:pt x="254" y="272"/>
                    <a:pt x="256" y="270"/>
                    <a:pt x="258" y="268"/>
                  </a:cubicBezTo>
                  <a:cubicBezTo>
                    <a:pt x="259" y="267"/>
                    <a:pt x="260" y="266"/>
                    <a:pt x="261" y="265"/>
                  </a:cubicBezTo>
                  <a:cubicBezTo>
                    <a:pt x="263" y="266"/>
                    <a:pt x="265" y="267"/>
                    <a:pt x="268" y="268"/>
                  </a:cubicBezTo>
                  <a:cubicBezTo>
                    <a:pt x="273" y="271"/>
                    <a:pt x="279" y="274"/>
                    <a:pt x="283" y="275"/>
                  </a:cubicBezTo>
                  <a:cubicBezTo>
                    <a:pt x="285" y="276"/>
                    <a:pt x="287" y="277"/>
                    <a:pt x="288" y="277"/>
                  </a:cubicBezTo>
                  <a:cubicBezTo>
                    <a:pt x="289" y="278"/>
                    <a:pt x="290" y="278"/>
                    <a:pt x="290" y="278"/>
                  </a:cubicBezTo>
                  <a:cubicBezTo>
                    <a:pt x="290" y="278"/>
                    <a:pt x="291" y="277"/>
                    <a:pt x="292" y="276"/>
                  </a:cubicBezTo>
                  <a:cubicBezTo>
                    <a:pt x="292" y="276"/>
                    <a:pt x="293" y="275"/>
                    <a:pt x="294" y="274"/>
                  </a:cubicBezTo>
                  <a:cubicBezTo>
                    <a:pt x="294" y="273"/>
                    <a:pt x="295" y="272"/>
                    <a:pt x="296" y="271"/>
                  </a:cubicBezTo>
                  <a:cubicBezTo>
                    <a:pt x="297" y="270"/>
                    <a:pt x="298" y="268"/>
                    <a:pt x="299" y="267"/>
                  </a:cubicBezTo>
                  <a:cubicBezTo>
                    <a:pt x="300" y="265"/>
                    <a:pt x="301" y="264"/>
                    <a:pt x="301" y="264"/>
                  </a:cubicBezTo>
                  <a:cubicBezTo>
                    <a:pt x="301" y="264"/>
                    <a:pt x="299" y="262"/>
                    <a:pt x="297" y="258"/>
                  </a:cubicBezTo>
                  <a:cubicBezTo>
                    <a:pt x="294" y="254"/>
                    <a:pt x="290" y="250"/>
                    <a:pt x="287" y="245"/>
                  </a:cubicBezTo>
                  <a:cubicBezTo>
                    <a:pt x="285" y="243"/>
                    <a:pt x="283" y="241"/>
                    <a:pt x="282" y="239"/>
                  </a:cubicBezTo>
                  <a:cubicBezTo>
                    <a:pt x="282" y="239"/>
                    <a:pt x="282" y="238"/>
                    <a:pt x="283" y="237"/>
                  </a:cubicBezTo>
                  <a:cubicBezTo>
                    <a:pt x="283" y="237"/>
                    <a:pt x="284" y="236"/>
                    <a:pt x="284" y="235"/>
                  </a:cubicBezTo>
                  <a:cubicBezTo>
                    <a:pt x="285" y="233"/>
                    <a:pt x="287" y="231"/>
                    <a:pt x="287" y="229"/>
                  </a:cubicBezTo>
                  <a:cubicBezTo>
                    <a:pt x="288" y="228"/>
                    <a:pt x="288" y="227"/>
                    <a:pt x="288" y="227"/>
                  </a:cubicBezTo>
                  <a:cubicBezTo>
                    <a:pt x="288" y="227"/>
                    <a:pt x="289" y="226"/>
                    <a:pt x="290" y="224"/>
                  </a:cubicBezTo>
                  <a:cubicBezTo>
                    <a:pt x="290" y="223"/>
                    <a:pt x="291" y="221"/>
                    <a:pt x="292" y="218"/>
                  </a:cubicBezTo>
                  <a:cubicBezTo>
                    <a:pt x="293" y="217"/>
                    <a:pt x="293" y="215"/>
                    <a:pt x="294" y="214"/>
                  </a:cubicBezTo>
                  <a:cubicBezTo>
                    <a:pt x="296" y="214"/>
                    <a:pt x="299" y="214"/>
                    <a:pt x="301" y="214"/>
                  </a:cubicBezTo>
                  <a:cubicBezTo>
                    <a:pt x="304" y="214"/>
                    <a:pt x="308" y="214"/>
                    <a:pt x="310" y="214"/>
                  </a:cubicBezTo>
                  <a:cubicBezTo>
                    <a:pt x="312" y="214"/>
                    <a:pt x="313" y="214"/>
                    <a:pt x="314" y="214"/>
                  </a:cubicBezTo>
                  <a:cubicBezTo>
                    <a:pt x="316" y="214"/>
                    <a:pt x="317" y="214"/>
                    <a:pt x="318" y="214"/>
                  </a:cubicBezTo>
                  <a:cubicBezTo>
                    <a:pt x="323" y="213"/>
                    <a:pt x="326" y="213"/>
                    <a:pt x="326" y="213"/>
                  </a:cubicBezTo>
                  <a:cubicBezTo>
                    <a:pt x="326" y="213"/>
                    <a:pt x="326" y="212"/>
                    <a:pt x="326" y="210"/>
                  </a:cubicBezTo>
                  <a:cubicBezTo>
                    <a:pt x="327" y="210"/>
                    <a:pt x="327" y="210"/>
                    <a:pt x="327" y="209"/>
                  </a:cubicBezTo>
                  <a:cubicBezTo>
                    <a:pt x="327" y="209"/>
                    <a:pt x="327" y="208"/>
                    <a:pt x="327" y="208"/>
                  </a:cubicBezTo>
                  <a:cubicBezTo>
                    <a:pt x="327" y="207"/>
                    <a:pt x="328" y="205"/>
                    <a:pt x="328" y="204"/>
                  </a:cubicBezTo>
                  <a:cubicBezTo>
                    <a:pt x="328" y="203"/>
                    <a:pt x="328" y="202"/>
                    <a:pt x="329" y="201"/>
                  </a:cubicBezTo>
                  <a:cubicBezTo>
                    <a:pt x="329" y="200"/>
                    <a:pt x="329" y="199"/>
                    <a:pt x="329" y="198"/>
                  </a:cubicBezTo>
                  <a:cubicBezTo>
                    <a:pt x="329" y="197"/>
                    <a:pt x="330" y="196"/>
                    <a:pt x="330" y="196"/>
                  </a:cubicBezTo>
                  <a:cubicBezTo>
                    <a:pt x="330" y="196"/>
                    <a:pt x="327" y="194"/>
                    <a:pt x="323" y="192"/>
                  </a:cubicBezTo>
                  <a:cubicBezTo>
                    <a:pt x="319" y="190"/>
                    <a:pt x="314" y="187"/>
                    <a:pt x="308" y="184"/>
                  </a:cubicBezTo>
                  <a:close/>
                  <a:moveTo>
                    <a:pt x="165" y="268"/>
                  </a:moveTo>
                  <a:cubicBezTo>
                    <a:pt x="109" y="268"/>
                    <a:pt x="64" y="223"/>
                    <a:pt x="64" y="167"/>
                  </a:cubicBezTo>
                  <a:cubicBezTo>
                    <a:pt x="64" y="112"/>
                    <a:pt x="109" y="66"/>
                    <a:pt x="165" y="66"/>
                  </a:cubicBezTo>
                  <a:cubicBezTo>
                    <a:pt x="221" y="66"/>
                    <a:pt x="266" y="112"/>
                    <a:pt x="266" y="167"/>
                  </a:cubicBezTo>
                  <a:cubicBezTo>
                    <a:pt x="266" y="223"/>
                    <a:pt x="221" y="268"/>
                    <a:pt x="165" y="268"/>
                  </a:cubicBezTo>
                  <a:close/>
                </a:path>
              </a:pathLst>
            </a:custGeom>
            <a:solidFill>
              <a:srgbClr val="19B59C"/>
            </a:solidFill>
            <a:ln w="381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01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í$ḷíḓe"/>
            <p:cNvSpPr/>
            <p:nvPr/>
          </p:nvSpPr>
          <p:spPr bwMode="auto">
            <a:xfrm>
              <a:off x="10519" y="2778"/>
              <a:ext cx="2090" cy="563"/>
            </a:xfrm>
            <a:custGeom>
              <a:avLst/>
              <a:gdLst>
                <a:gd name="T0" fmla="*/ 0 w 836"/>
                <a:gd name="T1" fmla="*/ 225 h 225"/>
                <a:gd name="T2" fmla="*/ 228 w 836"/>
                <a:gd name="T3" fmla="*/ 0 h 225"/>
                <a:gd name="T4" fmla="*/ 836 w 836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6" h="225">
                  <a:moveTo>
                    <a:pt x="0" y="225"/>
                  </a:moveTo>
                  <a:lnTo>
                    <a:pt x="228" y="0"/>
                  </a:lnTo>
                  <a:lnTo>
                    <a:pt x="836" y="0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îṣlíḑé"/>
            <p:cNvSpPr/>
            <p:nvPr/>
          </p:nvSpPr>
          <p:spPr bwMode="auto">
            <a:xfrm>
              <a:off x="11489" y="5323"/>
              <a:ext cx="1848" cy="663"/>
            </a:xfrm>
            <a:custGeom>
              <a:avLst/>
              <a:gdLst>
                <a:gd name="T0" fmla="*/ 0 w 739"/>
                <a:gd name="T1" fmla="*/ 265 h 265"/>
                <a:gd name="T2" fmla="*/ 268 w 739"/>
                <a:gd name="T3" fmla="*/ 0 h 265"/>
                <a:gd name="T4" fmla="*/ 739 w 739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9" h="265">
                  <a:moveTo>
                    <a:pt x="0" y="265"/>
                  </a:moveTo>
                  <a:lnTo>
                    <a:pt x="268" y="0"/>
                  </a:lnTo>
                  <a:lnTo>
                    <a:pt x="739" y="0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íśļiḍê"/>
            <p:cNvSpPr/>
            <p:nvPr/>
          </p:nvSpPr>
          <p:spPr bwMode="auto">
            <a:xfrm>
              <a:off x="5869" y="7318"/>
              <a:ext cx="2017" cy="605"/>
            </a:xfrm>
            <a:custGeom>
              <a:avLst/>
              <a:gdLst>
                <a:gd name="T0" fmla="*/ 807 w 807"/>
                <a:gd name="T1" fmla="*/ 0 h 242"/>
                <a:gd name="T2" fmla="*/ 566 w 807"/>
                <a:gd name="T3" fmla="*/ 242 h 242"/>
                <a:gd name="T4" fmla="*/ 0 w 807"/>
                <a:gd name="T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7" h="242">
                  <a:moveTo>
                    <a:pt x="807" y="0"/>
                  </a:moveTo>
                  <a:lnTo>
                    <a:pt x="566" y="242"/>
                  </a:lnTo>
                  <a:lnTo>
                    <a:pt x="0" y="242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iSľiḓé"/>
            <p:cNvGrpSpPr/>
            <p:nvPr/>
          </p:nvGrpSpPr>
          <p:grpSpPr>
            <a:xfrm>
              <a:off x="12824" y="2266"/>
              <a:ext cx="1025" cy="1025"/>
              <a:chOff x="753007" y="2242886"/>
              <a:chExt cx="643355" cy="643355"/>
            </a:xfrm>
          </p:grpSpPr>
          <p:sp>
            <p:nvSpPr>
              <p:cNvPr id="16" name="í$ļïďé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rgbClr val="19B59C"/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ïṡľíḑè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ïS1ídê"/>
            <p:cNvGrpSpPr/>
            <p:nvPr/>
          </p:nvGrpSpPr>
          <p:grpSpPr>
            <a:xfrm>
              <a:off x="4844" y="7421"/>
              <a:ext cx="1025" cy="1025"/>
              <a:chOff x="753007" y="2242886"/>
              <a:chExt cx="643355" cy="643355"/>
            </a:xfrm>
          </p:grpSpPr>
          <p:sp>
            <p:nvSpPr>
              <p:cNvPr id="14" name="íṡḷiḋe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rgbClr val="19B59C"/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iṣḻíďè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íśḷiḋe"/>
            <p:cNvGrpSpPr/>
            <p:nvPr/>
          </p:nvGrpSpPr>
          <p:grpSpPr>
            <a:xfrm>
              <a:off x="13336" y="4811"/>
              <a:ext cx="1025" cy="1025"/>
              <a:chOff x="753007" y="2242886"/>
              <a:chExt cx="643355" cy="643355"/>
            </a:xfrm>
          </p:grpSpPr>
          <p:sp>
            <p:nvSpPr>
              <p:cNvPr id="12" name="íśļide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rgbClr val="19B59C"/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îṣḷïḍe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9" name="iṩļíde"/>
          <p:cNvSpPr txBox="1"/>
          <p:nvPr/>
        </p:nvSpPr>
        <p:spPr>
          <a:xfrm>
            <a:off x="729565" y="2134521"/>
            <a:ext cx="4669859" cy="9921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Unified fonts make reading more fluent.</a:t>
            </a:r>
          </a:p>
        </p:txBody>
      </p:sp>
      <p:sp>
        <p:nvSpPr>
          <p:cNvPr id="20" name="íṧļíḓè"/>
          <p:cNvSpPr txBox="1"/>
          <p:nvPr/>
        </p:nvSpPr>
        <p:spPr>
          <a:xfrm>
            <a:off x="719093" y="3077902"/>
            <a:ext cx="4291999" cy="13247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Theme color makes PPT more convenient to change.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Adjust the spacing to adapt to Chinese typesetting, use the reference line in PPT.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37581" y="4383418"/>
            <a:ext cx="2808736" cy="1560788"/>
            <a:chOff x="4604769" y="2309048"/>
            <a:chExt cx="2808736" cy="1560788"/>
          </a:xfrm>
        </p:grpSpPr>
        <p:sp>
          <p:nvSpPr>
            <p:cNvPr id="2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94063" y="4431266"/>
            <a:ext cx="2808736" cy="1560788"/>
            <a:chOff x="4604769" y="2309048"/>
            <a:chExt cx="2808736" cy="1560788"/>
          </a:xfrm>
        </p:grpSpPr>
        <p:sp>
          <p:nvSpPr>
            <p:cNvPr id="3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26222" y="2134521"/>
            <a:ext cx="2808736" cy="1560788"/>
            <a:chOff x="4604769" y="2309048"/>
            <a:chExt cx="2808736" cy="1560788"/>
          </a:xfrm>
        </p:grpSpPr>
        <p:sp>
          <p:nvSpPr>
            <p:cNvPr id="3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9" name="任意多边形 48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51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3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54" name="矩形 53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6414" y="1994177"/>
            <a:ext cx="4949825" cy="2730500"/>
            <a:chOff x="5704" y="3108"/>
            <a:chExt cx="7795" cy="4300"/>
          </a:xfrm>
        </p:grpSpPr>
        <p:sp>
          <p:nvSpPr>
            <p:cNvPr id="4" name="íṧļíḋè"/>
            <p:cNvSpPr/>
            <p:nvPr/>
          </p:nvSpPr>
          <p:spPr bwMode="auto">
            <a:xfrm>
              <a:off x="5704" y="3108"/>
              <a:ext cx="7795" cy="4300"/>
            </a:xfrm>
            <a:custGeom>
              <a:avLst/>
              <a:gdLst>
                <a:gd name="T0" fmla="*/ 1146 w 1317"/>
                <a:gd name="T1" fmla="*/ 19 h 725"/>
                <a:gd name="T2" fmla="*/ 975 w 1317"/>
                <a:gd name="T3" fmla="*/ 191 h 725"/>
                <a:gd name="T4" fmla="*/ 989 w 1317"/>
                <a:gd name="T5" fmla="*/ 259 h 725"/>
                <a:gd name="T6" fmla="*/ 912 w 1317"/>
                <a:gd name="T7" fmla="*/ 362 h 725"/>
                <a:gd name="T8" fmla="*/ 912 w 1317"/>
                <a:gd name="T9" fmla="*/ 362 h 725"/>
                <a:gd name="T10" fmla="*/ 884 w 1317"/>
                <a:gd name="T11" fmla="*/ 359 h 725"/>
                <a:gd name="T12" fmla="*/ 868 w 1317"/>
                <a:gd name="T13" fmla="*/ 360 h 725"/>
                <a:gd name="T14" fmla="*/ 868 w 1317"/>
                <a:gd name="T15" fmla="*/ 360 h 725"/>
                <a:gd name="T16" fmla="*/ 799 w 1317"/>
                <a:gd name="T17" fmla="*/ 249 h 725"/>
                <a:gd name="T18" fmla="*/ 819 w 1317"/>
                <a:gd name="T19" fmla="*/ 168 h 725"/>
                <a:gd name="T20" fmla="*/ 651 w 1317"/>
                <a:gd name="T21" fmla="*/ 0 h 725"/>
                <a:gd name="T22" fmla="*/ 483 w 1317"/>
                <a:gd name="T23" fmla="*/ 168 h 725"/>
                <a:gd name="T24" fmla="*/ 505 w 1317"/>
                <a:gd name="T25" fmla="*/ 250 h 725"/>
                <a:gd name="T26" fmla="*/ 505 w 1317"/>
                <a:gd name="T27" fmla="*/ 250 h 725"/>
                <a:gd name="T28" fmla="*/ 440 w 1317"/>
                <a:gd name="T29" fmla="*/ 339 h 725"/>
                <a:gd name="T30" fmla="*/ 441 w 1317"/>
                <a:gd name="T31" fmla="*/ 339 h 725"/>
                <a:gd name="T32" fmla="*/ 417 w 1317"/>
                <a:gd name="T33" fmla="*/ 337 h 725"/>
                <a:gd name="T34" fmla="*/ 356 w 1317"/>
                <a:gd name="T35" fmla="*/ 347 h 725"/>
                <a:gd name="T36" fmla="*/ 356 w 1317"/>
                <a:gd name="T37" fmla="*/ 347 h 725"/>
                <a:gd name="T38" fmla="*/ 285 w 1317"/>
                <a:gd name="T39" fmla="*/ 289 h 725"/>
                <a:gd name="T40" fmla="*/ 291 w 1317"/>
                <a:gd name="T41" fmla="*/ 245 h 725"/>
                <a:gd name="T42" fmla="*/ 146 w 1317"/>
                <a:gd name="T43" fmla="*/ 100 h 725"/>
                <a:gd name="T44" fmla="*/ 0 w 1317"/>
                <a:gd name="T45" fmla="*/ 245 h 725"/>
                <a:gd name="T46" fmla="*/ 146 w 1317"/>
                <a:gd name="T47" fmla="*/ 391 h 725"/>
                <a:gd name="T48" fmla="*/ 183 w 1317"/>
                <a:gd name="T49" fmla="*/ 386 h 725"/>
                <a:gd name="T50" fmla="*/ 237 w 1317"/>
                <a:gd name="T51" fmla="*/ 460 h 725"/>
                <a:gd name="T52" fmla="*/ 237 w 1317"/>
                <a:gd name="T53" fmla="*/ 460 h 725"/>
                <a:gd name="T54" fmla="*/ 223 w 1317"/>
                <a:gd name="T55" fmla="*/ 531 h 725"/>
                <a:gd name="T56" fmla="*/ 417 w 1317"/>
                <a:gd name="T57" fmla="*/ 725 h 725"/>
                <a:gd name="T58" fmla="*/ 611 w 1317"/>
                <a:gd name="T59" fmla="*/ 531 h 725"/>
                <a:gd name="T60" fmla="*/ 583 w 1317"/>
                <a:gd name="T61" fmla="*/ 430 h 725"/>
                <a:gd name="T62" fmla="*/ 637 w 1317"/>
                <a:gd name="T63" fmla="*/ 336 h 725"/>
                <a:gd name="T64" fmla="*/ 637 w 1317"/>
                <a:gd name="T65" fmla="*/ 336 h 725"/>
                <a:gd name="T66" fmla="*/ 651 w 1317"/>
                <a:gd name="T67" fmla="*/ 336 h 725"/>
                <a:gd name="T68" fmla="*/ 684 w 1317"/>
                <a:gd name="T69" fmla="*/ 333 h 725"/>
                <a:gd name="T70" fmla="*/ 770 w 1317"/>
                <a:gd name="T71" fmla="*/ 432 h 725"/>
                <a:gd name="T72" fmla="*/ 770 w 1317"/>
                <a:gd name="T73" fmla="*/ 432 h 725"/>
                <a:gd name="T74" fmla="*/ 758 w 1317"/>
                <a:gd name="T75" fmla="*/ 485 h 725"/>
                <a:gd name="T76" fmla="*/ 884 w 1317"/>
                <a:gd name="T77" fmla="*/ 611 h 725"/>
                <a:gd name="T78" fmla="*/ 1010 w 1317"/>
                <a:gd name="T79" fmla="*/ 485 h 725"/>
                <a:gd name="T80" fmla="*/ 1003 w 1317"/>
                <a:gd name="T81" fmla="*/ 443 h 725"/>
                <a:gd name="T82" fmla="*/ 1096 w 1317"/>
                <a:gd name="T83" fmla="*/ 355 h 725"/>
                <a:gd name="T84" fmla="*/ 1146 w 1317"/>
                <a:gd name="T85" fmla="*/ 362 h 725"/>
                <a:gd name="T86" fmla="*/ 1317 w 1317"/>
                <a:gd name="T87" fmla="*/ 191 h 725"/>
                <a:gd name="T88" fmla="*/ 1146 w 1317"/>
                <a:gd name="T89" fmla="*/ 1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7" h="725">
                  <a:moveTo>
                    <a:pt x="1146" y="19"/>
                  </a:moveTo>
                  <a:cubicBezTo>
                    <a:pt x="1051" y="19"/>
                    <a:pt x="975" y="96"/>
                    <a:pt x="975" y="191"/>
                  </a:cubicBezTo>
                  <a:cubicBezTo>
                    <a:pt x="975" y="215"/>
                    <a:pt x="980" y="238"/>
                    <a:pt x="989" y="259"/>
                  </a:cubicBezTo>
                  <a:cubicBezTo>
                    <a:pt x="1018" y="327"/>
                    <a:pt x="965" y="374"/>
                    <a:pt x="912" y="362"/>
                  </a:cubicBezTo>
                  <a:cubicBezTo>
                    <a:pt x="912" y="362"/>
                    <a:pt x="912" y="362"/>
                    <a:pt x="912" y="362"/>
                  </a:cubicBezTo>
                  <a:cubicBezTo>
                    <a:pt x="903" y="360"/>
                    <a:pt x="894" y="359"/>
                    <a:pt x="884" y="359"/>
                  </a:cubicBezTo>
                  <a:cubicBezTo>
                    <a:pt x="879" y="359"/>
                    <a:pt x="873" y="359"/>
                    <a:pt x="868" y="360"/>
                  </a:cubicBezTo>
                  <a:cubicBezTo>
                    <a:pt x="868" y="360"/>
                    <a:pt x="868" y="360"/>
                    <a:pt x="868" y="360"/>
                  </a:cubicBezTo>
                  <a:cubicBezTo>
                    <a:pt x="812" y="367"/>
                    <a:pt x="764" y="314"/>
                    <a:pt x="799" y="249"/>
                  </a:cubicBezTo>
                  <a:cubicBezTo>
                    <a:pt x="812" y="225"/>
                    <a:pt x="819" y="197"/>
                    <a:pt x="819" y="168"/>
                  </a:cubicBezTo>
                  <a:cubicBezTo>
                    <a:pt x="819" y="75"/>
                    <a:pt x="744" y="0"/>
                    <a:pt x="651" y="0"/>
                  </a:cubicBezTo>
                  <a:cubicBezTo>
                    <a:pt x="558" y="0"/>
                    <a:pt x="483" y="75"/>
                    <a:pt x="483" y="168"/>
                  </a:cubicBezTo>
                  <a:cubicBezTo>
                    <a:pt x="483" y="198"/>
                    <a:pt x="491" y="226"/>
                    <a:pt x="505" y="250"/>
                  </a:cubicBezTo>
                  <a:cubicBezTo>
                    <a:pt x="505" y="250"/>
                    <a:pt x="505" y="250"/>
                    <a:pt x="505" y="250"/>
                  </a:cubicBezTo>
                  <a:cubicBezTo>
                    <a:pt x="529" y="294"/>
                    <a:pt x="499" y="346"/>
                    <a:pt x="440" y="339"/>
                  </a:cubicBezTo>
                  <a:cubicBezTo>
                    <a:pt x="441" y="339"/>
                    <a:pt x="441" y="339"/>
                    <a:pt x="441" y="339"/>
                  </a:cubicBezTo>
                  <a:cubicBezTo>
                    <a:pt x="433" y="338"/>
                    <a:pt x="425" y="337"/>
                    <a:pt x="417" y="337"/>
                  </a:cubicBezTo>
                  <a:cubicBezTo>
                    <a:pt x="396" y="337"/>
                    <a:pt x="375" y="341"/>
                    <a:pt x="356" y="347"/>
                  </a:cubicBezTo>
                  <a:cubicBezTo>
                    <a:pt x="356" y="347"/>
                    <a:pt x="356" y="347"/>
                    <a:pt x="356" y="347"/>
                  </a:cubicBezTo>
                  <a:cubicBezTo>
                    <a:pt x="306" y="364"/>
                    <a:pt x="273" y="327"/>
                    <a:pt x="285" y="289"/>
                  </a:cubicBezTo>
                  <a:cubicBezTo>
                    <a:pt x="289" y="275"/>
                    <a:pt x="291" y="261"/>
                    <a:pt x="291" y="245"/>
                  </a:cubicBezTo>
                  <a:cubicBezTo>
                    <a:pt x="291" y="165"/>
                    <a:pt x="226" y="100"/>
                    <a:pt x="146" y="100"/>
                  </a:cubicBezTo>
                  <a:cubicBezTo>
                    <a:pt x="66" y="100"/>
                    <a:pt x="0" y="165"/>
                    <a:pt x="0" y="245"/>
                  </a:cubicBezTo>
                  <a:cubicBezTo>
                    <a:pt x="0" y="326"/>
                    <a:pt x="66" y="391"/>
                    <a:pt x="146" y="391"/>
                  </a:cubicBezTo>
                  <a:cubicBezTo>
                    <a:pt x="159" y="391"/>
                    <a:pt x="171" y="389"/>
                    <a:pt x="183" y="386"/>
                  </a:cubicBezTo>
                  <a:cubicBezTo>
                    <a:pt x="221" y="377"/>
                    <a:pt x="256" y="411"/>
                    <a:pt x="237" y="460"/>
                  </a:cubicBezTo>
                  <a:cubicBezTo>
                    <a:pt x="237" y="460"/>
                    <a:pt x="237" y="460"/>
                    <a:pt x="237" y="460"/>
                  </a:cubicBezTo>
                  <a:cubicBezTo>
                    <a:pt x="228" y="482"/>
                    <a:pt x="223" y="506"/>
                    <a:pt x="223" y="531"/>
                  </a:cubicBezTo>
                  <a:cubicBezTo>
                    <a:pt x="223" y="638"/>
                    <a:pt x="310" y="725"/>
                    <a:pt x="417" y="725"/>
                  </a:cubicBezTo>
                  <a:cubicBezTo>
                    <a:pt x="525" y="725"/>
                    <a:pt x="611" y="638"/>
                    <a:pt x="611" y="531"/>
                  </a:cubicBezTo>
                  <a:cubicBezTo>
                    <a:pt x="611" y="494"/>
                    <a:pt x="601" y="460"/>
                    <a:pt x="583" y="430"/>
                  </a:cubicBezTo>
                  <a:cubicBezTo>
                    <a:pt x="553" y="380"/>
                    <a:pt x="587" y="331"/>
                    <a:pt x="637" y="336"/>
                  </a:cubicBezTo>
                  <a:cubicBezTo>
                    <a:pt x="637" y="336"/>
                    <a:pt x="637" y="336"/>
                    <a:pt x="637" y="336"/>
                  </a:cubicBezTo>
                  <a:cubicBezTo>
                    <a:pt x="642" y="336"/>
                    <a:pt x="647" y="336"/>
                    <a:pt x="651" y="336"/>
                  </a:cubicBezTo>
                  <a:cubicBezTo>
                    <a:pt x="663" y="336"/>
                    <a:pt x="673" y="335"/>
                    <a:pt x="684" y="333"/>
                  </a:cubicBezTo>
                  <a:cubicBezTo>
                    <a:pt x="757" y="319"/>
                    <a:pt x="793" y="381"/>
                    <a:pt x="770" y="432"/>
                  </a:cubicBezTo>
                  <a:cubicBezTo>
                    <a:pt x="770" y="432"/>
                    <a:pt x="770" y="432"/>
                    <a:pt x="770" y="432"/>
                  </a:cubicBezTo>
                  <a:cubicBezTo>
                    <a:pt x="762" y="448"/>
                    <a:pt x="758" y="466"/>
                    <a:pt x="758" y="485"/>
                  </a:cubicBezTo>
                  <a:cubicBezTo>
                    <a:pt x="758" y="555"/>
                    <a:pt x="815" y="611"/>
                    <a:pt x="884" y="611"/>
                  </a:cubicBezTo>
                  <a:cubicBezTo>
                    <a:pt x="954" y="611"/>
                    <a:pt x="1010" y="555"/>
                    <a:pt x="1010" y="485"/>
                  </a:cubicBezTo>
                  <a:cubicBezTo>
                    <a:pt x="1010" y="470"/>
                    <a:pt x="1008" y="456"/>
                    <a:pt x="1003" y="443"/>
                  </a:cubicBezTo>
                  <a:cubicBezTo>
                    <a:pt x="985" y="392"/>
                    <a:pt x="1026" y="334"/>
                    <a:pt x="1096" y="355"/>
                  </a:cubicBezTo>
                  <a:cubicBezTo>
                    <a:pt x="1112" y="360"/>
                    <a:pt x="1129" y="362"/>
                    <a:pt x="1146" y="362"/>
                  </a:cubicBezTo>
                  <a:cubicBezTo>
                    <a:pt x="1241" y="362"/>
                    <a:pt x="1317" y="285"/>
                    <a:pt x="1317" y="191"/>
                  </a:cubicBezTo>
                  <a:cubicBezTo>
                    <a:pt x="1317" y="96"/>
                    <a:pt x="1241" y="19"/>
                    <a:pt x="1146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" name="íSľiḑè"/>
            <p:cNvSpPr/>
            <p:nvPr/>
          </p:nvSpPr>
          <p:spPr bwMode="auto">
            <a:xfrm>
              <a:off x="5804" y="3795"/>
              <a:ext cx="1528" cy="1535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íṩḻidé"/>
            <p:cNvSpPr/>
            <p:nvPr/>
          </p:nvSpPr>
          <p:spPr bwMode="auto">
            <a:xfrm>
              <a:off x="7124" y="5208"/>
              <a:ext cx="2100" cy="2105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" name="ïšlíďè"/>
            <p:cNvSpPr/>
            <p:nvPr/>
          </p:nvSpPr>
          <p:spPr bwMode="auto">
            <a:xfrm>
              <a:off x="8656" y="3203"/>
              <a:ext cx="1800" cy="1803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iṣḷiḓê"/>
            <p:cNvSpPr/>
            <p:nvPr/>
          </p:nvSpPr>
          <p:spPr bwMode="auto">
            <a:xfrm>
              <a:off x="10284" y="5330"/>
              <a:ext cx="1303" cy="1305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ïṡ1idé"/>
            <p:cNvSpPr/>
            <p:nvPr/>
          </p:nvSpPr>
          <p:spPr bwMode="auto">
            <a:xfrm>
              <a:off x="11569" y="3320"/>
              <a:ext cx="1835" cy="1840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ïṩḻidè"/>
            <p:cNvSpPr/>
            <p:nvPr/>
          </p:nvSpPr>
          <p:spPr bwMode="auto">
            <a:xfrm>
              <a:off x="12071" y="3826"/>
              <a:ext cx="830" cy="829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ïŝľíďê"/>
            <p:cNvSpPr/>
            <p:nvPr/>
          </p:nvSpPr>
          <p:spPr bwMode="auto">
            <a:xfrm>
              <a:off x="10599" y="5647"/>
              <a:ext cx="672" cy="671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ïṡľiḓe"/>
            <p:cNvSpPr/>
            <p:nvPr/>
          </p:nvSpPr>
          <p:spPr bwMode="auto">
            <a:xfrm>
              <a:off x="7646" y="5733"/>
              <a:ext cx="1055" cy="1053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išḷiḋé"/>
            <p:cNvSpPr/>
            <p:nvPr/>
          </p:nvSpPr>
          <p:spPr bwMode="auto">
            <a:xfrm>
              <a:off x="6231" y="4227"/>
              <a:ext cx="672" cy="671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ï$lîḋè"/>
            <p:cNvSpPr/>
            <p:nvPr/>
          </p:nvSpPr>
          <p:spPr bwMode="auto">
            <a:xfrm>
              <a:off x="9141" y="3690"/>
              <a:ext cx="830" cy="829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15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90418" y="2137390"/>
            <a:ext cx="2808736" cy="1560788"/>
            <a:chOff x="4604769" y="2309048"/>
            <a:chExt cx="2808736" cy="1560788"/>
          </a:xfrm>
        </p:grpSpPr>
        <p:sp>
          <p:nvSpPr>
            <p:cNvPr id="1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0418" y="3819484"/>
            <a:ext cx="2808736" cy="1560788"/>
            <a:chOff x="4604769" y="2309048"/>
            <a:chExt cx="2808736" cy="1560788"/>
          </a:xfrm>
        </p:grpSpPr>
        <p:sp>
          <p:nvSpPr>
            <p:cNvPr id="2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29413" y="4241608"/>
            <a:ext cx="2808736" cy="1560788"/>
            <a:chOff x="4604769" y="2309048"/>
            <a:chExt cx="2808736" cy="1560788"/>
          </a:xfrm>
        </p:grpSpPr>
        <p:sp>
          <p:nvSpPr>
            <p:cNvPr id="2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81789" y="4398630"/>
            <a:ext cx="2808736" cy="1560788"/>
            <a:chOff x="4604769" y="2309048"/>
            <a:chExt cx="2808736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06509" y="3485199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7" name="任意多边形 46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9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1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52" name="矩形 51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cf7138c-90fb-45cc-968c-18e899bf2b2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8367" y="2288339"/>
            <a:ext cx="10884971" cy="3457005"/>
            <a:chOff x="633929" y="1903699"/>
            <a:chExt cx="10884971" cy="3457005"/>
          </a:xfrm>
        </p:grpSpPr>
        <p:sp>
          <p:nvSpPr>
            <p:cNvPr id="3" name="ïṥļïḑê"/>
            <p:cNvSpPr/>
            <p:nvPr/>
          </p:nvSpPr>
          <p:spPr>
            <a:xfrm>
              <a:off x="3112019" y="3355918"/>
              <a:ext cx="8406881" cy="2004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îS1íḋê"/>
            <p:cNvSpPr/>
            <p:nvPr/>
          </p:nvSpPr>
          <p:spPr>
            <a:xfrm>
              <a:off x="633929" y="3319755"/>
              <a:ext cx="2438919" cy="2004786"/>
            </a:xfrm>
            <a:prstGeom prst="rect">
              <a:avLst/>
            </a:prstGeom>
            <a:blipFill>
              <a:blip r:embed="rId2"/>
              <a:stretch>
                <a:fillRect l="-11735" r="-11613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/>
            </a:p>
          </p:txBody>
        </p:sp>
        <p:sp>
          <p:nvSpPr>
            <p:cNvPr id="5" name="iṥľiḑê"/>
            <p:cNvSpPr/>
            <p:nvPr/>
          </p:nvSpPr>
          <p:spPr>
            <a:xfrm>
              <a:off x="1865014" y="3355918"/>
              <a:ext cx="1247006" cy="200478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6" name="îṡľíďé"/>
            <p:cNvGrpSpPr/>
            <p:nvPr/>
          </p:nvGrpSpPr>
          <p:grpSpPr>
            <a:xfrm>
              <a:off x="3229272" y="3909268"/>
              <a:ext cx="8172375" cy="1451436"/>
              <a:chOff x="3346525" y="3409490"/>
              <a:chExt cx="8172375" cy="1451436"/>
            </a:xfrm>
          </p:grpSpPr>
          <p:grpSp>
            <p:nvGrpSpPr>
              <p:cNvPr id="20" name="íṥḷiḓê"/>
              <p:cNvGrpSpPr/>
              <p:nvPr/>
            </p:nvGrpSpPr>
            <p:grpSpPr>
              <a:xfrm>
                <a:off x="3346525" y="3409490"/>
                <a:ext cx="1767167" cy="1451436"/>
                <a:chOff x="4325611" y="2758614"/>
                <a:chExt cx="1675278" cy="1451436"/>
              </a:xfrm>
            </p:grpSpPr>
            <p:sp>
              <p:nvSpPr>
                <p:cNvPr id="33" name="îṡľîḋe"/>
                <p:cNvSpPr/>
                <p:nvPr/>
              </p:nvSpPr>
              <p:spPr bwMode="auto">
                <a:xfrm>
                  <a:off x="4325611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4" name="íṡḷiḋé"/>
                <p:cNvSpPr txBox="1"/>
                <p:nvPr/>
              </p:nvSpPr>
              <p:spPr bwMode="auto">
                <a:xfrm>
                  <a:off x="4325611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01.Text here</a:t>
                  </a:r>
                </a:p>
              </p:txBody>
            </p:sp>
          </p:grpSp>
          <p:grpSp>
            <p:nvGrpSpPr>
              <p:cNvPr id="21" name="islîḍé"/>
              <p:cNvGrpSpPr/>
              <p:nvPr/>
            </p:nvGrpSpPr>
            <p:grpSpPr>
              <a:xfrm>
                <a:off x="5481595" y="3409490"/>
                <a:ext cx="1767167" cy="1451436"/>
                <a:chOff x="6287715" y="2758614"/>
                <a:chExt cx="1675278" cy="1451436"/>
              </a:xfrm>
            </p:grpSpPr>
            <p:sp>
              <p:nvSpPr>
                <p:cNvPr id="31" name="ï$ļïḍé"/>
                <p:cNvSpPr/>
                <p:nvPr/>
              </p:nvSpPr>
              <p:spPr bwMode="auto">
                <a:xfrm>
                  <a:off x="6287715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2" name="íşľîdè"/>
                <p:cNvSpPr txBox="1"/>
                <p:nvPr/>
              </p:nvSpPr>
              <p:spPr bwMode="auto">
                <a:xfrm>
                  <a:off x="6287715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02.Text here</a:t>
                  </a:r>
                </a:p>
              </p:txBody>
            </p:sp>
          </p:grpSp>
          <p:grpSp>
            <p:nvGrpSpPr>
              <p:cNvPr id="22" name="íšļîḑê"/>
              <p:cNvGrpSpPr/>
              <p:nvPr/>
            </p:nvGrpSpPr>
            <p:grpSpPr>
              <a:xfrm>
                <a:off x="7616665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29" name="ïslîďe"/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0" name="işḷiḍé"/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03.Text here</a:t>
                  </a: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 flipH="1">
                <a:off x="529764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743271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iṥlíḑê"/>
              <p:cNvGrpSpPr/>
              <p:nvPr/>
            </p:nvGrpSpPr>
            <p:grpSpPr>
              <a:xfrm>
                <a:off x="9751733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27" name="îślîḑe"/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8" name="iṩḷîḍe"/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04.Text here</a:t>
                  </a:r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 flipH="1">
                <a:off x="956778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îSlîḑè"/>
            <p:cNvGrpSpPr/>
            <p:nvPr/>
          </p:nvGrpSpPr>
          <p:grpSpPr>
            <a:xfrm>
              <a:off x="4668924" y="1903699"/>
              <a:ext cx="5293063" cy="1776679"/>
              <a:chOff x="6469482" y="2403474"/>
              <a:chExt cx="2408093" cy="808304"/>
            </a:xfrm>
          </p:grpSpPr>
          <p:grpSp>
            <p:nvGrpSpPr>
              <p:cNvPr id="8" name="isľiḓé"/>
              <p:cNvGrpSpPr/>
              <p:nvPr/>
            </p:nvGrpSpPr>
            <p:grpSpPr>
              <a:xfrm>
                <a:off x="8219037" y="2478357"/>
                <a:ext cx="658538" cy="658538"/>
                <a:chOff x="7502898" y="2478357"/>
                <a:chExt cx="658538" cy="658538"/>
              </a:xfrm>
            </p:grpSpPr>
            <p:sp>
              <p:nvSpPr>
                <p:cNvPr id="18" name="ís1ïḓé"/>
                <p:cNvSpPr/>
                <p:nvPr/>
              </p:nvSpPr>
              <p:spPr>
                <a:xfrm>
                  <a:off x="7502898" y="2478357"/>
                  <a:ext cx="658538" cy="6585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19" name="íşliďe"/>
                <p:cNvSpPr/>
                <p:nvPr/>
              </p:nvSpPr>
              <p:spPr bwMode="auto">
                <a:xfrm>
                  <a:off x="7790788" y="2686780"/>
                  <a:ext cx="242144" cy="241692"/>
                </a:xfrm>
                <a:custGeom>
                  <a:avLst/>
                  <a:gdLst>
                    <a:gd name="connsiteX0" fmla="*/ 290910 w 605702"/>
                    <a:gd name="connsiteY0" fmla="*/ 156336 h 604568"/>
                    <a:gd name="connsiteX1" fmla="*/ 335849 w 605702"/>
                    <a:gd name="connsiteY1" fmla="*/ 164992 h 604568"/>
                    <a:gd name="connsiteX2" fmla="*/ 288310 w 605702"/>
                    <a:gd name="connsiteY2" fmla="*/ 212456 h 604568"/>
                    <a:gd name="connsiteX3" fmla="*/ 203632 w 605702"/>
                    <a:gd name="connsiteY3" fmla="*/ 244717 h 604568"/>
                    <a:gd name="connsiteX4" fmla="*/ 203632 w 605702"/>
                    <a:gd name="connsiteY4" fmla="*/ 401388 h 604568"/>
                    <a:gd name="connsiteX5" fmla="*/ 360547 w 605702"/>
                    <a:gd name="connsiteY5" fmla="*/ 401388 h 604568"/>
                    <a:gd name="connsiteX6" fmla="*/ 392859 w 605702"/>
                    <a:gd name="connsiteY6" fmla="*/ 316749 h 604568"/>
                    <a:gd name="connsiteX7" fmla="*/ 440397 w 605702"/>
                    <a:gd name="connsiteY7" fmla="*/ 269284 h 604568"/>
                    <a:gd name="connsiteX8" fmla="*/ 400287 w 605702"/>
                    <a:gd name="connsiteY8" fmla="*/ 441065 h 604568"/>
                    <a:gd name="connsiteX9" fmla="*/ 163892 w 605702"/>
                    <a:gd name="connsiteY9" fmla="*/ 441065 h 604568"/>
                    <a:gd name="connsiteX10" fmla="*/ 163892 w 605702"/>
                    <a:gd name="connsiteY10" fmla="*/ 205040 h 604568"/>
                    <a:gd name="connsiteX11" fmla="*/ 290910 w 605702"/>
                    <a:gd name="connsiteY11" fmla="*/ 156336 h 604568"/>
                    <a:gd name="connsiteX12" fmla="*/ 246542 w 605702"/>
                    <a:gd name="connsiteY12" fmla="*/ 43775 h 604568"/>
                    <a:gd name="connsiteX13" fmla="*/ 422196 w 605702"/>
                    <a:gd name="connsiteY13" fmla="*/ 78723 h 604568"/>
                    <a:gd name="connsiteX14" fmla="*/ 376794 w 605702"/>
                    <a:gd name="connsiteY14" fmla="*/ 124054 h 604568"/>
                    <a:gd name="connsiteX15" fmla="*/ 126109 w 605702"/>
                    <a:gd name="connsiteY15" fmla="*/ 167345 h 604568"/>
                    <a:gd name="connsiteX16" fmla="*/ 126109 w 605702"/>
                    <a:gd name="connsiteY16" fmla="*/ 478820 h 604568"/>
                    <a:gd name="connsiteX17" fmla="*/ 438073 w 605702"/>
                    <a:gd name="connsiteY17" fmla="*/ 478820 h 604568"/>
                    <a:gd name="connsiteX18" fmla="*/ 481432 w 605702"/>
                    <a:gd name="connsiteY18" fmla="*/ 228527 h 604568"/>
                    <a:gd name="connsiteX19" fmla="*/ 526741 w 605702"/>
                    <a:gd name="connsiteY19" fmla="*/ 183011 h 604568"/>
                    <a:gd name="connsiteX20" fmla="*/ 481432 w 605702"/>
                    <a:gd name="connsiteY20" fmla="*/ 522111 h 604568"/>
                    <a:gd name="connsiteX21" fmla="*/ 82657 w 605702"/>
                    <a:gd name="connsiteY21" fmla="*/ 522111 h 604568"/>
                    <a:gd name="connsiteX22" fmla="*/ 82657 w 605702"/>
                    <a:gd name="connsiteY22" fmla="*/ 123961 h 604568"/>
                    <a:gd name="connsiteX23" fmla="*/ 246542 w 605702"/>
                    <a:gd name="connsiteY23" fmla="*/ 43775 h 604568"/>
                    <a:gd name="connsiteX24" fmla="*/ 536061 w 605702"/>
                    <a:gd name="connsiteY24" fmla="*/ 0 h 604568"/>
                    <a:gd name="connsiteX25" fmla="*/ 544232 w 605702"/>
                    <a:gd name="connsiteY25" fmla="*/ 61368 h 604568"/>
                    <a:gd name="connsiteX26" fmla="*/ 605702 w 605702"/>
                    <a:gd name="connsiteY26" fmla="*/ 69526 h 604568"/>
                    <a:gd name="connsiteX27" fmla="*/ 524361 w 605702"/>
                    <a:gd name="connsiteY27" fmla="*/ 150732 h 604568"/>
                    <a:gd name="connsiteX28" fmla="*/ 498361 w 605702"/>
                    <a:gd name="connsiteY28" fmla="*/ 147302 h 604568"/>
                    <a:gd name="connsiteX29" fmla="*/ 337721 w 605702"/>
                    <a:gd name="connsiteY29" fmla="*/ 307767 h 604568"/>
                    <a:gd name="connsiteX30" fmla="*/ 339764 w 605702"/>
                    <a:gd name="connsiteY30" fmla="*/ 323063 h 604568"/>
                    <a:gd name="connsiteX31" fmla="*/ 282101 w 605702"/>
                    <a:gd name="connsiteY31" fmla="*/ 380630 h 604568"/>
                    <a:gd name="connsiteX32" fmla="*/ 224437 w 605702"/>
                    <a:gd name="connsiteY32" fmla="*/ 323063 h 604568"/>
                    <a:gd name="connsiteX33" fmla="*/ 282101 w 605702"/>
                    <a:gd name="connsiteY33" fmla="*/ 265495 h 604568"/>
                    <a:gd name="connsiteX34" fmla="*/ 297422 w 605702"/>
                    <a:gd name="connsiteY34" fmla="*/ 267535 h 604568"/>
                    <a:gd name="connsiteX35" fmla="*/ 458155 w 605702"/>
                    <a:gd name="connsiteY35" fmla="*/ 107162 h 604568"/>
                    <a:gd name="connsiteX36" fmla="*/ 454719 w 605702"/>
                    <a:gd name="connsiteY36" fmla="*/ 81206 h 60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5702" h="604568">
                      <a:moveTo>
                        <a:pt x="290910" y="156336"/>
                      </a:moveTo>
                      <a:cubicBezTo>
                        <a:pt x="306137" y="157147"/>
                        <a:pt x="321272" y="160032"/>
                        <a:pt x="335849" y="164992"/>
                      </a:cubicBezTo>
                      <a:lnTo>
                        <a:pt x="288310" y="212456"/>
                      </a:lnTo>
                      <a:cubicBezTo>
                        <a:pt x="257856" y="210695"/>
                        <a:pt x="226844" y="221449"/>
                        <a:pt x="203632" y="244717"/>
                      </a:cubicBezTo>
                      <a:cubicBezTo>
                        <a:pt x="160271" y="287918"/>
                        <a:pt x="160271" y="358187"/>
                        <a:pt x="203632" y="401388"/>
                      </a:cubicBezTo>
                      <a:cubicBezTo>
                        <a:pt x="246900" y="444680"/>
                        <a:pt x="317279" y="444680"/>
                        <a:pt x="360547" y="401388"/>
                      </a:cubicBezTo>
                      <a:cubicBezTo>
                        <a:pt x="383852" y="378211"/>
                        <a:pt x="394623" y="347156"/>
                        <a:pt x="392859" y="316749"/>
                      </a:cubicBezTo>
                      <a:lnTo>
                        <a:pt x="440397" y="269284"/>
                      </a:lnTo>
                      <a:cubicBezTo>
                        <a:pt x="460267" y="327595"/>
                        <a:pt x="446897" y="394620"/>
                        <a:pt x="400287" y="441065"/>
                      </a:cubicBezTo>
                      <a:cubicBezTo>
                        <a:pt x="335106" y="506236"/>
                        <a:pt x="229073" y="506236"/>
                        <a:pt x="163892" y="441065"/>
                      </a:cubicBezTo>
                      <a:cubicBezTo>
                        <a:pt x="98619" y="375987"/>
                        <a:pt x="98619" y="270118"/>
                        <a:pt x="163892" y="205040"/>
                      </a:cubicBezTo>
                      <a:cubicBezTo>
                        <a:pt x="198711" y="170137"/>
                        <a:pt x="245228" y="153902"/>
                        <a:pt x="290910" y="156336"/>
                      </a:cubicBezTo>
                      <a:close/>
                      <a:moveTo>
                        <a:pt x="246542" y="43775"/>
                      </a:moveTo>
                      <a:cubicBezTo>
                        <a:pt x="306463" y="36243"/>
                        <a:pt x="368345" y="47900"/>
                        <a:pt x="422196" y="78723"/>
                      </a:cubicBezTo>
                      <a:lnTo>
                        <a:pt x="376794" y="124054"/>
                      </a:lnTo>
                      <a:cubicBezTo>
                        <a:pt x="294811" y="85305"/>
                        <a:pt x="193980" y="99581"/>
                        <a:pt x="126109" y="167345"/>
                      </a:cubicBezTo>
                      <a:cubicBezTo>
                        <a:pt x="39948" y="253371"/>
                        <a:pt x="39948" y="392793"/>
                        <a:pt x="126109" y="478820"/>
                      </a:cubicBezTo>
                      <a:cubicBezTo>
                        <a:pt x="212271" y="564846"/>
                        <a:pt x="351912" y="564846"/>
                        <a:pt x="438073" y="478820"/>
                      </a:cubicBezTo>
                      <a:cubicBezTo>
                        <a:pt x="505944" y="411055"/>
                        <a:pt x="520428" y="310382"/>
                        <a:pt x="481432" y="228527"/>
                      </a:cubicBezTo>
                      <a:lnTo>
                        <a:pt x="526741" y="183011"/>
                      </a:lnTo>
                      <a:cubicBezTo>
                        <a:pt x="588484" y="290544"/>
                        <a:pt x="573350" y="430244"/>
                        <a:pt x="481432" y="522111"/>
                      </a:cubicBezTo>
                      <a:cubicBezTo>
                        <a:pt x="371316" y="632054"/>
                        <a:pt x="192866" y="632054"/>
                        <a:pt x="82657" y="522111"/>
                      </a:cubicBezTo>
                      <a:cubicBezTo>
                        <a:pt x="-27552" y="412168"/>
                        <a:pt x="-27552" y="233997"/>
                        <a:pt x="82657" y="123961"/>
                      </a:cubicBezTo>
                      <a:cubicBezTo>
                        <a:pt x="128662" y="78028"/>
                        <a:pt x="186622" y="51307"/>
                        <a:pt x="246542" y="43775"/>
                      </a:cubicBezTo>
                      <a:close/>
                      <a:moveTo>
                        <a:pt x="536061" y="0"/>
                      </a:moveTo>
                      <a:lnTo>
                        <a:pt x="544232" y="61368"/>
                      </a:lnTo>
                      <a:lnTo>
                        <a:pt x="605702" y="69526"/>
                      </a:lnTo>
                      <a:lnTo>
                        <a:pt x="524361" y="150732"/>
                      </a:lnTo>
                      <a:lnTo>
                        <a:pt x="498361" y="147302"/>
                      </a:lnTo>
                      <a:lnTo>
                        <a:pt x="337721" y="307767"/>
                      </a:lnTo>
                      <a:cubicBezTo>
                        <a:pt x="339021" y="312588"/>
                        <a:pt x="339764" y="317779"/>
                        <a:pt x="339764" y="323063"/>
                      </a:cubicBezTo>
                      <a:cubicBezTo>
                        <a:pt x="339764" y="354859"/>
                        <a:pt x="313950" y="380630"/>
                        <a:pt x="282101" y="380630"/>
                      </a:cubicBezTo>
                      <a:cubicBezTo>
                        <a:pt x="250251" y="380630"/>
                        <a:pt x="224437" y="354859"/>
                        <a:pt x="224437" y="323063"/>
                      </a:cubicBezTo>
                      <a:cubicBezTo>
                        <a:pt x="224437" y="291266"/>
                        <a:pt x="250251" y="265495"/>
                        <a:pt x="282101" y="265495"/>
                      </a:cubicBezTo>
                      <a:cubicBezTo>
                        <a:pt x="287393" y="265495"/>
                        <a:pt x="292500" y="266237"/>
                        <a:pt x="297422" y="267535"/>
                      </a:cubicBezTo>
                      <a:lnTo>
                        <a:pt x="458155" y="107162"/>
                      </a:lnTo>
                      <a:lnTo>
                        <a:pt x="454719" y="81206"/>
                      </a:lnTo>
                      <a:close/>
                    </a:path>
                  </a:pathLst>
                </a:custGeom>
                <a:solidFill>
                  <a:srgbClr val="19B59C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9" name="iSľidé"/>
              <p:cNvGrpSpPr/>
              <p:nvPr/>
            </p:nvGrpSpPr>
            <p:grpSpPr>
              <a:xfrm>
                <a:off x="6469482" y="2476906"/>
                <a:ext cx="661440" cy="661440"/>
                <a:chOff x="6469482" y="2476906"/>
                <a:chExt cx="661440" cy="661440"/>
              </a:xfrm>
            </p:grpSpPr>
            <p:sp>
              <p:nvSpPr>
                <p:cNvPr id="16" name="ïṧľîdè"/>
                <p:cNvSpPr/>
                <p:nvPr/>
              </p:nvSpPr>
              <p:spPr>
                <a:xfrm>
                  <a:off x="6469482" y="2476906"/>
                  <a:ext cx="661440" cy="66144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17" name="ïšḷïḍe"/>
                <p:cNvSpPr/>
                <p:nvPr/>
              </p:nvSpPr>
              <p:spPr bwMode="auto">
                <a:xfrm>
                  <a:off x="6601698" y="2692312"/>
                  <a:ext cx="239731" cy="230627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iṣ1ïḓê"/>
              <p:cNvGrpSpPr/>
              <p:nvPr/>
            </p:nvGrpSpPr>
            <p:grpSpPr>
              <a:xfrm>
                <a:off x="6954758" y="2403474"/>
                <a:ext cx="720222" cy="808304"/>
                <a:chOff x="6954758" y="2403474"/>
                <a:chExt cx="720222" cy="808304"/>
              </a:xfrm>
            </p:grpSpPr>
            <p:sp>
              <p:nvSpPr>
                <p:cNvPr id="14" name="iṧľíḓé"/>
                <p:cNvSpPr/>
                <p:nvPr/>
              </p:nvSpPr>
              <p:spPr>
                <a:xfrm>
                  <a:off x="6954758" y="2403474"/>
                  <a:ext cx="720222" cy="808304"/>
                </a:xfrm>
                <a:custGeom>
                  <a:avLst/>
                  <a:gdLst>
                    <a:gd name="connsiteX0" fmla="*/ 404152 w 720222"/>
                    <a:gd name="connsiteY0" fmla="*/ 0 h 808304"/>
                    <a:gd name="connsiteX1" fmla="*/ 689931 w 720222"/>
                    <a:gd name="connsiteY1" fmla="*/ 118373 h 808304"/>
                    <a:gd name="connsiteX2" fmla="*/ 720222 w 720222"/>
                    <a:gd name="connsiteY2" fmla="*/ 155087 h 808304"/>
                    <a:gd name="connsiteX3" fmla="*/ 701163 w 720222"/>
                    <a:gd name="connsiteY3" fmla="*/ 178187 h 808304"/>
                    <a:gd name="connsiteX4" fmla="*/ 632140 w 720222"/>
                    <a:gd name="connsiteY4" fmla="*/ 404152 h 808304"/>
                    <a:gd name="connsiteX5" fmla="*/ 701163 w 720222"/>
                    <a:gd name="connsiteY5" fmla="*/ 630117 h 808304"/>
                    <a:gd name="connsiteX6" fmla="*/ 720222 w 720222"/>
                    <a:gd name="connsiteY6" fmla="*/ 653217 h 808304"/>
                    <a:gd name="connsiteX7" fmla="*/ 689931 w 720222"/>
                    <a:gd name="connsiteY7" fmla="*/ 689931 h 808304"/>
                    <a:gd name="connsiteX8" fmla="*/ 404152 w 720222"/>
                    <a:gd name="connsiteY8" fmla="*/ 808304 h 808304"/>
                    <a:gd name="connsiteX9" fmla="*/ 0 w 720222"/>
                    <a:gd name="connsiteY9" fmla="*/ 404152 h 808304"/>
                    <a:gd name="connsiteX10" fmla="*/ 404152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404152" y="0"/>
                      </a:moveTo>
                      <a:cubicBezTo>
                        <a:pt x="515756" y="0"/>
                        <a:pt x="616794" y="45236"/>
                        <a:pt x="689931" y="118373"/>
                      </a:cubicBezTo>
                      <a:lnTo>
                        <a:pt x="720222" y="155087"/>
                      </a:lnTo>
                      <a:lnTo>
                        <a:pt x="701163" y="178187"/>
                      </a:lnTo>
                      <a:cubicBezTo>
                        <a:pt x="657586" y="242690"/>
                        <a:pt x="632140" y="320450"/>
                        <a:pt x="632140" y="404152"/>
                      </a:cubicBezTo>
                      <a:cubicBezTo>
                        <a:pt x="632140" y="487855"/>
                        <a:pt x="657586" y="565614"/>
                        <a:pt x="701163" y="630117"/>
                      </a:cubicBezTo>
                      <a:lnTo>
                        <a:pt x="720222" y="653217"/>
                      </a:lnTo>
                      <a:lnTo>
                        <a:pt x="689931" y="689931"/>
                      </a:lnTo>
                      <a:cubicBezTo>
                        <a:pt x="616794" y="763068"/>
                        <a:pt x="515756" y="808304"/>
                        <a:pt x="404152" y="808304"/>
                      </a:cubicBezTo>
                      <a:cubicBezTo>
                        <a:pt x="180945" y="808304"/>
                        <a:pt x="0" y="627359"/>
                        <a:pt x="0" y="404152"/>
                      </a:cubicBezTo>
                      <a:cubicBezTo>
                        <a:pt x="0" y="180945"/>
                        <a:pt x="180945" y="0"/>
                        <a:pt x="404152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15" name="î$ļiḋê"/>
                <p:cNvSpPr/>
                <p:nvPr/>
              </p:nvSpPr>
              <p:spPr bwMode="auto">
                <a:xfrm>
                  <a:off x="7204302" y="2658937"/>
                  <a:ext cx="309216" cy="297378"/>
                </a:xfrm>
                <a:custGeom>
                  <a:avLst/>
                  <a:gdLst>
                    <a:gd name="connsiteX0" fmla="*/ 61288 w 609549"/>
                    <a:gd name="connsiteY0" fmla="*/ 383285 h 586216"/>
                    <a:gd name="connsiteX1" fmla="*/ 71162 w 609549"/>
                    <a:gd name="connsiteY1" fmla="*/ 387101 h 586216"/>
                    <a:gd name="connsiteX2" fmla="*/ 120018 w 609549"/>
                    <a:gd name="connsiteY2" fmla="*/ 435892 h 586216"/>
                    <a:gd name="connsiteX3" fmla="*/ 120018 w 609549"/>
                    <a:gd name="connsiteY3" fmla="*/ 454200 h 586216"/>
                    <a:gd name="connsiteX4" fmla="*/ 56639 w 609549"/>
                    <a:gd name="connsiteY4" fmla="*/ 517543 h 586216"/>
                    <a:gd name="connsiteX5" fmla="*/ 35592 w 609549"/>
                    <a:gd name="connsiteY5" fmla="*/ 513644 h 586216"/>
                    <a:gd name="connsiteX6" fmla="*/ 51877 w 609549"/>
                    <a:gd name="connsiteY6" fmla="*/ 388099 h 586216"/>
                    <a:gd name="connsiteX7" fmla="*/ 61288 w 609549"/>
                    <a:gd name="connsiteY7" fmla="*/ 383285 h 586216"/>
                    <a:gd name="connsiteX8" fmla="*/ 235245 w 609549"/>
                    <a:gd name="connsiteY8" fmla="*/ 302810 h 586216"/>
                    <a:gd name="connsiteX9" fmla="*/ 306042 w 609549"/>
                    <a:gd name="connsiteY9" fmla="*/ 373466 h 586216"/>
                    <a:gd name="connsiteX10" fmla="*/ 258717 w 609549"/>
                    <a:gd name="connsiteY10" fmla="*/ 420680 h 586216"/>
                    <a:gd name="connsiteX11" fmla="*/ 230246 w 609549"/>
                    <a:gd name="connsiteY11" fmla="*/ 550152 h 586216"/>
                    <a:gd name="connsiteX12" fmla="*/ 92223 w 609549"/>
                    <a:gd name="connsiteY12" fmla="*/ 575305 h 586216"/>
                    <a:gd name="connsiteX13" fmla="*/ 88748 w 609549"/>
                    <a:gd name="connsiteY13" fmla="*/ 556143 h 586216"/>
                    <a:gd name="connsiteX14" fmla="*/ 165115 w 609549"/>
                    <a:gd name="connsiteY14" fmla="*/ 479877 h 586216"/>
                    <a:gd name="connsiteX15" fmla="*/ 165115 w 609549"/>
                    <a:gd name="connsiteY15" fmla="*/ 446308 h 586216"/>
                    <a:gd name="connsiteX16" fmla="*/ 88700 w 609549"/>
                    <a:gd name="connsiteY16" fmla="*/ 369995 h 586216"/>
                    <a:gd name="connsiteX17" fmla="*/ 92128 w 609549"/>
                    <a:gd name="connsiteY17" fmla="*/ 350976 h 586216"/>
                    <a:gd name="connsiteX18" fmla="*/ 189111 w 609549"/>
                    <a:gd name="connsiteY18" fmla="*/ 348884 h 586216"/>
                    <a:gd name="connsiteX19" fmla="*/ 257958 w 609549"/>
                    <a:gd name="connsiteY19" fmla="*/ 161679 h 586216"/>
                    <a:gd name="connsiteX20" fmla="*/ 317251 w 609549"/>
                    <a:gd name="connsiteY20" fmla="*/ 220879 h 586216"/>
                    <a:gd name="connsiteX21" fmla="*/ 388070 w 609549"/>
                    <a:gd name="connsiteY21" fmla="*/ 291586 h 586216"/>
                    <a:gd name="connsiteX22" fmla="*/ 604906 w 609549"/>
                    <a:gd name="connsiteY22" fmla="*/ 508130 h 586216"/>
                    <a:gd name="connsiteX23" fmla="*/ 604906 w 609549"/>
                    <a:gd name="connsiteY23" fmla="*/ 530526 h 586216"/>
                    <a:gd name="connsiteX24" fmla="*/ 556567 w 609549"/>
                    <a:gd name="connsiteY24" fmla="*/ 578789 h 586216"/>
                    <a:gd name="connsiteX25" fmla="*/ 545327 w 609549"/>
                    <a:gd name="connsiteY25" fmla="*/ 583449 h 586216"/>
                    <a:gd name="connsiteX26" fmla="*/ 534135 w 609549"/>
                    <a:gd name="connsiteY26" fmla="*/ 578789 h 586216"/>
                    <a:gd name="connsiteX27" fmla="*/ 317251 w 609549"/>
                    <a:gd name="connsiteY27" fmla="*/ 362293 h 586216"/>
                    <a:gd name="connsiteX28" fmla="*/ 246481 w 609549"/>
                    <a:gd name="connsiteY28" fmla="*/ 291586 h 586216"/>
                    <a:gd name="connsiteX29" fmla="*/ 187140 w 609549"/>
                    <a:gd name="connsiteY29" fmla="*/ 232339 h 586216"/>
                    <a:gd name="connsiteX30" fmla="*/ 58606 w 609549"/>
                    <a:gd name="connsiteY30" fmla="*/ 160814 h 586216"/>
                    <a:gd name="connsiteX31" fmla="*/ 126401 w 609549"/>
                    <a:gd name="connsiteY31" fmla="*/ 228498 h 586216"/>
                    <a:gd name="connsiteX32" fmla="*/ 111975 w 609549"/>
                    <a:gd name="connsiteY32" fmla="*/ 242899 h 586216"/>
                    <a:gd name="connsiteX33" fmla="*/ 119307 w 609549"/>
                    <a:gd name="connsiteY33" fmla="*/ 250219 h 586216"/>
                    <a:gd name="connsiteX34" fmla="*/ 119307 w 609549"/>
                    <a:gd name="connsiteY34" fmla="*/ 277692 h 586216"/>
                    <a:gd name="connsiteX35" fmla="*/ 115641 w 609549"/>
                    <a:gd name="connsiteY35" fmla="*/ 281352 h 586216"/>
                    <a:gd name="connsiteX36" fmla="*/ 88123 w 609549"/>
                    <a:gd name="connsiteY36" fmla="*/ 281352 h 586216"/>
                    <a:gd name="connsiteX37" fmla="*/ 5712 w 609549"/>
                    <a:gd name="connsiteY37" fmla="*/ 199029 h 586216"/>
                    <a:gd name="connsiteX38" fmla="*/ 5712 w 609549"/>
                    <a:gd name="connsiteY38" fmla="*/ 171604 h 586216"/>
                    <a:gd name="connsiteX39" fmla="*/ 9378 w 609549"/>
                    <a:gd name="connsiteY39" fmla="*/ 167944 h 586216"/>
                    <a:gd name="connsiteX40" fmla="*/ 36849 w 609549"/>
                    <a:gd name="connsiteY40" fmla="*/ 167944 h 586216"/>
                    <a:gd name="connsiteX41" fmla="*/ 44180 w 609549"/>
                    <a:gd name="connsiteY41" fmla="*/ 175264 h 586216"/>
                    <a:gd name="connsiteX42" fmla="*/ 585775 w 609549"/>
                    <a:gd name="connsiteY42" fmla="*/ 66370 h 586216"/>
                    <a:gd name="connsiteX43" fmla="*/ 595263 w 609549"/>
                    <a:gd name="connsiteY43" fmla="*/ 73839 h 586216"/>
                    <a:gd name="connsiteX44" fmla="*/ 578978 w 609549"/>
                    <a:gd name="connsiteY44" fmla="*/ 199341 h 586216"/>
                    <a:gd name="connsiteX45" fmla="*/ 559693 w 609549"/>
                    <a:gd name="connsiteY45" fmla="*/ 200387 h 586216"/>
                    <a:gd name="connsiteX46" fmla="*/ 510789 w 609549"/>
                    <a:gd name="connsiteY46" fmla="*/ 151612 h 586216"/>
                    <a:gd name="connsiteX47" fmla="*/ 510789 w 609549"/>
                    <a:gd name="connsiteY47" fmla="*/ 133262 h 586216"/>
                    <a:gd name="connsiteX48" fmla="*/ 574216 w 609549"/>
                    <a:gd name="connsiteY48" fmla="*/ 69988 h 586216"/>
                    <a:gd name="connsiteX49" fmla="*/ 585775 w 609549"/>
                    <a:gd name="connsiteY49" fmla="*/ 66370 h 586216"/>
                    <a:gd name="connsiteX50" fmla="*/ 158702 w 609549"/>
                    <a:gd name="connsiteY50" fmla="*/ 26758 h 586216"/>
                    <a:gd name="connsiteX51" fmla="*/ 172463 w 609549"/>
                    <a:gd name="connsiteY51" fmla="*/ 32464 h 586216"/>
                    <a:gd name="connsiteX52" fmla="*/ 179701 w 609549"/>
                    <a:gd name="connsiteY52" fmla="*/ 39691 h 586216"/>
                    <a:gd name="connsiteX53" fmla="*/ 246935 w 609549"/>
                    <a:gd name="connsiteY53" fmla="*/ 106831 h 586216"/>
                    <a:gd name="connsiteX54" fmla="*/ 254886 w 609549"/>
                    <a:gd name="connsiteY54" fmla="*/ 114819 h 586216"/>
                    <a:gd name="connsiteX55" fmla="*/ 257600 w 609549"/>
                    <a:gd name="connsiteY55" fmla="*/ 138879 h 586216"/>
                    <a:gd name="connsiteX56" fmla="*/ 254886 w 609549"/>
                    <a:gd name="connsiteY56" fmla="*/ 142255 h 586216"/>
                    <a:gd name="connsiteX57" fmla="*/ 252315 w 609549"/>
                    <a:gd name="connsiteY57" fmla="*/ 144823 h 586216"/>
                    <a:gd name="connsiteX58" fmla="*/ 246696 w 609549"/>
                    <a:gd name="connsiteY58" fmla="*/ 150434 h 586216"/>
                    <a:gd name="connsiteX59" fmla="*/ 175892 w 609549"/>
                    <a:gd name="connsiteY59" fmla="*/ 221140 h 586216"/>
                    <a:gd name="connsiteX60" fmla="*/ 172463 w 609549"/>
                    <a:gd name="connsiteY60" fmla="*/ 224611 h 586216"/>
                    <a:gd name="connsiteX61" fmla="*/ 170130 w 609549"/>
                    <a:gd name="connsiteY61" fmla="*/ 226560 h 586216"/>
                    <a:gd name="connsiteX62" fmla="*/ 162274 w 609549"/>
                    <a:gd name="connsiteY62" fmla="*/ 229936 h 586216"/>
                    <a:gd name="connsiteX63" fmla="*/ 158702 w 609549"/>
                    <a:gd name="connsiteY63" fmla="*/ 230269 h 586216"/>
                    <a:gd name="connsiteX64" fmla="*/ 144942 w 609549"/>
                    <a:gd name="connsiteY64" fmla="*/ 224611 h 586216"/>
                    <a:gd name="connsiteX65" fmla="*/ 137609 w 609549"/>
                    <a:gd name="connsiteY65" fmla="*/ 217288 h 586216"/>
                    <a:gd name="connsiteX66" fmla="*/ 69804 w 609549"/>
                    <a:gd name="connsiteY66" fmla="*/ 149578 h 586216"/>
                    <a:gd name="connsiteX67" fmla="*/ 62519 w 609549"/>
                    <a:gd name="connsiteY67" fmla="*/ 142255 h 586216"/>
                    <a:gd name="connsiteX68" fmla="*/ 62519 w 609549"/>
                    <a:gd name="connsiteY68" fmla="*/ 114819 h 586216"/>
                    <a:gd name="connsiteX69" fmla="*/ 144942 w 609549"/>
                    <a:gd name="connsiteY69" fmla="*/ 32464 h 586216"/>
                    <a:gd name="connsiteX70" fmla="*/ 158702 w 609549"/>
                    <a:gd name="connsiteY70" fmla="*/ 26758 h 586216"/>
                    <a:gd name="connsiteX71" fmla="*/ 254809 w 609549"/>
                    <a:gd name="connsiteY71" fmla="*/ 6542 h 586216"/>
                    <a:gd name="connsiteX72" fmla="*/ 321015 w 609549"/>
                    <a:gd name="connsiteY72" fmla="*/ 29913 h 586216"/>
                    <a:gd name="connsiteX73" fmla="*/ 260017 w 609549"/>
                    <a:gd name="connsiteY73" fmla="*/ 97465 h 586216"/>
                    <a:gd name="connsiteX74" fmla="*/ 193067 w 609549"/>
                    <a:gd name="connsiteY74" fmla="*/ 30626 h 586216"/>
                    <a:gd name="connsiteX75" fmla="*/ 254809 w 609549"/>
                    <a:gd name="connsiteY75" fmla="*/ 6542 h 586216"/>
                    <a:gd name="connsiteX76" fmla="*/ 503105 w 609549"/>
                    <a:gd name="connsiteY76" fmla="*/ 953 h 586216"/>
                    <a:gd name="connsiteX77" fmla="*/ 538560 w 609549"/>
                    <a:gd name="connsiteY77" fmla="*/ 10911 h 586216"/>
                    <a:gd name="connsiteX78" fmla="*/ 542083 w 609549"/>
                    <a:gd name="connsiteY78" fmla="*/ 30073 h 586216"/>
                    <a:gd name="connsiteX79" fmla="*/ 465709 w 609549"/>
                    <a:gd name="connsiteY79" fmla="*/ 106341 h 586216"/>
                    <a:gd name="connsiteX80" fmla="*/ 465709 w 609549"/>
                    <a:gd name="connsiteY80" fmla="*/ 139911 h 586216"/>
                    <a:gd name="connsiteX81" fmla="*/ 542131 w 609549"/>
                    <a:gd name="connsiteY81" fmla="*/ 216227 h 586216"/>
                    <a:gd name="connsiteX82" fmla="*/ 538655 w 609549"/>
                    <a:gd name="connsiteY82" fmla="*/ 235246 h 586216"/>
                    <a:gd name="connsiteX83" fmla="*/ 442187 w 609549"/>
                    <a:gd name="connsiteY83" fmla="*/ 237528 h 586216"/>
                    <a:gd name="connsiteX84" fmla="*/ 399238 w 609549"/>
                    <a:gd name="connsiteY84" fmla="*/ 280370 h 586216"/>
                    <a:gd name="connsiteX85" fmla="*/ 328482 w 609549"/>
                    <a:gd name="connsiteY85" fmla="*/ 209712 h 586216"/>
                    <a:gd name="connsiteX86" fmla="*/ 372240 w 609549"/>
                    <a:gd name="connsiteY86" fmla="*/ 166015 h 586216"/>
                    <a:gd name="connsiteX87" fmla="*/ 400571 w 609549"/>
                    <a:gd name="connsiteY87" fmla="*/ 36064 h 586216"/>
                    <a:gd name="connsiteX88" fmla="*/ 503105 w 609549"/>
                    <a:gd name="connsiteY88" fmla="*/ 953 h 5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609549" h="586216">
                      <a:moveTo>
                        <a:pt x="61288" y="383285"/>
                      </a:moveTo>
                      <a:cubicBezTo>
                        <a:pt x="64829" y="383106"/>
                        <a:pt x="68448" y="384367"/>
                        <a:pt x="71162" y="387101"/>
                      </a:cubicBezTo>
                      <a:lnTo>
                        <a:pt x="120018" y="435892"/>
                      </a:lnTo>
                      <a:cubicBezTo>
                        <a:pt x="125113" y="440933"/>
                        <a:pt x="125113" y="449160"/>
                        <a:pt x="120018" y="454200"/>
                      </a:cubicBezTo>
                      <a:lnTo>
                        <a:pt x="56639" y="517543"/>
                      </a:lnTo>
                      <a:cubicBezTo>
                        <a:pt x="50211" y="523963"/>
                        <a:pt x="39211" y="522013"/>
                        <a:pt x="35592" y="513644"/>
                      </a:cubicBezTo>
                      <a:cubicBezTo>
                        <a:pt x="17783" y="472794"/>
                        <a:pt x="23211" y="424288"/>
                        <a:pt x="51877" y="388099"/>
                      </a:cubicBezTo>
                      <a:cubicBezTo>
                        <a:pt x="54282" y="385079"/>
                        <a:pt x="57746" y="383463"/>
                        <a:pt x="61288" y="383285"/>
                      </a:cubicBezTo>
                      <a:close/>
                      <a:moveTo>
                        <a:pt x="235245" y="302810"/>
                      </a:moveTo>
                      <a:lnTo>
                        <a:pt x="306042" y="373466"/>
                      </a:lnTo>
                      <a:lnTo>
                        <a:pt x="258717" y="420680"/>
                      </a:lnTo>
                      <a:cubicBezTo>
                        <a:pt x="274667" y="464329"/>
                        <a:pt x="265192" y="515300"/>
                        <a:pt x="230246" y="550152"/>
                      </a:cubicBezTo>
                      <a:cubicBezTo>
                        <a:pt x="192919" y="587430"/>
                        <a:pt x="137644" y="595798"/>
                        <a:pt x="92223" y="575305"/>
                      </a:cubicBezTo>
                      <a:cubicBezTo>
                        <a:pt x="84701" y="571882"/>
                        <a:pt x="82892" y="561992"/>
                        <a:pt x="88748" y="556143"/>
                      </a:cubicBezTo>
                      <a:lnTo>
                        <a:pt x="165115" y="479877"/>
                      </a:lnTo>
                      <a:cubicBezTo>
                        <a:pt x="174399" y="470605"/>
                        <a:pt x="174399" y="455580"/>
                        <a:pt x="165115" y="446308"/>
                      </a:cubicBezTo>
                      <a:lnTo>
                        <a:pt x="88700" y="369995"/>
                      </a:lnTo>
                      <a:cubicBezTo>
                        <a:pt x="82844" y="364194"/>
                        <a:pt x="84653" y="354399"/>
                        <a:pt x="92128" y="350976"/>
                      </a:cubicBezTo>
                      <a:cubicBezTo>
                        <a:pt x="122789" y="337092"/>
                        <a:pt x="157973" y="336379"/>
                        <a:pt x="189111" y="348884"/>
                      </a:cubicBezTo>
                      <a:close/>
                      <a:moveTo>
                        <a:pt x="257958" y="161679"/>
                      </a:moveTo>
                      <a:lnTo>
                        <a:pt x="317251" y="220879"/>
                      </a:lnTo>
                      <a:lnTo>
                        <a:pt x="388070" y="291586"/>
                      </a:lnTo>
                      <a:lnTo>
                        <a:pt x="604906" y="508130"/>
                      </a:lnTo>
                      <a:cubicBezTo>
                        <a:pt x="611097" y="514311"/>
                        <a:pt x="611097" y="524344"/>
                        <a:pt x="604906" y="530526"/>
                      </a:cubicBezTo>
                      <a:lnTo>
                        <a:pt x="556567" y="578789"/>
                      </a:lnTo>
                      <a:cubicBezTo>
                        <a:pt x="553471" y="581880"/>
                        <a:pt x="549423" y="583449"/>
                        <a:pt x="545327" y="583449"/>
                      </a:cubicBezTo>
                      <a:cubicBezTo>
                        <a:pt x="541279" y="583449"/>
                        <a:pt x="537231" y="581880"/>
                        <a:pt x="534135" y="578789"/>
                      </a:cubicBezTo>
                      <a:lnTo>
                        <a:pt x="317251" y="362293"/>
                      </a:lnTo>
                      <a:lnTo>
                        <a:pt x="246481" y="291586"/>
                      </a:lnTo>
                      <a:lnTo>
                        <a:pt x="187140" y="232339"/>
                      </a:lnTo>
                      <a:close/>
                      <a:moveTo>
                        <a:pt x="58606" y="160814"/>
                      </a:moveTo>
                      <a:lnTo>
                        <a:pt x="126401" y="228498"/>
                      </a:lnTo>
                      <a:lnTo>
                        <a:pt x="111975" y="242899"/>
                      </a:lnTo>
                      <a:lnTo>
                        <a:pt x="119307" y="250219"/>
                      </a:lnTo>
                      <a:cubicBezTo>
                        <a:pt x="126877" y="257824"/>
                        <a:pt x="126877" y="270087"/>
                        <a:pt x="119307" y="277692"/>
                      </a:cubicBezTo>
                      <a:lnTo>
                        <a:pt x="115641" y="281352"/>
                      </a:lnTo>
                      <a:cubicBezTo>
                        <a:pt x="108024" y="288909"/>
                        <a:pt x="95741" y="288909"/>
                        <a:pt x="88123" y="281352"/>
                      </a:cubicBezTo>
                      <a:lnTo>
                        <a:pt x="5712" y="199029"/>
                      </a:lnTo>
                      <a:cubicBezTo>
                        <a:pt x="-1905" y="191424"/>
                        <a:pt x="-1905" y="179161"/>
                        <a:pt x="5712" y="171604"/>
                      </a:cubicBezTo>
                      <a:lnTo>
                        <a:pt x="9378" y="167944"/>
                      </a:lnTo>
                      <a:cubicBezTo>
                        <a:pt x="16948" y="160339"/>
                        <a:pt x="29231" y="160339"/>
                        <a:pt x="36849" y="167944"/>
                      </a:cubicBezTo>
                      <a:lnTo>
                        <a:pt x="44180" y="175264"/>
                      </a:lnTo>
                      <a:close/>
                      <a:moveTo>
                        <a:pt x="585775" y="66370"/>
                      </a:moveTo>
                      <a:cubicBezTo>
                        <a:pt x="589775" y="67101"/>
                        <a:pt x="593430" y="69680"/>
                        <a:pt x="595263" y="73839"/>
                      </a:cubicBezTo>
                      <a:cubicBezTo>
                        <a:pt x="613072" y="114675"/>
                        <a:pt x="607644" y="163212"/>
                        <a:pt x="578978" y="199341"/>
                      </a:cubicBezTo>
                      <a:cubicBezTo>
                        <a:pt x="574168" y="205379"/>
                        <a:pt x="565121" y="205854"/>
                        <a:pt x="559693" y="200387"/>
                      </a:cubicBezTo>
                      <a:lnTo>
                        <a:pt x="510789" y="151612"/>
                      </a:lnTo>
                      <a:cubicBezTo>
                        <a:pt x="505742" y="146526"/>
                        <a:pt x="505742" y="138349"/>
                        <a:pt x="510789" y="133262"/>
                      </a:cubicBezTo>
                      <a:lnTo>
                        <a:pt x="574216" y="69988"/>
                      </a:lnTo>
                      <a:cubicBezTo>
                        <a:pt x="577430" y="66756"/>
                        <a:pt x="581775" y="65639"/>
                        <a:pt x="585775" y="66370"/>
                      </a:cubicBezTo>
                      <a:close/>
                      <a:moveTo>
                        <a:pt x="158702" y="26758"/>
                      </a:moveTo>
                      <a:cubicBezTo>
                        <a:pt x="163655" y="26758"/>
                        <a:pt x="168654" y="28660"/>
                        <a:pt x="172463" y="32464"/>
                      </a:cubicBezTo>
                      <a:lnTo>
                        <a:pt x="179701" y="39691"/>
                      </a:lnTo>
                      <a:lnTo>
                        <a:pt x="246935" y="106831"/>
                      </a:lnTo>
                      <a:lnTo>
                        <a:pt x="254886" y="114819"/>
                      </a:lnTo>
                      <a:cubicBezTo>
                        <a:pt x="261457" y="121334"/>
                        <a:pt x="262362" y="131414"/>
                        <a:pt x="257600" y="138879"/>
                      </a:cubicBezTo>
                      <a:cubicBezTo>
                        <a:pt x="256839" y="140068"/>
                        <a:pt x="255934" y="141209"/>
                        <a:pt x="254886" y="142255"/>
                      </a:cubicBezTo>
                      <a:lnTo>
                        <a:pt x="252315" y="144823"/>
                      </a:lnTo>
                      <a:lnTo>
                        <a:pt x="246696" y="150434"/>
                      </a:lnTo>
                      <a:lnTo>
                        <a:pt x="175892" y="221140"/>
                      </a:lnTo>
                      <a:lnTo>
                        <a:pt x="172463" y="224611"/>
                      </a:lnTo>
                      <a:cubicBezTo>
                        <a:pt x="171702" y="225324"/>
                        <a:pt x="170940" y="225990"/>
                        <a:pt x="170130" y="226560"/>
                      </a:cubicBezTo>
                      <a:cubicBezTo>
                        <a:pt x="167749" y="228319"/>
                        <a:pt x="165083" y="229413"/>
                        <a:pt x="162274" y="229936"/>
                      </a:cubicBezTo>
                      <a:cubicBezTo>
                        <a:pt x="161083" y="230174"/>
                        <a:pt x="159893" y="230269"/>
                        <a:pt x="158702" y="230269"/>
                      </a:cubicBezTo>
                      <a:cubicBezTo>
                        <a:pt x="153703" y="230269"/>
                        <a:pt x="148751" y="228367"/>
                        <a:pt x="144942" y="224611"/>
                      </a:cubicBezTo>
                      <a:lnTo>
                        <a:pt x="137609" y="217288"/>
                      </a:lnTo>
                      <a:lnTo>
                        <a:pt x="69804" y="149578"/>
                      </a:lnTo>
                      <a:lnTo>
                        <a:pt x="62519" y="142255"/>
                      </a:lnTo>
                      <a:cubicBezTo>
                        <a:pt x="54900" y="134647"/>
                        <a:pt x="54900" y="122380"/>
                        <a:pt x="62519" y="114819"/>
                      </a:cubicBezTo>
                      <a:lnTo>
                        <a:pt x="144942" y="32464"/>
                      </a:lnTo>
                      <a:cubicBezTo>
                        <a:pt x="148751" y="28660"/>
                        <a:pt x="153750" y="26758"/>
                        <a:pt x="158702" y="26758"/>
                      </a:cubicBezTo>
                      <a:close/>
                      <a:moveTo>
                        <a:pt x="254809" y="6542"/>
                      </a:moveTo>
                      <a:cubicBezTo>
                        <a:pt x="277279" y="4029"/>
                        <a:pt x="300492" y="9424"/>
                        <a:pt x="321015" y="29913"/>
                      </a:cubicBezTo>
                      <a:cubicBezTo>
                        <a:pt x="380347" y="89193"/>
                        <a:pt x="337205" y="46124"/>
                        <a:pt x="260017" y="97465"/>
                      </a:cubicBezTo>
                      <a:lnTo>
                        <a:pt x="193067" y="30626"/>
                      </a:lnTo>
                      <a:cubicBezTo>
                        <a:pt x="210614" y="19479"/>
                        <a:pt x="232340" y="9056"/>
                        <a:pt x="254809" y="6542"/>
                      </a:cubicBezTo>
                      <a:close/>
                      <a:moveTo>
                        <a:pt x="503105" y="953"/>
                      </a:moveTo>
                      <a:cubicBezTo>
                        <a:pt x="515252" y="2468"/>
                        <a:pt x="527216" y="5788"/>
                        <a:pt x="538560" y="10911"/>
                      </a:cubicBezTo>
                      <a:cubicBezTo>
                        <a:pt x="546131" y="14334"/>
                        <a:pt x="547940" y="24224"/>
                        <a:pt x="542083" y="30073"/>
                      </a:cubicBezTo>
                      <a:lnTo>
                        <a:pt x="465709" y="106341"/>
                      </a:lnTo>
                      <a:cubicBezTo>
                        <a:pt x="456424" y="115613"/>
                        <a:pt x="456424" y="130639"/>
                        <a:pt x="465709" y="139911"/>
                      </a:cubicBezTo>
                      <a:lnTo>
                        <a:pt x="542131" y="216227"/>
                      </a:lnTo>
                      <a:cubicBezTo>
                        <a:pt x="547940" y="222028"/>
                        <a:pt x="546178" y="231823"/>
                        <a:pt x="538655" y="235246"/>
                      </a:cubicBezTo>
                      <a:cubicBezTo>
                        <a:pt x="508181" y="249035"/>
                        <a:pt x="473184" y="249844"/>
                        <a:pt x="442187" y="237528"/>
                      </a:cubicBezTo>
                      <a:lnTo>
                        <a:pt x="399238" y="280370"/>
                      </a:lnTo>
                      <a:lnTo>
                        <a:pt x="328482" y="209712"/>
                      </a:lnTo>
                      <a:lnTo>
                        <a:pt x="372240" y="166015"/>
                      </a:lnTo>
                      <a:cubicBezTo>
                        <a:pt x="356051" y="122270"/>
                        <a:pt x="365527" y="71060"/>
                        <a:pt x="400571" y="36064"/>
                      </a:cubicBezTo>
                      <a:cubicBezTo>
                        <a:pt x="428569" y="8106"/>
                        <a:pt x="466664" y="-3592"/>
                        <a:pt x="503105" y="9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1" name="iSḷíḋè"/>
              <p:cNvGrpSpPr/>
              <p:nvPr/>
            </p:nvGrpSpPr>
            <p:grpSpPr>
              <a:xfrm>
                <a:off x="7674980" y="2403474"/>
                <a:ext cx="720222" cy="808304"/>
                <a:chOff x="7674980" y="2403474"/>
                <a:chExt cx="720222" cy="808304"/>
              </a:xfrm>
            </p:grpSpPr>
            <p:sp>
              <p:nvSpPr>
                <p:cNvPr id="12" name="isliḓè"/>
                <p:cNvSpPr/>
                <p:nvPr/>
              </p:nvSpPr>
              <p:spPr>
                <a:xfrm>
                  <a:off x="7674980" y="2403474"/>
                  <a:ext cx="720222" cy="808304"/>
                </a:xfrm>
                <a:custGeom>
                  <a:avLst/>
                  <a:gdLst>
                    <a:gd name="connsiteX0" fmla="*/ 316070 w 720222"/>
                    <a:gd name="connsiteY0" fmla="*/ 0 h 808304"/>
                    <a:gd name="connsiteX1" fmla="*/ 720222 w 720222"/>
                    <a:gd name="connsiteY1" fmla="*/ 404152 h 808304"/>
                    <a:gd name="connsiteX2" fmla="*/ 316070 w 720222"/>
                    <a:gd name="connsiteY2" fmla="*/ 808304 h 808304"/>
                    <a:gd name="connsiteX3" fmla="*/ 30291 w 720222"/>
                    <a:gd name="connsiteY3" fmla="*/ 689931 h 808304"/>
                    <a:gd name="connsiteX4" fmla="*/ 0 w 720222"/>
                    <a:gd name="connsiteY4" fmla="*/ 653217 h 808304"/>
                    <a:gd name="connsiteX5" fmla="*/ 19059 w 720222"/>
                    <a:gd name="connsiteY5" fmla="*/ 630117 h 808304"/>
                    <a:gd name="connsiteX6" fmla="*/ 88082 w 720222"/>
                    <a:gd name="connsiteY6" fmla="*/ 404152 h 808304"/>
                    <a:gd name="connsiteX7" fmla="*/ 19059 w 720222"/>
                    <a:gd name="connsiteY7" fmla="*/ 178187 h 808304"/>
                    <a:gd name="connsiteX8" fmla="*/ 0 w 720222"/>
                    <a:gd name="connsiteY8" fmla="*/ 155087 h 808304"/>
                    <a:gd name="connsiteX9" fmla="*/ 30291 w 720222"/>
                    <a:gd name="connsiteY9" fmla="*/ 118373 h 808304"/>
                    <a:gd name="connsiteX10" fmla="*/ 316070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316070" y="0"/>
                      </a:moveTo>
                      <a:cubicBezTo>
                        <a:pt x="539277" y="0"/>
                        <a:pt x="720222" y="180945"/>
                        <a:pt x="720222" y="404152"/>
                      </a:cubicBezTo>
                      <a:cubicBezTo>
                        <a:pt x="720222" y="627359"/>
                        <a:pt x="539277" y="808304"/>
                        <a:pt x="316070" y="808304"/>
                      </a:cubicBezTo>
                      <a:cubicBezTo>
                        <a:pt x="204467" y="808304"/>
                        <a:pt x="103429" y="763068"/>
                        <a:pt x="30291" y="689931"/>
                      </a:cubicBezTo>
                      <a:lnTo>
                        <a:pt x="0" y="653217"/>
                      </a:lnTo>
                      <a:lnTo>
                        <a:pt x="19059" y="630117"/>
                      </a:lnTo>
                      <a:cubicBezTo>
                        <a:pt x="62637" y="565614"/>
                        <a:pt x="88082" y="487855"/>
                        <a:pt x="88082" y="404152"/>
                      </a:cubicBezTo>
                      <a:cubicBezTo>
                        <a:pt x="88082" y="320450"/>
                        <a:pt x="62637" y="242690"/>
                        <a:pt x="19059" y="178187"/>
                      </a:cubicBezTo>
                      <a:lnTo>
                        <a:pt x="0" y="155087"/>
                      </a:lnTo>
                      <a:lnTo>
                        <a:pt x="30291" y="118373"/>
                      </a:lnTo>
                      <a:cubicBezTo>
                        <a:pt x="103429" y="45236"/>
                        <a:pt x="204467" y="0"/>
                        <a:pt x="316070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13" name="íṥľiḑé"/>
                <p:cNvSpPr/>
                <p:nvPr/>
              </p:nvSpPr>
              <p:spPr bwMode="auto">
                <a:xfrm>
                  <a:off x="7807983" y="2659449"/>
                  <a:ext cx="366134" cy="296354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/>
                </a:p>
              </p:txBody>
            </p:sp>
          </p:grpSp>
        </p:grpSp>
      </p:grpSp>
      <p:sp>
        <p:nvSpPr>
          <p:cNvPr id="35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6" name="iṩļíde"/>
          <p:cNvSpPr txBox="1"/>
          <p:nvPr/>
        </p:nvSpPr>
        <p:spPr>
          <a:xfrm>
            <a:off x="705555" y="1816257"/>
            <a:ext cx="4249653" cy="9029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Unified fonts make reading more fluent.</a:t>
            </a:r>
          </a:p>
        </p:txBody>
      </p:sp>
      <p:sp>
        <p:nvSpPr>
          <p:cNvPr id="37" name="íṧļíḓè"/>
          <p:cNvSpPr txBox="1"/>
          <p:nvPr/>
        </p:nvSpPr>
        <p:spPr>
          <a:xfrm>
            <a:off x="695084" y="2759638"/>
            <a:ext cx="3905794" cy="12055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Theme color makes PPT more convenient to change.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Adjust the spacing to adapt to Chinese typesetting, use the reference line in PPT.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9" name="任意多边形 48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51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3" name="标题 4"/>
          <p:cNvSpPr txBox="1"/>
          <p:nvPr/>
        </p:nvSpPr>
        <p:spPr>
          <a:xfrm>
            <a:off x="882012" y="208365"/>
            <a:ext cx="241165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54" name="矩形 53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614100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2" name="文本框 181"/>
          <p:cNvSpPr txBox="1"/>
          <p:nvPr/>
        </p:nvSpPr>
        <p:spPr>
          <a:xfrm>
            <a:off x="2172747" y="2654876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标题 1"/>
          <p:cNvSpPr>
            <a:spLocks noGrp="1"/>
          </p:cNvSpPr>
          <p:nvPr/>
        </p:nvSpPr>
        <p:spPr>
          <a:xfrm>
            <a:off x="3483472" y="2485986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关键技术与实践难点</a:t>
            </a:r>
          </a:p>
        </p:txBody>
      </p:sp>
      <p:sp>
        <p:nvSpPr>
          <p:cNvPr id="184" name="矩形 183"/>
          <p:cNvSpPr/>
          <p:nvPr/>
        </p:nvSpPr>
        <p:spPr>
          <a:xfrm>
            <a:off x="3474031" y="337956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4662666" y="337956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6" name="矩形 185"/>
          <p:cNvSpPr/>
          <p:nvPr/>
        </p:nvSpPr>
        <p:spPr>
          <a:xfrm>
            <a:off x="5851301" y="336775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7039936" y="336438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9" y="3246424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663613" y="971981"/>
            <a:ext cx="11960464" cy="5072380"/>
            <a:chOff x="556609" y="1254083"/>
            <a:chExt cx="11960464" cy="5072380"/>
          </a:xfrm>
        </p:grpSpPr>
        <p:cxnSp>
          <p:nvCxnSpPr>
            <p:cNvPr id="2" name="直接连接符 1"/>
            <p:cNvCxnSpPr>
              <a:stCxn id="16" idx="2"/>
            </p:cNvCxnSpPr>
            <p:nvPr/>
          </p:nvCxnSpPr>
          <p:spPr>
            <a:xfrm>
              <a:off x="3820120" y="5768298"/>
              <a:ext cx="0" cy="5581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>
              <a:stCxn id="18" idx="2"/>
            </p:cNvCxnSpPr>
            <p:nvPr/>
          </p:nvCxnSpPr>
          <p:spPr>
            <a:xfrm>
              <a:off x="5290780" y="4799288"/>
              <a:ext cx="0" cy="15271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stCxn id="14" idx="2"/>
            </p:cNvCxnSpPr>
            <p:nvPr/>
          </p:nvCxnSpPr>
          <p:spPr>
            <a:xfrm>
              <a:off x="6762075" y="3829643"/>
              <a:ext cx="0" cy="24968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20" idx="2"/>
            </p:cNvCxnSpPr>
            <p:nvPr/>
          </p:nvCxnSpPr>
          <p:spPr>
            <a:xfrm>
              <a:off x="8232735" y="2860633"/>
              <a:ext cx="0" cy="346583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îṡḻídè"/>
            <p:cNvGrpSpPr/>
            <p:nvPr/>
          </p:nvGrpSpPr>
          <p:grpSpPr>
            <a:xfrm>
              <a:off x="7491690" y="1306788"/>
              <a:ext cx="1482725" cy="1553845"/>
              <a:chOff x="7561187" y="1691381"/>
              <a:chExt cx="1482571" cy="1553592"/>
            </a:xfrm>
          </p:grpSpPr>
          <p:sp>
            <p:nvSpPr>
              <p:cNvPr id="20" name="íSļïḑe"/>
              <p:cNvSpPr/>
              <p:nvPr/>
            </p:nvSpPr>
            <p:spPr>
              <a:xfrm>
                <a:off x="7561187" y="1691381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íṥľiḍe"/>
              <p:cNvSpPr/>
              <p:nvPr/>
            </p:nvSpPr>
            <p:spPr bwMode="auto">
              <a:xfrm>
                <a:off x="8075942" y="2219787"/>
                <a:ext cx="453062" cy="496780"/>
              </a:xfrm>
              <a:custGeom>
                <a:avLst/>
                <a:gdLst>
                  <a:gd name="connsiteX0" fmla="*/ 257952 w 552598"/>
                  <a:gd name="connsiteY0" fmla="*/ 238897 h 605921"/>
                  <a:gd name="connsiteX1" fmla="*/ 252845 w 552598"/>
                  <a:gd name="connsiteY1" fmla="*/ 243996 h 605921"/>
                  <a:gd name="connsiteX2" fmla="*/ 252845 w 552598"/>
                  <a:gd name="connsiteY2" fmla="*/ 308986 h 605921"/>
                  <a:gd name="connsiteX3" fmla="*/ 228056 w 552598"/>
                  <a:gd name="connsiteY3" fmla="*/ 308986 h 605921"/>
                  <a:gd name="connsiteX4" fmla="*/ 225642 w 552598"/>
                  <a:gd name="connsiteY4" fmla="*/ 314085 h 605921"/>
                  <a:gd name="connsiteX5" fmla="*/ 273271 w 552598"/>
                  <a:gd name="connsiteY5" fmla="*/ 372123 h 605921"/>
                  <a:gd name="connsiteX6" fmla="*/ 279306 w 552598"/>
                  <a:gd name="connsiteY6" fmla="*/ 372123 h 605921"/>
                  <a:gd name="connsiteX7" fmla="*/ 327027 w 552598"/>
                  <a:gd name="connsiteY7" fmla="*/ 314085 h 605921"/>
                  <a:gd name="connsiteX8" fmla="*/ 324520 w 552598"/>
                  <a:gd name="connsiteY8" fmla="*/ 308986 h 605921"/>
                  <a:gd name="connsiteX9" fmla="*/ 299731 w 552598"/>
                  <a:gd name="connsiteY9" fmla="*/ 308986 h 605921"/>
                  <a:gd name="connsiteX10" fmla="*/ 299731 w 552598"/>
                  <a:gd name="connsiteY10" fmla="*/ 243996 h 605921"/>
                  <a:gd name="connsiteX11" fmla="*/ 294718 w 552598"/>
                  <a:gd name="connsiteY11" fmla="*/ 238897 h 605921"/>
                  <a:gd name="connsiteX12" fmla="*/ 260737 w 552598"/>
                  <a:gd name="connsiteY12" fmla="*/ 130146 h 605921"/>
                  <a:gd name="connsiteX13" fmla="*/ 291932 w 552598"/>
                  <a:gd name="connsiteY13" fmla="*/ 130146 h 605921"/>
                  <a:gd name="connsiteX14" fmla="*/ 303445 w 552598"/>
                  <a:gd name="connsiteY14" fmla="*/ 141642 h 605921"/>
                  <a:gd name="connsiteX15" fmla="*/ 303445 w 552598"/>
                  <a:gd name="connsiteY15" fmla="*/ 167602 h 605921"/>
                  <a:gd name="connsiteX16" fmla="*/ 353580 w 552598"/>
                  <a:gd name="connsiteY16" fmla="*/ 188369 h 605921"/>
                  <a:gd name="connsiteX17" fmla="*/ 371963 w 552598"/>
                  <a:gd name="connsiteY17" fmla="*/ 170012 h 605921"/>
                  <a:gd name="connsiteX18" fmla="*/ 388118 w 552598"/>
                  <a:gd name="connsiteY18" fmla="*/ 170012 h 605921"/>
                  <a:gd name="connsiteX19" fmla="*/ 410215 w 552598"/>
                  <a:gd name="connsiteY19" fmla="*/ 192077 h 605921"/>
                  <a:gd name="connsiteX20" fmla="*/ 410215 w 552598"/>
                  <a:gd name="connsiteY20" fmla="*/ 208209 h 605921"/>
                  <a:gd name="connsiteX21" fmla="*/ 391832 w 552598"/>
                  <a:gd name="connsiteY21" fmla="*/ 226566 h 605921"/>
                  <a:gd name="connsiteX22" fmla="*/ 412628 w 552598"/>
                  <a:gd name="connsiteY22" fmla="*/ 276630 h 605921"/>
                  <a:gd name="connsiteX23" fmla="*/ 438625 w 552598"/>
                  <a:gd name="connsiteY23" fmla="*/ 276630 h 605921"/>
                  <a:gd name="connsiteX24" fmla="*/ 450137 w 552598"/>
                  <a:gd name="connsiteY24" fmla="*/ 288126 h 605921"/>
                  <a:gd name="connsiteX25" fmla="*/ 450137 w 552598"/>
                  <a:gd name="connsiteY25" fmla="*/ 319277 h 605921"/>
                  <a:gd name="connsiteX26" fmla="*/ 438625 w 552598"/>
                  <a:gd name="connsiteY26" fmla="*/ 330773 h 605921"/>
                  <a:gd name="connsiteX27" fmla="*/ 412628 w 552598"/>
                  <a:gd name="connsiteY27" fmla="*/ 330773 h 605921"/>
                  <a:gd name="connsiteX28" fmla="*/ 391832 w 552598"/>
                  <a:gd name="connsiteY28" fmla="*/ 380838 h 605921"/>
                  <a:gd name="connsiteX29" fmla="*/ 410215 w 552598"/>
                  <a:gd name="connsiteY29" fmla="*/ 399102 h 605921"/>
                  <a:gd name="connsiteX30" fmla="*/ 410215 w 552598"/>
                  <a:gd name="connsiteY30" fmla="*/ 415326 h 605921"/>
                  <a:gd name="connsiteX31" fmla="*/ 388118 w 552598"/>
                  <a:gd name="connsiteY31" fmla="*/ 437299 h 605921"/>
                  <a:gd name="connsiteX32" fmla="*/ 371963 w 552598"/>
                  <a:gd name="connsiteY32" fmla="*/ 437299 h 605921"/>
                  <a:gd name="connsiteX33" fmla="*/ 353580 w 552598"/>
                  <a:gd name="connsiteY33" fmla="*/ 419035 h 605921"/>
                  <a:gd name="connsiteX34" fmla="*/ 303445 w 552598"/>
                  <a:gd name="connsiteY34" fmla="*/ 439802 h 605921"/>
                  <a:gd name="connsiteX35" fmla="*/ 303445 w 552598"/>
                  <a:gd name="connsiteY35" fmla="*/ 465761 h 605921"/>
                  <a:gd name="connsiteX36" fmla="*/ 291932 w 552598"/>
                  <a:gd name="connsiteY36" fmla="*/ 477257 h 605921"/>
                  <a:gd name="connsiteX37" fmla="*/ 260737 w 552598"/>
                  <a:gd name="connsiteY37" fmla="*/ 477257 h 605921"/>
                  <a:gd name="connsiteX38" fmla="*/ 249224 w 552598"/>
                  <a:gd name="connsiteY38" fmla="*/ 465761 h 605921"/>
                  <a:gd name="connsiteX39" fmla="*/ 249224 w 552598"/>
                  <a:gd name="connsiteY39" fmla="*/ 439802 h 605921"/>
                  <a:gd name="connsiteX40" fmla="*/ 199089 w 552598"/>
                  <a:gd name="connsiteY40" fmla="*/ 419035 h 605921"/>
                  <a:gd name="connsiteX41" fmla="*/ 180799 w 552598"/>
                  <a:gd name="connsiteY41" fmla="*/ 437299 h 605921"/>
                  <a:gd name="connsiteX42" fmla="*/ 164551 w 552598"/>
                  <a:gd name="connsiteY42" fmla="*/ 437299 h 605921"/>
                  <a:gd name="connsiteX43" fmla="*/ 142547 w 552598"/>
                  <a:gd name="connsiteY43" fmla="*/ 415326 h 605921"/>
                  <a:gd name="connsiteX44" fmla="*/ 142547 w 552598"/>
                  <a:gd name="connsiteY44" fmla="*/ 399102 h 605921"/>
                  <a:gd name="connsiteX45" fmla="*/ 160837 w 552598"/>
                  <a:gd name="connsiteY45" fmla="*/ 380838 h 605921"/>
                  <a:gd name="connsiteX46" fmla="*/ 140041 w 552598"/>
                  <a:gd name="connsiteY46" fmla="*/ 330773 h 605921"/>
                  <a:gd name="connsiteX47" fmla="*/ 114044 w 552598"/>
                  <a:gd name="connsiteY47" fmla="*/ 330773 h 605921"/>
                  <a:gd name="connsiteX48" fmla="*/ 102532 w 552598"/>
                  <a:gd name="connsiteY48" fmla="*/ 319277 h 605921"/>
                  <a:gd name="connsiteX49" fmla="*/ 102532 w 552598"/>
                  <a:gd name="connsiteY49" fmla="*/ 288126 h 605921"/>
                  <a:gd name="connsiteX50" fmla="*/ 114044 w 552598"/>
                  <a:gd name="connsiteY50" fmla="*/ 276630 h 605921"/>
                  <a:gd name="connsiteX51" fmla="*/ 140041 w 552598"/>
                  <a:gd name="connsiteY51" fmla="*/ 276630 h 605921"/>
                  <a:gd name="connsiteX52" fmla="*/ 160837 w 552598"/>
                  <a:gd name="connsiteY52" fmla="*/ 226566 h 605921"/>
                  <a:gd name="connsiteX53" fmla="*/ 142547 w 552598"/>
                  <a:gd name="connsiteY53" fmla="*/ 208209 h 605921"/>
                  <a:gd name="connsiteX54" fmla="*/ 142547 w 552598"/>
                  <a:gd name="connsiteY54" fmla="*/ 192077 h 605921"/>
                  <a:gd name="connsiteX55" fmla="*/ 164551 w 552598"/>
                  <a:gd name="connsiteY55" fmla="*/ 170012 h 605921"/>
                  <a:gd name="connsiteX56" fmla="*/ 180799 w 552598"/>
                  <a:gd name="connsiteY56" fmla="*/ 170012 h 605921"/>
                  <a:gd name="connsiteX57" fmla="*/ 199089 w 552598"/>
                  <a:gd name="connsiteY57" fmla="*/ 188369 h 605921"/>
                  <a:gd name="connsiteX58" fmla="*/ 249224 w 552598"/>
                  <a:gd name="connsiteY58" fmla="*/ 167602 h 605921"/>
                  <a:gd name="connsiteX59" fmla="*/ 249224 w 552598"/>
                  <a:gd name="connsiteY59" fmla="*/ 141642 h 605921"/>
                  <a:gd name="connsiteX60" fmla="*/ 260737 w 552598"/>
                  <a:gd name="connsiteY60" fmla="*/ 130146 h 605921"/>
                  <a:gd name="connsiteX61" fmla="*/ 438507 w 552598"/>
                  <a:gd name="connsiteY61" fmla="*/ 79551 h 605921"/>
                  <a:gd name="connsiteX62" fmla="*/ 552598 w 552598"/>
                  <a:gd name="connsiteY62" fmla="*/ 302952 h 605921"/>
                  <a:gd name="connsiteX63" fmla="*/ 276329 w 552598"/>
                  <a:gd name="connsiteY63" fmla="*/ 578821 h 605921"/>
                  <a:gd name="connsiteX64" fmla="*/ 276329 w 552598"/>
                  <a:gd name="connsiteY64" fmla="*/ 602737 h 605921"/>
                  <a:gd name="connsiteX65" fmla="*/ 271316 w 552598"/>
                  <a:gd name="connsiteY65" fmla="*/ 605332 h 605921"/>
                  <a:gd name="connsiteX66" fmla="*/ 206426 w 552598"/>
                  <a:gd name="connsiteY66" fmla="*/ 560837 h 605921"/>
                  <a:gd name="connsiteX67" fmla="*/ 206426 w 552598"/>
                  <a:gd name="connsiteY67" fmla="*/ 555553 h 605921"/>
                  <a:gd name="connsiteX68" fmla="*/ 271316 w 552598"/>
                  <a:gd name="connsiteY68" fmla="*/ 511059 h 605921"/>
                  <a:gd name="connsiteX69" fmla="*/ 276329 w 552598"/>
                  <a:gd name="connsiteY69" fmla="*/ 513654 h 605921"/>
                  <a:gd name="connsiteX70" fmla="*/ 276329 w 552598"/>
                  <a:gd name="connsiteY70" fmla="*/ 537663 h 605921"/>
                  <a:gd name="connsiteX71" fmla="*/ 511381 w 552598"/>
                  <a:gd name="connsiteY71" fmla="*/ 302952 h 605921"/>
                  <a:gd name="connsiteX72" fmla="*/ 414278 w 552598"/>
                  <a:gd name="connsiteY72" fmla="*/ 112830 h 605921"/>
                  <a:gd name="connsiteX73" fmla="*/ 281414 w 552598"/>
                  <a:gd name="connsiteY73" fmla="*/ 589 h 605921"/>
                  <a:gd name="connsiteX74" fmla="*/ 346313 w 552598"/>
                  <a:gd name="connsiteY74" fmla="*/ 45086 h 605921"/>
                  <a:gd name="connsiteX75" fmla="*/ 346313 w 552598"/>
                  <a:gd name="connsiteY75" fmla="*/ 50277 h 605921"/>
                  <a:gd name="connsiteX76" fmla="*/ 281414 w 552598"/>
                  <a:gd name="connsiteY76" fmla="*/ 94775 h 605921"/>
                  <a:gd name="connsiteX77" fmla="*/ 276308 w 552598"/>
                  <a:gd name="connsiteY77" fmla="*/ 92179 h 605921"/>
                  <a:gd name="connsiteX78" fmla="*/ 276308 w 552598"/>
                  <a:gd name="connsiteY78" fmla="*/ 68262 h 605921"/>
                  <a:gd name="connsiteX79" fmla="*/ 41223 w 552598"/>
                  <a:gd name="connsiteY79" fmla="*/ 303077 h 605921"/>
                  <a:gd name="connsiteX80" fmla="*/ 138432 w 552598"/>
                  <a:gd name="connsiteY80" fmla="*/ 493302 h 605921"/>
                  <a:gd name="connsiteX81" fmla="*/ 114200 w 552598"/>
                  <a:gd name="connsiteY81" fmla="*/ 526582 h 605921"/>
                  <a:gd name="connsiteX82" fmla="*/ 0 w 552598"/>
                  <a:gd name="connsiteY82" fmla="*/ 303077 h 605921"/>
                  <a:gd name="connsiteX83" fmla="*/ 276308 w 552598"/>
                  <a:gd name="connsiteY83" fmla="*/ 27195 h 605921"/>
                  <a:gd name="connsiteX84" fmla="*/ 276308 w 552598"/>
                  <a:gd name="connsiteY84" fmla="*/ 3185 h 605921"/>
                  <a:gd name="connsiteX85" fmla="*/ 281414 w 552598"/>
                  <a:gd name="connsiteY85" fmla="*/ 589 h 60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552598" h="605921">
                    <a:moveTo>
                      <a:pt x="257952" y="238897"/>
                    </a:moveTo>
                    <a:cubicBezTo>
                      <a:pt x="255074" y="238897"/>
                      <a:pt x="252845" y="241122"/>
                      <a:pt x="252845" y="243996"/>
                    </a:cubicBezTo>
                    <a:lnTo>
                      <a:pt x="252845" y="308986"/>
                    </a:lnTo>
                    <a:lnTo>
                      <a:pt x="228056" y="308986"/>
                    </a:lnTo>
                    <a:cubicBezTo>
                      <a:pt x="225364" y="308986"/>
                      <a:pt x="223878" y="311953"/>
                      <a:pt x="225642" y="314085"/>
                    </a:cubicBezTo>
                    <a:lnTo>
                      <a:pt x="273271" y="372123"/>
                    </a:lnTo>
                    <a:cubicBezTo>
                      <a:pt x="274849" y="373977"/>
                      <a:pt x="277727" y="373977"/>
                      <a:pt x="279306" y="372123"/>
                    </a:cubicBezTo>
                    <a:lnTo>
                      <a:pt x="327027" y="314085"/>
                    </a:lnTo>
                    <a:cubicBezTo>
                      <a:pt x="328605" y="311953"/>
                      <a:pt x="327213" y="308894"/>
                      <a:pt x="324520" y="308986"/>
                    </a:cubicBezTo>
                    <a:lnTo>
                      <a:pt x="299731" y="308986"/>
                    </a:lnTo>
                    <a:lnTo>
                      <a:pt x="299731" y="243996"/>
                    </a:lnTo>
                    <a:cubicBezTo>
                      <a:pt x="299731" y="241122"/>
                      <a:pt x="297503" y="238897"/>
                      <a:pt x="294718" y="238897"/>
                    </a:cubicBezTo>
                    <a:close/>
                    <a:moveTo>
                      <a:pt x="260737" y="130146"/>
                    </a:moveTo>
                    <a:lnTo>
                      <a:pt x="291932" y="130146"/>
                    </a:lnTo>
                    <a:cubicBezTo>
                      <a:pt x="298431" y="130146"/>
                      <a:pt x="303445" y="135338"/>
                      <a:pt x="303445" y="141642"/>
                    </a:cubicBezTo>
                    <a:lnTo>
                      <a:pt x="303445" y="167602"/>
                    </a:lnTo>
                    <a:cubicBezTo>
                      <a:pt x="321642" y="171125"/>
                      <a:pt x="338632" y="178356"/>
                      <a:pt x="353580" y="188369"/>
                    </a:cubicBezTo>
                    <a:lnTo>
                      <a:pt x="371963" y="170012"/>
                    </a:lnTo>
                    <a:cubicBezTo>
                      <a:pt x="376420" y="165562"/>
                      <a:pt x="383661" y="165562"/>
                      <a:pt x="388118" y="170012"/>
                    </a:cubicBezTo>
                    <a:lnTo>
                      <a:pt x="410215" y="192077"/>
                    </a:lnTo>
                    <a:cubicBezTo>
                      <a:pt x="414671" y="196528"/>
                      <a:pt x="414671" y="203759"/>
                      <a:pt x="410215" y="208209"/>
                    </a:cubicBezTo>
                    <a:lnTo>
                      <a:pt x="391832" y="226566"/>
                    </a:lnTo>
                    <a:cubicBezTo>
                      <a:pt x="401859" y="241400"/>
                      <a:pt x="409100" y="258459"/>
                      <a:pt x="412628" y="276630"/>
                    </a:cubicBezTo>
                    <a:lnTo>
                      <a:pt x="438625" y="276630"/>
                    </a:lnTo>
                    <a:cubicBezTo>
                      <a:pt x="445124" y="276630"/>
                      <a:pt x="450137" y="281822"/>
                      <a:pt x="450137" y="288126"/>
                    </a:cubicBezTo>
                    <a:lnTo>
                      <a:pt x="450137" y="319277"/>
                    </a:lnTo>
                    <a:cubicBezTo>
                      <a:pt x="450137" y="325674"/>
                      <a:pt x="444938" y="330773"/>
                      <a:pt x="438625" y="330773"/>
                    </a:cubicBezTo>
                    <a:lnTo>
                      <a:pt x="412628" y="330773"/>
                    </a:lnTo>
                    <a:cubicBezTo>
                      <a:pt x="409100" y="348945"/>
                      <a:pt x="401859" y="365818"/>
                      <a:pt x="391832" y="380838"/>
                    </a:cubicBezTo>
                    <a:lnTo>
                      <a:pt x="410215" y="399102"/>
                    </a:lnTo>
                    <a:cubicBezTo>
                      <a:pt x="414671" y="403552"/>
                      <a:pt x="414671" y="410876"/>
                      <a:pt x="410215" y="415326"/>
                    </a:cubicBezTo>
                    <a:lnTo>
                      <a:pt x="388118" y="437299"/>
                    </a:lnTo>
                    <a:cubicBezTo>
                      <a:pt x="383661" y="441749"/>
                      <a:pt x="376420" y="441749"/>
                      <a:pt x="371963" y="437299"/>
                    </a:cubicBezTo>
                    <a:lnTo>
                      <a:pt x="353580" y="419035"/>
                    </a:lnTo>
                    <a:cubicBezTo>
                      <a:pt x="338725" y="429047"/>
                      <a:pt x="321642" y="436186"/>
                      <a:pt x="303445" y="439802"/>
                    </a:cubicBezTo>
                    <a:lnTo>
                      <a:pt x="303445" y="465761"/>
                    </a:lnTo>
                    <a:cubicBezTo>
                      <a:pt x="303445" y="472158"/>
                      <a:pt x="298246" y="477257"/>
                      <a:pt x="291932" y="477257"/>
                    </a:cubicBezTo>
                    <a:lnTo>
                      <a:pt x="260737" y="477257"/>
                    </a:lnTo>
                    <a:cubicBezTo>
                      <a:pt x="254331" y="477257"/>
                      <a:pt x="249224" y="472065"/>
                      <a:pt x="249224" y="465761"/>
                    </a:cubicBezTo>
                    <a:lnTo>
                      <a:pt x="249224" y="439802"/>
                    </a:lnTo>
                    <a:cubicBezTo>
                      <a:pt x="231027" y="436186"/>
                      <a:pt x="214130" y="429047"/>
                      <a:pt x="199089" y="419035"/>
                    </a:cubicBezTo>
                    <a:lnTo>
                      <a:pt x="180799" y="437299"/>
                    </a:lnTo>
                    <a:cubicBezTo>
                      <a:pt x="176342" y="441749"/>
                      <a:pt x="169008" y="441749"/>
                      <a:pt x="164551" y="437299"/>
                    </a:cubicBezTo>
                    <a:lnTo>
                      <a:pt x="142547" y="415326"/>
                    </a:lnTo>
                    <a:cubicBezTo>
                      <a:pt x="138091" y="410876"/>
                      <a:pt x="138091" y="403552"/>
                      <a:pt x="142547" y="399102"/>
                    </a:cubicBezTo>
                    <a:lnTo>
                      <a:pt x="160837" y="380838"/>
                    </a:lnTo>
                    <a:cubicBezTo>
                      <a:pt x="150810" y="366004"/>
                      <a:pt x="143661" y="348945"/>
                      <a:pt x="140041" y="330773"/>
                    </a:cubicBezTo>
                    <a:lnTo>
                      <a:pt x="114044" y="330773"/>
                    </a:lnTo>
                    <a:cubicBezTo>
                      <a:pt x="107638" y="330773"/>
                      <a:pt x="102532" y="325582"/>
                      <a:pt x="102532" y="319277"/>
                    </a:cubicBezTo>
                    <a:lnTo>
                      <a:pt x="102532" y="288126"/>
                    </a:lnTo>
                    <a:cubicBezTo>
                      <a:pt x="102532" y="281636"/>
                      <a:pt x="107731" y="276630"/>
                      <a:pt x="114044" y="276630"/>
                    </a:cubicBezTo>
                    <a:lnTo>
                      <a:pt x="140041" y="276630"/>
                    </a:lnTo>
                    <a:cubicBezTo>
                      <a:pt x="143661" y="258459"/>
                      <a:pt x="150810" y="241492"/>
                      <a:pt x="160837" y="226566"/>
                    </a:cubicBezTo>
                    <a:lnTo>
                      <a:pt x="142547" y="208209"/>
                    </a:lnTo>
                    <a:cubicBezTo>
                      <a:pt x="138091" y="203759"/>
                      <a:pt x="138091" y="196528"/>
                      <a:pt x="142547" y="192077"/>
                    </a:cubicBezTo>
                    <a:lnTo>
                      <a:pt x="164551" y="170012"/>
                    </a:lnTo>
                    <a:cubicBezTo>
                      <a:pt x="169008" y="165562"/>
                      <a:pt x="176342" y="165562"/>
                      <a:pt x="180799" y="170012"/>
                    </a:cubicBezTo>
                    <a:lnTo>
                      <a:pt x="199089" y="188369"/>
                    </a:lnTo>
                    <a:cubicBezTo>
                      <a:pt x="213944" y="178356"/>
                      <a:pt x="231027" y="171125"/>
                      <a:pt x="249224" y="167602"/>
                    </a:cubicBezTo>
                    <a:lnTo>
                      <a:pt x="249224" y="141642"/>
                    </a:lnTo>
                    <a:cubicBezTo>
                      <a:pt x="249224" y="135153"/>
                      <a:pt x="254424" y="130146"/>
                      <a:pt x="260737" y="130146"/>
                    </a:cubicBezTo>
                    <a:close/>
                    <a:moveTo>
                      <a:pt x="438507" y="79551"/>
                    </a:moveTo>
                    <a:cubicBezTo>
                      <a:pt x="510081" y="131462"/>
                      <a:pt x="552598" y="214890"/>
                      <a:pt x="552598" y="302952"/>
                    </a:cubicBezTo>
                    <a:cubicBezTo>
                      <a:pt x="552598" y="455069"/>
                      <a:pt x="428760" y="578821"/>
                      <a:pt x="276329" y="578821"/>
                    </a:cubicBezTo>
                    <a:lnTo>
                      <a:pt x="276329" y="602737"/>
                    </a:lnTo>
                    <a:cubicBezTo>
                      <a:pt x="276329" y="605332"/>
                      <a:pt x="273358" y="606815"/>
                      <a:pt x="271316" y="605332"/>
                    </a:cubicBezTo>
                    <a:lnTo>
                      <a:pt x="206426" y="560837"/>
                    </a:lnTo>
                    <a:cubicBezTo>
                      <a:pt x="204569" y="559539"/>
                      <a:pt x="204569" y="556759"/>
                      <a:pt x="206426" y="555553"/>
                    </a:cubicBezTo>
                    <a:lnTo>
                      <a:pt x="271316" y="511059"/>
                    </a:lnTo>
                    <a:cubicBezTo>
                      <a:pt x="273544" y="509575"/>
                      <a:pt x="276329" y="511059"/>
                      <a:pt x="276329" y="513654"/>
                    </a:cubicBezTo>
                    <a:lnTo>
                      <a:pt x="276329" y="537663"/>
                    </a:lnTo>
                    <a:cubicBezTo>
                      <a:pt x="405923" y="537663"/>
                      <a:pt x="511381" y="432358"/>
                      <a:pt x="511381" y="302952"/>
                    </a:cubicBezTo>
                    <a:cubicBezTo>
                      <a:pt x="511381" y="228053"/>
                      <a:pt x="475176" y="156954"/>
                      <a:pt x="414278" y="112830"/>
                    </a:cubicBezTo>
                    <a:close/>
                    <a:moveTo>
                      <a:pt x="281414" y="589"/>
                    </a:moveTo>
                    <a:lnTo>
                      <a:pt x="346313" y="45086"/>
                    </a:lnTo>
                    <a:cubicBezTo>
                      <a:pt x="348170" y="46384"/>
                      <a:pt x="348170" y="49072"/>
                      <a:pt x="346313" y="50277"/>
                    </a:cubicBezTo>
                    <a:lnTo>
                      <a:pt x="281414" y="94775"/>
                    </a:lnTo>
                    <a:cubicBezTo>
                      <a:pt x="279186" y="96258"/>
                      <a:pt x="276308" y="94775"/>
                      <a:pt x="276308" y="92179"/>
                    </a:cubicBezTo>
                    <a:lnTo>
                      <a:pt x="276308" y="68262"/>
                    </a:lnTo>
                    <a:cubicBezTo>
                      <a:pt x="146695" y="68262"/>
                      <a:pt x="41223" y="173665"/>
                      <a:pt x="41223" y="303077"/>
                    </a:cubicBezTo>
                    <a:cubicBezTo>
                      <a:pt x="41223" y="377980"/>
                      <a:pt x="77526" y="449176"/>
                      <a:pt x="138432" y="493302"/>
                    </a:cubicBezTo>
                    <a:lnTo>
                      <a:pt x="114200" y="526582"/>
                    </a:lnTo>
                    <a:cubicBezTo>
                      <a:pt x="42709" y="474762"/>
                      <a:pt x="0" y="391237"/>
                      <a:pt x="0" y="303077"/>
                    </a:cubicBezTo>
                    <a:cubicBezTo>
                      <a:pt x="0" y="150953"/>
                      <a:pt x="123948" y="27195"/>
                      <a:pt x="276308" y="27195"/>
                    </a:cubicBezTo>
                    <a:lnTo>
                      <a:pt x="276308" y="3185"/>
                    </a:lnTo>
                    <a:cubicBezTo>
                      <a:pt x="276308" y="589"/>
                      <a:pt x="279279" y="-894"/>
                      <a:pt x="281414" y="589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îsľíde"/>
            <p:cNvGrpSpPr/>
            <p:nvPr/>
          </p:nvGrpSpPr>
          <p:grpSpPr>
            <a:xfrm>
              <a:off x="4549735" y="3245443"/>
              <a:ext cx="1482725" cy="1553845"/>
              <a:chOff x="4619223" y="3251879"/>
              <a:chExt cx="1482571" cy="1553592"/>
            </a:xfrm>
          </p:grpSpPr>
          <p:sp>
            <p:nvSpPr>
              <p:cNvPr id="18" name="íṧḻíḍe"/>
              <p:cNvSpPr/>
              <p:nvPr/>
            </p:nvSpPr>
            <p:spPr>
              <a:xfrm>
                <a:off x="4619223" y="3251879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îŝļïḋê"/>
              <p:cNvSpPr/>
              <p:nvPr/>
            </p:nvSpPr>
            <p:spPr bwMode="auto">
              <a:xfrm>
                <a:off x="5106965" y="3759113"/>
                <a:ext cx="507086" cy="539124"/>
              </a:xfrm>
              <a:custGeom>
                <a:avLst/>
                <a:gdLst>
                  <a:gd name="connsiteX0" fmla="*/ 133148 w 570667"/>
                  <a:gd name="connsiteY0" fmla="*/ 372716 h 606722"/>
                  <a:gd name="connsiteX1" fmla="*/ 98615 w 570667"/>
                  <a:gd name="connsiteY1" fmla="*/ 385336 h 606722"/>
                  <a:gd name="connsiteX2" fmla="*/ 157624 w 570667"/>
                  <a:gd name="connsiteY2" fmla="*/ 426037 h 606722"/>
                  <a:gd name="connsiteX3" fmla="*/ 133148 w 570667"/>
                  <a:gd name="connsiteY3" fmla="*/ 372716 h 606722"/>
                  <a:gd name="connsiteX4" fmla="*/ 222418 w 570667"/>
                  <a:gd name="connsiteY4" fmla="*/ 358586 h 606722"/>
                  <a:gd name="connsiteX5" fmla="*/ 170885 w 570667"/>
                  <a:gd name="connsiteY5" fmla="*/ 364096 h 606722"/>
                  <a:gd name="connsiteX6" fmla="*/ 222418 w 570667"/>
                  <a:gd name="connsiteY6" fmla="*/ 439368 h 606722"/>
                  <a:gd name="connsiteX7" fmla="*/ 152195 w 570667"/>
                  <a:gd name="connsiteY7" fmla="*/ 260564 h 606722"/>
                  <a:gd name="connsiteX8" fmla="*/ 160472 w 570667"/>
                  <a:gd name="connsiteY8" fmla="*/ 326949 h 606722"/>
                  <a:gd name="connsiteX9" fmla="*/ 222418 w 570667"/>
                  <a:gd name="connsiteY9" fmla="*/ 320195 h 606722"/>
                  <a:gd name="connsiteX10" fmla="*/ 222418 w 570667"/>
                  <a:gd name="connsiteY10" fmla="*/ 260564 h 606722"/>
                  <a:gd name="connsiteX11" fmla="*/ 39339 w 570667"/>
                  <a:gd name="connsiteY11" fmla="*/ 260564 h 606722"/>
                  <a:gd name="connsiteX12" fmla="*/ 73338 w 570667"/>
                  <a:gd name="connsiteY12" fmla="*/ 354854 h 606722"/>
                  <a:gd name="connsiteX13" fmla="*/ 123091 w 570667"/>
                  <a:gd name="connsiteY13" fmla="*/ 335658 h 606722"/>
                  <a:gd name="connsiteX14" fmla="*/ 113657 w 570667"/>
                  <a:gd name="connsiteY14" fmla="*/ 260564 h 606722"/>
                  <a:gd name="connsiteX15" fmla="*/ 435071 w 570667"/>
                  <a:gd name="connsiteY15" fmla="*/ 190994 h 606722"/>
                  <a:gd name="connsiteX16" fmla="*/ 449493 w 570667"/>
                  <a:gd name="connsiteY16" fmla="*/ 199593 h 606722"/>
                  <a:gd name="connsiteX17" fmla="*/ 568250 w 570667"/>
                  <a:gd name="connsiteY17" fmla="*/ 420443 h 606722"/>
                  <a:gd name="connsiteX18" fmla="*/ 550445 w 570667"/>
                  <a:gd name="connsiteY18" fmla="*/ 450127 h 606722"/>
                  <a:gd name="connsiteX19" fmla="*/ 488574 w 570667"/>
                  <a:gd name="connsiteY19" fmla="*/ 450127 h 606722"/>
                  <a:gd name="connsiteX20" fmla="*/ 488574 w 570667"/>
                  <a:gd name="connsiteY20" fmla="*/ 590370 h 606722"/>
                  <a:gd name="connsiteX21" fmla="*/ 472194 w 570667"/>
                  <a:gd name="connsiteY21" fmla="*/ 606722 h 606722"/>
                  <a:gd name="connsiteX22" fmla="*/ 397948 w 570667"/>
                  <a:gd name="connsiteY22" fmla="*/ 606722 h 606722"/>
                  <a:gd name="connsiteX23" fmla="*/ 381568 w 570667"/>
                  <a:gd name="connsiteY23" fmla="*/ 590370 h 606722"/>
                  <a:gd name="connsiteX24" fmla="*/ 381568 w 570667"/>
                  <a:gd name="connsiteY24" fmla="*/ 450127 h 606722"/>
                  <a:gd name="connsiteX25" fmla="*/ 319697 w 570667"/>
                  <a:gd name="connsiteY25" fmla="*/ 450127 h 606722"/>
                  <a:gd name="connsiteX26" fmla="*/ 301892 w 570667"/>
                  <a:gd name="connsiteY26" fmla="*/ 420443 h 606722"/>
                  <a:gd name="connsiteX27" fmla="*/ 420649 w 570667"/>
                  <a:gd name="connsiteY27" fmla="*/ 199593 h 606722"/>
                  <a:gd name="connsiteX28" fmla="*/ 435071 w 570667"/>
                  <a:gd name="connsiteY28" fmla="*/ 190994 h 606722"/>
                  <a:gd name="connsiteX29" fmla="*/ 322724 w 570667"/>
                  <a:gd name="connsiteY29" fmla="*/ 155254 h 606722"/>
                  <a:gd name="connsiteX30" fmla="*/ 260956 w 570667"/>
                  <a:gd name="connsiteY30" fmla="*/ 162008 h 606722"/>
                  <a:gd name="connsiteX31" fmla="*/ 260956 w 570667"/>
                  <a:gd name="connsiteY31" fmla="*/ 222083 h 606722"/>
                  <a:gd name="connsiteX32" fmla="*/ 331180 w 570667"/>
                  <a:gd name="connsiteY32" fmla="*/ 222083 h 606722"/>
                  <a:gd name="connsiteX33" fmla="*/ 322724 w 570667"/>
                  <a:gd name="connsiteY33" fmla="*/ 155254 h 606722"/>
                  <a:gd name="connsiteX34" fmla="*/ 160650 w 570667"/>
                  <a:gd name="connsiteY34" fmla="*/ 155254 h 606722"/>
                  <a:gd name="connsiteX35" fmla="*/ 152195 w 570667"/>
                  <a:gd name="connsiteY35" fmla="*/ 222083 h 606722"/>
                  <a:gd name="connsiteX36" fmla="*/ 222418 w 570667"/>
                  <a:gd name="connsiteY36" fmla="*/ 222083 h 606722"/>
                  <a:gd name="connsiteX37" fmla="*/ 222418 w 570667"/>
                  <a:gd name="connsiteY37" fmla="*/ 162008 h 606722"/>
                  <a:gd name="connsiteX38" fmla="*/ 160650 w 570667"/>
                  <a:gd name="connsiteY38" fmla="*/ 155254 h 606722"/>
                  <a:gd name="connsiteX39" fmla="*/ 73605 w 570667"/>
                  <a:gd name="connsiteY39" fmla="*/ 127438 h 606722"/>
                  <a:gd name="connsiteX40" fmla="*/ 39339 w 570667"/>
                  <a:gd name="connsiteY40" fmla="*/ 222083 h 606722"/>
                  <a:gd name="connsiteX41" fmla="*/ 113746 w 570667"/>
                  <a:gd name="connsiteY41" fmla="*/ 222083 h 606722"/>
                  <a:gd name="connsiteX42" fmla="*/ 123269 w 570667"/>
                  <a:gd name="connsiteY42" fmla="*/ 146544 h 606722"/>
                  <a:gd name="connsiteX43" fmla="*/ 73605 w 570667"/>
                  <a:gd name="connsiteY43" fmla="*/ 127438 h 606722"/>
                  <a:gd name="connsiteX44" fmla="*/ 325305 w 570667"/>
                  <a:gd name="connsiteY44" fmla="*/ 56431 h 606722"/>
                  <a:gd name="connsiteX45" fmla="*/ 349870 w 570667"/>
                  <a:gd name="connsiteY45" fmla="*/ 109575 h 606722"/>
                  <a:gd name="connsiteX46" fmla="*/ 384403 w 570667"/>
                  <a:gd name="connsiteY46" fmla="*/ 97045 h 606722"/>
                  <a:gd name="connsiteX47" fmla="*/ 325305 w 570667"/>
                  <a:gd name="connsiteY47" fmla="*/ 56431 h 606722"/>
                  <a:gd name="connsiteX48" fmla="*/ 158069 w 570667"/>
                  <a:gd name="connsiteY48" fmla="*/ 56431 h 606722"/>
                  <a:gd name="connsiteX49" fmla="*/ 98971 w 570667"/>
                  <a:gd name="connsiteY49" fmla="*/ 97045 h 606722"/>
                  <a:gd name="connsiteX50" fmla="*/ 133504 w 570667"/>
                  <a:gd name="connsiteY50" fmla="*/ 109575 h 606722"/>
                  <a:gd name="connsiteX51" fmla="*/ 158069 w 570667"/>
                  <a:gd name="connsiteY51" fmla="*/ 56431 h 606722"/>
                  <a:gd name="connsiteX52" fmla="*/ 260956 w 570667"/>
                  <a:gd name="connsiteY52" fmla="*/ 43723 h 606722"/>
                  <a:gd name="connsiteX53" fmla="*/ 260956 w 570667"/>
                  <a:gd name="connsiteY53" fmla="*/ 123616 h 606722"/>
                  <a:gd name="connsiteX54" fmla="*/ 312222 w 570667"/>
                  <a:gd name="connsiteY54" fmla="*/ 118195 h 606722"/>
                  <a:gd name="connsiteX55" fmla="*/ 260956 w 570667"/>
                  <a:gd name="connsiteY55" fmla="*/ 43723 h 606722"/>
                  <a:gd name="connsiteX56" fmla="*/ 222418 w 570667"/>
                  <a:gd name="connsiteY56" fmla="*/ 43723 h 606722"/>
                  <a:gd name="connsiteX57" fmla="*/ 171152 w 570667"/>
                  <a:gd name="connsiteY57" fmla="*/ 118195 h 606722"/>
                  <a:gd name="connsiteX58" fmla="*/ 222418 w 570667"/>
                  <a:gd name="connsiteY58" fmla="*/ 123616 h 606722"/>
                  <a:gd name="connsiteX59" fmla="*/ 241643 w 570667"/>
                  <a:gd name="connsiteY59" fmla="*/ 0 h 606722"/>
                  <a:gd name="connsiteX60" fmla="*/ 471448 w 570667"/>
                  <a:gd name="connsiteY60" fmla="*/ 166362 h 606722"/>
                  <a:gd name="connsiteX61" fmla="*/ 424900 w 570667"/>
                  <a:gd name="connsiteY61" fmla="*/ 153565 h 606722"/>
                  <a:gd name="connsiteX62" fmla="*/ 409769 w 570667"/>
                  <a:gd name="connsiteY62" fmla="*/ 127438 h 606722"/>
                  <a:gd name="connsiteX63" fmla="*/ 360105 w 570667"/>
                  <a:gd name="connsiteY63" fmla="*/ 146544 h 606722"/>
                  <a:gd name="connsiteX64" fmla="*/ 369273 w 570667"/>
                  <a:gd name="connsiteY64" fmla="*/ 213996 h 606722"/>
                  <a:gd name="connsiteX65" fmla="*/ 329043 w 570667"/>
                  <a:gd name="connsiteY65" fmla="*/ 288824 h 606722"/>
                  <a:gd name="connsiteX66" fmla="*/ 331180 w 570667"/>
                  <a:gd name="connsiteY66" fmla="*/ 260564 h 606722"/>
                  <a:gd name="connsiteX67" fmla="*/ 260956 w 570667"/>
                  <a:gd name="connsiteY67" fmla="*/ 260564 h 606722"/>
                  <a:gd name="connsiteX68" fmla="*/ 260956 w 570667"/>
                  <a:gd name="connsiteY68" fmla="*/ 320195 h 606722"/>
                  <a:gd name="connsiteX69" fmla="*/ 309730 w 570667"/>
                  <a:gd name="connsiteY69" fmla="*/ 324727 h 606722"/>
                  <a:gd name="connsiteX70" fmla="*/ 290238 w 570667"/>
                  <a:gd name="connsiteY70" fmla="*/ 360897 h 606722"/>
                  <a:gd name="connsiteX71" fmla="*/ 260956 w 570667"/>
                  <a:gd name="connsiteY71" fmla="*/ 358586 h 606722"/>
                  <a:gd name="connsiteX72" fmla="*/ 260956 w 570667"/>
                  <a:gd name="connsiteY72" fmla="*/ 439368 h 606722"/>
                  <a:gd name="connsiteX73" fmla="*/ 261757 w 570667"/>
                  <a:gd name="connsiteY73" fmla="*/ 438835 h 606722"/>
                  <a:gd name="connsiteX74" fmla="*/ 287212 w 570667"/>
                  <a:gd name="connsiteY74" fmla="*/ 478648 h 606722"/>
                  <a:gd name="connsiteX75" fmla="*/ 241643 w 570667"/>
                  <a:gd name="connsiteY75" fmla="*/ 483091 h 606722"/>
                  <a:gd name="connsiteX76" fmla="*/ 0 w 570667"/>
                  <a:gd name="connsiteY76" fmla="*/ 241368 h 606722"/>
                  <a:gd name="connsiteX77" fmla="*/ 241643 w 570667"/>
                  <a:gd name="connsiteY7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70667" h="606722">
                    <a:moveTo>
                      <a:pt x="133148" y="372716"/>
                    </a:moveTo>
                    <a:cubicBezTo>
                      <a:pt x="120866" y="376271"/>
                      <a:pt x="109295" y="380537"/>
                      <a:pt x="98615" y="385336"/>
                    </a:cubicBezTo>
                    <a:cubicBezTo>
                      <a:pt x="115615" y="402132"/>
                      <a:pt x="135551" y="415995"/>
                      <a:pt x="157624" y="426037"/>
                    </a:cubicBezTo>
                    <a:cubicBezTo>
                      <a:pt x="147478" y="409597"/>
                      <a:pt x="139467" y="391379"/>
                      <a:pt x="133148" y="372716"/>
                    </a:cubicBezTo>
                    <a:close/>
                    <a:moveTo>
                      <a:pt x="222418" y="358586"/>
                    </a:moveTo>
                    <a:cubicBezTo>
                      <a:pt x="204618" y="359386"/>
                      <a:pt x="187351" y="361252"/>
                      <a:pt x="170885" y="364096"/>
                    </a:cubicBezTo>
                    <a:cubicBezTo>
                      <a:pt x="180320" y="391023"/>
                      <a:pt x="197586" y="425682"/>
                      <a:pt x="222418" y="439368"/>
                    </a:cubicBezTo>
                    <a:close/>
                    <a:moveTo>
                      <a:pt x="152195" y="260564"/>
                    </a:moveTo>
                    <a:cubicBezTo>
                      <a:pt x="153174" y="283758"/>
                      <a:pt x="156022" y="306153"/>
                      <a:pt x="160472" y="326949"/>
                    </a:cubicBezTo>
                    <a:cubicBezTo>
                      <a:pt x="180320" y="323305"/>
                      <a:pt x="201057" y="320994"/>
                      <a:pt x="222418" y="320195"/>
                    </a:cubicBezTo>
                    <a:lnTo>
                      <a:pt x="222418" y="260564"/>
                    </a:lnTo>
                    <a:close/>
                    <a:moveTo>
                      <a:pt x="39339" y="260564"/>
                    </a:moveTo>
                    <a:cubicBezTo>
                      <a:pt x="42632" y="295223"/>
                      <a:pt x="54737" y="327482"/>
                      <a:pt x="73338" y="354854"/>
                    </a:cubicBezTo>
                    <a:cubicBezTo>
                      <a:pt x="88291" y="347389"/>
                      <a:pt x="105023" y="340901"/>
                      <a:pt x="123091" y="335658"/>
                    </a:cubicBezTo>
                    <a:cubicBezTo>
                      <a:pt x="117929" y="312019"/>
                      <a:pt x="114725" y="286691"/>
                      <a:pt x="113657" y="260564"/>
                    </a:cubicBezTo>
                    <a:close/>
                    <a:moveTo>
                      <a:pt x="435071" y="190994"/>
                    </a:moveTo>
                    <a:cubicBezTo>
                      <a:pt x="440746" y="190994"/>
                      <a:pt x="446422" y="193861"/>
                      <a:pt x="449493" y="199593"/>
                    </a:cubicBezTo>
                    <a:lnTo>
                      <a:pt x="568250" y="420443"/>
                    </a:lnTo>
                    <a:cubicBezTo>
                      <a:pt x="575461" y="433863"/>
                      <a:pt x="565668" y="450127"/>
                      <a:pt x="550445" y="450127"/>
                    </a:cubicBezTo>
                    <a:lnTo>
                      <a:pt x="488574" y="450127"/>
                    </a:lnTo>
                    <a:lnTo>
                      <a:pt x="488574" y="590370"/>
                    </a:lnTo>
                    <a:cubicBezTo>
                      <a:pt x="488574" y="599346"/>
                      <a:pt x="481274" y="606722"/>
                      <a:pt x="472194" y="606722"/>
                    </a:cubicBezTo>
                    <a:lnTo>
                      <a:pt x="397948" y="606722"/>
                    </a:lnTo>
                    <a:cubicBezTo>
                      <a:pt x="388868" y="606722"/>
                      <a:pt x="381568" y="599346"/>
                      <a:pt x="381568" y="590370"/>
                    </a:cubicBezTo>
                    <a:lnTo>
                      <a:pt x="381568" y="450127"/>
                    </a:lnTo>
                    <a:lnTo>
                      <a:pt x="319697" y="450127"/>
                    </a:lnTo>
                    <a:cubicBezTo>
                      <a:pt x="304474" y="450127"/>
                      <a:pt x="294681" y="433863"/>
                      <a:pt x="301892" y="420443"/>
                    </a:cubicBezTo>
                    <a:lnTo>
                      <a:pt x="420649" y="199593"/>
                    </a:lnTo>
                    <a:cubicBezTo>
                      <a:pt x="423720" y="193861"/>
                      <a:pt x="429396" y="190994"/>
                      <a:pt x="435071" y="190994"/>
                    </a:cubicBezTo>
                    <a:close/>
                    <a:moveTo>
                      <a:pt x="322724" y="155254"/>
                    </a:moveTo>
                    <a:cubicBezTo>
                      <a:pt x="302966" y="158897"/>
                      <a:pt x="282228" y="161208"/>
                      <a:pt x="260956" y="162008"/>
                    </a:cubicBezTo>
                    <a:lnTo>
                      <a:pt x="260956" y="222083"/>
                    </a:lnTo>
                    <a:lnTo>
                      <a:pt x="331180" y="222083"/>
                    </a:lnTo>
                    <a:cubicBezTo>
                      <a:pt x="330112" y="198711"/>
                      <a:pt x="327263" y="176227"/>
                      <a:pt x="322724" y="155254"/>
                    </a:cubicBezTo>
                    <a:close/>
                    <a:moveTo>
                      <a:pt x="160650" y="155254"/>
                    </a:moveTo>
                    <a:cubicBezTo>
                      <a:pt x="156111" y="176227"/>
                      <a:pt x="153263" y="198711"/>
                      <a:pt x="152195" y="222083"/>
                    </a:cubicBezTo>
                    <a:lnTo>
                      <a:pt x="222418" y="222083"/>
                    </a:lnTo>
                    <a:lnTo>
                      <a:pt x="222418" y="162008"/>
                    </a:lnTo>
                    <a:cubicBezTo>
                      <a:pt x="201146" y="161119"/>
                      <a:pt x="180409" y="158897"/>
                      <a:pt x="160650" y="155254"/>
                    </a:cubicBezTo>
                    <a:close/>
                    <a:moveTo>
                      <a:pt x="73605" y="127438"/>
                    </a:moveTo>
                    <a:cubicBezTo>
                      <a:pt x="54826" y="154898"/>
                      <a:pt x="42632" y="187246"/>
                      <a:pt x="39339" y="222083"/>
                    </a:cubicBezTo>
                    <a:lnTo>
                      <a:pt x="113746" y="222083"/>
                    </a:lnTo>
                    <a:cubicBezTo>
                      <a:pt x="114814" y="195778"/>
                      <a:pt x="118018" y="170361"/>
                      <a:pt x="123269" y="146544"/>
                    </a:cubicBezTo>
                    <a:cubicBezTo>
                      <a:pt x="105201" y="141390"/>
                      <a:pt x="88558" y="134903"/>
                      <a:pt x="73605" y="127438"/>
                    </a:cubicBezTo>
                    <a:close/>
                    <a:moveTo>
                      <a:pt x="325305" y="56431"/>
                    </a:moveTo>
                    <a:cubicBezTo>
                      <a:pt x="335719" y="72961"/>
                      <a:pt x="343729" y="91179"/>
                      <a:pt x="349870" y="109575"/>
                    </a:cubicBezTo>
                    <a:cubicBezTo>
                      <a:pt x="362242" y="106020"/>
                      <a:pt x="373812" y="101843"/>
                      <a:pt x="384403" y="97045"/>
                    </a:cubicBezTo>
                    <a:cubicBezTo>
                      <a:pt x="367404" y="80248"/>
                      <a:pt x="347378" y="66385"/>
                      <a:pt x="325305" y="56431"/>
                    </a:cubicBezTo>
                    <a:close/>
                    <a:moveTo>
                      <a:pt x="158069" y="56431"/>
                    </a:moveTo>
                    <a:cubicBezTo>
                      <a:pt x="135996" y="66385"/>
                      <a:pt x="115971" y="80248"/>
                      <a:pt x="98971" y="97045"/>
                    </a:cubicBezTo>
                    <a:cubicBezTo>
                      <a:pt x="109562" y="101843"/>
                      <a:pt x="121133" y="106020"/>
                      <a:pt x="133504" y="109575"/>
                    </a:cubicBezTo>
                    <a:cubicBezTo>
                      <a:pt x="139645" y="91179"/>
                      <a:pt x="147656" y="72961"/>
                      <a:pt x="158069" y="56431"/>
                    </a:cubicBezTo>
                    <a:close/>
                    <a:moveTo>
                      <a:pt x="260956" y="43723"/>
                    </a:moveTo>
                    <a:lnTo>
                      <a:pt x="260956" y="123616"/>
                    </a:lnTo>
                    <a:cubicBezTo>
                      <a:pt x="278579" y="122816"/>
                      <a:pt x="295845" y="120950"/>
                      <a:pt x="312222" y="118195"/>
                    </a:cubicBezTo>
                    <a:cubicBezTo>
                      <a:pt x="302699" y="91446"/>
                      <a:pt x="285610" y="57320"/>
                      <a:pt x="260956" y="43723"/>
                    </a:cubicBezTo>
                    <a:close/>
                    <a:moveTo>
                      <a:pt x="222418" y="43723"/>
                    </a:moveTo>
                    <a:cubicBezTo>
                      <a:pt x="197764" y="57231"/>
                      <a:pt x="180676" y="91446"/>
                      <a:pt x="171152" y="118195"/>
                    </a:cubicBezTo>
                    <a:cubicBezTo>
                      <a:pt x="187529" y="120950"/>
                      <a:pt x="204707" y="122816"/>
                      <a:pt x="222418" y="123616"/>
                    </a:cubicBezTo>
                    <a:close/>
                    <a:moveTo>
                      <a:pt x="241643" y="0"/>
                    </a:moveTo>
                    <a:cubicBezTo>
                      <a:pt x="348802" y="0"/>
                      <a:pt x="439763" y="69940"/>
                      <a:pt x="471448" y="166362"/>
                    </a:cubicBezTo>
                    <a:cubicBezTo>
                      <a:pt x="458988" y="155342"/>
                      <a:pt x="441988" y="150366"/>
                      <a:pt x="424900" y="153565"/>
                    </a:cubicBezTo>
                    <a:cubicBezTo>
                      <a:pt x="420449" y="144500"/>
                      <a:pt x="415465" y="135702"/>
                      <a:pt x="409769" y="127438"/>
                    </a:cubicBezTo>
                    <a:cubicBezTo>
                      <a:pt x="394817" y="134903"/>
                      <a:pt x="378173" y="141390"/>
                      <a:pt x="360105" y="146544"/>
                    </a:cubicBezTo>
                    <a:cubicBezTo>
                      <a:pt x="364823" y="167873"/>
                      <a:pt x="367849" y="190535"/>
                      <a:pt x="369273" y="213996"/>
                    </a:cubicBezTo>
                    <a:lnTo>
                      <a:pt x="329043" y="288824"/>
                    </a:lnTo>
                    <a:cubicBezTo>
                      <a:pt x="330022" y="279582"/>
                      <a:pt x="330735" y="270162"/>
                      <a:pt x="331180" y="260564"/>
                    </a:cubicBezTo>
                    <a:lnTo>
                      <a:pt x="260956" y="260564"/>
                    </a:lnTo>
                    <a:lnTo>
                      <a:pt x="260956" y="320195"/>
                    </a:lnTo>
                    <a:cubicBezTo>
                      <a:pt x="277600" y="320817"/>
                      <a:pt x="293887" y="322416"/>
                      <a:pt x="309730" y="324727"/>
                    </a:cubicBezTo>
                    <a:lnTo>
                      <a:pt x="290238" y="360897"/>
                    </a:lnTo>
                    <a:cubicBezTo>
                      <a:pt x="280715" y="359830"/>
                      <a:pt x="270925" y="359030"/>
                      <a:pt x="260956" y="358586"/>
                    </a:cubicBezTo>
                    <a:lnTo>
                      <a:pt x="260956" y="439368"/>
                    </a:lnTo>
                    <a:cubicBezTo>
                      <a:pt x="261223" y="439190"/>
                      <a:pt x="261490" y="439012"/>
                      <a:pt x="261757" y="438835"/>
                    </a:cubicBezTo>
                    <a:cubicBezTo>
                      <a:pt x="264249" y="455186"/>
                      <a:pt x="273417" y="469494"/>
                      <a:pt x="287212" y="478648"/>
                    </a:cubicBezTo>
                    <a:cubicBezTo>
                      <a:pt x="272438" y="481580"/>
                      <a:pt x="257218" y="483091"/>
                      <a:pt x="241643" y="483091"/>
                    </a:cubicBezTo>
                    <a:cubicBezTo>
                      <a:pt x="112233" y="483091"/>
                      <a:pt x="0" y="377337"/>
                      <a:pt x="0" y="241368"/>
                    </a:cubicBezTo>
                    <a:cubicBezTo>
                      <a:pt x="0" y="108242"/>
                      <a:pt x="108405" y="0"/>
                      <a:pt x="241643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iśḻîḋè"/>
            <p:cNvGrpSpPr/>
            <p:nvPr/>
          </p:nvGrpSpPr>
          <p:grpSpPr>
            <a:xfrm>
              <a:off x="3078440" y="4215088"/>
              <a:ext cx="1482725" cy="1553845"/>
              <a:chOff x="3148242" y="4032127"/>
              <a:chExt cx="1482571" cy="1553592"/>
            </a:xfrm>
          </p:grpSpPr>
          <p:sp>
            <p:nvSpPr>
              <p:cNvPr id="16" name="íşlíḑé"/>
              <p:cNvSpPr/>
              <p:nvPr/>
            </p:nvSpPr>
            <p:spPr>
              <a:xfrm>
                <a:off x="3148242" y="4032127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îSḻíḓé"/>
              <p:cNvSpPr/>
              <p:nvPr/>
            </p:nvSpPr>
            <p:spPr bwMode="auto">
              <a:xfrm>
                <a:off x="3642127" y="4588678"/>
                <a:ext cx="494800" cy="440490"/>
              </a:xfrm>
              <a:custGeom>
                <a:avLst/>
                <a:gdLst>
                  <a:gd name="T0" fmla="*/ 742 w 942"/>
                  <a:gd name="T1" fmla="*/ 570 h 840"/>
                  <a:gd name="T2" fmla="*/ 755 w 942"/>
                  <a:gd name="T3" fmla="*/ 520 h 840"/>
                  <a:gd name="T4" fmla="*/ 645 w 942"/>
                  <a:gd name="T5" fmla="*/ 450 h 840"/>
                  <a:gd name="T6" fmla="*/ 600 w 942"/>
                  <a:gd name="T7" fmla="*/ 452 h 840"/>
                  <a:gd name="T8" fmla="*/ 600 w 942"/>
                  <a:gd name="T9" fmla="*/ 411 h 840"/>
                  <a:gd name="T10" fmla="*/ 722 w 942"/>
                  <a:gd name="T11" fmla="*/ 411 h 840"/>
                  <a:gd name="T12" fmla="*/ 722 w 942"/>
                  <a:gd name="T13" fmla="*/ 367 h 840"/>
                  <a:gd name="T14" fmla="*/ 608 w 942"/>
                  <a:gd name="T15" fmla="*/ 367 h 840"/>
                  <a:gd name="T16" fmla="*/ 650 w 942"/>
                  <a:gd name="T17" fmla="*/ 295 h 840"/>
                  <a:gd name="T18" fmla="*/ 733 w 942"/>
                  <a:gd name="T19" fmla="*/ 295 h 840"/>
                  <a:gd name="T20" fmla="*/ 733 w 942"/>
                  <a:gd name="T21" fmla="*/ 251 h 840"/>
                  <a:gd name="T22" fmla="*/ 676 w 942"/>
                  <a:gd name="T23" fmla="*/ 251 h 840"/>
                  <a:gd name="T24" fmla="*/ 762 w 942"/>
                  <a:gd name="T25" fmla="*/ 106 h 840"/>
                  <a:gd name="T26" fmla="*/ 689 w 942"/>
                  <a:gd name="T27" fmla="*/ 106 h 840"/>
                  <a:gd name="T28" fmla="*/ 569 w 942"/>
                  <a:gd name="T29" fmla="*/ 326 h 840"/>
                  <a:gd name="T30" fmla="*/ 450 w 942"/>
                  <a:gd name="T31" fmla="*/ 106 h 840"/>
                  <a:gd name="T32" fmla="*/ 377 w 942"/>
                  <a:gd name="T33" fmla="*/ 106 h 840"/>
                  <a:gd name="T34" fmla="*/ 463 w 942"/>
                  <a:gd name="T35" fmla="*/ 251 h 840"/>
                  <a:gd name="T36" fmla="*/ 404 w 942"/>
                  <a:gd name="T37" fmla="*/ 251 h 840"/>
                  <a:gd name="T38" fmla="*/ 404 w 942"/>
                  <a:gd name="T39" fmla="*/ 295 h 840"/>
                  <a:gd name="T40" fmla="*/ 489 w 942"/>
                  <a:gd name="T41" fmla="*/ 295 h 840"/>
                  <a:gd name="T42" fmla="*/ 531 w 942"/>
                  <a:gd name="T43" fmla="*/ 367 h 840"/>
                  <a:gd name="T44" fmla="*/ 420 w 942"/>
                  <a:gd name="T45" fmla="*/ 367 h 840"/>
                  <a:gd name="T46" fmla="*/ 420 w 942"/>
                  <a:gd name="T47" fmla="*/ 411 h 840"/>
                  <a:gd name="T48" fmla="*/ 538 w 942"/>
                  <a:gd name="T49" fmla="*/ 411 h 840"/>
                  <a:gd name="T50" fmla="*/ 538 w 942"/>
                  <a:gd name="T51" fmla="*/ 454 h 840"/>
                  <a:gd name="T52" fmla="*/ 535 w 942"/>
                  <a:gd name="T53" fmla="*/ 454 h 840"/>
                  <a:gd name="T54" fmla="*/ 440 w 942"/>
                  <a:gd name="T55" fmla="*/ 436 h 840"/>
                  <a:gd name="T56" fmla="*/ 307 w 942"/>
                  <a:gd name="T57" fmla="*/ 419 h 840"/>
                  <a:gd name="T58" fmla="*/ 249 w 942"/>
                  <a:gd name="T59" fmla="*/ 434 h 840"/>
                  <a:gd name="T60" fmla="*/ 234 w 942"/>
                  <a:gd name="T61" fmla="*/ 335 h 840"/>
                  <a:gd name="T62" fmla="*/ 570 w 942"/>
                  <a:gd name="T63" fmla="*/ 0 h 840"/>
                  <a:gd name="T64" fmla="*/ 905 w 942"/>
                  <a:gd name="T65" fmla="*/ 335 h 840"/>
                  <a:gd name="T66" fmla="*/ 872 w 942"/>
                  <a:gd name="T67" fmla="*/ 479 h 840"/>
                  <a:gd name="T68" fmla="*/ 858 w 942"/>
                  <a:gd name="T69" fmla="*/ 487 h 840"/>
                  <a:gd name="T70" fmla="*/ 798 w 942"/>
                  <a:gd name="T71" fmla="*/ 552 h 840"/>
                  <a:gd name="T72" fmla="*/ 718 w 942"/>
                  <a:gd name="T73" fmla="*/ 628 h 840"/>
                  <a:gd name="T74" fmla="*/ 644 w 942"/>
                  <a:gd name="T75" fmla="*/ 609 h 840"/>
                  <a:gd name="T76" fmla="*/ 742 w 942"/>
                  <a:gd name="T77" fmla="*/ 570 h 840"/>
                  <a:gd name="T78" fmla="*/ 154 w 942"/>
                  <a:gd name="T79" fmla="*/ 780 h 840"/>
                  <a:gd name="T80" fmla="*/ 779 w 942"/>
                  <a:gd name="T81" fmla="*/ 758 h 840"/>
                  <a:gd name="T82" fmla="*/ 932 w 942"/>
                  <a:gd name="T83" fmla="*/ 535 h 840"/>
                  <a:gd name="T84" fmla="*/ 870 w 942"/>
                  <a:gd name="T85" fmla="*/ 507 h 840"/>
                  <a:gd name="T86" fmla="*/ 724 w 942"/>
                  <a:gd name="T87" fmla="*/ 650 h 840"/>
                  <a:gd name="T88" fmla="*/ 545 w 942"/>
                  <a:gd name="T89" fmla="*/ 594 h 840"/>
                  <a:gd name="T90" fmla="*/ 732 w 942"/>
                  <a:gd name="T91" fmla="*/ 524 h 840"/>
                  <a:gd name="T92" fmla="*/ 533 w 942"/>
                  <a:gd name="T93" fmla="*/ 477 h 840"/>
                  <a:gd name="T94" fmla="*/ 310 w 942"/>
                  <a:gd name="T95" fmla="*/ 441 h 840"/>
                  <a:gd name="T96" fmla="*/ 0 w 942"/>
                  <a:gd name="T97" fmla="*/ 626 h 840"/>
                  <a:gd name="T98" fmla="*/ 154 w 942"/>
                  <a:gd name="T99" fmla="*/ 78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42" h="840">
                    <a:moveTo>
                      <a:pt x="742" y="570"/>
                    </a:moveTo>
                    <a:cubicBezTo>
                      <a:pt x="753" y="556"/>
                      <a:pt x="758" y="539"/>
                      <a:pt x="755" y="520"/>
                    </a:cubicBezTo>
                    <a:cubicBezTo>
                      <a:pt x="745" y="450"/>
                      <a:pt x="670" y="450"/>
                      <a:pt x="645" y="450"/>
                    </a:cubicBezTo>
                    <a:cubicBezTo>
                      <a:pt x="631" y="450"/>
                      <a:pt x="615" y="451"/>
                      <a:pt x="600" y="452"/>
                    </a:cubicBezTo>
                    <a:lnTo>
                      <a:pt x="600" y="411"/>
                    </a:lnTo>
                    <a:lnTo>
                      <a:pt x="722" y="411"/>
                    </a:lnTo>
                    <a:lnTo>
                      <a:pt x="722" y="367"/>
                    </a:lnTo>
                    <a:lnTo>
                      <a:pt x="608" y="367"/>
                    </a:lnTo>
                    <a:lnTo>
                      <a:pt x="650" y="295"/>
                    </a:lnTo>
                    <a:lnTo>
                      <a:pt x="733" y="295"/>
                    </a:lnTo>
                    <a:lnTo>
                      <a:pt x="733" y="251"/>
                    </a:lnTo>
                    <a:lnTo>
                      <a:pt x="676" y="251"/>
                    </a:lnTo>
                    <a:lnTo>
                      <a:pt x="762" y="106"/>
                    </a:lnTo>
                    <a:lnTo>
                      <a:pt x="689" y="106"/>
                    </a:lnTo>
                    <a:lnTo>
                      <a:pt x="569" y="326"/>
                    </a:lnTo>
                    <a:lnTo>
                      <a:pt x="450" y="106"/>
                    </a:lnTo>
                    <a:lnTo>
                      <a:pt x="377" y="106"/>
                    </a:lnTo>
                    <a:lnTo>
                      <a:pt x="463" y="251"/>
                    </a:lnTo>
                    <a:lnTo>
                      <a:pt x="404" y="251"/>
                    </a:lnTo>
                    <a:lnTo>
                      <a:pt x="404" y="295"/>
                    </a:lnTo>
                    <a:lnTo>
                      <a:pt x="489" y="295"/>
                    </a:lnTo>
                    <a:lnTo>
                      <a:pt x="531" y="367"/>
                    </a:lnTo>
                    <a:lnTo>
                      <a:pt x="420" y="367"/>
                    </a:lnTo>
                    <a:lnTo>
                      <a:pt x="420" y="411"/>
                    </a:lnTo>
                    <a:lnTo>
                      <a:pt x="538" y="411"/>
                    </a:lnTo>
                    <a:lnTo>
                      <a:pt x="538" y="454"/>
                    </a:lnTo>
                    <a:cubicBezTo>
                      <a:pt x="537" y="454"/>
                      <a:pt x="536" y="454"/>
                      <a:pt x="535" y="454"/>
                    </a:cubicBezTo>
                    <a:cubicBezTo>
                      <a:pt x="504" y="451"/>
                      <a:pt x="472" y="443"/>
                      <a:pt x="440" y="436"/>
                    </a:cubicBezTo>
                    <a:cubicBezTo>
                      <a:pt x="393" y="424"/>
                      <a:pt x="348" y="413"/>
                      <a:pt x="307" y="419"/>
                    </a:cubicBezTo>
                    <a:cubicBezTo>
                      <a:pt x="287" y="421"/>
                      <a:pt x="268" y="427"/>
                      <a:pt x="249" y="434"/>
                    </a:cubicBezTo>
                    <a:cubicBezTo>
                      <a:pt x="239" y="403"/>
                      <a:pt x="234" y="370"/>
                      <a:pt x="234" y="335"/>
                    </a:cubicBezTo>
                    <a:cubicBezTo>
                      <a:pt x="234" y="150"/>
                      <a:pt x="384" y="0"/>
                      <a:pt x="570" y="0"/>
                    </a:cubicBezTo>
                    <a:cubicBezTo>
                      <a:pt x="755" y="0"/>
                      <a:pt x="905" y="150"/>
                      <a:pt x="905" y="335"/>
                    </a:cubicBezTo>
                    <a:cubicBezTo>
                      <a:pt x="905" y="387"/>
                      <a:pt x="893" y="436"/>
                      <a:pt x="872" y="479"/>
                    </a:cubicBezTo>
                    <a:cubicBezTo>
                      <a:pt x="867" y="482"/>
                      <a:pt x="863" y="484"/>
                      <a:pt x="858" y="487"/>
                    </a:cubicBezTo>
                    <a:cubicBezTo>
                      <a:pt x="835" y="501"/>
                      <a:pt x="817" y="526"/>
                      <a:pt x="798" y="552"/>
                    </a:cubicBezTo>
                    <a:cubicBezTo>
                      <a:pt x="774" y="585"/>
                      <a:pt x="749" y="619"/>
                      <a:pt x="718" y="628"/>
                    </a:cubicBezTo>
                    <a:cubicBezTo>
                      <a:pt x="700" y="633"/>
                      <a:pt x="673" y="623"/>
                      <a:pt x="644" y="609"/>
                    </a:cubicBezTo>
                    <a:cubicBezTo>
                      <a:pt x="686" y="604"/>
                      <a:pt x="723" y="594"/>
                      <a:pt x="742" y="570"/>
                    </a:cubicBezTo>
                    <a:close/>
                    <a:moveTo>
                      <a:pt x="154" y="780"/>
                    </a:moveTo>
                    <a:cubicBezTo>
                      <a:pt x="321" y="683"/>
                      <a:pt x="559" y="840"/>
                      <a:pt x="779" y="758"/>
                    </a:cubicBezTo>
                    <a:cubicBezTo>
                      <a:pt x="864" y="727"/>
                      <a:pt x="907" y="635"/>
                      <a:pt x="932" y="535"/>
                    </a:cubicBezTo>
                    <a:cubicBezTo>
                      <a:pt x="942" y="495"/>
                      <a:pt x="922" y="475"/>
                      <a:pt x="870" y="507"/>
                    </a:cubicBezTo>
                    <a:cubicBezTo>
                      <a:pt x="824" y="535"/>
                      <a:pt x="790" y="632"/>
                      <a:pt x="724" y="650"/>
                    </a:cubicBezTo>
                    <a:cubicBezTo>
                      <a:pt x="673" y="664"/>
                      <a:pt x="607" y="606"/>
                      <a:pt x="545" y="594"/>
                    </a:cubicBezTo>
                    <a:cubicBezTo>
                      <a:pt x="624" y="587"/>
                      <a:pt x="742" y="591"/>
                      <a:pt x="732" y="524"/>
                    </a:cubicBezTo>
                    <a:cubicBezTo>
                      <a:pt x="721" y="446"/>
                      <a:pt x="603" y="483"/>
                      <a:pt x="533" y="477"/>
                    </a:cubicBezTo>
                    <a:cubicBezTo>
                      <a:pt x="453" y="469"/>
                      <a:pt x="373" y="433"/>
                      <a:pt x="310" y="441"/>
                    </a:cubicBezTo>
                    <a:cubicBezTo>
                      <a:pt x="188" y="457"/>
                      <a:pt x="83" y="591"/>
                      <a:pt x="0" y="626"/>
                    </a:cubicBezTo>
                    <a:lnTo>
                      <a:pt x="154" y="78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îṣ1ïde"/>
            <p:cNvGrpSpPr/>
            <p:nvPr/>
          </p:nvGrpSpPr>
          <p:grpSpPr>
            <a:xfrm>
              <a:off x="6020395" y="2276433"/>
              <a:ext cx="1482725" cy="1553845"/>
              <a:chOff x="6090204" y="2471630"/>
              <a:chExt cx="1482571" cy="1553592"/>
            </a:xfrm>
          </p:grpSpPr>
          <p:sp>
            <p:nvSpPr>
              <p:cNvPr id="14" name="işḻïde"/>
              <p:cNvSpPr/>
              <p:nvPr/>
            </p:nvSpPr>
            <p:spPr>
              <a:xfrm>
                <a:off x="6090204" y="2471630"/>
                <a:ext cx="1482571" cy="1553592"/>
              </a:xfrm>
              <a:prstGeom prst="diamond">
                <a:avLst/>
              </a:prstGeom>
              <a:solidFill>
                <a:srgbClr val="19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" name="ïs1ïḑé"/>
              <p:cNvSpPr/>
              <p:nvPr/>
            </p:nvSpPr>
            <p:spPr bwMode="auto">
              <a:xfrm>
                <a:off x="6610751" y="3049802"/>
                <a:ext cx="441476" cy="397248"/>
              </a:xfrm>
              <a:custGeom>
                <a:avLst/>
                <a:gdLst>
                  <a:gd name="connsiteX0" fmla="*/ 465730 w 609191"/>
                  <a:gd name="connsiteY0" fmla="*/ 360460 h 548159"/>
                  <a:gd name="connsiteX1" fmla="*/ 465730 w 609191"/>
                  <a:gd name="connsiteY1" fmla="*/ 404898 h 548159"/>
                  <a:gd name="connsiteX2" fmla="*/ 421230 w 609191"/>
                  <a:gd name="connsiteY2" fmla="*/ 404898 h 548159"/>
                  <a:gd name="connsiteX3" fmla="*/ 421230 w 609191"/>
                  <a:gd name="connsiteY3" fmla="*/ 439197 h 548159"/>
                  <a:gd name="connsiteX4" fmla="*/ 465730 w 609191"/>
                  <a:gd name="connsiteY4" fmla="*/ 439197 h 548159"/>
                  <a:gd name="connsiteX5" fmla="*/ 465730 w 609191"/>
                  <a:gd name="connsiteY5" fmla="*/ 483635 h 548159"/>
                  <a:gd name="connsiteX6" fmla="*/ 499982 w 609191"/>
                  <a:gd name="connsiteY6" fmla="*/ 483635 h 548159"/>
                  <a:gd name="connsiteX7" fmla="*/ 499982 w 609191"/>
                  <a:gd name="connsiteY7" fmla="*/ 439197 h 548159"/>
                  <a:gd name="connsiteX8" fmla="*/ 544577 w 609191"/>
                  <a:gd name="connsiteY8" fmla="*/ 439197 h 548159"/>
                  <a:gd name="connsiteX9" fmla="*/ 544577 w 609191"/>
                  <a:gd name="connsiteY9" fmla="*/ 404898 h 548159"/>
                  <a:gd name="connsiteX10" fmla="*/ 499982 w 609191"/>
                  <a:gd name="connsiteY10" fmla="*/ 404898 h 548159"/>
                  <a:gd name="connsiteX11" fmla="*/ 499982 w 609191"/>
                  <a:gd name="connsiteY11" fmla="*/ 360460 h 548159"/>
                  <a:gd name="connsiteX12" fmla="*/ 482809 w 609191"/>
                  <a:gd name="connsiteY12" fmla="*/ 295746 h 548159"/>
                  <a:gd name="connsiteX13" fmla="*/ 609191 w 609191"/>
                  <a:gd name="connsiteY13" fmla="*/ 421953 h 548159"/>
                  <a:gd name="connsiteX14" fmla="*/ 482809 w 609191"/>
                  <a:gd name="connsiteY14" fmla="*/ 548159 h 548159"/>
                  <a:gd name="connsiteX15" fmla="*/ 356426 w 609191"/>
                  <a:gd name="connsiteY15" fmla="*/ 421953 h 548159"/>
                  <a:gd name="connsiteX16" fmla="*/ 482809 w 609191"/>
                  <a:gd name="connsiteY16" fmla="*/ 295746 h 548159"/>
                  <a:gd name="connsiteX17" fmla="*/ 256102 w 609191"/>
                  <a:gd name="connsiteY17" fmla="*/ 446 h 548159"/>
                  <a:gd name="connsiteX18" fmla="*/ 318064 w 609191"/>
                  <a:gd name="connsiteY18" fmla="*/ 13618 h 548159"/>
                  <a:gd name="connsiteX19" fmla="*/ 348333 w 609191"/>
                  <a:gd name="connsiteY19" fmla="*/ 41667 h 548159"/>
                  <a:gd name="connsiteX20" fmla="*/ 381544 w 609191"/>
                  <a:gd name="connsiteY20" fmla="*/ 146945 h 548159"/>
                  <a:gd name="connsiteX21" fmla="*/ 379267 w 609191"/>
                  <a:gd name="connsiteY21" fmla="*/ 156232 h 548159"/>
                  <a:gd name="connsiteX22" fmla="*/ 388186 w 609191"/>
                  <a:gd name="connsiteY22" fmla="*/ 200485 h 548159"/>
                  <a:gd name="connsiteX23" fmla="*/ 366742 w 609191"/>
                  <a:gd name="connsiteY23" fmla="*/ 237725 h 548159"/>
                  <a:gd name="connsiteX24" fmla="*/ 351749 w 609191"/>
                  <a:gd name="connsiteY24" fmla="*/ 278851 h 548159"/>
                  <a:gd name="connsiteX25" fmla="*/ 351749 w 609191"/>
                  <a:gd name="connsiteY25" fmla="*/ 322915 h 548159"/>
                  <a:gd name="connsiteX26" fmla="*/ 317969 w 609191"/>
                  <a:gd name="connsiteY26" fmla="*/ 422507 h 548159"/>
                  <a:gd name="connsiteX27" fmla="*/ 376800 w 609191"/>
                  <a:gd name="connsiteY27" fmla="*/ 548159 h 548159"/>
                  <a:gd name="connsiteX28" fmla="*/ 26853 w 609191"/>
                  <a:gd name="connsiteY28" fmla="*/ 548159 h 548159"/>
                  <a:gd name="connsiteX29" fmla="*/ 0 w 609191"/>
                  <a:gd name="connsiteY29" fmla="*/ 521437 h 548159"/>
                  <a:gd name="connsiteX30" fmla="*/ 0 w 609191"/>
                  <a:gd name="connsiteY30" fmla="*/ 473867 h 548159"/>
                  <a:gd name="connsiteX31" fmla="*/ 19452 w 609191"/>
                  <a:gd name="connsiteY31" fmla="*/ 433120 h 548159"/>
                  <a:gd name="connsiteX32" fmla="*/ 173740 w 609191"/>
                  <a:gd name="connsiteY32" fmla="*/ 334286 h 548159"/>
                  <a:gd name="connsiteX33" fmla="*/ 176586 w 609191"/>
                  <a:gd name="connsiteY33" fmla="*/ 330021 h 548159"/>
                  <a:gd name="connsiteX34" fmla="*/ 176586 w 609191"/>
                  <a:gd name="connsiteY34" fmla="*/ 278851 h 548159"/>
                  <a:gd name="connsiteX35" fmla="*/ 161594 w 609191"/>
                  <a:gd name="connsiteY35" fmla="*/ 237725 h 548159"/>
                  <a:gd name="connsiteX36" fmla="*/ 140149 w 609191"/>
                  <a:gd name="connsiteY36" fmla="*/ 200485 h 548159"/>
                  <a:gd name="connsiteX37" fmla="*/ 148499 w 609191"/>
                  <a:gd name="connsiteY37" fmla="*/ 156232 h 548159"/>
                  <a:gd name="connsiteX38" fmla="*/ 146222 w 609191"/>
                  <a:gd name="connsiteY38" fmla="*/ 146756 h 548159"/>
                  <a:gd name="connsiteX39" fmla="*/ 146032 w 609191"/>
                  <a:gd name="connsiteY39" fmla="*/ 95111 h 548159"/>
                  <a:gd name="connsiteX40" fmla="*/ 176207 w 609191"/>
                  <a:gd name="connsiteY40" fmla="*/ 42141 h 548159"/>
                  <a:gd name="connsiteX41" fmla="*/ 204199 w 609191"/>
                  <a:gd name="connsiteY41" fmla="*/ 19019 h 548159"/>
                  <a:gd name="connsiteX42" fmla="*/ 231431 w 609191"/>
                  <a:gd name="connsiteY42" fmla="*/ 5184 h 548159"/>
                  <a:gd name="connsiteX43" fmla="*/ 256102 w 609191"/>
                  <a:gd name="connsiteY43" fmla="*/ 446 h 54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9191" h="548159">
                    <a:moveTo>
                      <a:pt x="465730" y="360460"/>
                    </a:moveTo>
                    <a:lnTo>
                      <a:pt x="465730" y="404898"/>
                    </a:lnTo>
                    <a:lnTo>
                      <a:pt x="421230" y="404898"/>
                    </a:lnTo>
                    <a:lnTo>
                      <a:pt x="421230" y="439197"/>
                    </a:lnTo>
                    <a:lnTo>
                      <a:pt x="465730" y="439197"/>
                    </a:lnTo>
                    <a:lnTo>
                      <a:pt x="465730" y="483635"/>
                    </a:lnTo>
                    <a:lnTo>
                      <a:pt x="499982" y="483635"/>
                    </a:lnTo>
                    <a:lnTo>
                      <a:pt x="499982" y="439197"/>
                    </a:lnTo>
                    <a:lnTo>
                      <a:pt x="544577" y="439197"/>
                    </a:lnTo>
                    <a:lnTo>
                      <a:pt x="544577" y="404898"/>
                    </a:lnTo>
                    <a:lnTo>
                      <a:pt x="499982" y="404898"/>
                    </a:lnTo>
                    <a:lnTo>
                      <a:pt x="499982" y="360460"/>
                    </a:lnTo>
                    <a:close/>
                    <a:moveTo>
                      <a:pt x="482809" y="295746"/>
                    </a:moveTo>
                    <a:cubicBezTo>
                      <a:pt x="552642" y="295746"/>
                      <a:pt x="609191" y="352217"/>
                      <a:pt x="609191" y="421953"/>
                    </a:cubicBezTo>
                    <a:cubicBezTo>
                      <a:pt x="609191" y="491688"/>
                      <a:pt x="552642" y="548159"/>
                      <a:pt x="482809" y="548159"/>
                    </a:cubicBezTo>
                    <a:cubicBezTo>
                      <a:pt x="413071" y="548159"/>
                      <a:pt x="356426" y="491688"/>
                      <a:pt x="356426" y="421953"/>
                    </a:cubicBezTo>
                    <a:cubicBezTo>
                      <a:pt x="356426" y="352217"/>
                      <a:pt x="412976" y="295746"/>
                      <a:pt x="482809" y="295746"/>
                    </a:cubicBezTo>
                    <a:close/>
                    <a:moveTo>
                      <a:pt x="256102" y="446"/>
                    </a:moveTo>
                    <a:cubicBezTo>
                      <a:pt x="283050" y="-1828"/>
                      <a:pt x="303356" y="4900"/>
                      <a:pt x="318064" y="13618"/>
                    </a:cubicBezTo>
                    <a:cubicBezTo>
                      <a:pt x="339983" y="25747"/>
                      <a:pt x="348333" y="41667"/>
                      <a:pt x="348333" y="41667"/>
                    </a:cubicBezTo>
                    <a:cubicBezTo>
                      <a:pt x="348333" y="41667"/>
                      <a:pt x="398434" y="45173"/>
                      <a:pt x="381544" y="146945"/>
                    </a:cubicBezTo>
                    <a:cubicBezTo>
                      <a:pt x="380975" y="149978"/>
                      <a:pt x="380216" y="153105"/>
                      <a:pt x="379267" y="156232"/>
                    </a:cubicBezTo>
                    <a:cubicBezTo>
                      <a:pt x="388946" y="156232"/>
                      <a:pt x="398624" y="163623"/>
                      <a:pt x="388186" y="200485"/>
                    </a:cubicBezTo>
                    <a:cubicBezTo>
                      <a:pt x="380026" y="229292"/>
                      <a:pt x="372435" y="237251"/>
                      <a:pt x="366742" y="237725"/>
                    </a:cubicBezTo>
                    <a:cubicBezTo>
                      <a:pt x="364749" y="250802"/>
                      <a:pt x="359530" y="265206"/>
                      <a:pt x="351749" y="278851"/>
                    </a:cubicBezTo>
                    <a:lnTo>
                      <a:pt x="351749" y="322915"/>
                    </a:lnTo>
                    <a:cubicBezTo>
                      <a:pt x="330589" y="350584"/>
                      <a:pt x="317969" y="385077"/>
                      <a:pt x="317969" y="422507"/>
                    </a:cubicBezTo>
                    <a:cubicBezTo>
                      <a:pt x="317969" y="472920"/>
                      <a:pt x="340837" y="518120"/>
                      <a:pt x="376800" y="548159"/>
                    </a:cubicBezTo>
                    <a:lnTo>
                      <a:pt x="26853" y="548159"/>
                    </a:lnTo>
                    <a:cubicBezTo>
                      <a:pt x="12051" y="548159"/>
                      <a:pt x="0" y="536219"/>
                      <a:pt x="0" y="521437"/>
                    </a:cubicBezTo>
                    <a:lnTo>
                      <a:pt x="0" y="473867"/>
                    </a:lnTo>
                    <a:cubicBezTo>
                      <a:pt x="0" y="458137"/>
                      <a:pt x="7211" y="443070"/>
                      <a:pt x="19452" y="433120"/>
                    </a:cubicBezTo>
                    <a:cubicBezTo>
                      <a:pt x="86633" y="377970"/>
                      <a:pt x="159032" y="341487"/>
                      <a:pt x="173740" y="334286"/>
                    </a:cubicBezTo>
                    <a:cubicBezTo>
                      <a:pt x="175353" y="333528"/>
                      <a:pt x="176396" y="331917"/>
                      <a:pt x="176586" y="330021"/>
                    </a:cubicBezTo>
                    <a:lnTo>
                      <a:pt x="176586" y="278851"/>
                    </a:lnTo>
                    <a:cubicBezTo>
                      <a:pt x="168616" y="265206"/>
                      <a:pt x="163587" y="250802"/>
                      <a:pt x="161594" y="237725"/>
                    </a:cubicBezTo>
                    <a:cubicBezTo>
                      <a:pt x="155901" y="237251"/>
                      <a:pt x="148310" y="229197"/>
                      <a:pt x="140149" y="200485"/>
                    </a:cubicBezTo>
                    <a:cubicBezTo>
                      <a:pt x="129806" y="164192"/>
                      <a:pt x="139200" y="156516"/>
                      <a:pt x="148499" y="156232"/>
                    </a:cubicBezTo>
                    <a:cubicBezTo>
                      <a:pt x="147645" y="153105"/>
                      <a:pt x="146886" y="149978"/>
                      <a:pt x="146222" y="146756"/>
                    </a:cubicBezTo>
                    <a:cubicBezTo>
                      <a:pt x="142711" y="128467"/>
                      <a:pt x="141667" y="111410"/>
                      <a:pt x="146032" y="95111"/>
                    </a:cubicBezTo>
                    <a:cubicBezTo>
                      <a:pt x="151061" y="73222"/>
                      <a:pt x="162922" y="55691"/>
                      <a:pt x="176207" y="42141"/>
                    </a:cubicBezTo>
                    <a:cubicBezTo>
                      <a:pt x="184557" y="33233"/>
                      <a:pt x="194046" y="25463"/>
                      <a:pt x="204199" y="19019"/>
                    </a:cubicBezTo>
                    <a:cubicBezTo>
                      <a:pt x="212454" y="13334"/>
                      <a:pt x="221563" y="8406"/>
                      <a:pt x="231431" y="5184"/>
                    </a:cubicBezTo>
                    <a:cubicBezTo>
                      <a:pt x="239117" y="2626"/>
                      <a:pt x="247373" y="825"/>
                      <a:pt x="256102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0" name="ïṩľîďè"/>
            <p:cNvSpPr txBox="1"/>
            <p:nvPr/>
          </p:nvSpPr>
          <p:spPr bwMode="auto">
            <a:xfrm>
              <a:off x="3124795" y="5852753"/>
              <a:ext cx="1390650" cy="38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11" name="î$ḷîďe"/>
            <p:cNvSpPr txBox="1"/>
            <p:nvPr/>
          </p:nvSpPr>
          <p:spPr bwMode="auto">
            <a:xfrm>
              <a:off x="4595455" y="4916763"/>
              <a:ext cx="1390650" cy="38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12" name="iśľíďè"/>
            <p:cNvSpPr txBox="1"/>
            <p:nvPr/>
          </p:nvSpPr>
          <p:spPr bwMode="auto">
            <a:xfrm>
              <a:off x="6066750" y="3887428"/>
              <a:ext cx="1390650" cy="38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13" name="íşļîḑé"/>
            <p:cNvSpPr txBox="1"/>
            <p:nvPr/>
          </p:nvSpPr>
          <p:spPr bwMode="auto">
            <a:xfrm>
              <a:off x="7538045" y="2916513"/>
              <a:ext cx="1390650" cy="38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22" name="iṩļíde"/>
            <p:cNvSpPr txBox="1"/>
            <p:nvPr/>
          </p:nvSpPr>
          <p:spPr>
            <a:xfrm>
              <a:off x="8267420" y="3713772"/>
              <a:ext cx="4249653" cy="902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23" name="íṧļíḓè"/>
            <p:cNvSpPr txBox="1"/>
            <p:nvPr/>
          </p:nvSpPr>
          <p:spPr>
            <a:xfrm>
              <a:off x="8535245" y="4647214"/>
              <a:ext cx="3451347" cy="12055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56609" y="4606750"/>
              <a:ext cx="2808736" cy="1560788"/>
              <a:chOff x="4604769" y="2309048"/>
              <a:chExt cx="2808736" cy="1560788"/>
            </a:xfrm>
          </p:grpSpPr>
          <p:sp>
            <p:nvSpPr>
              <p:cNvPr id="25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6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27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253206" y="3188604"/>
              <a:ext cx="2808736" cy="1560788"/>
              <a:chOff x="4604769" y="2309048"/>
              <a:chExt cx="2808736" cy="1560788"/>
            </a:xfrm>
          </p:grpSpPr>
          <p:sp>
            <p:nvSpPr>
              <p:cNvPr id="29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0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31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482044" y="2180803"/>
              <a:ext cx="2808736" cy="1560788"/>
              <a:chOff x="4604769" y="2309048"/>
              <a:chExt cx="2808736" cy="1560788"/>
            </a:xfrm>
          </p:grpSpPr>
          <p:sp>
            <p:nvSpPr>
              <p:cNvPr id="33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35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325211" y="1254083"/>
              <a:ext cx="2808736" cy="1560788"/>
              <a:chOff x="4604769" y="2309048"/>
              <a:chExt cx="2808736" cy="1560788"/>
            </a:xfrm>
          </p:grpSpPr>
          <p:sp>
            <p:nvSpPr>
              <p:cNvPr id="41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3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55" name="任意多边形 54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57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60" name="矩形 59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4872988" y="2093831"/>
            <a:ext cx="367748" cy="735495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240736" y="2093831"/>
            <a:ext cx="970646" cy="0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íSľïdè"/>
          <p:cNvSpPr/>
          <p:nvPr/>
        </p:nvSpPr>
        <p:spPr>
          <a:xfrm>
            <a:off x="5188373" y="2048291"/>
            <a:ext cx="104724" cy="104724"/>
          </a:xfrm>
          <a:prstGeom prst="ellipse">
            <a:avLst/>
          </a:prstGeom>
          <a:solidFill>
            <a:srgbClr val="1D50A2"/>
          </a:solidFill>
          <a:ln w="28575">
            <a:solidFill>
              <a:srgbClr val="1D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6" name="直接连接符 5"/>
          <p:cNvCxnSpPr>
            <a:stCxn id="5" idx="1"/>
          </p:cNvCxnSpPr>
          <p:nvPr/>
        </p:nvCxnSpPr>
        <p:spPr>
          <a:xfrm flipH="1" flipV="1">
            <a:off x="4869973" y="1751286"/>
            <a:ext cx="333737" cy="312342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864671" y="3031936"/>
            <a:ext cx="331687" cy="663373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778859" y="4591734"/>
            <a:ext cx="970646" cy="0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411438" y="4606080"/>
            <a:ext cx="367748" cy="735495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22810" y="4586373"/>
            <a:ext cx="367748" cy="735495"/>
          </a:xfrm>
          <a:prstGeom prst="line">
            <a:avLst/>
          </a:prstGeom>
          <a:ln>
            <a:solidFill>
              <a:srgbClr val="1D50A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ṩḷiďè"/>
          <p:cNvSpPr/>
          <p:nvPr/>
        </p:nvSpPr>
        <p:spPr>
          <a:xfrm>
            <a:off x="6423778" y="1382126"/>
            <a:ext cx="1704989" cy="1471869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" name="ïSḻîḍè"/>
          <p:cNvSpPr/>
          <p:nvPr/>
        </p:nvSpPr>
        <p:spPr>
          <a:xfrm>
            <a:off x="4970794" y="2201067"/>
            <a:ext cx="1704989" cy="1471869"/>
          </a:xfrm>
          <a:prstGeom prst="hexagon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  <a:endParaRPr sz="2000" b="1" dirty="0"/>
          </a:p>
        </p:txBody>
      </p:sp>
      <p:sp>
        <p:nvSpPr>
          <p:cNvPr id="13" name="íṧļíḓé"/>
          <p:cNvSpPr/>
          <p:nvPr/>
        </p:nvSpPr>
        <p:spPr>
          <a:xfrm>
            <a:off x="3496051" y="3011292"/>
            <a:ext cx="1704989" cy="1471869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" name="íṣľiḍê"/>
          <p:cNvSpPr/>
          <p:nvPr/>
        </p:nvSpPr>
        <p:spPr>
          <a:xfrm>
            <a:off x="4979803" y="3821537"/>
            <a:ext cx="1704989" cy="1471869"/>
          </a:xfrm>
          <a:prstGeom prst="hexagon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</a:p>
        </p:txBody>
      </p:sp>
      <p:sp>
        <p:nvSpPr>
          <p:cNvPr id="15" name="íṥ1îḋé"/>
          <p:cNvSpPr/>
          <p:nvPr/>
        </p:nvSpPr>
        <p:spPr>
          <a:xfrm>
            <a:off x="6427086" y="3011292"/>
            <a:ext cx="1704989" cy="1471869"/>
          </a:xfrm>
          <a:prstGeom prst="hexagon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</a:p>
        </p:txBody>
      </p:sp>
      <p:sp>
        <p:nvSpPr>
          <p:cNvPr id="16" name="íśļíḓe"/>
          <p:cNvSpPr/>
          <p:nvPr/>
        </p:nvSpPr>
        <p:spPr>
          <a:xfrm>
            <a:off x="7868905" y="3803882"/>
            <a:ext cx="1704989" cy="1471869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17" name="iṩļîdê"/>
          <p:cNvSpPr txBox="1"/>
          <p:nvPr/>
        </p:nvSpPr>
        <p:spPr>
          <a:xfrm>
            <a:off x="668683" y="1517833"/>
            <a:ext cx="3202644" cy="389624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81117" y="2068147"/>
            <a:ext cx="2808736" cy="1560788"/>
            <a:chOff x="4604769" y="2309048"/>
            <a:chExt cx="2808736" cy="1560788"/>
          </a:xfrm>
        </p:grpSpPr>
        <p:sp>
          <p:nvSpPr>
            <p:cNvPr id="2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92304" y="4439180"/>
            <a:ext cx="2808736" cy="1560788"/>
            <a:chOff x="4604769" y="2309048"/>
            <a:chExt cx="2808736" cy="1560788"/>
          </a:xfrm>
        </p:grpSpPr>
        <p:sp>
          <p:nvSpPr>
            <p:cNvPr id="2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57809" y="1849553"/>
            <a:ext cx="2808736" cy="1560788"/>
            <a:chOff x="4604769" y="2309048"/>
            <a:chExt cx="2808736" cy="1560788"/>
          </a:xfrm>
        </p:grpSpPr>
        <p:sp>
          <p:nvSpPr>
            <p:cNvPr id="4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6" name="任意多边形 45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8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0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51" name="矩形 50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1070" y="2033201"/>
            <a:ext cx="5485765" cy="2710815"/>
            <a:chOff x="5096" y="2551"/>
            <a:chExt cx="8639" cy="4269"/>
          </a:xfrm>
        </p:grpSpPr>
        <p:grpSp>
          <p:nvGrpSpPr>
            <p:cNvPr id="3" name="ïṥḻïḓe"/>
            <p:cNvGrpSpPr/>
            <p:nvPr/>
          </p:nvGrpSpPr>
          <p:grpSpPr>
            <a:xfrm>
              <a:off x="5096" y="2679"/>
              <a:ext cx="8639" cy="4141"/>
              <a:chOff x="3261929" y="2513487"/>
              <a:chExt cx="5486635" cy="2630621"/>
            </a:xfrm>
          </p:grpSpPr>
          <p:sp>
            <p:nvSpPr>
              <p:cNvPr id="9" name="iṧ1îḋé"/>
              <p:cNvSpPr/>
              <p:nvPr/>
            </p:nvSpPr>
            <p:spPr>
              <a:xfrm>
                <a:off x="3261929" y="355110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771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0" name="íślíḍê"/>
              <p:cNvSpPr/>
              <p:nvPr/>
            </p:nvSpPr>
            <p:spPr>
              <a:xfrm>
                <a:off x="3919189" y="3828797"/>
                <a:ext cx="648299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1" name="îṥlïďè"/>
              <p:cNvSpPr/>
              <p:nvPr/>
            </p:nvSpPr>
            <p:spPr>
              <a:xfrm>
                <a:off x="3261929" y="3825811"/>
                <a:ext cx="65726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564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2" name="îṣ1iďe"/>
              <p:cNvSpPr/>
              <p:nvPr/>
            </p:nvSpPr>
            <p:spPr>
              <a:xfrm>
                <a:off x="4261264" y="2598586"/>
                <a:ext cx="663236" cy="193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97" y="1014"/>
                    </a:moveTo>
                    <a:lnTo>
                      <a:pt x="0" y="21600"/>
                    </a:lnTo>
                    <a:lnTo>
                      <a:pt x="6665" y="20619"/>
                    </a:lnTo>
                    <a:lnTo>
                      <a:pt x="21600" y="0"/>
                    </a:lnTo>
                    <a:lnTo>
                      <a:pt x="14497" y="1014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3" name="ïŝľîḋê"/>
              <p:cNvSpPr/>
              <p:nvPr/>
            </p:nvSpPr>
            <p:spPr>
              <a:xfrm>
                <a:off x="4465911" y="2513487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49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4" name="isľïḋe"/>
              <p:cNvSpPr/>
              <p:nvPr/>
            </p:nvSpPr>
            <p:spPr>
              <a:xfrm>
                <a:off x="5118691" y="2786328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5" name="îšḷíde"/>
              <p:cNvSpPr/>
              <p:nvPr/>
            </p:nvSpPr>
            <p:spPr>
              <a:xfrm>
                <a:off x="4465911" y="279267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6" name="iš1íďè"/>
              <p:cNvSpPr/>
              <p:nvPr/>
            </p:nvSpPr>
            <p:spPr>
              <a:xfrm>
                <a:off x="4706410" y="2598586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13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94" y="0"/>
                    </a:lnTo>
                    <a:lnTo>
                      <a:pt x="0" y="5313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7" name="iš1îdè"/>
              <p:cNvSpPr/>
              <p:nvPr/>
            </p:nvSpPr>
            <p:spPr>
              <a:xfrm>
                <a:off x="5359188" y="2871427"/>
                <a:ext cx="528797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8" y="21600"/>
                    </a:moveTo>
                    <a:lnTo>
                      <a:pt x="0" y="1022"/>
                    </a:lnTo>
                    <a:lnTo>
                      <a:pt x="8359" y="0"/>
                    </a:lnTo>
                    <a:lnTo>
                      <a:pt x="21600" y="20578"/>
                    </a:lnTo>
                    <a:lnTo>
                      <a:pt x="13058" y="2160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8" name="ïşḷïḓè"/>
              <p:cNvSpPr/>
              <p:nvPr/>
            </p:nvSpPr>
            <p:spPr>
              <a:xfrm>
                <a:off x="5354707" y="3779528"/>
                <a:ext cx="1305560" cy="56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57"/>
                    </a:lnTo>
                    <a:lnTo>
                      <a:pt x="10800" y="21600"/>
                    </a:lnTo>
                    <a:lnTo>
                      <a:pt x="0" y="1074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9" name="íş1íḋè"/>
              <p:cNvSpPr/>
              <p:nvPr/>
            </p:nvSpPr>
            <p:spPr>
              <a:xfrm>
                <a:off x="6007486" y="4061700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0" name="îṣliḋe"/>
              <p:cNvSpPr/>
              <p:nvPr/>
            </p:nvSpPr>
            <p:spPr>
              <a:xfrm>
                <a:off x="5354707" y="404938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1" name="îSļïďe"/>
              <p:cNvSpPr/>
              <p:nvPr/>
            </p:nvSpPr>
            <p:spPr>
              <a:xfrm>
                <a:off x="6354042" y="2831490"/>
                <a:ext cx="658756" cy="193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47" y="983"/>
                    </a:moveTo>
                    <a:lnTo>
                      <a:pt x="0" y="21600"/>
                    </a:lnTo>
                    <a:lnTo>
                      <a:pt x="6563" y="20667"/>
                    </a:lnTo>
                    <a:lnTo>
                      <a:pt x="21600" y="0"/>
                    </a:lnTo>
                    <a:lnTo>
                      <a:pt x="14547" y="983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2" name="iṥḷïḑè"/>
              <p:cNvSpPr/>
              <p:nvPr/>
            </p:nvSpPr>
            <p:spPr>
              <a:xfrm>
                <a:off x="5359188" y="2880758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3" name="ïṥ1ïdè"/>
              <p:cNvSpPr/>
              <p:nvPr/>
            </p:nvSpPr>
            <p:spPr>
              <a:xfrm>
                <a:off x="6554207" y="2746391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829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24" name="íṧlíḋe"/>
              <p:cNvSpPr/>
              <p:nvPr/>
            </p:nvSpPr>
            <p:spPr>
              <a:xfrm>
                <a:off x="7211469" y="3016246"/>
                <a:ext cx="648299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64"/>
                    </a:lnTo>
                    <a:lnTo>
                      <a:pt x="0" y="21600"/>
                    </a:lnTo>
                    <a:lnTo>
                      <a:pt x="0" y="70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25" name="išļïḓe"/>
              <p:cNvSpPr/>
              <p:nvPr/>
            </p:nvSpPr>
            <p:spPr>
              <a:xfrm>
                <a:off x="6554207" y="3011766"/>
                <a:ext cx="657262" cy="856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12"/>
                    </a:moveTo>
                    <a:lnTo>
                      <a:pt x="21600" y="21600"/>
                    </a:lnTo>
                    <a:lnTo>
                      <a:pt x="0" y="14488"/>
                    </a:lnTo>
                    <a:lnTo>
                      <a:pt x="0" y="0"/>
                    </a:lnTo>
                    <a:lnTo>
                      <a:pt x="21600" y="71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26" name="išļidê"/>
              <p:cNvSpPr/>
              <p:nvPr/>
            </p:nvSpPr>
            <p:spPr>
              <a:xfrm>
                <a:off x="7450472" y="3104331"/>
                <a:ext cx="525809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93" y="21600"/>
                    </a:moveTo>
                    <a:lnTo>
                      <a:pt x="0" y="1022"/>
                    </a:lnTo>
                    <a:lnTo>
                      <a:pt x="8407" y="0"/>
                    </a:lnTo>
                    <a:lnTo>
                      <a:pt x="21600" y="20578"/>
                    </a:lnTo>
                    <a:lnTo>
                      <a:pt x="13193" y="2160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7" name="ïSḻïḓe"/>
              <p:cNvSpPr/>
              <p:nvPr/>
            </p:nvSpPr>
            <p:spPr>
              <a:xfrm>
                <a:off x="6797693" y="2831490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139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19" y="0"/>
                    </a:lnTo>
                    <a:lnTo>
                      <a:pt x="0" y="5139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8" name="îśľîḍê"/>
              <p:cNvSpPr/>
              <p:nvPr/>
            </p:nvSpPr>
            <p:spPr>
              <a:xfrm>
                <a:off x="7450472" y="3113662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9" name="iṣļïḓé"/>
              <p:cNvSpPr/>
              <p:nvPr/>
            </p:nvSpPr>
            <p:spPr>
              <a:xfrm>
                <a:off x="7443004" y="401243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00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0" name="ï$ḻíḓe"/>
              <p:cNvSpPr/>
              <p:nvPr/>
            </p:nvSpPr>
            <p:spPr>
              <a:xfrm>
                <a:off x="8095783" y="4294605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1" name="í$ḷîḓé"/>
              <p:cNvSpPr/>
              <p:nvPr/>
            </p:nvSpPr>
            <p:spPr>
              <a:xfrm>
                <a:off x="7443004" y="4291618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</p:grpSp>
        <p:sp>
          <p:nvSpPr>
            <p:cNvPr id="4" name="ïšļide"/>
            <p:cNvSpPr/>
            <p:nvPr/>
          </p:nvSpPr>
          <p:spPr bwMode="auto">
            <a:xfrm>
              <a:off x="5856" y="4480"/>
              <a:ext cx="558" cy="537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íṥḻiḓê"/>
            <p:cNvSpPr/>
            <p:nvPr/>
          </p:nvSpPr>
          <p:spPr bwMode="auto">
            <a:xfrm>
              <a:off x="7612" y="2551"/>
              <a:ext cx="558" cy="53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îṥľïḑe"/>
            <p:cNvSpPr/>
            <p:nvPr/>
          </p:nvSpPr>
          <p:spPr bwMode="auto">
            <a:xfrm>
              <a:off x="12521" y="5139"/>
              <a:ext cx="558" cy="557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î$1idê"/>
            <p:cNvSpPr/>
            <p:nvPr/>
          </p:nvSpPr>
          <p:spPr bwMode="auto">
            <a:xfrm>
              <a:off x="9112" y="4817"/>
              <a:ext cx="558" cy="488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iṩlïḋé"/>
            <p:cNvSpPr/>
            <p:nvPr/>
          </p:nvSpPr>
          <p:spPr bwMode="auto">
            <a:xfrm>
              <a:off x="11002" y="3118"/>
              <a:ext cx="625" cy="50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1410" y="1589723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410" y="3357724"/>
            <a:ext cx="2808736" cy="1560788"/>
            <a:chOff x="4604769" y="2309048"/>
            <a:chExt cx="2808736" cy="1560788"/>
          </a:xfrm>
        </p:grpSpPr>
        <p:sp>
          <p:nvSpPr>
            <p:cNvPr id="3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00275" y="1663273"/>
            <a:ext cx="2808736" cy="1560788"/>
            <a:chOff x="4604769" y="2309048"/>
            <a:chExt cx="2808736" cy="1560788"/>
          </a:xfrm>
        </p:grpSpPr>
        <p:sp>
          <p:nvSpPr>
            <p:cNvPr id="4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3" name="任意多边形 6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65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68" name="矩形 67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577046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832" name="组合 831"/>
          <p:cNvGrpSpPr/>
          <p:nvPr/>
        </p:nvGrpSpPr>
        <p:grpSpPr>
          <a:xfrm>
            <a:off x="4885486" y="2064605"/>
            <a:ext cx="2583084" cy="3107992"/>
            <a:chOff x="4025900" y="938235"/>
            <a:chExt cx="4140200" cy="4981530"/>
          </a:xfrm>
        </p:grpSpPr>
        <p:grpSp>
          <p:nvGrpSpPr>
            <p:cNvPr id="833" name="组合 832"/>
            <p:cNvGrpSpPr/>
            <p:nvPr/>
          </p:nvGrpSpPr>
          <p:grpSpPr bwMode="auto">
            <a:xfrm>
              <a:off x="4025900" y="938235"/>
              <a:ext cx="4140200" cy="856988"/>
              <a:chOff x="3557587" y="1430859"/>
              <a:chExt cx="4586288" cy="949796"/>
            </a:xfrm>
          </p:grpSpPr>
          <p:sp>
            <p:nvSpPr>
              <p:cNvPr id="854" name="圆角矩形 853"/>
              <p:cNvSpPr/>
              <p:nvPr/>
            </p:nvSpPr>
            <p:spPr>
              <a:xfrm>
                <a:off x="4157662" y="1572217"/>
                <a:ext cx="3986213" cy="6702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5" name="文本框 13"/>
              <p:cNvSpPr txBox="1">
                <a:spLocks noChangeArrowheads="1"/>
              </p:cNvSpPr>
              <p:nvPr/>
            </p:nvSpPr>
            <p:spPr bwMode="auto">
              <a:xfrm>
                <a:off x="4629151" y="1648236"/>
                <a:ext cx="3386135" cy="54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3429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绪论</a:t>
                </a:r>
              </a:p>
            </p:txBody>
          </p:sp>
          <p:sp>
            <p:nvSpPr>
              <p:cNvPr id="856" name="任意多边形 855"/>
              <p:cNvSpPr/>
              <p:nvPr/>
            </p:nvSpPr>
            <p:spPr>
              <a:xfrm>
                <a:off x="3557587" y="1430859"/>
                <a:ext cx="800100" cy="949796"/>
              </a:xfrm>
              <a:custGeom>
                <a:avLst/>
                <a:gdLst>
                  <a:gd name="connsiteX0" fmla="*/ 458987 w 772662"/>
                  <a:gd name="connsiteY0" fmla="*/ 0 h 917974"/>
                  <a:gd name="connsiteX1" fmla="*/ 715612 w 772662"/>
                  <a:gd name="connsiteY1" fmla="*/ 78388 h 917974"/>
                  <a:gd name="connsiteX2" fmla="*/ 772658 w 772662"/>
                  <a:gd name="connsiteY2" fmla="*/ 125456 h 917974"/>
                  <a:gd name="connsiteX3" fmla="*/ 727078 w 772662"/>
                  <a:gd name="connsiteY3" fmla="*/ 130050 h 917974"/>
                  <a:gd name="connsiteX4" fmla="*/ 485373 w 772662"/>
                  <a:gd name="connsiteY4" fmla="*/ 328294 h 917974"/>
                  <a:gd name="connsiteX5" fmla="*/ 458987 w 772662"/>
                  <a:gd name="connsiteY5" fmla="*/ 458986 h 917974"/>
                  <a:gd name="connsiteX6" fmla="*/ 458987 w 772662"/>
                  <a:gd name="connsiteY6" fmla="*/ 458985 h 917974"/>
                  <a:gd name="connsiteX7" fmla="*/ 458987 w 772662"/>
                  <a:gd name="connsiteY7" fmla="*/ 458986 h 917974"/>
                  <a:gd name="connsiteX8" fmla="*/ 458987 w 772662"/>
                  <a:gd name="connsiteY8" fmla="*/ 458986 h 917974"/>
                  <a:gd name="connsiteX9" fmla="*/ 485373 w 772662"/>
                  <a:gd name="connsiteY9" fmla="*/ 589677 h 917974"/>
                  <a:gd name="connsiteX10" fmla="*/ 727078 w 772662"/>
                  <a:gd name="connsiteY10" fmla="*/ 787921 h 917974"/>
                  <a:gd name="connsiteX11" fmla="*/ 772662 w 772662"/>
                  <a:gd name="connsiteY11" fmla="*/ 792516 h 917974"/>
                  <a:gd name="connsiteX12" fmla="*/ 715612 w 772662"/>
                  <a:gd name="connsiteY12" fmla="*/ 839586 h 917974"/>
                  <a:gd name="connsiteX13" fmla="*/ 458987 w 772662"/>
                  <a:gd name="connsiteY13" fmla="*/ 917974 h 917974"/>
                  <a:gd name="connsiteX14" fmla="*/ 0 w 772662"/>
                  <a:gd name="connsiteY14" fmla="*/ 458987 h 917974"/>
                  <a:gd name="connsiteX15" fmla="*/ 458987 w 772662"/>
                  <a:gd name="connsiteY15" fmla="*/ 0 h 91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662" h="917974">
                    <a:moveTo>
                      <a:pt x="458987" y="0"/>
                    </a:moveTo>
                    <a:cubicBezTo>
                      <a:pt x="554047" y="0"/>
                      <a:pt x="642357" y="28898"/>
                      <a:pt x="715612" y="78388"/>
                    </a:cubicBezTo>
                    <a:lnTo>
                      <a:pt x="772658" y="125456"/>
                    </a:lnTo>
                    <a:lnTo>
                      <a:pt x="727078" y="130050"/>
                    </a:lnTo>
                    <a:cubicBezTo>
                      <a:pt x="617793" y="152413"/>
                      <a:pt x="527849" y="227871"/>
                      <a:pt x="485373" y="328294"/>
                    </a:cubicBezTo>
                    <a:lnTo>
                      <a:pt x="458987" y="458986"/>
                    </a:lnTo>
                    <a:lnTo>
                      <a:pt x="458987" y="458985"/>
                    </a:lnTo>
                    <a:lnTo>
                      <a:pt x="458987" y="458986"/>
                    </a:lnTo>
                    <a:lnTo>
                      <a:pt x="458987" y="458986"/>
                    </a:lnTo>
                    <a:lnTo>
                      <a:pt x="485373" y="589677"/>
                    </a:lnTo>
                    <a:cubicBezTo>
                      <a:pt x="527849" y="690100"/>
                      <a:pt x="617793" y="765558"/>
                      <a:pt x="727078" y="787921"/>
                    </a:cubicBezTo>
                    <a:lnTo>
                      <a:pt x="772662" y="792516"/>
                    </a:lnTo>
                    <a:lnTo>
                      <a:pt x="715612" y="839586"/>
                    </a:lnTo>
                    <a:cubicBezTo>
                      <a:pt x="642357" y="889076"/>
                      <a:pt x="554047" y="917974"/>
                      <a:pt x="458987" y="917974"/>
                    </a:cubicBezTo>
                    <a:cubicBezTo>
                      <a:pt x="205495" y="917974"/>
                      <a:pt x="0" y="712479"/>
                      <a:pt x="0" y="458987"/>
                    </a:cubicBezTo>
                    <a:cubicBezTo>
                      <a:pt x="0" y="205495"/>
                      <a:pt x="205495" y="0"/>
                      <a:pt x="4589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7" name="文本框 18"/>
              <p:cNvSpPr txBox="1">
                <a:spLocks noChangeArrowheads="1"/>
              </p:cNvSpPr>
              <p:nvPr/>
            </p:nvSpPr>
            <p:spPr bwMode="auto">
              <a:xfrm>
                <a:off x="3607921" y="1603292"/>
                <a:ext cx="499409" cy="534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4" name="组合 833"/>
            <p:cNvGrpSpPr/>
            <p:nvPr/>
          </p:nvGrpSpPr>
          <p:grpSpPr bwMode="auto">
            <a:xfrm>
              <a:off x="4025900" y="1970110"/>
              <a:ext cx="4140200" cy="856988"/>
              <a:chOff x="3557587" y="1430859"/>
              <a:chExt cx="4586288" cy="949796"/>
            </a:xfrm>
          </p:grpSpPr>
          <p:sp>
            <p:nvSpPr>
              <p:cNvPr id="850" name="圆角矩形 849"/>
              <p:cNvSpPr/>
              <p:nvPr/>
            </p:nvSpPr>
            <p:spPr>
              <a:xfrm>
                <a:off x="4157662" y="1572217"/>
                <a:ext cx="3986213" cy="6702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1" name="文本框 21"/>
              <p:cNvSpPr txBox="1">
                <a:spLocks noChangeArrowheads="1"/>
              </p:cNvSpPr>
              <p:nvPr/>
            </p:nvSpPr>
            <p:spPr bwMode="auto">
              <a:xfrm>
                <a:off x="4629151" y="1648236"/>
                <a:ext cx="3386135" cy="546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FontTx/>
                  <a:buNone/>
                  <a:defRPr sz="2400" b="1">
                    <a:gradFill>
                      <a:gsLst>
                        <a:gs pos="0">
                          <a:srgbClr val="FF6600"/>
                        </a:gs>
                        <a:gs pos="52000">
                          <a:srgbClr val="FF3300"/>
                        </a:gs>
                        <a:gs pos="100000">
                          <a:srgbClr val="EA2314"/>
                        </a:gs>
                      </a:gsLst>
                      <a:lin ang="18900000" scaled="0"/>
                    </a:gradFill>
                    <a:effectLst/>
                    <a:latin typeface="Bebas" pitchFamily="2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pPr lvl="0" defTabSz="342900"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研究方法与思路</a:t>
                </a:r>
              </a:p>
            </p:txBody>
          </p:sp>
          <p:sp>
            <p:nvSpPr>
              <p:cNvPr id="852" name="任意多边形 851"/>
              <p:cNvSpPr/>
              <p:nvPr/>
            </p:nvSpPr>
            <p:spPr>
              <a:xfrm>
                <a:off x="3557587" y="1430859"/>
                <a:ext cx="800100" cy="949796"/>
              </a:xfrm>
              <a:custGeom>
                <a:avLst/>
                <a:gdLst>
                  <a:gd name="connsiteX0" fmla="*/ 458987 w 772662"/>
                  <a:gd name="connsiteY0" fmla="*/ 0 h 917974"/>
                  <a:gd name="connsiteX1" fmla="*/ 715612 w 772662"/>
                  <a:gd name="connsiteY1" fmla="*/ 78388 h 917974"/>
                  <a:gd name="connsiteX2" fmla="*/ 772658 w 772662"/>
                  <a:gd name="connsiteY2" fmla="*/ 125456 h 917974"/>
                  <a:gd name="connsiteX3" fmla="*/ 727078 w 772662"/>
                  <a:gd name="connsiteY3" fmla="*/ 130050 h 917974"/>
                  <a:gd name="connsiteX4" fmla="*/ 485373 w 772662"/>
                  <a:gd name="connsiteY4" fmla="*/ 328294 h 917974"/>
                  <a:gd name="connsiteX5" fmla="*/ 458987 w 772662"/>
                  <a:gd name="connsiteY5" fmla="*/ 458986 h 917974"/>
                  <a:gd name="connsiteX6" fmla="*/ 458987 w 772662"/>
                  <a:gd name="connsiteY6" fmla="*/ 458985 h 917974"/>
                  <a:gd name="connsiteX7" fmla="*/ 458987 w 772662"/>
                  <a:gd name="connsiteY7" fmla="*/ 458986 h 917974"/>
                  <a:gd name="connsiteX8" fmla="*/ 458987 w 772662"/>
                  <a:gd name="connsiteY8" fmla="*/ 458986 h 917974"/>
                  <a:gd name="connsiteX9" fmla="*/ 485373 w 772662"/>
                  <a:gd name="connsiteY9" fmla="*/ 589677 h 917974"/>
                  <a:gd name="connsiteX10" fmla="*/ 727078 w 772662"/>
                  <a:gd name="connsiteY10" fmla="*/ 787921 h 917974"/>
                  <a:gd name="connsiteX11" fmla="*/ 772662 w 772662"/>
                  <a:gd name="connsiteY11" fmla="*/ 792516 h 917974"/>
                  <a:gd name="connsiteX12" fmla="*/ 715612 w 772662"/>
                  <a:gd name="connsiteY12" fmla="*/ 839586 h 917974"/>
                  <a:gd name="connsiteX13" fmla="*/ 458987 w 772662"/>
                  <a:gd name="connsiteY13" fmla="*/ 917974 h 917974"/>
                  <a:gd name="connsiteX14" fmla="*/ 0 w 772662"/>
                  <a:gd name="connsiteY14" fmla="*/ 458987 h 917974"/>
                  <a:gd name="connsiteX15" fmla="*/ 458987 w 772662"/>
                  <a:gd name="connsiteY15" fmla="*/ 0 h 91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662" h="917974">
                    <a:moveTo>
                      <a:pt x="458987" y="0"/>
                    </a:moveTo>
                    <a:cubicBezTo>
                      <a:pt x="554047" y="0"/>
                      <a:pt x="642357" y="28898"/>
                      <a:pt x="715612" y="78388"/>
                    </a:cubicBezTo>
                    <a:lnTo>
                      <a:pt x="772658" y="125456"/>
                    </a:lnTo>
                    <a:lnTo>
                      <a:pt x="727078" y="130050"/>
                    </a:lnTo>
                    <a:cubicBezTo>
                      <a:pt x="617793" y="152413"/>
                      <a:pt x="527849" y="227871"/>
                      <a:pt x="485373" y="328294"/>
                    </a:cubicBezTo>
                    <a:lnTo>
                      <a:pt x="458987" y="458986"/>
                    </a:lnTo>
                    <a:lnTo>
                      <a:pt x="458987" y="458985"/>
                    </a:lnTo>
                    <a:lnTo>
                      <a:pt x="458987" y="458986"/>
                    </a:lnTo>
                    <a:lnTo>
                      <a:pt x="458987" y="458986"/>
                    </a:lnTo>
                    <a:lnTo>
                      <a:pt x="485373" y="589677"/>
                    </a:lnTo>
                    <a:cubicBezTo>
                      <a:pt x="527849" y="690100"/>
                      <a:pt x="617793" y="765558"/>
                      <a:pt x="727078" y="787921"/>
                    </a:cubicBezTo>
                    <a:lnTo>
                      <a:pt x="772662" y="792516"/>
                    </a:lnTo>
                    <a:lnTo>
                      <a:pt x="715612" y="839586"/>
                    </a:lnTo>
                    <a:cubicBezTo>
                      <a:pt x="642357" y="889076"/>
                      <a:pt x="554047" y="917974"/>
                      <a:pt x="458987" y="917974"/>
                    </a:cubicBezTo>
                    <a:cubicBezTo>
                      <a:pt x="205495" y="917974"/>
                      <a:pt x="0" y="712479"/>
                      <a:pt x="0" y="458987"/>
                    </a:cubicBezTo>
                    <a:cubicBezTo>
                      <a:pt x="0" y="205495"/>
                      <a:pt x="205495" y="0"/>
                      <a:pt x="4589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3" name="文本框 23"/>
              <p:cNvSpPr txBox="1">
                <a:spLocks noChangeArrowheads="1"/>
              </p:cNvSpPr>
              <p:nvPr/>
            </p:nvSpPr>
            <p:spPr bwMode="auto">
              <a:xfrm>
                <a:off x="3607921" y="1603292"/>
                <a:ext cx="499409" cy="534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FontTx/>
                  <a:buNone/>
                  <a:defRPr sz="2400" b="1">
                    <a:gradFill>
                      <a:gsLst>
                        <a:gs pos="0">
                          <a:srgbClr val="FF6600"/>
                        </a:gs>
                        <a:gs pos="52000">
                          <a:srgbClr val="FF3300"/>
                        </a:gs>
                        <a:gs pos="100000">
                          <a:srgbClr val="EA2314"/>
                        </a:gs>
                      </a:gsLst>
                      <a:lin ang="18900000" scaled="0"/>
                    </a:gradFill>
                    <a:effectLst/>
                    <a:latin typeface="Bebas" pitchFamily="2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</a:rPr>
                  <a:t>2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835" name="组合 834"/>
            <p:cNvGrpSpPr/>
            <p:nvPr/>
          </p:nvGrpSpPr>
          <p:grpSpPr bwMode="auto">
            <a:xfrm>
              <a:off x="4025900" y="3001985"/>
              <a:ext cx="4140200" cy="856988"/>
              <a:chOff x="3557587" y="1430859"/>
              <a:chExt cx="4586288" cy="949796"/>
            </a:xfrm>
          </p:grpSpPr>
          <p:sp>
            <p:nvSpPr>
              <p:cNvPr id="846" name="圆角矩形 845"/>
              <p:cNvSpPr/>
              <p:nvPr/>
            </p:nvSpPr>
            <p:spPr>
              <a:xfrm>
                <a:off x="4157662" y="1572217"/>
                <a:ext cx="3986213" cy="6702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7" name="文本框 26"/>
              <p:cNvSpPr txBox="1">
                <a:spLocks noChangeArrowheads="1"/>
              </p:cNvSpPr>
              <p:nvPr/>
            </p:nvSpPr>
            <p:spPr bwMode="auto">
              <a:xfrm>
                <a:off x="4629151" y="1648234"/>
                <a:ext cx="3386135" cy="54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3429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关键技术与实践难点</a:t>
                </a:r>
              </a:p>
            </p:txBody>
          </p:sp>
          <p:sp>
            <p:nvSpPr>
              <p:cNvPr id="848" name="任意多边形 847"/>
              <p:cNvSpPr/>
              <p:nvPr/>
            </p:nvSpPr>
            <p:spPr>
              <a:xfrm>
                <a:off x="3557587" y="1430859"/>
                <a:ext cx="800100" cy="949796"/>
              </a:xfrm>
              <a:custGeom>
                <a:avLst/>
                <a:gdLst>
                  <a:gd name="connsiteX0" fmla="*/ 458987 w 772662"/>
                  <a:gd name="connsiteY0" fmla="*/ 0 h 917974"/>
                  <a:gd name="connsiteX1" fmla="*/ 715612 w 772662"/>
                  <a:gd name="connsiteY1" fmla="*/ 78388 h 917974"/>
                  <a:gd name="connsiteX2" fmla="*/ 772658 w 772662"/>
                  <a:gd name="connsiteY2" fmla="*/ 125456 h 917974"/>
                  <a:gd name="connsiteX3" fmla="*/ 727078 w 772662"/>
                  <a:gd name="connsiteY3" fmla="*/ 130050 h 917974"/>
                  <a:gd name="connsiteX4" fmla="*/ 485373 w 772662"/>
                  <a:gd name="connsiteY4" fmla="*/ 328294 h 917974"/>
                  <a:gd name="connsiteX5" fmla="*/ 458987 w 772662"/>
                  <a:gd name="connsiteY5" fmla="*/ 458986 h 917974"/>
                  <a:gd name="connsiteX6" fmla="*/ 458987 w 772662"/>
                  <a:gd name="connsiteY6" fmla="*/ 458985 h 917974"/>
                  <a:gd name="connsiteX7" fmla="*/ 458987 w 772662"/>
                  <a:gd name="connsiteY7" fmla="*/ 458986 h 917974"/>
                  <a:gd name="connsiteX8" fmla="*/ 458987 w 772662"/>
                  <a:gd name="connsiteY8" fmla="*/ 458986 h 917974"/>
                  <a:gd name="connsiteX9" fmla="*/ 485373 w 772662"/>
                  <a:gd name="connsiteY9" fmla="*/ 589677 h 917974"/>
                  <a:gd name="connsiteX10" fmla="*/ 727078 w 772662"/>
                  <a:gd name="connsiteY10" fmla="*/ 787921 h 917974"/>
                  <a:gd name="connsiteX11" fmla="*/ 772662 w 772662"/>
                  <a:gd name="connsiteY11" fmla="*/ 792516 h 917974"/>
                  <a:gd name="connsiteX12" fmla="*/ 715612 w 772662"/>
                  <a:gd name="connsiteY12" fmla="*/ 839586 h 917974"/>
                  <a:gd name="connsiteX13" fmla="*/ 458987 w 772662"/>
                  <a:gd name="connsiteY13" fmla="*/ 917974 h 917974"/>
                  <a:gd name="connsiteX14" fmla="*/ 0 w 772662"/>
                  <a:gd name="connsiteY14" fmla="*/ 458987 h 917974"/>
                  <a:gd name="connsiteX15" fmla="*/ 458987 w 772662"/>
                  <a:gd name="connsiteY15" fmla="*/ 0 h 91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662" h="917974">
                    <a:moveTo>
                      <a:pt x="458987" y="0"/>
                    </a:moveTo>
                    <a:cubicBezTo>
                      <a:pt x="554047" y="0"/>
                      <a:pt x="642357" y="28898"/>
                      <a:pt x="715612" y="78388"/>
                    </a:cubicBezTo>
                    <a:lnTo>
                      <a:pt x="772658" y="125456"/>
                    </a:lnTo>
                    <a:lnTo>
                      <a:pt x="727078" y="130050"/>
                    </a:lnTo>
                    <a:cubicBezTo>
                      <a:pt x="617793" y="152413"/>
                      <a:pt x="527849" y="227871"/>
                      <a:pt x="485373" y="328294"/>
                    </a:cubicBezTo>
                    <a:lnTo>
                      <a:pt x="458987" y="458986"/>
                    </a:lnTo>
                    <a:lnTo>
                      <a:pt x="458987" y="458985"/>
                    </a:lnTo>
                    <a:lnTo>
                      <a:pt x="458987" y="458986"/>
                    </a:lnTo>
                    <a:lnTo>
                      <a:pt x="458987" y="458986"/>
                    </a:lnTo>
                    <a:lnTo>
                      <a:pt x="485373" y="589677"/>
                    </a:lnTo>
                    <a:cubicBezTo>
                      <a:pt x="527849" y="690100"/>
                      <a:pt x="617793" y="765558"/>
                      <a:pt x="727078" y="787921"/>
                    </a:cubicBezTo>
                    <a:lnTo>
                      <a:pt x="772662" y="792516"/>
                    </a:lnTo>
                    <a:lnTo>
                      <a:pt x="715612" y="839586"/>
                    </a:lnTo>
                    <a:cubicBezTo>
                      <a:pt x="642357" y="889076"/>
                      <a:pt x="554047" y="917974"/>
                      <a:pt x="458987" y="917974"/>
                    </a:cubicBezTo>
                    <a:cubicBezTo>
                      <a:pt x="205495" y="917974"/>
                      <a:pt x="0" y="712479"/>
                      <a:pt x="0" y="458987"/>
                    </a:cubicBezTo>
                    <a:cubicBezTo>
                      <a:pt x="0" y="205495"/>
                      <a:pt x="205495" y="0"/>
                      <a:pt x="4589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9" name="文本框 28"/>
              <p:cNvSpPr txBox="1">
                <a:spLocks noChangeArrowheads="1"/>
              </p:cNvSpPr>
              <p:nvPr/>
            </p:nvSpPr>
            <p:spPr bwMode="auto">
              <a:xfrm>
                <a:off x="3607921" y="1603292"/>
                <a:ext cx="499409" cy="534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6" name="组合 835"/>
            <p:cNvGrpSpPr/>
            <p:nvPr/>
          </p:nvGrpSpPr>
          <p:grpSpPr bwMode="auto">
            <a:xfrm>
              <a:off x="4025900" y="4032272"/>
              <a:ext cx="4140200" cy="858421"/>
              <a:chOff x="3557587" y="1430859"/>
              <a:chExt cx="4586288" cy="949796"/>
            </a:xfrm>
          </p:grpSpPr>
          <p:sp>
            <p:nvSpPr>
              <p:cNvPr id="842" name="圆角矩形 841"/>
              <p:cNvSpPr/>
              <p:nvPr/>
            </p:nvSpPr>
            <p:spPr>
              <a:xfrm>
                <a:off x="4157662" y="1571980"/>
                <a:ext cx="3986213" cy="6707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3" name="文本框 31"/>
              <p:cNvSpPr txBox="1">
                <a:spLocks noChangeArrowheads="1"/>
              </p:cNvSpPr>
              <p:nvPr/>
            </p:nvSpPr>
            <p:spPr bwMode="auto">
              <a:xfrm>
                <a:off x="4629151" y="1648290"/>
                <a:ext cx="3386135" cy="545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3429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研究成果与应用</a:t>
                </a:r>
              </a:p>
            </p:txBody>
          </p:sp>
          <p:sp>
            <p:nvSpPr>
              <p:cNvPr id="844" name="任意多边形 843"/>
              <p:cNvSpPr/>
              <p:nvPr/>
            </p:nvSpPr>
            <p:spPr>
              <a:xfrm>
                <a:off x="3557587" y="1430859"/>
                <a:ext cx="800100" cy="949796"/>
              </a:xfrm>
              <a:custGeom>
                <a:avLst/>
                <a:gdLst>
                  <a:gd name="connsiteX0" fmla="*/ 458987 w 772662"/>
                  <a:gd name="connsiteY0" fmla="*/ 0 h 917974"/>
                  <a:gd name="connsiteX1" fmla="*/ 715612 w 772662"/>
                  <a:gd name="connsiteY1" fmla="*/ 78388 h 917974"/>
                  <a:gd name="connsiteX2" fmla="*/ 772658 w 772662"/>
                  <a:gd name="connsiteY2" fmla="*/ 125456 h 917974"/>
                  <a:gd name="connsiteX3" fmla="*/ 727078 w 772662"/>
                  <a:gd name="connsiteY3" fmla="*/ 130050 h 917974"/>
                  <a:gd name="connsiteX4" fmla="*/ 485373 w 772662"/>
                  <a:gd name="connsiteY4" fmla="*/ 328294 h 917974"/>
                  <a:gd name="connsiteX5" fmla="*/ 458987 w 772662"/>
                  <a:gd name="connsiteY5" fmla="*/ 458986 h 917974"/>
                  <a:gd name="connsiteX6" fmla="*/ 458987 w 772662"/>
                  <a:gd name="connsiteY6" fmla="*/ 458985 h 917974"/>
                  <a:gd name="connsiteX7" fmla="*/ 458987 w 772662"/>
                  <a:gd name="connsiteY7" fmla="*/ 458986 h 917974"/>
                  <a:gd name="connsiteX8" fmla="*/ 458987 w 772662"/>
                  <a:gd name="connsiteY8" fmla="*/ 458986 h 917974"/>
                  <a:gd name="connsiteX9" fmla="*/ 485373 w 772662"/>
                  <a:gd name="connsiteY9" fmla="*/ 589677 h 917974"/>
                  <a:gd name="connsiteX10" fmla="*/ 727078 w 772662"/>
                  <a:gd name="connsiteY10" fmla="*/ 787921 h 917974"/>
                  <a:gd name="connsiteX11" fmla="*/ 772662 w 772662"/>
                  <a:gd name="connsiteY11" fmla="*/ 792516 h 917974"/>
                  <a:gd name="connsiteX12" fmla="*/ 715612 w 772662"/>
                  <a:gd name="connsiteY12" fmla="*/ 839586 h 917974"/>
                  <a:gd name="connsiteX13" fmla="*/ 458987 w 772662"/>
                  <a:gd name="connsiteY13" fmla="*/ 917974 h 917974"/>
                  <a:gd name="connsiteX14" fmla="*/ 0 w 772662"/>
                  <a:gd name="connsiteY14" fmla="*/ 458987 h 917974"/>
                  <a:gd name="connsiteX15" fmla="*/ 458987 w 772662"/>
                  <a:gd name="connsiteY15" fmla="*/ 0 h 91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662" h="917974">
                    <a:moveTo>
                      <a:pt x="458987" y="0"/>
                    </a:moveTo>
                    <a:cubicBezTo>
                      <a:pt x="554047" y="0"/>
                      <a:pt x="642357" y="28898"/>
                      <a:pt x="715612" y="78388"/>
                    </a:cubicBezTo>
                    <a:lnTo>
                      <a:pt x="772658" y="125456"/>
                    </a:lnTo>
                    <a:lnTo>
                      <a:pt x="727078" y="130050"/>
                    </a:lnTo>
                    <a:cubicBezTo>
                      <a:pt x="617793" y="152413"/>
                      <a:pt x="527849" y="227871"/>
                      <a:pt x="485373" y="328294"/>
                    </a:cubicBezTo>
                    <a:lnTo>
                      <a:pt x="458987" y="458986"/>
                    </a:lnTo>
                    <a:lnTo>
                      <a:pt x="458987" y="458985"/>
                    </a:lnTo>
                    <a:lnTo>
                      <a:pt x="458987" y="458986"/>
                    </a:lnTo>
                    <a:lnTo>
                      <a:pt x="458987" y="458986"/>
                    </a:lnTo>
                    <a:lnTo>
                      <a:pt x="485373" y="589677"/>
                    </a:lnTo>
                    <a:cubicBezTo>
                      <a:pt x="527849" y="690100"/>
                      <a:pt x="617793" y="765558"/>
                      <a:pt x="727078" y="787921"/>
                    </a:cubicBezTo>
                    <a:lnTo>
                      <a:pt x="772662" y="792516"/>
                    </a:lnTo>
                    <a:lnTo>
                      <a:pt x="715612" y="839586"/>
                    </a:lnTo>
                    <a:cubicBezTo>
                      <a:pt x="642357" y="889076"/>
                      <a:pt x="554047" y="917974"/>
                      <a:pt x="458987" y="917974"/>
                    </a:cubicBezTo>
                    <a:cubicBezTo>
                      <a:pt x="205495" y="917974"/>
                      <a:pt x="0" y="712479"/>
                      <a:pt x="0" y="458987"/>
                    </a:cubicBezTo>
                    <a:cubicBezTo>
                      <a:pt x="0" y="205495"/>
                      <a:pt x="205495" y="0"/>
                      <a:pt x="4589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5" name="文本框 33"/>
              <p:cNvSpPr txBox="1">
                <a:spLocks noChangeArrowheads="1"/>
              </p:cNvSpPr>
              <p:nvPr/>
            </p:nvSpPr>
            <p:spPr bwMode="auto">
              <a:xfrm>
                <a:off x="3607921" y="1619905"/>
                <a:ext cx="499409" cy="533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7" name="组合 836"/>
            <p:cNvGrpSpPr/>
            <p:nvPr/>
          </p:nvGrpSpPr>
          <p:grpSpPr bwMode="auto">
            <a:xfrm>
              <a:off x="4025900" y="5061344"/>
              <a:ext cx="4140200" cy="858421"/>
              <a:chOff x="3557587" y="1430859"/>
              <a:chExt cx="4586288" cy="949796"/>
            </a:xfrm>
          </p:grpSpPr>
          <p:sp>
            <p:nvSpPr>
              <p:cNvPr id="838" name="圆角矩形 837"/>
              <p:cNvSpPr/>
              <p:nvPr/>
            </p:nvSpPr>
            <p:spPr>
              <a:xfrm>
                <a:off x="4157662" y="1571980"/>
                <a:ext cx="3986213" cy="6707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9" name="文本框 31"/>
              <p:cNvSpPr txBox="1">
                <a:spLocks noChangeArrowheads="1"/>
              </p:cNvSpPr>
              <p:nvPr/>
            </p:nvSpPr>
            <p:spPr bwMode="auto">
              <a:xfrm>
                <a:off x="4629151" y="1648290"/>
                <a:ext cx="3386135" cy="545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3429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相关建议与论文总结</a:t>
                </a:r>
              </a:p>
            </p:txBody>
          </p:sp>
          <p:sp>
            <p:nvSpPr>
              <p:cNvPr id="840" name="任意多边形 839"/>
              <p:cNvSpPr/>
              <p:nvPr/>
            </p:nvSpPr>
            <p:spPr>
              <a:xfrm>
                <a:off x="3557587" y="1430859"/>
                <a:ext cx="800100" cy="949796"/>
              </a:xfrm>
              <a:custGeom>
                <a:avLst/>
                <a:gdLst>
                  <a:gd name="connsiteX0" fmla="*/ 458987 w 772662"/>
                  <a:gd name="connsiteY0" fmla="*/ 0 h 917974"/>
                  <a:gd name="connsiteX1" fmla="*/ 715612 w 772662"/>
                  <a:gd name="connsiteY1" fmla="*/ 78388 h 917974"/>
                  <a:gd name="connsiteX2" fmla="*/ 772658 w 772662"/>
                  <a:gd name="connsiteY2" fmla="*/ 125456 h 917974"/>
                  <a:gd name="connsiteX3" fmla="*/ 727078 w 772662"/>
                  <a:gd name="connsiteY3" fmla="*/ 130050 h 917974"/>
                  <a:gd name="connsiteX4" fmla="*/ 485373 w 772662"/>
                  <a:gd name="connsiteY4" fmla="*/ 328294 h 917974"/>
                  <a:gd name="connsiteX5" fmla="*/ 458987 w 772662"/>
                  <a:gd name="connsiteY5" fmla="*/ 458986 h 917974"/>
                  <a:gd name="connsiteX6" fmla="*/ 458987 w 772662"/>
                  <a:gd name="connsiteY6" fmla="*/ 458985 h 917974"/>
                  <a:gd name="connsiteX7" fmla="*/ 458987 w 772662"/>
                  <a:gd name="connsiteY7" fmla="*/ 458986 h 917974"/>
                  <a:gd name="connsiteX8" fmla="*/ 458987 w 772662"/>
                  <a:gd name="connsiteY8" fmla="*/ 458986 h 917974"/>
                  <a:gd name="connsiteX9" fmla="*/ 485373 w 772662"/>
                  <a:gd name="connsiteY9" fmla="*/ 589677 h 917974"/>
                  <a:gd name="connsiteX10" fmla="*/ 727078 w 772662"/>
                  <a:gd name="connsiteY10" fmla="*/ 787921 h 917974"/>
                  <a:gd name="connsiteX11" fmla="*/ 772662 w 772662"/>
                  <a:gd name="connsiteY11" fmla="*/ 792516 h 917974"/>
                  <a:gd name="connsiteX12" fmla="*/ 715612 w 772662"/>
                  <a:gd name="connsiteY12" fmla="*/ 839586 h 917974"/>
                  <a:gd name="connsiteX13" fmla="*/ 458987 w 772662"/>
                  <a:gd name="connsiteY13" fmla="*/ 917974 h 917974"/>
                  <a:gd name="connsiteX14" fmla="*/ 0 w 772662"/>
                  <a:gd name="connsiteY14" fmla="*/ 458987 h 917974"/>
                  <a:gd name="connsiteX15" fmla="*/ 458987 w 772662"/>
                  <a:gd name="connsiteY15" fmla="*/ 0 h 91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662" h="917974">
                    <a:moveTo>
                      <a:pt x="458987" y="0"/>
                    </a:moveTo>
                    <a:cubicBezTo>
                      <a:pt x="554047" y="0"/>
                      <a:pt x="642357" y="28898"/>
                      <a:pt x="715612" y="78388"/>
                    </a:cubicBezTo>
                    <a:lnTo>
                      <a:pt x="772658" y="125456"/>
                    </a:lnTo>
                    <a:lnTo>
                      <a:pt x="727078" y="130050"/>
                    </a:lnTo>
                    <a:cubicBezTo>
                      <a:pt x="617793" y="152413"/>
                      <a:pt x="527849" y="227871"/>
                      <a:pt x="485373" y="328294"/>
                    </a:cubicBezTo>
                    <a:lnTo>
                      <a:pt x="458987" y="458986"/>
                    </a:lnTo>
                    <a:lnTo>
                      <a:pt x="458987" y="458985"/>
                    </a:lnTo>
                    <a:lnTo>
                      <a:pt x="458987" y="458986"/>
                    </a:lnTo>
                    <a:lnTo>
                      <a:pt x="458987" y="458986"/>
                    </a:lnTo>
                    <a:lnTo>
                      <a:pt x="485373" y="589677"/>
                    </a:lnTo>
                    <a:cubicBezTo>
                      <a:pt x="527849" y="690100"/>
                      <a:pt x="617793" y="765558"/>
                      <a:pt x="727078" y="787921"/>
                    </a:cubicBezTo>
                    <a:lnTo>
                      <a:pt x="772662" y="792516"/>
                    </a:lnTo>
                    <a:lnTo>
                      <a:pt x="715612" y="839586"/>
                    </a:lnTo>
                    <a:cubicBezTo>
                      <a:pt x="642357" y="889076"/>
                      <a:pt x="554047" y="917974"/>
                      <a:pt x="458987" y="917974"/>
                    </a:cubicBezTo>
                    <a:cubicBezTo>
                      <a:pt x="205495" y="917974"/>
                      <a:pt x="0" y="712479"/>
                      <a:pt x="0" y="458987"/>
                    </a:cubicBezTo>
                    <a:cubicBezTo>
                      <a:pt x="0" y="205495"/>
                      <a:pt x="205495" y="0"/>
                      <a:pt x="4589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</a:gradFill>
              </a:ln>
              <a:effectLst>
                <a:outerShdw blurRad="381000" dist="127000" dir="72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1" name="文本框 33"/>
              <p:cNvSpPr txBox="1">
                <a:spLocks noChangeArrowheads="1"/>
              </p:cNvSpPr>
              <p:nvPr/>
            </p:nvSpPr>
            <p:spPr bwMode="auto">
              <a:xfrm>
                <a:off x="3607921" y="1603321"/>
                <a:ext cx="499409" cy="533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8" name="išľïḋé"/>
          <p:cNvSpPr txBox="1"/>
          <p:nvPr/>
        </p:nvSpPr>
        <p:spPr>
          <a:xfrm>
            <a:off x="2048555" y="2395076"/>
            <a:ext cx="262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859" name="文本框 858"/>
          <p:cNvSpPr txBox="1"/>
          <p:nvPr/>
        </p:nvSpPr>
        <p:spPr>
          <a:xfrm>
            <a:off x="1984949" y="159920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1D50A2"/>
                </a:solidFill>
              </a:rPr>
              <a:t>目录</a:t>
            </a:r>
          </a:p>
        </p:txBody>
      </p:sp>
      <p:pic>
        <p:nvPicPr>
          <p:cNvPr id="860" name="图片 8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1" y="3537413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líďè"/>
          <p:cNvSpPr/>
          <p:nvPr/>
        </p:nvSpPr>
        <p:spPr>
          <a:xfrm flipH="1">
            <a:off x="4335510" y="1616189"/>
            <a:ext cx="1714500" cy="5003165"/>
          </a:xfrm>
          <a:custGeom>
            <a:avLst/>
            <a:gdLst>
              <a:gd name="connsiteX0" fmla="*/ 857469 w 1714303"/>
              <a:gd name="connsiteY0" fmla="*/ 0 h 5003085"/>
              <a:gd name="connsiteX1" fmla="*/ 5717 w 1714303"/>
              <a:gd name="connsiteY1" fmla="*/ 763774 h 5003085"/>
              <a:gd name="connsiteX2" fmla="*/ 0 w 1714303"/>
              <a:gd name="connsiteY2" fmla="*/ 2473905 h 5003085"/>
              <a:gd name="connsiteX3" fmla="*/ 2146 w 1714303"/>
              <a:gd name="connsiteY3" fmla="*/ 2473905 h 5003085"/>
              <a:gd name="connsiteX4" fmla="*/ 2146 w 1714303"/>
              <a:gd name="connsiteY4" fmla="*/ 5003085 h 5003085"/>
              <a:gd name="connsiteX5" fmla="*/ 277822 w 1714303"/>
              <a:gd name="connsiteY5" fmla="*/ 5003085 h 5003085"/>
              <a:gd name="connsiteX6" fmla="*/ 277822 w 1714303"/>
              <a:gd name="connsiteY6" fmla="*/ 2473905 h 5003085"/>
              <a:gd name="connsiteX7" fmla="*/ 280424 w 1714303"/>
              <a:gd name="connsiteY7" fmla="*/ 2473905 h 5003085"/>
              <a:gd name="connsiteX8" fmla="*/ 280424 w 1714303"/>
              <a:gd name="connsiteY8" fmla="*/ 808217 h 5003085"/>
              <a:gd name="connsiteX9" fmla="*/ 712176 w 1714303"/>
              <a:gd name="connsiteY9" fmla="*/ 298271 h 5003085"/>
              <a:gd name="connsiteX10" fmla="*/ 1384892 w 1714303"/>
              <a:gd name="connsiteY10" fmla="*/ 661602 h 5003085"/>
              <a:gd name="connsiteX11" fmla="*/ 1017610 w 1714303"/>
              <a:gd name="connsiteY11" fmla="*/ 1389639 h 5003085"/>
              <a:gd name="connsiteX12" fmla="*/ 1006891 w 1714303"/>
              <a:gd name="connsiteY12" fmla="*/ 1263298 h 5003085"/>
              <a:gd name="connsiteX13" fmla="*/ 697726 w 1714303"/>
              <a:gd name="connsiteY13" fmla="*/ 1565463 h 5003085"/>
              <a:gd name="connsiteX14" fmla="*/ 1097799 w 1714303"/>
              <a:gd name="connsiteY14" fmla="*/ 1827652 h 5003085"/>
              <a:gd name="connsiteX15" fmla="*/ 1076759 w 1714303"/>
              <a:gd name="connsiteY15" fmla="*/ 1679777 h 5003085"/>
              <a:gd name="connsiteX16" fmla="*/ 1714303 w 1714303"/>
              <a:gd name="connsiteY16" fmla="*/ 857013 h 5003085"/>
              <a:gd name="connsiteX17" fmla="*/ 857469 w 1714303"/>
              <a:gd name="connsiteY17" fmla="*/ 0 h 50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3" h="5003085">
                <a:moveTo>
                  <a:pt x="857469" y="0"/>
                </a:moveTo>
                <a:cubicBezTo>
                  <a:pt x="415873" y="229"/>
                  <a:pt x="52401" y="334466"/>
                  <a:pt x="5717" y="763774"/>
                </a:cubicBezTo>
                <a:lnTo>
                  <a:pt x="0" y="2473905"/>
                </a:lnTo>
                <a:lnTo>
                  <a:pt x="2146" y="2473905"/>
                </a:lnTo>
                <a:lnTo>
                  <a:pt x="2146" y="5003085"/>
                </a:lnTo>
                <a:lnTo>
                  <a:pt x="277822" y="5003085"/>
                </a:lnTo>
                <a:lnTo>
                  <a:pt x="277822" y="2473905"/>
                </a:lnTo>
                <a:lnTo>
                  <a:pt x="280424" y="2473905"/>
                </a:lnTo>
                <a:lnTo>
                  <a:pt x="280424" y="808217"/>
                </a:lnTo>
                <a:cubicBezTo>
                  <a:pt x="300273" y="566302"/>
                  <a:pt x="471370" y="359208"/>
                  <a:pt x="712176" y="298271"/>
                </a:cubicBezTo>
                <a:cubicBezTo>
                  <a:pt x="997046" y="226109"/>
                  <a:pt x="1289777" y="383605"/>
                  <a:pt x="1384892" y="661602"/>
                </a:cubicBezTo>
                <a:cubicBezTo>
                  <a:pt x="1488582" y="964340"/>
                  <a:pt x="1322805" y="1293193"/>
                  <a:pt x="1017610" y="1389639"/>
                </a:cubicBezTo>
                <a:lnTo>
                  <a:pt x="1006891" y="1263298"/>
                </a:lnTo>
                <a:lnTo>
                  <a:pt x="697726" y="1565463"/>
                </a:lnTo>
                <a:lnTo>
                  <a:pt x="1097799" y="1827652"/>
                </a:lnTo>
                <a:lnTo>
                  <a:pt x="1076759" y="1679777"/>
                </a:lnTo>
                <a:cubicBezTo>
                  <a:pt x="1451743" y="1582644"/>
                  <a:pt x="1713827" y="1244513"/>
                  <a:pt x="1714303" y="857013"/>
                </a:cubicBezTo>
                <a:cubicBezTo>
                  <a:pt x="1714938" y="383605"/>
                  <a:pt x="1330903" y="-229"/>
                  <a:pt x="857469" y="0"/>
                </a:cubicBezTo>
                <a:close/>
              </a:path>
            </a:pathLst>
          </a:custGeom>
          <a:solidFill>
            <a:srgbClr val="19B59C"/>
          </a:solidFill>
          <a:ln w="12700">
            <a:noFill/>
            <a:miter lim="400000"/>
          </a:ln>
        </p:spPr>
        <p:txBody>
          <a:bodyPr wrap="square" lIns="22860" rIns="2286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4" name="iṣľîḓé"/>
          <p:cNvSpPr/>
          <p:nvPr/>
        </p:nvSpPr>
        <p:spPr>
          <a:xfrm>
            <a:off x="6047470" y="1615554"/>
            <a:ext cx="1714500" cy="4211320"/>
          </a:xfrm>
          <a:custGeom>
            <a:avLst/>
            <a:gdLst>
              <a:gd name="connsiteX0" fmla="*/ 857429 w 1714302"/>
              <a:gd name="connsiteY0" fmla="*/ 1 h 4211246"/>
              <a:gd name="connsiteX1" fmla="*/ 1714302 w 1714302"/>
              <a:gd name="connsiteY1" fmla="*/ 857116 h 4211246"/>
              <a:gd name="connsiteX2" fmla="*/ 1076747 w 1714302"/>
              <a:gd name="connsiteY2" fmla="*/ 1679736 h 4211246"/>
              <a:gd name="connsiteX3" fmla="*/ 1097782 w 1714302"/>
              <a:gd name="connsiteY3" fmla="*/ 1827573 h 4211246"/>
              <a:gd name="connsiteX4" fmla="*/ 697723 w 1714302"/>
              <a:gd name="connsiteY4" fmla="*/ 1565477 h 4211246"/>
              <a:gd name="connsiteX5" fmla="*/ 1006896 w 1714302"/>
              <a:gd name="connsiteY5" fmla="*/ 1263269 h 4211246"/>
              <a:gd name="connsiteX6" fmla="*/ 1017612 w 1714302"/>
              <a:gd name="connsiteY6" fmla="*/ 1389676 h 4211246"/>
              <a:gd name="connsiteX7" fmla="*/ 1384888 w 1714302"/>
              <a:gd name="connsiteY7" fmla="*/ 661604 h 4211246"/>
              <a:gd name="connsiteX8" fmla="*/ 712169 w 1714302"/>
              <a:gd name="connsiteY8" fmla="*/ 298312 h 4211246"/>
              <a:gd name="connsiteX9" fmla="*/ 280359 w 1714302"/>
              <a:gd name="connsiteY9" fmla="*/ 808295 h 4211246"/>
              <a:gd name="connsiteX10" fmla="*/ 280359 w 1714302"/>
              <a:gd name="connsiteY10" fmla="*/ 2474621 h 4211246"/>
              <a:gd name="connsiteX11" fmla="*/ 275676 w 1714302"/>
              <a:gd name="connsiteY11" fmla="*/ 2474621 h 4211246"/>
              <a:gd name="connsiteX12" fmla="*/ 275676 w 1714302"/>
              <a:gd name="connsiteY12" fmla="*/ 4211246 h 4211246"/>
              <a:gd name="connsiteX13" fmla="*/ 0 w 1714302"/>
              <a:gd name="connsiteY13" fmla="*/ 4211246 h 4211246"/>
              <a:gd name="connsiteX14" fmla="*/ 0 w 1714302"/>
              <a:gd name="connsiteY14" fmla="*/ 2474621 h 4211246"/>
              <a:gd name="connsiteX15" fmla="*/ 0 w 1714302"/>
              <a:gd name="connsiteY15" fmla="*/ 2298701 h 4211246"/>
              <a:gd name="connsiteX16" fmla="*/ 0 w 1714302"/>
              <a:gd name="connsiteY16" fmla="*/ 763829 h 4211246"/>
              <a:gd name="connsiteX17" fmla="*/ 857429 w 1714302"/>
              <a:gd name="connsiteY17" fmla="*/ 1 h 42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2" h="4211246">
                <a:moveTo>
                  <a:pt x="857429" y="1"/>
                </a:moveTo>
                <a:cubicBezTo>
                  <a:pt x="1330753" y="918"/>
                  <a:pt x="1714540" y="384150"/>
                  <a:pt x="1714302" y="857116"/>
                </a:cubicBezTo>
                <a:cubicBezTo>
                  <a:pt x="1714143" y="1244588"/>
                  <a:pt x="1451882" y="1583011"/>
                  <a:pt x="1076747" y="1679736"/>
                </a:cubicBezTo>
                <a:lnTo>
                  <a:pt x="1097782" y="1827573"/>
                </a:lnTo>
                <a:lnTo>
                  <a:pt x="697723" y="1565477"/>
                </a:lnTo>
                <a:lnTo>
                  <a:pt x="1006896" y="1263269"/>
                </a:lnTo>
                <a:lnTo>
                  <a:pt x="1017612" y="1389676"/>
                </a:lnTo>
                <a:cubicBezTo>
                  <a:pt x="1322736" y="1293295"/>
                  <a:pt x="1488554" y="964384"/>
                  <a:pt x="1384888" y="661604"/>
                </a:cubicBezTo>
                <a:cubicBezTo>
                  <a:pt x="1289715" y="383692"/>
                  <a:pt x="997053" y="226113"/>
                  <a:pt x="712169" y="298312"/>
                </a:cubicBezTo>
                <a:cubicBezTo>
                  <a:pt x="471340" y="359281"/>
                  <a:pt x="300283" y="566369"/>
                  <a:pt x="280359" y="808295"/>
                </a:cubicBezTo>
                <a:lnTo>
                  <a:pt x="280359" y="2474621"/>
                </a:lnTo>
                <a:lnTo>
                  <a:pt x="275676" y="2474621"/>
                </a:lnTo>
                <a:lnTo>
                  <a:pt x="275676" y="4211246"/>
                </a:lnTo>
                <a:lnTo>
                  <a:pt x="0" y="4211246"/>
                </a:lnTo>
                <a:lnTo>
                  <a:pt x="0" y="2474621"/>
                </a:lnTo>
                <a:lnTo>
                  <a:pt x="0" y="2298701"/>
                </a:lnTo>
                <a:lnTo>
                  <a:pt x="0" y="763829"/>
                </a:lnTo>
                <a:cubicBezTo>
                  <a:pt x="46912" y="326619"/>
                  <a:pt x="414347" y="-801"/>
                  <a:pt x="85742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5" name="íšḻiďé"/>
          <p:cNvSpPr/>
          <p:nvPr/>
        </p:nvSpPr>
        <p:spPr>
          <a:xfrm>
            <a:off x="4586335" y="1854949"/>
            <a:ext cx="1212850" cy="1212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6" name="îṩlïďe"/>
          <p:cNvSpPr/>
          <p:nvPr/>
        </p:nvSpPr>
        <p:spPr bwMode="auto">
          <a:xfrm>
            <a:off x="4972415" y="2242299"/>
            <a:ext cx="440055" cy="438785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i$ļîde"/>
          <p:cNvSpPr/>
          <p:nvPr/>
        </p:nvSpPr>
        <p:spPr>
          <a:xfrm>
            <a:off x="6298295" y="1854314"/>
            <a:ext cx="1212850" cy="1212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íṥļiḍè"/>
          <p:cNvSpPr/>
          <p:nvPr/>
        </p:nvSpPr>
        <p:spPr bwMode="auto">
          <a:xfrm>
            <a:off x="6658340" y="2261349"/>
            <a:ext cx="492760" cy="39878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grpSp>
        <p:nvGrpSpPr>
          <p:cNvPr id="12" name="组合 11"/>
          <p:cNvGrpSpPr/>
          <p:nvPr/>
        </p:nvGrpSpPr>
        <p:grpSpPr>
          <a:xfrm>
            <a:off x="821217" y="2043413"/>
            <a:ext cx="2808736" cy="1560788"/>
            <a:chOff x="4604769" y="2309048"/>
            <a:chExt cx="2808736" cy="1560788"/>
          </a:xfrm>
        </p:grpSpPr>
        <p:sp>
          <p:nvSpPr>
            <p:cNvPr id="1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217" y="3882152"/>
            <a:ext cx="2808736" cy="1560788"/>
            <a:chOff x="4604769" y="2309048"/>
            <a:chExt cx="2808736" cy="1560788"/>
          </a:xfrm>
        </p:grpSpPr>
        <p:sp>
          <p:nvSpPr>
            <p:cNvPr id="1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34195" y="1917647"/>
            <a:ext cx="2808736" cy="1560788"/>
            <a:chOff x="4604769" y="2309048"/>
            <a:chExt cx="2808736" cy="1560788"/>
          </a:xfrm>
        </p:grpSpPr>
        <p:sp>
          <p:nvSpPr>
            <p:cNvPr id="2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4195" y="3756386"/>
            <a:ext cx="2808736" cy="1560788"/>
            <a:chOff x="4604769" y="2309048"/>
            <a:chExt cx="2808736" cy="1560788"/>
          </a:xfrm>
        </p:grpSpPr>
        <p:sp>
          <p:nvSpPr>
            <p:cNvPr id="2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39" name="任意多边形 38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1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44" name="矩形 43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4" idx="3"/>
            <a:endCxn id="13" idx="1"/>
          </p:cNvCxnSpPr>
          <p:nvPr/>
        </p:nvCxnSpPr>
        <p:spPr>
          <a:xfrm>
            <a:off x="2442845" y="3153410"/>
            <a:ext cx="7305675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îşľïḋê"/>
          <p:cNvSpPr/>
          <p:nvPr/>
        </p:nvSpPr>
        <p:spPr>
          <a:xfrm>
            <a:off x="1271905" y="2590165"/>
            <a:ext cx="1126490" cy="112649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îṧ1iḋe"/>
          <p:cNvSpPr/>
          <p:nvPr/>
        </p:nvSpPr>
        <p:spPr>
          <a:xfrm>
            <a:off x="1226820" y="2545080"/>
            <a:ext cx="1216025" cy="1216025"/>
          </a:xfrm>
          <a:prstGeom prst="rect">
            <a:avLst/>
          </a:prstGeom>
          <a:noFill/>
          <a:ln w="28575">
            <a:solidFill>
              <a:srgbClr val="1D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835150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ïśḻidé"/>
          <p:cNvSpPr/>
          <p:nvPr/>
        </p:nvSpPr>
        <p:spPr bwMode="auto">
          <a:xfrm>
            <a:off x="1614170" y="2935605"/>
            <a:ext cx="441325" cy="43497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grpSp>
        <p:nvGrpSpPr>
          <p:cNvPr id="7" name="íṣḷíḓé"/>
          <p:cNvGrpSpPr/>
          <p:nvPr/>
        </p:nvGrpSpPr>
        <p:grpSpPr>
          <a:xfrm>
            <a:off x="4067175" y="2545079"/>
            <a:ext cx="1216025" cy="1767839"/>
            <a:chOff x="4315595" y="1720959"/>
            <a:chExt cx="1216280" cy="1767713"/>
          </a:xfrm>
        </p:grpSpPr>
        <p:sp>
          <p:nvSpPr>
            <p:cNvPr id="16" name="îṩḷïḍe"/>
            <p:cNvSpPr/>
            <p:nvPr/>
          </p:nvSpPr>
          <p:spPr>
            <a:xfrm>
              <a:off x="4360644" y="1766006"/>
              <a:ext cx="1126185" cy="112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D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íṩ1îḋè"/>
            <p:cNvSpPr/>
            <p:nvPr/>
          </p:nvSpPr>
          <p:spPr>
            <a:xfrm>
              <a:off x="4315595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1D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îṧľíḋé"/>
            <p:cNvSpPr/>
            <p:nvPr/>
          </p:nvSpPr>
          <p:spPr bwMode="auto">
            <a:xfrm>
              <a:off x="4765754" y="2143642"/>
              <a:ext cx="315965" cy="370918"/>
            </a:xfrm>
            <a:custGeom>
              <a:avLst/>
              <a:gdLst>
                <a:gd name="T0" fmla="*/ 110186397 w 21600"/>
                <a:gd name="T1" fmla="*/ 9743 h 21600"/>
                <a:gd name="T2" fmla="*/ 97377896 w 21600"/>
                <a:gd name="T3" fmla="*/ 5000954 h 21600"/>
                <a:gd name="T4" fmla="*/ 33405183 w 21600"/>
                <a:gd name="T5" fmla="*/ 29946194 h 21600"/>
                <a:gd name="T6" fmla="*/ 33155233 w 21600"/>
                <a:gd name="T7" fmla="*/ 29946194 h 21600"/>
                <a:gd name="T8" fmla="*/ 33155233 w 21600"/>
                <a:gd name="T9" fmla="*/ 152316694 h 21600"/>
                <a:gd name="T10" fmla="*/ 22994866 w 21600"/>
                <a:gd name="T11" fmla="*/ 149206645 h 21600"/>
                <a:gd name="T12" fmla="*/ 0 w 21600"/>
                <a:gd name="T13" fmla="*/ 179268211 h 21600"/>
                <a:gd name="T14" fmla="*/ 22994866 w 21600"/>
                <a:gd name="T15" fmla="*/ 209330669 h 21600"/>
                <a:gd name="T16" fmla="*/ 45974020 w 21600"/>
                <a:gd name="T17" fmla="*/ 179752657 h 21600"/>
                <a:gd name="T18" fmla="*/ 45999376 w 21600"/>
                <a:gd name="T19" fmla="*/ 179752657 h 21600"/>
                <a:gd name="T20" fmla="*/ 45999376 w 21600"/>
                <a:gd name="T21" fmla="*/ 61665262 h 21600"/>
                <a:gd name="T22" fmla="*/ 97377896 w 21600"/>
                <a:gd name="T23" fmla="*/ 41662417 h 21600"/>
                <a:gd name="T24" fmla="*/ 97377896 w 21600"/>
                <a:gd name="T25" fmla="*/ 115064273 h 21600"/>
                <a:gd name="T26" fmla="*/ 87222322 w 21600"/>
                <a:gd name="T27" fmla="*/ 111943598 h 21600"/>
                <a:gd name="T28" fmla="*/ 64222595 w 21600"/>
                <a:gd name="T29" fmla="*/ 142014817 h 21600"/>
                <a:gd name="T30" fmla="*/ 87222322 w 21600"/>
                <a:gd name="T31" fmla="*/ 172077365 h 21600"/>
                <a:gd name="T32" fmla="*/ 110202118 w 21600"/>
                <a:gd name="T33" fmla="*/ 142500345 h 21600"/>
                <a:gd name="T34" fmla="*/ 110222614 w 21600"/>
                <a:gd name="T35" fmla="*/ 142500345 h 21600"/>
                <a:gd name="T36" fmla="*/ 110222614 w 21600"/>
                <a:gd name="T37" fmla="*/ 20012697 h 21600"/>
                <a:gd name="T38" fmla="*/ 110227474 w 21600"/>
                <a:gd name="T39" fmla="*/ 20012697 h 21600"/>
                <a:gd name="T40" fmla="*/ 110227474 w 21600"/>
                <a:gd name="T41" fmla="*/ 0 h 21600"/>
                <a:gd name="T42" fmla="*/ 110186397 w 21600"/>
                <a:gd name="T43" fmla="*/ 9743 h 21600"/>
                <a:gd name="T44" fmla="*/ 110186397 w 21600"/>
                <a:gd name="T45" fmla="*/ 9743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592" y="1"/>
                  </a:moveTo>
                  <a:lnTo>
                    <a:pt x="19082" y="516"/>
                  </a:lnTo>
                  <a:lnTo>
                    <a:pt x="6546" y="3090"/>
                  </a:lnTo>
                  <a:lnTo>
                    <a:pt x="6497" y="3090"/>
                  </a:lnTo>
                  <a:lnTo>
                    <a:pt x="6497" y="15717"/>
                  </a:lnTo>
                  <a:cubicBezTo>
                    <a:pt x="5896" y="15513"/>
                    <a:pt x="5222" y="15396"/>
                    <a:pt x="4506" y="15396"/>
                  </a:cubicBezTo>
                  <a:cubicBezTo>
                    <a:pt x="2018" y="15396"/>
                    <a:pt x="0" y="16784"/>
                    <a:pt x="0" y="18498"/>
                  </a:cubicBezTo>
                  <a:cubicBezTo>
                    <a:pt x="0" y="20211"/>
                    <a:pt x="2018" y="21600"/>
                    <a:pt x="4506" y="21600"/>
                  </a:cubicBezTo>
                  <a:cubicBezTo>
                    <a:pt x="6970" y="21600"/>
                    <a:pt x="8969" y="20238"/>
                    <a:pt x="9009" y="18548"/>
                  </a:cubicBezTo>
                  <a:lnTo>
                    <a:pt x="9014" y="18548"/>
                  </a:lnTo>
                  <a:lnTo>
                    <a:pt x="9014" y="6363"/>
                  </a:lnTo>
                  <a:lnTo>
                    <a:pt x="19082" y="4299"/>
                  </a:lnTo>
                  <a:lnTo>
                    <a:pt x="19082" y="11873"/>
                  </a:lnTo>
                  <a:cubicBezTo>
                    <a:pt x="18481" y="11669"/>
                    <a:pt x="17807" y="11551"/>
                    <a:pt x="17092" y="11551"/>
                  </a:cubicBezTo>
                  <a:cubicBezTo>
                    <a:pt x="14603" y="11551"/>
                    <a:pt x="12585" y="12940"/>
                    <a:pt x="12585" y="14654"/>
                  </a:cubicBezTo>
                  <a:cubicBezTo>
                    <a:pt x="12585" y="16367"/>
                    <a:pt x="14603" y="17756"/>
                    <a:pt x="17092" y="17756"/>
                  </a:cubicBezTo>
                  <a:cubicBezTo>
                    <a:pt x="19556" y="17756"/>
                    <a:pt x="21555" y="16393"/>
                    <a:pt x="21595" y="14704"/>
                  </a:cubicBezTo>
                  <a:lnTo>
                    <a:pt x="21599" y="14704"/>
                  </a:lnTo>
                  <a:lnTo>
                    <a:pt x="21599" y="2065"/>
                  </a:lnTo>
                  <a:lnTo>
                    <a:pt x="21600" y="2065"/>
                  </a:lnTo>
                  <a:lnTo>
                    <a:pt x="21600" y="0"/>
                  </a:lnTo>
                  <a:lnTo>
                    <a:pt x="21592" y="1"/>
                  </a:lnTo>
                  <a:close/>
                  <a:moveTo>
                    <a:pt x="21592" y="1"/>
                  </a:moveTo>
                </a:path>
              </a:pathLst>
            </a:custGeom>
            <a:solidFill>
              <a:srgbClr val="19B59C"/>
            </a:solidFill>
            <a:ln>
              <a:solidFill>
                <a:srgbClr val="1D50A2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4923736" y="2937241"/>
              <a:ext cx="0" cy="551431"/>
            </a:xfrm>
            <a:prstGeom prst="line">
              <a:avLst/>
            </a:prstGeom>
            <a:ln w="28575">
              <a:solidFill>
                <a:srgbClr val="1D50A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íṡľíďè"/>
          <p:cNvSpPr/>
          <p:nvPr/>
        </p:nvSpPr>
        <p:spPr>
          <a:xfrm>
            <a:off x="6953250" y="2590165"/>
            <a:ext cx="1126490" cy="112649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ïşḻídé"/>
          <p:cNvSpPr/>
          <p:nvPr/>
        </p:nvSpPr>
        <p:spPr>
          <a:xfrm>
            <a:off x="6908165" y="2545080"/>
            <a:ext cx="1216025" cy="1216025"/>
          </a:xfrm>
          <a:prstGeom prst="rect">
            <a:avLst/>
          </a:prstGeom>
          <a:noFill/>
          <a:ln w="28575">
            <a:solidFill>
              <a:srgbClr val="1D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ïṩľidê"/>
          <p:cNvSpPr/>
          <p:nvPr/>
        </p:nvSpPr>
        <p:spPr bwMode="auto">
          <a:xfrm>
            <a:off x="7307580" y="2945130"/>
            <a:ext cx="417195" cy="415925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516495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ṡļíďé"/>
          <p:cNvSpPr/>
          <p:nvPr/>
        </p:nvSpPr>
        <p:spPr>
          <a:xfrm>
            <a:off x="9794240" y="2590165"/>
            <a:ext cx="1126490" cy="1126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išľíḑê"/>
          <p:cNvSpPr/>
          <p:nvPr/>
        </p:nvSpPr>
        <p:spPr>
          <a:xfrm>
            <a:off x="9749155" y="2545080"/>
            <a:ext cx="1216025" cy="1216025"/>
          </a:xfrm>
          <a:prstGeom prst="rect">
            <a:avLst/>
          </a:prstGeom>
          <a:noFill/>
          <a:ln w="28575">
            <a:solidFill>
              <a:srgbClr val="1D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356850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ḷíḍè"/>
          <p:cNvSpPr/>
          <p:nvPr/>
        </p:nvSpPr>
        <p:spPr bwMode="auto">
          <a:xfrm>
            <a:off x="10114280" y="2959735"/>
            <a:ext cx="485140" cy="387350"/>
          </a:xfrm>
          <a:custGeom>
            <a:avLst/>
            <a:gdLst>
              <a:gd name="connsiteX0" fmla="*/ 304307 w 608683"/>
              <a:gd name="connsiteY0" fmla="*/ 303502 h 485632"/>
              <a:gd name="connsiteX1" fmla="*/ 395478 w 608683"/>
              <a:gd name="connsiteY1" fmla="*/ 394567 h 485632"/>
              <a:gd name="connsiteX2" fmla="*/ 304307 w 608683"/>
              <a:gd name="connsiteY2" fmla="*/ 485632 h 485632"/>
              <a:gd name="connsiteX3" fmla="*/ 213136 w 608683"/>
              <a:gd name="connsiteY3" fmla="*/ 394567 h 485632"/>
              <a:gd name="connsiteX4" fmla="*/ 304307 w 608683"/>
              <a:gd name="connsiteY4" fmla="*/ 303502 h 485632"/>
              <a:gd name="connsiteX5" fmla="*/ 304342 w 608683"/>
              <a:gd name="connsiteY5" fmla="*/ 151786 h 485632"/>
              <a:gd name="connsiteX6" fmla="*/ 502318 w 608683"/>
              <a:gd name="connsiteY6" fmla="*/ 253545 h 485632"/>
              <a:gd name="connsiteX7" fmla="*/ 492919 w 608683"/>
              <a:gd name="connsiteY7" fmla="*/ 310012 h 485632"/>
              <a:gd name="connsiteX8" fmla="*/ 469346 w 608683"/>
              <a:gd name="connsiteY8" fmla="*/ 317610 h 485632"/>
              <a:gd name="connsiteX9" fmla="*/ 436375 w 608683"/>
              <a:gd name="connsiteY9" fmla="*/ 300625 h 485632"/>
              <a:gd name="connsiteX10" fmla="*/ 304342 w 608683"/>
              <a:gd name="connsiteY10" fmla="*/ 232687 h 485632"/>
              <a:gd name="connsiteX11" fmla="*/ 172309 w 608683"/>
              <a:gd name="connsiteY11" fmla="*/ 300625 h 485632"/>
              <a:gd name="connsiteX12" fmla="*/ 115766 w 608683"/>
              <a:gd name="connsiteY12" fmla="*/ 310012 h 485632"/>
              <a:gd name="connsiteX13" fmla="*/ 106367 w 608683"/>
              <a:gd name="connsiteY13" fmla="*/ 253545 h 485632"/>
              <a:gd name="connsiteX14" fmla="*/ 304342 w 608683"/>
              <a:gd name="connsiteY14" fmla="*/ 151786 h 485632"/>
              <a:gd name="connsiteX15" fmla="*/ 304342 w 608683"/>
              <a:gd name="connsiteY15" fmla="*/ 0 h 485632"/>
              <a:gd name="connsiteX16" fmla="*/ 598323 w 608683"/>
              <a:gd name="connsiteY16" fmla="*/ 130926 h 485632"/>
              <a:gd name="connsiteX17" fmla="*/ 595265 w 608683"/>
              <a:gd name="connsiteY17" fmla="*/ 188048 h 485632"/>
              <a:gd name="connsiteX18" fmla="*/ 538050 w 608683"/>
              <a:gd name="connsiteY18" fmla="*/ 184994 h 485632"/>
              <a:gd name="connsiteX19" fmla="*/ 304342 w 608683"/>
              <a:gd name="connsiteY19" fmla="*/ 80954 h 485632"/>
              <a:gd name="connsiteX20" fmla="*/ 70634 w 608683"/>
              <a:gd name="connsiteY20" fmla="*/ 184994 h 485632"/>
              <a:gd name="connsiteX21" fmla="*/ 40498 w 608683"/>
              <a:gd name="connsiteY21" fmla="*/ 198474 h 485632"/>
              <a:gd name="connsiteX22" fmla="*/ 13420 w 608683"/>
              <a:gd name="connsiteY22" fmla="*/ 188048 h 485632"/>
              <a:gd name="connsiteX23" fmla="*/ 10361 w 608683"/>
              <a:gd name="connsiteY23" fmla="*/ 130926 h 485632"/>
              <a:gd name="connsiteX24" fmla="*/ 304342 w 608683"/>
              <a:gd name="connsiteY24" fmla="*/ 0 h 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8683" h="485632">
                <a:moveTo>
                  <a:pt x="304307" y="303502"/>
                </a:moveTo>
                <a:cubicBezTo>
                  <a:pt x="354659" y="303502"/>
                  <a:pt x="395478" y="344273"/>
                  <a:pt x="395478" y="394567"/>
                </a:cubicBezTo>
                <a:cubicBezTo>
                  <a:pt x="395478" y="444861"/>
                  <a:pt x="354659" y="485632"/>
                  <a:pt x="304307" y="485632"/>
                </a:cubicBezTo>
                <a:cubicBezTo>
                  <a:pt x="253955" y="485632"/>
                  <a:pt x="213136" y="444861"/>
                  <a:pt x="213136" y="394567"/>
                </a:cubicBezTo>
                <a:cubicBezTo>
                  <a:pt x="213136" y="344273"/>
                  <a:pt x="253955" y="303502"/>
                  <a:pt x="304307" y="303502"/>
                </a:cubicBezTo>
                <a:close/>
                <a:moveTo>
                  <a:pt x="304342" y="151786"/>
                </a:moveTo>
                <a:cubicBezTo>
                  <a:pt x="382667" y="151786"/>
                  <a:pt x="456740" y="189853"/>
                  <a:pt x="502318" y="253545"/>
                </a:cubicBezTo>
                <a:cubicBezTo>
                  <a:pt x="515297" y="271796"/>
                  <a:pt x="511120" y="297050"/>
                  <a:pt x="492919" y="310012"/>
                </a:cubicBezTo>
                <a:cubicBezTo>
                  <a:pt x="485757" y="315152"/>
                  <a:pt x="477552" y="317610"/>
                  <a:pt x="469346" y="317610"/>
                </a:cubicBezTo>
                <a:cubicBezTo>
                  <a:pt x="456740" y="317610"/>
                  <a:pt x="444283" y="311650"/>
                  <a:pt x="436375" y="300625"/>
                </a:cubicBezTo>
                <a:cubicBezTo>
                  <a:pt x="405941" y="258089"/>
                  <a:pt x="356559" y="232687"/>
                  <a:pt x="304342" y="232687"/>
                </a:cubicBezTo>
                <a:cubicBezTo>
                  <a:pt x="252125" y="232687"/>
                  <a:pt x="202744" y="258089"/>
                  <a:pt x="172309" y="300625"/>
                </a:cubicBezTo>
                <a:cubicBezTo>
                  <a:pt x="159329" y="318802"/>
                  <a:pt x="133967" y="323048"/>
                  <a:pt x="115766" y="310012"/>
                </a:cubicBezTo>
                <a:cubicBezTo>
                  <a:pt x="97564" y="297050"/>
                  <a:pt x="93387" y="271796"/>
                  <a:pt x="106367" y="253545"/>
                </a:cubicBezTo>
                <a:cubicBezTo>
                  <a:pt x="151944" y="189853"/>
                  <a:pt x="226017" y="151786"/>
                  <a:pt x="304342" y="151786"/>
                </a:cubicBezTo>
                <a:close/>
                <a:moveTo>
                  <a:pt x="304342" y="0"/>
                </a:moveTo>
                <a:cubicBezTo>
                  <a:pt x="416310" y="0"/>
                  <a:pt x="523429" y="47738"/>
                  <a:pt x="598323" y="130926"/>
                </a:cubicBezTo>
                <a:cubicBezTo>
                  <a:pt x="613242" y="147534"/>
                  <a:pt x="611899" y="173153"/>
                  <a:pt x="595265" y="188048"/>
                </a:cubicBezTo>
                <a:cubicBezTo>
                  <a:pt x="578630" y="203017"/>
                  <a:pt x="552969" y="201602"/>
                  <a:pt x="538050" y="184994"/>
                </a:cubicBezTo>
                <a:cubicBezTo>
                  <a:pt x="478523" y="118861"/>
                  <a:pt x="393335" y="80954"/>
                  <a:pt x="304342" y="80954"/>
                </a:cubicBezTo>
                <a:cubicBezTo>
                  <a:pt x="215350" y="80954"/>
                  <a:pt x="130236" y="118861"/>
                  <a:pt x="70634" y="184994"/>
                </a:cubicBezTo>
                <a:cubicBezTo>
                  <a:pt x="62653" y="193931"/>
                  <a:pt x="51612" y="198400"/>
                  <a:pt x="40498" y="198474"/>
                </a:cubicBezTo>
                <a:cubicBezTo>
                  <a:pt x="30875" y="198474"/>
                  <a:pt x="21178" y="195048"/>
                  <a:pt x="13420" y="188048"/>
                </a:cubicBezTo>
                <a:cubicBezTo>
                  <a:pt x="-3215" y="173153"/>
                  <a:pt x="-4558" y="147534"/>
                  <a:pt x="10361" y="130926"/>
                </a:cubicBezTo>
                <a:cubicBezTo>
                  <a:pt x="85255" y="47738"/>
                  <a:pt x="192374" y="0"/>
                  <a:pt x="304342" y="0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grpSp>
        <p:nvGrpSpPr>
          <p:cNvPr id="20" name="组合 19"/>
          <p:cNvGrpSpPr/>
          <p:nvPr/>
        </p:nvGrpSpPr>
        <p:grpSpPr>
          <a:xfrm>
            <a:off x="994027" y="4439233"/>
            <a:ext cx="10642949" cy="1560788"/>
            <a:chOff x="4604769" y="2309048"/>
            <a:chExt cx="10642949" cy="1560788"/>
          </a:xfrm>
        </p:grpSpPr>
        <p:sp>
          <p:nvSpPr>
            <p:cNvPr id="2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3" name="íšḻíḍé"/>
            <p:cNvSpPr txBox="1"/>
            <p:nvPr/>
          </p:nvSpPr>
          <p:spPr>
            <a:xfrm>
              <a:off x="4604769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" name="圆角淘宝网Chenying0907出品 22"/>
            <p:cNvSpPr/>
            <p:nvPr/>
          </p:nvSpPr>
          <p:spPr>
            <a:xfrm>
              <a:off x="7512600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íšḻíḍé"/>
            <p:cNvSpPr txBox="1"/>
            <p:nvPr/>
          </p:nvSpPr>
          <p:spPr>
            <a:xfrm>
              <a:off x="7410335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" name="圆角淘宝网Chenying0907出品 22"/>
            <p:cNvSpPr/>
            <p:nvPr/>
          </p:nvSpPr>
          <p:spPr>
            <a:xfrm>
              <a:off x="10318166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10215901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" name="圆角淘宝网Chenying0907出品 22"/>
            <p:cNvSpPr/>
            <p:nvPr/>
          </p:nvSpPr>
          <p:spPr>
            <a:xfrm>
              <a:off x="13123732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" name="íšḻíḍé"/>
            <p:cNvSpPr txBox="1"/>
            <p:nvPr/>
          </p:nvSpPr>
          <p:spPr>
            <a:xfrm>
              <a:off x="13021467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0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2" name="任意多边形 41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4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47" name="矩形 46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614100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2" name="文本框 181"/>
          <p:cNvSpPr txBox="1"/>
          <p:nvPr/>
        </p:nvSpPr>
        <p:spPr>
          <a:xfrm>
            <a:off x="2172747" y="2654876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标题 1"/>
          <p:cNvSpPr>
            <a:spLocks noGrp="1"/>
          </p:cNvSpPr>
          <p:nvPr/>
        </p:nvSpPr>
        <p:spPr>
          <a:xfrm>
            <a:off x="3483472" y="2485986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研究成果与应用前景</a:t>
            </a:r>
          </a:p>
        </p:txBody>
      </p:sp>
      <p:sp>
        <p:nvSpPr>
          <p:cNvPr id="184" name="矩形 183"/>
          <p:cNvSpPr/>
          <p:nvPr/>
        </p:nvSpPr>
        <p:spPr>
          <a:xfrm>
            <a:off x="3474031" y="337956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4662666" y="337956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6" name="矩形 185"/>
          <p:cNvSpPr/>
          <p:nvPr/>
        </p:nvSpPr>
        <p:spPr>
          <a:xfrm>
            <a:off x="5851301" y="336775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7039936" y="336438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9" y="3246424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组合 866"/>
          <p:cNvGrpSpPr/>
          <p:nvPr/>
        </p:nvGrpSpPr>
        <p:grpSpPr>
          <a:xfrm>
            <a:off x="577934" y="1112564"/>
            <a:ext cx="11184567" cy="4908841"/>
            <a:chOff x="386508" y="1410755"/>
            <a:chExt cx="11184567" cy="4908841"/>
          </a:xfrm>
        </p:grpSpPr>
        <p:sp>
          <p:nvSpPr>
            <p:cNvPr id="2" name="Freeform 28"/>
            <p:cNvSpPr/>
            <p:nvPr/>
          </p:nvSpPr>
          <p:spPr bwMode="auto">
            <a:xfrm>
              <a:off x="3249061" y="2641962"/>
              <a:ext cx="1633121" cy="1635779"/>
            </a:xfrm>
            <a:custGeom>
              <a:avLst/>
              <a:gdLst>
                <a:gd name="T0" fmla="*/ 652 w 1229"/>
                <a:gd name="T1" fmla="*/ 15 h 1231"/>
                <a:gd name="T2" fmla="*/ 1215 w 1229"/>
                <a:gd name="T3" fmla="*/ 578 h 1231"/>
                <a:gd name="T4" fmla="*/ 1215 w 1229"/>
                <a:gd name="T5" fmla="*/ 578 h 1231"/>
                <a:gd name="T6" fmla="*/ 1221 w 1229"/>
                <a:gd name="T7" fmla="*/ 586 h 1231"/>
                <a:gd name="T8" fmla="*/ 1226 w 1229"/>
                <a:gd name="T9" fmla="*/ 596 h 1231"/>
                <a:gd name="T10" fmla="*/ 1229 w 1229"/>
                <a:gd name="T11" fmla="*/ 606 h 1231"/>
                <a:gd name="T12" fmla="*/ 1229 w 1229"/>
                <a:gd name="T13" fmla="*/ 616 h 1231"/>
                <a:gd name="T14" fmla="*/ 1229 w 1229"/>
                <a:gd name="T15" fmla="*/ 626 h 1231"/>
                <a:gd name="T16" fmla="*/ 1226 w 1229"/>
                <a:gd name="T17" fmla="*/ 636 h 1231"/>
                <a:gd name="T18" fmla="*/ 1221 w 1229"/>
                <a:gd name="T19" fmla="*/ 645 h 1231"/>
                <a:gd name="T20" fmla="*/ 1215 w 1229"/>
                <a:gd name="T21" fmla="*/ 654 h 1231"/>
                <a:gd name="T22" fmla="*/ 652 w 1229"/>
                <a:gd name="T23" fmla="*/ 1215 h 1231"/>
                <a:gd name="T24" fmla="*/ 652 w 1229"/>
                <a:gd name="T25" fmla="*/ 1215 h 1231"/>
                <a:gd name="T26" fmla="*/ 644 w 1229"/>
                <a:gd name="T27" fmla="*/ 1223 h 1231"/>
                <a:gd name="T28" fmla="*/ 635 w 1229"/>
                <a:gd name="T29" fmla="*/ 1226 h 1231"/>
                <a:gd name="T30" fmla="*/ 626 w 1229"/>
                <a:gd name="T31" fmla="*/ 1230 h 1231"/>
                <a:gd name="T32" fmla="*/ 616 w 1229"/>
                <a:gd name="T33" fmla="*/ 1231 h 1231"/>
                <a:gd name="T34" fmla="*/ 604 w 1229"/>
                <a:gd name="T35" fmla="*/ 1230 h 1231"/>
                <a:gd name="T36" fmla="*/ 594 w 1229"/>
                <a:gd name="T37" fmla="*/ 1226 h 1231"/>
                <a:gd name="T38" fmla="*/ 586 w 1229"/>
                <a:gd name="T39" fmla="*/ 1223 h 1231"/>
                <a:gd name="T40" fmla="*/ 578 w 1229"/>
                <a:gd name="T41" fmla="*/ 1215 h 1231"/>
                <a:gd name="T42" fmla="*/ 15 w 1229"/>
                <a:gd name="T43" fmla="*/ 654 h 1231"/>
                <a:gd name="T44" fmla="*/ 15 w 1229"/>
                <a:gd name="T45" fmla="*/ 654 h 1231"/>
                <a:gd name="T46" fmla="*/ 8 w 1229"/>
                <a:gd name="T47" fmla="*/ 645 h 1231"/>
                <a:gd name="T48" fmla="*/ 3 w 1229"/>
                <a:gd name="T49" fmla="*/ 636 h 1231"/>
                <a:gd name="T50" fmla="*/ 0 w 1229"/>
                <a:gd name="T51" fmla="*/ 626 h 1231"/>
                <a:gd name="T52" fmla="*/ 0 w 1229"/>
                <a:gd name="T53" fmla="*/ 616 h 1231"/>
                <a:gd name="T54" fmla="*/ 0 w 1229"/>
                <a:gd name="T55" fmla="*/ 606 h 1231"/>
                <a:gd name="T56" fmla="*/ 3 w 1229"/>
                <a:gd name="T57" fmla="*/ 596 h 1231"/>
                <a:gd name="T58" fmla="*/ 8 w 1229"/>
                <a:gd name="T59" fmla="*/ 586 h 1231"/>
                <a:gd name="T60" fmla="*/ 15 w 1229"/>
                <a:gd name="T61" fmla="*/ 578 h 1231"/>
                <a:gd name="T62" fmla="*/ 578 w 1229"/>
                <a:gd name="T63" fmla="*/ 15 h 1231"/>
                <a:gd name="T64" fmla="*/ 578 w 1229"/>
                <a:gd name="T65" fmla="*/ 15 h 1231"/>
                <a:gd name="T66" fmla="*/ 586 w 1229"/>
                <a:gd name="T67" fmla="*/ 9 h 1231"/>
                <a:gd name="T68" fmla="*/ 594 w 1229"/>
                <a:gd name="T69" fmla="*/ 4 h 1231"/>
                <a:gd name="T70" fmla="*/ 604 w 1229"/>
                <a:gd name="T71" fmla="*/ 2 h 1231"/>
                <a:gd name="T72" fmla="*/ 616 w 1229"/>
                <a:gd name="T73" fmla="*/ 0 h 1231"/>
                <a:gd name="T74" fmla="*/ 626 w 1229"/>
                <a:gd name="T75" fmla="*/ 2 h 1231"/>
                <a:gd name="T76" fmla="*/ 635 w 1229"/>
                <a:gd name="T77" fmla="*/ 4 h 1231"/>
                <a:gd name="T78" fmla="*/ 644 w 1229"/>
                <a:gd name="T79" fmla="*/ 9 h 1231"/>
                <a:gd name="T80" fmla="*/ 652 w 1229"/>
                <a:gd name="T81" fmla="*/ 15 h 1231"/>
                <a:gd name="T82" fmla="*/ 652 w 1229"/>
                <a:gd name="T83" fmla="*/ 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9" h="1231">
                  <a:moveTo>
                    <a:pt x="652" y="15"/>
                  </a:moveTo>
                  <a:lnTo>
                    <a:pt x="1215" y="578"/>
                  </a:lnTo>
                  <a:lnTo>
                    <a:pt x="1215" y="578"/>
                  </a:lnTo>
                  <a:lnTo>
                    <a:pt x="1221" y="586"/>
                  </a:lnTo>
                  <a:lnTo>
                    <a:pt x="1226" y="596"/>
                  </a:lnTo>
                  <a:lnTo>
                    <a:pt x="1229" y="606"/>
                  </a:lnTo>
                  <a:lnTo>
                    <a:pt x="1229" y="616"/>
                  </a:lnTo>
                  <a:lnTo>
                    <a:pt x="1229" y="626"/>
                  </a:lnTo>
                  <a:lnTo>
                    <a:pt x="1226" y="636"/>
                  </a:lnTo>
                  <a:lnTo>
                    <a:pt x="1221" y="645"/>
                  </a:lnTo>
                  <a:lnTo>
                    <a:pt x="1215" y="654"/>
                  </a:lnTo>
                  <a:lnTo>
                    <a:pt x="652" y="1215"/>
                  </a:lnTo>
                  <a:lnTo>
                    <a:pt x="652" y="1215"/>
                  </a:lnTo>
                  <a:lnTo>
                    <a:pt x="644" y="1223"/>
                  </a:lnTo>
                  <a:lnTo>
                    <a:pt x="635" y="1226"/>
                  </a:lnTo>
                  <a:lnTo>
                    <a:pt x="626" y="1230"/>
                  </a:lnTo>
                  <a:lnTo>
                    <a:pt x="616" y="1231"/>
                  </a:lnTo>
                  <a:lnTo>
                    <a:pt x="604" y="1230"/>
                  </a:lnTo>
                  <a:lnTo>
                    <a:pt x="594" y="1226"/>
                  </a:lnTo>
                  <a:lnTo>
                    <a:pt x="586" y="1223"/>
                  </a:lnTo>
                  <a:lnTo>
                    <a:pt x="578" y="1215"/>
                  </a:lnTo>
                  <a:lnTo>
                    <a:pt x="15" y="654"/>
                  </a:lnTo>
                  <a:lnTo>
                    <a:pt x="15" y="654"/>
                  </a:lnTo>
                  <a:lnTo>
                    <a:pt x="8" y="645"/>
                  </a:lnTo>
                  <a:lnTo>
                    <a:pt x="3" y="636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6"/>
                  </a:lnTo>
                  <a:lnTo>
                    <a:pt x="3" y="596"/>
                  </a:lnTo>
                  <a:lnTo>
                    <a:pt x="8" y="586"/>
                  </a:lnTo>
                  <a:lnTo>
                    <a:pt x="15" y="578"/>
                  </a:lnTo>
                  <a:lnTo>
                    <a:pt x="578" y="15"/>
                  </a:lnTo>
                  <a:lnTo>
                    <a:pt x="578" y="15"/>
                  </a:lnTo>
                  <a:lnTo>
                    <a:pt x="586" y="9"/>
                  </a:lnTo>
                  <a:lnTo>
                    <a:pt x="594" y="4"/>
                  </a:lnTo>
                  <a:lnTo>
                    <a:pt x="604" y="2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5" y="4"/>
                  </a:lnTo>
                  <a:lnTo>
                    <a:pt x="644" y="9"/>
                  </a:lnTo>
                  <a:lnTo>
                    <a:pt x="652" y="15"/>
                  </a:lnTo>
                  <a:lnTo>
                    <a:pt x="652" y="15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29"/>
            <p:cNvSpPr/>
            <p:nvPr/>
          </p:nvSpPr>
          <p:spPr bwMode="auto">
            <a:xfrm>
              <a:off x="3828427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6 w 48"/>
                <a:gd name="T7" fmla="*/ 56 h 56"/>
                <a:gd name="T8" fmla="*/ 16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6" y="56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0"/>
            <p:cNvSpPr>
              <a:spLocks noEditPoints="1"/>
            </p:cNvSpPr>
            <p:nvPr/>
          </p:nvSpPr>
          <p:spPr bwMode="auto">
            <a:xfrm>
              <a:off x="3896196" y="3221328"/>
              <a:ext cx="21261" cy="77072"/>
            </a:xfrm>
            <a:custGeom>
              <a:avLst/>
              <a:gdLst>
                <a:gd name="T0" fmla="*/ 0 w 16"/>
                <a:gd name="T1" fmla="*/ 13 h 58"/>
                <a:gd name="T2" fmla="*/ 0 w 16"/>
                <a:gd name="T3" fmla="*/ 0 h 58"/>
                <a:gd name="T4" fmla="*/ 16 w 16"/>
                <a:gd name="T5" fmla="*/ 0 h 58"/>
                <a:gd name="T6" fmla="*/ 16 w 16"/>
                <a:gd name="T7" fmla="*/ 13 h 58"/>
                <a:gd name="T8" fmla="*/ 0 w 16"/>
                <a:gd name="T9" fmla="*/ 13 h 58"/>
                <a:gd name="T10" fmla="*/ 0 w 16"/>
                <a:gd name="T11" fmla="*/ 58 h 58"/>
                <a:gd name="T12" fmla="*/ 0 w 16"/>
                <a:gd name="T13" fmla="*/ 16 h 58"/>
                <a:gd name="T14" fmla="*/ 16 w 16"/>
                <a:gd name="T15" fmla="*/ 16 h 58"/>
                <a:gd name="T16" fmla="*/ 16 w 16"/>
                <a:gd name="T17" fmla="*/ 58 h 58"/>
                <a:gd name="T18" fmla="*/ 0 w 1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8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1"/>
            <p:cNvSpPr/>
            <p:nvPr/>
          </p:nvSpPr>
          <p:spPr bwMode="auto">
            <a:xfrm>
              <a:off x="3924102" y="3225314"/>
              <a:ext cx="42522" cy="74414"/>
            </a:xfrm>
            <a:custGeom>
              <a:avLst/>
              <a:gdLst>
                <a:gd name="T0" fmla="*/ 32 w 32"/>
                <a:gd name="T1" fmla="*/ 53 h 56"/>
                <a:gd name="T2" fmla="*/ 32 w 32"/>
                <a:gd name="T3" fmla="*/ 53 h 56"/>
                <a:gd name="T4" fmla="*/ 25 w 32"/>
                <a:gd name="T5" fmla="*/ 55 h 56"/>
                <a:gd name="T6" fmla="*/ 25 w 32"/>
                <a:gd name="T7" fmla="*/ 55 h 56"/>
                <a:gd name="T8" fmla="*/ 19 w 32"/>
                <a:gd name="T9" fmla="*/ 56 h 56"/>
                <a:gd name="T10" fmla="*/ 19 w 32"/>
                <a:gd name="T11" fmla="*/ 56 h 56"/>
                <a:gd name="T12" fmla="*/ 14 w 32"/>
                <a:gd name="T13" fmla="*/ 56 h 56"/>
                <a:gd name="T14" fmla="*/ 14 w 32"/>
                <a:gd name="T15" fmla="*/ 56 h 56"/>
                <a:gd name="T16" fmla="*/ 9 w 32"/>
                <a:gd name="T17" fmla="*/ 53 h 56"/>
                <a:gd name="T18" fmla="*/ 9 w 32"/>
                <a:gd name="T19" fmla="*/ 53 h 56"/>
                <a:gd name="T20" fmla="*/ 7 w 32"/>
                <a:gd name="T21" fmla="*/ 50 h 56"/>
                <a:gd name="T22" fmla="*/ 7 w 32"/>
                <a:gd name="T23" fmla="*/ 50 h 56"/>
                <a:gd name="T24" fmla="*/ 5 w 32"/>
                <a:gd name="T25" fmla="*/ 45 h 56"/>
                <a:gd name="T26" fmla="*/ 5 w 32"/>
                <a:gd name="T27" fmla="*/ 25 h 56"/>
                <a:gd name="T28" fmla="*/ 0 w 32"/>
                <a:gd name="T29" fmla="*/ 25 h 56"/>
                <a:gd name="T30" fmla="*/ 0 w 32"/>
                <a:gd name="T31" fmla="*/ 13 h 56"/>
                <a:gd name="T32" fmla="*/ 5 w 32"/>
                <a:gd name="T33" fmla="*/ 13 h 56"/>
                <a:gd name="T34" fmla="*/ 5 w 32"/>
                <a:gd name="T35" fmla="*/ 0 h 56"/>
                <a:gd name="T36" fmla="*/ 20 w 32"/>
                <a:gd name="T37" fmla="*/ 0 h 56"/>
                <a:gd name="T38" fmla="*/ 20 w 32"/>
                <a:gd name="T39" fmla="*/ 13 h 56"/>
                <a:gd name="T40" fmla="*/ 28 w 32"/>
                <a:gd name="T41" fmla="*/ 13 h 56"/>
                <a:gd name="T42" fmla="*/ 28 w 32"/>
                <a:gd name="T43" fmla="*/ 25 h 56"/>
                <a:gd name="T44" fmla="*/ 20 w 32"/>
                <a:gd name="T45" fmla="*/ 25 h 56"/>
                <a:gd name="T46" fmla="*/ 20 w 32"/>
                <a:gd name="T47" fmla="*/ 38 h 56"/>
                <a:gd name="T48" fmla="*/ 20 w 32"/>
                <a:gd name="T49" fmla="*/ 38 h 56"/>
                <a:gd name="T50" fmla="*/ 22 w 32"/>
                <a:gd name="T51" fmla="*/ 41 h 56"/>
                <a:gd name="T52" fmla="*/ 22 w 32"/>
                <a:gd name="T53" fmla="*/ 41 h 56"/>
                <a:gd name="T54" fmla="*/ 23 w 32"/>
                <a:gd name="T55" fmla="*/ 43 h 56"/>
                <a:gd name="T56" fmla="*/ 23 w 32"/>
                <a:gd name="T57" fmla="*/ 43 h 56"/>
                <a:gd name="T58" fmla="*/ 27 w 32"/>
                <a:gd name="T59" fmla="*/ 41 h 56"/>
                <a:gd name="T60" fmla="*/ 27 w 32"/>
                <a:gd name="T61" fmla="*/ 41 h 56"/>
                <a:gd name="T62" fmla="*/ 28 w 32"/>
                <a:gd name="T63" fmla="*/ 41 h 56"/>
                <a:gd name="T64" fmla="*/ 32 w 32"/>
                <a:gd name="T6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56">
                  <a:moveTo>
                    <a:pt x="32" y="53"/>
                  </a:moveTo>
                  <a:lnTo>
                    <a:pt x="32" y="53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4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2"/>
            <p:cNvSpPr/>
            <p:nvPr/>
          </p:nvSpPr>
          <p:spPr bwMode="auto">
            <a:xfrm>
              <a:off x="3970610" y="3221328"/>
              <a:ext cx="34549" cy="78401"/>
            </a:xfrm>
            <a:custGeom>
              <a:avLst/>
              <a:gdLst>
                <a:gd name="T0" fmla="*/ 0 w 26"/>
                <a:gd name="T1" fmla="*/ 0 h 59"/>
                <a:gd name="T2" fmla="*/ 17 w 26"/>
                <a:gd name="T3" fmla="*/ 0 h 59"/>
                <a:gd name="T4" fmla="*/ 17 w 26"/>
                <a:gd name="T5" fmla="*/ 41 h 59"/>
                <a:gd name="T6" fmla="*/ 17 w 26"/>
                <a:gd name="T7" fmla="*/ 41 h 59"/>
                <a:gd name="T8" fmla="*/ 17 w 26"/>
                <a:gd name="T9" fmla="*/ 44 h 59"/>
                <a:gd name="T10" fmla="*/ 20 w 26"/>
                <a:gd name="T11" fmla="*/ 46 h 59"/>
                <a:gd name="T12" fmla="*/ 20 w 26"/>
                <a:gd name="T13" fmla="*/ 46 h 59"/>
                <a:gd name="T14" fmla="*/ 21 w 26"/>
                <a:gd name="T15" fmla="*/ 44 h 59"/>
                <a:gd name="T16" fmla="*/ 21 w 26"/>
                <a:gd name="T17" fmla="*/ 44 h 59"/>
                <a:gd name="T18" fmla="*/ 23 w 26"/>
                <a:gd name="T19" fmla="*/ 44 h 59"/>
                <a:gd name="T20" fmla="*/ 26 w 26"/>
                <a:gd name="T21" fmla="*/ 56 h 59"/>
                <a:gd name="T22" fmla="*/ 26 w 26"/>
                <a:gd name="T23" fmla="*/ 56 h 59"/>
                <a:gd name="T24" fmla="*/ 20 w 26"/>
                <a:gd name="T25" fmla="*/ 58 h 59"/>
                <a:gd name="T26" fmla="*/ 20 w 26"/>
                <a:gd name="T27" fmla="*/ 58 h 59"/>
                <a:gd name="T28" fmla="*/ 13 w 26"/>
                <a:gd name="T29" fmla="*/ 59 h 59"/>
                <a:gd name="T30" fmla="*/ 13 w 26"/>
                <a:gd name="T31" fmla="*/ 59 h 59"/>
                <a:gd name="T32" fmla="*/ 8 w 26"/>
                <a:gd name="T33" fmla="*/ 58 h 59"/>
                <a:gd name="T34" fmla="*/ 3 w 26"/>
                <a:gd name="T35" fmla="*/ 56 h 59"/>
                <a:gd name="T36" fmla="*/ 3 w 26"/>
                <a:gd name="T37" fmla="*/ 56 h 59"/>
                <a:gd name="T38" fmla="*/ 2 w 26"/>
                <a:gd name="T39" fmla="*/ 53 h 59"/>
                <a:gd name="T40" fmla="*/ 0 w 26"/>
                <a:gd name="T41" fmla="*/ 48 h 59"/>
                <a:gd name="T42" fmla="*/ 0 w 26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59">
                  <a:moveTo>
                    <a:pt x="0" y="0"/>
                  </a:moveTo>
                  <a:lnTo>
                    <a:pt x="17" y="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4005159" y="3242589"/>
              <a:ext cx="62455" cy="57140"/>
            </a:xfrm>
            <a:custGeom>
              <a:avLst/>
              <a:gdLst>
                <a:gd name="T0" fmla="*/ 24 w 47"/>
                <a:gd name="T1" fmla="*/ 43 h 43"/>
                <a:gd name="T2" fmla="*/ 24 w 47"/>
                <a:gd name="T3" fmla="*/ 43 h 43"/>
                <a:gd name="T4" fmla="*/ 14 w 47"/>
                <a:gd name="T5" fmla="*/ 42 h 43"/>
                <a:gd name="T6" fmla="*/ 14 w 47"/>
                <a:gd name="T7" fmla="*/ 42 h 43"/>
                <a:gd name="T8" fmla="*/ 7 w 47"/>
                <a:gd name="T9" fmla="*/ 37 h 43"/>
                <a:gd name="T10" fmla="*/ 7 w 47"/>
                <a:gd name="T11" fmla="*/ 37 h 43"/>
                <a:gd name="T12" fmla="*/ 2 w 47"/>
                <a:gd name="T13" fmla="*/ 30 h 43"/>
                <a:gd name="T14" fmla="*/ 2 w 47"/>
                <a:gd name="T15" fmla="*/ 30 h 43"/>
                <a:gd name="T16" fmla="*/ 0 w 47"/>
                <a:gd name="T17" fmla="*/ 22 h 43"/>
                <a:gd name="T18" fmla="*/ 0 w 47"/>
                <a:gd name="T19" fmla="*/ 22 h 43"/>
                <a:gd name="T20" fmla="*/ 2 w 47"/>
                <a:gd name="T21" fmla="*/ 14 h 43"/>
                <a:gd name="T22" fmla="*/ 2 w 47"/>
                <a:gd name="T23" fmla="*/ 14 h 43"/>
                <a:gd name="T24" fmla="*/ 7 w 47"/>
                <a:gd name="T25" fmla="*/ 7 h 43"/>
                <a:gd name="T26" fmla="*/ 7 w 47"/>
                <a:gd name="T27" fmla="*/ 7 h 43"/>
                <a:gd name="T28" fmla="*/ 14 w 47"/>
                <a:gd name="T29" fmla="*/ 2 h 43"/>
                <a:gd name="T30" fmla="*/ 14 w 47"/>
                <a:gd name="T31" fmla="*/ 2 h 43"/>
                <a:gd name="T32" fmla="*/ 19 w 47"/>
                <a:gd name="T33" fmla="*/ 0 h 43"/>
                <a:gd name="T34" fmla="*/ 24 w 47"/>
                <a:gd name="T35" fmla="*/ 0 h 43"/>
                <a:gd name="T36" fmla="*/ 24 w 47"/>
                <a:gd name="T37" fmla="*/ 0 h 43"/>
                <a:gd name="T38" fmla="*/ 28 w 47"/>
                <a:gd name="T39" fmla="*/ 0 h 43"/>
                <a:gd name="T40" fmla="*/ 33 w 47"/>
                <a:gd name="T41" fmla="*/ 2 h 43"/>
                <a:gd name="T42" fmla="*/ 33 w 47"/>
                <a:gd name="T43" fmla="*/ 2 h 43"/>
                <a:gd name="T44" fmla="*/ 40 w 47"/>
                <a:gd name="T45" fmla="*/ 7 h 43"/>
                <a:gd name="T46" fmla="*/ 40 w 47"/>
                <a:gd name="T47" fmla="*/ 7 h 43"/>
                <a:gd name="T48" fmla="*/ 45 w 47"/>
                <a:gd name="T49" fmla="*/ 14 h 43"/>
                <a:gd name="T50" fmla="*/ 45 w 47"/>
                <a:gd name="T51" fmla="*/ 14 h 43"/>
                <a:gd name="T52" fmla="*/ 47 w 47"/>
                <a:gd name="T53" fmla="*/ 22 h 43"/>
                <a:gd name="T54" fmla="*/ 47 w 47"/>
                <a:gd name="T55" fmla="*/ 22 h 43"/>
                <a:gd name="T56" fmla="*/ 47 w 47"/>
                <a:gd name="T57" fmla="*/ 23 h 43"/>
                <a:gd name="T58" fmla="*/ 47 w 47"/>
                <a:gd name="T59" fmla="*/ 23 h 43"/>
                <a:gd name="T60" fmla="*/ 47 w 47"/>
                <a:gd name="T61" fmla="*/ 27 h 43"/>
                <a:gd name="T62" fmla="*/ 17 w 47"/>
                <a:gd name="T63" fmla="*/ 27 h 43"/>
                <a:gd name="T64" fmla="*/ 17 w 47"/>
                <a:gd name="T65" fmla="*/ 27 h 43"/>
                <a:gd name="T66" fmla="*/ 17 w 47"/>
                <a:gd name="T67" fmla="*/ 28 h 43"/>
                <a:gd name="T68" fmla="*/ 20 w 47"/>
                <a:gd name="T69" fmla="*/ 30 h 43"/>
                <a:gd name="T70" fmla="*/ 20 w 47"/>
                <a:gd name="T71" fmla="*/ 30 h 43"/>
                <a:gd name="T72" fmla="*/ 24 w 47"/>
                <a:gd name="T73" fmla="*/ 32 h 43"/>
                <a:gd name="T74" fmla="*/ 24 w 47"/>
                <a:gd name="T75" fmla="*/ 32 h 43"/>
                <a:gd name="T76" fmla="*/ 28 w 47"/>
                <a:gd name="T77" fmla="*/ 32 h 43"/>
                <a:gd name="T78" fmla="*/ 28 w 47"/>
                <a:gd name="T79" fmla="*/ 32 h 43"/>
                <a:gd name="T80" fmla="*/ 32 w 47"/>
                <a:gd name="T81" fmla="*/ 28 h 43"/>
                <a:gd name="T82" fmla="*/ 45 w 47"/>
                <a:gd name="T83" fmla="*/ 32 h 43"/>
                <a:gd name="T84" fmla="*/ 45 w 47"/>
                <a:gd name="T85" fmla="*/ 32 h 43"/>
                <a:gd name="T86" fmla="*/ 42 w 47"/>
                <a:gd name="T87" fmla="*/ 37 h 43"/>
                <a:gd name="T88" fmla="*/ 37 w 47"/>
                <a:gd name="T89" fmla="*/ 40 h 43"/>
                <a:gd name="T90" fmla="*/ 37 w 47"/>
                <a:gd name="T91" fmla="*/ 40 h 43"/>
                <a:gd name="T92" fmla="*/ 30 w 47"/>
                <a:gd name="T93" fmla="*/ 42 h 43"/>
                <a:gd name="T94" fmla="*/ 24 w 47"/>
                <a:gd name="T95" fmla="*/ 43 h 43"/>
                <a:gd name="T96" fmla="*/ 24 w 47"/>
                <a:gd name="T97" fmla="*/ 43 h 43"/>
                <a:gd name="T98" fmla="*/ 30 w 47"/>
                <a:gd name="T99" fmla="*/ 17 h 43"/>
                <a:gd name="T100" fmla="*/ 30 w 47"/>
                <a:gd name="T101" fmla="*/ 17 h 43"/>
                <a:gd name="T102" fmla="*/ 28 w 47"/>
                <a:gd name="T103" fmla="*/ 12 h 43"/>
                <a:gd name="T104" fmla="*/ 28 w 47"/>
                <a:gd name="T105" fmla="*/ 12 h 43"/>
                <a:gd name="T106" fmla="*/ 27 w 47"/>
                <a:gd name="T107" fmla="*/ 10 h 43"/>
                <a:gd name="T108" fmla="*/ 24 w 47"/>
                <a:gd name="T109" fmla="*/ 10 h 43"/>
                <a:gd name="T110" fmla="*/ 24 w 47"/>
                <a:gd name="T111" fmla="*/ 10 h 43"/>
                <a:gd name="T112" fmla="*/ 20 w 47"/>
                <a:gd name="T113" fmla="*/ 10 h 43"/>
                <a:gd name="T114" fmla="*/ 19 w 47"/>
                <a:gd name="T115" fmla="*/ 12 h 43"/>
                <a:gd name="T116" fmla="*/ 19 w 47"/>
                <a:gd name="T117" fmla="*/ 12 h 43"/>
                <a:gd name="T118" fmla="*/ 17 w 47"/>
                <a:gd name="T119" fmla="*/ 17 h 43"/>
                <a:gd name="T120" fmla="*/ 30 w 47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" h="43">
                  <a:moveTo>
                    <a:pt x="24" y="43"/>
                  </a:moveTo>
                  <a:lnTo>
                    <a:pt x="2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2" y="37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30" y="17"/>
                  </a:moveTo>
                  <a:lnTo>
                    <a:pt x="30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4095519" y="3223986"/>
              <a:ext cx="70428" cy="75743"/>
            </a:xfrm>
            <a:custGeom>
              <a:avLst/>
              <a:gdLst>
                <a:gd name="T0" fmla="*/ 26 w 53"/>
                <a:gd name="T1" fmla="*/ 57 h 57"/>
                <a:gd name="T2" fmla="*/ 15 w 53"/>
                <a:gd name="T3" fmla="*/ 54 h 57"/>
                <a:gd name="T4" fmla="*/ 10 w 53"/>
                <a:gd name="T5" fmla="*/ 51 h 57"/>
                <a:gd name="T6" fmla="*/ 7 w 53"/>
                <a:gd name="T7" fmla="*/ 47 h 57"/>
                <a:gd name="T8" fmla="*/ 2 w 53"/>
                <a:gd name="T9" fmla="*/ 39 h 57"/>
                <a:gd name="T10" fmla="*/ 0 w 53"/>
                <a:gd name="T11" fmla="*/ 28 h 57"/>
                <a:gd name="T12" fmla="*/ 2 w 53"/>
                <a:gd name="T13" fmla="*/ 18 h 57"/>
                <a:gd name="T14" fmla="*/ 3 w 53"/>
                <a:gd name="T15" fmla="*/ 13 h 57"/>
                <a:gd name="T16" fmla="*/ 7 w 53"/>
                <a:gd name="T17" fmla="*/ 8 h 57"/>
                <a:gd name="T18" fmla="*/ 15 w 53"/>
                <a:gd name="T19" fmla="*/ 3 h 57"/>
                <a:gd name="T20" fmla="*/ 22 w 53"/>
                <a:gd name="T21" fmla="*/ 0 h 57"/>
                <a:gd name="T22" fmla="*/ 26 w 53"/>
                <a:gd name="T23" fmla="*/ 0 h 57"/>
                <a:gd name="T24" fmla="*/ 38 w 53"/>
                <a:gd name="T25" fmla="*/ 3 h 57"/>
                <a:gd name="T26" fmla="*/ 41 w 53"/>
                <a:gd name="T27" fmla="*/ 4 h 57"/>
                <a:gd name="T28" fmla="*/ 46 w 53"/>
                <a:gd name="T29" fmla="*/ 9 h 57"/>
                <a:gd name="T30" fmla="*/ 51 w 53"/>
                <a:gd name="T31" fmla="*/ 18 h 57"/>
                <a:gd name="T32" fmla="*/ 53 w 53"/>
                <a:gd name="T33" fmla="*/ 29 h 57"/>
                <a:gd name="T34" fmla="*/ 51 w 53"/>
                <a:gd name="T35" fmla="*/ 39 h 57"/>
                <a:gd name="T36" fmla="*/ 46 w 53"/>
                <a:gd name="T37" fmla="*/ 47 h 57"/>
                <a:gd name="T38" fmla="*/ 41 w 53"/>
                <a:gd name="T39" fmla="*/ 52 h 57"/>
                <a:gd name="T40" fmla="*/ 36 w 53"/>
                <a:gd name="T41" fmla="*/ 54 h 57"/>
                <a:gd name="T42" fmla="*/ 26 w 53"/>
                <a:gd name="T43" fmla="*/ 57 h 57"/>
                <a:gd name="T44" fmla="*/ 15 w 53"/>
                <a:gd name="T45" fmla="*/ 28 h 57"/>
                <a:gd name="T46" fmla="*/ 17 w 53"/>
                <a:gd name="T47" fmla="*/ 34 h 57"/>
                <a:gd name="T48" fmla="*/ 18 w 53"/>
                <a:gd name="T49" fmla="*/ 39 h 57"/>
                <a:gd name="T50" fmla="*/ 22 w 53"/>
                <a:gd name="T51" fmla="*/ 42 h 57"/>
                <a:gd name="T52" fmla="*/ 26 w 53"/>
                <a:gd name="T53" fmla="*/ 42 h 57"/>
                <a:gd name="T54" fmla="*/ 31 w 53"/>
                <a:gd name="T55" fmla="*/ 42 h 57"/>
                <a:gd name="T56" fmla="*/ 35 w 53"/>
                <a:gd name="T57" fmla="*/ 39 h 57"/>
                <a:gd name="T58" fmla="*/ 36 w 53"/>
                <a:gd name="T59" fmla="*/ 34 h 57"/>
                <a:gd name="T60" fmla="*/ 38 w 53"/>
                <a:gd name="T61" fmla="*/ 28 h 57"/>
                <a:gd name="T62" fmla="*/ 36 w 53"/>
                <a:gd name="T63" fmla="*/ 23 h 57"/>
                <a:gd name="T64" fmla="*/ 35 w 53"/>
                <a:gd name="T65" fmla="*/ 18 h 57"/>
                <a:gd name="T66" fmla="*/ 31 w 53"/>
                <a:gd name="T67" fmla="*/ 14 h 57"/>
                <a:gd name="T68" fmla="*/ 26 w 53"/>
                <a:gd name="T69" fmla="*/ 13 h 57"/>
                <a:gd name="T70" fmla="*/ 22 w 53"/>
                <a:gd name="T71" fmla="*/ 14 h 57"/>
                <a:gd name="T72" fmla="*/ 18 w 53"/>
                <a:gd name="T73" fmla="*/ 18 h 57"/>
                <a:gd name="T74" fmla="*/ 17 w 53"/>
                <a:gd name="T75" fmla="*/ 23 h 57"/>
                <a:gd name="T76" fmla="*/ 15 w 53"/>
                <a:gd name="T7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57">
                  <a:moveTo>
                    <a:pt x="26" y="57"/>
                  </a:moveTo>
                  <a:lnTo>
                    <a:pt x="26" y="57"/>
                  </a:lnTo>
                  <a:lnTo>
                    <a:pt x="20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0" y="5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34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1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1" y="56"/>
                  </a:lnTo>
                  <a:lnTo>
                    <a:pt x="26" y="57"/>
                  </a:lnTo>
                  <a:lnTo>
                    <a:pt x="26" y="57"/>
                  </a:lnTo>
                  <a:close/>
                  <a:moveTo>
                    <a:pt x="15" y="28"/>
                  </a:moveTo>
                  <a:lnTo>
                    <a:pt x="15" y="2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4173920" y="3242589"/>
              <a:ext cx="55810" cy="55810"/>
            </a:xfrm>
            <a:custGeom>
              <a:avLst/>
              <a:gdLst>
                <a:gd name="T0" fmla="*/ 42 w 42"/>
                <a:gd name="T1" fmla="*/ 42 h 42"/>
                <a:gd name="T2" fmla="*/ 27 w 42"/>
                <a:gd name="T3" fmla="*/ 42 h 42"/>
                <a:gd name="T4" fmla="*/ 27 w 42"/>
                <a:gd name="T5" fmla="*/ 19 h 42"/>
                <a:gd name="T6" fmla="*/ 27 w 42"/>
                <a:gd name="T7" fmla="*/ 19 h 42"/>
                <a:gd name="T8" fmla="*/ 25 w 42"/>
                <a:gd name="T9" fmla="*/ 14 h 42"/>
                <a:gd name="T10" fmla="*/ 25 w 42"/>
                <a:gd name="T11" fmla="*/ 14 h 42"/>
                <a:gd name="T12" fmla="*/ 24 w 42"/>
                <a:gd name="T13" fmla="*/ 14 h 42"/>
                <a:gd name="T14" fmla="*/ 24 w 42"/>
                <a:gd name="T15" fmla="*/ 14 h 42"/>
                <a:gd name="T16" fmla="*/ 19 w 42"/>
                <a:gd name="T17" fmla="*/ 15 h 42"/>
                <a:gd name="T18" fmla="*/ 19 w 42"/>
                <a:gd name="T19" fmla="*/ 15 h 42"/>
                <a:gd name="T20" fmla="*/ 15 w 42"/>
                <a:gd name="T21" fmla="*/ 19 h 42"/>
                <a:gd name="T22" fmla="*/ 15 w 42"/>
                <a:gd name="T23" fmla="*/ 42 h 42"/>
                <a:gd name="T24" fmla="*/ 0 w 42"/>
                <a:gd name="T25" fmla="*/ 42 h 42"/>
                <a:gd name="T26" fmla="*/ 0 w 42"/>
                <a:gd name="T27" fmla="*/ 0 h 42"/>
                <a:gd name="T28" fmla="*/ 14 w 42"/>
                <a:gd name="T29" fmla="*/ 0 h 42"/>
                <a:gd name="T30" fmla="*/ 14 w 42"/>
                <a:gd name="T31" fmla="*/ 7 h 42"/>
                <a:gd name="T32" fmla="*/ 14 w 42"/>
                <a:gd name="T33" fmla="*/ 7 h 42"/>
                <a:gd name="T34" fmla="*/ 17 w 42"/>
                <a:gd name="T35" fmla="*/ 4 h 42"/>
                <a:gd name="T36" fmla="*/ 20 w 42"/>
                <a:gd name="T37" fmla="*/ 2 h 42"/>
                <a:gd name="T38" fmla="*/ 20 w 42"/>
                <a:gd name="T39" fmla="*/ 2 h 42"/>
                <a:gd name="T40" fmla="*/ 25 w 42"/>
                <a:gd name="T41" fmla="*/ 0 h 42"/>
                <a:gd name="T42" fmla="*/ 30 w 42"/>
                <a:gd name="T43" fmla="*/ 0 h 42"/>
                <a:gd name="T44" fmla="*/ 30 w 42"/>
                <a:gd name="T45" fmla="*/ 0 h 42"/>
                <a:gd name="T46" fmla="*/ 37 w 42"/>
                <a:gd name="T47" fmla="*/ 2 h 42"/>
                <a:gd name="T48" fmla="*/ 37 w 42"/>
                <a:gd name="T49" fmla="*/ 2 h 42"/>
                <a:gd name="T50" fmla="*/ 40 w 42"/>
                <a:gd name="T51" fmla="*/ 5 h 42"/>
                <a:gd name="T52" fmla="*/ 40 w 42"/>
                <a:gd name="T53" fmla="*/ 5 h 42"/>
                <a:gd name="T54" fmla="*/ 42 w 42"/>
                <a:gd name="T55" fmla="*/ 10 h 42"/>
                <a:gd name="T56" fmla="*/ 42 w 42"/>
                <a:gd name="T57" fmla="*/ 10 h 42"/>
                <a:gd name="T58" fmla="*/ 42 w 42"/>
                <a:gd name="T59" fmla="*/ 15 h 42"/>
                <a:gd name="T60" fmla="*/ 42 w 42"/>
                <a:gd name="T6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27" y="42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6"/>
            <p:cNvSpPr>
              <a:spLocks noEditPoints="1"/>
            </p:cNvSpPr>
            <p:nvPr/>
          </p:nvSpPr>
          <p:spPr bwMode="auto">
            <a:xfrm>
              <a:off x="4237704" y="3242589"/>
              <a:ext cx="59797" cy="57140"/>
            </a:xfrm>
            <a:custGeom>
              <a:avLst/>
              <a:gdLst>
                <a:gd name="T0" fmla="*/ 22 w 45"/>
                <a:gd name="T1" fmla="*/ 43 h 43"/>
                <a:gd name="T2" fmla="*/ 22 w 45"/>
                <a:gd name="T3" fmla="*/ 43 h 43"/>
                <a:gd name="T4" fmla="*/ 14 w 45"/>
                <a:gd name="T5" fmla="*/ 42 h 43"/>
                <a:gd name="T6" fmla="*/ 14 w 45"/>
                <a:gd name="T7" fmla="*/ 42 h 43"/>
                <a:gd name="T8" fmla="*/ 5 w 45"/>
                <a:gd name="T9" fmla="*/ 37 h 43"/>
                <a:gd name="T10" fmla="*/ 5 w 45"/>
                <a:gd name="T11" fmla="*/ 37 h 43"/>
                <a:gd name="T12" fmla="*/ 2 w 45"/>
                <a:gd name="T13" fmla="*/ 30 h 43"/>
                <a:gd name="T14" fmla="*/ 2 w 45"/>
                <a:gd name="T15" fmla="*/ 30 h 43"/>
                <a:gd name="T16" fmla="*/ 0 w 45"/>
                <a:gd name="T17" fmla="*/ 22 h 43"/>
                <a:gd name="T18" fmla="*/ 0 w 45"/>
                <a:gd name="T19" fmla="*/ 22 h 43"/>
                <a:gd name="T20" fmla="*/ 0 w 45"/>
                <a:gd name="T21" fmla="*/ 14 h 43"/>
                <a:gd name="T22" fmla="*/ 0 w 45"/>
                <a:gd name="T23" fmla="*/ 14 h 43"/>
                <a:gd name="T24" fmla="*/ 5 w 45"/>
                <a:gd name="T25" fmla="*/ 7 h 43"/>
                <a:gd name="T26" fmla="*/ 5 w 45"/>
                <a:gd name="T27" fmla="*/ 7 h 43"/>
                <a:gd name="T28" fmla="*/ 12 w 45"/>
                <a:gd name="T29" fmla="*/ 2 h 43"/>
                <a:gd name="T30" fmla="*/ 12 w 45"/>
                <a:gd name="T31" fmla="*/ 2 h 43"/>
                <a:gd name="T32" fmla="*/ 17 w 45"/>
                <a:gd name="T33" fmla="*/ 0 h 43"/>
                <a:gd name="T34" fmla="*/ 22 w 45"/>
                <a:gd name="T35" fmla="*/ 0 h 43"/>
                <a:gd name="T36" fmla="*/ 22 w 45"/>
                <a:gd name="T37" fmla="*/ 0 h 43"/>
                <a:gd name="T38" fmla="*/ 28 w 45"/>
                <a:gd name="T39" fmla="*/ 0 h 43"/>
                <a:gd name="T40" fmla="*/ 32 w 45"/>
                <a:gd name="T41" fmla="*/ 2 h 43"/>
                <a:gd name="T42" fmla="*/ 32 w 45"/>
                <a:gd name="T43" fmla="*/ 2 h 43"/>
                <a:gd name="T44" fmla="*/ 40 w 45"/>
                <a:gd name="T45" fmla="*/ 7 h 43"/>
                <a:gd name="T46" fmla="*/ 40 w 45"/>
                <a:gd name="T47" fmla="*/ 7 h 43"/>
                <a:gd name="T48" fmla="*/ 43 w 45"/>
                <a:gd name="T49" fmla="*/ 14 h 43"/>
                <a:gd name="T50" fmla="*/ 43 w 45"/>
                <a:gd name="T51" fmla="*/ 14 h 43"/>
                <a:gd name="T52" fmla="*/ 45 w 45"/>
                <a:gd name="T53" fmla="*/ 22 h 43"/>
                <a:gd name="T54" fmla="*/ 45 w 45"/>
                <a:gd name="T55" fmla="*/ 22 h 43"/>
                <a:gd name="T56" fmla="*/ 45 w 45"/>
                <a:gd name="T57" fmla="*/ 23 h 43"/>
                <a:gd name="T58" fmla="*/ 45 w 45"/>
                <a:gd name="T59" fmla="*/ 23 h 43"/>
                <a:gd name="T60" fmla="*/ 45 w 45"/>
                <a:gd name="T61" fmla="*/ 27 h 43"/>
                <a:gd name="T62" fmla="*/ 15 w 45"/>
                <a:gd name="T63" fmla="*/ 27 h 43"/>
                <a:gd name="T64" fmla="*/ 15 w 45"/>
                <a:gd name="T65" fmla="*/ 27 h 43"/>
                <a:gd name="T66" fmla="*/ 17 w 45"/>
                <a:gd name="T67" fmla="*/ 28 h 43"/>
                <a:gd name="T68" fmla="*/ 18 w 45"/>
                <a:gd name="T69" fmla="*/ 30 h 43"/>
                <a:gd name="T70" fmla="*/ 18 w 45"/>
                <a:gd name="T71" fmla="*/ 30 h 43"/>
                <a:gd name="T72" fmla="*/ 23 w 45"/>
                <a:gd name="T73" fmla="*/ 32 h 43"/>
                <a:gd name="T74" fmla="*/ 23 w 45"/>
                <a:gd name="T75" fmla="*/ 32 h 43"/>
                <a:gd name="T76" fmla="*/ 28 w 45"/>
                <a:gd name="T77" fmla="*/ 32 h 43"/>
                <a:gd name="T78" fmla="*/ 28 w 45"/>
                <a:gd name="T79" fmla="*/ 32 h 43"/>
                <a:gd name="T80" fmla="*/ 30 w 45"/>
                <a:gd name="T81" fmla="*/ 28 h 43"/>
                <a:gd name="T82" fmla="*/ 43 w 45"/>
                <a:gd name="T83" fmla="*/ 32 h 43"/>
                <a:gd name="T84" fmla="*/ 43 w 45"/>
                <a:gd name="T85" fmla="*/ 32 h 43"/>
                <a:gd name="T86" fmla="*/ 40 w 45"/>
                <a:gd name="T87" fmla="*/ 37 h 43"/>
                <a:gd name="T88" fmla="*/ 35 w 45"/>
                <a:gd name="T89" fmla="*/ 40 h 43"/>
                <a:gd name="T90" fmla="*/ 35 w 45"/>
                <a:gd name="T91" fmla="*/ 40 h 43"/>
                <a:gd name="T92" fmla="*/ 30 w 45"/>
                <a:gd name="T93" fmla="*/ 42 h 43"/>
                <a:gd name="T94" fmla="*/ 22 w 45"/>
                <a:gd name="T95" fmla="*/ 43 h 43"/>
                <a:gd name="T96" fmla="*/ 22 w 45"/>
                <a:gd name="T97" fmla="*/ 43 h 43"/>
                <a:gd name="T98" fmla="*/ 28 w 45"/>
                <a:gd name="T99" fmla="*/ 17 h 43"/>
                <a:gd name="T100" fmla="*/ 28 w 45"/>
                <a:gd name="T101" fmla="*/ 17 h 43"/>
                <a:gd name="T102" fmla="*/ 27 w 45"/>
                <a:gd name="T103" fmla="*/ 12 h 43"/>
                <a:gd name="T104" fmla="*/ 27 w 45"/>
                <a:gd name="T105" fmla="*/ 12 h 43"/>
                <a:gd name="T106" fmla="*/ 25 w 45"/>
                <a:gd name="T107" fmla="*/ 10 h 43"/>
                <a:gd name="T108" fmla="*/ 22 w 45"/>
                <a:gd name="T109" fmla="*/ 10 h 43"/>
                <a:gd name="T110" fmla="*/ 22 w 45"/>
                <a:gd name="T111" fmla="*/ 10 h 43"/>
                <a:gd name="T112" fmla="*/ 20 w 45"/>
                <a:gd name="T113" fmla="*/ 10 h 43"/>
                <a:gd name="T114" fmla="*/ 17 w 45"/>
                <a:gd name="T115" fmla="*/ 12 h 43"/>
                <a:gd name="T116" fmla="*/ 17 w 45"/>
                <a:gd name="T117" fmla="*/ 12 h 43"/>
                <a:gd name="T118" fmla="*/ 15 w 45"/>
                <a:gd name="T119" fmla="*/ 17 h 43"/>
                <a:gd name="T120" fmla="*/ 28 w 45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3">
                  <a:moveTo>
                    <a:pt x="22" y="43"/>
                  </a:moveTo>
                  <a:lnTo>
                    <a:pt x="22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0" y="37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28" y="17"/>
                  </a:moveTo>
                  <a:lnTo>
                    <a:pt x="28" y="17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3538744" y="3407363"/>
              <a:ext cx="39865" cy="54482"/>
            </a:xfrm>
            <a:custGeom>
              <a:avLst/>
              <a:gdLst>
                <a:gd name="T0" fmla="*/ 0 w 30"/>
                <a:gd name="T1" fmla="*/ 41 h 41"/>
                <a:gd name="T2" fmla="*/ 0 w 30"/>
                <a:gd name="T3" fmla="*/ 0 h 41"/>
                <a:gd name="T4" fmla="*/ 7 w 30"/>
                <a:gd name="T5" fmla="*/ 0 h 41"/>
                <a:gd name="T6" fmla="*/ 7 w 30"/>
                <a:gd name="T7" fmla="*/ 36 h 41"/>
                <a:gd name="T8" fmla="*/ 30 w 30"/>
                <a:gd name="T9" fmla="*/ 36 h 41"/>
                <a:gd name="T10" fmla="*/ 30 w 30"/>
                <a:gd name="T11" fmla="*/ 41 h 41"/>
                <a:gd name="T12" fmla="*/ 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>
              <a:spLocks noEditPoints="1"/>
            </p:cNvSpPr>
            <p:nvPr/>
          </p:nvSpPr>
          <p:spPr bwMode="auto">
            <a:xfrm>
              <a:off x="3582595" y="3420651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5 w 31"/>
                <a:gd name="T33" fmla="*/ 33 h 33"/>
                <a:gd name="T34" fmla="*/ 7 w 31"/>
                <a:gd name="T35" fmla="*/ 17 h 33"/>
                <a:gd name="T36" fmla="*/ 7 w 31"/>
                <a:gd name="T37" fmla="*/ 20 h 33"/>
                <a:gd name="T38" fmla="*/ 8 w 31"/>
                <a:gd name="T39" fmla="*/ 23 h 33"/>
                <a:gd name="T40" fmla="*/ 12 w 31"/>
                <a:gd name="T41" fmla="*/ 26 h 33"/>
                <a:gd name="T42" fmla="*/ 15 w 31"/>
                <a:gd name="T43" fmla="*/ 26 h 33"/>
                <a:gd name="T44" fmla="*/ 20 w 31"/>
                <a:gd name="T45" fmla="*/ 26 h 33"/>
                <a:gd name="T46" fmla="*/ 21 w 31"/>
                <a:gd name="T47" fmla="*/ 23 h 33"/>
                <a:gd name="T48" fmla="*/ 25 w 31"/>
                <a:gd name="T49" fmla="*/ 20 h 33"/>
                <a:gd name="T50" fmla="*/ 25 w 31"/>
                <a:gd name="T51" fmla="*/ 17 h 33"/>
                <a:gd name="T52" fmla="*/ 25 w 31"/>
                <a:gd name="T53" fmla="*/ 12 h 33"/>
                <a:gd name="T54" fmla="*/ 21 w 31"/>
                <a:gd name="T55" fmla="*/ 8 h 33"/>
                <a:gd name="T56" fmla="*/ 20 w 31"/>
                <a:gd name="T57" fmla="*/ 7 h 33"/>
                <a:gd name="T58" fmla="*/ 15 w 31"/>
                <a:gd name="T59" fmla="*/ 5 h 33"/>
                <a:gd name="T60" fmla="*/ 12 w 31"/>
                <a:gd name="T61" fmla="*/ 7 h 33"/>
                <a:gd name="T62" fmla="*/ 8 w 31"/>
                <a:gd name="T63" fmla="*/ 8 h 33"/>
                <a:gd name="T64" fmla="*/ 7 w 31"/>
                <a:gd name="T65" fmla="*/ 12 h 33"/>
                <a:gd name="T66" fmla="*/ 7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>
              <a:off x="3633090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0 w 18"/>
                <a:gd name="T5" fmla="*/ 8 h 31"/>
                <a:gd name="T6" fmla="*/ 10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7 w 18"/>
                <a:gd name="T19" fmla="*/ 0 h 31"/>
                <a:gd name="T20" fmla="*/ 7 w 18"/>
                <a:gd name="T21" fmla="*/ 8 h 31"/>
                <a:gd name="T22" fmla="*/ 7 w 18"/>
                <a:gd name="T23" fmla="*/ 8 h 31"/>
                <a:gd name="T24" fmla="*/ 10 w 18"/>
                <a:gd name="T25" fmla="*/ 3 h 31"/>
                <a:gd name="T26" fmla="*/ 10 w 18"/>
                <a:gd name="T27" fmla="*/ 3 h 31"/>
                <a:gd name="T28" fmla="*/ 16 w 18"/>
                <a:gd name="T29" fmla="*/ 0 h 31"/>
                <a:gd name="T30" fmla="*/ 16 w 18"/>
                <a:gd name="T31" fmla="*/ 0 h 31"/>
                <a:gd name="T32" fmla="*/ 16 w 18"/>
                <a:gd name="T33" fmla="*/ 0 h 31"/>
                <a:gd name="T34" fmla="*/ 16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3659666" y="3420651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6 w 33"/>
                <a:gd name="T29" fmla="*/ 18 h 33"/>
                <a:gd name="T30" fmla="*/ 8 w 33"/>
                <a:gd name="T31" fmla="*/ 21 h 33"/>
                <a:gd name="T32" fmla="*/ 10 w 33"/>
                <a:gd name="T33" fmla="*/ 25 h 33"/>
                <a:gd name="T34" fmla="*/ 13 w 33"/>
                <a:gd name="T35" fmla="*/ 26 h 33"/>
                <a:gd name="T36" fmla="*/ 16 w 33"/>
                <a:gd name="T37" fmla="*/ 28 h 33"/>
                <a:gd name="T38" fmla="*/ 20 w 33"/>
                <a:gd name="T39" fmla="*/ 26 h 33"/>
                <a:gd name="T40" fmla="*/ 21 w 33"/>
                <a:gd name="T41" fmla="*/ 26 h 33"/>
                <a:gd name="T42" fmla="*/ 23 w 33"/>
                <a:gd name="T43" fmla="*/ 25 h 33"/>
                <a:gd name="T44" fmla="*/ 24 w 33"/>
                <a:gd name="T45" fmla="*/ 23 h 33"/>
                <a:gd name="T46" fmla="*/ 29 w 33"/>
                <a:gd name="T47" fmla="*/ 25 h 33"/>
                <a:gd name="T48" fmla="*/ 24 w 33"/>
                <a:gd name="T49" fmla="*/ 30 h 33"/>
                <a:gd name="T50" fmla="*/ 21 w 33"/>
                <a:gd name="T51" fmla="*/ 31 h 33"/>
                <a:gd name="T52" fmla="*/ 16 w 33"/>
                <a:gd name="T53" fmla="*/ 33 h 33"/>
                <a:gd name="T54" fmla="*/ 26 w 33"/>
                <a:gd name="T55" fmla="*/ 13 h 33"/>
                <a:gd name="T56" fmla="*/ 24 w 33"/>
                <a:gd name="T57" fmla="*/ 10 h 33"/>
                <a:gd name="T58" fmla="*/ 23 w 33"/>
                <a:gd name="T59" fmla="*/ 7 h 33"/>
                <a:gd name="T60" fmla="*/ 20 w 33"/>
                <a:gd name="T61" fmla="*/ 5 h 33"/>
                <a:gd name="T62" fmla="*/ 16 w 33"/>
                <a:gd name="T63" fmla="*/ 5 h 33"/>
                <a:gd name="T64" fmla="*/ 13 w 33"/>
                <a:gd name="T65" fmla="*/ 5 h 33"/>
                <a:gd name="T66" fmla="*/ 10 w 33"/>
                <a:gd name="T67" fmla="*/ 7 h 33"/>
                <a:gd name="T68" fmla="*/ 8 w 33"/>
                <a:gd name="T69" fmla="*/ 10 h 33"/>
                <a:gd name="T70" fmla="*/ 26 w 3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3"/>
                  </a:moveTo>
                  <a:lnTo>
                    <a:pt x="26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3710161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39 w 48"/>
                <a:gd name="T9" fmla="*/ 8 h 31"/>
                <a:gd name="T10" fmla="*/ 39 w 48"/>
                <a:gd name="T11" fmla="*/ 8 h 31"/>
                <a:gd name="T12" fmla="*/ 38 w 48"/>
                <a:gd name="T13" fmla="*/ 7 h 31"/>
                <a:gd name="T14" fmla="*/ 36 w 48"/>
                <a:gd name="T15" fmla="*/ 7 h 31"/>
                <a:gd name="T16" fmla="*/ 36 w 48"/>
                <a:gd name="T17" fmla="*/ 7 h 31"/>
                <a:gd name="T18" fmla="*/ 33 w 48"/>
                <a:gd name="T19" fmla="*/ 7 h 31"/>
                <a:gd name="T20" fmla="*/ 31 w 48"/>
                <a:gd name="T21" fmla="*/ 8 h 31"/>
                <a:gd name="T22" fmla="*/ 31 w 48"/>
                <a:gd name="T23" fmla="*/ 8 h 31"/>
                <a:gd name="T24" fmla="*/ 28 w 48"/>
                <a:gd name="T25" fmla="*/ 13 h 31"/>
                <a:gd name="T26" fmla="*/ 28 w 48"/>
                <a:gd name="T27" fmla="*/ 31 h 31"/>
                <a:gd name="T28" fmla="*/ 21 w 48"/>
                <a:gd name="T29" fmla="*/ 31 h 31"/>
                <a:gd name="T30" fmla="*/ 21 w 48"/>
                <a:gd name="T31" fmla="*/ 15 h 31"/>
                <a:gd name="T32" fmla="*/ 21 w 48"/>
                <a:gd name="T33" fmla="*/ 15 h 31"/>
                <a:gd name="T34" fmla="*/ 19 w 48"/>
                <a:gd name="T35" fmla="*/ 8 h 31"/>
                <a:gd name="T36" fmla="*/ 19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3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6 w 48"/>
                <a:gd name="T59" fmla="*/ 0 h 31"/>
                <a:gd name="T60" fmla="*/ 6 w 48"/>
                <a:gd name="T61" fmla="*/ 7 h 31"/>
                <a:gd name="T62" fmla="*/ 6 w 48"/>
                <a:gd name="T63" fmla="*/ 7 h 31"/>
                <a:gd name="T64" fmla="*/ 11 w 48"/>
                <a:gd name="T65" fmla="*/ 2 h 31"/>
                <a:gd name="T66" fmla="*/ 11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3804508" y="3404705"/>
              <a:ext cx="7973" cy="57140"/>
            </a:xfrm>
            <a:custGeom>
              <a:avLst/>
              <a:gdLst>
                <a:gd name="T0" fmla="*/ 0 w 6"/>
                <a:gd name="T1" fmla="*/ 7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7 h 43"/>
                <a:gd name="T8" fmla="*/ 0 w 6"/>
                <a:gd name="T9" fmla="*/ 7 h 43"/>
                <a:gd name="T10" fmla="*/ 0 w 6"/>
                <a:gd name="T11" fmla="*/ 43 h 43"/>
                <a:gd name="T12" fmla="*/ 0 w 6"/>
                <a:gd name="T13" fmla="*/ 12 h 43"/>
                <a:gd name="T14" fmla="*/ 6 w 6"/>
                <a:gd name="T15" fmla="*/ 12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"/>
            <p:cNvSpPr>
              <a:spLocks noEditPoints="1"/>
            </p:cNvSpPr>
            <p:nvPr/>
          </p:nvSpPr>
          <p:spPr bwMode="auto">
            <a:xfrm>
              <a:off x="3823111" y="3420651"/>
              <a:ext cx="42522" cy="59797"/>
            </a:xfrm>
            <a:custGeom>
              <a:avLst/>
              <a:gdLst>
                <a:gd name="T0" fmla="*/ 17 w 32"/>
                <a:gd name="T1" fmla="*/ 33 h 45"/>
                <a:gd name="T2" fmla="*/ 10 w 32"/>
                <a:gd name="T3" fmla="*/ 31 h 45"/>
                <a:gd name="T4" fmla="*/ 7 w 32"/>
                <a:gd name="T5" fmla="*/ 45 h 45"/>
                <a:gd name="T6" fmla="*/ 0 w 32"/>
                <a:gd name="T7" fmla="*/ 0 h 45"/>
                <a:gd name="T8" fmla="*/ 5 w 32"/>
                <a:gd name="T9" fmla="*/ 7 h 45"/>
                <a:gd name="T10" fmla="*/ 10 w 32"/>
                <a:gd name="T11" fmla="*/ 2 h 45"/>
                <a:gd name="T12" fmla="*/ 17 w 32"/>
                <a:gd name="T13" fmla="*/ 0 h 45"/>
                <a:gd name="T14" fmla="*/ 22 w 32"/>
                <a:gd name="T15" fmla="*/ 2 h 45"/>
                <a:gd name="T16" fmla="*/ 27 w 32"/>
                <a:gd name="T17" fmla="*/ 5 h 45"/>
                <a:gd name="T18" fmla="*/ 30 w 32"/>
                <a:gd name="T19" fmla="*/ 10 h 45"/>
                <a:gd name="T20" fmla="*/ 32 w 32"/>
                <a:gd name="T21" fmla="*/ 17 h 45"/>
                <a:gd name="T22" fmla="*/ 30 w 32"/>
                <a:gd name="T23" fmla="*/ 23 h 45"/>
                <a:gd name="T24" fmla="*/ 27 w 32"/>
                <a:gd name="T25" fmla="*/ 28 h 45"/>
                <a:gd name="T26" fmla="*/ 24 w 32"/>
                <a:gd name="T27" fmla="*/ 31 h 45"/>
                <a:gd name="T28" fmla="*/ 17 w 32"/>
                <a:gd name="T29" fmla="*/ 33 h 45"/>
                <a:gd name="T30" fmla="*/ 15 w 32"/>
                <a:gd name="T31" fmla="*/ 26 h 45"/>
                <a:gd name="T32" fmla="*/ 19 w 32"/>
                <a:gd name="T33" fmla="*/ 26 h 45"/>
                <a:gd name="T34" fmla="*/ 22 w 32"/>
                <a:gd name="T35" fmla="*/ 23 h 45"/>
                <a:gd name="T36" fmla="*/ 24 w 32"/>
                <a:gd name="T37" fmla="*/ 20 h 45"/>
                <a:gd name="T38" fmla="*/ 25 w 32"/>
                <a:gd name="T39" fmla="*/ 17 h 45"/>
                <a:gd name="T40" fmla="*/ 24 w 32"/>
                <a:gd name="T41" fmla="*/ 12 h 45"/>
                <a:gd name="T42" fmla="*/ 22 w 32"/>
                <a:gd name="T43" fmla="*/ 8 h 45"/>
                <a:gd name="T44" fmla="*/ 19 w 32"/>
                <a:gd name="T45" fmla="*/ 7 h 45"/>
                <a:gd name="T46" fmla="*/ 15 w 32"/>
                <a:gd name="T47" fmla="*/ 5 h 45"/>
                <a:gd name="T48" fmla="*/ 12 w 32"/>
                <a:gd name="T49" fmla="*/ 7 h 45"/>
                <a:gd name="T50" fmla="*/ 10 w 32"/>
                <a:gd name="T51" fmla="*/ 8 h 45"/>
                <a:gd name="T52" fmla="*/ 7 w 32"/>
                <a:gd name="T53" fmla="*/ 10 h 45"/>
                <a:gd name="T54" fmla="*/ 7 w 32"/>
                <a:gd name="T55" fmla="*/ 12 h 45"/>
                <a:gd name="T56" fmla="*/ 7 w 32"/>
                <a:gd name="T57" fmla="*/ 20 h 45"/>
                <a:gd name="T58" fmla="*/ 7 w 32"/>
                <a:gd name="T59" fmla="*/ 23 h 45"/>
                <a:gd name="T60" fmla="*/ 10 w 32"/>
                <a:gd name="T61" fmla="*/ 25 h 45"/>
                <a:gd name="T62" fmla="*/ 12 w 32"/>
                <a:gd name="T63" fmla="*/ 26 h 45"/>
                <a:gd name="T64" fmla="*/ 15 w 32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5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3869620" y="3420651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1 h 33"/>
                <a:gd name="T4" fmla="*/ 3 w 27"/>
                <a:gd name="T5" fmla="*/ 23 h 33"/>
                <a:gd name="T6" fmla="*/ 8 w 27"/>
                <a:gd name="T7" fmla="*/ 26 h 33"/>
                <a:gd name="T8" fmla="*/ 13 w 27"/>
                <a:gd name="T9" fmla="*/ 28 h 33"/>
                <a:gd name="T10" fmla="*/ 18 w 27"/>
                <a:gd name="T11" fmla="*/ 26 h 33"/>
                <a:gd name="T12" fmla="*/ 20 w 27"/>
                <a:gd name="T13" fmla="*/ 23 h 33"/>
                <a:gd name="T14" fmla="*/ 20 w 27"/>
                <a:gd name="T15" fmla="*/ 21 h 33"/>
                <a:gd name="T16" fmla="*/ 18 w 27"/>
                <a:gd name="T17" fmla="*/ 20 h 33"/>
                <a:gd name="T18" fmla="*/ 12 w 27"/>
                <a:gd name="T19" fmla="*/ 18 h 33"/>
                <a:gd name="T20" fmla="*/ 7 w 27"/>
                <a:gd name="T21" fmla="*/ 17 h 33"/>
                <a:gd name="T22" fmla="*/ 3 w 27"/>
                <a:gd name="T23" fmla="*/ 15 h 33"/>
                <a:gd name="T24" fmla="*/ 2 w 27"/>
                <a:gd name="T25" fmla="*/ 13 h 33"/>
                <a:gd name="T26" fmla="*/ 2 w 27"/>
                <a:gd name="T27" fmla="*/ 10 h 33"/>
                <a:gd name="T28" fmla="*/ 2 w 27"/>
                <a:gd name="T29" fmla="*/ 7 h 33"/>
                <a:gd name="T30" fmla="*/ 5 w 27"/>
                <a:gd name="T31" fmla="*/ 3 h 33"/>
                <a:gd name="T32" fmla="*/ 8 w 27"/>
                <a:gd name="T33" fmla="*/ 0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5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0 h 33"/>
                <a:gd name="T50" fmla="*/ 8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3 w 27"/>
                <a:gd name="T59" fmla="*/ 17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6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3913471" y="3420651"/>
              <a:ext cx="39865" cy="43851"/>
            </a:xfrm>
            <a:custGeom>
              <a:avLst/>
              <a:gdLst>
                <a:gd name="T0" fmla="*/ 8 w 30"/>
                <a:gd name="T1" fmla="*/ 33 h 33"/>
                <a:gd name="T2" fmla="*/ 8 w 30"/>
                <a:gd name="T3" fmla="*/ 33 h 33"/>
                <a:gd name="T4" fmla="*/ 5 w 30"/>
                <a:gd name="T5" fmla="*/ 31 h 33"/>
                <a:gd name="T6" fmla="*/ 2 w 30"/>
                <a:gd name="T7" fmla="*/ 30 h 33"/>
                <a:gd name="T8" fmla="*/ 2 w 30"/>
                <a:gd name="T9" fmla="*/ 30 h 33"/>
                <a:gd name="T10" fmla="*/ 0 w 30"/>
                <a:gd name="T11" fmla="*/ 25 h 33"/>
                <a:gd name="T12" fmla="*/ 0 w 30"/>
                <a:gd name="T13" fmla="*/ 20 h 33"/>
                <a:gd name="T14" fmla="*/ 0 w 30"/>
                <a:gd name="T15" fmla="*/ 0 h 33"/>
                <a:gd name="T16" fmla="*/ 5 w 30"/>
                <a:gd name="T17" fmla="*/ 0 h 33"/>
                <a:gd name="T18" fmla="*/ 5 w 30"/>
                <a:gd name="T19" fmla="*/ 18 h 33"/>
                <a:gd name="T20" fmla="*/ 5 w 30"/>
                <a:gd name="T21" fmla="*/ 18 h 33"/>
                <a:gd name="T22" fmla="*/ 7 w 30"/>
                <a:gd name="T23" fmla="*/ 25 h 33"/>
                <a:gd name="T24" fmla="*/ 8 w 30"/>
                <a:gd name="T25" fmla="*/ 26 h 33"/>
                <a:gd name="T26" fmla="*/ 12 w 30"/>
                <a:gd name="T27" fmla="*/ 26 h 33"/>
                <a:gd name="T28" fmla="*/ 12 w 30"/>
                <a:gd name="T29" fmla="*/ 26 h 33"/>
                <a:gd name="T30" fmla="*/ 17 w 30"/>
                <a:gd name="T31" fmla="*/ 25 h 33"/>
                <a:gd name="T32" fmla="*/ 17 w 30"/>
                <a:gd name="T33" fmla="*/ 25 h 33"/>
                <a:gd name="T34" fmla="*/ 22 w 30"/>
                <a:gd name="T35" fmla="*/ 20 h 33"/>
                <a:gd name="T36" fmla="*/ 22 w 30"/>
                <a:gd name="T37" fmla="*/ 0 h 33"/>
                <a:gd name="T38" fmla="*/ 28 w 30"/>
                <a:gd name="T39" fmla="*/ 0 h 33"/>
                <a:gd name="T40" fmla="*/ 28 w 30"/>
                <a:gd name="T41" fmla="*/ 25 h 33"/>
                <a:gd name="T42" fmla="*/ 28 w 30"/>
                <a:gd name="T43" fmla="*/ 25 h 33"/>
                <a:gd name="T44" fmla="*/ 28 w 30"/>
                <a:gd name="T45" fmla="*/ 26 h 33"/>
                <a:gd name="T46" fmla="*/ 28 w 30"/>
                <a:gd name="T47" fmla="*/ 26 h 33"/>
                <a:gd name="T48" fmla="*/ 30 w 30"/>
                <a:gd name="T49" fmla="*/ 26 h 33"/>
                <a:gd name="T50" fmla="*/ 30 w 30"/>
                <a:gd name="T51" fmla="*/ 31 h 33"/>
                <a:gd name="T52" fmla="*/ 30 w 30"/>
                <a:gd name="T53" fmla="*/ 31 h 33"/>
                <a:gd name="T54" fmla="*/ 28 w 30"/>
                <a:gd name="T55" fmla="*/ 31 h 33"/>
                <a:gd name="T56" fmla="*/ 28 w 30"/>
                <a:gd name="T57" fmla="*/ 31 h 33"/>
                <a:gd name="T58" fmla="*/ 27 w 30"/>
                <a:gd name="T59" fmla="*/ 31 h 33"/>
                <a:gd name="T60" fmla="*/ 27 w 30"/>
                <a:gd name="T61" fmla="*/ 31 h 33"/>
                <a:gd name="T62" fmla="*/ 23 w 30"/>
                <a:gd name="T63" fmla="*/ 31 h 33"/>
                <a:gd name="T64" fmla="*/ 23 w 30"/>
                <a:gd name="T65" fmla="*/ 31 h 33"/>
                <a:gd name="T66" fmla="*/ 22 w 30"/>
                <a:gd name="T67" fmla="*/ 28 h 33"/>
                <a:gd name="T68" fmla="*/ 22 w 30"/>
                <a:gd name="T69" fmla="*/ 25 h 33"/>
                <a:gd name="T70" fmla="*/ 22 w 30"/>
                <a:gd name="T71" fmla="*/ 25 h 33"/>
                <a:gd name="T72" fmla="*/ 20 w 30"/>
                <a:gd name="T73" fmla="*/ 28 h 33"/>
                <a:gd name="T74" fmla="*/ 17 w 30"/>
                <a:gd name="T75" fmla="*/ 31 h 33"/>
                <a:gd name="T76" fmla="*/ 17 w 30"/>
                <a:gd name="T77" fmla="*/ 31 h 33"/>
                <a:gd name="T78" fmla="*/ 8 w 30"/>
                <a:gd name="T79" fmla="*/ 33 h 33"/>
                <a:gd name="T80" fmla="*/ 8 w 30"/>
                <a:gd name="T8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8" y="33"/>
                  </a:moveTo>
                  <a:lnTo>
                    <a:pt x="8" y="33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3961309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7 w 48"/>
                <a:gd name="T25" fmla="*/ 13 h 31"/>
                <a:gd name="T26" fmla="*/ 27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9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9 w 48"/>
                <a:gd name="T69" fmla="*/ 0 h 31"/>
                <a:gd name="T70" fmla="*/ 19 w 48"/>
                <a:gd name="T71" fmla="*/ 0 h 31"/>
                <a:gd name="T72" fmla="*/ 22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7 w 48"/>
                <a:gd name="T95" fmla="*/ 3 h 31"/>
                <a:gd name="T96" fmla="*/ 47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>
              <a:spLocks noEditPoints="1"/>
            </p:cNvSpPr>
            <p:nvPr/>
          </p:nvSpPr>
          <p:spPr bwMode="auto">
            <a:xfrm>
              <a:off x="4051669" y="3404705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8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9 h 45"/>
                <a:gd name="T10" fmla="*/ 2 w 33"/>
                <a:gd name="T11" fmla="*/ 22 h 45"/>
                <a:gd name="T12" fmla="*/ 3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2 w 33"/>
                <a:gd name="T19" fmla="*/ 14 h 45"/>
                <a:gd name="T20" fmla="*/ 25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1 w 33"/>
                <a:gd name="T27" fmla="*/ 38 h 45"/>
                <a:gd name="T28" fmla="*/ 33 w 33"/>
                <a:gd name="T29" fmla="*/ 43 h 45"/>
                <a:gd name="T30" fmla="*/ 31 w 33"/>
                <a:gd name="T31" fmla="*/ 43 h 45"/>
                <a:gd name="T32" fmla="*/ 31 w 33"/>
                <a:gd name="T33" fmla="*/ 43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38 h 45"/>
                <a:gd name="T46" fmla="*/ 20 w 33"/>
                <a:gd name="T47" fmla="*/ 38 h 45"/>
                <a:gd name="T48" fmla="*/ 22 w 33"/>
                <a:gd name="T49" fmla="*/ 37 h 45"/>
                <a:gd name="T50" fmla="*/ 23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7 h 45"/>
                <a:gd name="T62" fmla="*/ 12 w 33"/>
                <a:gd name="T63" fmla="*/ 19 h 45"/>
                <a:gd name="T64" fmla="*/ 10 w 33"/>
                <a:gd name="T65" fmla="*/ 20 h 45"/>
                <a:gd name="T66" fmla="*/ 8 w 33"/>
                <a:gd name="T67" fmla="*/ 25 h 45"/>
                <a:gd name="T68" fmla="*/ 7 w 33"/>
                <a:gd name="T69" fmla="*/ 29 h 45"/>
                <a:gd name="T70" fmla="*/ 8 w 33"/>
                <a:gd name="T71" fmla="*/ 32 h 45"/>
                <a:gd name="T72" fmla="*/ 10 w 33"/>
                <a:gd name="T73" fmla="*/ 35 h 45"/>
                <a:gd name="T74" fmla="*/ 13 w 33"/>
                <a:gd name="T75" fmla="*/ 38 h 45"/>
                <a:gd name="T76" fmla="*/ 17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38"/>
                  </a:move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4102164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3 w 33"/>
                <a:gd name="T47" fmla="*/ 23 h 33"/>
                <a:gd name="T48" fmla="*/ 25 w 33"/>
                <a:gd name="T49" fmla="*/ 20 h 33"/>
                <a:gd name="T50" fmla="*/ 26 w 33"/>
                <a:gd name="T51" fmla="*/ 17 h 33"/>
                <a:gd name="T52" fmla="*/ 25 w 33"/>
                <a:gd name="T53" fmla="*/ 12 h 33"/>
                <a:gd name="T54" fmla="*/ 23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9"/>
            <p:cNvSpPr/>
            <p:nvPr/>
          </p:nvSpPr>
          <p:spPr bwMode="auto">
            <a:xfrm>
              <a:off x="4155317" y="3404705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5 w 13"/>
                <a:gd name="T3" fmla="*/ 0 h 45"/>
                <a:gd name="T4" fmla="*/ 5 w 13"/>
                <a:gd name="T5" fmla="*/ 35 h 45"/>
                <a:gd name="T6" fmla="*/ 5 w 13"/>
                <a:gd name="T7" fmla="*/ 35 h 45"/>
                <a:gd name="T8" fmla="*/ 6 w 13"/>
                <a:gd name="T9" fmla="*/ 37 h 45"/>
                <a:gd name="T10" fmla="*/ 6 w 13"/>
                <a:gd name="T11" fmla="*/ 37 h 45"/>
                <a:gd name="T12" fmla="*/ 10 w 13"/>
                <a:gd name="T13" fmla="*/ 38 h 45"/>
                <a:gd name="T14" fmla="*/ 10 w 13"/>
                <a:gd name="T15" fmla="*/ 38 h 45"/>
                <a:gd name="T16" fmla="*/ 10 w 13"/>
                <a:gd name="T17" fmla="*/ 38 h 45"/>
                <a:gd name="T18" fmla="*/ 10 w 13"/>
                <a:gd name="T19" fmla="*/ 38 h 45"/>
                <a:gd name="T20" fmla="*/ 11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6 w 13"/>
                <a:gd name="T31" fmla="*/ 45 h 45"/>
                <a:gd name="T32" fmla="*/ 6 w 13"/>
                <a:gd name="T33" fmla="*/ 45 h 45"/>
                <a:gd name="T34" fmla="*/ 3 w 13"/>
                <a:gd name="T35" fmla="*/ 43 h 45"/>
                <a:gd name="T36" fmla="*/ 1 w 13"/>
                <a:gd name="T37" fmla="*/ 42 h 45"/>
                <a:gd name="T38" fmla="*/ 1 w 13"/>
                <a:gd name="T39" fmla="*/ 42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>
              <a:spLocks noEditPoints="1"/>
            </p:cNvSpPr>
            <p:nvPr/>
          </p:nvSpPr>
          <p:spPr bwMode="auto">
            <a:xfrm>
              <a:off x="4173920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4 w 33"/>
                <a:gd name="T19" fmla="*/ 2 h 33"/>
                <a:gd name="T20" fmla="*/ 29 w 33"/>
                <a:gd name="T21" fmla="*/ 5 h 33"/>
                <a:gd name="T22" fmla="*/ 32 w 33"/>
                <a:gd name="T23" fmla="*/ 10 h 33"/>
                <a:gd name="T24" fmla="*/ 33 w 33"/>
                <a:gd name="T25" fmla="*/ 17 h 33"/>
                <a:gd name="T26" fmla="*/ 32 w 33"/>
                <a:gd name="T27" fmla="*/ 23 h 33"/>
                <a:gd name="T28" fmla="*/ 29 w 33"/>
                <a:gd name="T29" fmla="*/ 28 h 33"/>
                <a:gd name="T30" fmla="*/ 24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9 w 33"/>
                <a:gd name="T37" fmla="*/ 20 h 33"/>
                <a:gd name="T38" fmla="*/ 10 w 33"/>
                <a:gd name="T39" fmla="*/ 23 h 33"/>
                <a:gd name="T40" fmla="*/ 14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4 w 33"/>
                <a:gd name="T47" fmla="*/ 23 h 33"/>
                <a:gd name="T48" fmla="*/ 25 w 33"/>
                <a:gd name="T49" fmla="*/ 20 h 33"/>
                <a:gd name="T50" fmla="*/ 27 w 33"/>
                <a:gd name="T51" fmla="*/ 17 h 33"/>
                <a:gd name="T52" fmla="*/ 25 w 33"/>
                <a:gd name="T53" fmla="*/ 12 h 33"/>
                <a:gd name="T54" fmla="*/ 24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4 w 33"/>
                <a:gd name="T61" fmla="*/ 7 h 33"/>
                <a:gd name="T62" fmla="*/ 10 w 33"/>
                <a:gd name="T63" fmla="*/ 8 h 33"/>
                <a:gd name="T64" fmla="*/ 9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/>
            <p:nvPr/>
          </p:nvSpPr>
          <p:spPr bwMode="auto">
            <a:xfrm>
              <a:off x="4224415" y="3420651"/>
              <a:ext cx="25248" cy="41194"/>
            </a:xfrm>
            <a:custGeom>
              <a:avLst/>
              <a:gdLst>
                <a:gd name="T0" fmla="*/ 19 w 19"/>
                <a:gd name="T1" fmla="*/ 7 h 31"/>
                <a:gd name="T2" fmla="*/ 19 w 19"/>
                <a:gd name="T3" fmla="*/ 7 h 31"/>
                <a:gd name="T4" fmla="*/ 12 w 19"/>
                <a:gd name="T5" fmla="*/ 8 h 31"/>
                <a:gd name="T6" fmla="*/ 12 w 19"/>
                <a:gd name="T7" fmla="*/ 8 h 31"/>
                <a:gd name="T8" fmla="*/ 9 w 19"/>
                <a:gd name="T9" fmla="*/ 10 h 31"/>
                <a:gd name="T10" fmla="*/ 7 w 19"/>
                <a:gd name="T11" fmla="*/ 13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0 h 31"/>
                <a:gd name="T18" fmla="*/ 7 w 19"/>
                <a:gd name="T19" fmla="*/ 0 h 31"/>
                <a:gd name="T20" fmla="*/ 7 w 19"/>
                <a:gd name="T21" fmla="*/ 8 h 31"/>
                <a:gd name="T22" fmla="*/ 7 w 19"/>
                <a:gd name="T23" fmla="*/ 8 h 31"/>
                <a:gd name="T24" fmla="*/ 12 w 19"/>
                <a:gd name="T25" fmla="*/ 3 h 31"/>
                <a:gd name="T26" fmla="*/ 12 w 19"/>
                <a:gd name="T27" fmla="*/ 3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7"/>
                  </a:moveTo>
                  <a:lnTo>
                    <a:pt x="19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2"/>
            <p:cNvSpPr/>
            <p:nvPr/>
          </p:nvSpPr>
          <p:spPr bwMode="auto">
            <a:xfrm>
              <a:off x="4270924" y="3420651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18 w 26"/>
                <a:gd name="T11" fmla="*/ 26 h 33"/>
                <a:gd name="T12" fmla="*/ 20 w 26"/>
                <a:gd name="T13" fmla="*/ 23 h 33"/>
                <a:gd name="T14" fmla="*/ 20 w 26"/>
                <a:gd name="T15" fmla="*/ 21 h 33"/>
                <a:gd name="T16" fmla="*/ 18 w 26"/>
                <a:gd name="T17" fmla="*/ 20 h 33"/>
                <a:gd name="T18" fmla="*/ 13 w 26"/>
                <a:gd name="T19" fmla="*/ 18 h 33"/>
                <a:gd name="T20" fmla="*/ 8 w 26"/>
                <a:gd name="T21" fmla="*/ 17 h 33"/>
                <a:gd name="T22" fmla="*/ 5 w 26"/>
                <a:gd name="T23" fmla="*/ 15 h 33"/>
                <a:gd name="T24" fmla="*/ 2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0 h 33"/>
                <a:gd name="T50" fmla="*/ 10 w 26"/>
                <a:gd name="T51" fmla="*/ 12 h 33"/>
                <a:gd name="T52" fmla="*/ 12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3 w 26"/>
                <a:gd name="T59" fmla="*/ 17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3"/>
            <p:cNvSpPr>
              <a:spLocks noEditPoints="1"/>
            </p:cNvSpPr>
            <p:nvPr/>
          </p:nvSpPr>
          <p:spPr bwMode="auto">
            <a:xfrm>
              <a:off x="4314775" y="3404705"/>
              <a:ext cx="9302" cy="5714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7 h 43"/>
                <a:gd name="T8" fmla="*/ 0 w 7"/>
                <a:gd name="T9" fmla="*/ 7 h 43"/>
                <a:gd name="T10" fmla="*/ 0 w 7"/>
                <a:gd name="T11" fmla="*/ 43 h 43"/>
                <a:gd name="T12" fmla="*/ 0 w 7"/>
                <a:gd name="T13" fmla="*/ 12 h 43"/>
                <a:gd name="T14" fmla="*/ 7 w 7"/>
                <a:gd name="T15" fmla="*/ 12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4332049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7 w 20"/>
                <a:gd name="T5" fmla="*/ 41 h 43"/>
                <a:gd name="T6" fmla="*/ 17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9 w 20"/>
                <a:gd name="T13" fmla="*/ 41 h 43"/>
                <a:gd name="T14" fmla="*/ 9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4 w 20"/>
                <a:gd name="T21" fmla="*/ 38 h 43"/>
                <a:gd name="T22" fmla="*/ 4 w 20"/>
                <a:gd name="T23" fmla="*/ 38 h 43"/>
                <a:gd name="T24" fmla="*/ 4 w 20"/>
                <a:gd name="T25" fmla="*/ 35 h 43"/>
                <a:gd name="T26" fmla="*/ 4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4 w 20"/>
                <a:gd name="T33" fmla="*/ 10 h 43"/>
                <a:gd name="T34" fmla="*/ 4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7 w 20"/>
                <a:gd name="T41" fmla="*/ 10 h 43"/>
                <a:gd name="T42" fmla="*/ 17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5 h 43"/>
                <a:gd name="T52" fmla="*/ 12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7 w 20"/>
                <a:gd name="T59" fmla="*/ 36 h 43"/>
                <a:gd name="T60" fmla="*/ 17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5"/>
            <p:cNvSpPr>
              <a:spLocks noEditPoints="1"/>
            </p:cNvSpPr>
            <p:nvPr/>
          </p:nvSpPr>
          <p:spPr bwMode="auto">
            <a:xfrm>
              <a:off x="4381216" y="3420651"/>
              <a:ext cx="38536" cy="43851"/>
            </a:xfrm>
            <a:custGeom>
              <a:avLst/>
              <a:gdLst>
                <a:gd name="T0" fmla="*/ 9 w 29"/>
                <a:gd name="T1" fmla="*/ 33 h 33"/>
                <a:gd name="T2" fmla="*/ 6 w 29"/>
                <a:gd name="T3" fmla="*/ 31 h 33"/>
                <a:gd name="T4" fmla="*/ 3 w 29"/>
                <a:gd name="T5" fmla="*/ 30 h 33"/>
                <a:gd name="T6" fmla="*/ 0 w 29"/>
                <a:gd name="T7" fmla="*/ 26 h 33"/>
                <a:gd name="T8" fmla="*/ 0 w 29"/>
                <a:gd name="T9" fmla="*/ 23 h 33"/>
                <a:gd name="T10" fmla="*/ 0 w 29"/>
                <a:gd name="T11" fmla="*/ 18 h 33"/>
                <a:gd name="T12" fmla="*/ 3 w 29"/>
                <a:gd name="T13" fmla="*/ 15 h 33"/>
                <a:gd name="T14" fmla="*/ 8 w 29"/>
                <a:gd name="T15" fmla="*/ 13 h 33"/>
                <a:gd name="T16" fmla="*/ 13 w 29"/>
                <a:gd name="T17" fmla="*/ 13 h 33"/>
                <a:gd name="T18" fmla="*/ 16 w 29"/>
                <a:gd name="T19" fmla="*/ 13 h 33"/>
                <a:gd name="T20" fmla="*/ 21 w 29"/>
                <a:gd name="T21" fmla="*/ 12 h 33"/>
                <a:gd name="T22" fmla="*/ 19 w 29"/>
                <a:gd name="T23" fmla="*/ 8 h 33"/>
                <a:gd name="T24" fmla="*/ 19 w 29"/>
                <a:gd name="T25" fmla="*/ 7 h 33"/>
                <a:gd name="T26" fmla="*/ 13 w 29"/>
                <a:gd name="T27" fmla="*/ 5 h 33"/>
                <a:gd name="T28" fmla="*/ 8 w 29"/>
                <a:gd name="T29" fmla="*/ 5 h 33"/>
                <a:gd name="T30" fmla="*/ 3 w 29"/>
                <a:gd name="T31" fmla="*/ 8 h 33"/>
                <a:gd name="T32" fmla="*/ 1 w 29"/>
                <a:gd name="T33" fmla="*/ 5 h 33"/>
                <a:gd name="T34" fmla="*/ 14 w 29"/>
                <a:gd name="T35" fmla="*/ 0 h 33"/>
                <a:gd name="T36" fmla="*/ 19 w 29"/>
                <a:gd name="T37" fmla="*/ 2 h 33"/>
                <a:gd name="T38" fmla="*/ 24 w 29"/>
                <a:gd name="T39" fmla="*/ 3 h 33"/>
                <a:gd name="T40" fmla="*/ 28 w 29"/>
                <a:gd name="T41" fmla="*/ 13 h 33"/>
                <a:gd name="T42" fmla="*/ 28 w 29"/>
                <a:gd name="T43" fmla="*/ 25 h 33"/>
                <a:gd name="T44" fmla="*/ 29 w 29"/>
                <a:gd name="T45" fmla="*/ 26 h 33"/>
                <a:gd name="T46" fmla="*/ 29 w 29"/>
                <a:gd name="T47" fmla="*/ 31 h 33"/>
                <a:gd name="T48" fmla="*/ 28 w 29"/>
                <a:gd name="T49" fmla="*/ 31 h 33"/>
                <a:gd name="T50" fmla="*/ 26 w 29"/>
                <a:gd name="T51" fmla="*/ 31 h 33"/>
                <a:gd name="T52" fmla="*/ 23 w 29"/>
                <a:gd name="T53" fmla="*/ 31 h 33"/>
                <a:gd name="T54" fmla="*/ 21 w 29"/>
                <a:gd name="T55" fmla="*/ 26 h 33"/>
                <a:gd name="T56" fmla="*/ 16 w 29"/>
                <a:gd name="T57" fmla="*/ 31 h 33"/>
                <a:gd name="T58" fmla="*/ 9 w 29"/>
                <a:gd name="T59" fmla="*/ 33 h 33"/>
                <a:gd name="T60" fmla="*/ 11 w 29"/>
                <a:gd name="T61" fmla="*/ 28 h 33"/>
                <a:gd name="T62" fmla="*/ 16 w 29"/>
                <a:gd name="T63" fmla="*/ 26 h 33"/>
                <a:gd name="T64" fmla="*/ 19 w 29"/>
                <a:gd name="T65" fmla="*/ 25 h 33"/>
                <a:gd name="T66" fmla="*/ 21 w 29"/>
                <a:gd name="T67" fmla="*/ 21 h 33"/>
                <a:gd name="T68" fmla="*/ 21 w 29"/>
                <a:gd name="T69" fmla="*/ 18 h 33"/>
                <a:gd name="T70" fmla="*/ 18 w 29"/>
                <a:gd name="T71" fmla="*/ 17 h 33"/>
                <a:gd name="T72" fmla="*/ 13 w 29"/>
                <a:gd name="T73" fmla="*/ 17 h 33"/>
                <a:gd name="T74" fmla="*/ 8 w 29"/>
                <a:gd name="T75" fmla="*/ 18 h 33"/>
                <a:gd name="T76" fmla="*/ 6 w 29"/>
                <a:gd name="T77" fmla="*/ 21 h 33"/>
                <a:gd name="T78" fmla="*/ 8 w 29"/>
                <a:gd name="T79" fmla="*/ 26 h 33"/>
                <a:gd name="T80" fmla="*/ 11 w 29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9" y="33"/>
                  </a:moveTo>
                  <a:lnTo>
                    <a:pt x="9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4429054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39 w 48"/>
                <a:gd name="T9" fmla="*/ 8 h 31"/>
                <a:gd name="T10" fmla="*/ 39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18 w 48"/>
                <a:gd name="T35" fmla="*/ 8 h 31"/>
                <a:gd name="T36" fmla="*/ 18 w 48"/>
                <a:gd name="T37" fmla="*/ 8 h 31"/>
                <a:gd name="T38" fmla="*/ 16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1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6 w 48"/>
                <a:gd name="T59" fmla="*/ 0 h 31"/>
                <a:gd name="T60" fmla="*/ 6 w 48"/>
                <a:gd name="T61" fmla="*/ 7 h 31"/>
                <a:gd name="T62" fmla="*/ 6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6 w 48"/>
                <a:gd name="T99" fmla="*/ 8 h 31"/>
                <a:gd name="T100" fmla="*/ 46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7"/>
            <p:cNvSpPr>
              <a:spLocks noEditPoints="1"/>
            </p:cNvSpPr>
            <p:nvPr/>
          </p:nvSpPr>
          <p:spPr bwMode="auto">
            <a:xfrm>
              <a:off x="4500810" y="3420651"/>
              <a:ext cx="42522" cy="43851"/>
            </a:xfrm>
            <a:custGeom>
              <a:avLst/>
              <a:gdLst>
                <a:gd name="T0" fmla="*/ 15 w 32"/>
                <a:gd name="T1" fmla="*/ 33 h 33"/>
                <a:gd name="T2" fmla="*/ 9 w 32"/>
                <a:gd name="T3" fmla="*/ 31 h 33"/>
                <a:gd name="T4" fmla="*/ 4 w 32"/>
                <a:gd name="T5" fmla="*/ 28 h 33"/>
                <a:gd name="T6" fmla="*/ 0 w 32"/>
                <a:gd name="T7" fmla="*/ 23 h 33"/>
                <a:gd name="T8" fmla="*/ 0 w 32"/>
                <a:gd name="T9" fmla="*/ 17 h 33"/>
                <a:gd name="T10" fmla="*/ 0 w 32"/>
                <a:gd name="T11" fmla="*/ 10 h 33"/>
                <a:gd name="T12" fmla="*/ 4 w 32"/>
                <a:gd name="T13" fmla="*/ 5 h 33"/>
                <a:gd name="T14" fmla="*/ 9 w 32"/>
                <a:gd name="T15" fmla="*/ 2 h 33"/>
                <a:gd name="T16" fmla="*/ 15 w 32"/>
                <a:gd name="T17" fmla="*/ 0 h 33"/>
                <a:gd name="T18" fmla="*/ 22 w 32"/>
                <a:gd name="T19" fmla="*/ 2 h 33"/>
                <a:gd name="T20" fmla="*/ 27 w 32"/>
                <a:gd name="T21" fmla="*/ 5 h 33"/>
                <a:gd name="T22" fmla="*/ 30 w 32"/>
                <a:gd name="T23" fmla="*/ 10 h 33"/>
                <a:gd name="T24" fmla="*/ 32 w 32"/>
                <a:gd name="T25" fmla="*/ 17 h 33"/>
                <a:gd name="T26" fmla="*/ 32 w 32"/>
                <a:gd name="T27" fmla="*/ 18 h 33"/>
                <a:gd name="T28" fmla="*/ 7 w 32"/>
                <a:gd name="T29" fmla="*/ 18 h 33"/>
                <a:gd name="T30" fmla="*/ 7 w 32"/>
                <a:gd name="T31" fmla="*/ 21 h 33"/>
                <a:gd name="T32" fmla="*/ 10 w 32"/>
                <a:gd name="T33" fmla="*/ 25 h 33"/>
                <a:gd name="T34" fmla="*/ 12 w 32"/>
                <a:gd name="T35" fmla="*/ 26 h 33"/>
                <a:gd name="T36" fmla="*/ 15 w 32"/>
                <a:gd name="T37" fmla="*/ 28 h 33"/>
                <a:gd name="T38" fmla="*/ 18 w 32"/>
                <a:gd name="T39" fmla="*/ 26 h 33"/>
                <a:gd name="T40" fmla="*/ 20 w 32"/>
                <a:gd name="T41" fmla="*/ 26 h 33"/>
                <a:gd name="T42" fmla="*/ 23 w 32"/>
                <a:gd name="T43" fmla="*/ 25 h 33"/>
                <a:gd name="T44" fmla="*/ 23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5 w 32"/>
                <a:gd name="T53" fmla="*/ 33 h 33"/>
                <a:gd name="T54" fmla="*/ 25 w 32"/>
                <a:gd name="T55" fmla="*/ 13 h 33"/>
                <a:gd name="T56" fmla="*/ 23 w 32"/>
                <a:gd name="T57" fmla="*/ 10 h 33"/>
                <a:gd name="T58" fmla="*/ 22 w 32"/>
                <a:gd name="T59" fmla="*/ 7 h 33"/>
                <a:gd name="T60" fmla="*/ 18 w 32"/>
                <a:gd name="T61" fmla="*/ 5 h 33"/>
                <a:gd name="T62" fmla="*/ 15 w 32"/>
                <a:gd name="T63" fmla="*/ 5 h 33"/>
                <a:gd name="T64" fmla="*/ 12 w 32"/>
                <a:gd name="T65" fmla="*/ 5 h 33"/>
                <a:gd name="T66" fmla="*/ 9 w 32"/>
                <a:gd name="T67" fmla="*/ 7 h 33"/>
                <a:gd name="T68" fmla="*/ 7 w 32"/>
                <a:gd name="T69" fmla="*/ 10 h 33"/>
                <a:gd name="T70" fmla="*/ 25 w 32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5" y="33"/>
                  </a:move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8"/>
            <p:cNvSpPr/>
            <p:nvPr/>
          </p:nvSpPr>
          <p:spPr bwMode="auto">
            <a:xfrm>
              <a:off x="4547318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3 w 20"/>
                <a:gd name="T25" fmla="*/ 35 h 43"/>
                <a:gd name="T26" fmla="*/ 3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3 w 20"/>
                <a:gd name="T33" fmla="*/ 10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6 w 20"/>
                <a:gd name="T41" fmla="*/ 10 h 43"/>
                <a:gd name="T42" fmla="*/ 16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5 h 43"/>
                <a:gd name="T52" fmla="*/ 12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4580539" y="3453871"/>
              <a:ext cx="7973" cy="17275"/>
            </a:xfrm>
            <a:custGeom>
              <a:avLst/>
              <a:gdLst>
                <a:gd name="T0" fmla="*/ 1 w 6"/>
                <a:gd name="T1" fmla="*/ 13 h 13"/>
                <a:gd name="T2" fmla="*/ 3 w 6"/>
                <a:gd name="T3" fmla="*/ 6 h 13"/>
                <a:gd name="T4" fmla="*/ 0 w 6"/>
                <a:gd name="T5" fmla="*/ 6 h 13"/>
                <a:gd name="T6" fmla="*/ 0 w 6"/>
                <a:gd name="T7" fmla="*/ 0 h 13"/>
                <a:gd name="T8" fmla="*/ 6 w 6"/>
                <a:gd name="T9" fmla="*/ 0 h 13"/>
                <a:gd name="T10" fmla="*/ 6 w 6"/>
                <a:gd name="T11" fmla="*/ 6 h 13"/>
                <a:gd name="T12" fmla="*/ 5 w 6"/>
                <a:gd name="T13" fmla="*/ 13 h 13"/>
                <a:gd name="T14" fmla="*/ 1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0"/>
            <p:cNvSpPr/>
            <p:nvPr/>
          </p:nvSpPr>
          <p:spPr bwMode="auto">
            <a:xfrm>
              <a:off x="3529442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0 w 30"/>
                <a:gd name="T5" fmla="*/ 10 h 33"/>
                <a:gd name="T6" fmla="*/ 0 w 30"/>
                <a:gd name="T7" fmla="*/ 10 h 33"/>
                <a:gd name="T8" fmla="*/ 4 w 30"/>
                <a:gd name="T9" fmla="*/ 5 h 33"/>
                <a:gd name="T10" fmla="*/ 4 w 30"/>
                <a:gd name="T11" fmla="*/ 5 h 33"/>
                <a:gd name="T12" fmla="*/ 9 w 30"/>
                <a:gd name="T13" fmla="*/ 2 h 33"/>
                <a:gd name="T14" fmla="*/ 9 w 30"/>
                <a:gd name="T15" fmla="*/ 2 h 33"/>
                <a:gd name="T16" fmla="*/ 15 w 30"/>
                <a:gd name="T17" fmla="*/ 0 h 33"/>
                <a:gd name="T18" fmla="*/ 15 w 30"/>
                <a:gd name="T19" fmla="*/ 0 h 33"/>
                <a:gd name="T20" fmla="*/ 20 w 30"/>
                <a:gd name="T21" fmla="*/ 2 h 33"/>
                <a:gd name="T22" fmla="*/ 23 w 30"/>
                <a:gd name="T23" fmla="*/ 3 h 33"/>
                <a:gd name="T24" fmla="*/ 23 w 30"/>
                <a:gd name="T25" fmla="*/ 3 h 33"/>
                <a:gd name="T26" fmla="*/ 27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5 w 30"/>
                <a:gd name="T39" fmla="*/ 7 h 33"/>
                <a:gd name="T40" fmla="*/ 15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9 w 30"/>
                <a:gd name="T47" fmla="*/ 8 h 33"/>
                <a:gd name="T48" fmla="*/ 9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9 w 30"/>
                <a:gd name="T63" fmla="*/ 25 h 33"/>
                <a:gd name="T64" fmla="*/ 9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5 w 30"/>
                <a:gd name="T71" fmla="*/ 26 h 33"/>
                <a:gd name="T72" fmla="*/ 15 w 30"/>
                <a:gd name="T73" fmla="*/ 26 h 33"/>
                <a:gd name="T74" fmla="*/ 19 w 30"/>
                <a:gd name="T75" fmla="*/ 26 h 33"/>
                <a:gd name="T76" fmla="*/ 19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2 w 30"/>
                <a:gd name="T83" fmla="*/ 25 h 33"/>
                <a:gd name="T84" fmla="*/ 22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7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5 w 30"/>
                <a:gd name="T101" fmla="*/ 33 h 33"/>
                <a:gd name="T102" fmla="*/ 15 w 30"/>
                <a:gd name="T103" fmla="*/ 33 h 33"/>
                <a:gd name="T104" fmla="*/ 9 w 30"/>
                <a:gd name="T105" fmla="*/ 31 h 33"/>
                <a:gd name="T106" fmla="*/ 9 w 30"/>
                <a:gd name="T107" fmla="*/ 31 h 33"/>
                <a:gd name="T108" fmla="*/ 4 w 30"/>
                <a:gd name="T109" fmla="*/ 28 h 33"/>
                <a:gd name="T110" fmla="*/ 4 w 30"/>
                <a:gd name="T111" fmla="*/ 28 h 33"/>
                <a:gd name="T112" fmla="*/ 0 w 30"/>
                <a:gd name="T113" fmla="*/ 23 h 33"/>
                <a:gd name="T114" fmla="*/ 0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1"/>
            <p:cNvSpPr>
              <a:spLocks noEditPoints="1"/>
            </p:cNvSpPr>
            <p:nvPr/>
          </p:nvSpPr>
          <p:spPr bwMode="auto">
            <a:xfrm>
              <a:off x="3573293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4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4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23 h 33"/>
                <a:gd name="T28" fmla="*/ 28 w 32"/>
                <a:gd name="T29" fmla="*/ 28 h 33"/>
                <a:gd name="T30" fmla="*/ 23 w 32"/>
                <a:gd name="T31" fmla="*/ 31 h 33"/>
                <a:gd name="T32" fmla="*/ 17 w 32"/>
                <a:gd name="T33" fmla="*/ 33 h 33"/>
                <a:gd name="T34" fmla="*/ 7 w 32"/>
                <a:gd name="T35" fmla="*/ 16 h 33"/>
                <a:gd name="T36" fmla="*/ 7 w 32"/>
                <a:gd name="T37" fmla="*/ 21 h 33"/>
                <a:gd name="T38" fmla="*/ 10 w 32"/>
                <a:gd name="T39" fmla="*/ 25 h 33"/>
                <a:gd name="T40" fmla="*/ 12 w 32"/>
                <a:gd name="T41" fmla="*/ 26 h 33"/>
                <a:gd name="T42" fmla="*/ 17 w 32"/>
                <a:gd name="T43" fmla="*/ 26 h 33"/>
                <a:gd name="T44" fmla="*/ 20 w 32"/>
                <a:gd name="T45" fmla="*/ 26 h 33"/>
                <a:gd name="T46" fmla="*/ 23 w 32"/>
                <a:gd name="T47" fmla="*/ 25 h 33"/>
                <a:gd name="T48" fmla="*/ 25 w 32"/>
                <a:gd name="T49" fmla="*/ 21 h 33"/>
                <a:gd name="T50" fmla="*/ 25 w 32"/>
                <a:gd name="T51" fmla="*/ 16 h 33"/>
                <a:gd name="T52" fmla="*/ 25 w 32"/>
                <a:gd name="T53" fmla="*/ 13 h 33"/>
                <a:gd name="T54" fmla="*/ 23 w 32"/>
                <a:gd name="T55" fmla="*/ 10 h 33"/>
                <a:gd name="T56" fmla="*/ 20 w 32"/>
                <a:gd name="T57" fmla="*/ 7 h 33"/>
                <a:gd name="T58" fmla="*/ 17 w 32"/>
                <a:gd name="T59" fmla="*/ 7 h 33"/>
                <a:gd name="T60" fmla="*/ 12 w 32"/>
                <a:gd name="T61" fmla="*/ 7 h 33"/>
                <a:gd name="T62" fmla="*/ 10 w 32"/>
                <a:gd name="T63" fmla="*/ 10 h 33"/>
                <a:gd name="T64" fmla="*/ 7 w 32"/>
                <a:gd name="T65" fmla="*/ 13 h 33"/>
                <a:gd name="T66" fmla="*/ 7 w 32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2"/>
            <p:cNvSpPr/>
            <p:nvPr/>
          </p:nvSpPr>
          <p:spPr bwMode="auto">
            <a:xfrm>
              <a:off x="3623788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2 w 28"/>
                <a:gd name="T3" fmla="*/ 31 h 31"/>
                <a:gd name="T4" fmla="*/ 22 w 28"/>
                <a:gd name="T5" fmla="*/ 15 h 31"/>
                <a:gd name="T6" fmla="*/ 22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7 w 28"/>
                <a:gd name="T15" fmla="*/ 7 h 31"/>
                <a:gd name="T16" fmla="*/ 17 w 28"/>
                <a:gd name="T17" fmla="*/ 7 h 31"/>
                <a:gd name="T18" fmla="*/ 14 w 28"/>
                <a:gd name="T19" fmla="*/ 7 h 31"/>
                <a:gd name="T20" fmla="*/ 14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9 w 28"/>
                <a:gd name="T27" fmla="*/ 10 h 31"/>
                <a:gd name="T28" fmla="*/ 9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7 w 28"/>
                <a:gd name="T39" fmla="*/ 2 h 31"/>
                <a:gd name="T40" fmla="*/ 7 w 28"/>
                <a:gd name="T41" fmla="*/ 7 h 31"/>
                <a:gd name="T42" fmla="*/ 7 w 28"/>
                <a:gd name="T43" fmla="*/ 7 h 31"/>
                <a:gd name="T44" fmla="*/ 9 w 28"/>
                <a:gd name="T45" fmla="*/ 5 h 31"/>
                <a:gd name="T46" fmla="*/ 12 w 28"/>
                <a:gd name="T47" fmla="*/ 2 h 31"/>
                <a:gd name="T48" fmla="*/ 12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7 w 28"/>
                <a:gd name="T59" fmla="*/ 5 h 31"/>
                <a:gd name="T60" fmla="*/ 27 w 28"/>
                <a:gd name="T61" fmla="*/ 5 h 31"/>
                <a:gd name="T62" fmla="*/ 28 w 28"/>
                <a:gd name="T63" fmla="*/ 8 h 31"/>
                <a:gd name="T64" fmla="*/ 28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3"/>
            <p:cNvSpPr/>
            <p:nvPr/>
          </p:nvSpPr>
          <p:spPr bwMode="auto">
            <a:xfrm>
              <a:off x="3667639" y="3514997"/>
              <a:ext cx="35879" cy="43851"/>
            </a:xfrm>
            <a:custGeom>
              <a:avLst/>
              <a:gdLst>
                <a:gd name="T0" fmla="*/ 15 w 27"/>
                <a:gd name="T1" fmla="*/ 33 h 33"/>
                <a:gd name="T2" fmla="*/ 7 w 27"/>
                <a:gd name="T3" fmla="*/ 31 h 33"/>
                <a:gd name="T4" fmla="*/ 4 w 27"/>
                <a:gd name="T5" fmla="*/ 23 h 33"/>
                <a:gd name="T6" fmla="*/ 9 w 27"/>
                <a:gd name="T7" fmla="*/ 26 h 33"/>
                <a:gd name="T8" fmla="*/ 15 w 27"/>
                <a:gd name="T9" fmla="*/ 28 h 33"/>
                <a:gd name="T10" fmla="*/ 20 w 27"/>
                <a:gd name="T11" fmla="*/ 26 h 33"/>
                <a:gd name="T12" fmla="*/ 22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4 w 27"/>
                <a:gd name="T19" fmla="*/ 18 h 33"/>
                <a:gd name="T20" fmla="*/ 9 w 27"/>
                <a:gd name="T21" fmla="*/ 16 h 33"/>
                <a:gd name="T22" fmla="*/ 5 w 27"/>
                <a:gd name="T23" fmla="*/ 15 h 33"/>
                <a:gd name="T24" fmla="*/ 4 w 27"/>
                <a:gd name="T25" fmla="*/ 13 h 33"/>
                <a:gd name="T26" fmla="*/ 2 w 27"/>
                <a:gd name="T27" fmla="*/ 10 h 33"/>
                <a:gd name="T28" fmla="*/ 4 w 27"/>
                <a:gd name="T29" fmla="*/ 7 h 33"/>
                <a:gd name="T30" fmla="*/ 5 w 27"/>
                <a:gd name="T31" fmla="*/ 3 h 33"/>
                <a:gd name="T32" fmla="*/ 10 w 27"/>
                <a:gd name="T33" fmla="*/ 2 h 33"/>
                <a:gd name="T34" fmla="*/ 15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4 w 27"/>
                <a:gd name="T43" fmla="*/ 5 h 33"/>
                <a:gd name="T44" fmla="*/ 10 w 27"/>
                <a:gd name="T45" fmla="*/ 7 h 33"/>
                <a:gd name="T46" fmla="*/ 9 w 27"/>
                <a:gd name="T47" fmla="*/ 10 h 33"/>
                <a:gd name="T48" fmla="*/ 9 w 27"/>
                <a:gd name="T49" fmla="*/ 12 h 33"/>
                <a:gd name="T50" fmla="*/ 10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5 w 27"/>
                <a:gd name="T59" fmla="*/ 16 h 33"/>
                <a:gd name="T60" fmla="*/ 27 w 27"/>
                <a:gd name="T61" fmla="*/ 20 h 33"/>
                <a:gd name="T62" fmla="*/ 27 w 27"/>
                <a:gd name="T63" fmla="*/ 23 h 33"/>
                <a:gd name="T64" fmla="*/ 27 w 27"/>
                <a:gd name="T65" fmla="*/ 26 h 33"/>
                <a:gd name="T66" fmla="*/ 23 w 27"/>
                <a:gd name="T67" fmla="*/ 30 h 33"/>
                <a:gd name="T68" fmla="*/ 15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4"/>
            <p:cNvSpPr>
              <a:spLocks noEditPoints="1"/>
            </p:cNvSpPr>
            <p:nvPr/>
          </p:nvSpPr>
          <p:spPr bwMode="auto">
            <a:xfrm>
              <a:off x="3710161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5 w 31"/>
                <a:gd name="T5" fmla="*/ 28 h 33"/>
                <a:gd name="T6" fmla="*/ 1 w 31"/>
                <a:gd name="T7" fmla="*/ 23 h 33"/>
                <a:gd name="T8" fmla="*/ 0 w 31"/>
                <a:gd name="T9" fmla="*/ 16 h 33"/>
                <a:gd name="T10" fmla="*/ 1 w 31"/>
                <a:gd name="T11" fmla="*/ 10 h 33"/>
                <a:gd name="T12" fmla="*/ 5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8 w 31"/>
                <a:gd name="T31" fmla="*/ 23 h 33"/>
                <a:gd name="T32" fmla="*/ 10 w 31"/>
                <a:gd name="T33" fmla="*/ 25 h 33"/>
                <a:gd name="T34" fmla="*/ 13 w 31"/>
                <a:gd name="T35" fmla="*/ 26 h 33"/>
                <a:gd name="T36" fmla="*/ 16 w 31"/>
                <a:gd name="T37" fmla="*/ 28 h 33"/>
                <a:gd name="T38" fmla="*/ 18 w 31"/>
                <a:gd name="T39" fmla="*/ 28 h 33"/>
                <a:gd name="T40" fmla="*/ 21 w 31"/>
                <a:gd name="T41" fmla="*/ 26 h 33"/>
                <a:gd name="T42" fmla="*/ 23 w 31"/>
                <a:gd name="T43" fmla="*/ 25 h 33"/>
                <a:gd name="T44" fmla="*/ 24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6 w 31"/>
                <a:gd name="T53" fmla="*/ 33 h 33"/>
                <a:gd name="T54" fmla="*/ 24 w 31"/>
                <a:gd name="T55" fmla="*/ 15 h 33"/>
                <a:gd name="T56" fmla="*/ 24 w 31"/>
                <a:gd name="T57" fmla="*/ 10 h 33"/>
                <a:gd name="T58" fmla="*/ 23 w 31"/>
                <a:gd name="T59" fmla="*/ 8 h 33"/>
                <a:gd name="T60" fmla="*/ 19 w 31"/>
                <a:gd name="T61" fmla="*/ 7 h 33"/>
                <a:gd name="T62" fmla="*/ 16 w 31"/>
                <a:gd name="T63" fmla="*/ 5 h 33"/>
                <a:gd name="T64" fmla="*/ 13 w 31"/>
                <a:gd name="T65" fmla="*/ 7 h 33"/>
                <a:gd name="T66" fmla="*/ 10 w 31"/>
                <a:gd name="T67" fmla="*/ 8 h 33"/>
                <a:gd name="T68" fmla="*/ 8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5"/>
            <p:cNvSpPr/>
            <p:nvPr/>
          </p:nvSpPr>
          <p:spPr bwMode="auto">
            <a:xfrm>
              <a:off x="3757999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2 w 30"/>
                <a:gd name="T5" fmla="*/ 10 h 33"/>
                <a:gd name="T6" fmla="*/ 2 w 30"/>
                <a:gd name="T7" fmla="*/ 10 h 33"/>
                <a:gd name="T8" fmla="*/ 5 w 30"/>
                <a:gd name="T9" fmla="*/ 5 h 33"/>
                <a:gd name="T10" fmla="*/ 5 w 30"/>
                <a:gd name="T11" fmla="*/ 5 h 33"/>
                <a:gd name="T12" fmla="*/ 10 w 30"/>
                <a:gd name="T13" fmla="*/ 2 h 33"/>
                <a:gd name="T14" fmla="*/ 10 w 30"/>
                <a:gd name="T15" fmla="*/ 2 h 33"/>
                <a:gd name="T16" fmla="*/ 16 w 30"/>
                <a:gd name="T17" fmla="*/ 0 h 33"/>
                <a:gd name="T18" fmla="*/ 16 w 30"/>
                <a:gd name="T19" fmla="*/ 0 h 33"/>
                <a:gd name="T20" fmla="*/ 20 w 30"/>
                <a:gd name="T21" fmla="*/ 2 h 33"/>
                <a:gd name="T22" fmla="*/ 25 w 30"/>
                <a:gd name="T23" fmla="*/ 3 h 33"/>
                <a:gd name="T24" fmla="*/ 25 w 30"/>
                <a:gd name="T25" fmla="*/ 3 h 33"/>
                <a:gd name="T26" fmla="*/ 28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6 w 30"/>
                <a:gd name="T39" fmla="*/ 7 h 33"/>
                <a:gd name="T40" fmla="*/ 16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10 w 30"/>
                <a:gd name="T47" fmla="*/ 8 h 33"/>
                <a:gd name="T48" fmla="*/ 10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10 w 30"/>
                <a:gd name="T63" fmla="*/ 25 h 33"/>
                <a:gd name="T64" fmla="*/ 10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6 w 30"/>
                <a:gd name="T71" fmla="*/ 26 h 33"/>
                <a:gd name="T72" fmla="*/ 16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1 w 30"/>
                <a:gd name="T83" fmla="*/ 25 h 33"/>
                <a:gd name="T84" fmla="*/ 21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8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6 w 30"/>
                <a:gd name="T101" fmla="*/ 33 h 33"/>
                <a:gd name="T102" fmla="*/ 16 w 30"/>
                <a:gd name="T103" fmla="*/ 33 h 33"/>
                <a:gd name="T104" fmla="*/ 10 w 30"/>
                <a:gd name="T105" fmla="*/ 31 h 33"/>
                <a:gd name="T106" fmla="*/ 10 w 30"/>
                <a:gd name="T107" fmla="*/ 31 h 33"/>
                <a:gd name="T108" fmla="*/ 5 w 30"/>
                <a:gd name="T109" fmla="*/ 28 h 33"/>
                <a:gd name="T110" fmla="*/ 5 w 30"/>
                <a:gd name="T111" fmla="*/ 28 h 33"/>
                <a:gd name="T112" fmla="*/ 2 w 30"/>
                <a:gd name="T113" fmla="*/ 23 h 33"/>
                <a:gd name="T114" fmla="*/ 2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6"/>
            <p:cNvSpPr/>
            <p:nvPr/>
          </p:nvSpPr>
          <p:spPr bwMode="auto">
            <a:xfrm>
              <a:off x="3801850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5 w 20"/>
                <a:gd name="T25" fmla="*/ 35 h 43"/>
                <a:gd name="T26" fmla="*/ 5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5 w 20"/>
                <a:gd name="T33" fmla="*/ 12 h 43"/>
                <a:gd name="T34" fmla="*/ 5 w 20"/>
                <a:gd name="T35" fmla="*/ 0 h 43"/>
                <a:gd name="T36" fmla="*/ 12 w 20"/>
                <a:gd name="T37" fmla="*/ 0 h 43"/>
                <a:gd name="T38" fmla="*/ 12 w 20"/>
                <a:gd name="T39" fmla="*/ 12 h 43"/>
                <a:gd name="T40" fmla="*/ 18 w 20"/>
                <a:gd name="T41" fmla="*/ 12 h 43"/>
                <a:gd name="T42" fmla="*/ 18 w 20"/>
                <a:gd name="T43" fmla="*/ 17 h 43"/>
                <a:gd name="T44" fmla="*/ 12 w 20"/>
                <a:gd name="T45" fmla="*/ 17 h 43"/>
                <a:gd name="T46" fmla="*/ 12 w 20"/>
                <a:gd name="T47" fmla="*/ 33 h 43"/>
                <a:gd name="T48" fmla="*/ 12 w 20"/>
                <a:gd name="T49" fmla="*/ 33 h 43"/>
                <a:gd name="T50" fmla="*/ 12 w 20"/>
                <a:gd name="T51" fmla="*/ 36 h 43"/>
                <a:gd name="T52" fmla="*/ 12 w 20"/>
                <a:gd name="T53" fmla="*/ 36 h 43"/>
                <a:gd name="T54" fmla="*/ 15 w 20"/>
                <a:gd name="T55" fmla="*/ 36 h 43"/>
                <a:gd name="T56" fmla="*/ 15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7"/>
            <p:cNvSpPr>
              <a:spLocks noEditPoints="1"/>
            </p:cNvSpPr>
            <p:nvPr/>
          </p:nvSpPr>
          <p:spPr bwMode="auto">
            <a:xfrm>
              <a:off x="3832413" y="3514997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7 w 31"/>
                <a:gd name="T29" fmla="*/ 18 h 33"/>
                <a:gd name="T30" fmla="*/ 7 w 31"/>
                <a:gd name="T31" fmla="*/ 23 h 33"/>
                <a:gd name="T32" fmla="*/ 10 w 31"/>
                <a:gd name="T33" fmla="*/ 25 h 33"/>
                <a:gd name="T34" fmla="*/ 12 w 31"/>
                <a:gd name="T35" fmla="*/ 26 h 33"/>
                <a:gd name="T36" fmla="*/ 15 w 31"/>
                <a:gd name="T37" fmla="*/ 28 h 33"/>
                <a:gd name="T38" fmla="*/ 18 w 31"/>
                <a:gd name="T39" fmla="*/ 28 h 33"/>
                <a:gd name="T40" fmla="*/ 20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30 w 31"/>
                <a:gd name="T47" fmla="*/ 25 h 33"/>
                <a:gd name="T48" fmla="*/ 25 w 31"/>
                <a:gd name="T49" fmla="*/ 30 h 33"/>
                <a:gd name="T50" fmla="*/ 20 w 31"/>
                <a:gd name="T51" fmla="*/ 31 h 33"/>
                <a:gd name="T52" fmla="*/ 15 w 31"/>
                <a:gd name="T53" fmla="*/ 33 h 33"/>
                <a:gd name="T54" fmla="*/ 25 w 31"/>
                <a:gd name="T55" fmla="*/ 15 h 33"/>
                <a:gd name="T56" fmla="*/ 23 w 31"/>
                <a:gd name="T57" fmla="*/ 10 h 33"/>
                <a:gd name="T58" fmla="*/ 22 w 31"/>
                <a:gd name="T59" fmla="*/ 8 h 33"/>
                <a:gd name="T60" fmla="*/ 18 w 31"/>
                <a:gd name="T61" fmla="*/ 7 h 33"/>
                <a:gd name="T62" fmla="*/ 15 w 31"/>
                <a:gd name="T63" fmla="*/ 5 h 33"/>
                <a:gd name="T64" fmla="*/ 12 w 31"/>
                <a:gd name="T65" fmla="*/ 7 h 33"/>
                <a:gd name="T66" fmla="*/ 8 w 31"/>
                <a:gd name="T67" fmla="*/ 8 h 33"/>
                <a:gd name="T68" fmla="*/ 7 w 31"/>
                <a:gd name="T69" fmla="*/ 10 h 33"/>
                <a:gd name="T70" fmla="*/ 25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8"/>
            <p:cNvSpPr/>
            <p:nvPr/>
          </p:nvSpPr>
          <p:spPr bwMode="auto">
            <a:xfrm>
              <a:off x="3878922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6 w 20"/>
                <a:gd name="T17" fmla="*/ 41 h 43"/>
                <a:gd name="T18" fmla="*/ 6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3 w 20"/>
                <a:gd name="T25" fmla="*/ 35 h 43"/>
                <a:gd name="T26" fmla="*/ 3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3 w 20"/>
                <a:gd name="T33" fmla="*/ 12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6 w 20"/>
                <a:gd name="T41" fmla="*/ 12 h 43"/>
                <a:gd name="T42" fmla="*/ 16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6 h 43"/>
                <a:gd name="T52" fmla="*/ 11 w 20"/>
                <a:gd name="T53" fmla="*/ 36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9"/>
            <p:cNvSpPr/>
            <p:nvPr/>
          </p:nvSpPr>
          <p:spPr bwMode="auto">
            <a:xfrm>
              <a:off x="3909484" y="3517655"/>
              <a:ext cx="39865" cy="41194"/>
            </a:xfrm>
            <a:custGeom>
              <a:avLst/>
              <a:gdLst>
                <a:gd name="T0" fmla="*/ 10 w 30"/>
                <a:gd name="T1" fmla="*/ 31 h 31"/>
                <a:gd name="T2" fmla="*/ 10 w 30"/>
                <a:gd name="T3" fmla="*/ 31 h 31"/>
                <a:gd name="T4" fmla="*/ 6 w 30"/>
                <a:gd name="T5" fmla="*/ 29 h 31"/>
                <a:gd name="T6" fmla="*/ 3 w 30"/>
                <a:gd name="T7" fmla="*/ 28 h 31"/>
                <a:gd name="T8" fmla="*/ 3 w 30"/>
                <a:gd name="T9" fmla="*/ 28 h 31"/>
                <a:gd name="T10" fmla="*/ 1 w 30"/>
                <a:gd name="T11" fmla="*/ 23 h 31"/>
                <a:gd name="T12" fmla="*/ 0 w 30"/>
                <a:gd name="T13" fmla="*/ 18 h 31"/>
                <a:gd name="T14" fmla="*/ 0 w 30"/>
                <a:gd name="T15" fmla="*/ 0 h 31"/>
                <a:gd name="T16" fmla="*/ 6 w 30"/>
                <a:gd name="T17" fmla="*/ 0 h 31"/>
                <a:gd name="T18" fmla="*/ 6 w 30"/>
                <a:gd name="T19" fmla="*/ 16 h 31"/>
                <a:gd name="T20" fmla="*/ 6 w 30"/>
                <a:gd name="T21" fmla="*/ 16 h 31"/>
                <a:gd name="T22" fmla="*/ 8 w 30"/>
                <a:gd name="T23" fmla="*/ 23 h 31"/>
                <a:gd name="T24" fmla="*/ 10 w 30"/>
                <a:gd name="T25" fmla="*/ 24 h 31"/>
                <a:gd name="T26" fmla="*/ 13 w 30"/>
                <a:gd name="T27" fmla="*/ 24 h 31"/>
                <a:gd name="T28" fmla="*/ 13 w 30"/>
                <a:gd name="T29" fmla="*/ 24 h 31"/>
                <a:gd name="T30" fmla="*/ 18 w 30"/>
                <a:gd name="T31" fmla="*/ 23 h 31"/>
                <a:gd name="T32" fmla="*/ 18 w 30"/>
                <a:gd name="T33" fmla="*/ 23 h 31"/>
                <a:gd name="T34" fmla="*/ 21 w 30"/>
                <a:gd name="T35" fmla="*/ 18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30 w 30"/>
                <a:gd name="T45" fmla="*/ 24 h 31"/>
                <a:gd name="T46" fmla="*/ 30 w 30"/>
                <a:gd name="T47" fmla="*/ 24 h 31"/>
                <a:gd name="T48" fmla="*/ 30 w 30"/>
                <a:gd name="T49" fmla="*/ 24 h 31"/>
                <a:gd name="T50" fmla="*/ 30 w 30"/>
                <a:gd name="T51" fmla="*/ 29 h 31"/>
                <a:gd name="T52" fmla="*/ 30 w 30"/>
                <a:gd name="T53" fmla="*/ 29 h 31"/>
                <a:gd name="T54" fmla="*/ 28 w 30"/>
                <a:gd name="T55" fmla="*/ 31 h 31"/>
                <a:gd name="T56" fmla="*/ 28 w 30"/>
                <a:gd name="T57" fmla="*/ 31 h 31"/>
                <a:gd name="T58" fmla="*/ 28 w 30"/>
                <a:gd name="T59" fmla="*/ 31 h 31"/>
                <a:gd name="T60" fmla="*/ 28 w 30"/>
                <a:gd name="T61" fmla="*/ 31 h 31"/>
                <a:gd name="T62" fmla="*/ 25 w 30"/>
                <a:gd name="T63" fmla="*/ 29 h 31"/>
                <a:gd name="T64" fmla="*/ 25 w 30"/>
                <a:gd name="T65" fmla="*/ 29 h 31"/>
                <a:gd name="T66" fmla="*/ 23 w 30"/>
                <a:gd name="T67" fmla="*/ 26 h 31"/>
                <a:gd name="T68" fmla="*/ 23 w 30"/>
                <a:gd name="T69" fmla="*/ 24 h 31"/>
                <a:gd name="T70" fmla="*/ 23 w 30"/>
                <a:gd name="T71" fmla="*/ 24 h 31"/>
                <a:gd name="T72" fmla="*/ 21 w 30"/>
                <a:gd name="T73" fmla="*/ 26 h 31"/>
                <a:gd name="T74" fmla="*/ 18 w 30"/>
                <a:gd name="T75" fmla="*/ 29 h 31"/>
                <a:gd name="T76" fmla="*/ 18 w 30"/>
                <a:gd name="T77" fmla="*/ 29 h 31"/>
                <a:gd name="T78" fmla="*/ 10 w 30"/>
                <a:gd name="T79" fmla="*/ 31 h 31"/>
                <a:gd name="T80" fmla="*/ 10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10" y="31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0"/>
            <p:cNvSpPr>
              <a:spLocks noEditPoints="1"/>
            </p:cNvSpPr>
            <p:nvPr/>
          </p:nvSpPr>
          <p:spPr bwMode="auto">
            <a:xfrm>
              <a:off x="3954664" y="3514997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4 w 33"/>
                <a:gd name="T19" fmla="*/ 2 h 33"/>
                <a:gd name="T20" fmla="*/ 29 w 33"/>
                <a:gd name="T21" fmla="*/ 5 h 33"/>
                <a:gd name="T22" fmla="*/ 32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9 w 33"/>
                <a:gd name="T29" fmla="*/ 18 h 33"/>
                <a:gd name="T30" fmla="*/ 9 w 33"/>
                <a:gd name="T31" fmla="*/ 23 h 33"/>
                <a:gd name="T32" fmla="*/ 10 w 33"/>
                <a:gd name="T33" fmla="*/ 25 h 33"/>
                <a:gd name="T34" fmla="*/ 14 w 33"/>
                <a:gd name="T35" fmla="*/ 26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4 w 33"/>
                <a:gd name="T43" fmla="*/ 25 h 33"/>
                <a:gd name="T44" fmla="*/ 25 w 33"/>
                <a:gd name="T45" fmla="*/ 23 h 33"/>
                <a:gd name="T46" fmla="*/ 32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7 w 33"/>
                <a:gd name="T55" fmla="*/ 15 h 33"/>
                <a:gd name="T56" fmla="*/ 25 w 33"/>
                <a:gd name="T57" fmla="*/ 10 h 33"/>
                <a:gd name="T58" fmla="*/ 24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4 w 33"/>
                <a:gd name="T65" fmla="*/ 7 h 33"/>
                <a:gd name="T66" fmla="*/ 10 w 33"/>
                <a:gd name="T67" fmla="*/ 8 h 33"/>
                <a:gd name="T68" fmla="*/ 9 w 33"/>
                <a:gd name="T69" fmla="*/ 10 h 33"/>
                <a:gd name="T70" fmla="*/ 27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5"/>
                  </a:moveTo>
                  <a:lnTo>
                    <a:pt x="27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1"/>
            <p:cNvSpPr/>
            <p:nvPr/>
          </p:nvSpPr>
          <p:spPr bwMode="auto">
            <a:xfrm>
              <a:off x="4005159" y="3514997"/>
              <a:ext cx="25248" cy="41194"/>
            </a:xfrm>
            <a:custGeom>
              <a:avLst/>
              <a:gdLst>
                <a:gd name="T0" fmla="*/ 19 w 19"/>
                <a:gd name="T1" fmla="*/ 7 h 31"/>
                <a:gd name="T2" fmla="*/ 19 w 19"/>
                <a:gd name="T3" fmla="*/ 7 h 31"/>
                <a:gd name="T4" fmla="*/ 12 w 19"/>
                <a:gd name="T5" fmla="*/ 8 h 31"/>
                <a:gd name="T6" fmla="*/ 12 w 19"/>
                <a:gd name="T7" fmla="*/ 8 h 31"/>
                <a:gd name="T8" fmla="*/ 9 w 19"/>
                <a:gd name="T9" fmla="*/ 10 h 31"/>
                <a:gd name="T10" fmla="*/ 7 w 19"/>
                <a:gd name="T11" fmla="*/ 13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2 h 31"/>
                <a:gd name="T18" fmla="*/ 7 w 19"/>
                <a:gd name="T19" fmla="*/ 2 h 31"/>
                <a:gd name="T20" fmla="*/ 7 w 19"/>
                <a:gd name="T21" fmla="*/ 8 h 31"/>
                <a:gd name="T22" fmla="*/ 7 w 19"/>
                <a:gd name="T23" fmla="*/ 8 h 31"/>
                <a:gd name="T24" fmla="*/ 12 w 19"/>
                <a:gd name="T25" fmla="*/ 3 h 31"/>
                <a:gd name="T26" fmla="*/ 12 w 19"/>
                <a:gd name="T27" fmla="*/ 3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7"/>
                  </a:moveTo>
                  <a:lnTo>
                    <a:pt x="19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2"/>
            <p:cNvSpPr>
              <a:spLocks noEditPoints="1"/>
            </p:cNvSpPr>
            <p:nvPr/>
          </p:nvSpPr>
          <p:spPr bwMode="auto">
            <a:xfrm>
              <a:off x="4051669" y="3514997"/>
              <a:ext cx="39865" cy="43851"/>
            </a:xfrm>
            <a:custGeom>
              <a:avLst/>
              <a:gdLst>
                <a:gd name="T0" fmla="*/ 12 w 30"/>
                <a:gd name="T1" fmla="*/ 33 h 33"/>
                <a:gd name="T2" fmla="*/ 7 w 30"/>
                <a:gd name="T3" fmla="*/ 31 h 33"/>
                <a:gd name="T4" fmla="*/ 3 w 30"/>
                <a:gd name="T5" fmla="*/ 30 h 33"/>
                <a:gd name="T6" fmla="*/ 2 w 30"/>
                <a:gd name="T7" fmla="*/ 26 h 33"/>
                <a:gd name="T8" fmla="*/ 0 w 30"/>
                <a:gd name="T9" fmla="*/ 23 h 33"/>
                <a:gd name="T10" fmla="*/ 2 w 30"/>
                <a:gd name="T11" fmla="*/ 18 h 33"/>
                <a:gd name="T12" fmla="*/ 5 w 30"/>
                <a:gd name="T13" fmla="*/ 16 h 33"/>
                <a:gd name="T14" fmla="*/ 8 w 30"/>
                <a:gd name="T15" fmla="*/ 13 h 33"/>
                <a:gd name="T16" fmla="*/ 13 w 30"/>
                <a:gd name="T17" fmla="*/ 13 h 33"/>
                <a:gd name="T18" fmla="*/ 18 w 30"/>
                <a:gd name="T19" fmla="*/ 13 h 33"/>
                <a:gd name="T20" fmla="*/ 22 w 30"/>
                <a:gd name="T21" fmla="*/ 13 h 33"/>
                <a:gd name="T22" fmla="*/ 22 w 30"/>
                <a:gd name="T23" fmla="*/ 10 h 33"/>
                <a:gd name="T24" fmla="*/ 20 w 30"/>
                <a:gd name="T25" fmla="*/ 7 h 33"/>
                <a:gd name="T26" fmla="*/ 15 w 30"/>
                <a:gd name="T27" fmla="*/ 5 h 33"/>
                <a:gd name="T28" fmla="*/ 10 w 30"/>
                <a:gd name="T29" fmla="*/ 7 h 33"/>
                <a:gd name="T30" fmla="*/ 5 w 30"/>
                <a:gd name="T31" fmla="*/ 8 h 33"/>
                <a:gd name="T32" fmla="*/ 3 w 30"/>
                <a:gd name="T33" fmla="*/ 5 h 33"/>
                <a:gd name="T34" fmla="*/ 15 w 30"/>
                <a:gd name="T35" fmla="*/ 0 h 33"/>
                <a:gd name="T36" fmla="*/ 22 w 30"/>
                <a:gd name="T37" fmla="*/ 2 h 33"/>
                <a:gd name="T38" fmla="*/ 25 w 30"/>
                <a:gd name="T39" fmla="*/ 3 h 33"/>
                <a:gd name="T40" fmla="*/ 28 w 30"/>
                <a:gd name="T41" fmla="*/ 13 h 33"/>
                <a:gd name="T42" fmla="*/ 28 w 30"/>
                <a:gd name="T43" fmla="*/ 25 h 33"/>
                <a:gd name="T44" fmla="*/ 30 w 30"/>
                <a:gd name="T45" fmla="*/ 26 h 33"/>
                <a:gd name="T46" fmla="*/ 30 w 30"/>
                <a:gd name="T47" fmla="*/ 31 h 33"/>
                <a:gd name="T48" fmla="*/ 28 w 30"/>
                <a:gd name="T49" fmla="*/ 33 h 33"/>
                <a:gd name="T50" fmla="*/ 28 w 30"/>
                <a:gd name="T51" fmla="*/ 33 h 33"/>
                <a:gd name="T52" fmla="*/ 25 w 30"/>
                <a:gd name="T53" fmla="*/ 31 h 33"/>
                <a:gd name="T54" fmla="*/ 23 w 30"/>
                <a:gd name="T55" fmla="*/ 26 h 33"/>
                <a:gd name="T56" fmla="*/ 18 w 30"/>
                <a:gd name="T57" fmla="*/ 31 h 33"/>
                <a:gd name="T58" fmla="*/ 12 w 30"/>
                <a:gd name="T59" fmla="*/ 33 h 33"/>
                <a:gd name="T60" fmla="*/ 13 w 30"/>
                <a:gd name="T61" fmla="*/ 28 h 33"/>
                <a:gd name="T62" fmla="*/ 18 w 30"/>
                <a:gd name="T63" fmla="*/ 26 h 33"/>
                <a:gd name="T64" fmla="*/ 22 w 30"/>
                <a:gd name="T65" fmla="*/ 25 h 33"/>
                <a:gd name="T66" fmla="*/ 22 w 30"/>
                <a:gd name="T67" fmla="*/ 23 h 33"/>
                <a:gd name="T68" fmla="*/ 22 w 30"/>
                <a:gd name="T69" fmla="*/ 18 h 33"/>
                <a:gd name="T70" fmla="*/ 18 w 30"/>
                <a:gd name="T71" fmla="*/ 16 h 33"/>
                <a:gd name="T72" fmla="*/ 15 w 30"/>
                <a:gd name="T73" fmla="*/ 16 h 33"/>
                <a:gd name="T74" fmla="*/ 10 w 30"/>
                <a:gd name="T75" fmla="*/ 18 h 33"/>
                <a:gd name="T76" fmla="*/ 7 w 30"/>
                <a:gd name="T77" fmla="*/ 23 h 33"/>
                <a:gd name="T78" fmla="*/ 8 w 30"/>
                <a:gd name="T79" fmla="*/ 26 h 33"/>
                <a:gd name="T80" fmla="*/ 13 w 30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12" y="33"/>
                  </a:moveTo>
                  <a:lnTo>
                    <a:pt x="12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2" y="33"/>
                  </a:lnTo>
                  <a:lnTo>
                    <a:pt x="12" y="33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"/>
            <p:cNvSpPr>
              <a:spLocks noEditPoints="1"/>
            </p:cNvSpPr>
            <p:nvPr/>
          </p:nvSpPr>
          <p:spPr bwMode="auto">
            <a:xfrm>
              <a:off x="4098177" y="3499051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1 w 33"/>
                <a:gd name="T7" fmla="*/ 35 h 45"/>
                <a:gd name="T8" fmla="*/ 0 w 33"/>
                <a:gd name="T9" fmla="*/ 28 h 45"/>
                <a:gd name="T10" fmla="*/ 1 w 33"/>
                <a:gd name="T11" fmla="*/ 22 h 45"/>
                <a:gd name="T12" fmla="*/ 5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4 h 45"/>
                <a:gd name="T20" fmla="*/ 24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3 w 33"/>
                <a:gd name="T27" fmla="*/ 38 h 45"/>
                <a:gd name="T28" fmla="*/ 33 w 33"/>
                <a:gd name="T29" fmla="*/ 43 h 45"/>
                <a:gd name="T30" fmla="*/ 31 w 33"/>
                <a:gd name="T31" fmla="*/ 45 h 45"/>
                <a:gd name="T32" fmla="*/ 31 w 33"/>
                <a:gd name="T33" fmla="*/ 45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38 h 45"/>
                <a:gd name="T46" fmla="*/ 20 w 33"/>
                <a:gd name="T47" fmla="*/ 38 h 45"/>
                <a:gd name="T48" fmla="*/ 21 w 33"/>
                <a:gd name="T49" fmla="*/ 37 h 45"/>
                <a:gd name="T50" fmla="*/ 24 w 33"/>
                <a:gd name="T51" fmla="*/ 35 h 45"/>
                <a:gd name="T52" fmla="*/ 24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9 h 45"/>
                <a:gd name="T62" fmla="*/ 13 w 33"/>
                <a:gd name="T63" fmla="*/ 19 h 45"/>
                <a:gd name="T64" fmla="*/ 10 w 33"/>
                <a:gd name="T65" fmla="*/ 22 h 45"/>
                <a:gd name="T66" fmla="*/ 8 w 33"/>
                <a:gd name="T67" fmla="*/ 25 h 45"/>
                <a:gd name="T68" fmla="*/ 6 w 33"/>
                <a:gd name="T69" fmla="*/ 28 h 45"/>
                <a:gd name="T70" fmla="*/ 8 w 33"/>
                <a:gd name="T71" fmla="*/ 33 h 45"/>
                <a:gd name="T72" fmla="*/ 10 w 33"/>
                <a:gd name="T73" fmla="*/ 37 h 45"/>
                <a:gd name="T74" fmla="*/ 13 w 33"/>
                <a:gd name="T75" fmla="*/ 38 h 45"/>
                <a:gd name="T76" fmla="*/ 16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152659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4172591" y="3514997"/>
              <a:ext cx="41194" cy="59797"/>
            </a:xfrm>
            <a:custGeom>
              <a:avLst/>
              <a:gdLst>
                <a:gd name="T0" fmla="*/ 16 w 31"/>
                <a:gd name="T1" fmla="*/ 33 h 45"/>
                <a:gd name="T2" fmla="*/ 10 w 31"/>
                <a:gd name="T3" fmla="*/ 31 h 45"/>
                <a:gd name="T4" fmla="*/ 6 w 31"/>
                <a:gd name="T5" fmla="*/ 45 h 45"/>
                <a:gd name="T6" fmla="*/ 0 w 31"/>
                <a:gd name="T7" fmla="*/ 2 h 45"/>
                <a:gd name="T8" fmla="*/ 5 w 31"/>
                <a:gd name="T9" fmla="*/ 7 h 45"/>
                <a:gd name="T10" fmla="*/ 10 w 31"/>
                <a:gd name="T11" fmla="*/ 2 h 45"/>
                <a:gd name="T12" fmla="*/ 16 w 31"/>
                <a:gd name="T13" fmla="*/ 0 h 45"/>
                <a:gd name="T14" fmla="*/ 23 w 31"/>
                <a:gd name="T15" fmla="*/ 2 h 45"/>
                <a:gd name="T16" fmla="*/ 26 w 31"/>
                <a:gd name="T17" fmla="*/ 5 h 45"/>
                <a:gd name="T18" fmla="*/ 30 w 31"/>
                <a:gd name="T19" fmla="*/ 10 h 45"/>
                <a:gd name="T20" fmla="*/ 31 w 31"/>
                <a:gd name="T21" fmla="*/ 16 h 45"/>
                <a:gd name="T22" fmla="*/ 30 w 31"/>
                <a:gd name="T23" fmla="*/ 23 h 45"/>
                <a:gd name="T24" fmla="*/ 28 w 31"/>
                <a:gd name="T25" fmla="*/ 28 h 45"/>
                <a:gd name="T26" fmla="*/ 23 w 31"/>
                <a:gd name="T27" fmla="*/ 31 h 45"/>
                <a:gd name="T28" fmla="*/ 16 w 31"/>
                <a:gd name="T29" fmla="*/ 33 h 45"/>
                <a:gd name="T30" fmla="*/ 15 w 31"/>
                <a:gd name="T31" fmla="*/ 26 h 45"/>
                <a:gd name="T32" fmla="*/ 18 w 31"/>
                <a:gd name="T33" fmla="*/ 26 h 45"/>
                <a:gd name="T34" fmla="*/ 21 w 31"/>
                <a:gd name="T35" fmla="*/ 23 h 45"/>
                <a:gd name="T36" fmla="*/ 23 w 31"/>
                <a:gd name="T37" fmla="*/ 20 h 45"/>
                <a:gd name="T38" fmla="*/ 25 w 31"/>
                <a:gd name="T39" fmla="*/ 16 h 45"/>
                <a:gd name="T40" fmla="*/ 23 w 31"/>
                <a:gd name="T41" fmla="*/ 13 h 45"/>
                <a:gd name="T42" fmla="*/ 21 w 31"/>
                <a:gd name="T43" fmla="*/ 10 h 45"/>
                <a:gd name="T44" fmla="*/ 18 w 31"/>
                <a:gd name="T45" fmla="*/ 7 h 45"/>
                <a:gd name="T46" fmla="*/ 15 w 31"/>
                <a:gd name="T47" fmla="*/ 7 h 45"/>
                <a:gd name="T48" fmla="*/ 11 w 31"/>
                <a:gd name="T49" fmla="*/ 7 h 45"/>
                <a:gd name="T50" fmla="*/ 10 w 31"/>
                <a:gd name="T51" fmla="*/ 8 h 45"/>
                <a:gd name="T52" fmla="*/ 8 w 31"/>
                <a:gd name="T53" fmla="*/ 10 h 45"/>
                <a:gd name="T54" fmla="*/ 6 w 31"/>
                <a:gd name="T55" fmla="*/ 12 h 45"/>
                <a:gd name="T56" fmla="*/ 6 w 31"/>
                <a:gd name="T57" fmla="*/ 20 h 45"/>
                <a:gd name="T58" fmla="*/ 8 w 31"/>
                <a:gd name="T59" fmla="*/ 23 h 45"/>
                <a:gd name="T60" fmla="*/ 10 w 31"/>
                <a:gd name="T61" fmla="*/ 25 h 45"/>
                <a:gd name="T62" fmla="*/ 13 w 31"/>
                <a:gd name="T63" fmla="*/ 26 h 45"/>
                <a:gd name="T64" fmla="*/ 15 w 31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5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26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223086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7"/>
            <p:cNvSpPr/>
            <p:nvPr/>
          </p:nvSpPr>
          <p:spPr bwMode="auto">
            <a:xfrm>
              <a:off x="4237704" y="3514997"/>
              <a:ext cx="35879" cy="43851"/>
            </a:xfrm>
            <a:custGeom>
              <a:avLst/>
              <a:gdLst>
                <a:gd name="T0" fmla="*/ 15 w 27"/>
                <a:gd name="T1" fmla="*/ 33 h 33"/>
                <a:gd name="T2" fmla="*/ 7 w 27"/>
                <a:gd name="T3" fmla="*/ 31 h 33"/>
                <a:gd name="T4" fmla="*/ 4 w 27"/>
                <a:gd name="T5" fmla="*/ 23 h 33"/>
                <a:gd name="T6" fmla="*/ 9 w 27"/>
                <a:gd name="T7" fmla="*/ 26 h 33"/>
                <a:gd name="T8" fmla="*/ 15 w 27"/>
                <a:gd name="T9" fmla="*/ 28 h 33"/>
                <a:gd name="T10" fmla="*/ 20 w 27"/>
                <a:gd name="T11" fmla="*/ 26 h 33"/>
                <a:gd name="T12" fmla="*/ 22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4 w 27"/>
                <a:gd name="T19" fmla="*/ 18 h 33"/>
                <a:gd name="T20" fmla="*/ 9 w 27"/>
                <a:gd name="T21" fmla="*/ 16 h 33"/>
                <a:gd name="T22" fmla="*/ 5 w 27"/>
                <a:gd name="T23" fmla="*/ 15 h 33"/>
                <a:gd name="T24" fmla="*/ 4 w 27"/>
                <a:gd name="T25" fmla="*/ 13 h 33"/>
                <a:gd name="T26" fmla="*/ 2 w 27"/>
                <a:gd name="T27" fmla="*/ 10 h 33"/>
                <a:gd name="T28" fmla="*/ 4 w 27"/>
                <a:gd name="T29" fmla="*/ 7 h 33"/>
                <a:gd name="T30" fmla="*/ 5 w 27"/>
                <a:gd name="T31" fmla="*/ 3 h 33"/>
                <a:gd name="T32" fmla="*/ 10 w 27"/>
                <a:gd name="T33" fmla="*/ 2 h 33"/>
                <a:gd name="T34" fmla="*/ 15 w 27"/>
                <a:gd name="T35" fmla="*/ 0 h 33"/>
                <a:gd name="T36" fmla="*/ 22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5 w 27"/>
                <a:gd name="T43" fmla="*/ 5 h 33"/>
                <a:gd name="T44" fmla="*/ 10 w 27"/>
                <a:gd name="T45" fmla="*/ 7 h 33"/>
                <a:gd name="T46" fmla="*/ 9 w 27"/>
                <a:gd name="T47" fmla="*/ 10 h 33"/>
                <a:gd name="T48" fmla="*/ 9 w 27"/>
                <a:gd name="T49" fmla="*/ 12 h 33"/>
                <a:gd name="T50" fmla="*/ 10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5 w 27"/>
                <a:gd name="T59" fmla="*/ 16 h 33"/>
                <a:gd name="T60" fmla="*/ 27 w 27"/>
                <a:gd name="T61" fmla="*/ 20 h 33"/>
                <a:gd name="T62" fmla="*/ 27 w 27"/>
                <a:gd name="T63" fmla="*/ 23 h 33"/>
                <a:gd name="T64" fmla="*/ 27 w 27"/>
                <a:gd name="T65" fmla="*/ 26 h 33"/>
                <a:gd name="T66" fmla="*/ 23 w 27"/>
                <a:gd name="T67" fmla="*/ 30 h 33"/>
                <a:gd name="T68" fmla="*/ 15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8"/>
            <p:cNvSpPr/>
            <p:nvPr/>
          </p:nvSpPr>
          <p:spPr bwMode="auto">
            <a:xfrm>
              <a:off x="4280226" y="3514997"/>
              <a:ext cx="38536" cy="43851"/>
            </a:xfrm>
            <a:custGeom>
              <a:avLst/>
              <a:gdLst>
                <a:gd name="T0" fmla="*/ 0 w 29"/>
                <a:gd name="T1" fmla="*/ 16 h 33"/>
                <a:gd name="T2" fmla="*/ 0 w 29"/>
                <a:gd name="T3" fmla="*/ 16 h 33"/>
                <a:gd name="T4" fmla="*/ 1 w 29"/>
                <a:gd name="T5" fmla="*/ 10 h 33"/>
                <a:gd name="T6" fmla="*/ 1 w 29"/>
                <a:gd name="T7" fmla="*/ 10 h 33"/>
                <a:gd name="T8" fmla="*/ 5 w 29"/>
                <a:gd name="T9" fmla="*/ 5 h 33"/>
                <a:gd name="T10" fmla="*/ 5 w 29"/>
                <a:gd name="T11" fmla="*/ 5 h 33"/>
                <a:gd name="T12" fmla="*/ 10 w 29"/>
                <a:gd name="T13" fmla="*/ 2 h 33"/>
                <a:gd name="T14" fmla="*/ 10 w 29"/>
                <a:gd name="T15" fmla="*/ 2 h 33"/>
                <a:gd name="T16" fmla="*/ 16 w 29"/>
                <a:gd name="T17" fmla="*/ 0 h 33"/>
                <a:gd name="T18" fmla="*/ 16 w 29"/>
                <a:gd name="T19" fmla="*/ 0 h 33"/>
                <a:gd name="T20" fmla="*/ 19 w 29"/>
                <a:gd name="T21" fmla="*/ 2 h 33"/>
                <a:gd name="T22" fmla="*/ 24 w 29"/>
                <a:gd name="T23" fmla="*/ 3 h 33"/>
                <a:gd name="T24" fmla="*/ 24 w 29"/>
                <a:gd name="T25" fmla="*/ 3 h 33"/>
                <a:gd name="T26" fmla="*/ 28 w 29"/>
                <a:gd name="T27" fmla="*/ 5 h 33"/>
                <a:gd name="T28" fmla="*/ 29 w 29"/>
                <a:gd name="T29" fmla="*/ 8 h 33"/>
                <a:gd name="T30" fmla="*/ 23 w 29"/>
                <a:gd name="T31" fmla="*/ 10 h 33"/>
                <a:gd name="T32" fmla="*/ 23 w 29"/>
                <a:gd name="T33" fmla="*/ 10 h 33"/>
                <a:gd name="T34" fmla="*/ 19 w 29"/>
                <a:gd name="T35" fmla="*/ 7 h 33"/>
                <a:gd name="T36" fmla="*/ 19 w 29"/>
                <a:gd name="T37" fmla="*/ 7 h 33"/>
                <a:gd name="T38" fmla="*/ 16 w 29"/>
                <a:gd name="T39" fmla="*/ 7 h 33"/>
                <a:gd name="T40" fmla="*/ 16 w 29"/>
                <a:gd name="T41" fmla="*/ 7 h 33"/>
                <a:gd name="T42" fmla="*/ 11 w 29"/>
                <a:gd name="T43" fmla="*/ 7 h 33"/>
                <a:gd name="T44" fmla="*/ 11 w 29"/>
                <a:gd name="T45" fmla="*/ 7 h 33"/>
                <a:gd name="T46" fmla="*/ 10 w 29"/>
                <a:gd name="T47" fmla="*/ 8 h 33"/>
                <a:gd name="T48" fmla="*/ 10 w 29"/>
                <a:gd name="T49" fmla="*/ 8 h 33"/>
                <a:gd name="T50" fmla="*/ 6 w 29"/>
                <a:gd name="T51" fmla="*/ 12 h 33"/>
                <a:gd name="T52" fmla="*/ 6 w 29"/>
                <a:gd name="T53" fmla="*/ 12 h 33"/>
                <a:gd name="T54" fmla="*/ 6 w 29"/>
                <a:gd name="T55" fmla="*/ 16 h 33"/>
                <a:gd name="T56" fmla="*/ 6 w 29"/>
                <a:gd name="T57" fmla="*/ 16 h 33"/>
                <a:gd name="T58" fmla="*/ 6 w 29"/>
                <a:gd name="T59" fmla="*/ 21 h 33"/>
                <a:gd name="T60" fmla="*/ 6 w 29"/>
                <a:gd name="T61" fmla="*/ 21 h 33"/>
                <a:gd name="T62" fmla="*/ 10 w 29"/>
                <a:gd name="T63" fmla="*/ 25 h 33"/>
                <a:gd name="T64" fmla="*/ 10 w 29"/>
                <a:gd name="T65" fmla="*/ 25 h 33"/>
                <a:gd name="T66" fmla="*/ 13 w 29"/>
                <a:gd name="T67" fmla="*/ 26 h 33"/>
                <a:gd name="T68" fmla="*/ 13 w 29"/>
                <a:gd name="T69" fmla="*/ 26 h 33"/>
                <a:gd name="T70" fmla="*/ 16 w 29"/>
                <a:gd name="T71" fmla="*/ 26 h 33"/>
                <a:gd name="T72" fmla="*/ 16 w 29"/>
                <a:gd name="T73" fmla="*/ 26 h 33"/>
                <a:gd name="T74" fmla="*/ 18 w 29"/>
                <a:gd name="T75" fmla="*/ 26 h 33"/>
                <a:gd name="T76" fmla="*/ 18 w 29"/>
                <a:gd name="T77" fmla="*/ 26 h 33"/>
                <a:gd name="T78" fmla="*/ 19 w 29"/>
                <a:gd name="T79" fmla="*/ 26 h 33"/>
                <a:gd name="T80" fmla="*/ 19 w 29"/>
                <a:gd name="T81" fmla="*/ 26 h 33"/>
                <a:gd name="T82" fmla="*/ 21 w 29"/>
                <a:gd name="T83" fmla="*/ 25 h 33"/>
                <a:gd name="T84" fmla="*/ 21 w 29"/>
                <a:gd name="T85" fmla="*/ 25 h 33"/>
                <a:gd name="T86" fmla="*/ 23 w 29"/>
                <a:gd name="T87" fmla="*/ 23 h 33"/>
                <a:gd name="T88" fmla="*/ 29 w 29"/>
                <a:gd name="T89" fmla="*/ 25 h 33"/>
                <a:gd name="T90" fmla="*/ 29 w 29"/>
                <a:gd name="T91" fmla="*/ 25 h 33"/>
                <a:gd name="T92" fmla="*/ 28 w 29"/>
                <a:gd name="T93" fmla="*/ 28 h 33"/>
                <a:gd name="T94" fmla="*/ 24 w 29"/>
                <a:gd name="T95" fmla="*/ 30 h 33"/>
                <a:gd name="T96" fmla="*/ 24 w 29"/>
                <a:gd name="T97" fmla="*/ 30 h 33"/>
                <a:gd name="T98" fmla="*/ 21 w 29"/>
                <a:gd name="T99" fmla="*/ 31 h 33"/>
                <a:gd name="T100" fmla="*/ 16 w 29"/>
                <a:gd name="T101" fmla="*/ 33 h 33"/>
                <a:gd name="T102" fmla="*/ 16 w 29"/>
                <a:gd name="T103" fmla="*/ 33 h 33"/>
                <a:gd name="T104" fmla="*/ 10 w 29"/>
                <a:gd name="T105" fmla="*/ 31 h 33"/>
                <a:gd name="T106" fmla="*/ 10 w 29"/>
                <a:gd name="T107" fmla="*/ 31 h 33"/>
                <a:gd name="T108" fmla="*/ 5 w 29"/>
                <a:gd name="T109" fmla="*/ 28 h 33"/>
                <a:gd name="T110" fmla="*/ 5 w 29"/>
                <a:gd name="T111" fmla="*/ 28 h 33"/>
                <a:gd name="T112" fmla="*/ 1 w 29"/>
                <a:gd name="T113" fmla="*/ 23 h 33"/>
                <a:gd name="T114" fmla="*/ 1 w 29"/>
                <a:gd name="T115" fmla="*/ 23 h 33"/>
                <a:gd name="T116" fmla="*/ 0 w 29"/>
                <a:gd name="T117" fmla="*/ 16 h 33"/>
                <a:gd name="T118" fmla="*/ 0 w 29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33">
                  <a:moveTo>
                    <a:pt x="0" y="16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9"/>
            <p:cNvSpPr>
              <a:spLocks noEditPoints="1"/>
            </p:cNvSpPr>
            <p:nvPr/>
          </p:nvSpPr>
          <p:spPr bwMode="auto">
            <a:xfrm>
              <a:off x="4328063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0"/>
            <p:cNvSpPr/>
            <p:nvPr/>
          </p:nvSpPr>
          <p:spPr bwMode="auto">
            <a:xfrm>
              <a:off x="4347995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1 w 28"/>
                <a:gd name="T3" fmla="*/ 31 h 31"/>
                <a:gd name="T4" fmla="*/ 21 w 28"/>
                <a:gd name="T5" fmla="*/ 15 h 31"/>
                <a:gd name="T6" fmla="*/ 21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5 w 28"/>
                <a:gd name="T15" fmla="*/ 7 h 31"/>
                <a:gd name="T16" fmla="*/ 15 w 28"/>
                <a:gd name="T17" fmla="*/ 7 h 31"/>
                <a:gd name="T18" fmla="*/ 11 w 28"/>
                <a:gd name="T19" fmla="*/ 7 h 31"/>
                <a:gd name="T20" fmla="*/ 11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8 w 28"/>
                <a:gd name="T27" fmla="*/ 10 h 31"/>
                <a:gd name="T28" fmla="*/ 8 w 28"/>
                <a:gd name="T29" fmla="*/ 10 h 31"/>
                <a:gd name="T30" fmla="*/ 6 w 28"/>
                <a:gd name="T31" fmla="*/ 13 h 31"/>
                <a:gd name="T32" fmla="*/ 6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5 w 28"/>
                <a:gd name="T39" fmla="*/ 2 h 31"/>
                <a:gd name="T40" fmla="*/ 5 w 28"/>
                <a:gd name="T41" fmla="*/ 7 h 31"/>
                <a:gd name="T42" fmla="*/ 5 w 28"/>
                <a:gd name="T43" fmla="*/ 7 h 31"/>
                <a:gd name="T44" fmla="*/ 8 w 28"/>
                <a:gd name="T45" fmla="*/ 5 h 31"/>
                <a:gd name="T46" fmla="*/ 10 w 28"/>
                <a:gd name="T47" fmla="*/ 2 h 31"/>
                <a:gd name="T48" fmla="*/ 10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5 w 28"/>
                <a:gd name="T59" fmla="*/ 5 h 31"/>
                <a:gd name="T60" fmla="*/ 25 w 28"/>
                <a:gd name="T61" fmla="*/ 5 h 31"/>
                <a:gd name="T62" fmla="*/ 26 w 28"/>
                <a:gd name="T63" fmla="*/ 8 h 31"/>
                <a:gd name="T64" fmla="*/ 26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1"/>
            <p:cNvSpPr>
              <a:spLocks noEditPoints="1"/>
            </p:cNvSpPr>
            <p:nvPr/>
          </p:nvSpPr>
          <p:spPr bwMode="auto">
            <a:xfrm>
              <a:off x="4391847" y="3514997"/>
              <a:ext cx="41194" cy="59797"/>
            </a:xfrm>
            <a:custGeom>
              <a:avLst/>
              <a:gdLst>
                <a:gd name="T0" fmla="*/ 15 w 31"/>
                <a:gd name="T1" fmla="*/ 33 h 45"/>
                <a:gd name="T2" fmla="*/ 8 w 31"/>
                <a:gd name="T3" fmla="*/ 31 h 45"/>
                <a:gd name="T4" fmla="*/ 5 w 31"/>
                <a:gd name="T5" fmla="*/ 28 h 45"/>
                <a:gd name="T6" fmla="*/ 1 w 31"/>
                <a:gd name="T7" fmla="*/ 23 h 45"/>
                <a:gd name="T8" fmla="*/ 0 w 31"/>
                <a:gd name="T9" fmla="*/ 16 h 45"/>
                <a:gd name="T10" fmla="*/ 1 w 31"/>
                <a:gd name="T11" fmla="*/ 10 h 45"/>
                <a:gd name="T12" fmla="*/ 5 w 31"/>
                <a:gd name="T13" fmla="*/ 5 h 45"/>
                <a:gd name="T14" fmla="*/ 10 w 31"/>
                <a:gd name="T15" fmla="*/ 2 h 45"/>
                <a:gd name="T16" fmla="*/ 15 w 31"/>
                <a:gd name="T17" fmla="*/ 0 h 45"/>
                <a:gd name="T18" fmla="*/ 21 w 31"/>
                <a:gd name="T19" fmla="*/ 2 h 45"/>
                <a:gd name="T20" fmla="*/ 26 w 31"/>
                <a:gd name="T21" fmla="*/ 2 h 45"/>
                <a:gd name="T22" fmla="*/ 31 w 31"/>
                <a:gd name="T23" fmla="*/ 31 h 45"/>
                <a:gd name="T24" fmla="*/ 31 w 31"/>
                <a:gd name="T25" fmla="*/ 38 h 45"/>
                <a:gd name="T26" fmla="*/ 28 w 31"/>
                <a:gd name="T27" fmla="*/ 41 h 45"/>
                <a:gd name="T28" fmla="*/ 21 w 31"/>
                <a:gd name="T29" fmla="*/ 45 h 45"/>
                <a:gd name="T30" fmla="*/ 15 w 31"/>
                <a:gd name="T31" fmla="*/ 45 h 45"/>
                <a:gd name="T32" fmla="*/ 11 w 31"/>
                <a:gd name="T33" fmla="*/ 45 h 45"/>
                <a:gd name="T34" fmla="*/ 6 w 31"/>
                <a:gd name="T35" fmla="*/ 43 h 45"/>
                <a:gd name="T36" fmla="*/ 5 w 31"/>
                <a:gd name="T37" fmla="*/ 35 h 45"/>
                <a:gd name="T38" fmla="*/ 10 w 31"/>
                <a:gd name="T39" fmla="*/ 40 h 45"/>
                <a:gd name="T40" fmla="*/ 15 w 31"/>
                <a:gd name="T41" fmla="*/ 40 h 45"/>
                <a:gd name="T42" fmla="*/ 20 w 31"/>
                <a:gd name="T43" fmla="*/ 40 h 45"/>
                <a:gd name="T44" fmla="*/ 23 w 31"/>
                <a:gd name="T45" fmla="*/ 38 h 45"/>
                <a:gd name="T46" fmla="*/ 25 w 31"/>
                <a:gd name="T47" fmla="*/ 35 h 45"/>
                <a:gd name="T48" fmla="*/ 25 w 31"/>
                <a:gd name="T49" fmla="*/ 31 h 45"/>
                <a:gd name="T50" fmla="*/ 25 w 31"/>
                <a:gd name="T51" fmla="*/ 26 h 45"/>
                <a:gd name="T52" fmla="*/ 21 w 31"/>
                <a:gd name="T53" fmla="*/ 31 h 45"/>
                <a:gd name="T54" fmla="*/ 15 w 31"/>
                <a:gd name="T55" fmla="*/ 33 h 45"/>
                <a:gd name="T56" fmla="*/ 16 w 31"/>
                <a:gd name="T57" fmla="*/ 26 h 45"/>
                <a:gd name="T58" fmla="*/ 20 w 31"/>
                <a:gd name="T59" fmla="*/ 26 h 45"/>
                <a:gd name="T60" fmla="*/ 23 w 31"/>
                <a:gd name="T61" fmla="*/ 25 h 45"/>
                <a:gd name="T62" fmla="*/ 25 w 31"/>
                <a:gd name="T63" fmla="*/ 23 h 45"/>
                <a:gd name="T64" fmla="*/ 25 w 31"/>
                <a:gd name="T65" fmla="*/ 13 h 45"/>
                <a:gd name="T66" fmla="*/ 25 w 31"/>
                <a:gd name="T67" fmla="*/ 10 h 45"/>
                <a:gd name="T68" fmla="*/ 21 w 31"/>
                <a:gd name="T69" fmla="*/ 8 h 45"/>
                <a:gd name="T70" fmla="*/ 20 w 31"/>
                <a:gd name="T71" fmla="*/ 7 h 45"/>
                <a:gd name="T72" fmla="*/ 16 w 31"/>
                <a:gd name="T73" fmla="*/ 7 h 45"/>
                <a:gd name="T74" fmla="*/ 13 w 31"/>
                <a:gd name="T75" fmla="*/ 7 h 45"/>
                <a:gd name="T76" fmla="*/ 10 w 31"/>
                <a:gd name="T77" fmla="*/ 10 h 45"/>
                <a:gd name="T78" fmla="*/ 8 w 31"/>
                <a:gd name="T79" fmla="*/ 13 h 45"/>
                <a:gd name="T80" fmla="*/ 6 w 31"/>
                <a:gd name="T81" fmla="*/ 16 h 45"/>
                <a:gd name="T82" fmla="*/ 8 w 31"/>
                <a:gd name="T83" fmla="*/ 21 h 45"/>
                <a:gd name="T84" fmla="*/ 10 w 31"/>
                <a:gd name="T85" fmla="*/ 25 h 45"/>
                <a:gd name="T86" fmla="*/ 13 w 31"/>
                <a:gd name="T87" fmla="*/ 26 h 45"/>
                <a:gd name="T88" fmla="*/ 16 w 31"/>
                <a:gd name="T8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45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2"/>
            <p:cNvSpPr>
              <a:spLocks noEditPoints="1"/>
            </p:cNvSpPr>
            <p:nvPr/>
          </p:nvSpPr>
          <p:spPr bwMode="auto">
            <a:xfrm>
              <a:off x="4462274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5 w 31"/>
                <a:gd name="T5" fmla="*/ 28 h 33"/>
                <a:gd name="T6" fmla="*/ 1 w 31"/>
                <a:gd name="T7" fmla="*/ 23 h 33"/>
                <a:gd name="T8" fmla="*/ 0 w 31"/>
                <a:gd name="T9" fmla="*/ 16 h 33"/>
                <a:gd name="T10" fmla="*/ 1 w 31"/>
                <a:gd name="T11" fmla="*/ 10 h 33"/>
                <a:gd name="T12" fmla="*/ 5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8 w 31"/>
                <a:gd name="T31" fmla="*/ 23 h 33"/>
                <a:gd name="T32" fmla="*/ 10 w 31"/>
                <a:gd name="T33" fmla="*/ 25 h 33"/>
                <a:gd name="T34" fmla="*/ 13 w 31"/>
                <a:gd name="T35" fmla="*/ 26 h 33"/>
                <a:gd name="T36" fmla="*/ 16 w 31"/>
                <a:gd name="T37" fmla="*/ 28 h 33"/>
                <a:gd name="T38" fmla="*/ 18 w 31"/>
                <a:gd name="T39" fmla="*/ 28 h 33"/>
                <a:gd name="T40" fmla="*/ 21 w 31"/>
                <a:gd name="T41" fmla="*/ 26 h 33"/>
                <a:gd name="T42" fmla="*/ 23 w 31"/>
                <a:gd name="T43" fmla="*/ 25 h 33"/>
                <a:gd name="T44" fmla="*/ 24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6 w 31"/>
                <a:gd name="T53" fmla="*/ 33 h 33"/>
                <a:gd name="T54" fmla="*/ 24 w 31"/>
                <a:gd name="T55" fmla="*/ 15 h 33"/>
                <a:gd name="T56" fmla="*/ 24 w 31"/>
                <a:gd name="T57" fmla="*/ 10 h 33"/>
                <a:gd name="T58" fmla="*/ 21 w 31"/>
                <a:gd name="T59" fmla="*/ 8 h 33"/>
                <a:gd name="T60" fmla="*/ 19 w 31"/>
                <a:gd name="T61" fmla="*/ 7 h 33"/>
                <a:gd name="T62" fmla="*/ 16 w 31"/>
                <a:gd name="T63" fmla="*/ 5 h 33"/>
                <a:gd name="T64" fmla="*/ 11 w 31"/>
                <a:gd name="T65" fmla="*/ 7 h 33"/>
                <a:gd name="T66" fmla="*/ 10 w 31"/>
                <a:gd name="T67" fmla="*/ 8 h 33"/>
                <a:gd name="T68" fmla="*/ 6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3"/>
            <p:cNvSpPr/>
            <p:nvPr/>
          </p:nvSpPr>
          <p:spPr bwMode="auto">
            <a:xfrm>
              <a:off x="4512769" y="3499051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6 w 13"/>
                <a:gd name="T3" fmla="*/ 0 h 45"/>
                <a:gd name="T4" fmla="*/ 6 w 13"/>
                <a:gd name="T5" fmla="*/ 35 h 45"/>
                <a:gd name="T6" fmla="*/ 6 w 13"/>
                <a:gd name="T7" fmla="*/ 35 h 45"/>
                <a:gd name="T8" fmla="*/ 6 w 13"/>
                <a:gd name="T9" fmla="*/ 38 h 45"/>
                <a:gd name="T10" fmla="*/ 6 w 13"/>
                <a:gd name="T11" fmla="*/ 38 h 45"/>
                <a:gd name="T12" fmla="*/ 9 w 13"/>
                <a:gd name="T13" fmla="*/ 38 h 45"/>
                <a:gd name="T14" fmla="*/ 9 w 13"/>
                <a:gd name="T15" fmla="*/ 38 h 45"/>
                <a:gd name="T16" fmla="*/ 11 w 13"/>
                <a:gd name="T17" fmla="*/ 38 h 45"/>
                <a:gd name="T18" fmla="*/ 11 w 13"/>
                <a:gd name="T19" fmla="*/ 38 h 45"/>
                <a:gd name="T20" fmla="*/ 13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9 w 13"/>
                <a:gd name="T27" fmla="*/ 43 h 45"/>
                <a:gd name="T28" fmla="*/ 9 w 13"/>
                <a:gd name="T29" fmla="*/ 43 h 45"/>
                <a:gd name="T30" fmla="*/ 6 w 13"/>
                <a:gd name="T31" fmla="*/ 45 h 45"/>
                <a:gd name="T32" fmla="*/ 6 w 13"/>
                <a:gd name="T33" fmla="*/ 45 h 45"/>
                <a:gd name="T34" fmla="*/ 3 w 13"/>
                <a:gd name="T35" fmla="*/ 43 h 45"/>
                <a:gd name="T36" fmla="*/ 1 w 13"/>
                <a:gd name="T37" fmla="*/ 43 h 45"/>
                <a:gd name="T38" fmla="*/ 1 w 13"/>
                <a:gd name="T39" fmla="*/ 43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6" y="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4"/>
            <p:cNvSpPr>
              <a:spLocks noEditPoints="1"/>
            </p:cNvSpPr>
            <p:nvPr/>
          </p:nvSpPr>
          <p:spPr bwMode="auto">
            <a:xfrm>
              <a:off x="4536688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5"/>
            <p:cNvSpPr/>
            <p:nvPr/>
          </p:nvSpPr>
          <p:spPr bwMode="auto">
            <a:xfrm>
              <a:off x="4553963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3 w 20"/>
                <a:gd name="T21" fmla="*/ 38 h 43"/>
                <a:gd name="T22" fmla="*/ 3 w 20"/>
                <a:gd name="T23" fmla="*/ 38 h 43"/>
                <a:gd name="T24" fmla="*/ 3 w 20"/>
                <a:gd name="T25" fmla="*/ 35 h 43"/>
                <a:gd name="T26" fmla="*/ 3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3 w 20"/>
                <a:gd name="T33" fmla="*/ 12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6 w 20"/>
                <a:gd name="T41" fmla="*/ 12 h 43"/>
                <a:gd name="T42" fmla="*/ 16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6 h 43"/>
                <a:gd name="T52" fmla="*/ 11 w 20"/>
                <a:gd name="T53" fmla="*/ 36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6"/>
            <p:cNvSpPr/>
            <p:nvPr/>
          </p:nvSpPr>
          <p:spPr bwMode="auto">
            <a:xfrm>
              <a:off x="4587183" y="3548218"/>
              <a:ext cx="7973" cy="17275"/>
            </a:xfrm>
            <a:custGeom>
              <a:avLst/>
              <a:gdLst>
                <a:gd name="T0" fmla="*/ 1 w 6"/>
                <a:gd name="T1" fmla="*/ 13 h 13"/>
                <a:gd name="T2" fmla="*/ 3 w 6"/>
                <a:gd name="T3" fmla="*/ 6 h 13"/>
                <a:gd name="T4" fmla="*/ 0 w 6"/>
                <a:gd name="T5" fmla="*/ 6 h 13"/>
                <a:gd name="T6" fmla="*/ 0 w 6"/>
                <a:gd name="T7" fmla="*/ 0 h 13"/>
                <a:gd name="T8" fmla="*/ 6 w 6"/>
                <a:gd name="T9" fmla="*/ 0 h 13"/>
                <a:gd name="T10" fmla="*/ 6 w 6"/>
                <a:gd name="T11" fmla="*/ 6 h 13"/>
                <a:gd name="T12" fmla="*/ 5 w 6"/>
                <a:gd name="T13" fmla="*/ 13 h 13"/>
                <a:gd name="T14" fmla="*/ 1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7"/>
            <p:cNvSpPr/>
            <p:nvPr/>
          </p:nvSpPr>
          <p:spPr bwMode="auto">
            <a:xfrm>
              <a:off x="3598540" y="3609344"/>
              <a:ext cx="34549" cy="43851"/>
            </a:xfrm>
            <a:custGeom>
              <a:avLst/>
              <a:gdLst>
                <a:gd name="T0" fmla="*/ 13 w 26"/>
                <a:gd name="T1" fmla="*/ 33 h 33"/>
                <a:gd name="T2" fmla="*/ 6 w 26"/>
                <a:gd name="T3" fmla="*/ 31 h 33"/>
                <a:gd name="T4" fmla="*/ 1 w 26"/>
                <a:gd name="T5" fmla="*/ 25 h 33"/>
                <a:gd name="T6" fmla="*/ 8 w 26"/>
                <a:gd name="T7" fmla="*/ 26 h 33"/>
                <a:gd name="T8" fmla="*/ 13 w 26"/>
                <a:gd name="T9" fmla="*/ 28 h 33"/>
                <a:gd name="T10" fmla="*/ 18 w 26"/>
                <a:gd name="T11" fmla="*/ 26 h 33"/>
                <a:gd name="T12" fmla="*/ 19 w 26"/>
                <a:gd name="T13" fmla="*/ 23 h 33"/>
                <a:gd name="T14" fmla="*/ 19 w 26"/>
                <a:gd name="T15" fmla="*/ 21 h 33"/>
                <a:gd name="T16" fmla="*/ 18 w 26"/>
                <a:gd name="T17" fmla="*/ 21 h 33"/>
                <a:gd name="T18" fmla="*/ 11 w 26"/>
                <a:gd name="T19" fmla="*/ 20 h 33"/>
                <a:gd name="T20" fmla="*/ 6 w 26"/>
                <a:gd name="T21" fmla="*/ 18 h 33"/>
                <a:gd name="T22" fmla="*/ 3 w 26"/>
                <a:gd name="T23" fmla="*/ 16 h 33"/>
                <a:gd name="T24" fmla="*/ 1 w 26"/>
                <a:gd name="T25" fmla="*/ 13 h 33"/>
                <a:gd name="T26" fmla="*/ 1 w 26"/>
                <a:gd name="T27" fmla="*/ 11 h 33"/>
                <a:gd name="T28" fmla="*/ 1 w 26"/>
                <a:gd name="T29" fmla="*/ 7 h 33"/>
                <a:gd name="T30" fmla="*/ 4 w 26"/>
                <a:gd name="T31" fmla="*/ 3 h 33"/>
                <a:gd name="T32" fmla="*/ 8 w 26"/>
                <a:gd name="T33" fmla="*/ 2 h 33"/>
                <a:gd name="T34" fmla="*/ 13 w 26"/>
                <a:gd name="T35" fmla="*/ 0 h 33"/>
                <a:gd name="T36" fmla="*/ 19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3 w 26"/>
                <a:gd name="T43" fmla="*/ 5 h 33"/>
                <a:gd name="T44" fmla="*/ 8 w 26"/>
                <a:gd name="T45" fmla="*/ 7 h 33"/>
                <a:gd name="T46" fmla="*/ 6 w 26"/>
                <a:gd name="T47" fmla="*/ 10 h 33"/>
                <a:gd name="T48" fmla="*/ 8 w 26"/>
                <a:gd name="T49" fmla="*/ 11 h 33"/>
                <a:gd name="T50" fmla="*/ 8 w 26"/>
                <a:gd name="T51" fmla="*/ 13 h 33"/>
                <a:gd name="T52" fmla="*/ 11 w 26"/>
                <a:gd name="T53" fmla="*/ 13 h 33"/>
                <a:gd name="T54" fmla="*/ 13 w 26"/>
                <a:gd name="T55" fmla="*/ 15 h 33"/>
                <a:gd name="T56" fmla="*/ 19 w 26"/>
                <a:gd name="T57" fmla="*/ 16 h 33"/>
                <a:gd name="T58" fmla="*/ 23 w 26"/>
                <a:gd name="T59" fmla="*/ 18 h 33"/>
                <a:gd name="T60" fmla="*/ 24 w 26"/>
                <a:gd name="T61" fmla="*/ 20 h 33"/>
                <a:gd name="T62" fmla="*/ 26 w 26"/>
                <a:gd name="T63" fmla="*/ 23 h 33"/>
                <a:gd name="T64" fmla="*/ 24 w 26"/>
                <a:gd name="T65" fmla="*/ 28 h 33"/>
                <a:gd name="T66" fmla="*/ 23 w 26"/>
                <a:gd name="T67" fmla="*/ 30 h 33"/>
                <a:gd name="T68" fmla="*/ 13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3" y="33"/>
                  </a:moveTo>
                  <a:lnTo>
                    <a:pt x="13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8"/>
            <p:cNvSpPr>
              <a:spLocks noEditPoints="1"/>
            </p:cNvSpPr>
            <p:nvPr/>
          </p:nvSpPr>
          <p:spPr bwMode="auto">
            <a:xfrm>
              <a:off x="3637077" y="3609344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1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2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6 h 33"/>
                <a:gd name="T34" fmla="*/ 13 w 33"/>
                <a:gd name="T35" fmla="*/ 28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2 w 33"/>
                <a:gd name="T47" fmla="*/ 25 h 33"/>
                <a:gd name="T48" fmla="*/ 25 w 33"/>
                <a:gd name="T49" fmla="*/ 31 h 33"/>
                <a:gd name="T50" fmla="*/ 22 w 33"/>
                <a:gd name="T51" fmla="*/ 33 h 33"/>
                <a:gd name="T52" fmla="*/ 17 w 33"/>
                <a:gd name="T53" fmla="*/ 33 h 33"/>
                <a:gd name="T54" fmla="*/ 27 w 33"/>
                <a:gd name="T55" fmla="*/ 15 h 33"/>
                <a:gd name="T56" fmla="*/ 25 w 33"/>
                <a:gd name="T57" fmla="*/ 11 h 33"/>
                <a:gd name="T58" fmla="*/ 23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1 h 33"/>
                <a:gd name="T70" fmla="*/ 27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5"/>
                  </a:moveTo>
                  <a:lnTo>
                    <a:pt x="27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9"/>
            <p:cNvSpPr>
              <a:spLocks noEditPoints="1"/>
            </p:cNvSpPr>
            <p:nvPr/>
          </p:nvSpPr>
          <p:spPr bwMode="auto">
            <a:xfrm>
              <a:off x="3686243" y="3593398"/>
              <a:ext cx="45180" cy="59797"/>
            </a:xfrm>
            <a:custGeom>
              <a:avLst/>
              <a:gdLst>
                <a:gd name="T0" fmla="*/ 14 w 34"/>
                <a:gd name="T1" fmla="*/ 45 h 45"/>
                <a:gd name="T2" fmla="*/ 9 w 34"/>
                <a:gd name="T3" fmla="*/ 43 h 45"/>
                <a:gd name="T4" fmla="*/ 4 w 34"/>
                <a:gd name="T5" fmla="*/ 40 h 45"/>
                <a:gd name="T6" fmla="*/ 1 w 34"/>
                <a:gd name="T7" fmla="*/ 35 h 45"/>
                <a:gd name="T8" fmla="*/ 0 w 34"/>
                <a:gd name="T9" fmla="*/ 28 h 45"/>
                <a:gd name="T10" fmla="*/ 1 w 34"/>
                <a:gd name="T11" fmla="*/ 22 h 45"/>
                <a:gd name="T12" fmla="*/ 4 w 34"/>
                <a:gd name="T13" fmla="*/ 17 h 45"/>
                <a:gd name="T14" fmla="*/ 8 w 34"/>
                <a:gd name="T15" fmla="*/ 14 h 45"/>
                <a:gd name="T16" fmla="*/ 14 w 34"/>
                <a:gd name="T17" fmla="*/ 12 h 45"/>
                <a:gd name="T18" fmla="*/ 21 w 34"/>
                <a:gd name="T19" fmla="*/ 15 h 45"/>
                <a:gd name="T20" fmla="*/ 24 w 34"/>
                <a:gd name="T21" fmla="*/ 19 h 45"/>
                <a:gd name="T22" fmla="*/ 31 w 34"/>
                <a:gd name="T23" fmla="*/ 0 h 45"/>
                <a:gd name="T24" fmla="*/ 31 w 34"/>
                <a:gd name="T25" fmla="*/ 37 h 45"/>
                <a:gd name="T26" fmla="*/ 33 w 34"/>
                <a:gd name="T27" fmla="*/ 38 h 45"/>
                <a:gd name="T28" fmla="*/ 34 w 34"/>
                <a:gd name="T29" fmla="*/ 45 h 45"/>
                <a:gd name="T30" fmla="*/ 33 w 34"/>
                <a:gd name="T31" fmla="*/ 45 h 45"/>
                <a:gd name="T32" fmla="*/ 31 w 34"/>
                <a:gd name="T33" fmla="*/ 45 h 45"/>
                <a:gd name="T34" fmla="*/ 28 w 34"/>
                <a:gd name="T35" fmla="*/ 43 h 45"/>
                <a:gd name="T36" fmla="*/ 26 w 34"/>
                <a:gd name="T37" fmla="*/ 42 h 45"/>
                <a:gd name="T38" fmla="*/ 26 w 34"/>
                <a:gd name="T39" fmla="*/ 38 h 45"/>
                <a:gd name="T40" fmla="*/ 21 w 34"/>
                <a:gd name="T41" fmla="*/ 43 h 45"/>
                <a:gd name="T42" fmla="*/ 14 w 34"/>
                <a:gd name="T43" fmla="*/ 45 h 45"/>
                <a:gd name="T44" fmla="*/ 16 w 34"/>
                <a:gd name="T45" fmla="*/ 40 h 45"/>
                <a:gd name="T46" fmla="*/ 19 w 34"/>
                <a:gd name="T47" fmla="*/ 38 h 45"/>
                <a:gd name="T48" fmla="*/ 23 w 34"/>
                <a:gd name="T49" fmla="*/ 38 h 45"/>
                <a:gd name="T50" fmla="*/ 24 w 34"/>
                <a:gd name="T51" fmla="*/ 35 h 45"/>
                <a:gd name="T52" fmla="*/ 24 w 34"/>
                <a:gd name="T53" fmla="*/ 25 h 45"/>
                <a:gd name="T54" fmla="*/ 24 w 34"/>
                <a:gd name="T55" fmla="*/ 22 h 45"/>
                <a:gd name="T56" fmla="*/ 21 w 34"/>
                <a:gd name="T57" fmla="*/ 20 h 45"/>
                <a:gd name="T58" fmla="*/ 19 w 34"/>
                <a:gd name="T59" fmla="*/ 19 h 45"/>
                <a:gd name="T60" fmla="*/ 16 w 34"/>
                <a:gd name="T61" fmla="*/ 19 h 45"/>
                <a:gd name="T62" fmla="*/ 13 w 34"/>
                <a:gd name="T63" fmla="*/ 19 h 45"/>
                <a:gd name="T64" fmla="*/ 9 w 34"/>
                <a:gd name="T65" fmla="*/ 22 h 45"/>
                <a:gd name="T66" fmla="*/ 8 w 34"/>
                <a:gd name="T67" fmla="*/ 25 h 45"/>
                <a:gd name="T68" fmla="*/ 6 w 34"/>
                <a:gd name="T69" fmla="*/ 28 h 45"/>
                <a:gd name="T70" fmla="*/ 8 w 34"/>
                <a:gd name="T71" fmla="*/ 33 h 45"/>
                <a:gd name="T72" fmla="*/ 9 w 34"/>
                <a:gd name="T73" fmla="*/ 37 h 45"/>
                <a:gd name="T74" fmla="*/ 13 w 34"/>
                <a:gd name="T75" fmla="*/ 38 h 45"/>
                <a:gd name="T76" fmla="*/ 16 w 34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45">
                  <a:moveTo>
                    <a:pt x="14" y="45"/>
                  </a:moveTo>
                  <a:lnTo>
                    <a:pt x="14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5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0"/>
            <p:cNvSpPr>
              <a:spLocks noEditPoints="1"/>
            </p:cNvSpPr>
            <p:nvPr/>
          </p:nvSpPr>
          <p:spPr bwMode="auto">
            <a:xfrm>
              <a:off x="3755341" y="3593398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9 w 33"/>
                <a:gd name="T15" fmla="*/ 14 h 45"/>
                <a:gd name="T16" fmla="*/ 15 w 33"/>
                <a:gd name="T17" fmla="*/ 12 h 45"/>
                <a:gd name="T18" fmla="*/ 22 w 33"/>
                <a:gd name="T19" fmla="*/ 15 h 45"/>
                <a:gd name="T20" fmla="*/ 25 w 33"/>
                <a:gd name="T21" fmla="*/ 19 h 45"/>
                <a:gd name="T22" fmla="*/ 32 w 33"/>
                <a:gd name="T23" fmla="*/ 0 h 45"/>
                <a:gd name="T24" fmla="*/ 32 w 33"/>
                <a:gd name="T25" fmla="*/ 37 h 45"/>
                <a:gd name="T26" fmla="*/ 33 w 33"/>
                <a:gd name="T27" fmla="*/ 38 h 45"/>
                <a:gd name="T28" fmla="*/ 33 w 33"/>
                <a:gd name="T29" fmla="*/ 45 h 45"/>
                <a:gd name="T30" fmla="*/ 32 w 33"/>
                <a:gd name="T31" fmla="*/ 45 h 45"/>
                <a:gd name="T32" fmla="*/ 32 w 33"/>
                <a:gd name="T33" fmla="*/ 45 h 45"/>
                <a:gd name="T34" fmla="*/ 28 w 33"/>
                <a:gd name="T35" fmla="*/ 43 h 45"/>
                <a:gd name="T36" fmla="*/ 27 w 33"/>
                <a:gd name="T37" fmla="*/ 42 h 45"/>
                <a:gd name="T38" fmla="*/ 27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40 h 45"/>
                <a:gd name="T46" fmla="*/ 20 w 33"/>
                <a:gd name="T47" fmla="*/ 38 h 45"/>
                <a:gd name="T48" fmla="*/ 22 w 33"/>
                <a:gd name="T49" fmla="*/ 38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9 h 45"/>
                <a:gd name="T62" fmla="*/ 14 w 33"/>
                <a:gd name="T63" fmla="*/ 19 h 45"/>
                <a:gd name="T64" fmla="*/ 10 w 33"/>
                <a:gd name="T65" fmla="*/ 22 h 45"/>
                <a:gd name="T66" fmla="*/ 9 w 33"/>
                <a:gd name="T67" fmla="*/ 25 h 45"/>
                <a:gd name="T68" fmla="*/ 7 w 33"/>
                <a:gd name="T69" fmla="*/ 28 h 45"/>
                <a:gd name="T70" fmla="*/ 9 w 33"/>
                <a:gd name="T71" fmla="*/ 33 h 45"/>
                <a:gd name="T72" fmla="*/ 10 w 33"/>
                <a:gd name="T73" fmla="*/ 37 h 45"/>
                <a:gd name="T74" fmla="*/ 14 w 33"/>
                <a:gd name="T75" fmla="*/ 38 h 45"/>
                <a:gd name="T76" fmla="*/ 17 w 33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40"/>
                  </a:moveTo>
                  <a:lnTo>
                    <a:pt x="17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1"/>
            <p:cNvSpPr>
              <a:spLocks noEditPoints="1"/>
            </p:cNvSpPr>
            <p:nvPr/>
          </p:nvSpPr>
          <p:spPr bwMode="auto">
            <a:xfrm>
              <a:off x="3811152" y="3593398"/>
              <a:ext cx="7973" cy="59797"/>
            </a:xfrm>
            <a:custGeom>
              <a:avLst/>
              <a:gdLst>
                <a:gd name="T0" fmla="*/ 0 w 6"/>
                <a:gd name="T1" fmla="*/ 9 h 45"/>
                <a:gd name="T2" fmla="*/ 0 w 6"/>
                <a:gd name="T3" fmla="*/ 0 h 45"/>
                <a:gd name="T4" fmla="*/ 6 w 6"/>
                <a:gd name="T5" fmla="*/ 0 h 45"/>
                <a:gd name="T6" fmla="*/ 6 w 6"/>
                <a:gd name="T7" fmla="*/ 9 h 45"/>
                <a:gd name="T8" fmla="*/ 0 w 6"/>
                <a:gd name="T9" fmla="*/ 9 h 45"/>
                <a:gd name="T10" fmla="*/ 0 w 6"/>
                <a:gd name="T11" fmla="*/ 45 h 45"/>
                <a:gd name="T12" fmla="*/ 0 w 6"/>
                <a:gd name="T13" fmla="*/ 14 h 45"/>
                <a:gd name="T14" fmla="*/ 6 w 6"/>
                <a:gd name="T15" fmla="*/ 14 h 45"/>
                <a:gd name="T16" fmla="*/ 6 w 6"/>
                <a:gd name="T17" fmla="*/ 45 h 45"/>
                <a:gd name="T18" fmla="*/ 0 w 6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2"/>
            <p:cNvSpPr>
              <a:spLocks noEditPoints="1"/>
            </p:cNvSpPr>
            <p:nvPr/>
          </p:nvSpPr>
          <p:spPr bwMode="auto">
            <a:xfrm>
              <a:off x="3828427" y="3609344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1 w 28"/>
                <a:gd name="T5" fmla="*/ 30 h 33"/>
                <a:gd name="T6" fmla="*/ 0 w 28"/>
                <a:gd name="T7" fmla="*/ 26 h 33"/>
                <a:gd name="T8" fmla="*/ 0 w 28"/>
                <a:gd name="T9" fmla="*/ 23 h 33"/>
                <a:gd name="T10" fmla="*/ 0 w 28"/>
                <a:gd name="T11" fmla="*/ 20 h 33"/>
                <a:gd name="T12" fmla="*/ 3 w 28"/>
                <a:gd name="T13" fmla="*/ 16 h 33"/>
                <a:gd name="T14" fmla="*/ 6 w 28"/>
                <a:gd name="T15" fmla="*/ 15 h 33"/>
                <a:gd name="T16" fmla="*/ 13 w 28"/>
                <a:gd name="T17" fmla="*/ 13 h 33"/>
                <a:gd name="T18" fmla="*/ 16 w 28"/>
                <a:gd name="T19" fmla="*/ 13 h 33"/>
                <a:gd name="T20" fmla="*/ 20 w 28"/>
                <a:gd name="T21" fmla="*/ 13 h 33"/>
                <a:gd name="T22" fmla="*/ 20 w 28"/>
                <a:gd name="T23" fmla="*/ 10 h 33"/>
                <a:gd name="T24" fmla="*/ 18 w 28"/>
                <a:gd name="T25" fmla="*/ 7 h 33"/>
                <a:gd name="T26" fmla="*/ 13 w 28"/>
                <a:gd name="T27" fmla="*/ 5 h 33"/>
                <a:gd name="T28" fmla="*/ 8 w 28"/>
                <a:gd name="T29" fmla="*/ 7 h 33"/>
                <a:gd name="T30" fmla="*/ 3 w 28"/>
                <a:gd name="T31" fmla="*/ 8 h 33"/>
                <a:gd name="T32" fmla="*/ 1 w 28"/>
                <a:gd name="T33" fmla="*/ 5 h 33"/>
                <a:gd name="T34" fmla="*/ 13 w 28"/>
                <a:gd name="T35" fmla="*/ 0 h 33"/>
                <a:gd name="T36" fmla="*/ 20 w 28"/>
                <a:gd name="T37" fmla="*/ 2 h 33"/>
                <a:gd name="T38" fmla="*/ 23 w 28"/>
                <a:gd name="T39" fmla="*/ 3 h 33"/>
                <a:gd name="T40" fmla="*/ 26 w 28"/>
                <a:gd name="T41" fmla="*/ 13 h 33"/>
                <a:gd name="T42" fmla="*/ 26 w 28"/>
                <a:gd name="T43" fmla="*/ 25 h 33"/>
                <a:gd name="T44" fmla="*/ 28 w 28"/>
                <a:gd name="T45" fmla="*/ 26 h 33"/>
                <a:gd name="T46" fmla="*/ 28 w 28"/>
                <a:gd name="T47" fmla="*/ 33 h 33"/>
                <a:gd name="T48" fmla="*/ 26 w 28"/>
                <a:gd name="T49" fmla="*/ 33 h 33"/>
                <a:gd name="T50" fmla="*/ 26 w 28"/>
                <a:gd name="T51" fmla="*/ 33 h 33"/>
                <a:gd name="T52" fmla="*/ 23 w 28"/>
                <a:gd name="T53" fmla="*/ 31 h 33"/>
                <a:gd name="T54" fmla="*/ 21 w 28"/>
                <a:gd name="T55" fmla="*/ 28 h 33"/>
                <a:gd name="T56" fmla="*/ 16 w 28"/>
                <a:gd name="T57" fmla="*/ 31 h 33"/>
                <a:gd name="T58" fmla="*/ 10 w 28"/>
                <a:gd name="T59" fmla="*/ 33 h 33"/>
                <a:gd name="T60" fmla="*/ 11 w 28"/>
                <a:gd name="T61" fmla="*/ 28 h 33"/>
                <a:gd name="T62" fmla="*/ 16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6 w 28"/>
                <a:gd name="T71" fmla="*/ 18 h 33"/>
                <a:gd name="T72" fmla="*/ 13 w 28"/>
                <a:gd name="T73" fmla="*/ 16 h 33"/>
                <a:gd name="T74" fmla="*/ 8 w 28"/>
                <a:gd name="T75" fmla="*/ 18 h 33"/>
                <a:gd name="T76" fmla="*/ 5 w 28"/>
                <a:gd name="T77" fmla="*/ 23 h 33"/>
                <a:gd name="T78" fmla="*/ 6 w 28"/>
                <a:gd name="T79" fmla="*/ 26 h 33"/>
                <a:gd name="T80" fmla="*/ 11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3"/>
            <p:cNvSpPr/>
            <p:nvPr/>
          </p:nvSpPr>
          <p:spPr bwMode="auto">
            <a:xfrm>
              <a:off x="3876264" y="3609344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40 w 46"/>
                <a:gd name="T3" fmla="*/ 33 h 33"/>
                <a:gd name="T4" fmla="*/ 40 w 46"/>
                <a:gd name="T5" fmla="*/ 15 h 33"/>
                <a:gd name="T6" fmla="*/ 40 w 46"/>
                <a:gd name="T7" fmla="*/ 15 h 33"/>
                <a:gd name="T8" fmla="*/ 40 w 46"/>
                <a:gd name="T9" fmla="*/ 8 h 33"/>
                <a:gd name="T10" fmla="*/ 40 w 46"/>
                <a:gd name="T11" fmla="*/ 8 h 33"/>
                <a:gd name="T12" fmla="*/ 38 w 46"/>
                <a:gd name="T13" fmla="*/ 7 h 33"/>
                <a:gd name="T14" fmla="*/ 35 w 46"/>
                <a:gd name="T15" fmla="*/ 7 h 33"/>
                <a:gd name="T16" fmla="*/ 35 w 46"/>
                <a:gd name="T17" fmla="*/ 7 h 33"/>
                <a:gd name="T18" fmla="*/ 31 w 46"/>
                <a:gd name="T19" fmla="*/ 7 h 33"/>
                <a:gd name="T20" fmla="*/ 30 w 46"/>
                <a:gd name="T21" fmla="*/ 8 h 33"/>
                <a:gd name="T22" fmla="*/ 30 w 46"/>
                <a:gd name="T23" fmla="*/ 8 h 33"/>
                <a:gd name="T24" fmla="*/ 26 w 46"/>
                <a:gd name="T25" fmla="*/ 13 h 33"/>
                <a:gd name="T26" fmla="*/ 26 w 46"/>
                <a:gd name="T27" fmla="*/ 33 h 33"/>
                <a:gd name="T28" fmla="*/ 20 w 46"/>
                <a:gd name="T29" fmla="*/ 33 h 33"/>
                <a:gd name="T30" fmla="*/ 20 w 46"/>
                <a:gd name="T31" fmla="*/ 15 h 33"/>
                <a:gd name="T32" fmla="*/ 20 w 46"/>
                <a:gd name="T33" fmla="*/ 15 h 33"/>
                <a:gd name="T34" fmla="*/ 18 w 46"/>
                <a:gd name="T35" fmla="*/ 8 h 33"/>
                <a:gd name="T36" fmla="*/ 18 w 46"/>
                <a:gd name="T37" fmla="*/ 8 h 33"/>
                <a:gd name="T38" fmla="*/ 17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2 w 46"/>
                <a:gd name="T45" fmla="*/ 7 h 33"/>
                <a:gd name="T46" fmla="*/ 10 w 46"/>
                <a:gd name="T47" fmla="*/ 8 h 33"/>
                <a:gd name="T48" fmla="*/ 10 w 46"/>
                <a:gd name="T49" fmla="*/ 8 h 33"/>
                <a:gd name="T50" fmla="*/ 7 w 46"/>
                <a:gd name="T51" fmla="*/ 13 h 33"/>
                <a:gd name="T52" fmla="*/ 7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8 h 33"/>
                <a:gd name="T62" fmla="*/ 5 w 46"/>
                <a:gd name="T63" fmla="*/ 8 h 33"/>
                <a:gd name="T64" fmla="*/ 10 w 46"/>
                <a:gd name="T65" fmla="*/ 3 h 33"/>
                <a:gd name="T66" fmla="*/ 10 w 46"/>
                <a:gd name="T67" fmla="*/ 3 h 33"/>
                <a:gd name="T68" fmla="*/ 17 w 46"/>
                <a:gd name="T69" fmla="*/ 0 h 33"/>
                <a:gd name="T70" fmla="*/ 17 w 46"/>
                <a:gd name="T71" fmla="*/ 0 h 33"/>
                <a:gd name="T72" fmla="*/ 20 w 46"/>
                <a:gd name="T73" fmla="*/ 2 h 33"/>
                <a:gd name="T74" fmla="*/ 23 w 46"/>
                <a:gd name="T75" fmla="*/ 3 h 33"/>
                <a:gd name="T76" fmla="*/ 23 w 46"/>
                <a:gd name="T77" fmla="*/ 3 h 33"/>
                <a:gd name="T78" fmla="*/ 26 w 46"/>
                <a:gd name="T79" fmla="*/ 8 h 33"/>
                <a:gd name="T80" fmla="*/ 26 w 46"/>
                <a:gd name="T81" fmla="*/ 8 h 33"/>
                <a:gd name="T82" fmla="*/ 31 w 46"/>
                <a:gd name="T83" fmla="*/ 3 h 33"/>
                <a:gd name="T84" fmla="*/ 31 w 46"/>
                <a:gd name="T85" fmla="*/ 3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5 w 46"/>
                <a:gd name="T95" fmla="*/ 5 h 33"/>
                <a:gd name="T96" fmla="*/ 45 w 46"/>
                <a:gd name="T97" fmla="*/ 5 h 33"/>
                <a:gd name="T98" fmla="*/ 46 w 46"/>
                <a:gd name="T99" fmla="*/ 8 h 33"/>
                <a:gd name="T100" fmla="*/ 46 w 46"/>
                <a:gd name="T101" fmla="*/ 8 h 33"/>
                <a:gd name="T102" fmla="*/ 46 w 46"/>
                <a:gd name="T103" fmla="*/ 13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40" y="33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4"/>
            <p:cNvSpPr/>
            <p:nvPr/>
          </p:nvSpPr>
          <p:spPr bwMode="auto">
            <a:xfrm>
              <a:off x="3967953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2 w 28"/>
                <a:gd name="T3" fmla="*/ 33 h 33"/>
                <a:gd name="T4" fmla="*/ 22 w 28"/>
                <a:gd name="T5" fmla="*/ 15 h 33"/>
                <a:gd name="T6" fmla="*/ 22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9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4 w 28"/>
                <a:gd name="T19" fmla="*/ 7 h 33"/>
                <a:gd name="T20" fmla="*/ 14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9 w 28"/>
                <a:gd name="T27" fmla="*/ 11 h 33"/>
                <a:gd name="T28" fmla="*/ 9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9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9 w 28"/>
                <a:gd name="T51" fmla="*/ 0 h 33"/>
                <a:gd name="T52" fmla="*/ 19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7 w 28"/>
                <a:gd name="T59" fmla="*/ 5 h 33"/>
                <a:gd name="T60" fmla="*/ 27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2" y="3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5"/>
            <p:cNvSpPr>
              <a:spLocks noEditPoints="1"/>
            </p:cNvSpPr>
            <p:nvPr/>
          </p:nvSpPr>
          <p:spPr bwMode="auto">
            <a:xfrm>
              <a:off x="4014462" y="3609344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1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1 h 33"/>
                <a:gd name="T24" fmla="*/ 31 w 31"/>
                <a:gd name="T25" fmla="*/ 16 h 33"/>
                <a:gd name="T26" fmla="*/ 30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5 w 31"/>
                <a:gd name="T33" fmla="*/ 33 h 33"/>
                <a:gd name="T34" fmla="*/ 7 w 31"/>
                <a:gd name="T35" fmla="*/ 16 h 33"/>
                <a:gd name="T36" fmla="*/ 7 w 31"/>
                <a:gd name="T37" fmla="*/ 21 h 33"/>
                <a:gd name="T38" fmla="*/ 8 w 31"/>
                <a:gd name="T39" fmla="*/ 25 h 33"/>
                <a:gd name="T40" fmla="*/ 12 w 31"/>
                <a:gd name="T41" fmla="*/ 26 h 33"/>
                <a:gd name="T42" fmla="*/ 15 w 31"/>
                <a:gd name="T43" fmla="*/ 28 h 33"/>
                <a:gd name="T44" fmla="*/ 18 w 31"/>
                <a:gd name="T45" fmla="*/ 26 h 33"/>
                <a:gd name="T46" fmla="*/ 21 w 31"/>
                <a:gd name="T47" fmla="*/ 25 h 33"/>
                <a:gd name="T48" fmla="*/ 23 w 31"/>
                <a:gd name="T49" fmla="*/ 21 h 33"/>
                <a:gd name="T50" fmla="*/ 25 w 31"/>
                <a:gd name="T51" fmla="*/ 16 h 33"/>
                <a:gd name="T52" fmla="*/ 23 w 31"/>
                <a:gd name="T53" fmla="*/ 13 h 33"/>
                <a:gd name="T54" fmla="*/ 21 w 31"/>
                <a:gd name="T55" fmla="*/ 10 h 33"/>
                <a:gd name="T56" fmla="*/ 18 w 31"/>
                <a:gd name="T57" fmla="*/ 7 h 33"/>
                <a:gd name="T58" fmla="*/ 15 w 31"/>
                <a:gd name="T59" fmla="*/ 7 h 33"/>
                <a:gd name="T60" fmla="*/ 12 w 31"/>
                <a:gd name="T61" fmla="*/ 7 h 33"/>
                <a:gd name="T62" fmla="*/ 8 w 31"/>
                <a:gd name="T63" fmla="*/ 10 h 33"/>
                <a:gd name="T64" fmla="*/ 7 w 31"/>
                <a:gd name="T65" fmla="*/ 13 h 33"/>
                <a:gd name="T66" fmla="*/ 7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6"/>
            <p:cNvSpPr/>
            <p:nvPr/>
          </p:nvSpPr>
          <p:spPr bwMode="auto">
            <a:xfrm>
              <a:off x="4064957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8 h 33"/>
                <a:gd name="T64" fmla="*/ 26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7"/>
            <p:cNvSpPr/>
            <p:nvPr/>
          </p:nvSpPr>
          <p:spPr bwMode="auto">
            <a:xfrm>
              <a:off x="4112794" y="3612001"/>
              <a:ext cx="39865" cy="41194"/>
            </a:xfrm>
            <a:custGeom>
              <a:avLst/>
              <a:gdLst>
                <a:gd name="T0" fmla="*/ 9 w 30"/>
                <a:gd name="T1" fmla="*/ 31 h 31"/>
                <a:gd name="T2" fmla="*/ 9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4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7 w 30"/>
                <a:gd name="T23" fmla="*/ 23 h 31"/>
                <a:gd name="T24" fmla="*/ 10 w 30"/>
                <a:gd name="T25" fmla="*/ 24 h 31"/>
                <a:gd name="T26" fmla="*/ 12 w 30"/>
                <a:gd name="T27" fmla="*/ 26 h 31"/>
                <a:gd name="T28" fmla="*/ 12 w 30"/>
                <a:gd name="T29" fmla="*/ 26 h 31"/>
                <a:gd name="T30" fmla="*/ 17 w 30"/>
                <a:gd name="T31" fmla="*/ 24 h 31"/>
                <a:gd name="T32" fmla="*/ 17 w 30"/>
                <a:gd name="T33" fmla="*/ 24 h 31"/>
                <a:gd name="T34" fmla="*/ 22 w 30"/>
                <a:gd name="T35" fmla="*/ 19 h 31"/>
                <a:gd name="T36" fmla="*/ 22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4 h 31"/>
                <a:gd name="T46" fmla="*/ 28 w 30"/>
                <a:gd name="T47" fmla="*/ 24 h 31"/>
                <a:gd name="T48" fmla="*/ 30 w 30"/>
                <a:gd name="T49" fmla="*/ 24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7 w 30"/>
                <a:gd name="T59" fmla="*/ 31 h 31"/>
                <a:gd name="T60" fmla="*/ 27 w 30"/>
                <a:gd name="T61" fmla="*/ 31 h 31"/>
                <a:gd name="T62" fmla="*/ 23 w 30"/>
                <a:gd name="T63" fmla="*/ 29 h 31"/>
                <a:gd name="T64" fmla="*/ 23 w 30"/>
                <a:gd name="T65" fmla="*/ 29 h 31"/>
                <a:gd name="T66" fmla="*/ 22 w 30"/>
                <a:gd name="T67" fmla="*/ 28 h 31"/>
                <a:gd name="T68" fmla="*/ 22 w 30"/>
                <a:gd name="T69" fmla="*/ 24 h 31"/>
                <a:gd name="T70" fmla="*/ 22 w 30"/>
                <a:gd name="T71" fmla="*/ 24 h 31"/>
                <a:gd name="T72" fmla="*/ 20 w 30"/>
                <a:gd name="T73" fmla="*/ 28 h 31"/>
                <a:gd name="T74" fmla="*/ 17 w 30"/>
                <a:gd name="T75" fmla="*/ 29 h 31"/>
                <a:gd name="T76" fmla="*/ 17 w 30"/>
                <a:gd name="T77" fmla="*/ 29 h 31"/>
                <a:gd name="T78" fmla="*/ 9 w 30"/>
                <a:gd name="T79" fmla="*/ 31 h 31"/>
                <a:gd name="T80" fmla="*/ 9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9" y="31"/>
                  </a:moveTo>
                  <a:lnTo>
                    <a:pt x="9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2" y="19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9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8"/>
            <p:cNvSpPr/>
            <p:nvPr/>
          </p:nvSpPr>
          <p:spPr bwMode="auto">
            <a:xfrm>
              <a:off x="4161960" y="3609344"/>
              <a:ext cx="62455" cy="43851"/>
            </a:xfrm>
            <a:custGeom>
              <a:avLst/>
              <a:gdLst>
                <a:gd name="T0" fmla="*/ 47 w 47"/>
                <a:gd name="T1" fmla="*/ 33 h 33"/>
                <a:gd name="T2" fmla="*/ 41 w 47"/>
                <a:gd name="T3" fmla="*/ 33 h 33"/>
                <a:gd name="T4" fmla="*/ 41 w 47"/>
                <a:gd name="T5" fmla="*/ 15 h 33"/>
                <a:gd name="T6" fmla="*/ 41 w 47"/>
                <a:gd name="T7" fmla="*/ 15 h 33"/>
                <a:gd name="T8" fmla="*/ 39 w 47"/>
                <a:gd name="T9" fmla="*/ 8 h 33"/>
                <a:gd name="T10" fmla="*/ 39 w 47"/>
                <a:gd name="T11" fmla="*/ 8 h 33"/>
                <a:gd name="T12" fmla="*/ 38 w 47"/>
                <a:gd name="T13" fmla="*/ 7 h 33"/>
                <a:gd name="T14" fmla="*/ 34 w 47"/>
                <a:gd name="T15" fmla="*/ 7 h 33"/>
                <a:gd name="T16" fmla="*/ 34 w 47"/>
                <a:gd name="T17" fmla="*/ 7 h 33"/>
                <a:gd name="T18" fmla="*/ 33 w 47"/>
                <a:gd name="T19" fmla="*/ 7 h 33"/>
                <a:gd name="T20" fmla="*/ 29 w 47"/>
                <a:gd name="T21" fmla="*/ 8 h 33"/>
                <a:gd name="T22" fmla="*/ 29 w 47"/>
                <a:gd name="T23" fmla="*/ 8 h 33"/>
                <a:gd name="T24" fmla="*/ 26 w 47"/>
                <a:gd name="T25" fmla="*/ 13 h 33"/>
                <a:gd name="T26" fmla="*/ 26 w 47"/>
                <a:gd name="T27" fmla="*/ 33 h 33"/>
                <a:gd name="T28" fmla="*/ 19 w 47"/>
                <a:gd name="T29" fmla="*/ 33 h 33"/>
                <a:gd name="T30" fmla="*/ 19 w 47"/>
                <a:gd name="T31" fmla="*/ 15 h 33"/>
                <a:gd name="T32" fmla="*/ 19 w 47"/>
                <a:gd name="T33" fmla="*/ 15 h 33"/>
                <a:gd name="T34" fmla="*/ 19 w 47"/>
                <a:gd name="T35" fmla="*/ 8 h 33"/>
                <a:gd name="T36" fmla="*/ 19 w 47"/>
                <a:gd name="T37" fmla="*/ 8 h 33"/>
                <a:gd name="T38" fmla="*/ 18 w 47"/>
                <a:gd name="T39" fmla="*/ 7 h 33"/>
                <a:gd name="T40" fmla="*/ 14 w 47"/>
                <a:gd name="T41" fmla="*/ 7 h 33"/>
                <a:gd name="T42" fmla="*/ 14 w 47"/>
                <a:gd name="T43" fmla="*/ 7 h 33"/>
                <a:gd name="T44" fmla="*/ 11 w 47"/>
                <a:gd name="T45" fmla="*/ 7 h 33"/>
                <a:gd name="T46" fmla="*/ 9 w 47"/>
                <a:gd name="T47" fmla="*/ 8 h 33"/>
                <a:gd name="T48" fmla="*/ 9 w 47"/>
                <a:gd name="T49" fmla="*/ 8 h 33"/>
                <a:gd name="T50" fmla="*/ 6 w 47"/>
                <a:gd name="T51" fmla="*/ 13 h 33"/>
                <a:gd name="T52" fmla="*/ 6 w 47"/>
                <a:gd name="T53" fmla="*/ 33 h 33"/>
                <a:gd name="T54" fmla="*/ 0 w 47"/>
                <a:gd name="T55" fmla="*/ 33 h 33"/>
                <a:gd name="T56" fmla="*/ 0 w 47"/>
                <a:gd name="T57" fmla="*/ 2 h 33"/>
                <a:gd name="T58" fmla="*/ 6 w 47"/>
                <a:gd name="T59" fmla="*/ 2 h 33"/>
                <a:gd name="T60" fmla="*/ 6 w 47"/>
                <a:gd name="T61" fmla="*/ 8 h 33"/>
                <a:gd name="T62" fmla="*/ 6 w 47"/>
                <a:gd name="T63" fmla="*/ 8 h 33"/>
                <a:gd name="T64" fmla="*/ 11 w 47"/>
                <a:gd name="T65" fmla="*/ 3 h 33"/>
                <a:gd name="T66" fmla="*/ 11 w 47"/>
                <a:gd name="T67" fmla="*/ 3 h 33"/>
                <a:gd name="T68" fmla="*/ 18 w 47"/>
                <a:gd name="T69" fmla="*/ 0 h 33"/>
                <a:gd name="T70" fmla="*/ 18 w 47"/>
                <a:gd name="T71" fmla="*/ 0 h 33"/>
                <a:gd name="T72" fmla="*/ 21 w 47"/>
                <a:gd name="T73" fmla="*/ 2 h 33"/>
                <a:gd name="T74" fmla="*/ 23 w 47"/>
                <a:gd name="T75" fmla="*/ 3 h 33"/>
                <a:gd name="T76" fmla="*/ 23 w 47"/>
                <a:gd name="T77" fmla="*/ 3 h 33"/>
                <a:gd name="T78" fmla="*/ 26 w 47"/>
                <a:gd name="T79" fmla="*/ 8 h 33"/>
                <a:gd name="T80" fmla="*/ 26 w 47"/>
                <a:gd name="T81" fmla="*/ 8 h 33"/>
                <a:gd name="T82" fmla="*/ 31 w 47"/>
                <a:gd name="T83" fmla="*/ 3 h 33"/>
                <a:gd name="T84" fmla="*/ 31 w 47"/>
                <a:gd name="T85" fmla="*/ 3 h 33"/>
                <a:gd name="T86" fmla="*/ 38 w 47"/>
                <a:gd name="T87" fmla="*/ 0 h 33"/>
                <a:gd name="T88" fmla="*/ 38 w 47"/>
                <a:gd name="T89" fmla="*/ 0 h 33"/>
                <a:gd name="T90" fmla="*/ 42 w 47"/>
                <a:gd name="T91" fmla="*/ 2 h 33"/>
                <a:gd name="T92" fmla="*/ 42 w 47"/>
                <a:gd name="T93" fmla="*/ 2 h 33"/>
                <a:gd name="T94" fmla="*/ 46 w 47"/>
                <a:gd name="T95" fmla="*/ 5 h 33"/>
                <a:gd name="T96" fmla="*/ 46 w 47"/>
                <a:gd name="T97" fmla="*/ 5 h 33"/>
                <a:gd name="T98" fmla="*/ 47 w 47"/>
                <a:gd name="T99" fmla="*/ 8 h 33"/>
                <a:gd name="T100" fmla="*/ 47 w 47"/>
                <a:gd name="T101" fmla="*/ 8 h 33"/>
                <a:gd name="T102" fmla="*/ 47 w 47"/>
                <a:gd name="T103" fmla="*/ 13 h 33"/>
                <a:gd name="T104" fmla="*/ 47 w 47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33">
                  <a:moveTo>
                    <a:pt x="47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9"/>
            <p:cNvSpPr/>
            <p:nvPr/>
          </p:nvSpPr>
          <p:spPr bwMode="auto">
            <a:xfrm>
              <a:off x="4236374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39 w 48"/>
                <a:gd name="T9" fmla="*/ 8 h 33"/>
                <a:gd name="T10" fmla="*/ 39 w 48"/>
                <a:gd name="T11" fmla="*/ 8 h 33"/>
                <a:gd name="T12" fmla="*/ 38 w 48"/>
                <a:gd name="T13" fmla="*/ 7 h 33"/>
                <a:gd name="T14" fmla="*/ 34 w 48"/>
                <a:gd name="T15" fmla="*/ 7 h 33"/>
                <a:gd name="T16" fmla="*/ 34 w 48"/>
                <a:gd name="T17" fmla="*/ 7 h 33"/>
                <a:gd name="T18" fmla="*/ 33 w 48"/>
                <a:gd name="T19" fmla="*/ 7 h 33"/>
                <a:gd name="T20" fmla="*/ 29 w 48"/>
                <a:gd name="T21" fmla="*/ 8 h 33"/>
                <a:gd name="T22" fmla="*/ 29 w 48"/>
                <a:gd name="T23" fmla="*/ 8 h 33"/>
                <a:gd name="T24" fmla="*/ 26 w 48"/>
                <a:gd name="T25" fmla="*/ 13 h 33"/>
                <a:gd name="T26" fmla="*/ 26 w 48"/>
                <a:gd name="T27" fmla="*/ 33 h 33"/>
                <a:gd name="T28" fmla="*/ 19 w 48"/>
                <a:gd name="T29" fmla="*/ 33 h 33"/>
                <a:gd name="T30" fmla="*/ 19 w 48"/>
                <a:gd name="T31" fmla="*/ 15 h 33"/>
                <a:gd name="T32" fmla="*/ 19 w 48"/>
                <a:gd name="T33" fmla="*/ 15 h 33"/>
                <a:gd name="T34" fmla="*/ 18 w 48"/>
                <a:gd name="T35" fmla="*/ 8 h 33"/>
                <a:gd name="T36" fmla="*/ 18 w 48"/>
                <a:gd name="T37" fmla="*/ 8 h 33"/>
                <a:gd name="T38" fmla="*/ 16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1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6 w 48"/>
                <a:gd name="T51" fmla="*/ 13 h 33"/>
                <a:gd name="T52" fmla="*/ 6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8 h 33"/>
                <a:gd name="T62" fmla="*/ 5 w 48"/>
                <a:gd name="T63" fmla="*/ 8 h 33"/>
                <a:gd name="T64" fmla="*/ 10 w 48"/>
                <a:gd name="T65" fmla="*/ 3 h 33"/>
                <a:gd name="T66" fmla="*/ 10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1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6 w 48"/>
                <a:gd name="T79" fmla="*/ 8 h 33"/>
                <a:gd name="T80" fmla="*/ 26 w 48"/>
                <a:gd name="T81" fmla="*/ 8 h 33"/>
                <a:gd name="T82" fmla="*/ 31 w 48"/>
                <a:gd name="T83" fmla="*/ 3 h 33"/>
                <a:gd name="T84" fmla="*/ 31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4 w 48"/>
                <a:gd name="T95" fmla="*/ 5 h 33"/>
                <a:gd name="T96" fmla="*/ 44 w 48"/>
                <a:gd name="T97" fmla="*/ 5 h 33"/>
                <a:gd name="T98" fmla="*/ 46 w 48"/>
                <a:gd name="T99" fmla="*/ 8 h 33"/>
                <a:gd name="T100" fmla="*/ 46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0"/>
            <p:cNvSpPr/>
            <p:nvPr/>
          </p:nvSpPr>
          <p:spPr bwMode="auto">
            <a:xfrm>
              <a:off x="4304145" y="3612001"/>
              <a:ext cx="41194" cy="58468"/>
            </a:xfrm>
            <a:custGeom>
              <a:avLst/>
              <a:gdLst>
                <a:gd name="T0" fmla="*/ 3 w 31"/>
                <a:gd name="T1" fmla="*/ 38 h 44"/>
                <a:gd name="T2" fmla="*/ 3 w 31"/>
                <a:gd name="T3" fmla="*/ 38 h 44"/>
                <a:gd name="T4" fmla="*/ 6 w 31"/>
                <a:gd name="T5" fmla="*/ 38 h 44"/>
                <a:gd name="T6" fmla="*/ 6 w 31"/>
                <a:gd name="T7" fmla="*/ 38 h 44"/>
                <a:gd name="T8" fmla="*/ 6 w 31"/>
                <a:gd name="T9" fmla="*/ 38 h 44"/>
                <a:gd name="T10" fmla="*/ 6 w 31"/>
                <a:gd name="T11" fmla="*/ 38 h 44"/>
                <a:gd name="T12" fmla="*/ 8 w 31"/>
                <a:gd name="T13" fmla="*/ 38 h 44"/>
                <a:gd name="T14" fmla="*/ 8 w 31"/>
                <a:gd name="T15" fmla="*/ 38 h 44"/>
                <a:gd name="T16" fmla="*/ 10 w 31"/>
                <a:gd name="T17" fmla="*/ 36 h 44"/>
                <a:gd name="T18" fmla="*/ 10 w 31"/>
                <a:gd name="T19" fmla="*/ 36 h 44"/>
                <a:gd name="T20" fmla="*/ 11 w 31"/>
                <a:gd name="T21" fmla="*/ 34 h 44"/>
                <a:gd name="T22" fmla="*/ 11 w 31"/>
                <a:gd name="T23" fmla="*/ 34 h 44"/>
                <a:gd name="T24" fmla="*/ 13 w 31"/>
                <a:gd name="T25" fmla="*/ 31 h 44"/>
                <a:gd name="T26" fmla="*/ 0 w 31"/>
                <a:gd name="T27" fmla="*/ 0 h 44"/>
                <a:gd name="T28" fmla="*/ 6 w 31"/>
                <a:gd name="T29" fmla="*/ 0 h 44"/>
                <a:gd name="T30" fmla="*/ 16 w 31"/>
                <a:gd name="T31" fmla="*/ 24 h 44"/>
                <a:gd name="T32" fmla="*/ 25 w 31"/>
                <a:gd name="T33" fmla="*/ 0 h 44"/>
                <a:gd name="T34" fmla="*/ 31 w 31"/>
                <a:gd name="T35" fmla="*/ 0 h 44"/>
                <a:gd name="T36" fmla="*/ 16 w 31"/>
                <a:gd name="T37" fmla="*/ 38 h 44"/>
                <a:gd name="T38" fmla="*/ 16 w 31"/>
                <a:gd name="T39" fmla="*/ 38 h 44"/>
                <a:gd name="T40" fmla="*/ 13 w 31"/>
                <a:gd name="T41" fmla="*/ 42 h 44"/>
                <a:gd name="T42" fmla="*/ 13 w 31"/>
                <a:gd name="T43" fmla="*/ 42 h 44"/>
                <a:gd name="T44" fmla="*/ 10 w 31"/>
                <a:gd name="T45" fmla="*/ 44 h 44"/>
                <a:gd name="T46" fmla="*/ 6 w 31"/>
                <a:gd name="T47" fmla="*/ 44 h 44"/>
                <a:gd name="T48" fmla="*/ 6 w 31"/>
                <a:gd name="T49" fmla="*/ 44 h 44"/>
                <a:gd name="T50" fmla="*/ 6 w 31"/>
                <a:gd name="T51" fmla="*/ 44 h 44"/>
                <a:gd name="T52" fmla="*/ 6 w 31"/>
                <a:gd name="T53" fmla="*/ 44 h 44"/>
                <a:gd name="T54" fmla="*/ 3 w 31"/>
                <a:gd name="T55" fmla="*/ 44 h 44"/>
                <a:gd name="T56" fmla="*/ 3 w 31"/>
                <a:gd name="T5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44">
                  <a:moveTo>
                    <a:pt x="3" y="38"/>
                  </a:moveTo>
                  <a:lnTo>
                    <a:pt x="3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2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1"/>
            <p:cNvSpPr/>
            <p:nvPr/>
          </p:nvSpPr>
          <p:spPr bwMode="auto">
            <a:xfrm>
              <a:off x="4369256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2 w 28"/>
                <a:gd name="T3" fmla="*/ 33 h 33"/>
                <a:gd name="T4" fmla="*/ 22 w 28"/>
                <a:gd name="T5" fmla="*/ 15 h 33"/>
                <a:gd name="T6" fmla="*/ 22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7 w 28"/>
                <a:gd name="T15" fmla="*/ 7 h 33"/>
                <a:gd name="T16" fmla="*/ 17 w 28"/>
                <a:gd name="T17" fmla="*/ 7 h 33"/>
                <a:gd name="T18" fmla="*/ 14 w 28"/>
                <a:gd name="T19" fmla="*/ 7 h 33"/>
                <a:gd name="T20" fmla="*/ 14 w 28"/>
                <a:gd name="T21" fmla="*/ 7 h 33"/>
                <a:gd name="T22" fmla="*/ 12 w 28"/>
                <a:gd name="T23" fmla="*/ 8 h 33"/>
                <a:gd name="T24" fmla="*/ 12 w 28"/>
                <a:gd name="T25" fmla="*/ 8 h 33"/>
                <a:gd name="T26" fmla="*/ 9 w 28"/>
                <a:gd name="T27" fmla="*/ 11 h 33"/>
                <a:gd name="T28" fmla="*/ 9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8 h 33"/>
                <a:gd name="T42" fmla="*/ 7 w 28"/>
                <a:gd name="T43" fmla="*/ 8 h 33"/>
                <a:gd name="T44" fmla="*/ 9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7 w 28"/>
                <a:gd name="T59" fmla="*/ 5 h 33"/>
                <a:gd name="T60" fmla="*/ 27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2" y="3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2"/>
            <p:cNvSpPr>
              <a:spLocks noEditPoints="1"/>
            </p:cNvSpPr>
            <p:nvPr/>
          </p:nvSpPr>
          <p:spPr bwMode="auto">
            <a:xfrm>
              <a:off x="4418423" y="3593398"/>
              <a:ext cx="7973" cy="59797"/>
            </a:xfrm>
            <a:custGeom>
              <a:avLst/>
              <a:gdLst>
                <a:gd name="T0" fmla="*/ 0 w 6"/>
                <a:gd name="T1" fmla="*/ 9 h 45"/>
                <a:gd name="T2" fmla="*/ 0 w 6"/>
                <a:gd name="T3" fmla="*/ 0 h 45"/>
                <a:gd name="T4" fmla="*/ 6 w 6"/>
                <a:gd name="T5" fmla="*/ 0 h 45"/>
                <a:gd name="T6" fmla="*/ 6 w 6"/>
                <a:gd name="T7" fmla="*/ 9 h 45"/>
                <a:gd name="T8" fmla="*/ 0 w 6"/>
                <a:gd name="T9" fmla="*/ 9 h 45"/>
                <a:gd name="T10" fmla="*/ 0 w 6"/>
                <a:gd name="T11" fmla="*/ 45 h 45"/>
                <a:gd name="T12" fmla="*/ 0 w 6"/>
                <a:gd name="T13" fmla="*/ 14 h 45"/>
                <a:gd name="T14" fmla="*/ 6 w 6"/>
                <a:gd name="T15" fmla="*/ 14 h 45"/>
                <a:gd name="T16" fmla="*/ 6 w 6"/>
                <a:gd name="T17" fmla="*/ 45 h 45"/>
                <a:gd name="T18" fmla="*/ 0 w 6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3"/>
            <p:cNvSpPr>
              <a:spLocks noEditPoints="1"/>
            </p:cNvSpPr>
            <p:nvPr/>
          </p:nvSpPr>
          <p:spPr bwMode="auto">
            <a:xfrm>
              <a:off x="4437027" y="3593398"/>
              <a:ext cx="42522" cy="59797"/>
            </a:xfrm>
            <a:custGeom>
              <a:avLst/>
              <a:gdLst>
                <a:gd name="T0" fmla="*/ 17 w 32"/>
                <a:gd name="T1" fmla="*/ 45 h 45"/>
                <a:gd name="T2" fmla="*/ 17 w 32"/>
                <a:gd name="T3" fmla="*/ 45 h 45"/>
                <a:gd name="T4" fmla="*/ 12 w 32"/>
                <a:gd name="T5" fmla="*/ 43 h 45"/>
                <a:gd name="T6" fmla="*/ 12 w 32"/>
                <a:gd name="T7" fmla="*/ 43 h 45"/>
                <a:gd name="T8" fmla="*/ 7 w 32"/>
                <a:gd name="T9" fmla="*/ 38 h 45"/>
                <a:gd name="T10" fmla="*/ 7 w 32"/>
                <a:gd name="T11" fmla="*/ 45 h 45"/>
                <a:gd name="T12" fmla="*/ 0 w 32"/>
                <a:gd name="T13" fmla="*/ 45 h 45"/>
                <a:gd name="T14" fmla="*/ 0 w 32"/>
                <a:gd name="T15" fmla="*/ 0 h 45"/>
                <a:gd name="T16" fmla="*/ 7 w 32"/>
                <a:gd name="T17" fmla="*/ 0 h 45"/>
                <a:gd name="T18" fmla="*/ 7 w 32"/>
                <a:gd name="T19" fmla="*/ 19 h 45"/>
                <a:gd name="T20" fmla="*/ 7 w 32"/>
                <a:gd name="T21" fmla="*/ 19 h 45"/>
                <a:gd name="T22" fmla="*/ 12 w 32"/>
                <a:gd name="T23" fmla="*/ 15 h 45"/>
                <a:gd name="T24" fmla="*/ 12 w 32"/>
                <a:gd name="T25" fmla="*/ 15 h 45"/>
                <a:gd name="T26" fmla="*/ 19 w 32"/>
                <a:gd name="T27" fmla="*/ 12 h 45"/>
                <a:gd name="T28" fmla="*/ 19 w 32"/>
                <a:gd name="T29" fmla="*/ 12 h 45"/>
                <a:gd name="T30" fmla="*/ 24 w 32"/>
                <a:gd name="T31" fmla="*/ 14 h 45"/>
                <a:gd name="T32" fmla="*/ 24 w 32"/>
                <a:gd name="T33" fmla="*/ 14 h 45"/>
                <a:gd name="T34" fmla="*/ 29 w 32"/>
                <a:gd name="T35" fmla="*/ 17 h 45"/>
                <a:gd name="T36" fmla="*/ 29 w 32"/>
                <a:gd name="T37" fmla="*/ 17 h 45"/>
                <a:gd name="T38" fmla="*/ 32 w 32"/>
                <a:gd name="T39" fmla="*/ 23 h 45"/>
                <a:gd name="T40" fmla="*/ 32 w 32"/>
                <a:gd name="T41" fmla="*/ 23 h 45"/>
                <a:gd name="T42" fmla="*/ 32 w 32"/>
                <a:gd name="T43" fmla="*/ 28 h 45"/>
                <a:gd name="T44" fmla="*/ 32 w 32"/>
                <a:gd name="T45" fmla="*/ 28 h 45"/>
                <a:gd name="T46" fmla="*/ 32 w 32"/>
                <a:gd name="T47" fmla="*/ 35 h 45"/>
                <a:gd name="T48" fmla="*/ 32 w 32"/>
                <a:gd name="T49" fmla="*/ 35 h 45"/>
                <a:gd name="T50" fmla="*/ 29 w 32"/>
                <a:gd name="T51" fmla="*/ 40 h 45"/>
                <a:gd name="T52" fmla="*/ 29 w 32"/>
                <a:gd name="T53" fmla="*/ 40 h 45"/>
                <a:gd name="T54" fmla="*/ 24 w 32"/>
                <a:gd name="T55" fmla="*/ 43 h 45"/>
                <a:gd name="T56" fmla="*/ 24 w 32"/>
                <a:gd name="T57" fmla="*/ 43 h 45"/>
                <a:gd name="T58" fmla="*/ 17 w 32"/>
                <a:gd name="T59" fmla="*/ 45 h 45"/>
                <a:gd name="T60" fmla="*/ 17 w 32"/>
                <a:gd name="T61" fmla="*/ 45 h 45"/>
                <a:gd name="T62" fmla="*/ 15 w 32"/>
                <a:gd name="T63" fmla="*/ 40 h 45"/>
                <a:gd name="T64" fmla="*/ 15 w 32"/>
                <a:gd name="T65" fmla="*/ 40 h 45"/>
                <a:gd name="T66" fmla="*/ 20 w 32"/>
                <a:gd name="T67" fmla="*/ 38 h 45"/>
                <a:gd name="T68" fmla="*/ 20 w 32"/>
                <a:gd name="T69" fmla="*/ 38 h 45"/>
                <a:gd name="T70" fmla="*/ 24 w 32"/>
                <a:gd name="T71" fmla="*/ 37 h 45"/>
                <a:gd name="T72" fmla="*/ 24 w 32"/>
                <a:gd name="T73" fmla="*/ 37 h 45"/>
                <a:gd name="T74" fmla="*/ 25 w 32"/>
                <a:gd name="T75" fmla="*/ 33 h 45"/>
                <a:gd name="T76" fmla="*/ 25 w 32"/>
                <a:gd name="T77" fmla="*/ 33 h 45"/>
                <a:gd name="T78" fmla="*/ 25 w 32"/>
                <a:gd name="T79" fmla="*/ 28 h 45"/>
                <a:gd name="T80" fmla="*/ 25 w 32"/>
                <a:gd name="T81" fmla="*/ 28 h 45"/>
                <a:gd name="T82" fmla="*/ 25 w 32"/>
                <a:gd name="T83" fmla="*/ 25 h 45"/>
                <a:gd name="T84" fmla="*/ 25 w 32"/>
                <a:gd name="T85" fmla="*/ 25 h 45"/>
                <a:gd name="T86" fmla="*/ 24 w 32"/>
                <a:gd name="T87" fmla="*/ 22 h 45"/>
                <a:gd name="T88" fmla="*/ 24 w 32"/>
                <a:gd name="T89" fmla="*/ 22 h 45"/>
                <a:gd name="T90" fmla="*/ 20 w 32"/>
                <a:gd name="T91" fmla="*/ 19 h 45"/>
                <a:gd name="T92" fmla="*/ 20 w 32"/>
                <a:gd name="T93" fmla="*/ 19 h 45"/>
                <a:gd name="T94" fmla="*/ 17 w 32"/>
                <a:gd name="T95" fmla="*/ 19 h 45"/>
                <a:gd name="T96" fmla="*/ 17 w 32"/>
                <a:gd name="T97" fmla="*/ 19 h 45"/>
                <a:gd name="T98" fmla="*/ 14 w 32"/>
                <a:gd name="T99" fmla="*/ 19 h 45"/>
                <a:gd name="T100" fmla="*/ 10 w 32"/>
                <a:gd name="T101" fmla="*/ 20 h 45"/>
                <a:gd name="T102" fmla="*/ 10 w 32"/>
                <a:gd name="T103" fmla="*/ 20 h 45"/>
                <a:gd name="T104" fmla="*/ 7 w 32"/>
                <a:gd name="T105" fmla="*/ 25 h 45"/>
                <a:gd name="T106" fmla="*/ 7 w 32"/>
                <a:gd name="T107" fmla="*/ 33 h 45"/>
                <a:gd name="T108" fmla="*/ 7 w 32"/>
                <a:gd name="T109" fmla="*/ 33 h 45"/>
                <a:gd name="T110" fmla="*/ 9 w 32"/>
                <a:gd name="T111" fmla="*/ 35 h 45"/>
                <a:gd name="T112" fmla="*/ 9 w 32"/>
                <a:gd name="T113" fmla="*/ 35 h 45"/>
                <a:gd name="T114" fmla="*/ 10 w 32"/>
                <a:gd name="T115" fmla="*/ 38 h 45"/>
                <a:gd name="T116" fmla="*/ 10 w 32"/>
                <a:gd name="T117" fmla="*/ 38 h 45"/>
                <a:gd name="T118" fmla="*/ 14 w 32"/>
                <a:gd name="T119" fmla="*/ 38 h 45"/>
                <a:gd name="T120" fmla="*/ 14 w 32"/>
                <a:gd name="T121" fmla="*/ 38 h 45"/>
                <a:gd name="T122" fmla="*/ 15 w 32"/>
                <a:gd name="T123" fmla="*/ 40 h 45"/>
                <a:gd name="T124" fmla="*/ 15 w 32"/>
                <a:gd name="T1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" h="45">
                  <a:moveTo>
                    <a:pt x="17" y="45"/>
                  </a:moveTo>
                  <a:lnTo>
                    <a:pt x="17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4"/>
            <p:cNvSpPr/>
            <p:nvPr/>
          </p:nvSpPr>
          <p:spPr bwMode="auto">
            <a:xfrm>
              <a:off x="4487522" y="3593398"/>
              <a:ext cx="37207" cy="59797"/>
            </a:xfrm>
            <a:custGeom>
              <a:avLst/>
              <a:gdLst>
                <a:gd name="T0" fmla="*/ 28 w 28"/>
                <a:gd name="T1" fmla="*/ 45 h 45"/>
                <a:gd name="T2" fmla="*/ 22 w 28"/>
                <a:gd name="T3" fmla="*/ 45 h 45"/>
                <a:gd name="T4" fmla="*/ 22 w 28"/>
                <a:gd name="T5" fmla="*/ 27 h 45"/>
                <a:gd name="T6" fmla="*/ 22 w 28"/>
                <a:gd name="T7" fmla="*/ 27 h 45"/>
                <a:gd name="T8" fmla="*/ 22 w 28"/>
                <a:gd name="T9" fmla="*/ 23 h 45"/>
                <a:gd name="T10" fmla="*/ 20 w 28"/>
                <a:gd name="T11" fmla="*/ 20 h 45"/>
                <a:gd name="T12" fmla="*/ 20 w 28"/>
                <a:gd name="T13" fmla="*/ 20 h 45"/>
                <a:gd name="T14" fmla="*/ 19 w 28"/>
                <a:gd name="T15" fmla="*/ 19 h 45"/>
                <a:gd name="T16" fmla="*/ 17 w 28"/>
                <a:gd name="T17" fmla="*/ 19 h 45"/>
                <a:gd name="T18" fmla="*/ 17 w 28"/>
                <a:gd name="T19" fmla="*/ 19 h 45"/>
                <a:gd name="T20" fmla="*/ 14 w 28"/>
                <a:gd name="T21" fmla="*/ 19 h 45"/>
                <a:gd name="T22" fmla="*/ 14 w 28"/>
                <a:gd name="T23" fmla="*/ 19 h 45"/>
                <a:gd name="T24" fmla="*/ 12 w 28"/>
                <a:gd name="T25" fmla="*/ 20 h 45"/>
                <a:gd name="T26" fmla="*/ 12 w 28"/>
                <a:gd name="T27" fmla="*/ 20 h 45"/>
                <a:gd name="T28" fmla="*/ 9 w 28"/>
                <a:gd name="T29" fmla="*/ 23 h 45"/>
                <a:gd name="T30" fmla="*/ 9 w 28"/>
                <a:gd name="T31" fmla="*/ 23 h 45"/>
                <a:gd name="T32" fmla="*/ 7 w 28"/>
                <a:gd name="T33" fmla="*/ 25 h 45"/>
                <a:gd name="T34" fmla="*/ 7 w 28"/>
                <a:gd name="T35" fmla="*/ 45 h 45"/>
                <a:gd name="T36" fmla="*/ 0 w 28"/>
                <a:gd name="T37" fmla="*/ 45 h 45"/>
                <a:gd name="T38" fmla="*/ 0 w 28"/>
                <a:gd name="T39" fmla="*/ 0 h 45"/>
                <a:gd name="T40" fmla="*/ 7 w 28"/>
                <a:gd name="T41" fmla="*/ 0 h 45"/>
                <a:gd name="T42" fmla="*/ 7 w 28"/>
                <a:gd name="T43" fmla="*/ 20 h 45"/>
                <a:gd name="T44" fmla="*/ 7 w 28"/>
                <a:gd name="T45" fmla="*/ 20 h 45"/>
                <a:gd name="T46" fmla="*/ 12 w 28"/>
                <a:gd name="T47" fmla="*/ 15 h 45"/>
                <a:gd name="T48" fmla="*/ 12 w 28"/>
                <a:gd name="T49" fmla="*/ 15 h 45"/>
                <a:gd name="T50" fmla="*/ 19 w 28"/>
                <a:gd name="T51" fmla="*/ 12 h 45"/>
                <a:gd name="T52" fmla="*/ 19 w 28"/>
                <a:gd name="T53" fmla="*/ 12 h 45"/>
                <a:gd name="T54" fmla="*/ 24 w 28"/>
                <a:gd name="T55" fmla="*/ 14 h 45"/>
                <a:gd name="T56" fmla="*/ 24 w 28"/>
                <a:gd name="T57" fmla="*/ 14 h 45"/>
                <a:gd name="T58" fmla="*/ 27 w 28"/>
                <a:gd name="T59" fmla="*/ 17 h 45"/>
                <a:gd name="T60" fmla="*/ 27 w 28"/>
                <a:gd name="T61" fmla="*/ 17 h 45"/>
                <a:gd name="T62" fmla="*/ 28 w 28"/>
                <a:gd name="T63" fmla="*/ 20 h 45"/>
                <a:gd name="T64" fmla="*/ 28 w 28"/>
                <a:gd name="T65" fmla="*/ 20 h 45"/>
                <a:gd name="T66" fmla="*/ 28 w 28"/>
                <a:gd name="T67" fmla="*/ 25 h 45"/>
                <a:gd name="T68" fmla="*/ 28 w 28"/>
                <a:gd name="T6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5">
                  <a:moveTo>
                    <a:pt x="28" y="45"/>
                  </a:moveTo>
                  <a:lnTo>
                    <a:pt x="22" y="45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5"/>
            <p:cNvSpPr>
              <a:spLocks noEditPoints="1"/>
            </p:cNvSpPr>
            <p:nvPr/>
          </p:nvSpPr>
          <p:spPr bwMode="auto">
            <a:xfrm>
              <a:off x="3937390" y="2833312"/>
              <a:ext cx="252476" cy="291012"/>
            </a:xfrm>
            <a:custGeom>
              <a:avLst/>
              <a:gdLst>
                <a:gd name="T0" fmla="*/ 71 w 190"/>
                <a:gd name="T1" fmla="*/ 100 h 219"/>
                <a:gd name="T2" fmla="*/ 104 w 190"/>
                <a:gd name="T3" fmla="*/ 94 h 219"/>
                <a:gd name="T4" fmla="*/ 131 w 190"/>
                <a:gd name="T5" fmla="*/ 125 h 219"/>
                <a:gd name="T6" fmla="*/ 117 w 190"/>
                <a:gd name="T7" fmla="*/ 157 h 219"/>
                <a:gd name="T8" fmla="*/ 84 w 190"/>
                <a:gd name="T9" fmla="*/ 163 h 219"/>
                <a:gd name="T10" fmla="*/ 58 w 190"/>
                <a:gd name="T11" fmla="*/ 133 h 219"/>
                <a:gd name="T12" fmla="*/ 162 w 190"/>
                <a:gd name="T13" fmla="*/ 53 h 219"/>
                <a:gd name="T14" fmla="*/ 111 w 190"/>
                <a:gd name="T15" fmla="*/ 39 h 219"/>
                <a:gd name="T16" fmla="*/ 78 w 190"/>
                <a:gd name="T17" fmla="*/ 25 h 219"/>
                <a:gd name="T18" fmla="*/ 35 w 190"/>
                <a:gd name="T19" fmla="*/ 61 h 219"/>
                <a:gd name="T20" fmla="*/ 17 w 190"/>
                <a:gd name="T21" fmla="*/ 66 h 219"/>
                <a:gd name="T22" fmla="*/ 4 w 190"/>
                <a:gd name="T23" fmla="*/ 129 h 219"/>
                <a:gd name="T24" fmla="*/ 43 w 190"/>
                <a:gd name="T25" fmla="*/ 204 h 219"/>
                <a:gd name="T26" fmla="*/ 129 w 190"/>
                <a:gd name="T27" fmla="*/ 213 h 219"/>
                <a:gd name="T28" fmla="*/ 185 w 190"/>
                <a:gd name="T29" fmla="*/ 129 h 219"/>
                <a:gd name="T30" fmla="*/ 174 w 190"/>
                <a:gd name="T31" fmla="*/ 66 h 219"/>
                <a:gd name="T32" fmla="*/ 78 w 190"/>
                <a:gd name="T33" fmla="*/ 48 h 219"/>
                <a:gd name="T34" fmla="*/ 13 w 190"/>
                <a:gd name="T35" fmla="*/ 112 h 219"/>
                <a:gd name="T36" fmla="*/ 35 w 190"/>
                <a:gd name="T37" fmla="*/ 188 h 219"/>
                <a:gd name="T38" fmla="*/ 111 w 190"/>
                <a:gd name="T39" fmla="*/ 209 h 219"/>
                <a:gd name="T40" fmla="*/ 175 w 190"/>
                <a:gd name="T41" fmla="*/ 145 h 219"/>
                <a:gd name="T42" fmla="*/ 152 w 190"/>
                <a:gd name="T43" fmla="*/ 71 h 219"/>
                <a:gd name="T44" fmla="*/ 188 w 190"/>
                <a:gd name="T45" fmla="*/ 56 h 219"/>
                <a:gd name="T46" fmla="*/ 178 w 190"/>
                <a:gd name="T47" fmla="*/ 67 h 219"/>
                <a:gd name="T48" fmla="*/ 170 w 190"/>
                <a:gd name="T49" fmla="*/ 39 h 219"/>
                <a:gd name="T50" fmla="*/ 0 w 190"/>
                <a:gd name="T51" fmla="*/ 56 h 219"/>
                <a:gd name="T52" fmla="*/ 28 w 190"/>
                <a:gd name="T53" fmla="*/ 46 h 219"/>
                <a:gd name="T54" fmla="*/ 9 w 190"/>
                <a:gd name="T55" fmla="*/ 67 h 219"/>
                <a:gd name="T56" fmla="*/ 66 w 190"/>
                <a:gd name="T57" fmla="*/ 0 h 219"/>
                <a:gd name="T58" fmla="*/ 126 w 190"/>
                <a:gd name="T59" fmla="*/ 18 h 219"/>
                <a:gd name="T60" fmla="*/ 63 w 190"/>
                <a:gd name="T61" fmla="*/ 18 h 219"/>
                <a:gd name="T62" fmla="*/ 83 w 190"/>
                <a:gd name="T63" fmla="*/ 127 h 219"/>
                <a:gd name="T64" fmla="*/ 93 w 190"/>
                <a:gd name="T65" fmla="*/ 140 h 219"/>
                <a:gd name="T66" fmla="*/ 104 w 190"/>
                <a:gd name="T67" fmla="*/ 125 h 219"/>
                <a:gd name="T68" fmla="*/ 86 w 190"/>
                <a:gd name="T69" fmla="*/ 120 h 219"/>
                <a:gd name="T70" fmla="*/ 28 w 190"/>
                <a:gd name="T71" fmla="*/ 117 h 219"/>
                <a:gd name="T72" fmla="*/ 35 w 190"/>
                <a:gd name="T73" fmla="*/ 132 h 219"/>
                <a:gd name="T74" fmla="*/ 35 w 190"/>
                <a:gd name="T75" fmla="*/ 162 h 219"/>
                <a:gd name="T76" fmla="*/ 51 w 190"/>
                <a:gd name="T77" fmla="*/ 180 h 219"/>
                <a:gd name="T78" fmla="*/ 68 w 190"/>
                <a:gd name="T79" fmla="*/ 181 h 219"/>
                <a:gd name="T80" fmla="*/ 94 w 190"/>
                <a:gd name="T81" fmla="*/ 196 h 219"/>
                <a:gd name="T82" fmla="*/ 117 w 190"/>
                <a:gd name="T83" fmla="*/ 191 h 219"/>
                <a:gd name="T84" fmla="*/ 127 w 190"/>
                <a:gd name="T85" fmla="*/ 178 h 219"/>
                <a:gd name="T86" fmla="*/ 154 w 190"/>
                <a:gd name="T87" fmla="*/ 163 h 219"/>
                <a:gd name="T88" fmla="*/ 160 w 190"/>
                <a:gd name="T89" fmla="*/ 140 h 219"/>
                <a:gd name="T90" fmla="*/ 154 w 190"/>
                <a:gd name="T91" fmla="*/ 125 h 219"/>
                <a:gd name="T92" fmla="*/ 154 w 190"/>
                <a:gd name="T93" fmla="*/ 94 h 219"/>
                <a:gd name="T94" fmla="*/ 137 w 190"/>
                <a:gd name="T95" fmla="*/ 76 h 219"/>
                <a:gd name="T96" fmla="*/ 121 w 190"/>
                <a:gd name="T97" fmla="*/ 76 h 219"/>
                <a:gd name="T98" fmla="*/ 94 w 190"/>
                <a:gd name="T99" fmla="*/ 59 h 219"/>
                <a:gd name="T100" fmla="*/ 71 w 190"/>
                <a:gd name="T101" fmla="*/ 64 h 219"/>
                <a:gd name="T102" fmla="*/ 61 w 190"/>
                <a:gd name="T103" fmla="*/ 79 h 219"/>
                <a:gd name="T104" fmla="*/ 35 w 190"/>
                <a:gd name="T105" fmla="*/ 94 h 219"/>
                <a:gd name="T106" fmla="*/ 51 w 190"/>
                <a:gd name="T107" fmla="*/ 125 h 219"/>
                <a:gd name="T108" fmla="*/ 68 w 190"/>
                <a:gd name="T109" fmla="*/ 162 h 219"/>
                <a:gd name="T110" fmla="*/ 108 w 190"/>
                <a:gd name="T111" fmla="*/ 170 h 219"/>
                <a:gd name="T112" fmla="*/ 137 w 190"/>
                <a:gd name="T113" fmla="*/ 132 h 219"/>
                <a:gd name="T114" fmla="*/ 121 w 190"/>
                <a:gd name="T115" fmla="*/ 96 h 219"/>
                <a:gd name="T116" fmla="*/ 81 w 190"/>
                <a:gd name="T117" fmla="*/ 87 h 219"/>
                <a:gd name="T118" fmla="*/ 51 w 190"/>
                <a:gd name="T119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19">
                  <a:moveTo>
                    <a:pt x="58" y="125"/>
                  </a:moveTo>
                  <a:lnTo>
                    <a:pt x="58" y="125"/>
                  </a:lnTo>
                  <a:lnTo>
                    <a:pt x="60" y="119"/>
                  </a:lnTo>
                  <a:lnTo>
                    <a:pt x="63" y="112"/>
                  </a:lnTo>
                  <a:lnTo>
                    <a:pt x="66" y="105"/>
                  </a:lnTo>
                  <a:lnTo>
                    <a:pt x="71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2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4" y="94"/>
                  </a:lnTo>
                  <a:lnTo>
                    <a:pt x="111" y="97"/>
                  </a:lnTo>
                  <a:lnTo>
                    <a:pt x="117" y="100"/>
                  </a:lnTo>
                  <a:lnTo>
                    <a:pt x="122" y="105"/>
                  </a:lnTo>
                  <a:lnTo>
                    <a:pt x="126" y="110"/>
                  </a:lnTo>
                  <a:lnTo>
                    <a:pt x="129" y="117"/>
                  </a:lnTo>
                  <a:lnTo>
                    <a:pt x="131" y="125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9" y="138"/>
                  </a:lnTo>
                  <a:lnTo>
                    <a:pt x="127" y="145"/>
                  </a:lnTo>
                  <a:lnTo>
                    <a:pt x="122" y="152"/>
                  </a:lnTo>
                  <a:lnTo>
                    <a:pt x="117" y="157"/>
                  </a:lnTo>
                  <a:lnTo>
                    <a:pt x="112" y="160"/>
                  </a:lnTo>
                  <a:lnTo>
                    <a:pt x="106" y="163"/>
                  </a:lnTo>
                  <a:lnTo>
                    <a:pt x="99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84" y="163"/>
                  </a:lnTo>
                  <a:lnTo>
                    <a:pt x="78" y="162"/>
                  </a:lnTo>
                  <a:lnTo>
                    <a:pt x="71" y="157"/>
                  </a:lnTo>
                  <a:lnTo>
                    <a:pt x="66" y="152"/>
                  </a:lnTo>
                  <a:lnTo>
                    <a:pt x="63" y="147"/>
                  </a:lnTo>
                  <a:lnTo>
                    <a:pt x="60" y="140"/>
                  </a:lnTo>
                  <a:lnTo>
                    <a:pt x="58" y="133"/>
                  </a:lnTo>
                  <a:lnTo>
                    <a:pt x="58" y="125"/>
                  </a:lnTo>
                  <a:lnTo>
                    <a:pt x="58" y="125"/>
                  </a:lnTo>
                  <a:close/>
                  <a:moveTo>
                    <a:pt x="174" y="66"/>
                  </a:moveTo>
                  <a:lnTo>
                    <a:pt x="162" y="54"/>
                  </a:lnTo>
                  <a:lnTo>
                    <a:pt x="162" y="54"/>
                  </a:lnTo>
                  <a:lnTo>
                    <a:pt x="162" y="53"/>
                  </a:lnTo>
                  <a:lnTo>
                    <a:pt x="154" y="61"/>
                  </a:lnTo>
                  <a:lnTo>
                    <a:pt x="154" y="61"/>
                  </a:lnTo>
                  <a:lnTo>
                    <a:pt x="144" y="54"/>
                  </a:lnTo>
                  <a:lnTo>
                    <a:pt x="134" y="48"/>
                  </a:lnTo>
                  <a:lnTo>
                    <a:pt x="122" y="43"/>
                  </a:lnTo>
                  <a:lnTo>
                    <a:pt x="111" y="39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8" y="25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66" y="43"/>
                  </a:lnTo>
                  <a:lnTo>
                    <a:pt x="55" y="48"/>
                  </a:lnTo>
                  <a:lnTo>
                    <a:pt x="45" y="53"/>
                  </a:lnTo>
                  <a:lnTo>
                    <a:pt x="35" y="61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15" y="84"/>
                  </a:lnTo>
                  <a:lnTo>
                    <a:pt x="9" y="99"/>
                  </a:lnTo>
                  <a:lnTo>
                    <a:pt x="5" y="114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5" y="147"/>
                  </a:lnTo>
                  <a:lnTo>
                    <a:pt x="10" y="165"/>
                  </a:lnTo>
                  <a:lnTo>
                    <a:pt x="18" y="180"/>
                  </a:lnTo>
                  <a:lnTo>
                    <a:pt x="30" y="193"/>
                  </a:lnTo>
                  <a:lnTo>
                    <a:pt x="43" y="204"/>
                  </a:lnTo>
                  <a:lnTo>
                    <a:pt x="58" y="213"/>
                  </a:lnTo>
                  <a:lnTo>
                    <a:pt x="76" y="218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112" y="218"/>
                  </a:lnTo>
                  <a:lnTo>
                    <a:pt x="129" y="213"/>
                  </a:lnTo>
                  <a:lnTo>
                    <a:pt x="144" y="204"/>
                  </a:lnTo>
                  <a:lnTo>
                    <a:pt x="157" y="193"/>
                  </a:lnTo>
                  <a:lnTo>
                    <a:pt x="169" y="180"/>
                  </a:lnTo>
                  <a:lnTo>
                    <a:pt x="177" y="165"/>
                  </a:lnTo>
                  <a:lnTo>
                    <a:pt x="182" y="147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3" y="114"/>
                  </a:lnTo>
                  <a:lnTo>
                    <a:pt x="178" y="99"/>
                  </a:lnTo>
                  <a:lnTo>
                    <a:pt x="174" y="86"/>
                  </a:lnTo>
                  <a:lnTo>
                    <a:pt x="165" y="72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4" y="6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78" y="48"/>
                  </a:lnTo>
                  <a:lnTo>
                    <a:pt x="61" y="53"/>
                  </a:lnTo>
                  <a:lnTo>
                    <a:pt x="48" y="61"/>
                  </a:lnTo>
                  <a:lnTo>
                    <a:pt x="35" y="71"/>
                  </a:lnTo>
                  <a:lnTo>
                    <a:pt x="25" y="82"/>
                  </a:lnTo>
                  <a:lnTo>
                    <a:pt x="18" y="97"/>
                  </a:lnTo>
                  <a:lnTo>
                    <a:pt x="13" y="112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3" y="145"/>
                  </a:lnTo>
                  <a:lnTo>
                    <a:pt x="18" y="162"/>
                  </a:lnTo>
                  <a:lnTo>
                    <a:pt x="25" y="175"/>
                  </a:lnTo>
                  <a:lnTo>
                    <a:pt x="35" y="188"/>
                  </a:lnTo>
                  <a:lnTo>
                    <a:pt x="48" y="198"/>
                  </a:lnTo>
                  <a:lnTo>
                    <a:pt x="61" y="204"/>
                  </a:lnTo>
                  <a:lnTo>
                    <a:pt x="78" y="209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111" y="209"/>
                  </a:lnTo>
                  <a:lnTo>
                    <a:pt x="126" y="204"/>
                  </a:lnTo>
                  <a:lnTo>
                    <a:pt x="141" y="198"/>
                  </a:lnTo>
                  <a:lnTo>
                    <a:pt x="152" y="188"/>
                  </a:lnTo>
                  <a:lnTo>
                    <a:pt x="162" y="175"/>
                  </a:lnTo>
                  <a:lnTo>
                    <a:pt x="170" y="162"/>
                  </a:lnTo>
                  <a:lnTo>
                    <a:pt x="175" y="145"/>
                  </a:lnTo>
                  <a:lnTo>
                    <a:pt x="177" y="129"/>
                  </a:lnTo>
                  <a:lnTo>
                    <a:pt x="177" y="129"/>
                  </a:lnTo>
                  <a:lnTo>
                    <a:pt x="175" y="112"/>
                  </a:lnTo>
                  <a:lnTo>
                    <a:pt x="170" y="97"/>
                  </a:lnTo>
                  <a:lnTo>
                    <a:pt x="162" y="82"/>
                  </a:lnTo>
                  <a:lnTo>
                    <a:pt x="152" y="71"/>
                  </a:lnTo>
                  <a:lnTo>
                    <a:pt x="141" y="61"/>
                  </a:lnTo>
                  <a:lnTo>
                    <a:pt x="126" y="53"/>
                  </a:lnTo>
                  <a:lnTo>
                    <a:pt x="111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188" y="56"/>
                  </a:moveTo>
                  <a:lnTo>
                    <a:pt x="188" y="56"/>
                  </a:lnTo>
                  <a:lnTo>
                    <a:pt x="190" y="58"/>
                  </a:lnTo>
                  <a:lnTo>
                    <a:pt x="188" y="59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78" y="67"/>
                  </a:lnTo>
                  <a:lnTo>
                    <a:pt x="177" y="66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0" y="48"/>
                  </a:lnTo>
                  <a:lnTo>
                    <a:pt x="162" y="46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2" y="38"/>
                  </a:lnTo>
                  <a:lnTo>
                    <a:pt x="174" y="39"/>
                  </a:lnTo>
                  <a:lnTo>
                    <a:pt x="188" y="56"/>
                  </a:lnTo>
                  <a:lnTo>
                    <a:pt x="188" y="56"/>
                  </a:lnTo>
                  <a:close/>
                  <a:moveTo>
                    <a:pt x="0" y="56"/>
                  </a:moveTo>
                  <a:lnTo>
                    <a:pt x="17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9" y="6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66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22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20"/>
                  </a:lnTo>
                  <a:lnTo>
                    <a:pt x="63" y="18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83" y="127"/>
                  </a:moveTo>
                  <a:lnTo>
                    <a:pt x="83" y="127"/>
                  </a:lnTo>
                  <a:lnTo>
                    <a:pt x="83" y="132"/>
                  </a:lnTo>
                  <a:lnTo>
                    <a:pt x="86" y="135"/>
                  </a:lnTo>
                  <a:lnTo>
                    <a:pt x="89" y="138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8" y="138"/>
                  </a:lnTo>
                  <a:lnTo>
                    <a:pt x="101" y="137"/>
                  </a:lnTo>
                  <a:lnTo>
                    <a:pt x="104" y="133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04" y="125"/>
                  </a:lnTo>
                  <a:lnTo>
                    <a:pt x="103" y="120"/>
                  </a:lnTo>
                  <a:lnTo>
                    <a:pt x="99" y="119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6" y="120"/>
                  </a:lnTo>
                  <a:lnTo>
                    <a:pt x="84" y="124"/>
                  </a:lnTo>
                  <a:lnTo>
                    <a:pt x="83" y="127"/>
                  </a:lnTo>
                  <a:lnTo>
                    <a:pt x="83" y="127"/>
                  </a:lnTo>
                  <a:close/>
                  <a:moveTo>
                    <a:pt x="37" y="115"/>
                  </a:moveTo>
                  <a:lnTo>
                    <a:pt x="28" y="117"/>
                  </a:lnTo>
                  <a:lnTo>
                    <a:pt x="28" y="117"/>
                  </a:lnTo>
                  <a:lnTo>
                    <a:pt x="27" y="117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8" y="145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0" y="15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55" y="171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1" y="181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61" y="186"/>
                  </a:lnTo>
                  <a:lnTo>
                    <a:pt x="68" y="181"/>
                  </a:lnTo>
                  <a:lnTo>
                    <a:pt x="68" y="181"/>
                  </a:lnTo>
                  <a:lnTo>
                    <a:pt x="81" y="186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12" y="185"/>
                  </a:lnTo>
                  <a:lnTo>
                    <a:pt x="117" y="191"/>
                  </a:lnTo>
                  <a:lnTo>
                    <a:pt x="117" y="191"/>
                  </a:lnTo>
                  <a:lnTo>
                    <a:pt x="119" y="191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6"/>
                  </a:lnTo>
                  <a:lnTo>
                    <a:pt x="127" y="178"/>
                  </a:lnTo>
                  <a:lnTo>
                    <a:pt x="127" y="178"/>
                  </a:lnTo>
                  <a:lnTo>
                    <a:pt x="139" y="168"/>
                  </a:lnTo>
                  <a:lnTo>
                    <a:pt x="145" y="171"/>
                  </a:lnTo>
                  <a:lnTo>
                    <a:pt x="145" y="171"/>
                  </a:lnTo>
                  <a:lnTo>
                    <a:pt x="147" y="171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4" y="162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52" y="142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62" y="127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0" y="110"/>
                  </a:lnTo>
                  <a:lnTo>
                    <a:pt x="157" y="105"/>
                  </a:lnTo>
                  <a:lnTo>
                    <a:pt x="157" y="105"/>
                  </a:lnTo>
                  <a:lnTo>
                    <a:pt x="159" y="104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2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34" y="8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08" y="71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78" y="7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0" y="6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51" y="89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2" y="86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7" y="115"/>
                  </a:lnTo>
                  <a:lnTo>
                    <a:pt x="37" y="115"/>
                  </a:lnTo>
                  <a:close/>
                  <a:moveTo>
                    <a:pt x="51" y="125"/>
                  </a:moveTo>
                  <a:lnTo>
                    <a:pt x="51" y="125"/>
                  </a:lnTo>
                  <a:lnTo>
                    <a:pt x="51" y="133"/>
                  </a:lnTo>
                  <a:lnTo>
                    <a:pt x="53" y="142"/>
                  </a:lnTo>
                  <a:lnTo>
                    <a:pt x="56" y="150"/>
                  </a:lnTo>
                  <a:lnTo>
                    <a:pt x="61" y="157"/>
                  </a:lnTo>
                  <a:lnTo>
                    <a:pt x="68" y="162"/>
                  </a:lnTo>
                  <a:lnTo>
                    <a:pt x="75" y="166"/>
                  </a:lnTo>
                  <a:lnTo>
                    <a:pt x="83" y="17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9" y="171"/>
                  </a:lnTo>
                  <a:lnTo>
                    <a:pt x="108" y="170"/>
                  </a:lnTo>
                  <a:lnTo>
                    <a:pt x="116" y="166"/>
                  </a:lnTo>
                  <a:lnTo>
                    <a:pt x="122" y="162"/>
                  </a:lnTo>
                  <a:lnTo>
                    <a:pt x="127" y="155"/>
                  </a:lnTo>
                  <a:lnTo>
                    <a:pt x="132" y="148"/>
                  </a:lnTo>
                  <a:lnTo>
                    <a:pt x="136" y="140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24"/>
                  </a:lnTo>
                  <a:lnTo>
                    <a:pt x="136" y="115"/>
                  </a:lnTo>
                  <a:lnTo>
                    <a:pt x="132" y="107"/>
                  </a:lnTo>
                  <a:lnTo>
                    <a:pt x="127" y="100"/>
                  </a:lnTo>
                  <a:lnTo>
                    <a:pt x="121" y="96"/>
                  </a:lnTo>
                  <a:lnTo>
                    <a:pt x="114" y="91"/>
                  </a:lnTo>
                  <a:lnTo>
                    <a:pt x="106" y="87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89" y="86"/>
                  </a:lnTo>
                  <a:lnTo>
                    <a:pt x="81" y="87"/>
                  </a:lnTo>
                  <a:lnTo>
                    <a:pt x="73" y="91"/>
                  </a:lnTo>
                  <a:lnTo>
                    <a:pt x="66" y="96"/>
                  </a:lnTo>
                  <a:lnTo>
                    <a:pt x="61" y="102"/>
                  </a:lnTo>
                  <a:lnTo>
                    <a:pt x="56" y="109"/>
                  </a:lnTo>
                  <a:lnTo>
                    <a:pt x="53" y="117"/>
                  </a:lnTo>
                  <a:lnTo>
                    <a:pt x="51" y="125"/>
                  </a:lnTo>
                  <a:lnTo>
                    <a:pt x="5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6"/>
            <p:cNvSpPr/>
            <p:nvPr/>
          </p:nvSpPr>
          <p:spPr bwMode="auto">
            <a:xfrm>
              <a:off x="5076189" y="2641962"/>
              <a:ext cx="1635779" cy="1635779"/>
            </a:xfrm>
            <a:custGeom>
              <a:avLst/>
              <a:gdLst>
                <a:gd name="T0" fmla="*/ 653 w 1231"/>
                <a:gd name="T1" fmla="*/ 15 h 1231"/>
                <a:gd name="T2" fmla="*/ 1216 w 1231"/>
                <a:gd name="T3" fmla="*/ 578 h 1231"/>
                <a:gd name="T4" fmla="*/ 1216 w 1231"/>
                <a:gd name="T5" fmla="*/ 578 h 1231"/>
                <a:gd name="T6" fmla="*/ 1222 w 1231"/>
                <a:gd name="T7" fmla="*/ 586 h 1231"/>
                <a:gd name="T8" fmla="*/ 1227 w 1231"/>
                <a:gd name="T9" fmla="*/ 596 h 1231"/>
                <a:gd name="T10" fmla="*/ 1231 w 1231"/>
                <a:gd name="T11" fmla="*/ 606 h 1231"/>
                <a:gd name="T12" fmla="*/ 1231 w 1231"/>
                <a:gd name="T13" fmla="*/ 616 h 1231"/>
                <a:gd name="T14" fmla="*/ 1231 w 1231"/>
                <a:gd name="T15" fmla="*/ 626 h 1231"/>
                <a:gd name="T16" fmla="*/ 1227 w 1231"/>
                <a:gd name="T17" fmla="*/ 636 h 1231"/>
                <a:gd name="T18" fmla="*/ 1222 w 1231"/>
                <a:gd name="T19" fmla="*/ 645 h 1231"/>
                <a:gd name="T20" fmla="*/ 1216 w 1231"/>
                <a:gd name="T21" fmla="*/ 654 h 1231"/>
                <a:gd name="T22" fmla="*/ 653 w 1231"/>
                <a:gd name="T23" fmla="*/ 1215 h 1231"/>
                <a:gd name="T24" fmla="*/ 653 w 1231"/>
                <a:gd name="T25" fmla="*/ 1215 h 1231"/>
                <a:gd name="T26" fmla="*/ 645 w 1231"/>
                <a:gd name="T27" fmla="*/ 1223 h 1231"/>
                <a:gd name="T28" fmla="*/ 635 w 1231"/>
                <a:gd name="T29" fmla="*/ 1226 h 1231"/>
                <a:gd name="T30" fmla="*/ 625 w 1231"/>
                <a:gd name="T31" fmla="*/ 1230 h 1231"/>
                <a:gd name="T32" fmla="*/ 615 w 1231"/>
                <a:gd name="T33" fmla="*/ 1231 h 1231"/>
                <a:gd name="T34" fmla="*/ 605 w 1231"/>
                <a:gd name="T35" fmla="*/ 1230 h 1231"/>
                <a:gd name="T36" fmla="*/ 595 w 1231"/>
                <a:gd name="T37" fmla="*/ 1226 h 1231"/>
                <a:gd name="T38" fmla="*/ 587 w 1231"/>
                <a:gd name="T39" fmla="*/ 1223 h 1231"/>
                <a:gd name="T40" fmla="*/ 579 w 1231"/>
                <a:gd name="T41" fmla="*/ 1215 h 1231"/>
                <a:gd name="T42" fmla="*/ 16 w 1231"/>
                <a:gd name="T43" fmla="*/ 654 h 1231"/>
                <a:gd name="T44" fmla="*/ 16 w 1231"/>
                <a:gd name="T45" fmla="*/ 654 h 1231"/>
                <a:gd name="T46" fmla="*/ 10 w 1231"/>
                <a:gd name="T47" fmla="*/ 645 h 1231"/>
                <a:gd name="T48" fmla="*/ 5 w 1231"/>
                <a:gd name="T49" fmla="*/ 636 h 1231"/>
                <a:gd name="T50" fmla="*/ 1 w 1231"/>
                <a:gd name="T51" fmla="*/ 626 h 1231"/>
                <a:gd name="T52" fmla="*/ 0 w 1231"/>
                <a:gd name="T53" fmla="*/ 616 h 1231"/>
                <a:gd name="T54" fmla="*/ 1 w 1231"/>
                <a:gd name="T55" fmla="*/ 606 h 1231"/>
                <a:gd name="T56" fmla="*/ 5 w 1231"/>
                <a:gd name="T57" fmla="*/ 596 h 1231"/>
                <a:gd name="T58" fmla="*/ 10 w 1231"/>
                <a:gd name="T59" fmla="*/ 586 h 1231"/>
                <a:gd name="T60" fmla="*/ 16 w 1231"/>
                <a:gd name="T61" fmla="*/ 578 h 1231"/>
                <a:gd name="T62" fmla="*/ 579 w 1231"/>
                <a:gd name="T63" fmla="*/ 15 h 1231"/>
                <a:gd name="T64" fmla="*/ 579 w 1231"/>
                <a:gd name="T65" fmla="*/ 15 h 1231"/>
                <a:gd name="T66" fmla="*/ 587 w 1231"/>
                <a:gd name="T67" fmla="*/ 9 h 1231"/>
                <a:gd name="T68" fmla="*/ 595 w 1231"/>
                <a:gd name="T69" fmla="*/ 4 h 1231"/>
                <a:gd name="T70" fmla="*/ 605 w 1231"/>
                <a:gd name="T71" fmla="*/ 2 h 1231"/>
                <a:gd name="T72" fmla="*/ 615 w 1231"/>
                <a:gd name="T73" fmla="*/ 0 h 1231"/>
                <a:gd name="T74" fmla="*/ 625 w 1231"/>
                <a:gd name="T75" fmla="*/ 2 h 1231"/>
                <a:gd name="T76" fmla="*/ 635 w 1231"/>
                <a:gd name="T77" fmla="*/ 4 h 1231"/>
                <a:gd name="T78" fmla="*/ 645 w 1231"/>
                <a:gd name="T79" fmla="*/ 9 h 1231"/>
                <a:gd name="T80" fmla="*/ 653 w 1231"/>
                <a:gd name="T81" fmla="*/ 15 h 1231"/>
                <a:gd name="T82" fmla="*/ 653 w 1231"/>
                <a:gd name="T83" fmla="*/ 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1" h="1231">
                  <a:moveTo>
                    <a:pt x="653" y="15"/>
                  </a:moveTo>
                  <a:lnTo>
                    <a:pt x="1216" y="578"/>
                  </a:lnTo>
                  <a:lnTo>
                    <a:pt x="1216" y="578"/>
                  </a:lnTo>
                  <a:lnTo>
                    <a:pt x="1222" y="586"/>
                  </a:lnTo>
                  <a:lnTo>
                    <a:pt x="1227" y="596"/>
                  </a:lnTo>
                  <a:lnTo>
                    <a:pt x="1231" y="606"/>
                  </a:lnTo>
                  <a:lnTo>
                    <a:pt x="1231" y="616"/>
                  </a:lnTo>
                  <a:lnTo>
                    <a:pt x="1231" y="626"/>
                  </a:lnTo>
                  <a:lnTo>
                    <a:pt x="1227" y="636"/>
                  </a:lnTo>
                  <a:lnTo>
                    <a:pt x="1222" y="645"/>
                  </a:lnTo>
                  <a:lnTo>
                    <a:pt x="1216" y="654"/>
                  </a:lnTo>
                  <a:lnTo>
                    <a:pt x="653" y="1215"/>
                  </a:lnTo>
                  <a:lnTo>
                    <a:pt x="653" y="1215"/>
                  </a:lnTo>
                  <a:lnTo>
                    <a:pt x="645" y="1223"/>
                  </a:lnTo>
                  <a:lnTo>
                    <a:pt x="635" y="1226"/>
                  </a:lnTo>
                  <a:lnTo>
                    <a:pt x="625" y="1230"/>
                  </a:lnTo>
                  <a:lnTo>
                    <a:pt x="615" y="1231"/>
                  </a:lnTo>
                  <a:lnTo>
                    <a:pt x="605" y="1230"/>
                  </a:lnTo>
                  <a:lnTo>
                    <a:pt x="595" y="1226"/>
                  </a:lnTo>
                  <a:lnTo>
                    <a:pt x="587" y="1223"/>
                  </a:lnTo>
                  <a:lnTo>
                    <a:pt x="579" y="1215"/>
                  </a:lnTo>
                  <a:lnTo>
                    <a:pt x="16" y="654"/>
                  </a:lnTo>
                  <a:lnTo>
                    <a:pt x="16" y="654"/>
                  </a:lnTo>
                  <a:lnTo>
                    <a:pt x="10" y="645"/>
                  </a:lnTo>
                  <a:lnTo>
                    <a:pt x="5" y="636"/>
                  </a:lnTo>
                  <a:lnTo>
                    <a:pt x="1" y="626"/>
                  </a:lnTo>
                  <a:lnTo>
                    <a:pt x="0" y="616"/>
                  </a:lnTo>
                  <a:lnTo>
                    <a:pt x="1" y="606"/>
                  </a:lnTo>
                  <a:lnTo>
                    <a:pt x="5" y="596"/>
                  </a:lnTo>
                  <a:lnTo>
                    <a:pt x="10" y="586"/>
                  </a:lnTo>
                  <a:lnTo>
                    <a:pt x="16" y="578"/>
                  </a:lnTo>
                  <a:lnTo>
                    <a:pt x="579" y="15"/>
                  </a:lnTo>
                  <a:lnTo>
                    <a:pt x="579" y="15"/>
                  </a:lnTo>
                  <a:lnTo>
                    <a:pt x="587" y="9"/>
                  </a:lnTo>
                  <a:lnTo>
                    <a:pt x="595" y="4"/>
                  </a:lnTo>
                  <a:lnTo>
                    <a:pt x="605" y="2"/>
                  </a:lnTo>
                  <a:lnTo>
                    <a:pt x="615" y="0"/>
                  </a:lnTo>
                  <a:lnTo>
                    <a:pt x="625" y="2"/>
                  </a:lnTo>
                  <a:lnTo>
                    <a:pt x="635" y="4"/>
                  </a:lnTo>
                  <a:lnTo>
                    <a:pt x="645" y="9"/>
                  </a:lnTo>
                  <a:lnTo>
                    <a:pt x="653" y="15"/>
                  </a:lnTo>
                  <a:lnTo>
                    <a:pt x="653" y="15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7"/>
            <p:cNvSpPr/>
            <p:nvPr/>
          </p:nvSpPr>
          <p:spPr bwMode="auto">
            <a:xfrm>
              <a:off x="5630307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7 w 48"/>
                <a:gd name="T7" fmla="*/ 56 h 56"/>
                <a:gd name="T8" fmla="*/ 17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7" y="56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700735" y="3221328"/>
              <a:ext cx="19933" cy="77072"/>
            </a:xfrm>
            <a:custGeom>
              <a:avLst/>
              <a:gdLst>
                <a:gd name="T0" fmla="*/ 0 w 15"/>
                <a:gd name="T1" fmla="*/ 13 h 58"/>
                <a:gd name="T2" fmla="*/ 0 w 15"/>
                <a:gd name="T3" fmla="*/ 0 h 58"/>
                <a:gd name="T4" fmla="*/ 15 w 15"/>
                <a:gd name="T5" fmla="*/ 0 h 58"/>
                <a:gd name="T6" fmla="*/ 15 w 15"/>
                <a:gd name="T7" fmla="*/ 13 h 58"/>
                <a:gd name="T8" fmla="*/ 0 w 15"/>
                <a:gd name="T9" fmla="*/ 13 h 58"/>
                <a:gd name="T10" fmla="*/ 0 w 15"/>
                <a:gd name="T11" fmla="*/ 58 h 58"/>
                <a:gd name="T12" fmla="*/ 0 w 15"/>
                <a:gd name="T13" fmla="*/ 16 h 58"/>
                <a:gd name="T14" fmla="*/ 15 w 15"/>
                <a:gd name="T15" fmla="*/ 16 h 58"/>
                <a:gd name="T16" fmla="*/ 15 w 15"/>
                <a:gd name="T17" fmla="*/ 58 h 58"/>
                <a:gd name="T18" fmla="*/ 0 w 1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27311" y="3225314"/>
              <a:ext cx="41194" cy="74414"/>
            </a:xfrm>
            <a:custGeom>
              <a:avLst/>
              <a:gdLst>
                <a:gd name="T0" fmla="*/ 31 w 31"/>
                <a:gd name="T1" fmla="*/ 53 h 56"/>
                <a:gd name="T2" fmla="*/ 31 w 31"/>
                <a:gd name="T3" fmla="*/ 53 h 56"/>
                <a:gd name="T4" fmla="*/ 24 w 31"/>
                <a:gd name="T5" fmla="*/ 55 h 56"/>
                <a:gd name="T6" fmla="*/ 24 w 31"/>
                <a:gd name="T7" fmla="*/ 55 h 56"/>
                <a:gd name="T8" fmla="*/ 18 w 31"/>
                <a:gd name="T9" fmla="*/ 56 h 56"/>
                <a:gd name="T10" fmla="*/ 18 w 31"/>
                <a:gd name="T11" fmla="*/ 56 h 56"/>
                <a:gd name="T12" fmla="*/ 13 w 31"/>
                <a:gd name="T13" fmla="*/ 56 h 56"/>
                <a:gd name="T14" fmla="*/ 13 w 31"/>
                <a:gd name="T15" fmla="*/ 56 h 56"/>
                <a:gd name="T16" fmla="*/ 8 w 31"/>
                <a:gd name="T17" fmla="*/ 53 h 56"/>
                <a:gd name="T18" fmla="*/ 8 w 31"/>
                <a:gd name="T19" fmla="*/ 53 h 56"/>
                <a:gd name="T20" fmla="*/ 6 w 31"/>
                <a:gd name="T21" fmla="*/ 50 h 56"/>
                <a:gd name="T22" fmla="*/ 6 w 31"/>
                <a:gd name="T23" fmla="*/ 50 h 56"/>
                <a:gd name="T24" fmla="*/ 5 w 31"/>
                <a:gd name="T25" fmla="*/ 45 h 56"/>
                <a:gd name="T26" fmla="*/ 5 w 31"/>
                <a:gd name="T27" fmla="*/ 25 h 56"/>
                <a:gd name="T28" fmla="*/ 0 w 31"/>
                <a:gd name="T29" fmla="*/ 25 h 56"/>
                <a:gd name="T30" fmla="*/ 0 w 31"/>
                <a:gd name="T31" fmla="*/ 13 h 56"/>
                <a:gd name="T32" fmla="*/ 5 w 31"/>
                <a:gd name="T33" fmla="*/ 13 h 56"/>
                <a:gd name="T34" fmla="*/ 5 w 31"/>
                <a:gd name="T35" fmla="*/ 0 h 56"/>
                <a:gd name="T36" fmla="*/ 19 w 31"/>
                <a:gd name="T37" fmla="*/ 0 h 56"/>
                <a:gd name="T38" fmla="*/ 19 w 31"/>
                <a:gd name="T39" fmla="*/ 13 h 56"/>
                <a:gd name="T40" fmla="*/ 28 w 31"/>
                <a:gd name="T41" fmla="*/ 13 h 56"/>
                <a:gd name="T42" fmla="*/ 28 w 31"/>
                <a:gd name="T43" fmla="*/ 25 h 56"/>
                <a:gd name="T44" fmla="*/ 19 w 31"/>
                <a:gd name="T45" fmla="*/ 25 h 56"/>
                <a:gd name="T46" fmla="*/ 19 w 31"/>
                <a:gd name="T47" fmla="*/ 38 h 56"/>
                <a:gd name="T48" fmla="*/ 19 w 31"/>
                <a:gd name="T49" fmla="*/ 38 h 56"/>
                <a:gd name="T50" fmla="*/ 21 w 31"/>
                <a:gd name="T51" fmla="*/ 41 h 56"/>
                <a:gd name="T52" fmla="*/ 21 w 31"/>
                <a:gd name="T53" fmla="*/ 41 h 56"/>
                <a:gd name="T54" fmla="*/ 23 w 31"/>
                <a:gd name="T55" fmla="*/ 43 h 56"/>
                <a:gd name="T56" fmla="*/ 23 w 31"/>
                <a:gd name="T57" fmla="*/ 43 h 56"/>
                <a:gd name="T58" fmla="*/ 26 w 31"/>
                <a:gd name="T59" fmla="*/ 41 h 56"/>
                <a:gd name="T60" fmla="*/ 26 w 31"/>
                <a:gd name="T61" fmla="*/ 41 h 56"/>
                <a:gd name="T62" fmla="*/ 29 w 31"/>
                <a:gd name="T63" fmla="*/ 41 h 56"/>
                <a:gd name="T64" fmla="*/ 31 w 31"/>
                <a:gd name="T6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6">
                  <a:moveTo>
                    <a:pt x="31" y="53"/>
                  </a:moveTo>
                  <a:lnTo>
                    <a:pt x="31" y="53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5" y="4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9" y="41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0"/>
            <p:cNvSpPr/>
            <p:nvPr/>
          </p:nvSpPr>
          <p:spPr bwMode="auto">
            <a:xfrm>
              <a:off x="5775148" y="3221328"/>
              <a:ext cx="33221" cy="78401"/>
            </a:xfrm>
            <a:custGeom>
              <a:avLst/>
              <a:gdLst>
                <a:gd name="T0" fmla="*/ 0 w 25"/>
                <a:gd name="T1" fmla="*/ 0 h 59"/>
                <a:gd name="T2" fmla="*/ 15 w 25"/>
                <a:gd name="T3" fmla="*/ 0 h 59"/>
                <a:gd name="T4" fmla="*/ 15 w 25"/>
                <a:gd name="T5" fmla="*/ 41 h 59"/>
                <a:gd name="T6" fmla="*/ 15 w 25"/>
                <a:gd name="T7" fmla="*/ 41 h 59"/>
                <a:gd name="T8" fmla="*/ 15 w 25"/>
                <a:gd name="T9" fmla="*/ 44 h 59"/>
                <a:gd name="T10" fmla="*/ 18 w 25"/>
                <a:gd name="T11" fmla="*/ 46 h 59"/>
                <a:gd name="T12" fmla="*/ 18 w 25"/>
                <a:gd name="T13" fmla="*/ 46 h 59"/>
                <a:gd name="T14" fmla="*/ 20 w 25"/>
                <a:gd name="T15" fmla="*/ 44 h 59"/>
                <a:gd name="T16" fmla="*/ 20 w 25"/>
                <a:gd name="T17" fmla="*/ 44 h 59"/>
                <a:gd name="T18" fmla="*/ 23 w 25"/>
                <a:gd name="T19" fmla="*/ 44 h 59"/>
                <a:gd name="T20" fmla="*/ 25 w 25"/>
                <a:gd name="T21" fmla="*/ 56 h 59"/>
                <a:gd name="T22" fmla="*/ 25 w 25"/>
                <a:gd name="T23" fmla="*/ 56 h 59"/>
                <a:gd name="T24" fmla="*/ 18 w 25"/>
                <a:gd name="T25" fmla="*/ 58 h 59"/>
                <a:gd name="T26" fmla="*/ 18 w 25"/>
                <a:gd name="T27" fmla="*/ 58 h 59"/>
                <a:gd name="T28" fmla="*/ 12 w 25"/>
                <a:gd name="T29" fmla="*/ 59 h 59"/>
                <a:gd name="T30" fmla="*/ 12 w 25"/>
                <a:gd name="T31" fmla="*/ 59 h 59"/>
                <a:gd name="T32" fmla="*/ 7 w 25"/>
                <a:gd name="T33" fmla="*/ 58 h 59"/>
                <a:gd name="T34" fmla="*/ 3 w 25"/>
                <a:gd name="T35" fmla="*/ 56 h 59"/>
                <a:gd name="T36" fmla="*/ 3 w 25"/>
                <a:gd name="T37" fmla="*/ 56 h 59"/>
                <a:gd name="T38" fmla="*/ 0 w 25"/>
                <a:gd name="T39" fmla="*/ 53 h 59"/>
                <a:gd name="T40" fmla="*/ 0 w 25"/>
                <a:gd name="T41" fmla="*/ 48 h 59"/>
                <a:gd name="T42" fmla="*/ 0 w 25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59">
                  <a:moveTo>
                    <a:pt x="0" y="0"/>
                  </a:moveTo>
                  <a:lnTo>
                    <a:pt x="15" y="0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3" y="4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1"/>
            <p:cNvSpPr>
              <a:spLocks noEditPoints="1"/>
            </p:cNvSpPr>
            <p:nvPr/>
          </p:nvSpPr>
          <p:spPr bwMode="auto">
            <a:xfrm>
              <a:off x="5809698" y="3242589"/>
              <a:ext cx="59797" cy="57140"/>
            </a:xfrm>
            <a:custGeom>
              <a:avLst/>
              <a:gdLst>
                <a:gd name="T0" fmla="*/ 22 w 45"/>
                <a:gd name="T1" fmla="*/ 43 h 43"/>
                <a:gd name="T2" fmla="*/ 22 w 45"/>
                <a:gd name="T3" fmla="*/ 43 h 43"/>
                <a:gd name="T4" fmla="*/ 12 w 45"/>
                <a:gd name="T5" fmla="*/ 42 h 43"/>
                <a:gd name="T6" fmla="*/ 12 w 45"/>
                <a:gd name="T7" fmla="*/ 42 h 43"/>
                <a:gd name="T8" fmla="*/ 5 w 45"/>
                <a:gd name="T9" fmla="*/ 37 h 43"/>
                <a:gd name="T10" fmla="*/ 5 w 45"/>
                <a:gd name="T11" fmla="*/ 37 h 43"/>
                <a:gd name="T12" fmla="*/ 0 w 45"/>
                <a:gd name="T13" fmla="*/ 30 h 43"/>
                <a:gd name="T14" fmla="*/ 0 w 45"/>
                <a:gd name="T15" fmla="*/ 30 h 43"/>
                <a:gd name="T16" fmla="*/ 0 w 45"/>
                <a:gd name="T17" fmla="*/ 22 h 43"/>
                <a:gd name="T18" fmla="*/ 0 w 45"/>
                <a:gd name="T19" fmla="*/ 22 h 43"/>
                <a:gd name="T20" fmla="*/ 0 w 45"/>
                <a:gd name="T21" fmla="*/ 14 h 43"/>
                <a:gd name="T22" fmla="*/ 0 w 45"/>
                <a:gd name="T23" fmla="*/ 14 h 43"/>
                <a:gd name="T24" fmla="*/ 5 w 45"/>
                <a:gd name="T25" fmla="*/ 7 h 43"/>
                <a:gd name="T26" fmla="*/ 5 w 45"/>
                <a:gd name="T27" fmla="*/ 7 h 43"/>
                <a:gd name="T28" fmla="*/ 12 w 45"/>
                <a:gd name="T29" fmla="*/ 2 h 43"/>
                <a:gd name="T30" fmla="*/ 12 w 45"/>
                <a:gd name="T31" fmla="*/ 2 h 43"/>
                <a:gd name="T32" fmla="*/ 17 w 45"/>
                <a:gd name="T33" fmla="*/ 0 h 43"/>
                <a:gd name="T34" fmla="*/ 22 w 45"/>
                <a:gd name="T35" fmla="*/ 0 h 43"/>
                <a:gd name="T36" fmla="*/ 22 w 45"/>
                <a:gd name="T37" fmla="*/ 0 h 43"/>
                <a:gd name="T38" fmla="*/ 28 w 45"/>
                <a:gd name="T39" fmla="*/ 0 h 43"/>
                <a:gd name="T40" fmla="*/ 32 w 45"/>
                <a:gd name="T41" fmla="*/ 2 h 43"/>
                <a:gd name="T42" fmla="*/ 32 w 45"/>
                <a:gd name="T43" fmla="*/ 2 h 43"/>
                <a:gd name="T44" fmla="*/ 40 w 45"/>
                <a:gd name="T45" fmla="*/ 7 h 43"/>
                <a:gd name="T46" fmla="*/ 40 w 45"/>
                <a:gd name="T47" fmla="*/ 7 h 43"/>
                <a:gd name="T48" fmla="*/ 43 w 45"/>
                <a:gd name="T49" fmla="*/ 14 h 43"/>
                <a:gd name="T50" fmla="*/ 43 w 45"/>
                <a:gd name="T51" fmla="*/ 14 h 43"/>
                <a:gd name="T52" fmla="*/ 45 w 45"/>
                <a:gd name="T53" fmla="*/ 22 h 43"/>
                <a:gd name="T54" fmla="*/ 45 w 45"/>
                <a:gd name="T55" fmla="*/ 22 h 43"/>
                <a:gd name="T56" fmla="*/ 45 w 45"/>
                <a:gd name="T57" fmla="*/ 23 h 43"/>
                <a:gd name="T58" fmla="*/ 45 w 45"/>
                <a:gd name="T59" fmla="*/ 23 h 43"/>
                <a:gd name="T60" fmla="*/ 45 w 45"/>
                <a:gd name="T61" fmla="*/ 27 h 43"/>
                <a:gd name="T62" fmla="*/ 15 w 45"/>
                <a:gd name="T63" fmla="*/ 27 h 43"/>
                <a:gd name="T64" fmla="*/ 15 w 45"/>
                <a:gd name="T65" fmla="*/ 27 h 43"/>
                <a:gd name="T66" fmla="*/ 17 w 45"/>
                <a:gd name="T67" fmla="*/ 28 h 43"/>
                <a:gd name="T68" fmla="*/ 19 w 45"/>
                <a:gd name="T69" fmla="*/ 30 h 43"/>
                <a:gd name="T70" fmla="*/ 19 w 45"/>
                <a:gd name="T71" fmla="*/ 30 h 43"/>
                <a:gd name="T72" fmla="*/ 23 w 45"/>
                <a:gd name="T73" fmla="*/ 32 h 43"/>
                <a:gd name="T74" fmla="*/ 23 w 45"/>
                <a:gd name="T75" fmla="*/ 32 h 43"/>
                <a:gd name="T76" fmla="*/ 27 w 45"/>
                <a:gd name="T77" fmla="*/ 32 h 43"/>
                <a:gd name="T78" fmla="*/ 27 w 45"/>
                <a:gd name="T79" fmla="*/ 32 h 43"/>
                <a:gd name="T80" fmla="*/ 30 w 45"/>
                <a:gd name="T81" fmla="*/ 28 h 43"/>
                <a:gd name="T82" fmla="*/ 43 w 45"/>
                <a:gd name="T83" fmla="*/ 32 h 43"/>
                <a:gd name="T84" fmla="*/ 43 w 45"/>
                <a:gd name="T85" fmla="*/ 32 h 43"/>
                <a:gd name="T86" fmla="*/ 40 w 45"/>
                <a:gd name="T87" fmla="*/ 37 h 43"/>
                <a:gd name="T88" fmla="*/ 35 w 45"/>
                <a:gd name="T89" fmla="*/ 40 h 43"/>
                <a:gd name="T90" fmla="*/ 35 w 45"/>
                <a:gd name="T91" fmla="*/ 40 h 43"/>
                <a:gd name="T92" fmla="*/ 30 w 45"/>
                <a:gd name="T93" fmla="*/ 42 h 43"/>
                <a:gd name="T94" fmla="*/ 22 w 45"/>
                <a:gd name="T95" fmla="*/ 43 h 43"/>
                <a:gd name="T96" fmla="*/ 22 w 45"/>
                <a:gd name="T97" fmla="*/ 43 h 43"/>
                <a:gd name="T98" fmla="*/ 28 w 45"/>
                <a:gd name="T99" fmla="*/ 17 h 43"/>
                <a:gd name="T100" fmla="*/ 28 w 45"/>
                <a:gd name="T101" fmla="*/ 17 h 43"/>
                <a:gd name="T102" fmla="*/ 27 w 45"/>
                <a:gd name="T103" fmla="*/ 12 h 43"/>
                <a:gd name="T104" fmla="*/ 27 w 45"/>
                <a:gd name="T105" fmla="*/ 12 h 43"/>
                <a:gd name="T106" fmla="*/ 25 w 45"/>
                <a:gd name="T107" fmla="*/ 10 h 43"/>
                <a:gd name="T108" fmla="*/ 22 w 45"/>
                <a:gd name="T109" fmla="*/ 10 h 43"/>
                <a:gd name="T110" fmla="*/ 22 w 45"/>
                <a:gd name="T111" fmla="*/ 10 h 43"/>
                <a:gd name="T112" fmla="*/ 20 w 45"/>
                <a:gd name="T113" fmla="*/ 10 h 43"/>
                <a:gd name="T114" fmla="*/ 17 w 45"/>
                <a:gd name="T115" fmla="*/ 12 h 43"/>
                <a:gd name="T116" fmla="*/ 17 w 45"/>
                <a:gd name="T117" fmla="*/ 12 h 43"/>
                <a:gd name="T118" fmla="*/ 15 w 45"/>
                <a:gd name="T119" fmla="*/ 17 h 43"/>
                <a:gd name="T120" fmla="*/ 28 w 45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3">
                  <a:moveTo>
                    <a:pt x="22" y="43"/>
                  </a:moveTo>
                  <a:lnTo>
                    <a:pt x="22" y="43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0" y="37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28" y="17"/>
                  </a:moveTo>
                  <a:lnTo>
                    <a:pt x="28" y="17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2"/>
            <p:cNvSpPr/>
            <p:nvPr/>
          </p:nvSpPr>
          <p:spPr bwMode="auto">
            <a:xfrm>
              <a:off x="5896072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6 w 48"/>
                <a:gd name="T7" fmla="*/ 56 h 56"/>
                <a:gd name="T8" fmla="*/ 16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6" y="56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3"/>
            <p:cNvSpPr/>
            <p:nvPr/>
          </p:nvSpPr>
          <p:spPr bwMode="auto">
            <a:xfrm>
              <a:off x="5966499" y="3221328"/>
              <a:ext cx="54482" cy="77072"/>
            </a:xfrm>
            <a:custGeom>
              <a:avLst/>
              <a:gdLst>
                <a:gd name="T0" fmla="*/ 41 w 41"/>
                <a:gd name="T1" fmla="*/ 58 h 58"/>
                <a:gd name="T2" fmla="*/ 26 w 41"/>
                <a:gd name="T3" fmla="*/ 58 h 58"/>
                <a:gd name="T4" fmla="*/ 26 w 41"/>
                <a:gd name="T5" fmla="*/ 35 h 58"/>
                <a:gd name="T6" fmla="*/ 26 w 41"/>
                <a:gd name="T7" fmla="*/ 35 h 58"/>
                <a:gd name="T8" fmla="*/ 24 w 41"/>
                <a:gd name="T9" fmla="*/ 30 h 58"/>
                <a:gd name="T10" fmla="*/ 24 w 41"/>
                <a:gd name="T11" fmla="*/ 30 h 58"/>
                <a:gd name="T12" fmla="*/ 21 w 41"/>
                <a:gd name="T13" fmla="*/ 30 h 58"/>
                <a:gd name="T14" fmla="*/ 21 w 41"/>
                <a:gd name="T15" fmla="*/ 30 h 58"/>
                <a:gd name="T16" fmla="*/ 19 w 41"/>
                <a:gd name="T17" fmla="*/ 30 h 58"/>
                <a:gd name="T18" fmla="*/ 19 w 41"/>
                <a:gd name="T19" fmla="*/ 30 h 58"/>
                <a:gd name="T20" fmla="*/ 18 w 41"/>
                <a:gd name="T21" fmla="*/ 31 h 58"/>
                <a:gd name="T22" fmla="*/ 18 w 41"/>
                <a:gd name="T23" fmla="*/ 31 h 58"/>
                <a:gd name="T24" fmla="*/ 16 w 41"/>
                <a:gd name="T25" fmla="*/ 33 h 58"/>
                <a:gd name="T26" fmla="*/ 16 w 41"/>
                <a:gd name="T27" fmla="*/ 33 h 58"/>
                <a:gd name="T28" fmla="*/ 14 w 41"/>
                <a:gd name="T29" fmla="*/ 35 h 58"/>
                <a:gd name="T30" fmla="*/ 14 w 41"/>
                <a:gd name="T31" fmla="*/ 58 h 58"/>
                <a:gd name="T32" fmla="*/ 0 w 41"/>
                <a:gd name="T33" fmla="*/ 58 h 58"/>
                <a:gd name="T34" fmla="*/ 0 w 41"/>
                <a:gd name="T35" fmla="*/ 0 h 58"/>
                <a:gd name="T36" fmla="*/ 14 w 41"/>
                <a:gd name="T37" fmla="*/ 0 h 58"/>
                <a:gd name="T38" fmla="*/ 14 w 41"/>
                <a:gd name="T39" fmla="*/ 23 h 58"/>
                <a:gd name="T40" fmla="*/ 14 w 41"/>
                <a:gd name="T41" fmla="*/ 23 h 58"/>
                <a:gd name="T42" fmla="*/ 16 w 41"/>
                <a:gd name="T43" fmla="*/ 20 h 58"/>
                <a:gd name="T44" fmla="*/ 19 w 41"/>
                <a:gd name="T45" fmla="*/ 18 h 58"/>
                <a:gd name="T46" fmla="*/ 19 w 41"/>
                <a:gd name="T47" fmla="*/ 18 h 58"/>
                <a:gd name="T48" fmla="*/ 28 w 41"/>
                <a:gd name="T49" fmla="*/ 16 h 58"/>
                <a:gd name="T50" fmla="*/ 28 w 41"/>
                <a:gd name="T51" fmla="*/ 16 h 58"/>
                <a:gd name="T52" fmla="*/ 34 w 41"/>
                <a:gd name="T53" fmla="*/ 18 h 58"/>
                <a:gd name="T54" fmla="*/ 34 w 41"/>
                <a:gd name="T55" fmla="*/ 18 h 58"/>
                <a:gd name="T56" fmla="*/ 39 w 41"/>
                <a:gd name="T57" fmla="*/ 21 h 58"/>
                <a:gd name="T58" fmla="*/ 39 w 41"/>
                <a:gd name="T59" fmla="*/ 21 h 58"/>
                <a:gd name="T60" fmla="*/ 41 w 41"/>
                <a:gd name="T61" fmla="*/ 26 h 58"/>
                <a:gd name="T62" fmla="*/ 41 w 41"/>
                <a:gd name="T63" fmla="*/ 26 h 58"/>
                <a:gd name="T64" fmla="*/ 41 w 41"/>
                <a:gd name="T65" fmla="*/ 31 h 58"/>
                <a:gd name="T66" fmla="*/ 41 w 41"/>
                <a:gd name="T6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58">
                  <a:moveTo>
                    <a:pt x="41" y="58"/>
                  </a:moveTo>
                  <a:lnTo>
                    <a:pt x="26" y="58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4"/>
            <p:cNvSpPr/>
            <p:nvPr/>
          </p:nvSpPr>
          <p:spPr bwMode="auto">
            <a:xfrm>
              <a:off x="6031611" y="3242589"/>
              <a:ext cx="37207" cy="55810"/>
            </a:xfrm>
            <a:custGeom>
              <a:avLst/>
              <a:gdLst>
                <a:gd name="T0" fmla="*/ 28 w 28"/>
                <a:gd name="T1" fmla="*/ 14 h 42"/>
                <a:gd name="T2" fmla="*/ 28 w 28"/>
                <a:gd name="T3" fmla="*/ 14 h 42"/>
                <a:gd name="T4" fmla="*/ 20 w 28"/>
                <a:gd name="T5" fmla="*/ 15 h 42"/>
                <a:gd name="T6" fmla="*/ 20 w 28"/>
                <a:gd name="T7" fmla="*/ 15 h 42"/>
                <a:gd name="T8" fmla="*/ 17 w 28"/>
                <a:gd name="T9" fmla="*/ 15 h 42"/>
                <a:gd name="T10" fmla="*/ 15 w 28"/>
                <a:gd name="T11" fmla="*/ 17 h 42"/>
                <a:gd name="T12" fmla="*/ 15 w 28"/>
                <a:gd name="T13" fmla="*/ 42 h 42"/>
                <a:gd name="T14" fmla="*/ 0 w 28"/>
                <a:gd name="T15" fmla="*/ 42 h 42"/>
                <a:gd name="T16" fmla="*/ 0 w 28"/>
                <a:gd name="T17" fmla="*/ 0 h 42"/>
                <a:gd name="T18" fmla="*/ 13 w 28"/>
                <a:gd name="T19" fmla="*/ 0 h 42"/>
                <a:gd name="T20" fmla="*/ 13 w 28"/>
                <a:gd name="T21" fmla="*/ 9 h 42"/>
                <a:gd name="T22" fmla="*/ 13 w 28"/>
                <a:gd name="T23" fmla="*/ 9 h 42"/>
                <a:gd name="T24" fmla="*/ 15 w 28"/>
                <a:gd name="T25" fmla="*/ 5 h 42"/>
                <a:gd name="T26" fmla="*/ 18 w 28"/>
                <a:gd name="T27" fmla="*/ 2 h 42"/>
                <a:gd name="T28" fmla="*/ 18 w 28"/>
                <a:gd name="T29" fmla="*/ 2 h 42"/>
                <a:gd name="T30" fmla="*/ 21 w 28"/>
                <a:gd name="T31" fmla="*/ 0 h 42"/>
                <a:gd name="T32" fmla="*/ 26 w 28"/>
                <a:gd name="T33" fmla="*/ 0 h 42"/>
                <a:gd name="T34" fmla="*/ 26 w 28"/>
                <a:gd name="T35" fmla="*/ 0 h 42"/>
                <a:gd name="T36" fmla="*/ 28 w 28"/>
                <a:gd name="T37" fmla="*/ 0 h 42"/>
                <a:gd name="T38" fmla="*/ 28 w 28"/>
                <a:gd name="T39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2">
                  <a:moveTo>
                    <a:pt x="28" y="14"/>
                  </a:moveTo>
                  <a:lnTo>
                    <a:pt x="28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5"/>
            <p:cNvSpPr>
              <a:spLocks noEditPoints="1"/>
            </p:cNvSpPr>
            <p:nvPr/>
          </p:nvSpPr>
          <p:spPr bwMode="auto">
            <a:xfrm>
              <a:off x="6071476" y="3242589"/>
              <a:ext cx="61126" cy="57140"/>
            </a:xfrm>
            <a:custGeom>
              <a:avLst/>
              <a:gdLst>
                <a:gd name="T0" fmla="*/ 23 w 46"/>
                <a:gd name="T1" fmla="*/ 43 h 43"/>
                <a:gd name="T2" fmla="*/ 23 w 46"/>
                <a:gd name="T3" fmla="*/ 43 h 43"/>
                <a:gd name="T4" fmla="*/ 13 w 46"/>
                <a:gd name="T5" fmla="*/ 42 h 43"/>
                <a:gd name="T6" fmla="*/ 13 w 46"/>
                <a:gd name="T7" fmla="*/ 42 h 43"/>
                <a:gd name="T8" fmla="*/ 6 w 46"/>
                <a:gd name="T9" fmla="*/ 37 h 43"/>
                <a:gd name="T10" fmla="*/ 6 w 46"/>
                <a:gd name="T11" fmla="*/ 37 h 43"/>
                <a:gd name="T12" fmla="*/ 1 w 46"/>
                <a:gd name="T13" fmla="*/ 30 h 43"/>
                <a:gd name="T14" fmla="*/ 1 w 46"/>
                <a:gd name="T15" fmla="*/ 30 h 43"/>
                <a:gd name="T16" fmla="*/ 0 w 46"/>
                <a:gd name="T17" fmla="*/ 22 h 43"/>
                <a:gd name="T18" fmla="*/ 0 w 46"/>
                <a:gd name="T19" fmla="*/ 22 h 43"/>
                <a:gd name="T20" fmla="*/ 1 w 46"/>
                <a:gd name="T21" fmla="*/ 14 h 43"/>
                <a:gd name="T22" fmla="*/ 1 w 46"/>
                <a:gd name="T23" fmla="*/ 14 h 43"/>
                <a:gd name="T24" fmla="*/ 6 w 46"/>
                <a:gd name="T25" fmla="*/ 7 h 43"/>
                <a:gd name="T26" fmla="*/ 6 w 46"/>
                <a:gd name="T27" fmla="*/ 7 h 43"/>
                <a:gd name="T28" fmla="*/ 13 w 46"/>
                <a:gd name="T29" fmla="*/ 2 h 43"/>
                <a:gd name="T30" fmla="*/ 13 w 46"/>
                <a:gd name="T31" fmla="*/ 2 h 43"/>
                <a:gd name="T32" fmla="*/ 18 w 46"/>
                <a:gd name="T33" fmla="*/ 0 h 43"/>
                <a:gd name="T34" fmla="*/ 23 w 46"/>
                <a:gd name="T35" fmla="*/ 0 h 43"/>
                <a:gd name="T36" fmla="*/ 23 w 46"/>
                <a:gd name="T37" fmla="*/ 0 h 43"/>
                <a:gd name="T38" fmla="*/ 28 w 46"/>
                <a:gd name="T39" fmla="*/ 0 h 43"/>
                <a:gd name="T40" fmla="*/ 33 w 46"/>
                <a:gd name="T41" fmla="*/ 2 h 43"/>
                <a:gd name="T42" fmla="*/ 33 w 46"/>
                <a:gd name="T43" fmla="*/ 2 h 43"/>
                <a:gd name="T44" fmla="*/ 39 w 46"/>
                <a:gd name="T45" fmla="*/ 7 h 43"/>
                <a:gd name="T46" fmla="*/ 39 w 46"/>
                <a:gd name="T47" fmla="*/ 7 h 43"/>
                <a:gd name="T48" fmla="*/ 44 w 46"/>
                <a:gd name="T49" fmla="*/ 14 h 43"/>
                <a:gd name="T50" fmla="*/ 44 w 46"/>
                <a:gd name="T51" fmla="*/ 14 h 43"/>
                <a:gd name="T52" fmla="*/ 46 w 46"/>
                <a:gd name="T53" fmla="*/ 22 h 43"/>
                <a:gd name="T54" fmla="*/ 46 w 46"/>
                <a:gd name="T55" fmla="*/ 22 h 43"/>
                <a:gd name="T56" fmla="*/ 46 w 46"/>
                <a:gd name="T57" fmla="*/ 23 h 43"/>
                <a:gd name="T58" fmla="*/ 46 w 46"/>
                <a:gd name="T59" fmla="*/ 23 h 43"/>
                <a:gd name="T60" fmla="*/ 44 w 46"/>
                <a:gd name="T61" fmla="*/ 27 h 43"/>
                <a:gd name="T62" fmla="*/ 16 w 46"/>
                <a:gd name="T63" fmla="*/ 27 h 43"/>
                <a:gd name="T64" fmla="*/ 16 w 46"/>
                <a:gd name="T65" fmla="*/ 27 h 43"/>
                <a:gd name="T66" fmla="*/ 16 w 46"/>
                <a:gd name="T67" fmla="*/ 28 h 43"/>
                <a:gd name="T68" fmla="*/ 18 w 46"/>
                <a:gd name="T69" fmla="*/ 30 h 43"/>
                <a:gd name="T70" fmla="*/ 18 w 46"/>
                <a:gd name="T71" fmla="*/ 30 h 43"/>
                <a:gd name="T72" fmla="*/ 23 w 46"/>
                <a:gd name="T73" fmla="*/ 32 h 43"/>
                <a:gd name="T74" fmla="*/ 23 w 46"/>
                <a:gd name="T75" fmla="*/ 32 h 43"/>
                <a:gd name="T76" fmla="*/ 28 w 46"/>
                <a:gd name="T77" fmla="*/ 32 h 43"/>
                <a:gd name="T78" fmla="*/ 28 w 46"/>
                <a:gd name="T79" fmla="*/ 32 h 43"/>
                <a:gd name="T80" fmla="*/ 31 w 46"/>
                <a:gd name="T81" fmla="*/ 28 h 43"/>
                <a:gd name="T82" fmla="*/ 43 w 46"/>
                <a:gd name="T83" fmla="*/ 32 h 43"/>
                <a:gd name="T84" fmla="*/ 43 w 46"/>
                <a:gd name="T85" fmla="*/ 32 h 43"/>
                <a:gd name="T86" fmla="*/ 39 w 46"/>
                <a:gd name="T87" fmla="*/ 37 h 43"/>
                <a:gd name="T88" fmla="*/ 36 w 46"/>
                <a:gd name="T89" fmla="*/ 40 h 43"/>
                <a:gd name="T90" fmla="*/ 36 w 46"/>
                <a:gd name="T91" fmla="*/ 40 h 43"/>
                <a:gd name="T92" fmla="*/ 29 w 46"/>
                <a:gd name="T93" fmla="*/ 42 h 43"/>
                <a:gd name="T94" fmla="*/ 23 w 46"/>
                <a:gd name="T95" fmla="*/ 43 h 43"/>
                <a:gd name="T96" fmla="*/ 23 w 46"/>
                <a:gd name="T97" fmla="*/ 43 h 43"/>
                <a:gd name="T98" fmla="*/ 29 w 46"/>
                <a:gd name="T99" fmla="*/ 17 h 43"/>
                <a:gd name="T100" fmla="*/ 29 w 46"/>
                <a:gd name="T101" fmla="*/ 17 h 43"/>
                <a:gd name="T102" fmla="*/ 28 w 46"/>
                <a:gd name="T103" fmla="*/ 12 h 43"/>
                <a:gd name="T104" fmla="*/ 28 w 46"/>
                <a:gd name="T105" fmla="*/ 12 h 43"/>
                <a:gd name="T106" fmla="*/ 24 w 46"/>
                <a:gd name="T107" fmla="*/ 10 h 43"/>
                <a:gd name="T108" fmla="*/ 23 w 46"/>
                <a:gd name="T109" fmla="*/ 10 h 43"/>
                <a:gd name="T110" fmla="*/ 23 w 46"/>
                <a:gd name="T111" fmla="*/ 10 h 43"/>
                <a:gd name="T112" fmla="*/ 20 w 46"/>
                <a:gd name="T113" fmla="*/ 10 h 43"/>
                <a:gd name="T114" fmla="*/ 18 w 46"/>
                <a:gd name="T115" fmla="*/ 12 h 43"/>
                <a:gd name="T116" fmla="*/ 18 w 46"/>
                <a:gd name="T117" fmla="*/ 12 h 43"/>
                <a:gd name="T118" fmla="*/ 16 w 46"/>
                <a:gd name="T119" fmla="*/ 17 h 43"/>
                <a:gd name="T120" fmla="*/ 29 w 46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3">
                  <a:moveTo>
                    <a:pt x="23" y="43"/>
                  </a:moveTo>
                  <a:lnTo>
                    <a:pt x="23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9" y="3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9" y="42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7"/>
                  </a:moveTo>
                  <a:lnTo>
                    <a:pt x="29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6"/>
            <p:cNvSpPr>
              <a:spLocks noEditPoints="1"/>
            </p:cNvSpPr>
            <p:nvPr/>
          </p:nvSpPr>
          <p:spPr bwMode="auto">
            <a:xfrm>
              <a:off x="6135259" y="3242589"/>
              <a:ext cx="61126" cy="57140"/>
            </a:xfrm>
            <a:custGeom>
              <a:avLst/>
              <a:gdLst>
                <a:gd name="T0" fmla="*/ 23 w 46"/>
                <a:gd name="T1" fmla="*/ 43 h 43"/>
                <a:gd name="T2" fmla="*/ 23 w 46"/>
                <a:gd name="T3" fmla="*/ 43 h 43"/>
                <a:gd name="T4" fmla="*/ 13 w 46"/>
                <a:gd name="T5" fmla="*/ 42 h 43"/>
                <a:gd name="T6" fmla="*/ 13 w 46"/>
                <a:gd name="T7" fmla="*/ 42 h 43"/>
                <a:gd name="T8" fmla="*/ 6 w 46"/>
                <a:gd name="T9" fmla="*/ 37 h 43"/>
                <a:gd name="T10" fmla="*/ 6 w 46"/>
                <a:gd name="T11" fmla="*/ 37 h 43"/>
                <a:gd name="T12" fmla="*/ 1 w 46"/>
                <a:gd name="T13" fmla="*/ 30 h 43"/>
                <a:gd name="T14" fmla="*/ 1 w 46"/>
                <a:gd name="T15" fmla="*/ 30 h 43"/>
                <a:gd name="T16" fmla="*/ 0 w 46"/>
                <a:gd name="T17" fmla="*/ 22 h 43"/>
                <a:gd name="T18" fmla="*/ 0 w 46"/>
                <a:gd name="T19" fmla="*/ 22 h 43"/>
                <a:gd name="T20" fmla="*/ 1 w 46"/>
                <a:gd name="T21" fmla="*/ 14 h 43"/>
                <a:gd name="T22" fmla="*/ 1 w 46"/>
                <a:gd name="T23" fmla="*/ 14 h 43"/>
                <a:gd name="T24" fmla="*/ 6 w 46"/>
                <a:gd name="T25" fmla="*/ 7 h 43"/>
                <a:gd name="T26" fmla="*/ 6 w 46"/>
                <a:gd name="T27" fmla="*/ 7 h 43"/>
                <a:gd name="T28" fmla="*/ 13 w 46"/>
                <a:gd name="T29" fmla="*/ 2 h 43"/>
                <a:gd name="T30" fmla="*/ 13 w 46"/>
                <a:gd name="T31" fmla="*/ 2 h 43"/>
                <a:gd name="T32" fmla="*/ 18 w 46"/>
                <a:gd name="T33" fmla="*/ 0 h 43"/>
                <a:gd name="T34" fmla="*/ 23 w 46"/>
                <a:gd name="T35" fmla="*/ 0 h 43"/>
                <a:gd name="T36" fmla="*/ 23 w 46"/>
                <a:gd name="T37" fmla="*/ 0 h 43"/>
                <a:gd name="T38" fmla="*/ 28 w 46"/>
                <a:gd name="T39" fmla="*/ 0 h 43"/>
                <a:gd name="T40" fmla="*/ 33 w 46"/>
                <a:gd name="T41" fmla="*/ 2 h 43"/>
                <a:gd name="T42" fmla="*/ 33 w 46"/>
                <a:gd name="T43" fmla="*/ 2 h 43"/>
                <a:gd name="T44" fmla="*/ 41 w 46"/>
                <a:gd name="T45" fmla="*/ 7 h 43"/>
                <a:gd name="T46" fmla="*/ 41 w 46"/>
                <a:gd name="T47" fmla="*/ 7 h 43"/>
                <a:gd name="T48" fmla="*/ 44 w 46"/>
                <a:gd name="T49" fmla="*/ 14 h 43"/>
                <a:gd name="T50" fmla="*/ 44 w 46"/>
                <a:gd name="T51" fmla="*/ 14 h 43"/>
                <a:gd name="T52" fmla="*/ 46 w 46"/>
                <a:gd name="T53" fmla="*/ 22 h 43"/>
                <a:gd name="T54" fmla="*/ 46 w 46"/>
                <a:gd name="T55" fmla="*/ 22 h 43"/>
                <a:gd name="T56" fmla="*/ 46 w 46"/>
                <a:gd name="T57" fmla="*/ 23 h 43"/>
                <a:gd name="T58" fmla="*/ 46 w 46"/>
                <a:gd name="T59" fmla="*/ 23 h 43"/>
                <a:gd name="T60" fmla="*/ 46 w 46"/>
                <a:gd name="T61" fmla="*/ 27 h 43"/>
                <a:gd name="T62" fmla="*/ 16 w 46"/>
                <a:gd name="T63" fmla="*/ 27 h 43"/>
                <a:gd name="T64" fmla="*/ 16 w 46"/>
                <a:gd name="T65" fmla="*/ 27 h 43"/>
                <a:gd name="T66" fmla="*/ 18 w 46"/>
                <a:gd name="T67" fmla="*/ 28 h 43"/>
                <a:gd name="T68" fmla="*/ 19 w 46"/>
                <a:gd name="T69" fmla="*/ 30 h 43"/>
                <a:gd name="T70" fmla="*/ 19 w 46"/>
                <a:gd name="T71" fmla="*/ 30 h 43"/>
                <a:gd name="T72" fmla="*/ 24 w 46"/>
                <a:gd name="T73" fmla="*/ 32 h 43"/>
                <a:gd name="T74" fmla="*/ 24 w 46"/>
                <a:gd name="T75" fmla="*/ 32 h 43"/>
                <a:gd name="T76" fmla="*/ 28 w 46"/>
                <a:gd name="T77" fmla="*/ 32 h 43"/>
                <a:gd name="T78" fmla="*/ 28 w 46"/>
                <a:gd name="T79" fmla="*/ 32 h 43"/>
                <a:gd name="T80" fmla="*/ 31 w 46"/>
                <a:gd name="T81" fmla="*/ 28 h 43"/>
                <a:gd name="T82" fmla="*/ 44 w 46"/>
                <a:gd name="T83" fmla="*/ 32 h 43"/>
                <a:gd name="T84" fmla="*/ 44 w 46"/>
                <a:gd name="T85" fmla="*/ 32 h 43"/>
                <a:gd name="T86" fmla="*/ 41 w 46"/>
                <a:gd name="T87" fmla="*/ 37 h 43"/>
                <a:gd name="T88" fmla="*/ 36 w 46"/>
                <a:gd name="T89" fmla="*/ 40 h 43"/>
                <a:gd name="T90" fmla="*/ 36 w 46"/>
                <a:gd name="T91" fmla="*/ 40 h 43"/>
                <a:gd name="T92" fmla="*/ 31 w 46"/>
                <a:gd name="T93" fmla="*/ 42 h 43"/>
                <a:gd name="T94" fmla="*/ 23 w 46"/>
                <a:gd name="T95" fmla="*/ 43 h 43"/>
                <a:gd name="T96" fmla="*/ 23 w 46"/>
                <a:gd name="T97" fmla="*/ 43 h 43"/>
                <a:gd name="T98" fmla="*/ 29 w 46"/>
                <a:gd name="T99" fmla="*/ 17 h 43"/>
                <a:gd name="T100" fmla="*/ 29 w 46"/>
                <a:gd name="T101" fmla="*/ 17 h 43"/>
                <a:gd name="T102" fmla="*/ 28 w 46"/>
                <a:gd name="T103" fmla="*/ 12 h 43"/>
                <a:gd name="T104" fmla="*/ 28 w 46"/>
                <a:gd name="T105" fmla="*/ 12 h 43"/>
                <a:gd name="T106" fmla="*/ 26 w 46"/>
                <a:gd name="T107" fmla="*/ 10 h 43"/>
                <a:gd name="T108" fmla="*/ 23 w 46"/>
                <a:gd name="T109" fmla="*/ 10 h 43"/>
                <a:gd name="T110" fmla="*/ 23 w 46"/>
                <a:gd name="T111" fmla="*/ 10 h 43"/>
                <a:gd name="T112" fmla="*/ 21 w 46"/>
                <a:gd name="T113" fmla="*/ 10 h 43"/>
                <a:gd name="T114" fmla="*/ 18 w 46"/>
                <a:gd name="T115" fmla="*/ 12 h 43"/>
                <a:gd name="T116" fmla="*/ 18 w 46"/>
                <a:gd name="T117" fmla="*/ 12 h 43"/>
                <a:gd name="T118" fmla="*/ 16 w 46"/>
                <a:gd name="T119" fmla="*/ 17 h 43"/>
                <a:gd name="T120" fmla="*/ 29 w 46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3">
                  <a:moveTo>
                    <a:pt x="23" y="43"/>
                  </a:moveTo>
                  <a:lnTo>
                    <a:pt x="23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1" y="3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42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7"/>
                  </a:moveTo>
                  <a:lnTo>
                    <a:pt x="29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7"/>
            <p:cNvSpPr/>
            <p:nvPr/>
          </p:nvSpPr>
          <p:spPr bwMode="auto">
            <a:xfrm>
              <a:off x="5389791" y="3407363"/>
              <a:ext cx="38536" cy="54482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0 h 41"/>
                <a:gd name="T4" fmla="*/ 6 w 29"/>
                <a:gd name="T5" fmla="*/ 0 h 41"/>
                <a:gd name="T6" fmla="*/ 6 w 29"/>
                <a:gd name="T7" fmla="*/ 36 h 41"/>
                <a:gd name="T8" fmla="*/ 29 w 29"/>
                <a:gd name="T9" fmla="*/ 36 h 41"/>
                <a:gd name="T10" fmla="*/ 29 w 29"/>
                <a:gd name="T11" fmla="*/ 41 h 41"/>
                <a:gd name="T12" fmla="*/ 0 w 2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29" y="36"/>
                  </a:lnTo>
                  <a:lnTo>
                    <a:pt x="2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8"/>
            <p:cNvSpPr>
              <a:spLocks noEditPoints="1"/>
            </p:cNvSpPr>
            <p:nvPr/>
          </p:nvSpPr>
          <p:spPr bwMode="auto">
            <a:xfrm>
              <a:off x="5433642" y="3420651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0 h 33"/>
                <a:gd name="T24" fmla="*/ 31 w 31"/>
                <a:gd name="T25" fmla="*/ 17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4 w 31"/>
                <a:gd name="T33" fmla="*/ 33 h 33"/>
                <a:gd name="T34" fmla="*/ 6 w 31"/>
                <a:gd name="T35" fmla="*/ 17 h 33"/>
                <a:gd name="T36" fmla="*/ 6 w 31"/>
                <a:gd name="T37" fmla="*/ 20 h 33"/>
                <a:gd name="T38" fmla="*/ 8 w 31"/>
                <a:gd name="T39" fmla="*/ 23 h 33"/>
                <a:gd name="T40" fmla="*/ 11 w 31"/>
                <a:gd name="T41" fmla="*/ 26 h 33"/>
                <a:gd name="T42" fmla="*/ 14 w 31"/>
                <a:gd name="T43" fmla="*/ 26 h 33"/>
                <a:gd name="T44" fmla="*/ 19 w 31"/>
                <a:gd name="T45" fmla="*/ 26 h 33"/>
                <a:gd name="T46" fmla="*/ 21 w 31"/>
                <a:gd name="T47" fmla="*/ 23 h 33"/>
                <a:gd name="T48" fmla="*/ 24 w 31"/>
                <a:gd name="T49" fmla="*/ 20 h 33"/>
                <a:gd name="T50" fmla="*/ 24 w 31"/>
                <a:gd name="T51" fmla="*/ 17 h 33"/>
                <a:gd name="T52" fmla="*/ 24 w 31"/>
                <a:gd name="T53" fmla="*/ 12 h 33"/>
                <a:gd name="T54" fmla="*/ 21 w 31"/>
                <a:gd name="T55" fmla="*/ 8 h 33"/>
                <a:gd name="T56" fmla="*/ 19 w 31"/>
                <a:gd name="T57" fmla="*/ 7 h 33"/>
                <a:gd name="T58" fmla="*/ 14 w 31"/>
                <a:gd name="T59" fmla="*/ 5 h 33"/>
                <a:gd name="T60" fmla="*/ 11 w 31"/>
                <a:gd name="T61" fmla="*/ 7 h 33"/>
                <a:gd name="T62" fmla="*/ 8 w 31"/>
                <a:gd name="T63" fmla="*/ 8 h 33"/>
                <a:gd name="T64" fmla="*/ 6 w 31"/>
                <a:gd name="T65" fmla="*/ 12 h 33"/>
                <a:gd name="T66" fmla="*/ 6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9"/>
            <p:cNvSpPr/>
            <p:nvPr/>
          </p:nvSpPr>
          <p:spPr bwMode="auto">
            <a:xfrm>
              <a:off x="5484137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9 w 18"/>
                <a:gd name="T5" fmla="*/ 8 h 31"/>
                <a:gd name="T6" fmla="*/ 9 w 18"/>
                <a:gd name="T7" fmla="*/ 8 h 31"/>
                <a:gd name="T8" fmla="*/ 8 w 18"/>
                <a:gd name="T9" fmla="*/ 10 h 31"/>
                <a:gd name="T10" fmla="*/ 6 w 18"/>
                <a:gd name="T11" fmla="*/ 13 h 31"/>
                <a:gd name="T12" fmla="*/ 6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6 w 18"/>
                <a:gd name="T19" fmla="*/ 0 h 31"/>
                <a:gd name="T20" fmla="*/ 6 w 18"/>
                <a:gd name="T21" fmla="*/ 8 h 31"/>
                <a:gd name="T22" fmla="*/ 6 w 18"/>
                <a:gd name="T23" fmla="*/ 8 h 31"/>
                <a:gd name="T24" fmla="*/ 9 w 18"/>
                <a:gd name="T25" fmla="*/ 3 h 31"/>
                <a:gd name="T26" fmla="*/ 9 w 18"/>
                <a:gd name="T27" fmla="*/ 3 h 31"/>
                <a:gd name="T28" fmla="*/ 16 w 18"/>
                <a:gd name="T29" fmla="*/ 0 h 31"/>
                <a:gd name="T30" fmla="*/ 16 w 18"/>
                <a:gd name="T31" fmla="*/ 0 h 31"/>
                <a:gd name="T32" fmla="*/ 16 w 18"/>
                <a:gd name="T33" fmla="*/ 0 h 31"/>
                <a:gd name="T34" fmla="*/ 16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3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0"/>
            <p:cNvSpPr>
              <a:spLocks noEditPoints="1"/>
            </p:cNvSpPr>
            <p:nvPr/>
          </p:nvSpPr>
          <p:spPr bwMode="auto">
            <a:xfrm>
              <a:off x="5509384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2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7 w 33"/>
                <a:gd name="T29" fmla="*/ 18 h 33"/>
                <a:gd name="T30" fmla="*/ 9 w 33"/>
                <a:gd name="T31" fmla="*/ 21 h 33"/>
                <a:gd name="T32" fmla="*/ 10 w 33"/>
                <a:gd name="T33" fmla="*/ 25 h 33"/>
                <a:gd name="T34" fmla="*/ 14 w 33"/>
                <a:gd name="T35" fmla="*/ 26 h 33"/>
                <a:gd name="T36" fmla="*/ 17 w 33"/>
                <a:gd name="T37" fmla="*/ 28 h 33"/>
                <a:gd name="T38" fmla="*/ 20 w 33"/>
                <a:gd name="T39" fmla="*/ 26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0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7 w 33"/>
                <a:gd name="T55" fmla="*/ 13 h 33"/>
                <a:gd name="T56" fmla="*/ 25 w 33"/>
                <a:gd name="T57" fmla="*/ 10 h 33"/>
                <a:gd name="T58" fmla="*/ 23 w 33"/>
                <a:gd name="T59" fmla="*/ 7 h 33"/>
                <a:gd name="T60" fmla="*/ 20 w 33"/>
                <a:gd name="T61" fmla="*/ 5 h 33"/>
                <a:gd name="T62" fmla="*/ 17 w 33"/>
                <a:gd name="T63" fmla="*/ 5 h 33"/>
                <a:gd name="T64" fmla="*/ 14 w 33"/>
                <a:gd name="T65" fmla="*/ 5 h 33"/>
                <a:gd name="T66" fmla="*/ 10 w 33"/>
                <a:gd name="T67" fmla="*/ 7 h 33"/>
                <a:gd name="T68" fmla="*/ 9 w 33"/>
                <a:gd name="T69" fmla="*/ 10 h 33"/>
                <a:gd name="T70" fmla="*/ 27 w 3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3"/>
                  </a:moveTo>
                  <a:lnTo>
                    <a:pt x="27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21"/>
            <p:cNvSpPr/>
            <p:nvPr/>
          </p:nvSpPr>
          <p:spPr bwMode="auto">
            <a:xfrm>
              <a:off x="5559880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7 w 48"/>
                <a:gd name="T15" fmla="*/ 7 h 31"/>
                <a:gd name="T16" fmla="*/ 37 w 48"/>
                <a:gd name="T17" fmla="*/ 7 h 31"/>
                <a:gd name="T18" fmla="*/ 33 w 48"/>
                <a:gd name="T19" fmla="*/ 7 h 31"/>
                <a:gd name="T20" fmla="*/ 32 w 48"/>
                <a:gd name="T21" fmla="*/ 8 h 31"/>
                <a:gd name="T22" fmla="*/ 32 w 48"/>
                <a:gd name="T23" fmla="*/ 8 h 31"/>
                <a:gd name="T24" fmla="*/ 28 w 48"/>
                <a:gd name="T25" fmla="*/ 13 h 31"/>
                <a:gd name="T26" fmla="*/ 28 w 48"/>
                <a:gd name="T27" fmla="*/ 31 h 31"/>
                <a:gd name="T28" fmla="*/ 22 w 48"/>
                <a:gd name="T29" fmla="*/ 31 h 31"/>
                <a:gd name="T30" fmla="*/ 22 w 48"/>
                <a:gd name="T31" fmla="*/ 15 h 31"/>
                <a:gd name="T32" fmla="*/ 22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3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2 w 48"/>
                <a:gd name="T73" fmla="*/ 0 h 31"/>
                <a:gd name="T74" fmla="*/ 25 w 48"/>
                <a:gd name="T75" fmla="*/ 2 h 31"/>
                <a:gd name="T76" fmla="*/ 25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2"/>
            <p:cNvSpPr>
              <a:spLocks noEditPoints="1"/>
            </p:cNvSpPr>
            <p:nvPr/>
          </p:nvSpPr>
          <p:spPr bwMode="auto">
            <a:xfrm>
              <a:off x="5654226" y="3404705"/>
              <a:ext cx="9302" cy="5714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7 h 43"/>
                <a:gd name="T8" fmla="*/ 0 w 7"/>
                <a:gd name="T9" fmla="*/ 7 h 43"/>
                <a:gd name="T10" fmla="*/ 0 w 7"/>
                <a:gd name="T11" fmla="*/ 43 h 43"/>
                <a:gd name="T12" fmla="*/ 0 w 7"/>
                <a:gd name="T13" fmla="*/ 12 h 43"/>
                <a:gd name="T14" fmla="*/ 7 w 7"/>
                <a:gd name="T15" fmla="*/ 12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23"/>
            <p:cNvSpPr>
              <a:spLocks noEditPoints="1"/>
            </p:cNvSpPr>
            <p:nvPr/>
          </p:nvSpPr>
          <p:spPr bwMode="auto">
            <a:xfrm>
              <a:off x="5674158" y="3420651"/>
              <a:ext cx="41194" cy="59797"/>
            </a:xfrm>
            <a:custGeom>
              <a:avLst/>
              <a:gdLst>
                <a:gd name="T0" fmla="*/ 17 w 31"/>
                <a:gd name="T1" fmla="*/ 33 h 45"/>
                <a:gd name="T2" fmla="*/ 10 w 31"/>
                <a:gd name="T3" fmla="*/ 31 h 45"/>
                <a:gd name="T4" fmla="*/ 7 w 31"/>
                <a:gd name="T5" fmla="*/ 45 h 45"/>
                <a:gd name="T6" fmla="*/ 0 w 31"/>
                <a:gd name="T7" fmla="*/ 0 h 45"/>
                <a:gd name="T8" fmla="*/ 5 w 31"/>
                <a:gd name="T9" fmla="*/ 7 h 45"/>
                <a:gd name="T10" fmla="*/ 10 w 31"/>
                <a:gd name="T11" fmla="*/ 2 h 45"/>
                <a:gd name="T12" fmla="*/ 17 w 31"/>
                <a:gd name="T13" fmla="*/ 0 h 45"/>
                <a:gd name="T14" fmla="*/ 22 w 31"/>
                <a:gd name="T15" fmla="*/ 2 h 45"/>
                <a:gd name="T16" fmla="*/ 26 w 31"/>
                <a:gd name="T17" fmla="*/ 5 h 45"/>
                <a:gd name="T18" fmla="*/ 30 w 31"/>
                <a:gd name="T19" fmla="*/ 10 h 45"/>
                <a:gd name="T20" fmla="*/ 31 w 31"/>
                <a:gd name="T21" fmla="*/ 17 h 45"/>
                <a:gd name="T22" fmla="*/ 30 w 31"/>
                <a:gd name="T23" fmla="*/ 23 h 45"/>
                <a:gd name="T24" fmla="*/ 26 w 31"/>
                <a:gd name="T25" fmla="*/ 28 h 45"/>
                <a:gd name="T26" fmla="*/ 23 w 31"/>
                <a:gd name="T27" fmla="*/ 31 h 45"/>
                <a:gd name="T28" fmla="*/ 17 w 31"/>
                <a:gd name="T29" fmla="*/ 33 h 45"/>
                <a:gd name="T30" fmla="*/ 15 w 31"/>
                <a:gd name="T31" fmla="*/ 26 h 45"/>
                <a:gd name="T32" fmla="*/ 18 w 31"/>
                <a:gd name="T33" fmla="*/ 26 h 45"/>
                <a:gd name="T34" fmla="*/ 22 w 31"/>
                <a:gd name="T35" fmla="*/ 23 h 45"/>
                <a:gd name="T36" fmla="*/ 23 w 31"/>
                <a:gd name="T37" fmla="*/ 20 h 45"/>
                <a:gd name="T38" fmla="*/ 25 w 31"/>
                <a:gd name="T39" fmla="*/ 17 h 45"/>
                <a:gd name="T40" fmla="*/ 23 w 31"/>
                <a:gd name="T41" fmla="*/ 12 h 45"/>
                <a:gd name="T42" fmla="*/ 22 w 31"/>
                <a:gd name="T43" fmla="*/ 8 h 45"/>
                <a:gd name="T44" fmla="*/ 18 w 31"/>
                <a:gd name="T45" fmla="*/ 7 h 45"/>
                <a:gd name="T46" fmla="*/ 15 w 31"/>
                <a:gd name="T47" fmla="*/ 5 h 45"/>
                <a:gd name="T48" fmla="*/ 12 w 31"/>
                <a:gd name="T49" fmla="*/ 7 h 45"/>
                <a:gd name="T50" fmla="*/ 10 w 31"/>
                <a:gd name="T51" fmla="*/ 8 h 45"/>
                <a:gd name="T52" fmla="*/ 7 w 31"/>
                <a:gd name="T53" fmla="*/ 10 h 45"/>
                <a:gd name="T54" fmla="*/ 7 w 31"/>
                <a:gd name="T55" fmla="*/ 12 h 45"/>
                <a:gd name="T56" fmla="*/ 7 w 31"/>
                <a:gd name="T57" fmla="*/ 20 h 45"/>
                <a:gd name="T58" fmla="*/ 7 w 31"/>
                <a:gd name="T59" fmla="*/ 23 h 45"/>
                <a:gd name="T60" fmla="*/ 10 w 31"/>
                <a:gd name="T61" fmla="*/ 25 h 45"/>
                <a:gd name="T62" fmla="*/ 12 w 31"/>
                <a:gd name="T63" fmla="*/ 26 h 45"/>
                <a:gd name="T64" fmla="*/ 15 w 31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5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4"/>
            <p:cNvSpPr/>
            <p:nvPr/>
          </p:nvSpPr>
          <p:spPr bwMode="auto">
            <a:xfrm>
              <a:off x="5720667" y="3420651"/>
              <a:ext cx="34549" cy="43851"/>
            </a:xfrm>
            <a:custGeom>
              <a:avLst/>
              <a:gdLst>
                <a:gd name="T0" fmla="*/ 13 w 26"/>
                <a:gd name="T1" fmla="*/ 33 h 33"/>
                <a:gd name="T2" fmla="*/ 6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3 w 26"/>
                <a:gd name="T9" fmla="*/ 28 h 33"/>
                <a:gd name="T10" fmla="*/ 18 w 26"/>
                <a:gd name="T11" fmla="*/ 26 h 33"/>
                <a:gd name="T12" fmla="*/ 20 w 26"/>
                <a:gd name="T13" fmla="*/ 23 h 33"/>
                <a:gd name="T14" fmla="*/ 20 w 26"/>
                <a:gd name="T15" fmla="*/ 21 h 33"/>
                <a:gd name="T16" fmla="*/ 18 w 26"/>
                <a:gd name="T17" fmla="*/ 20 h 33"/>
                <a:gd name="T18" fmla="*/ 11 w 26"/>
                <a:gd name="T19" fmla="*/ 18 h 33"/>
                <a:gd name="T20" fmla="*/ 6 w 26"/>
                <a:gd name="T21" fmla="*/ 17 h 33"/>
                <a:gd name="T22" fmla="*/ 3 w 26"/>
                <a:gd name="T23" fmla="*/ 15 h 33"/>
                <a:gd name="T24" fmla="*/ 1 w 26"/>
                <a:gd name="T25" fmla="*/ 13 h 33"/>
                <a:gd name="T26" fmla="*/ 1 w 26"/>
                <a:gd name="T27" fmla="*/ 10 h 33"/>
                <a:gd name="T28" fmla="*/ 1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8 w 26"/>
                <a:gd name="T45" fmla="*/ 7 h 33"/>
                <a:gd name="T46" fmla="*/ 6 w 26"/>
                <a:gd name="T47" fmla="*/ 10 h 33"/>
                <a:gd name="T48" fmla="*/ 8 w 26"/>
                <a:gd name="T49" fmla="*/ 10 h 33"/>
                <a:gd name="T50" fmla="*/ 8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3 w 26"/>
                <a:gd name="T59" fmla="*/ 17 h 33"/>
                <a:gd name="T60" fmla="*/ 24 w 26"/>
                <a:gd name="T61" fmla="*/ 20 h 33"/>
                <a:gd name="T62" fmla="*/ 26 w 26"/>
                <a:gd name="T63" fmla="*/ 23 h 33"/>
                <a:gd name="T64" fmla="*/ 24 w 26"/>
                <a:gd name="T65" fmla="*/ 26 h 33"/>
                <a:gd name="T66" fmla="*/ 23 w 26"/>
                <a:gd name="T67" fmla="*/ 30 h 33"/>
                <a:gd name="T68" fmla="*/ 13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3" y="33"/>
                  </a:moveTo>
                  <a:lnTo>
                    <a:pt x="13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25"/>
            <p:cNvSpPr/>
            <p:nvPr/>
          </p:nvSpPr>
          <p:spPr bwMode="auto">
            <a:xfrm>
              <a:off x="5764518" y="3420651"/>
              <a:ext cx="38536" cy="43851"/>
            </a:xfrm>
            <a:custGeom>
              <a:avLst/>
              <a:gdLst>
                <a:gd name="T0" fmla="*/ 8 w 29"/>
                <a:gd name="T1" fmla="*/ 33 h 33"/>
                <a:gd name="T2" fmla="*/ 8 w 29"/>
                <a:gd name="T3" fmla="*/ 33 h 33"/>
                <a:gd name="T4" fmla="*/ 5 w 29"/>
                <a:gd name="T5" fmla="*/ 31 h 33"/>
                <a:gd name="T6" fmla="*/ 1 w 29"/>
                <a:gd name="T7" fmla="*/ 30 h 33"/>
                <a:gd name="T8" fmla="*/ 1 w 29"/>
                <a:gd name="T9" fmla="*/ 30 h 33"/>
                <a:gd name="T10" fmla="*/ 0 w 29"/>
                <a:gd name="T11" fmla="*/ 25 h 33"/>
                <a:gd name="T12" fmla="*/ 0 w 29"/>
                <a:gd name="T13" fmla="*/ 20 h 33"/>
                <a:gd name="T14" fmla="*/ 0 w 29"/>
                <a:gd name="T15" fmla="*/ 0 h 33"/>
                <a:gd name="T16" fmla="*/ 5 w 29"/>
                <a:gd name="T17" fmla="*/ 0 h 33"/>
                <a:gd name="T18" fmla="*/ 5 w 29"/>
                <a:gd name="T19" fmla="*/ 18 h 33"/>
                <a:gd name="T20" fmla="*/ 5 w 29"/>
                <a:gd name="T21" fmla="*/ 18 h 33"/>
                <a:gd name="T22" fmla="*/ 6 w 29"/>
                <a:gd name="T23" fmla="*/ 25 h 33"/>
                <a:gd name="T24" fmla="*/ 8 w 29"/>
                <a:gd name="T25" fmla="*/ 26 h 33"/>
                <a:gd name="T26" fmla="*/ 11 w 29"/>
                <a:gd name="T27" fmla="*/ 26 h 33"/>
                <a:gd name="T28" fmla="*/ 11 w 29"/>
                <a:gd name="T29" fmla="*/ 26 h 33"/>
                <a:gd name="T30" fmla="*/ 16 w 29"/>
                <a:gd name="T31" fmla="*/ 25 h 33"/>
                <a:gd name="T32" fmla="*/ 16 w 29"/>
                <a:gd name="T33" fmla="*/ 25 h 33"/>
                <a:gd name="T34" fmla="*/ 21 w 29"/>
                <a:gd name="T35" fmla="*/ 20 h 33"/>
                <a:gd name="T36" fmla="*/ 21 w 29"/>
                <a:gd name="T37" fmla="*/ 0 h 33"/>
                <a:gd name="T38" fmla="*/ 28 w 29"/>
                <a:gd name="T39" fmla="*/ 0 h 33"/>
                <a:gd name="T40" fmla="*/ 28 w 29"/>
                <a:gd name="T41" fmla="*/ 25 h 33"/>
                <a:gd name="T42" fmla="*/ 28 w 29"/>
                <a:gd name="T43" fmla="*/ 25 h 33"/>
                <a:gd name="T44" fmla="*/ 28 w 29"/>
                <a:gd name="T45" fmla="*/ 26 h 33"/>
                <a:gd name="T46" fmla="*/ 28 w 29"/>
                <a:gd name="T47" fmla="*/ 26 h 33"/>
                <a:gd name="T48" fmla="*/ 29 w 29"/>
                <a:gd name="T49" fmla="*/ 26 h 33"/>
                <a:gd name="T50" fmla="*/ 29 w 29"/>
                <a:gd name="T51" fmla="*/ 31 h 33"/>
                <a:gd name="T52" fmla="*/ 29 w 29"/>
                <a:gd name="T53" fmla="*/ 31 h 33"/>
                <a:gd name="T54" fmla="*/ 28 w 29"/>
                <a:gd name="T55" fmla="*/ 31 h 33"/>
                <a:gd name="T56" fmla="*/ 28 w 29"/>
                <a:gd name="T57" fmla="*/ 31 h 33"/>
                <a:gd name="T58" fmla="*/ 26 w 29"/>
                <a:gd name="T59" fmla="*/ 31 h 33"/>
                <a:gd name="T60" fmla="*/ 26 w 29"/>
                <a:gd name="T61" fmla="*/ 31 h 33"/>
                <a:gd name="T62" fmla="*/ 23 w 29"/>
                <a:gd name="T63" fmla="*/ 31 h 33"/>
                <a:gd name="T64" fmla="*/ 23 w 29"/>
                <a:gd name="T65" fmla="*/ 31 h 33"/>
                <a:gd name="T66" fmla="*/ 21 w 29"/>
                <a:gd name="T67" fmla="*/ 28 h 33"/>
                <a:gd name="T68" fmla="*/ 21 w 29"/>
                <a:gd name="T69" fmla="*/ 25 h 33"/>
                <a:gd name="T70" fmla="*/ 21 w 29"/>
                <a:gd name="T71" fmla="*/ 25 h 33"/>
                <a:gd name="T72" fmla="*/ 20 w 29"/>
                <a:gd name="T73" fmla="*/ 28 h 33"/>
                <a:gd name="T74" fmla="*/ 16 w 29"/>
                <a:gd name="T75" fmla="*/ 31 h 33"/>
                <a:gd name="T76" fmla="*/ 16 w 29"/>
                <a:gd name="T77" fmla="*/ 31 h 33"/>
                <a:gd name="T78" fmla="*/ 8 w 29"/>
                <a:gd name="T79" fmla="*/ 33 h 33"/>
                <a:gd name="T80" fmla="*/ 8 w 29"/>
                <a:gd name="T8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8" y="33"/>
                  </a:moveTo>
                  <a:lnTo>
                    <a:pt x="8" y="33"/>
                  </a:lnTo>
                  <a:lnTo>
                    <a:pt x="5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6"/>
            <p:cNvSpPr/>
            <p:nvPr/>
          </p:nvSpPr>
          <p:spPr bwMode="auto">
            <a:xfrm>
              <a:off x="5812355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7"/>
            <p:cNvSpPr>
              <a:spLocks noEditPoints="1"/>
            </p:cNvSpPr>
            <p:nvPr/>
          </p:nvSpPr>
          <p:spPr bwMode="auto">
            <a:xfrm>
              <a:off x="5902715" y="3404705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8 w 33"/>
                <a:gd name="T3" fmla="*/ 43 h 45"/>
                <a:gd name="T4" fmla="*/ 5 w 33"/>
                <a:gd name="T5" fmla="*/ 40 h 45"/>
                <a:gd name="T6" fmla="*/ 1 w 33"/>
                <a:gd name="T7" fmla="*/ 35 h 45"/>
                <a:gd name="T8" fmla="*/ 0 w 33"/>
                <a:gd name="T9" fmla="*/ 29 h 45"/>
                <a:gd name="T10" fmla="*/ 1 w 33"/>
                <a:gd name="T11" fmla="*/ 22 h 45"/>
                <a:gd name="T12" fmla="*/ 3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4 h 45"/>
                <a:gd name="T20" fmla="*/ 24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1 w 33"/>
                <a:gd name="T27" fmla="*/ 38 h 45"/>
                <a:gd name="T28" fmla="*/ 33 w 33"/>
                <a:gd name="T29" fmla="*/ 43 h 45"/>
                <a:gd name="T30" fmla="*/ 31 w 33"/>
                <a:gd name="T31" fmla="*/ 43 h 45"/>
                <a:gd name="T32" fmla="*/ 31 w 33"/>
                <a:gd name="T33" fmla="*/ 43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38 h 45"/>
                <a:gd name="T46" fmla="*/ 19 w 33"/>
                <a:gd name="T47" fmla="*/ 38 h 45"/>
                <a:gd name="T48" fmla="*/ 21 w 33"/>
                <a:gd name="T49" fmla="*/ 37 h 45"/>
                <a:gd name="T50" fmla="*/ 23 w 33"/>
                <a:gd name="T51" fmla="*/ 35 h 45"/>
                <a:gd name="T52" fmla="*/ 24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7 h 45"/>
                <a:gd name="T62" fmla="*/ 11 w 33"/>
                <a:gd name="T63" fmla="*/ 19 h 45"/>
                <a:gd name="T64" fmla="*/ 10 w 33"/>
                <a:gd name="T65" fmla="*/ 20 h 45"/>
                <a:gd name="T66" fmla="*/ 8 w 33"/>
                <a:gd name="T67" fmla="*/ 25 h 45"/>
                <a:gd name="T68" fmla="*/ 6 w 33"/>
                <a:gd name="T69" fmla="*/ 29 h 45"/>
                <a:gd name="T70" fmla="*/ 8 w 33"/>
                <a:gd name="T71" fmla="*/ 32 h 45"/>
                <a:gd name="T72" fmla="*/ 10 w 33"/>
                <a:gd name="T73" fmla="*/ 35 h 45"/>
                <a:gd name="T74" fmla="*/ 13 w 33"/>
                <a:gd name="T75" fmla="*/ 38 h 45"/>
                <a:gd name="T76" fmla="*/ 16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4" y="32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8"/>
            <p:cNvSpPr>
              <a:spLocks noEditPoints="1"/>
            </p:cNvSpPr>
            <p:nvPr/>
          </p:nvSpPr>
          <p:spPr bwMode="auto">
            <a:xfrm>
              <a:off x="5953210" y="3420651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6 w 33"/>
                <a:gd name="T33" fmla="*/ 33 h 33"/>
                <a:gd name="T34" fmla="*/ 6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6 w 33"/>
                <a:gd name="T43" fmla="*/ 26 h 33"/>
                <a:gd name="T44" fmla="*/ 19 w 33"/>
                <a:gd name="T45" fmla="*/ 26 h 33"/>
                <a:gd name="T46" fmla="*/ 23 w 33"/>
                <a:gd name="T47" fmla="*/ 23 h 33"/>
                <a:gd name="T48" fmla="*/ 24 w 33"/>
                <a:gd name="T49" fmla="*/ 20 h 33"/>
                <a:gd name="T50" fmla="*/ 26 w 33"/>
                <a:gd name="T51" fmla="*/ 17 h 33"/>
                <a:gd name="T52" fmla="*/ 24 w 33"/>
                <a:gd name="T53" fmla="*/ 12 h 33"/>
                <a:gd name="T54" fmla="*/ 23 w 33"/>
                <a:gd name="T55" fmla="*/ 8 h 33"/>
                <a:gd name="T56" fmla="*/ 19 w 33"/>
                <a:gd name="T57" fmla="*/ 7 h 33"/>
                <a:gd name="T58" fmla="*/ 16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6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9"/>
            <p:cNvSpPr/>
            <p:nvPr/>
          </p:nvSpPr>
          <p:spPr bwMode="auto">
            <a:xfrm>
              <a:off x="6005035" y="3404705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5 w 13"/>
                <a:gd name="T3" fmla="*/ 0 h 45"/>
                <a:gd name="T4" fmla="*/ 5 w 13"/>
                <a:gd name="T5" fmla="*/ 35 h 45"/>
                <a:gd name="T6" fmla="*/ 5 w 13"/>
                <a:gd name="T7" fmla="*/ 35 h 45"/>
                <a:gd name="T8" fmla="*/ 7 w 13"/>
                <a:gd name="T9" fmla="*/ 37 h 45"/>
                <a:gd name="T10" fmla="*/ 7 w 13"/>
                <a:gd name="T11" fmla="*/ 37 h 45"/>
                <a:gd name="T12" fmla="*/ 10 w 13"/>
                <a:gd name="T13" fmla="*/ 38 h 45"/>
                <a:gd name="T14" fmla="*/ 10 w 13"/>
                <a:gd name="T15" fmla="*/ 38 h 45"/>
                <a:gd name="T16" fmla="*/ 10 w 13"/>
                <a:gd name="T17" fmla="*/ 38 h 45"/>
                <a:gd name="T18" fmla="*/ 10 w 13"/>
                <a:gd name="T19" fmla="*/ 38 h 45"/>
                <a:gd name="T20" fmla="*/ 12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7 w 13"/>
                <a:gd name="T31" fmla="*/ 45 h 45"/>
                <a:gd name="T32" fmla="*/ 7 w 13"/>
                <a:gd name="T33" fmla="*/ 45 h 45"/>
                <a:gd name="T34" fmla="*/ 4 w 13"/>
                <a:gd name="T35" fmla="*/ 43 h 45"/>
                <a:gd name="T36" fmla="*/ 2 w 13"/>
                <a:gd name="T37" fmla="*/ 42 h 45"/>
                <a:gd name="T38" fmla="*/ 2 w 13"/>
                <a:gd name="T39" fmla="*/ 42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0"/>
            <p:cNvSpPr>
              <a:spLocks noEditPoints="1"/>
            </p:cNvSpPr>
            <p:nvPr/>
          </p:nvSpPr>
          <p:spPr bwMode="auto">
            <a:xfrm>
              <a:off x="6024967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3 w 33"/>
                <a:gd name="T47" fmla="*/ 23 h 33"/>
                <a:gd name="T48" fmla="*/ 25 w 33"/>
                <a:gd name="T49" fmla="*/ 20 h 33"/>
                <a:gd name="T50" fmla="*/ 26 w 33"/>
                <a:gd name="T51" fmla="*/ 17 h 33"/>
                <a:gd name="T52" fmla="*/ 25 w 33"/>
                <a:gd name="T53" fmla="*/ 12 h 33"/>
                <a:gd name="T54" fmla="*/ 23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1"/>
            <p:cNvSpPr/>
            <p:nvPr/>
          </p:nvSpPr>
          <p:spPr bwMode="auto">
            <a:xfrm>
              <a:off x="6075462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2 w 18"/>
                <a:gd name="T5" fmla="*/ 8 h 31"/>
                <a:gd name="T6" fmla="*/ 12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7 w 18"/>
                <a:gd name="T19" fmla="*/ 0 h 31"/>
                <a:gd name="T20" fmla="*/ 7 w 18"/>
                <a:gd name="T21" fmla="*/ 8 h 31"/>
                <a:gd name="T22" fmla="*/ 7 w 18"/>
                <a:gd name="T23" fmla="*/ 8 h 31"/>
                <a:gd name="T24" fmla="*/ 12 w 18"/>
                <a:gd name="T25" fmla="*/ 3 h 31"/>
                <a:gd name="T26" fmla="*/ 12 w 18"/>
                <a:gd name="T27" fmla="*/ 3 h 31"/>
                <a:gd name="T28" fmla="*/ 17 w 18"/>
                <a:gd name="T29" fmla="*/ 0 h 31"/>
                <a:gd name="T30" fmla="*/ 17 w 18"/>
                <a:gd name="T31" fmla="*/ 0 h 31"/>
                <a:gd name="T32" fmla="*/ 18 w 18"/>
                <a:gd name="T33" fmla="*/ 0 h 31"/>
                <a:gd name="T34" fmla="*/ 18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2"/>
            <p:cNvSpPr/>
            <p:nvPr/>
          </p:nvSpPr>
          <p:spPr bwMode="auto">
            <a:xfrm>
              <a:off x="6121971" y="3420651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6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18 w 26"/>
                <a:gd name="T11" fmla="*/ 26 h 33"/>
                <a:gd name="T12" fmla="*/ 19 w 26"/>
                <a:gd name="T13" fmla="*/ 23 h 33"/>
                <a:gd name="T14" fmla="*/ 19 w 26"/>
                <a:gd name="T15" fmla="*/ 21 h 33"/>
                <a:gd name="T16" fmla="*/ 18 w 26"/>
                <a:gd name="T17" fmla="*/ 20 h 33"/>
                <a:gd name="T18" fmla="*/ 13 w 26"/>
                <a:gd name="T19" fmla="*/ 18 h 33"/>
                <a:gd name="T20" fmla="*/ 8 w 26"/>
                <a:gd name="T21" fmla="*/ 17 h 33"/>
                <a:gd name="T22" fmla="*/ 5 w 26"/>
                <a:gd name="T23" fmla="*/ 15 h 33"/>
                <a:gd name="T24" fmla="*/ 1 w 26"/>
                <a:gd name="T25" fmla="*/ 13 h 33"/>
                <a:gd name="T26" fmla="*/ 1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19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0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19 w 26"/>
                <a:gd name="T57" fmla="*/ 15 h 33"/>
                <a:gd name="T58" fmla="*/ 23 w 26"/>
                <a:gd name="T59" fmla="*/ 17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3"/>
            <p:cNvSpPr>
              <a:spLocks noEditPoints="1"/>
            </p:cNvSpPr>
            <p:nvPr/>
          </p:nvSpPr>
          <p:spPr bwMode="auto">
            <a:xfrm>
              <a:off x="6165822" y="3404705"/>
              <a:ext cx="7973" cy="57140"/>
            </a:xfrm>
            <a:custGeom>
              <a:avLst/>
              <a:gdLst>
                <a:gd name="T0" fmla="*/ 0 w 6"/>
                <a:gd name="T1" fmla="*/ 7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7 h 43"/>
                <a:gd name="T8" fmla="*/ 0 w 6"/>
                <a:gd name="T9" fmla="*/ 7 h 43"/>
                <a:gd name="T10" fmla="*/ 0 w 6"/>
                <a:gd name="T11" fmla="*/ 43 h 43"/>
                <a:gd name="T12" fmla="*/ 0 w 6"/>
                <a:gd name="T13" fmla="*/ 12 h 43"/>
                <a:gd name="T14" fmla="*/ 6 w 6"/>
                <a:gd name="T15" fmla="*/ 12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4"/>
            <p:cNvSpPr/>
            <p:nvPr/>
          </p:nvSpPr>
          <p:spPr bwMode="auto">
            <a:xfrm>
              <a:off x="6183097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3 w 20"/>
                <a:gd name="T21" fmla="*/ 38 h 43"/>
                <a:gd name="T22" fmla="*/ 3 w 20"/>
                <a:gd name="T23" fmla="*/ 38 h 43"/>
                <a:gd name="T24" fmla="*/ 3 w 20"/>
                <a:gd name="T25" fmla="*/ 35 h 43"/>
                <a:gd name="T26" fmla="*/ 3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3 w 20"/>
                <a:gd name="T33" fmla="*/ 10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6 w 20"/>
                <a:gd name="T41" fmla="*/ 10 h 43"/>
                <a:gd name="T42" fmla="*/ 16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5 h 43"/>
                <a:gd name="T52" fmla="*/ 11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5"/>
            <p:cNvSpPr>
              <a:spLocks noEditPoints="1"/>
            </p:cNvSpPr>
            <p:nvPr/>
          </p:nvSpPr>
          <p:spPr bwMode="auto">
            <a:xfrm>
              <a:off x="6230934" y="3420651"/>
              <a:ext cx="39865" cy="43851"/>
            </a:xfrm>
            <a:custGeom>
              <a:avLst/>
              <a:gdLst>
                <a:gd name="T0" fmla="*/ 10 w 30"/>
                <a:gd name="T1" fmla="*/ 33 h 33"/>
                <a:gd name="T2" fmla="*/ 7 w 30"/>
                <a:gd name="T3" fmla="*/ 31 h 33"/>
                <a:gd name="T4" fmla="*/ 3 w 30"/>
                <a:gd name="T5" fmla="*/ 30 h 33"/>
                <a:gd name="T6" fmla="*/ 0 w 30"/>
                <a:gd name="T7" fmla="*/ 26 h 33"/>
                <a:gd name="T8" fmla="*/ 0 w 30"/>
                <a:gd name="T9" fmla="*/ 23 h 33"/>
                <a:gd name="T10" fmla="*/ 0 w 30"/>
                <a:gd name="T11" fmla="*/ 18 h 33"/>
                <a:gd name="T12" fmla="*/ 3 w 30"/>
                <a:gd name="T13" fmla="*/ 15 h 33"/>
                <a:gd name="T14" fmla="*/ 8 w 30"/>
                <a:gd name="T15" fmla="*/ 13 h 33"/>
                <a:gd name="T16" fmla="*/ 13 w 30"/>
                <a:gd name="T17" fmla="*/ 13 h 33"/>
                <a:gd name="T18" fmla="*/ 17 w 30"/>
                <a:gd name="T19" fmla="*/ 13 h 33"/>
                <a:gd name="T20" fmla="*/ 22 w 30"/>
                <a:gd name="T21" fmla="*/ 12 h 33"/>
                <a:gd name="T22" fmla="*/ 20 w 30"/>
                <a:gd name="T23" fmla="*/ 8 h 33"/>
                <a:gd name="T24" fmla="*/ 20 w 30"/>
                <a:gd name="T25" fmla="*/ 7 h 33"/>
                <a:gd name="T26" fmla="*/ 13 w 30"/>
                <a:gd name="T27" fmla="*/ 5 h 33"/>
                <a:gd name="T28" fmla="*/ 8 w 30"/>
                <a:gd name="T29" fmla="*/ 5 h 33"/>
                <a:gd name="T30" fmla="*/ 3 w 30"/>
                <a:gd name="T31" fmla="*/ 8 h 33"/>
                <a:gd name="T32" fmla="*/ 2 w 30"/>
                <a:gd name="T33" fmla="*/ 5 h 33"/>
                <a:gd name="T34" fmla="*/ 15 w 30"/>
                <a:gd name="T35" fmla="*/ 0 h 33"/>
                <a:gd name="T36" fmla="*/ 20 w 30"/>
                <a:gd name="T37" fmla="*/ 2 h 33"/>
                <a:gd name="T38" fmla="*/ 25 w 30"/>
                <a:gd name="T39" fmla="*/ 3 h 33"/>
                <a:gd name="T40" fmla="*/ 28 w 30"/>
                <a:gd name="T41" fmla="*/ 13 h 33"/>
                <a:gd name="T42" fmla="*/ 28 w 30"/>
                <a:gd name="T43" fmla="*/ 25 h 33"/>
                <a:gd name="T44" fmla="*/ 30 w 30"/>
                <a:gd name="T45" fmla="*/ 26 h 33"/>
                <a:gd name="T46" fmla="*/ 30 w 30"/>
                <a:gd name="T47" fmla="*/ 31 h 33"/>
                <a:gd name="T48" fmla="*/ 28 w 30"/>
                <a:gd name="T49" fmla="*/ 31 h 33"/>
                <a:gd name="T50" fmla="*/ 27 w 30"/>
                <a:gd name="T51" fmla="*/ 31 h 33"/>
                <a:gd name="T52" fmla="*/ 23 w 30"/>
                <a:gd name="T53" fmla="*/ 31 h 33"/>
                <a:gd name="T54" fmla="*/ 22 w 30"/>
                <a:gd name="T55" fmla="*/ 26 h 33"/>
                <a:gd name="T56" fmla="*/ 17 w 30"/>
                <a:gd name="T57" fmla="*/ 31 h 33"/>
                <a:gd name="T58" fmla="*/ 10 w 30"/>
                <a:gd name="T59" fmla="*/ 33 h 33"/>
                <a:gd name="T60" fmla="*/ 12 w 30"/>
                <a:gd name="T61" fmla="*/ 28 h 33"/>
                <a:gd name="T62" fmla="*/ 17 w 30"/>
                <a:gd name="T63" fmla="*/ 26 h 33"/>
                <a:gd name="T64" fmla="*/ 20 w 30"/>
                <a:gd name="T65" fmla="*/ 25 h 33"/>
                <a:gd name="T66" fmla="*/ 22 w 30"/>
                <a:gd name="T67" fmla="*/ 21 h 33"/>
                <a:gd name="T68" fmla="*/ 22 w 30"/>
                <a:gd name="T69" fmla="*/ 18 h 33"/>
                <a:gd name="T70" fmla="*/ 18 w 30"/>
                <a:gd name="T71" fmla="*/ 17 h 33"/>
                <a:gd name="T72" fmla="*/ 13 w 30"/>
                <a:gd name="T73" fmla="*/ 17 h 33"/>
                <a:gd name="T74" fmla="*/ 8 w 30"/>
                <a:gd name="T75" fmla="*/ 18 h 33"/>
                <a:gd name="T76" fmla="*/ 7 w 30"/>
                <a:gd name="T77" fmla="*/ 21 h 33"/>
                <a:gd name="T78" fmla="*/ 8 w 30"/>
                <a:gd name="T79" fmla="*/ 26 h 33"/>
                <a:gd name="T80" fmla="*/ 12 w 30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10" y="33"/>
                  </a:moveTo>
                  <a:lnTo>
                    <a:pt x="10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6"/>
            <p:cNvSpPr/>
            <p:nvPr/>
          </p:nvSpPr>
          <p:spPr bwMode="auto">
            <a:xfrm>
              <a:off x="6278772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7 w 48"/>
                <a:gd name="T25" fmla="*/ 13 h 31"/>
                <a:gd name="T26" fmla="*/ 27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19 w 48"/>
                <a:gd name="T35" fmla="*/ 8 h 31"/>
                <a:gd name="T36" fmla="*/ 19 w 48"/>
                <a:gd name="T37" fmla="*/ 8 h 31"/>
                <a:gd name="T38" fmla="*/ 17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9 w 48"/>
                <a:gd name="T69" fmla="*/ 0 h 31"/>
                <a:gd name="T70" fmla="*/ 19 w 48"/>
                <a:gd name="T71" fmla="*/ 0 h 31"/>
                <a:gd name="T72" fmla="*/ 22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7 w 48"/>
                <a:gd name="T95" fmla="*/ 3 h 31"/>
                <a:gd name="T96" fmla="*/ 47 w 48"/>
                <a:gd name="T97" fmla="*/ 3 h 31"/>
                <a:gd name="T98" fmla="*/ 47 w 48"/>
                <a:gd name="T99" fmla="*/ 8 h 31"/>
                <a:gd name="T100" fmla="*/ 47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7"/>
            <p:cNvSpPr>
              <a:spLocks noEditPoints="1"/>
            </p:cNvSpPr>
            <p:nvPr/>
          </p:nvSpPr>
          <p:spPr bwMode="auto">
            <a:xfrm>
              <a:off x="6351857" y="3420651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1 w 31"/>
                <a:gd name="T27" fmla="*/ 18 h 33"/>
                <a:gd name="T28" fmla="*/ 7 w 31"/>
                <a:gd name="T29" fmla="*/ 18 h 33"/>
                <a:gd name="T30" fmla="*/ 7 w 31"/>
                <a:gd name="T31" fmla="*/ 21 h 33"/>
                <a:gd name="T32" fmla="*/ 10 w 31"/>
                <a:gd name="T33" fmla="*/ 25 h 33"/>
                <a:gd name="T34" fmla="*/ 11 w 31"/>
                <a:gd name="T35" fmla="*/ 26 h 33"/>
                <a:gd name="T36" fmla="*/ 15 w 31"/>
                <a:gd name="T37" fmla="*/ 28 h 33"/>
                <a:gd name="T38" fmla="*/ 18 w 31"/>
                <a:gd name="T39" fmla="*/ 26 h 33"/>
                <a:gd name="T40" fmla="*/ 20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30 w 31"/>
                <a:gd name="T47" fmla="*/ 25 h 33"/>
                <a:gd name="T48" fmla="*/ 25 w 31"/>
                <a:gd name="T49" fmla="*/ 30 h 33"/>
                <a:gd name="T50" fmla="*/ 20 w 31"/>
                <a:gd name="T51" fmla="*/ 31 h 33"/>
                <a:gd name="T52" fmla="*/ 15 w 31"/>
                <a:gd name="T53" fmla="*/ 33 h 33"/>
                <a:gd name="T54" fmla="*/ 25 w 31"/>
                <a:gd name="T55" fmla="*/ 13 h 33"/>
                <a:gd name="T56" fmla="*/ 23 w 31"/>
                <a:gd name="T57" fmla="*/ 10 h 33"/>
                <a:gd name="T58" fmla="*/ 21 w 31"/>
                <a:gd name="T59" fmla="*/ 7 h 33"/>
                <a:gd name="T60" fmla="*/ 18 w 31"/>
                <a:gd name="T61" fmla="*/ 5 h 33"/>
                <a:gd name="T62" fmla="*/ 15 w 31"/>
                <a:gd name="T63" fmla="*/ 5 h 33"/>
                <a:gd name="T64" fmla="*/ 11 w 31"/>
                <a:gd name="T65" fmla="*/ 5 h 33"/>
                <a:gd name="T66" fmla="*/ 8 w 31"/>
                <a:gd name="T67" fmla="*/ 7 h 33"/>
                <a:gd name="T68" fmla="*/ 7 w 31"/>
                <a:gd name="T69" fmla="*/ 10 h 33"/>
                <a:gd name="T70" fmla="*/ 25 w 31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8"/>
            <p:cNvSpPr/>
            <p:nvPr/>
          </p:nvSpPr>
          <p:spPr bwMode="auto">
            <a:xfrm>
              <a:off x="6398366" y="3407363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6 w 19"/>
                <a:gd name="T17" fmla="*/ 41 h 43"/>
                <a:gd name="T18" fmla="*/ 6 w 19"/>
                <a:gd name="T19" fmla="*/ 41 h 43"/>
                <a:gd name="T20" fmla="*/ 5 w 19"/>
                <a:gd name="T21" fmla="*/ 38 h 43"/>
                <a:gd name="T22" fmla="*/ 5 w 19"/>
                <a:gd name="T23" fmla="*/ 38 h 43"/>
                <a:gd name="T24" fmla="*/ 3 w 19"/>
                <a:gd name="T25" fmla="*/ 35 h 43"/>
                <a:gd name="T26" fmla="*/ 3 w 19"/>
                <a:gd name="T27" fmla="*/ 15 h 43"/>
                <a:gd name="T28" fmla="*/ 0 w 19"/>
                <a:gd name="T29" fmla="*/ 15 h 43"/>
                <a:gd name="T30" fmla="*/ 0 w 19"/>
                <a:gd name="T31" fmla="*/ 10 h 43"/>
                <a:gd name="T32" fmla="*/ 3 w 19"/>
                <a:gd name="T33" fmla="*/ 10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0 h 43"/>
                <a:gd name="T40" fmla="*/ 16 w 19"/>
                <a:gd name="T41" fmla="*/ 10 h 43"/>
                <a:gd name="T42" fmla="*/ 16 w 19"/>
                <a:gd name="T43" fmla="*/ 15 h 43"/>
                <a:gd name="T44" fmla="*/ 9 w 19"/>
                <a:gd name="T45" fmla="*/ 15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5 h 43"/>
                <a:gd name="T52" fmla="*/ 11 w 19"/>
                <a:gd name="T53" fmla="*/ 35 h 43"/>
                <a:gd name="T54" fmla="*/ 13 w 19"/>
                <a:gd name="T55" fmla="*/ 36 h 43"/>
                <a:gd name="T56" fmla="*/ 13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9"/>
            <p:cNvSpPr/>
            <p:nvPr/>
          </p:nvSpPr>
          <p:spPr bwMode="auto">
            <a:xfrm>
              <a:off x="6430257" y="3453871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6 h 13"/>
                <a:gd name="T4" fmla="*/ 0 w 7"/>
                <a:gd name="T5" fmla="*/ 6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6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40"/>
            <p:cNvSpPr/>
            <p:nvPr/>
          </p:nvSpPr>
          <p:spPr bwMode="auto">
            <a:xfrm>
              <a:off x="5380489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0 w 30"/>
                <a:gd name="T5" fmla="*/ 10 h 33"/>
                <a:gd name="T6" fmla="*/ 0 w 30"/>
                <a:gd name="T7" fmla="*/ 10 h 33"/>
                <a:gd name="T8" fmla="*/ 3 w 30"/>
                <a:gd name="T9" fmla="*/ 5 h 33"/>
                <a:gd name="T10" fmla="*/ 3 w 30"/>
                <a:gd name="T11" fmla="*/ 5 h 33"/>
                <a:gd name="T12" fmla="*/ 8 w 30"/>
                <a:gd name="T13" fmla="*/ 2 h 33"/>
                <a:gd name="T14" fmla="*/ 8 w 30"/>
                <a:gd name="T15" fmla="*/ 2 h 33"/>
                <a:gd name="T16" fmla="*/ 15 w 30"/>
                <a:gd name="T17" fmla="*/ 0 h 33"/>
                <a:gd name="T18" fmla="*/ 15 w 30"/>
                <a:gd name="T19" fmla="*/ 0 h 33"/>
                <a:gd name="T20" fmla="*/ 20 w 30"/>
                <a:gd name="T21" fmla="*/ 2 h 33"/>
                <a:gd name="T22" fmla="*/ 23 w 30"/>
                <a:gd name="T23" fmla="*/ 3 h 33"/>
                <a:gd name="T24" fmla="*/ 23 w 30"/>
                <a:gd name="T25" fmla="*/ 3 h 33"/>
                <a:gd name="T26" fmla="*/ 26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5 w 30"/>
                <a:gd name="T39" fmla="*/ 7 h 33"/>
                <a:gd name="T40" fmla="*/ 15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8 w 30"/>
                <a:gd name="T47" fmla="*/ 8 h 33"/>
                <a:gd name="T48" fmla="*/ 8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8 w 30"/>
                <a:gd name="T63" fmla="*/ 25 h 33"/>
                <a:gd name="T64" fmla="*/ 8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5 w 30"/>
                <a:gd name="T71" fmla="*/ 26 h 33"/>
                <a:gd name="T72" fmla="*/ 15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1 w 30"/>
                <a:gd name="T83" fmla="*/ 25 h 33"/>
                <a:gd name="T84" fmla="*/ 21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6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5 w 30"/>
                <a:gd name="T101" fmla="*/ 33 h 33"/>
                <a:gd name="T102" fmla="*/ 15 w 30"/>
                <a:gd name="T103" fmla="*/ 33 h 33"/>
                <a:gd name="T104" fmla="*/ 8 w 30"/>
                <a:gd name="T105" fmla="*/ 31 h 33"/>
                <a:gd name="T106" fmla="*/ 8 w 30"/>
                <a:gd name="T107" fmla="*/ 31 h 33"/>
                <a:gd name="T108" fmla="*/ 3 w 30"/>
                <a:gd name="T109" fmla="*/ 28 h 33"/>
                <a:gd name="T110" fmla="*/ 3 w 30"/>
                <a:gd name="T111" fmla="*/ 28 h 33"/>
                <a:gd name="T112" fmla="*/ 0 w 30"/>
                <a:gd name="T113" fmla="*/ 23 h 33"/>
                <a:gd name="T114" fmla="*/ 0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41"/>
            <p:cNvSpPr>
              <a:spLocks noEditPoints="1"/>
            </p:cNvSpPr>
            <p:nvPr/>
          </p:nvSpPr>
          <p:spPr bwMode="auto">
            <a:xfrm>
              <a:off x="5424340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3 w 31"/>
                <a:gd name="T5" fmla="*/ 28 h 33"/>
                <a:gd name="T6" fmla="*/ 2 w 31"/>
                <a:gd name="T7" fmla="*/ 23 h 33"/>
                <a:gd name="T8" fmla="*/ 0 w 31"/>
                <a:gd name="T9" fmla="*/ 16 h 33"/>
                <a:gd name="T10" fmla="*/ 2 w 31"/>
                <a:gd name="T11" fmla="*/ 10 h 33"/>
                <a:gd name="T12" fmla="*/ 3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23 h 33"/>
                <a:gd name="T28" fmla="*/ 28 w 31"/>
                <a:gd name="T29" fmla="*/ 28 h 33"/>
                <a:gd name="T30" fmla="*/ 23 w 31"/>
                <a:gd name="T31" fmla="*/ 31 h 33"/>
                <a:gd name="T32" fmla="*/ 16 w 31"/>
                <a:gd name="T33" fmla="*/ 33 h 33"/>
                <a:gd name="T34" fmla="*/ 7 w 31"/>
                <a:gd name="T35" fmla="*/ 16 h 33"/>
                <a:gd name="T36" fmla="*/ 7 w 31"/>
                <a:gd name="T37" fmla="*/ 21 h 33"/>
                <a:gd name="T38" fmla="*/ 10 w 31"/>
                <a:gd name="T39" fmla="*/ 25 h 33"/>
                <a:gd name="T40" fmla="*/ 12 w 31"/>
                <a:gd name="T41" fmla="*/ 26 h 33"/>
                <a:gd name="T42" fmla="*/ 16 w 31"/>
                <a:gd name="T43" fmla="*/ 26 h 33"/>
                <a:gd name="T44" fmla="*/ 20 w 31"/>
                <a:gd name="T45" fmla="*/ 26 h 33"/>
                <a:gd name="T46" fmla="*/ 23 w 31"/>
                <a:gd name="T47" fmla="*/ 25 h 33"/>
                <a:gd name="T48" fmla="*/ 25 w 31"/>
                <a:gd name="T49" fmla="*/ 21 h 33"/>
                <a:gd name="T50" fmla="*/ 25 w 31"/>
                <a:gd name="T51" fmla="*/ 16 h 33"/>
                <a:gd name="T52" fmla="*/ 25 w 31"/>
                <a:gd name="T53" fmla="*/ 13 h 33"/>
                <a:gd name="T54" fmla="*/ 23 w 31"/>
                <a:gd name="T55" fmla="*/ 10 h 33"/>
                <a:gd name="T56" fmla="*/ 20 w 31"/>
                <a:gd name="T57" fmla="*/ 7 h 33"/>
                <a:gd name="T58" fmla="*/ 16 w 31"/>
                <a:gd name="T59" fmla="*/ 7 h 33"/>
                <a:gd name="T60" fmla="*/ 12 w 31"/>
                <a:gd name="T61" fmla="*/ 7 h 33"/>
                <a:gd name="T62" fmla="*/ 10 w 31"/>
                <a:gd name="T63" fmla="*/ 10 h 33"/>
                <a:gd name="T64" fmla="*/ 7 w 31"/>
                <a:gd name="T65" fmla="*/ 13 h 33"/>
                <a:gd name="T66" fmla="*/ 7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42"/>
            <p:cNvSpPr/>
            <p:nvPr/>
          </p:nvSpPr>
          <p:spPr bwMode="auto">
            <a:xfrm>
              <a:off x="5474835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1 w 28"/>
                <a:gd name="T3" fmla="*/ 31 h 31"/>
                <a:gd name="T4" fmla="*/ 21 w 28"/>
                <a:gd name="T5" fmla="*/ 15 h 31"/>
                <a:gd name="T6" fmla="*/ 21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6 w 28"/>
                <a:gd name="T15" fmla="*/ 7 h 31"/>
                <a:gd name="T16" fmla="*/ 16 w 28"/>
                <a:gd name="T17" fmla="*/ 7 h 31"/>
                <a:gd name="T18" fmla="*/ 13 w 28"/>
                <a:gd name="T19" fmla="*/ 7 h 31"/>
                <a:gd name="T20" fmla="*/ 13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8 w 28"/>
                <a:gd name="T27" fmla="*/ 10 h 31"/>
                <a:gd name="T28" fmla="*/ 8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7 w 28"/>
                <a:gd name="T39" fmla="*/ 2 h 31"/>
                <a:gd name="T40" fmla="*/ 7 w 28"/>
                <a:gd name="T41" fmla="*/ 7 h 31"/>
                <a:gd name="T42" fmla="*/ 7 w 28"/>
                <a:gd name="T43" fmla="*/ 7 h 31"/>
                <a:gd name="T44" fmla="*/ 8 w 28"/>
                <a:gd name="T45" fmla="*/ 5 h 31"/>
                <a:gd name="T46" fmla="*/ 11 w 28"/>
                <a:gd name="T47" fmla="*/ 2 h 31"/>
                <a:gd name="T48" fmla="*/ 11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6 w 28"/>
                <a:gd name="T59" fmla="*/ 5 h 31"/>
                <a:gd name="T60" fmla="*/ 26 w 28"/>
                <a:gd name="T61" fmla="*/ 5 h 31"/>
                <a:gd name="T62" fmla="*/ 28 w 28"/>
                <a:gd name="T63" fmla="*/ 8 h 31"/>
                <a:gd name="T64" fmla="*/ 28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3"/>
            <p:cNvSpPr/>
            <p:nvPr/>
          </p:nvSpPr>
          <p:spPr bwMode="auto">
            <a:xfrm>
              <a:off x="5518687" y="3514997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20 w 26"/>
                <a:gd name="T11" fmla="*/ 26 h 33"/>
                <a:gd name="T12" fmla="*/ 21 w 26"/>
                <a:gd name="T13" fmla="*/ 23 h 33"/>
                <a:gd name="T14" fmla="*/ 20 w 26"/>
                <a:gd name="T15" fmla="*/ 21 h 33"/>
                <a:gd name="T16" fmla="*/ 18 w 26"/>
                <a:gd name="T17" fmla="*/ 21 h 33"/>
                <a:gd name="T18" fmla="*/ 13 w 26"/>
                <a:gd name="T19" fmla="*/ 18 h 33"/>
                <a:gd name="T20" fmla="*/ 8 w 26"/>
                <a:gd name="T21" fmla="*/ 16 h 33"/>
                <a:gd name="T22" fmla="*/ 5 w 26"/>
                <a:gd name="T23" fmla="*/ 15 h 33"/>
                <a:gd name="T24" fmla="*/ 3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10 w 26"/>
                <a:gd name="T33" fmla="*/ 2 h 33"/>
                <a:gd name="T34" fmla="*/ 15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2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5 w 26"/>
                <a:gd name="T59" fmla="*/ 16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44"/>
            <p:cNvSpPr>
              <a:spLocks noEditPoints="1"/>
            </p:cNvSpPr>
            <p:nvPr/>
          </p:nvSpPr>
          <p:spPr bwMode="auto">
            <a:xfrm>
              <a:off x="5559880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18 h 33"/>
                <a:gd name="T28" fmla="*/ 7 w 32"/>
                <a:gd name="T29" fmla="*/ 18 h 33"/>
                <a:gd name="T30" fmla="*/ 9 w 32"/>
                <a:gd name="T31" fmla="*/ 23 h 33"/>
                <a:gd name="T32" fmla="*/ 10 w 32"/>
                <a:gd name="T33" fmla="*/ 25 h 33"/>
                <a:gd name="T34" fmla="*/ 13 w 32"/>
                <a:gd name="T35" fmla="*/ 26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6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3 w 32"/>
                <a:gd name="T59" fmla="*/ 8 h 33"/>
                <a:gd name="T60" fmla="*/ 20 w 32"/>
                <a:gd name="T61" fmla="*/ 7 h 33"/>
                <a:gd name="T62" fmla="*/ 17 w 32"/>
                <a:gd name="T63" fmla="*/ 5 h 33"/>
                <a:gd name="T64" fmla="*/ 13 w 32"/>
                <a:gd name="T65" fmla="*/ 7 h 33"/>
                <a:gd name="T66" fmla="*/ 10 w 32"/>
                <a:gd name="T67" fmla="*/ 8 h 33"/>
                <a:gd name="T68" fmla="*/ 9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45"/>
            <p:cNvSpPr/>
            <p:nvPr/>
          </p:nvSpPr>
          <p:spPr bwMode="auto">
            <a:xfrm>
              <a:off x="5609046" y="3514997"/>
              <a:ext cx="38536" cy="43851"/>
            </a:xfrm>
            <a:custGeom>
              <a:avLst/>
              <a:gdLst>
                <a:gd name="T0" fmla="*/ 0 w 29"/>
                <a:gd name="T1" fmla="*/ 16 h 33"/>
                <a:gd name="T2" fmla="*/ 0 w 29"/>
                <a:gd name="T3" fmla="*/ 16 h 33"/>
                <a:gd name="T4" fmla="*/ 1 w 29"/>
                <a:gd name="T5" fmla="*/ 10 h 33"/>
                <a:gd name="T6" fmla="*/ 1 w 29"/>
                <a:gd name="T7" fmla="*/ 10 h 33"/>
                <a:gd name="T8" fmla="*/ 5 w 29"/>
                <a:gd name="T9" fmla="*/ 5 h 33"/>
                <a:gd name="T10" fmla="*/ 5 w 29"/>
                <a:gd name="T11" fmla="*/ 5 h 33"/>
                <a:gd name="T12" fmla="*/ 9 w 29"/>
                <a:gd name="T13" fmla="*/ 2 h 33"/>
                <a:gd name="T14" fmla="*/ 9 w 29"/>
                <a:gd name="T15" fmla="*/ 2 h 33"/>
                <a:gd name="T16" fmla="*/ 16 w 29"/>
                <a:gd name="T17" fmla="*/ 0 h 33"/>
                <a:gd name="T18" fmla="*/ 16 w 29"/>
                <a:gd name="T19" fmla="*/ 0 h 33"/>
                <a:gd name="T20" fmla="*/ 19 w 29"/>
                <a:gd name="T21" fmla="*/ 2 h 33"/>
                <a:gd name="T22" fmla="*/ 24 w 29"/>
                <a:gd name="T23" fmla="*/ 3 h 33"/>
                <a:gd name="T24" fmla="*/ 24 w 29"/>
                <a:gd name="T25" fmla="*/ 3 h 33"/>
                <a:gd name="T26" fmla="*/ 28 w 29"/>
                <a:gd name="T27" fmla="*/ 5 h 33"/>
                <a:gd name="T28" fmla="*/ 29 w 29"/>
                <a:gd name="T29" fmla="*/ 8 h 33"/>
                <a:gd name="T30" fmla="*/ 23 w 29"/>
                <a:gd name="T31" fmla="*/ 10 h 33"/>
                <a:gd name="T32" fmla="*/ 23 w 29"/>
                <a:gd name="T33" fmla="*/ 10 h 33"/>
                <a:gd name="T34" fmla="*/ 19 w 29"/>
                <a:gd name="T35" fmla="*/ 7 h 33"/>
                <a:gd name="T36" fmla="*/ 19 w 29"/>
                <a:gd name="T37" fmla="*/ 7 h 33"/>
                <a:gd name="T38" fmla="*/ 16 w 29"/>
                <a:gd name="T39" fmla="*/ 7 h 33"/>
                <a:gd name="T40" fmla="*/ 16 w 29"/>
                <a:gd name="T41" fmla="*/ 7 h 33"/>
                <a:gd name="T42" fmla="*/ 11 w 29"/>
                <a:gd name="T43" fmla="*/ 7 h 33"/>
                <a:gd name="T44" fmla="*/ 11 w 29"/>
                <a:gd name="T45" fmla="*/ 7 h 33"/>
                <a:gd name="T46" fmla="*/ 9 w 29"/>
                <a:gd name="T47" fmla="*/ 8 h 33"/>
                <a:gd name="T48" fmla="*/ 9 w 29"/>
                <a:gd name="T49" fmla="*/ 8 h 33"/>
                <a:gd name="T50" fmla="*/ 6 w 29"/>
                <a:gd name="T51" fmla="*/ 12 h 33"/>
                <a:gd name="T52" fmla="*/ 6 w 29"/>
                <a:gd name="T53" fmla="*/ 12 h 33"/>
                <a:gd name="T54" fmla="*/ 6 w 29"/>
                <a:gd name="T55" fmla="*/ 16 h 33"/>
                <a:gd name="T56" fmla="*/ 6 w 29"/>
                <a:gd name="T57" fmla="*/ 16 h 33"/>
                <a:gd name="T58" fmla="*/ 6 w 29"/>
                <a:gd name="T59" fmla="*/ 21 h 33"/>
                <a:gd name="T60" fmla="*/ 6 w 29"/>
                <a:gd name="T61" fmla="*/ 21 h 33"/>
                <a:gd name="T62" fmla="*/ 9 w 29"/>
                <a:gd name="T63" fmla="*/ 25 h 33"/>
                <a:gd name="T64" fmla="*/ 9 w 29"/>
                <a:gd name="T65" fmla="*/ 25 h 33"/>
                <a:gd name="T66" fmla="*/ 11 w 29"/>
                <a:gd name="T67" fmla="*/ 26 h 33"/>
                <a:gd name="T68" fmla="*/ 11 w 29"/>
                <a:gd name="T69" fmla="*/ 26 h 33"/>
                <a:gd name="T70" fmla="*/ 16 w 29"/>
                <a:gd name="T71" fmla="*/ 26 h 33"/>
                <a:gd name="T72" fmla="*/ 16 w 29"/>
                <a:gd name="T73" fmla="*/ 26 h 33"/>
                <a:gd name="T74" fmla="*/ 18 w 29"/>
                <a:gd name="T75" fmla="*/ 26 h 33"/>
                <a:gd name="T76" fmla="*/ 18 w 29"/>
                <a:gd name="T77" fmla="*/ 26 h 33"/>
                <a:gd name="T78" fmla="*/ 19 w 29"/>
                <a:gd name="T79" fmla="*/ 26 h 33"/>
                <a:gd name="T80" fmla="*/ 19 w 29"/>
                <a:gd name="T81" fmla="*/ 26 h 33"/>
                <a:gd name="T82" fmla="*/ 21 w 29"/>
                <a:gd name="T83" fmla="*/ 25 h 33"/>
                <a:gd name="T84" fmla="*/ 21 w 29"/>
                <a:gd name="T85" fmla="*/ 25 h 33"/>
                <a:gd name="T86" fmla="*/ 23 w 29"/>
                <a:gd name="T87" fmla="*/ 23 h 33"/>
                <a:gd name="T88" fmla="*/ 29 w 29"/>
                <a:gd name="T89" fmla="*/ 25 h 33"/>
                <a:gd name="T90" fmla="*/ 29 w 29"/>
                <a:gd name="T91" fmla="*/ 25 h 33"/>
                <a:gd name="T92" fmla="*/ 28 w 29"/>
                <a:gd name="T93" fmla="*/ 28 h 33"/>
                <a:gd name="T94" fmla="*/ 24 w 29"/>
                <a:gd name="T95" fmla="*/ 30 h 33"/>
                <a:gd name="T96" fmla="*/ 24 w 29"/>
                <a:gd name="T97" fmla="*/ 30 h 33"/>
                <a:gd name="T98" fmla="*/ 19 w 29"/>
                <a:gd name="T99" fmla="*/ 31 h 33"/>
                <a:gd name="T100" fmla="*/ 16 w 29"/>
                <a:gd name="T101" fmla="*/ 33 h 33"/>
                <a:gd name="T102" fmla="*/ 16 w 29"/>
                <a:gd name="T103" fmla="*/ 33 h 33"/>
                <a:gd name="T104" fmla="*/ 9 w 29"/>
                <a:gd name="T105" fmla="*/ 31 h 33"/>
                <a:gd name="T106" fmla="*/ 9 w 29"/>
                <a:gd name="T107" fmla="*/ 31 h 33"/>
                <a:gd name="T108" fmla="*/ 5 w 29"/>
                <a:gd name="T109" fmla="*/ 28 h 33"/>
                <a:gd name="T110" fmla="*/ 5 w 29"/>
                <a:gd name="T111" fmla="*/ 28 h 33"/>
                <a:gd name="T112" fmla="*/ 1 w 29"/>
                <a:gd name="T113" fmla="*/ 23 h 33"/>
                <a:gd name="T114" fmla="*/ 1 w 29"/>
                <a:gd name="T115" fmla="*/ 23 h 33"/>
                <a:gd name="T116" fmla="*/ 0 w 29"/>
                <a:gd name="T117" fmla="*/ 16 h 33"/>
                <a:gd name="T118" fmla="*/ 0 w 29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33">
                  <a:moveTo>
                    <a:pt x="0" y="16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6"/>
            <p:cNvSpPr/>
            <p:nvPr/>
          </p:nvSpPr>
          <p:spPr bwMode="auto">
            <a:xfrm>
              <a:off x="5652897" y="3501709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6 w 19"/>
                <a:gd name="T17" fmla="*/ 41 h 43"/>
                <a:gd name="T18" fmla="*/ 6 w 19"/>
                <a:gd name="T19" fmla="*/ 41 h 43"/>
                <a:gd name="T20" fmla="*/ 5 w 19"/>
                <a:gd name="T21" fmla="*/ 38 h 43"/>
                <a:gd name="T22" fmla="*/ 5 w 19"/>
                <a:gd name="T23" fmla="*/ 38 h 43"/>
                <a:gd name="T24" fmla="*/ 5 w 19"/>
                <a:gd name="T25" fmla="*/ 35 h 43"/>
                <a:gd name="T26" fmla="*/ 5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5 w 19"/>
                <a:gd name="T33" fmla="*/ 12 h 43"/>
                <a:gd name="T34" fmla="*/ 5 w 19"/>
                <a:gd name="T35" fmla="*/ 0 h 43"/>
                <a:gd name="T36" fmla="*/ 11 w 19"/>
                <a:gd name="T37" fmla="*/ 0 h 43"/>
                <a:gd name="T38" fmla="*/ 11 w 19"/>
                <a:gd name="T39" fmla="*/ 12 h 43"/>
                <a:gd name="T40" fmla="*/ 18 w 19"/>
                <a:gd name="T41" fmla="*/ 12 h 43"/>
                <a:gd name="T42" fmla="*/ 18 w 19"/>
                <a:gd name="T43" fmla="*/ 17 h 43"/>
                <a:gd name="T44" fmla="*/ 11 w 19"/>
                <a:gd name="T45" fmla="*/ 17 h 43"/>
                <a:gd name="T46" fmla="*/ 11 w 19"/>
                <a:gd name="T47" fmla="*/ 33 h 43"/>
                <a:gd name="T48" fmla="*/ 11 w 19"/>
                <a:gd name="T49" fmla="*/ 33 h 43"/>
                <a:gd name="T50" fmla="*/ 11 w 19"/>
                <a:gd name="T51" fmla="*/ 36 h 43"/>
                <a:gd name="T52" fmla="*/ 11 w 19"/>
                <a:gd name="T53" fmla="*/ 36 h 43"/>
                <a:gd name="T54" fmla="*/ 14 w 19"/>
                <a:gd name="T55" fmla="*/ 36 h 43"/>
                <a:gd name="T56" fmla="*/ 14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1" y="17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7"/>
            <p:cNvSpPr>
              <a:spLocks noEditPoints="1"/>
            </p:cNvSpPr>
            <p:nvPr/>
          </p:nvSpPr>
          <p:spPr bwMode="auto">
            <a:xfrm>
              <a:off x="5683460" y="3514997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6 w 31"/>
                <a:gd name="T31" fmla="*/ 23 h 33"/>
                <a:gd name="T32" fmla="*/ 10 w 31"/>
                <a:gd name="T33" fmla="*/ 25 h 33"/>
                <a:gd name="T34" fmla="*/ 11 w 31"/>
                <a:gd name="T35" fmla="*/ 26 h 33"/>
                <a:gd name="T36" fmla="*/ 15 w 31"/>
                <a:gd name="T37" fmla="*/ 28 h 33"/>
                <a:gd name="T38" fmla="*/ 18 w 31"/>
                <a:gd name="T39" fmla="*/ 28 h 33"/>
                <a:gd name="T40" fmla="*/ 19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5 w 31"/>
                <a:gd name="T53" fmla="*/ 33 h 33"/>
                <a:gd name="T54" fmla="*/ 24 w 31"/>
                <a:gd name="T55" fmla="*/ 15 h 33"/>
                <a:gd name="T56" fmla="*/ 23 w 31"/>
                <a:gd name="T57" fmla="*/ 10 h 33"/>
                <a:gd name="T58" fmla="*/ 21 w 31"/>
                <a:gd name="T59" fmla="*/ 8 h 33"/>
                <a:gd name="T60" fmla="*/ 18 w 31"/>
                <a:gd name="T61" fmla="*/ 7 h 33"/>
                <a:gd name="T62" fmla="*/ 15 w 31"/>
                <a:gd name="T63" fmla="*/ 5 h 33"/>
                <a:gd name="T64" fmla="*/ 11 w 31"/>
                <a:gd name="T65" fmla="*/ 7 h 33"/>
                <a:gd name="T66" fmla="*/ 8 w 31"/>
                <a:gd name="T67" fmla="*/ 8 h 33"/>
                <a:gd name="T68" fmla="*/ 6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48"/>
            <p:cNvSpPr/>
            <p:nvPr/>
          </p:nvSpPr>
          <p:spPr bwMode="auto">
            <a:xfrm>
              <a:off x="5728640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7 w 20"/>
                <a:gd name="T5" fmla="*/ 41 h 43"/>
                <a:gd name="T6" fmla="*/ 17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9 w 20"/>
                <a:gd name="T13" fmla="*/ 41 h 43"/>
                <a:gd name="T14" fmla="*/ 9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4 w 20"/>
                <a:gd name="T25" fmla="*/ 35 h 43"/>
                <a:gd name="T26" fmla="*/ 4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4 w 20"/>
                <a:gd name="T33" fmla="*/ 12 h 43"/>
                <a:gd name="T34" fmla="*/ 4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7 w 20"/>
                <a:gd name="T41" fmla="*/ 12 h 43"/>
                <a:gd name="T42" fmla="*/ 17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6 h 43"/>
                <a:gd name="T52" fmla="*/ 12 w 20"/>
                <a:gd name="T53" fmla="*/ 36 h 43"/>
                <a:gd name="T54" fmla="*/ 14 w 20"/>
                <a:gd name="T55" fmla="*/ 36 h 43"/>
                <a:gd name="T56" fmla="*/ 14 w 20"/>
                <a:gd name="T57" fmla="*/ 36 h 43"/>
                <a:gd name="T58" fmla="*/ 17 w 20"/>
                <a:gd name="T59" fmla="*/ 36 h 43"/>
                <a:gd name="T60" fmla="*/ 17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9"/>
            <p:cNvSpPr/>
            <p:nvPr/>
          </p:nvSpPr>
          <p:spPr bwMode="auto">
            <a:xfrm>
              <a:off x="5759203" y="3517655"/>
              <a:ext cx="39865" cy="41194"/>
            </a:xfrm>
            <a:custGeom>
              <a:avLst/>
              <a:gdLst>
                <a:gd name="T0" fmla="*/ 10 w 30"/>
                <a:gd name="T1" fmla="*/ 31 h 31"/>
                <a:gd name="T2" fmla="*/ 10 w 30"/>
                <a:gd name="T3" fmla="*/ 31 h 31"/>
                <a:gd name="T4" fmla="*/ 7 w 30"/>
                <a:gd name="T5" fmla="*/ 29 h 31"/>
                <a:gd name="T6" fmla="*/ 4 w 30"/>
                <a:gd name="T7" fmla="*/ 28 h 31"/>
                <a:gd name="T8" fmla="*/ 4 w 30"/>
                <a:gd name="T9" fmla="*/ 28 h 31"/>
                <a:gd name="T10" fmla="*/ 2 w 30"/>
                <a:gd name="T11" fmla="*/ 23 h 31"/>
                <a:gd name="T12" fmla="*/ 0 w 30"/>
                <a:gd name="T13" fmla="*/ 18 h 31"/>
                <a:gd name="T14" fmla="*/ 0 w 30"/>
                <a:gd name="T15" fmla="*/ 0 h 31"/>
                <a:gd name="T16" fmla="*/ 7 w 30"/>
                <a:gd name="T17" fmla="*/ 0 h 31"/>
                <a:gd name="T18" fmla="*/ 7 w 30"/>
                <a:gd name="T19" fmla="*/ 16 h 31"/>
                <a:gd name="T20" fmla="*/ 7 w 30"/>
                <a:gd name="T21" fmla="*/ 16 h 31"/>
                <a:gd name="T22" fmla="*/ 9 w 30"/>
                <a:gd name="T23" fmla="*/ 23 h 31"/>
                <a:gd name="T24" fmla="*/ 10 w 30"/>
                <a:gd name="T25" fmla="*/ 24 h 31"/>
                <a:gd name="T26" fmla="*/ 14 w 30"/>
                <a:gd name="T27" fmla="*/ 24 h 31"/>
                <a:gd name="T28" fmla="*/ 14 w 30"/>
                <a:gd name="T29" fmla="*/ 24 h 31"/>
                <a:gd name="T30" fmla="*/ 19 w 30"/>
                <a:gd name="T31" fmla="*/ 23 h 31"/>
                <a:gd name="T32" fmla="*/ 19 w 30"/>
                <a:gd name="T33" fmla="*/ 23 h 31"/>
                <a:gd name="T34" fmla="*/ 22 w 30"/>
                <a:gd name="T35" fmla="*/ 18 h 31"/>
                <a:gd name="T36" fmla="*/ 22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30 w 30"/>
                <a:gd name="T45" fmla="*/ 24 h 31"/>
                <a:gd name="T46" fmla="*/ 30 w 30"/>
                <a:gd name="T47" fmla="*/ 24 h 31"/>
                <a:gd name="T48" fmla="*/ 30 w 30"/>
                <a:gd name="T49" fmla="*/ 24 h 31"/>
                <a:gd name="T50" fmla="*/ 30 w 30"/>
                <a:gd name="T51" fmla="*/ 29 h 31"/>
                <a:gd name="T52" fmla="*/ 30 w 30"/>
                <a:gd name="T53" fmla="*/ 29 h 31"/>
                <a:gd name="T54" fmla="*/ 28 w 30"/>
                <a:gd name="T55" fmla="*/ 31 h 31"/>
                <a:gd name="T56" fmla="*/ 28 w 30"/>
                <a:gd name="T57" fmla="*/ 31 h 31"/>
                <a:gd name="T58" fmla="*/ 28 w 30"/>
                <a:gd name="T59" fmla="*/ 31 h 31"/>
                <a:gd name="T60" fmla="*/ 28 w 30"/>
                <a:gd name="T61" fmla="*/ 31 h 31"/>
                <a:gd name="T62" fmla="*/ 25 w 30"/>
                <a:gd name="T63" fmla="*/ 29 h 31"/>
                <a:gd name="T64" fmla="*/ 25 w 30"/>
                <a:gd name="T65" fmla="*/ 29 h 31"/>
                <a:gd name="T66" fmla="*/ 24 w 30"/>
                <a:gd name="T67" fmla="*/ 26 h 31"/>
                <a:gd name="T68" fmla="*/ 24 w 30"/>
                <a:gd name="T69" fmla="*/ 24 h 31"/>
                <a:gd name="T70" fmla="*/ 24 w 30"/>
                <a:gd name="T71" fmla="*/ 24 h 31"/>
                <a:gd name="T72" fmla="*/ 22 w 30"/>
                <a:gd name="T73" fmla="*/ 26 h 31"/>
                <a:gd name="T74" fmla="*/ 19 w 30"/>
                <a:gd name="T75" fmla="*/ 29 h 31"/>
                <a:gd name="T76" fmla="*/ 19 w 30"/>
                <a:gd name="T77" fmla="*/ 29 h 31"/>
                <a:gd name="T78" fmla="*/ 10 w 30"/>
                <a:gd name="T79" fmla="*/ 31 h 31"/>
                <a:gd name="T80" fmla="*/ 10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10" y="31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2" y="18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0"/>
            <p:cNvSpPr>
              <a:spLocks noEditPoints="1"/>
            </p:cNvSpPr>
            <p:nvPr/>
          </p:nvSpPr>
          <p:spPr bwMode="auto">
            <a:xfrm>
              <a:off x="5805712" y="3514997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18 h 33"/>
                <a:gd name="T30" fmla="*/ 8 w 33"/>
                <a:gd name="T31" fmla="*/ 23 h 33"/>
                <a:gd name="T32" fmla="*/ 10 w 33"/>
                <a:gd name="T33" fmla="*/ 25 h 33"/>
                <a:gd name="T34" fmla="*/ 13 w 33"/>
                <a:gd name="T35" fmla="*/ 26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6 w 33"/>
                <a:gd name="T55" fmla="*/ 15 h 33"/>
                <a:gd name="T56" fmla="*/ 25 w 33"/>
                <a:gd name="T57" fmla="*/ 10 h 33"/>
                <a:gd name="T58" fmla="*/ 23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0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51"/>
            <p:cNvSpPr/>
            <p:nvPr/>
          </p:nvSpPr>
          <p:spPr bwMode="auto">
            <a:xfrm>
              <a:off x="5856207" y="3514997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2 w 18"/>
                <a:gd name="T5" fmla="*/ 8 h 31"/>
                <a:gd name="T6" fmla="*/ 12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2 h 31"/>
                <a:gd name="T18" fmla="*/ 7 w 18"/>
                <a:gd name="T19" fmla="*/ 2 h 31"/>
                <a:gd name="T20" fmla="*/ 7 w 18"/>
                <a:gd name="T21" fmla="*/ 8 h 31"/>
                <a:gd name="T22" fmla="*/ 7 w 18"/>
                <a:gd name="T23" fmla="*/ 8 h 31"/>
                <a:gd name="T24" fmla="*/ 12 w 18"/>
                <a:gd name="T25" fmla="*/ 3 h 31"/>
                <a:gd name="T26" fmla="*/ 12 w 18"/>
                <a:gd name="T27" fmla="*/ 3 h 31"/>
                <a:gd name="T28" fmla="*/ 17 w 18"/>
                <a:gd name="T29" fmla="*/ 0 h 31"/>
                <a:gd name="T30" fmla="*/ 17 w 18"/>
                <a:gd name="T31" fmla="*/ 0 h 31"/>
                <a:gd name="T32" fmla="*/ 18 w 18"/>
                <a:gd name="T33" fmla="*/ 0 h 31"/>
                <a:gd name="T34" fmla="*/ 18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52"/>
            <p:cNvSpPr>
              <a:spLocks noEditPoints="1"/>
            </p:cNvSpPr>
            <p:nvPr/>
          </p:nvSpPr>
          <p:spPr bwMode="auto">
            <a:xfrm>
              <a:off x="5902715" y="3514997"/>
              <a:ext cx="38536" cy="43851"/>
            </a:xfrm>
            <a:custGeom>
              <a:avLst/>
              <a:gdLst>
                <a:gd name="T0" fmla="*/ 11 w 29"/>
                <a:gd name="T1" fmla="*/ 33 h 33"/>
                <a:gd name="T2" fmla="*/ 6 w 29"/>
                <a:gd name="T3" fmla="*/ 31 h 33"/>
                <a:gd name="T4" fmla="*/ 3 w 29"/>
                <a:gd name="T5" fmla="*/ 30 h 33"/>
                <a:gd name="T6" fmla="*/ 1 w 29"/>
                <a:gd name="T7" fmla="*/ 26 h 33"/>
                <a:gd name="T8" fmla="*/ 0 w 29"/>
                <a:gd name="T9" fmla="*/ 23 h 33"/>
                <a:gd name="T10" fmla="*/ 1 w 29"/>
                <a:gd name="T11" fmla="*/ 18 h 33"/>
                <a:gd name="T12" fmla="*/ 5 w 29"/>
                <a:gd name="T13" fmla="*/ 16 h 33"/>
                <a:gd name="T14" fmla="*/ 8 w 29"/>
                <a:gd name="T15" fmla="*/ 13 h 33"/>
                <a:gd name="T16" fmla="*/ 13 w 29"/>
                <a:gd name="T17" fmla="*/ 13 h 33"/>
                <a:gd name="T18" fmla="*/ 18 w 29"/>
                <a:gd name="T19" fmla="*/ 13 h 33"/>
                <a:gd name="T20" fmla="*/ 21 w 29"/>
                <a:gd name="T21" fmla="*/ 13 h 33"/>
                <a:gd name="T22" fmla="*/ 21 w 29"/>
                <a:gd name="T23" fmla="*/ 10 h 33"/>
                <a:gd name="T24" fmla="*/ 19 w 29"/>
                <a:gd name="T25" fmla="*/ 7 h 33"/>
                <a:gd name="T26" fmla="*/ 15 w 29"/>
                <a:gd name="T27" fmla="*/ 5 h 33"/>
                <a:gd name="T28" fmla="*/ 10 w 29"/>
                <a:gd name="T29" fmla="*/ 7 h 33"/>
                <a:gd name="T30" fmla="*/ 5 w 29"/>
                <a:gd name="T31" fmla="*/ 8 h 33"/>
                <a:gd name="T32" fmla="*/ 3 w 29"/>
                <a:gd name="T33" fmla="*/ 5 h 33"/>
                <a:gd name="T34" fmla="*/ 15 w 29"/>
                <a:gd name="T35" fmla="*/ 0 h 33"/>
                <a:gd name="T36" fmla="*/ 21 w 29"/>
                <a:gd name="T37" fmla="*/ 2 h 33"/>
                <a:gd name="T38" fmla="*/ 24 w 29"/>
                <a:gd name="T39" fmla="*/ 3 h 33"/>
                <a:gd name="T40" fmla="*/ 28 w 29"/>
                <a:gd name="T41" fmla="*/ 13 h 33"/>
                <a:gd name="T42" fmla="*/ 28 w 29"/>
                <a:gd name="T43" fmla="*/ 25 h 33"/>
                <a:gd name="T44" fmla="*/ 29 w 29"/>
                <a:gd name="T45" fmla="*/ 26 h 33"/>
                <a:gd name="T46" fmla="*/ 29 w 29"/>
                <a:gd name="T47" fmla="*/ 31 h 33"/>
                <a:gd name="T48" fmla="*/ 28 w 29"/>
                <a:gd name="T49" fmla="*/ 33 h 33"/>
                <a:gd name="T50" fmla="*/ 28 w 29"/>
                <a:gd name="T51" fmla="*/ 33 h 33"/>
                <a:gd name="T52" fmla="*/ 24 w 29"/>
                <a:gd name="T53" fmla="*/ 31 h 33"/>
                <a:gd name="T54" fmla="*/ 23 w 29"/>
                <a:gd name="T55" fmla="*/ 26 h 33"/>
                <a:gd name="T56" fmla="*/ 18 w 29"/>
                <a:gd name="T57" fmla="*/ 31 h 33"/>
                <a:gd name="T58" fmla="*/ 11 w 29"/>
                <a:gd name="T59" fmla="*/ 33 h 33"/>
                <a:gd name="T60" fmla="*/ 13 w 29"/>
                <a:gd name="T61" fmla="*/ 28 h 33"/>
                <a:gd name="T62" fmla="*/ 18 w 29"/>
                <a:gd name="T63" fmla="*/ 26 h 33"/>
                <a:gd name="T64" fmla="*/ 21 w 29"/>
                <a:gd name="T65" fmla="*/ 25 h 33"/>
                <a:gd name="T66" fmla="*/ 21 w 29"/>
                <a:gd name="T67" fmla="*/ 23 h 33"/>
                <a:gd name="T68" fmla="*/ 21 w 29"/>
                <a:gd name="T69" fmla="*/ 18 h 33"/>
                <a:gd name="T70" fmla="*/ 18 w 29"/>
                <a:gd name="T71" fmla="*/ 16 h 33"/>
                <a:gd name="T72" fmla="*/ 15 w 29"/>
                <a:gd name="T73" fmla="*/ 16 h 33"/>
                <a:gd name="T74" fmla="*/ 10 w 29"/>
                <a:gd name="T75" fmla="*/ 18 h 33"/>
                <a:gd name="T76" fmla="*/ 6 w 29"/>
                <a:gd name="T77" fmla="*/ 23 h 33"/>
                <a:gd name="T78" fmla="*/ 8 w 29"/>
                <a:gd name="T79" fmla="*/ 26 h 33"/>
                <a:gd name="T80" fmla="*/ 13 w 29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11" y="33"/>
                  </a:moveTo>
                  <a:lnTo>
                    <a:pt x="11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53"/>
            <p:cNvSpPr>
              <a:spLocks noEditPoints="1"/>
            </p:cNvSpPr>
            <p:nvPr/>
          </p:nvSpPr>
          <p:spPr bwMode="auto">
            <a:xfrm>
              <a:off x="5947895" y="3499051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9 w 33"/>
                <a:gd name="T15" fmla="*/ 14 h 45"/>
                <a:gd name="T16" fmla="*/ 15 w 33"/>
                <a:gd name="T17" fmla="*/ 12 h 45"/>
                <a:gd name="T18" fmla="*/ 22 w 33"/>
                <a:gd name="T19" fmla="*/ 14 h 45"/>
                <a:gd name="T20" fmla="*/ 25 w 33"/>
                <a:gd name="T21" fmla="*/ 19 h 45"/>
                <a:gd name="T22" fmla="*/ 32 w 33"/>
                <a:gd name="T23" fmla="*/ 0 h 45"/>
                <a:gd name="T24" fmla="*/ 32 w 33"/>
                <a:gd name="T25" fmla="*/ 37 h 45"/>
                <a:gd name="T26" fmla="*/ 33 w 33"/>
                <a:gd name="T27" fmla="*/ 38 h 45"/>
                <a:gd name="T28" fmla="*/ 33 w 33"/>
                <a:gd name="T29" fmla="*/ 43 h 45"/>
                <a:gd name="T30" fmla="*/ 32 w 33"/>
                <a:gd name="T31" fmla="*/ 45 h 45"/>
                <a:gd name="T32" fmla="*/ 32 w 33"/>
                <a:gd name="T33" fmla="*/ 45 h 45"/>
                <a:gd name="T34" fmla="*/ 28 w 33"/>
                <a:gd name="T35" fmla="*/ 43 h 45"/>
                <a:gd name="T36" fmla="*/ 27 w 33"/>
                <a:gd name="T37" fmla="*/ 40 h 45"/>
                <a:gd name="T38" fmla="*/ 27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38 h 45"/>
                <a:gd name="T46" fmla="*/ 20 w 33"/>
                <a:gd name="T47" fmla="*/ 38 h 45"/>
                <a:gd name="T48" fmla="*/ 22 w 33"/>
                <a:gd name="T49" fmla="*/ 37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9 h 45"/>
                <a:gd name="T62" fmla="*/ 14 w 33"/>
                <a:gd name="T63" fmla="*/ 19 h 45"/>
                <a:gd name="T64" fmla="*/ 10 w 33"/>
                <a:gd name="T65" fmla="*/ 22 h 45"/>
                <a:gd name="T66" fmla="*/ 9 w 33"/>
                <a:gd name="T67" fmla="*/ 25 h 45"/>
                <a:gd name="T68" fmla="*/ 7 w 33"/>
                <a:gd name="T69" fmla="*/ 28 h 45"/>
                <a:gd name="T70" fmla="*/ 9 w 33"/>
                <a:gd name="T71" fmla="*/ 33 h 45"/>
                <a:gd name="T72" fmla="*/ 10 w 33"/>
                <a:gd name="T73" fmla="*/ 37 h 45"/>
                <a:gd name="T74" fmla="*/ 14 w 33"/>
                <a:gd name="T75" fmla="*/ 38 h 45"/>
                <a:gd name="T76" fmla="*/ 17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38"/>
                  </a:move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4"/>
            <p:cNvSpPr>
              <a:spLocks noEditPoints="1"/>
            </p:cNvSpPr>
            <p:nvPr/>
          </p:nvSpPr>
          <p:spPr bwMode="auto">
            <a:xfrm>
              <a:off x="6003706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5"/>
            <p:cNvSpPr>
              <a:spLocks noEditPoints="1"/>
            </p:cNvSpPr>
            <p:nvPr/>
          </p:nvSpPr>
          <p:spPr bwMode="auto">
            <a:xfrm>
              <a:off x="6022309" y="3514997"/>
              <a:ext cx="42522" cy="59797"/>
            </a:xfrm>
            <a:custGeom>
              <a:avLst/>
              <a:gdLst>
                <a:gd name="T0" fmla="*/ 17 w 32"/>
                <a:gd name="T1" fmla="*/ 33 h 45"/>
                <a:gd name="T2" fmla="*/ 12 w 32"/>
                <a:gd name="T3" fmla="*/ 31 h 45"/>
                <a:gd name="T4" fmla="*/ 7 w 32"/>
                <a:gd name="T5" fmla="*/ 45 h 45"/>
                <a:gd name="T6" fmla="*/ 0 w 32"/>
                <a:gd name="T7" fmla="*/ 2 h 45"/>
                <a:gd name="T8" fmla="*/ 5 w 32"/>
                <a:gd name="T9" fmla="*/ 7 h 45"/>
                <a:gd name="T10" fmla="*/ 10 w 32"/>
                <a:gd name="T11" fmla="*/ 2 h 45"/>
                <a:gd name="T12" fmla="*/ 17 w 32"/>
                <a:gd name="T13" fmla="*/ 0 h 45"/>
                <a:gd name="T14" fmla="*/ 24 w 32"/>
                <a:gd name="T15" fmla="*/ 2 h 45"/>
                <a:gd name="T16" fmla="*/ 27 w 32"/>
                <a:gd name="T17" fmla="*/ 5 h 45"/>
                <a:gd name="T18" fmla="*/ 30 w 32"/>
                <a:gd name="T19" fmla="*/ 10 h 45"/>
                <a:gd name="T20" fmla="*/ 32 w 32"/>
                <a:gd name="T21" fmla="*/ 16 h 45"/>
                <a:gd name="T22" fmla="*/ 30 w 32"/>
                <a:gd name="T23" fmla="*/ 23 h 45"/>
                <a:gd name="T24" fmla="*/ 28 w 32"/>
                <a:gd name="T25" fmla="*/ 28 h 45"/>
                <a:gd name="T26" fmla="*/ 24 w 32"/>
                <a:gd name="T27" fmla="*/ 31 h 45"/>
                <a:gd name="T28" fmla="*/ 17 w 32"/>
                <a:gd name="T29" fmla="*/ 33 h 45"/>
                <a:gd name="T30" fmla="*/ 15 w 32"/>
                <a:gd name="T31" fmla="*/ 26 h 45"/>
                <a:gd name="T32" fmla="*/ 19 w 32"/>
                <a:gd name="T33" fmla="*/ 26 h 45"/>
                <a:gd name="T34" fmla="*/ 22 w 32"/>
                <a:gd name="T35" fmla="*/ 23 h 45"/>
                <a:gd name="T36" fmla="*/ 24 w 32"/>
                <a:gd name="T37" fmla="*/ 20 h 45"/>
                <a:gd name="T38" fmla="*/ 25 w 32"/>
                <a:gd name="T39" fmla="*/ 16 h 45"/>
                <a:gd name="T40" fmla="*/ 24 w 32"/>
                <a:gd name="T41" fmla="*/ 13 h 45"/>
                <a:gd name="T42" fmla="*/ 22 w 32"/>
                <a:gd name="T43" fmla="*/ 10 h 45"/>
                <a:gd name="T44" fmla="*/ 19 w 32"/>
                <a:gd name="T45" fmla="*/ 7 h 45"/>
                <a:gd name="T46" fmla="*/ 15 w 32"/>
                <a:gd name="T47" fmla="*/ 7 h 45"/>
                <a:gd name="T48" fmla="*/ 12 w 32"/>
                <a:gd name="T49" fmla="*/ 7 h 45"/>
                <a:gd name="T50" fmla="*/ 10 w 32"/>
                <a:gd name="T51" fmla="*/ 8 h 45"/>
                <a:gd name="T52" fmla="*/ 9 w 32"/>
                <a:gd name="T53" fmla="*/ 10 h 45"/>
                <a:gd name="T54" fmla="*/ 7 w 32"/>
                <a:gd name="T55" fmla="*/ 12 h 45"/>
                <a:gd name="T56" fmla="*/ 7 w 32"/>
                <a:gd name="T57" fmla="*/ 20 h 45"/>
                <a:gd name="T58" fmla="*/ 9 w 32"/>
                <a:gd name="T59" fmla="*/ 23 h 45"/>
                <a:gd name="T60" fmla="*/ 10 w 32"/>
                <a:gd name="T61" fmla="*/ 25 h 45"/>
                <a:gd name="T62" fmla="*/ 14 w 32"/>
                <a:gd name="T63" fmla="*/ 26 h 45"/>
                <a:gd name="T64" fmla="*/ 15 w 32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5">
                  <a:moveTo>
                    <a:pt x="17" y="33"/>
                  </a:moveTo>
                  <a:lnTo>
                    <a:pt x="17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56"/>
            <p:cNvSpPr>
              <a:spLocks noEditPoints="1"/>
            </p:cNvSpPr>
            <p:nvPr/>
          </p:nvSpPr>
          <p:spPr bwMode="auto">
            <a:xfrm>
              <a:off x="6072804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57"/>
            <p:cNvSpPr/>
            <p:nvPr/>
          </p:nvSpPr>
          <p:spPr bwMode="auto">
            <a:xfrm>
              <a:off x="6088750" y="3514997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20 w 26"/>
                <a:gd name="T11" fmla="*/ 26 h 33"/>
                <a:gd name="T12" fmla="*/ 21 w 26"/>
                <a:gd name="T13" fmla="*/ 23 h 33"/>
                <a:gd name="T14" fmla="*/ 20 w 26"/>
                <a:gd name="T15" fmla="*/ 21 h 33"/>
                <a:gd name="T16" fmla="*/ 18 w 26"/>
                <a:gd name="T17" fmla="*/ 21 h 33"/>
                <a:gd name="T18" fmla="*/ 13 w 26"/>
                <a:gd name="T19" fmla="*/ 18 h 33"/>
                <a:gd name="T20" fmla="*/ 8 w 26"/>
                <a:gd name="T21" fmla="*/ 16 h 33"/>
                <a:gd name="T22" fmla="*/ 5 w 26"/>
                <a:gd name="T23" fmla="*/ 15 h 33"/>
                <a:gd name="T24" fmla="*/ 3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10 w 26"/>
                <a:gd name="T33" fmla="*/ 2 h 33"/>
                <a:gd name="T34" fmla="*/ 15 w 26"/>
                <a:gd name="T35" fmla="*/ 0 h 33"/>
                <a:gd name="T36" fmla="*/ 21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5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2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5 w 26"/>
                <a:gd name="T59" fmla="*/ 16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58"/>
            <p:cNvSpPr/>
            <p:nvPr/>
          </p:nvSpPr>
          <p:spPr bwMode="auto">
            <a:xfrm>
              <a:off x="6129944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2 w 30"/>
                <a:gd name="T5" fmla="*/ 10 h 33"/>
                <a:gd name="T6" fmla="*/ 2 w 30"/>
                <a:gd name="T7" fmla="*/ 10 h 33"/>
                <a:gd name="T8" fmla="*/ 5 w 30"/>
                <a:gd name="T9" fmla="*/ 5 h 33"/>
                <a:gd name="T10" fmla="*/ 5 w 30"/>
                <a:gd name="T11" fmla="*/ 5 h 33"/>
                <a:gd name="T12" fmla="*/ 10 w 30"/>
                <a:gd name="T13" fmla="*/ 2 h 33"/>
                <a:gd name="T14" fmla="*/ 10 w 30"/>
                <a:gd name="T15" fmla="*/ 2 h 33"/>
                <a:gd name="T16" fmla="*/ 17 w 30"/>
                <a:gd name="T17" fmla="*/ 0 h 33"/>
                <a:gd name="T18" fmla="*/ 17 w 30"/>
                <a:gd name="T19" fmla="*/ 0 h 33"/>
                <a:gd name="T20" fmla="*/ 20 w 30"/>
                <a:gd name="T21" fmla="*/ 2 h 33"/>
                <a:gd name="T22" fmla="*/ 25 w 30"/>
                <a:gd name="T23" fmla="*/ 3 h 33"/>
                <a:gd name="T24" fmla="*/ 25 w 30"/>
                <a:gd name="T25" fmla="*/ 3 h 33"/>
                <a:gd name="T26" fmla="*/ 28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7 w 30"/>
                <a:gd name="T39" fmla="*/ 7 h 33"/>
                <a:gd name="T40" fmla="*/ 17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10 w 30"/>
                <a:gd name="T47" fmla="*/ 8 h 33"/>
                <a:gd name="T48" fmla="*/ 10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9 w 30"/>
                <a:gd name="T59" fmla="*/ 21 h 33"/>
                <a:gd name="T60" fmla="*/ 9 w 30"/>
                <a:gd name="T61" fmla="*/ 21 h 33"/>
                <a:gd name="T62" fmla="*/ 10 w 30"/>
                <a:gd name="T63" fmla="*/ 25 h 33"/>
                <a:gd name="T64" fmla="*/ 10 w 30"/>
                <a:gd name="T65" fmla="*/ 25 h 33"/>
                <a:gd name="T66" fmla="*/ 13 w 30"/>
                <a:gd name="T67" fmla="*/ 26 h 33"/>
                <a:gd name="T68" fmla="*/ 13 w 30"/>
                <a:gd name="T69" fmla="*/ 26 h 33"/>
                <a:gd name="T70" fmla="*/ 17 w 30"/>
                <a:gd name="T71" fmla="*/ 26 h 33"/>
                <a:gd name="T72" fmla="*/ 17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3 w 30"/>
                <a:gd name="T83" fmla="*/ 25 h 33"/>
                <a:gd name="T84" fmla="*/ 23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8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2 w 30"/>
                <a:gd name="T99" fmla="*/ 31 h 33"/>
                <a:gd name="T100" fmla="*/ 17 w 30"/>
                <a:gd name="T101" fmla="*/ 33 h 33"/>
                <a:gd name="T102" fmla="*/ 17 w 30"/>
                <a:gd name="T103" fmla="*/ 33 h 33"/>
                <a:gd name="T104" fmla="*/ 10 w 30"/>
                <a:gd name="T105" fmla="*/ 31 h 33"/>
                <a:gd name="T106" fmla="*/ 10 w 30"/>
                <a:gd name="T107" fmla="*/ 31 h 33"/>
                <a:gd name="T108" fmla="*/ 5 w 30"/>
                <a:gd name="T109" fmla="*/ 28 h 33"/>
                <a:gd name="T110" fmla="*/ 5 w 30"/>
                <a:gd name="T111" fmla="*/ 28 h 33"/>
                <a:gd name="T112" fmla="*/ 2 w 30"/>
                <a:gd name="T113" fmla="*/ 23 h 33"/>
                <a:gd name="T114" fmla="*/ 2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9"/>
            <p:cNvSpPr>
              <a:spLocks noEditPoints="1"/>
            </p:cNvSpPr>
            <p:nvPr/>
          </p:nvSpPr>
          <p:spPr bwMode="auto">
            <a:xfrm>
              <a:off x="6179110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0"/>
            <p:cNvSpPr/>
            <p:nvPr/>
          </p:nvSpPr>
          <p:spPr bwMode="auto">
            <a:xfrm>
              <a:off x="6197713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2 w 28"/>
                <a:gd name="T3" fmla="*/ 31 h 31"/>
                <a:gd name="T4" fmla="*/ 22 w 28"/>
                <a:gd name="T5" fmla="*/ 15 h 31"/>
                <a:gd name="T6" fmla="*/ 22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9 w 28"/>
                <a:gd name="T13" fmla="*/ 7 h 31"/>
                <a:gd name="T14" fmla="*/ 15 w 28"/>
                <a:gd name="T15" fmla="*/ 7 h 31"/>
                <a:gd name="T16" fmla="*/ 15 w 28"/>
                <a:gd name="T17" fmla="*/ 7 h 31"/>
                <a:gd name="T18" fmla="*/ 12 w 28"/>
                <a:gd name="T19" fmla="*/ 7 h 31"/>
                <a:gd name="T20" fmla="*/ 12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9 w 28"/>
                <a:gd name="T27" fmla="*/ 10 h 31"/>
                <a:gd name="T28" fmla="*/ 9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5 w 28"/>
                <a:gd name="T39" fmla="*/ 2 h 31"/>
                <a:gd name="T40" fmla="*/ 5 w 28"/>
                <a:gd name="T41" fmla="*/ 7 h 31"/>
                <a:gd name="T42" fmla="*/ 5 w 28"/>
                <a:gd name="T43" fmla="*/ 7 h 31"/>
                <a:gd name="T44" fmla="*/ 9 w 28"/>
                <a:gd name="T45" fmla="*/ 5 h 31"/>
                <a:gd name="T46" fmla="*/ 10 w 28"/>
                <a:gd name="T47" fmla="*/ 2 h 31"/>
                <a:gd name="T48" fmla="*/ 10 w 28"/>
                <a:gd name="T49" fmla="*/ 2 h 31"/>
                <a:gd name="T50" fmla="*/ 19 w 28"/>
                <a:gd name="T51" fmla="*/ 0 h 31"/>
                <a:gd name="T52" fmla="*/ 19 w 28"/>
                <a:gd name="T53" fmla="*/ 0 h 31"/>
                <a:gd name="T54" fmla="*/ 24 w 28"/>
                <a:gd name="T55" fmla="*/ 2 h 31"/>
                <a:gd name="T56" fmla="*/ 24 w 28"/>
                <a:gd name="T57" fmla="*/ 2 h 31"/>
                <a:gd name="T58" fmla="*/ 25 w 28"/>
                <a:gd name="T59" fmla="*/ 5 h 31"/>
                <a:gd name="T60" fmla="*/ 25 w 28"/>
                <a:gd name="T61" fmla="*/ 5 h 31"/>
                <a:gd name="T62" fmla="*/ 27 w 28"/>
                <a:gd name="T63" fmla="*/ 8 h 31"/>
                <a:gd name="T64" fmla="*/ 27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61"/>
            <p:cNvSpPr>
              <a:spLocks noEditPoints="1"/>
            </p:cNvSpPr>
            <p:nvPr/>
          </p:nvSpPr>
          <p:spPr bwMode="auto">
            <a:xfrm>
              <a:off x="6241565" y="3514997"/>
              <a:ext cx="42522" cy="59797"/>
            </a:xfrm>
            <a:custGeom>
              <a:avLst/>
              <a:gdLst>
                <a:gd name="T0" fmla="*/ 15 w 32"/>
                <a:gd name="T1" fmla="*/ 33 h 45"/>
                <a:gd name="T2" fmla="*/ 9 w 32"/>
                <a:gd name="T3" fmla="*/ 31 h 45"/>
                <a:gd name="T4" fmla="*/ 5 w 32"/>
                <a:gd name="T5" fmla="*/ 28 h 45"/>
                <a:gd name="T6" fmla="*/ 2 w 32"/>
                <a:gd name="T7" fmla="*/ 23 h 45"/>
                <a:gd name="T8" fmla="*/ 0 w 32"/>
                <a:gd name="T9" fmla="*/ 16 h 45"/>
                <a:gd name="T10" fmla="*/ 2 w 32"/>
                <a:gd name="T11" fmla="*/ 10 h 45"/>
                <a:gd name="T12" fmla="*/ 5 w 32"/>
                <a:gd name="T13" fmla="*/ 5 h 45"/>
                <a:gd name="T14" fmla="*/ 10 w 32"/>
                <a:gd name="T15" fmla="*/ 2 h 45"/>
                <a:gd name="T16" fmla="*/ 15 w 32"/>
                <a:gd name="T17" fmla="*/ 0 h 45"/>
                <a:gd name="T18" fmla="*/ 22 w 32"/>
                <a:gd name="T19" fmla="*/ 2 h 45"/>
                <a:gd name="T20" fmla="*/ 27 w 32"/>
                <a:gd name="T21" fmla="*/ 2 h 45"/>
                <a:gd name="T22" fmla="*/ 32 w 32"/>
                <a:gd name="T23" fmla="*/ 31 h 45"/>
                <a:gd name="T24" fmla="*/ 32 w 32"/>
                <a:gd name="T25" fmla="*/ 38 h 45"/>
                <a:gd name="T26" fmla="*/ 28 w 32"/>
                <a:gd name="T27" fmla="*/ 41 h 45"/>
                <a:gd name="T28" fmla="*/ 22 w 32"/>
                <a:gd name="T29" fmla="*/ 45 h 45"/>
                <a:gd name="T30" fmla="*/ 15 w 32"/>
                <a:gd name="T31" fmla="*/ 45 h 45"/>
                <a:gd name="T32" fmla="*/ 12 w 32"/>
                <a:gd name="T33" fmla="*/ 45 h 45"/>
                <a:gd name="T34" fmla="*/ 7 w 32"/>
                <a:gd name="T35" fmla="*/ 43 h 45"/>
                <a:gd name="T36" fmla="*/ 5 w 32"/>
                <a:gd name="T37" fmla="*/ 35 h 45"/>
                <a:gd name="T38" fmla="*/ 10 w 32"/>
                <a:gd name="T39" fmla="*/ 40 h 45"/>
                <a:gd name="T40" fmla="*/ 15 w 32"/>
                <a:gd name="T41" fmla="*/ 40 h 45"/>
                <a:gd name="T42" fmla="*/ 20 w 32"/>
                <a:gd name="T43" fmla="*/ 40 h 45"/>
                <a:gd name="T44" fmla="*/ 24 w 32"/>
                <a:gd name="T45" fmla="*/ 38 h 45"/>
                <a:gd name="T46" fmla="*/ 25 w 32"/>
                <a:gd name="T47" fmla="*/ 35 h 45"/>
                <a:gd name="T48" fmla="*/ 25 w 32"/>
                <a:gd name="T49" fmla="*/ 31 h 45"/>
                <a:gd name="T50" fmla="*/ 25 w 32"/>
                <a:gd name="T51" fmla="*/ 26 h 45"/>
                <a:gd name="T52" fmla="*/ 22 w 32"/>
                <a:gd name="T53" fmla="*/ 31 h 45"/>
                <a:gd name="T54" fmla="*/ 15 w 32"/>
                <a:gd name="T55" fmla="*/ 33 h 45"/>
                <a:gd name="T56" fmla="*/ 17 w 32"/>
                <a:gd name="T57" fmla="*/ 26 h 45"/>
                <a:gd name="T58" fmla="*/ 20 w 32"/>
                <a:gd name="T59" fmla="*/ 26 h 45"/>
                <a:gd name="T60" fmla="*/ 24 w 32"/>
                <a:gd name="T61" fmla="*/ 25 h 45"/>
                <a:gd name="T62" fmla="*/ 25 w 32"/>
                <a:gd name="T63" fmla="*/ 23 h 45"/>
                <a:gd name="T64" fmla="*/ 25 w 32"/>
                <a:gd name="T65" fmla="*/ 13 h 45"/>
                <a:gd name="T66" fmla="*/ 25 w 32"/>
                <a:gd name="T67" fmla="*/ 10 h 45"/>
                <a:gd name="T68" fmla="*/ 22 w 32"/>
                <a:gd name="T69" fmla="*/ 8 h 45"/>
                <a:gd name="T70" fmla="*/ 20 w 32"/>
                <a:gd name="T71" fmla="*/ 7 h 45"/>
                <a:gd name="T72" fmla="*/ 17 w 32"/>
                <a:gd name="T73" fmla="*/ 7 h 45"/>
                <a:gd name="T74" fmla="*/ 14 w 32"/>
                <a:gd name="T75" fmla="*/ 7 h 45"/>
                <a:gd name="T76" fmla="*/ 10 w 32"/>
                <a:gd name="T77" fmla="*/ 10 h 45"/>
                <a:gd name="T78" fmla="*/ 9 w 32"/>
                <a:gd name="T79" fmla="*/ 13 h 45"/>
                <a:gd name="T80" fmla="*/ 7 w 32"/>
                <a:gd name="T81" fmla="*/ 16 h 45"/>
                <a:gd name="T82" fmla="*/ 9 w 32"/>
                <a:gd name="T83" fmla="*/ 21 h 45"/>
                <a:gd name="T84" fmla="*/ 10 w 32"/>
                <a:gd name="T85" fmla="*/ 25 h 45"/>
                <a:gd name="T86" fmla="*/ 14 w 32"/>
                <a:gd name="T87" fmla="*/ 26 h 45"/>
                <a:gd name="T88" fmla="*/ 17 w 32"/>
                <a:gd name="T8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5">
                  <a:moveTo>
                    <a:pt x="15" y="33"/>
                  </a:move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2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62"/>
            <p:cNvSpPr>
              <a:spLocks noEditPoints="1"/>
            </p:cNvSpPr>
            <p:nvPr/>
          </p:nvSpPr>
          <p:spPr bwMode="auto">
            <a:xfrm>
              <a:off x="6311992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18 h 33"/>
                <a:gd name="T28" fmla="*/ 7 w 32"/>
                <a:gd name="T29" fmla="*/ 18 h 33"/>
                <a:gd name="T30" fmla="*/ 8 w 32"/>
                <a:gd name="T31" fmla="*/ 23 h 33"/>
                <a:gd name="T32" fmla="*/ 10 w 32"/>
                <a:gd name="T33" fmla="*/ 25 h 33"/>
                <a:gd name="T34" fmla="*/ 13 w 32"/>
                <a:gd name="T35" fmla="*/ 26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6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2 w 32"/>
                <a:gd name="T59" fmla="*/ 8 h 33"/>
                <a:gd name="T60" fmla="*/ 20 w 32"/>
                <a:gd name="T61" fmla="*/ 7 h 33"/>
                <a:gd name="T62" fmla="*/ 17 w 32"/>
                <a:gd name="T63" fmla="*/ 5 h 33"/>
                <a:gd name="T64" fmla="*/ 12 w 32"/>
                <a:gd name="T65" fmla="*/ 7 h 33"/>
                <a:gd name="T66" fmla="*/ 10 w 32"/>
                <a:gd name="T67" fmla="*/ 8 h 33"/>
                <a:gd name="T68" fmla="*/ 8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3"/>
            <p:cNvSpPr/>
            <p:nvPr/>
          </p:nvSpPr>
          <p:spPr bwMode="auto">
            <a:xfrm>
              <a:off x="6362487" y="3499051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7 w 13"/>
                <a:gd name="T3" fmla="*/ 0 h 45"/>
                <a:gd name="T4" fmla="*/ 7 w 13"/>
                <a:gd name="T5" fmla="*/ 35 h 45"/>
                <a:gd name="T6" fmla="*/ 7 w 13"/>
                <a:gd name="T7" fmla="*/ 35 h 45"/>
                <a:gd name="T8" fmla="*/ 7 w 13"/>
                <a:gd name="T9" fmla="*/ 38 h 45"/>
                <a:gd name="T10" fmla="*/ 7 w 13"/>
                <a:gd name="T11" fmla="*/ 38 h 45"/>
                <a:gd name="T12" fmla="*/ 10 w 13"/>
                <a:gd name="T13" fmla="*/ 38 h 45"/>
                <a:gd name="T14" fmla="*/ 10 w 13"/>
                <a:gd name="T15" fmla="*/ 38 h 45"/>
                <a:gd name="T16" fmla="*/ 12 w 13"/>
                <a:gd name="T17" fmla="*/ 38 h 45"/>
                <a:gd name="T18" fmla="*/ 12 w 13"/>
                <a:gd name="T19" fmla="*/ 38 h 45"/>
                <a:gd name="T20" fmla="*/ 13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7 w 13"/>
                <a:gd name="T31" fmla="*/ 45 h 45"/>
                <a:gd name="T32" fmla="*/ 7 w 13"/>
                <a:gd name="T33" fmla="*/ 45 h 45"/>
                <a:gd name="T34" fmla="*/ 3 w 13"/>
                <a:gd name="T35" fmla="*/ 43 h 45"/>
                <a:gd name="T36" fmla="*/ 2 w 13"/>
                <a:gd name="T37" fmla="*/ 43 h 45"/>
                <a:gd name="T38" fmla="*/ 2 w 13"/>
                <a:gd name="T39" fmla="*/ 43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7" y="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64"/>
            <p:cNvSpPr>
              <a:spLocks noEditPoints="1"/>
            </p:cNvSpPr>
            <p:nvPr/>
          </p:nvSpPr>
          <p:spPr bwMode="auto">
            <a:xfrm>
              <a:off x="6386406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65"/>
            <p:cNvSpPr/>
            <p:nvPr/>
          </p:nvSpPr>
          <p:spPr bwMode="auto">
            <a:xfrm>
              <a:off x="6405009" y="3501709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4 w 19"/>
                <a:gd name="T17" fmla="*/ 41 h 43"/>
                <a:gd name="T18" fmla="*/ 4 w 19"/>
                <a:gd name="T19" fmla="*/ 41 h 43"/>
                <a:gd name="T20" fmla="*/ 3 w 19"/>
                <a:gd name="T21" fmla="*/ 38 h 43"/>
                <a:gd name="T22" fmla="*/ 3 w 19"/>
                <a:gd name="T23" fmla="*/ 38 h 43"/>
                <a:gd name="T24" fmla="*/ 3 w 19"/>
                <a:gd name="T25" fmla="*/ 35 h 43"/>
                <a:gd name="T26" fmla="*/ 3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3 w 19"/>
                <a:gd name="T33" fmla="*/ 12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2 h 43"/>
                <a:gd name="T40" fmla="*/ 16 w 19"/>
                <a:gd name="T41" fmla="*/ 12 h 43"/>
                <a:gd name="T42" fmla="*/ 16 w 19"/>
                <a:gd name="T43" fmla="*/ 17 h 43"/>
                <a:gd name="T44" fmla="*/ 9 w 19"/>
                <a:gd name="T45" fmla="*/ 17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6 h 43"/>
                <a:gd name="T52" fmla="*/ 11 w 19"/>
                <a:gd name="T53" fmla="*/ 36 h 43"/>
                <a:gd name="T54" fmla="*/ 13 w 19"/>
                <a:gd name="T55" fmla="*/ 36 h 43"/>
                <a:gd name="T56" fmla="*/ 13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6"/>
            <p:cNvSpPr/>
            <p:nvPr/>
          </p:nvSpPr>
          <p:spPr bwMode="auto">
            <a:xfrm>
              <a:off x="6436901" y="3548218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6 h 13"/>
                <a:gd name="T4" fmla="*/ 0 w 7"/>
                <a:gd name="T5" fmla="*/ 6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6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67"/>
            <p:cNvSpPr/>
            <p:nvPr/>
          </p:nvSpPr>
          <p:spPr bwMode="auto">
            <a:xfrm>
              <a:off x="5448259" y="3609344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1 h 33"/>
                <a:gd name="T4" fmla="*/ 2 w 27"/>
                <a:gd name="T5" fmla="*/ 25 h 33"/>
                <a:gd name="T6" fmla="*/ 8 w 27"/>
                <a:gd name="T7" fmla="*/ 26 h 33"/>
                <a:gd name="T8" fmla="*/ 13 w 27"/>
                <a:gd name="T9" fmla="*/ 28 h 33"/>
                <a:gd name="T10" fmla="*/ 18 w 27"/>
                <a:gd name="T11" fmla="*/ 26 h 33"/>
                <a:gd name="T12" fmla="*/ 20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2 w 27"/>
                <a:gd name="T19" fmla="*/ 20 h 33"/>
                <a:gd name="T20" fmla="*/ 7 w 27"/>
                <a:gd name="T21" fmla="*/ 18 h 33"/>
                <a:gd name="T22" fmla="*/ 3 w 27"/>
                <a:gd name="T23" fmla="*/ 16 h 33"/>
                <a:gd name="T24" fmla="*/ 2 w 27"/>
                <a:gd name="T25" fmla="*/ 13 h 33"/>
                <a:gd name="T26" fmla="*/ 2 w 27"/>
                <a:gd name="T27" fmla="*/ 11 h 33"/>
                <a:gd name="T28" fmla="*/ 2 w 27"/>
                <a:gd name="T29" fmla="*/ 7 h 33"/>
                <a:gd name="T30" fmla="*/ 5 w 27"/>
                <a:gd name="T31" fmla="*/ 3 h 33"/>
                <a:gd name="T32" fmla="*/ 8 w 27"/>
                <a:gd name="T33" fmla="*/ 2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1 h 33"/>
                <a:gd name="T50" fmla="*/ 8 w 27"/>
                <a:gd name="T51" fmla="*/ 13 h 33"/>
                <a:gd name="T52" fmla="*/ 12 w 27"/>
                <a:gd name="T53" fmla="*/ 13 h 33"/>
                <a:gd name="T54" fmla="*/ 13 w 27"/>
                <a:gd name="T55" fmla="*/ 15 h 33"/>
                <a:gd name="T56" fmla="*/ 20 w 27"/>
                <a:gd name="T57" fmla="*/ 16 h 33"/>
                <a:gd name="T58" fmla="*/ 23 w 27"/>
                <a:gd name="T59" fmla="*/ 18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8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8"/>
            <p:cNvSpPr>
              <a:spLocks noEditPoints="1"/>
            </p:cNvSpPr>
            <p:nvPr/>
          </p:nvSpPr>
          <p:spPr bwMode="auto">
            <a:xfrm>
              <a:off x="5488123" y="3609344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6 h 33"/>
                <a:gd name="T10" fmla="*/ 1 w 33"/>
                <a:gd name="T11" fmla="*/ 11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6 h 33"/>
                <a:gd name="T34" fmla="*/ 13 w 33"/>
                <a:gd name="T35" fmla="*/ 28 h 33"/>
                <a:gd name="T36" fmla="*/ 16 w 33"/>
                <a:gd name="T37" fmla="*/ 28 h 33"/>
                <a:gd name="T38" fmla="*/ 20 w 33"/>
                <a:gd name="T39" fmla="*/ 28 h 33"/>
                <a:gd name="T40" fmla="*/ 21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1 h 33"/>
                <a:gd name="T50" fmla="*/ 21 w 33"/>
                <a:gd name="T51" fmla="*/ 33 h 33"/>
                <a:gd name="T52" fmla="*/ 16 w 33"/>
                <a:gd name="T53" fmla="*/ 33 h 33"/>
                <a:gd name="T54" fmla="*/ 26 w 33"/>
                <a:gd name="T55" fmla="*/ 15 h 33"/>
                <a:gd name="T56" fmla="*/ 25 w 33"/>
                <a:gd name="T57" fmla="*/ 11 h 33"/>
                <a:gd name="T58" fmla="*/ 23 w 33"/>
                <a:gd name="T59" fmla="*/ 8 h 33"/>
                <a:gd name="T60" fmla="*/ 20 w 33"/>
                <a:gd name="T61" fmla="*/ 7 h 33"/>
                <a:gd name="T62" fmla="*/ 16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1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69"/>
            <p:cNvSpPr>
              <a:spLocks noEditPoints="1"/>
            </p:cNvSpPr>
            <p:nvPr/>
          </p:nvSpPr>
          <p:spPr bwMode="auto">
            <a:xfrm>
              <a:off x="5535961" y="3593398"/>
              <a:ext cx="46509" cy="59797"/>
            </a:xfrm>
            <a:custGeom>
              <a:avLst/>
              <a:gdLst>
                <a:gd name="T0" fmla="*/ 15 w 35"/>
                <a:gd name="T1" fmla="*/ 45 h 45"/>
                <a:gd name="T2" fmla="*/ 10 w 35"/>
                <a:gd name="T3" fmla="*/ 43 h 45"/>
                <a:gd name="T4" fmla="*/ 5 w 35"/>
                <a:gd name="T5" fmla="*/ 40 h 45"/>
                <a:gd name="T6" fmla="*/ 2 w 35"/>
                <a:gd name="T7" fmla="*/ 35 h 45"/>
                <a:gd name="T8" fmla="*/ 0 w 35"/>
                <a:gd name="T9" fmla="*/ 28 h 45"/>
                <a:gd name="T10" fmla="*/ 2 w 35"/>
                <a:gd name="T11" fmla="*/ 22 h 45"/>
                <a:gd name="T12" fmla="*/ 5 w 35"/>
                <a:gd name="T13" fmla="*/ 17 h 45"/>
                <a:gd name="T14" fmla="*/ 8 w 35"/>
                <a:gd name="T15" fmla="*/ 14 h 45"/>
                <a:gd name="T16" fmla="*/ 15 w 35"/>
                <a:gd name="T17" fmla="*/ 12 h 45"/>
                <a:gd name="T18" fmla="*/ 22 w 35"/>
                <a:gd name="T19" fmla="*/ 15 h 45"/>
                <a:gd name="T20" fmla="*/ 25 w 35"/>
                <a:gd name="T21" fmla="*/ 19 h 45"/>
                <a:gd name="T22" fmla="*/ 31 w 35"/>
                <a:gd name="T23" fmla="*/ 0 h 45"/>
                <a:gd name="T24" fmla="*/ 31 w 35"/>
                <a:gd name="T25" fmla="*/ 37 h 45"/>
                <a:gd name="T26" fmla="*/ 33 w 35"/>
                <a:gd name="T27" fmla="*/ 38 h 45"/>
                <a:gd name="T28" fmla="*/ 35 w 35"/>
                <a:gd name="T29" fmla="*/ 45 h 45"/>
                <a:gd name="T30" fmla="*/ 33 w 35"/>
                <a:gd name="T31" fmla="*/ 45 h 45"/>
                <a:gd name="T32" fmla="*/ 31 w 35"/>
                <a:gd name="T33" fmla="*/ 45 h 45"/>
                <a:gd name="T34" fmla="*/ 28 w 35"/>
                <a:gd name="T35" fmla="*/ 43 h 45"/>
                <a:gd name="T36" fmla="*/ 27 w 35"/>
                <a:gd name="T37" fmla="*/ 42 h 45"/>
                <a:gd name="T38" fmla="*/ 27 w 35"/>
                <a:gd name="T39" fmla="*/ 38 h 45"/>
                <a:gd name="T40" fmla="*/ 22 w 35"/>
                <a:gd name="T41" fmla="*/ 43 h 45"/>
                <a:gd name="T42" fmla="*/ 15 w 35"/>
                <a:gd name="T43" fmla="*/ 45 h 45"/>
                <a:gd name="T44" fmla="*/ 17 w 35"/>
                <a:gd name="T45" fmla="*/ 40 h 45"/>
                <a:gd name="T46" fmla="*/ 20 w 35"/>
                <a:gd name="T47" fmla="*/ 38 h 45"/>
                <a:gd name="T48" fmla="*/ 23 w 35"/>
                <a:gd name="T49" fmla="*/ 38 h 45"/>
                <a:gd name="T50" fmla="*/ 25 w 35"/>
                <a:gd name="T51" fmla="*/ 35 h 45"/>
                <a:gd name="T52" fmla="*/ 25 w 35"/>
                <a:gd name="T53" fmla="*/ 25 h 45"/>
                <a:gd name="T54" fmla="*/ 25 w 35"/>
                <a:gd name="T55" fmla="*/ 22 h 45"/>
                <a:gd name="T56" fmla="*/ 22 w 35"/>
                <a:gd name="T57" fmla="*/ 20 h 45"/>
                <a:gd name="T58" fmla="*/ 20 w 35"/>
                <a:gd name="T59" fmla="*/ 19 h 45"/>
                <a:gd name="T60" fmla="*/ 17 w 35"/>
                <a:gd name="T61" fmla="*/ 19 h 45"/>
                <a:gd name="T62" fmla="*/ 13 w 35"/>
                <a:gd name="T63" fmla="*/ 19 h 45"/>
                <a:gd name="T64" fmla="*/ 10 w 35"/>
                <a:gd name="T65" fmla="*/ 22 h 45"/>
                <a:gd name="T66" fmla="*/ 8 w 35"/>
                <a:gd name="T67" fmla="*/ 25 h 45"/>
                <a:gd name="T68" fmla="*/ 7 w 35"/>
                <a:gd name="T69" fmla="*/ 28 h 45"/>
                <a:gd name="T70" fmla="*/ 8 w 35"/>
                <a:gd name="T71" fmla="*/ 33 h 45"/>
                <a:gd name="T72" fmla="*/ 10 w 35"/>
                <a:gd name="T73" fmla="*/ 37 h 45"/>
                <a:gd name="T74" fmla="*/ 13 w 35"/>
                <a:gd name="T75" fmla="*/ 38 h 45"/>
                <a:gd name="T76" fmla="*/ 17 w 35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40"/>
                  </a:moveTo>
                  <a:lnTo>
                    <a:pt x="17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0"/>
            <p:cNvSpPr>
              <a:spLocks noEditPoints="1"/>
            </p:cNvSpPr>
            <p:nvPr/>
          </p:nvSpPr>
          <p:spPr bwMode="auto">
            <a:xfrm>
              <a:off x="5606389" y="3593398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5 h 45"/>
                <a:gd name="T20" fmla="*/ 25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3 w 33"/>
                <a:gd name="T27" fmla="*/ 38 h 45"/>
                <a:gd name="T28" fmla="*/ 33 w 33"/>
                <a:gd name="T29" fmla="*/ 45 h 45"/>
                <a:gd name="T30" fmla="*/ 31 w 33"/>
                <a:gd name="T31" fmla="*/ 45 h 45"/>
                <a:gd name="T32" fmla="*/ 31 w 33"/>
                <a:gd name="T33" fmla="*/ 45 h 45"/>
                <a:gd name="T34" fmla="*/ 28 w 33"/>
                <a:gd name="T35" fmla="*/ 43 h 45"/>
                <a:gd name="T36" fmla="*/ 26 w 33"/>
                <a:gd name="T37" fmla="*/ 42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40 h 45"/>
                <a:gd name="T46" fmla="*/ 20 w 33"/>
                <a:gd name="T47" fmla="*/ 38 h 45"/>
                <a:gd name="T48" fmla="*/ 21 w 33"/>
                <a:gd name="T49" fmla="*/ 38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9 h 45"/>
                <a:gd name="T62" fmla="*/ 13 w 33"/>
                <a:gd name="T63" fmla="*/ 19 h 45"/>
                <a:gd name="T64" fmla="*/ 10 w 33"/>
                <a:gd name="T65" fmla="*/ 22 h 45"/>
                <a:gd name="T66" fmla="*/ 8 w 33"/>
                <a:gd name="T67" fmla="*/ 25 h 45"/>
                <a:gd name="T68" fmla="*/ 7 w 33"/>
                <a:gd name="T69" fmla="*/ 28 h 45"/>
                <a:gd name="T70" fmla="*/ 8 w 33"/>
                <a:gd name="T71" fmla="*/ 33 h 45"/>
                <a:gd name="T72" fmla="*/ 10 w 33"/>
                <a:gd name="T73" fmla="*/ 37 h 45"/>
                <a:gd name="T74" fmla="*/ 13 w 33"/>
                <a:gd name="T75" fmla="*/ 38 h 45"/>
                <a:gd name="T76" fmla="*/ 16 w 33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1"/>
            <p:cNvSpPr>
              <a:spLocks noEditPoints="1"/>
            </p:cNvSpPr>
            <p:nvPr/>
          </p:nvSpPr>
          <p:spPr bwMode="auto">
            <a:xfrm>
              <a:off x="5660870" y="3593398"/>
              <a:ext cx="9302" cy="59797"/>
            </a:xfrm>
            <a:custGeom>
              <a:avLst/>
              <a:gdLst>
                <a:gd name="T0" fmla="*/ 0 w 7"/>
                <a:gd name="T1" fmla="*/ 9 h 45"/>
                <a:gd name="T2" fmla="*/ 0 w 7"/>
                <a:gd name="T3" fmla="*/ 0 h 45"/>
                <a:gd name="T4" fmla="*/ 7 w 7"/>
                <a:gd name="T5" fmla="*/ 0 h 45"/>
                <a:gd name="T6" fmla="*/ 7 w 7"/>
                <a:gd name="T7" fmla="*/ 9 h 45"/>
                <a:gd name="T8" fmla="*/ 0 w 7"/>
                <a:gd name="T9" fmla="*/ 9 h 45"/>
                <a:gd name="T10" fmla="*/ 0 w 7"/>
                <a:gd name="T11" fmla="*/ 45 h 45"/>
                <a:gd name="T12" fmla="*/ 0 w 7"/>
                <a:gd name="T13" fmla="*/ 14 h 45"/>
                <a:gd name="T14" fmla="*/ 7 w 7"/>
                <a:gd name="T15" fmla="*/ 14 h 45"/>
                <a:gd name="T16" fmla="*/ 7 w 7"/>
                <a:gd name="T17" fmla="*/ 45 h 45"/>
                <a:gd name="T18" fmla="*/ 0 w 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2"/>
            <p:cNvSpPr>
              <a:spLocks noEditPoints="1"/>
            </p:cNvSpPr>
            <p:nvPr/>
          </p:nvSpPr>
          <p:spPr bwMode="auto">
            <a:xfrm>
              <a:off x="5678145" y="3609344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2 w 28"/>
                <a:gd name="T5" fmla="*/ 30 h 33"/>
                <a:gd name="T6" fmla="*/ 0 w 28"/>
                <a:gd name="T7" fmla="*/ 26 h 33"/>
                <a:gd name="T8" fmla="*/ 0 w 28"/>
                <a:gd name="T9" fmla="*/ 23 h 33"/>
                <a:gd name="T10" fmla="*/ 0 w 28"/>
                <a:gd name="T11" fmla="*/ 20 h 33"/>
                <a:gd name="T12" fmla="*/ 4 w 28"/>
                <a:gd name="T13" fmla="*/ 16 h 33"/>
                <a:gd name="T14" fmla="*/ 7 w 28"/>
                <a:gd name="T15" fmla="*/ 15 h 33"/>
                <a:gd name="T16" fmla="*/ 14 w 28"/>
                <a:gd name="T17" fmla="*/ 13 h 33"/>
                <a:gd name="T18" fmla="*/ 17 w 28"/>
                <a:gd name="T19" fmla="*/ 13 h 33"/>
                <a:gd name="T20" fmla="*/ 20 w 28"/>
                <a:gd name="T21" fmla="*/ 13 h 33"/>
                <a:gd name="T22" fmla="*/ 20 w 28"/>
                <a:gd name="T23" fmla="*/ 10 h 33"/>
                <a:gd name="T24" fmla="*/ 19 w 28"/>
                <a:gd name="T25" fmla="*/ 7 h 33"/>
                <a:gd name="T26" fmla="*/ 14 w 28"/>
                <a:gd name="T27" fmla="*/ 5 h 33"/>
                <a:gd name="T28" fmla="*/ 9 w 28"/>
                <a:gd name="T29" fmla="*/ 7 h 33"/>
                <a:gd name="T30" fmla="*/ 4 w 28"/>
                <a:gd name="T31" fmla="*/ 8 h 33"/>
                <a:gd name="T32" fmla="*/ 2 w 28"/>
                <a:gd name="T33" fmla="*/ 5 h 33"/>
                <a:gd name="T34" fmla="*/ 14 w 28"/>
                <a:gd name="T35" fmla="*/ 0 h 33"/>
                <a:gd name="T36" fmla="*/ 20 w 28"/>
                <a:gd name="T37" fmla="*/ 2 h 33"/>
                <a:gd name="T38" fmla="*/ 23 w 28"/>
                <a:gd name="T39" fmla="*/ 3 h 33"/>
                <a:gd name="T40" fmla="*/ 27 w 28"/>
                <a:gd name="T41" fmla="*/ 13 h 33"/>
                <a:gd name="T42" fmla="*/ 27 w 28"/>
                <a:gd name="T43" fmla="*/ 25 h 33"/>
                <a:gd name="T44" fmla="*/ 28 w 28"/>
                <a:gd name="T45" fmla="*/ 26 h 33"/>
                <a:gd name="T46" fmla="*/ 28 w 28"/>
                <a:gd name="T47" fmla="*/ 33 h 33"/>
                <a:gd name="T48" fmla="*/ 27 w 28"/>
                <a:gd name="T49" fmla="*/ 33 h 33"/>
                <a:gd name="T50" fmla="*/ 27 w 28"/>
                <a:gd name="T51" fmla="*/ 33 h 33"/>
                <a:gd name="T52" fmla="*/ 23 w 28"/>
                <a:gd name="T53" fmla="*/ 31 h 33"/>
                <a:gd name="T54" fmla="*/ 22 w 28"/>
                <a:gd name="T55" fmla="*/ 28 h 33"/>
                <a:gd name="T56" fmla="*/ 17 w 28"/>
                <a:gd name="T57" fmla="*/ 31 h 33"/>
                <a:gd name="T58" fmla="*/ 10 w 28"/>
                <a:gd name="T59" fmla="*/ 33 h 33"/>
                <a:gd name="T60" fmla="*/ 12 w 28"/>
                <a:gd name="T61" fmla="*/ 28 h 33"/>
                <a:gd name="T62" fmla="*/ 17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7 w 28"/>
                <a:gd name="T71" fmla="*/ 18 h 33"/>
                <a:gd name="T72" fmla="*/ 14 w 28"/>
                <a:gd name="T73" fmla="*/ 16 h 33"/>
                <a:gd name="T74" fmla="*/ 9 w 28"/>
                <a:gd name="T75" fmla="*/ 18 h 33"/>
                <a:gd name="T76" fmla="*/ 5 w 28"/>
                <a:gd name="T77" fmla="*/ 23 h 33"/>
                <a:gd name="T78" fmla="*/ 7 w 28"/>
                <a:gd name="T79" fmla="*/ 26 h 33"/>
                <a:gd name="T80" fmla="*/ 12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3"/>
            <p:cNvSpPr/>
            <p:nvPr/>
          </p:nvSpPr>
          <p:spPr bwMode="auto">
            <a:xfrm>
              <a:off x="5727311" y="3609344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39 w 46"/>
                <a:gd name="T3" fmla="*/ 33 h 33"/>
                <a:gd name="T4" fmla="*/ 39 w 46"/>
                <a:gd name="T5" fmla="*/ 15 h 33"/>
                <a:gd name="T6" fmla="*/ 39 w 46"/>
                <a:gd name="T7" fmla="*/ 15 h 33"/>
                <a:gd name="T8" fmla="*/ 39 w 46"/>
                <a:gd name="T9" fmla="*/ 8 h 33"/>
                <a:gd name="T10" fmla="*/ 39 w 46"/>
                <a:gd name="T11" fmla="*/ 8 h 33"/>
                <a:gd name="T12" fmla="*/ 38 w 46"/>
                <a:gd name="T13" fmla="*/ 7 h 33"/>
                <a:gd name="T14" fmla="*/ 34 w 46"/>
                <a:gd name="T15" fmla="*/ 7 h 33"/>
                <a:gd name="T16" fmla="*/ 34 w 46"/>
                <a:gd name="T17" fmla="*/ 7 h 33"/>
                <a:gd name="T18" fmla="*/ 31 w 46"/>
                <a:gd name="T19" fmla="*/ 7 h 33"/>
                <a:gd name="T20" fmla="*/ 29 w 46"/>
                <a:gd name="T21" fmla="*/ 8 h 33"/>
                <a:gd name="T22" fmla="*/ 29 w 46"/>
                <a:gd name="T23" fmla="*/ 8 h 33"/>
                <a:gd name="T24" fmla="*/ 26 w 46"/>
                <a:gd name="T25" fmla="*/ 13 h 33"/>
                <a:gd name="T26" fmla="*/ 26 w 46"/>
                <a:gd name="T27" fmla="*/ 33 h 33"/>
                <a:gd name="T28" fmla="*/ 19 w 46"/>
                <a:gd name="T29" fmla="*/ 33 h 33"/>
                <a:gd name="T30" fmla="*/ 19 w 46"/>
                <a:gd name="T31" fmla="*/ 15 h 33"/>
                <a:gd name="T32" fmla="*/ 19 w 46"/>
                <a:gd name="T33" fmla="*/ 15 h 33"/>
                <a:gd name="T34" fmla="*/ 18 w 46"/>
                <a:gd name="T35" fmla="*/ 8 h 33"/>
                <a:gd name="T36" fmla="*/ 18 w 46"/>
                <a:gd name="T37" fmla="*/ 8 h 33"/>
                <a:gd name="T38" fmla="*/ 16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1 w 46"/>
                <a:gd name="T45" fmla="*/ 7 h 33"/>
                <a:gd name="T46" fmla="*/ 10 w 46"/>
                <a:gd name="T47" fmla="*/ 8 h 33"/>
                <a:gd name="T48" fmla="*/ 10 w 46"/>
                <a:gd name="T49" fmla="*/ 8 h 33"/>
                <a:gd name="T50" fmla="*/ 6 w 46"/>
                <a:gd name="T51" fmla="*/ 13 h 33"/>
                <a:gd name="T52" fmla="*/ 6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8 h 33"/>
                <a:gd name="T62" fmla="*/ 5 w 46"/>
                <a:gd name="T63" fmla="*/ 8 h 33"/>
                <a:gd name="T64" fmla="*/ 10 w 46"/>
                <a:gd name="T65" fmla="*/ 3 h 33"/>
                <a:gd name="T66" fmla="*/ 10 w 46"/>
                <a:gd name="T67" fmla="*/ 3 h 33"/>
                <a:gd name="T68" fmla="*/ 16 w 46"/>
                <a:gd name="T69" fmla="*/ 0 h 33"/>
                <a:gd name="T70" fmla="*/ 16 w 46"/>
                <a:gd name="T71" fmla="*/ 0 h 33"/>
                <a:gd name="T72" fmla="*/ 19 w 46"/>
                <a:gd name="T73" fmla="*/ 2 h 33"/>
                <a:gd name="T74" fmla="*/ 23 w 46"/>
                <a:gd name="T75" fmla="*/ 3 h 33"/>
                <a:gd name="T76" fmla="*/ 23 w 46"/>
                <a:gd name="T77" fmla="*/ 3 h 33"/>
                <a:gd name="T78" fmla="*/ 26 w 46"/>
                <a:gd name="T79" fmla="*/ 8 h 33"/>
                <a:gd name="T80" fmla="*/ 26 w 46"/>
                <a:gd name="T81" fmla="*/ 8 h 33"/>
                <a:gd name="T82" fmla="*/ 31 w 46"/>
                <a:gd name="T83" fmla="*/ 3 h 33"/>
                <a:gd name="T84" fmla="*/ 31 w 46"/>
                <a:gd name="T85" fmla="*/ 3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4 w 46"/>
                <a:gd name="T95" fmla="*/ 5 h 33"/>
                <a:gd name="T96" fmla="*/ 44 w 46"/>
                <a:gd name="T97" fmla="*/ 5 h 33"/>
                <a:gd name="T98" fmla="*/ 46 w 46"/>
                <a:gd name="T99" fmla="*/ 8 h 33"/>
                <a:gd name="T100" fmla="*/ 46 w 46"/>
                <a:gd name="T101" fmla="*/ 8 h 33"/>
                <a:gd name="T102" fmla="*/ 46 w 46"/>
                <a:gd name="T103" fmla="*/ 13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39" y="3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4"/>
            <p:cNvSpPr/>
            <p:nvPr/>
          </p:nvSpPr>
          <p:spPr bwMode="auto">
            <a:xfrm>
              <a:off x="5819000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5"/>
            <p:cNvSpPr>
              <a:spLocks noEditPoints="1"/>
            </p:cNvSpPr>
            <p:nvPr/>
          </p:nvSpPr>
          <p:spPr bwMode="auto">
            <a:xfrm>
              <a:off x="5865508" y="3609344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1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1 h 33"/>
                <a:gd name="T24" fmla="*/ 31 w 31"/>
                <a:gd name="T25" fmla="*/ 16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4 w 31"/>
                <a:gd name="T33" fmla="*/ 33 h 33"/>
                <a:gd name="T34" fmla="*/ 6 w 31"/>
                <a:gd name="T35" fmla="*/ 16 h 33"/>
                <a:gd name="T36" fmla="*/ 6 w 31"/>
                <a:gd name="T37" fmla="*/ 21 h 33"/>
                <a:gd name="T38" fmla="*/ 8 w 31"/>
                <a:gd name="T39" fmla="*/ 25 h 33"/>
                <a:gd name="T40" fmla="*/ 11 w 31"/>
                <a:gd name="T41" fmla="*/ 26 h 33"/>
                <a:gd name="T42" fmla="*/ 14 w 31"/>
                <a:gd name="T43" fmla="*/ 28 h 33"/>
                <a:gd name="T44" fmla="*/ 18 w 31"/>
                <a:gd name="T45" fmla="*/ 26 h 33"/>
                <a:gd name="T46" fmla="*/ 21 w 31"/>
                <a:gd name="T47" fmla="*/ 25 h 33"/>
                <a:gd name="T48" fmla="*/ 23 w 31"/>
                <a:gd name="T49" fmla="*/ 21 h 33"/>
                <a:gd name="T50" fmla="*/ 24 w 31"/>
                <a:gd name="T51" fmla="*/ 16 h 33"/>
                <a:gd name="T52" fmla="*/ 23 w 31"/>
                <a:gd name="T53" fmla="*/ 13 h 33"/>
                <a:gd name="T54" fmla="*/ 21 w 31"/>
                <a:gd name="T55" fmla="*/ 10 h 33"/>
                <a:gd name="T56" fmla="*/ 18 w 31"/>
                <a:gd name="T57" fmla="*/ 7 h 33"/>
                <a:gd name="T58" fmla="*/ 14 w 31"/>
                <a:gd name="T59" fmla="*/ 7 h 33"/>
                <a:gd name="T60" fmla="*/ 11 w 31"/>
                <a:gd name="T61" fmla="*/ 7 h 33"/>
                <a:gd name="T62" fmla="*/ 8 w 31"/>
                <a:gd name="T63" fmla="*/ 10 h 33"/>
                <a:gd name="T64" fmla="*/ 6 w 31"/>
                <a:gd name="T65" fmla="*/ 13 h 33"/>
                <a:gd name="T66" fmla="*/ 6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6"/>
            <p:cNvSpPr/>
            <p:nvPr/>
          </p:nvSpPr>
          <p:spPr bwMode="auto">
            <a:xfrm>
              <a:off x="5916003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19 w 28"/>
                <a:gd name="T9" fmla="*/ 8 h 33"/>
                <a:gd name="T10" fmla="*/ 19 w 28"/>
                <a:gd name="T11" fmla="*/ 8 h 33"/>
                <a:gd name="T12" fmla="*/ 18 w 28"/>
                <a:gd name="T13" fmla="*/ 7 h 33"/>
                <a:gd name="T14" fmla="*/ 14 w 28"/>
                <a:gd name="T15" fmla="*/ 7 h 33"/>
                <a:gd name="T16" fmla="*/ 14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9 w 28"/>
                <a:gd name="T23" fmla="*/ 8 h 33"/>
                <a:gd name="T24" fmla="*/ 9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6 w 28"/>
                <a:gd name="T31" fmla="*/ 13 h 33"/>
                <a:gd name="T32" fmla="*/ 6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1 w 28"/>
                <a:gd name="T47" fmla="*/ 3 h 33"/>
                <a:gd name="T48" fmla="*/ 11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8 h 33"/>
                <a:gd name="T64" fmla="*/ 26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7"/>
            <p:cNvSpPr/>
            <p:nvPr/>
          </p:nvSpPr>
          <p:spPr bwMode="auto">
            <a:xfrm>
              <a:off x="5963841" y="3612001"/>
              <a:ext cx="39865" cy="41194"/>
            </a:xfrm>
            <a:custGeom>
              <a:avLst/>
              <a:gdLst>
                <a:gd name="T0" fmla="*/ 8 w 30"/>
                <a:gd name="T1" fmla="*/ 31 h 31"/>
                <a:gd name="T2" fmla="*/ 8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4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6 w 30"/>
                <a:gd name="T23" fmla="*/ 23 h 31"/>
                <a:gd name="T24" fmla="*/ 10 w 30"/>
                <a:gd name="T25" fmla="*/ 24 h 31"/>
                <a:gd name="T26" fmla="*/ 11 w 30"/>
                <a:gd name="T27" fmla="*/ 26 h 31"/>
                <a:gd name="T28" fmla="*/ 11 w 30"/>
                <a:gd name="T29" fmla="*/ 26 h 31"/>
                <a:gd name="T30" fmla="*/ 16 w 30"/>
                <a:gd name="T31" fmla="*/ 24 h 31"/>
                <a:gd name="T32" fmla="*/ 16 w 30"/>
                <a:gd name="T33" fmla="*/ 24 h 31"/>
                <a:gd name="T34" fmla="*/ 21 w 30"/>
                <a:gd name="T35" fmla="*/ 19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4 h 31"/>
                <a:gd name="T46" fmla="*/ 28 w 30"/>
                <a:gd name="T47" fmla="*/ 24 h 31"/>
                <a:gd name="T48" fmla="*/ 30 w 30"/>
                <a:gd name="T49" fmla="*/ 24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6 w 30"/>
                <a:gd name="T59" fmla="*/ 31 h 31"/>
                <a:gd name="T60" fmla="*/ 26 w 30"/>
                <a:gd name="T61" fmla="*/ 31 h 31"/>
                <a:gd name="T62" fmla="*/ 23 w 30"/>
                <a:gd name="T63" fmla="*/ 29 h 31"/>
                <a:gd name="T64" fmla="*/ 23 w 30"/>
                <a:gd name="T65" fmla="*/ 29 h 31"/>
                <a:gd name="T66" fmla="*/ 21 w 30"/>
                <a:gd name="T67" fmla="*/ 28 h 31"/>
                <a:gd name="T68" fmla="*/ 21 w 30"/>
                <a:gd name="T69" fmla="*/ 24 h 31"/>
                <a:gd name="T70" fmla="*/ 21 w 30"/>
                <a:gd name="T71" fmla="*/ 24 h 31"/>
                <a:gd name="T72" fmla="*/ 20 w 30"/>
                <a:gd name="T73" fmla="*/ 28 h 31"/>
                <a:gd name="T74" fmla="*/ 16 w 30"/>
                <a:gd name="T75" fmla="*/ 29 h 31"/>
                <a:gd name="T76" fmla="*/ 16 w 30"/>
                <a:gd name="T77" fmla="*/ 29 h 31"/>
                <a:gd name="T78" fmla="*/ 8 w 30"/>
                <a:gd name="T79" fmla="*/ 31 h 31"/>
                <a:gd name="T80" fmla="*/ 8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8" y="31"/>
                  </a:moveTo>
                  <a:lnTo>
                    <a:pt x="8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8"/>
            <p:cNvSpPr/>
            <p:nvPr/>
          </p:nvSpPr>
          <p:spPr bwMode="auto">
            <a:xfrm>
              <a:off x="6011679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40 w 48"/>
                <a:gd name="T9" fmla="*/ 8 h 33"/>
                <a:gd name="T10" fmla="*/ 40 w 48"/>
                <a:gd name="T11" fmla="*/ 8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8 h 33"/>
                <a:gd name="T22" fmla="*/ 30 w 48"/>
                <a:gd name="T23" fmla="*/ 8 h 33"/>
                <a:gd name="T24" fmla="*/ 27 w 48"/>
                <a:gd name="T25" fmla="*/ 13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20 w 48"/>
                <a:gd name="T35" fmla="*/ 8 h 33"/>
                <a:gd name="T36" fmla="*/ 20 w 48"/>
                <a:gd name="T37" fmla="*/ 8 h 33"/>
                <a:gd name="T38" fmla="*/ 18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7 w 48"/>
                <a:gd name="T51" fmla="*/ 13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7 w 48"/>
                <a:gd name="T59" fmla="*/ 2 h 33"/>
                <a:gd name="T60" fmla="*/ 7 w 48"/>
                <a:gd name="T61" fmla="*/ 8 h 33"/>
                <a:gd name="T62" fmla="*/ 7 w 48"/>
                <a:gd name="T63" fmla="*/ 8 h 33"/>
                <a:gd name="T64" fmla="*/ 12 w 48"/>
                <a:gd name="T65" fmla="*/ 3 h 33"/>
                <a:gd name="T66" fmla="*/ 12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7 w 48"/>
                <a:gd name="T79" fmla="*/ 8 h 33"/>
                <a:gd name="T80" fmla="*/ 27 w 48"/>
                <a:gd name="T81" fmla="*/ 8 h 33"/>
                <a:gd name="T82" fmla="*/ 32 w 48"/>
                <a:gd name="T83" fmla="*/ 3 h 33"/>
                <a:gd name="T84" fmla="*/ 32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6 w 48"/>
                <a:gd name="T95" fmla="*/ 5 h 33"/>
                <a:gd name="T96" fmla="*/ 46 w 48"/>
                <a:gd name="T97" fmla="*/ 5 h 33"/>
                <a:gd name="T98" fmla="*/ 48 w 48"/>
                <a:gd name="T99" fmla="*/ 8 h 33"/>
                <a:gd name="T100" fmla="*/ 48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9"/>
            <p:cNvSpPr/>
            <p:nvPr/>
          </p:nvSpPr>
          <p:spPr bwMode="auto">
            <a:xfrm>
              <a:off x="6086093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2 w 48"/>
                <a:gd name="T3" fmla="*/ 33 h 33"/>
                <a:gd name="T4" fmla="*/ 42 w 48"/>
                <a:gd name="T5" fmla="*/ 15 h 33"/>
                <a:gd name="T6" fmla="*/ 42 w 48"/>
                <a:gd name="T7" fmla="*/ 15 h 33"/>
                <a:gd name="T8" fmla="*/ 40 w 48"/>
                <a:gd name="T9" fmla="*/ 8 h 33"/>
                <a:gd name="T10" fmla="*/ 40 w 48"/>
                <a:gd name="T11" fmla="*/ 8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8 h 33"/>
                <a:gd name="T22" fmla="*/ 30 w 48"/>
                <a:gd name="T23" fmla="*/ 8 h 33"/>
                <a:gd name="T24" fmla="*/ 27 w 48"/>
                <a:gd name="T25" fmla="*/ 13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18 w 48"/>
                <a:gd name="T35" fmla="*/ 8 h 33"/>
                <a:gd name="T36" fmla="*/ 18 w 48"/>
                <a:gd name="T37" fmla="*/ 8 h 33"/>
                <a:gd name="T38" fmla="*/ 17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7 w 48"/>
                <a:gd name="T51" fmla="*/ 13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8 h 33"/>
                <a:gd name="T62" fmla="*/ 5 w 48"/>
                <a:gd name="T63" fmla="*/ 8 h 33"/>
                <a:gd name="T64" fmla="*/ 10 w 48"/>
                <a:gd name="T65" fmla="*/ 3 h 33"/>
                <a:gd name="T66" fmla="*/ 10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7 w 48"/>
                <a:gd name="T79" fmla="*/ 8 h 33"/>
                <a:gd name="T80" fmla="*/ 27 w 48"/>
                <a:gd name="T81" fmla="*/ 8 h 33"/>
                <a:gd name="T82" fmla="*/ 32 w 48"/>
                <a:gd name="T83" fmla="*/ 3 h 33"/>
                <a:gd name="T84" fmla="*/ 32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5 w 48"/>
                <a:gd name="T95" fmla="*/ 5 h 33"/>
                <a:gd name="T96" fmla="*/ 45 w 48"/>
                <a:gd name="T97" fmla="*/ 5 h 33"/>
                <a:gd name="T98" fmla="*/ 46 w 48"/>
                <a:gd name="T99" fmla="*/ 8 h 33"/>
                <a:gd name="T100" fmla="*/ 46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2" y="3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0"/>
            <p:cNvSpPr/>
            <p:nvPr/>
          </p:nvSpPr>
          <p:spPr bwMode="auto">
            <a:xfrm>
              <a:off x="6153863" y="3612001"/>
              <a:ext cx="42522" cy="58468"/>
            </a:xfrm>
            <a:custGeom>
              <a:avLst/>
              <a:gdLst>
                <a:gd name="T0" fmla="*/ 4 w 32"/>
                <a:gd name="T1" fmla="*/ 38 h 44"/>
                <a:gd name="T2" fmla="*/ 4 w 32"/>
                <a:gd name="T3" fmla="*/ 38 h 44"/>
                <a:gd name="T4" fmla="*/ 7 w 32"/>
                <a:gd name="T5" fmla="*/ 38 h 44"/>
                <a:gd name="T6" fmla="*/ 7 w 32"/>
                <a:gd name="T7" fmla="*/ 38 h 44"/>
                <a:gd name="T8" fmla="*/ 7 w 32"/>
                <a:gd name="T9" fmla="*/ 38 h 44"/>
                <a:gd name="T10" fmla="*/ 7 w 32"/>
                <a:gd name="T11" fmla="*/ 38 h 44"/>
                <a:gd name="T12" fmla="*/ 9 w 32"/>
                <a:gd name="T13" fmla="*/ 38 h 44"/>
                <a:gd name="T14" fmla="*/ 9 w 32"/>
                <a:gd name="T15" fmla="*/ 38 h 44"/>
                <a:gd name="T16" fmla="*/ 10 w 32"/>
                <a:gd name="T17" fmla="*/ 36 h 44"/>
                <a:gd name="T18" fmla="*/ 10 w 32"/>
                <a:gd name="T19" fmla="*/ 36 h 44"/>
                <a:gd name="T20" fmla="*/ 12 w 32"/>
                <a:gd name="T21" fmla="*/ 34 h 44"/>
                <a:gd name="T22" fmla="*/ 12 w 32"/>
                <a:gd name="T23" fmla="*/ 34 h 44"/>
                <a:gd name="T24" fmla="*/ 14 w 32"/>
                <a:gd name="T25" fmla="*/ 31 h 44"/>
                <a:gd name="T26" fmla="*/ 0 w 32"/>
                <a:gd name="T27" fmla="*/ 0 h 44"/>
                <a:gd name="T28" fmla="*/ 7 w 32"/>
                <a:gd name="T29" fmla="*/ 0 h 44"/>
                <a:gd name="T30" fmla="*/ 17 w 32"/>
                <a:gd name="T31" fmla="*/ 24 h 44"/>
                <a:gd name="T32" fmla="*/ 25 w 32"/>
                <a:gd name="T33" fmla="*/ 0 h 44"/>
                <a:gd name="T34" fmla="*/ 32 w 32"/>
                <a:gd name="T35" fmla="*/ 0 h 44"/>
                <a:gd name="T36" fmla="*/ 17 w 32"/>
                <a:gd name="T37" fmla="*/ 38 h 44"/>
                <a:gd name="T38" fmla="*/ 17 w 32"/>
                <a:gd name="T39" fmla="*/ 38 h 44"/>
                <a:gd name="T40" fmla="*/ 14 w 32"/>
                <a:gd name="T41" fmla="*/ 42 h 44"/>
                <a:gd name="T42" fmla="*/ 14 w 32"/>
                <a:gd name="T43" fmla="*/ 42 h 44"/>
                <a:gd name="T44" fmla="*/ 10 w 32"/>
                <a:gd name="T45" fmla="*/ 44 h 44"/>
                <a:gd name="T46" fmla="*/ 7 w 32"/>
                <a:gd name="T47" fmla="*/ 44 h 44"/>
                <a:gd name="T48" fmla="*/ 7 w 32"/>
                <a:gd name="T49" fmla="*/ 44 h 44"/>
                <a:gd name="T50" fmla="*/ 7 w 32"/>
                <a:gd name="T51" fmla="*/ 44 h 44"/>
                <a:gd name="T52" fmla="*/ 7 w 32"/>
                <a:gd name="T53" fmla="*/ 44 h 44"/>
                <a:gd name="T54" fmla="*/ 4 w 32"/>
                <a:gd name="T55" fmla="*/ 44 h 44"/>
                <a:gd name="T56" fmla="*/ 4 w 32"/>
                <a:gd name="T5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4">
                  <a:moveTo>
                    <a:pt x="4" y="38"/>
                  </a:moveTo>
                  <a:lnTo>
                    <a:pt x="4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24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1"/>
            <p:cNvSpPr/>
            <p:nvPr/>
          </p:nvSpPr>
          <p:spPr bwMode="auto">
            <a:xfrm>
              <a:off x="6220304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6 w 28"/>
                <a:gd name="T15" fmla="*/ 7 h 33"/>
                <a:gd name="T16" fmla="*/ 16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1 w 28"/>
                <a:gd name="T23" fmla="*/ 8 h 33"/>
                <a:gd name="T24" fmla="*/ 11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8 h 33"/>
                <a:gd name="T42" fmla="*/ 7 w 28"/>
                <a:gd name="T43" fmla="*/ 8 h 33"/>
                <a:gd name="T44" fmla="*/ 8 w 28"/>
                <a:gd name="T45" fmla="*/ 5 h 33"/>
                <a:gd name="T46" fmla="*/ 11 w 28"/>
                <a:gd name="T47" fmla="*/ 3 h 33"/>
                <a:gd name="T48" fmla="*/ 11 w 28"/>
                <a:gd name="T49" fmla="*/ 3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82"/>
            <p:cNvSpPr>
              <a:spLocks noEditPoints="1"/>
            </p:cNvSpPr>
            <p:nvPr/>
          </p:nvSpPr>
          <p:spPr bwMode="auto">
            <a:xfrm>
              <a:off x="6268141" y="3593398"/>
              <a:ext cx="9302" cy="59797"/>
            </a:xfrm>
            <a:custGeom>
              <a:avLst/>
              <a:gdLst>
                <a:gd name="T0" fmla="*/ 0 w 7"/>
                <a:gd name="T1" fmla="*/ 9 h 45"/>
                <a:gd name="T2" fmla="*/ 0 w 7"/>
                <a:gd name="T3" fmla="*/ 0 h 45"/>
                <a:gd name="T4" fmla="*/ 7 w 7"/>
                <a:gd name="T5" fmla="*/ 0 h 45"/>
                <a:gd name="T6" fmla="*/ 7 w 7"/>
                <a:gd name="T7" fmla="*/ 9 h 45"/>
                <a:gd name="T8" fmla="*/ 0 w 7"/>
                <a:gd name="T9" fmla="*/ 9 h 45"/>
                <a:gd name="T10" fmla="*/ 0 w 7"/>
                <a:gd name="T11" fmla="*/ 45 h 45"/>
                <a:gd name="T12" fmla="*/ 0 w 7"/>
                <a:gd name="T13" fmla="*/ 14 h 45"/>
                <a:gd name="T14" fmla="*/ 7 w 7"/>
                <a:gd name="T15" fmla="*/ 14 h 45"/>
                <a:gd name="T16" fmla="*/ 7 w 7"/>
                <a:gd name="T17" fmla="*/ 45 h 45"/>
                <a:gd name="T18" fmla="*/ 0 w 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3"/>
            <p:cNvSpPr>
              <a:spLocks noEditPoints="1"/>
            </p:cNvSpPr>
            <p:nvPr/>
          </p:nvSpPr>
          <p:spPr bwMode="auto">
            <a:xfrm>
              <a:off x="6288073" y="3593398"/>
              <a:ext cx="41194" cy="59797"/>
            </a:xfrm>
            <a:custGeom>
              <a:avLst/>
              <a:gdLst>
                <a:gd name="T0" fmla="*/ 17 w 31"/>
                <a:gd name="T1" fmla="*/ 45 h 45"/>
                <a:gd name="T2" fmla="*/ 17 w 31"/>
                <a:gd name="T3" fmla="*/ 45 h 45"/>
                <a:gd name="T4" fmla="*/ 12 w 31"/>
                <a:gd name="T5" fmla="*/ 43 h 45"/>
                <a:gd name="T6" fmla="*/ 12 w 31"/>
                <a:gd name="T7" fmla="*/ 43 h 45"/>
                <a:gd name="T8" fmla="*/ 7 w 31"/>
                <a:gd name="T9" fmla="*/ 38 h 45"/>
                <a:gd name="T10" fmla="*/ 7 w 31"/>
                <a:gd name="T11" fmla="*/ 45 h 45"/>
                <a:gd name="T12" fmla="*/ 0 w 31"/>
                <a:gd name="T13" fmla="*/ 45 h 45"/>
                <a:gd name="T14" fmla="*/ 0 w 31"/>
                <a:gd name="T15" fmla="*/ 0 h 45"/>
                <a:gd name="T16" fmla="*/ 7 w 31"/>
                <a:gd name="T17" fmla="*/ 0 h 45"/>
                <a:gd name="T18" fmla="*/ 7 w 31"/>
                <a:gd name="T19" fmla="*/ 19 h 45"/>
                <a:gd name="T20" fmla="*/ 7 w 31"/>
                <a:gd name="T21" fmla="*/ 19 h 45"/>
                <a:gd name="T22" fmla="*/ 12 w 31"/>
                <a:gd name="T23" fmla="*/ 15 h 45"/>
                <a:gd name="T24" fmla="*/ 12 w 31"/>
                <a:gd name="T25" fmla="*/ 15 h 45"/>
                <a:gd name="T26" fmla="*/ 18 w 31"/>
                <a:gd name="T27" fmla="*/ 12 h 45"/>
                <a:gd name="T28" fmla="*/ 18 w 31"/>
                <a:gd name="T29" fmla="*/ 12 h 45"/>
                <a:gd name="T30" fmla="*/ 23 w 31"/>
                <a:gd name="T31" fmla="*/ 14 h 45"/>
                <a:gd name="T32" fmla="*/ 23 w 31"/>
                <a:gd name="T33" fmla="*/ 14 h 45"/>
                <a:gd name="T34" fmla="*/ 28 w 31"/>
                <a:gd name="T35" fmla="*/ 17 h 45"/>
                <a:gd name="T36" fmla="*/ 28 w 31"/>
                <a:gd name="T37" fmla="*/ 17 h 45"/>
                <a:gd name="T38" fmla="*/ 31 w 31"/>
                <a:gd name="T39" fmla="*/ 23 h 45"/>
                <a:gd name="T40" fmla="*/ 31 w 31"/>
                <a:gd name="T41" fmla="*/ 23 h 45"/>
                <a:gd name="T42" fmla="*/ 31 w 31"/>
                <a:gd name="T43" fmla="*/ 28 h 45"/>
                <a:gd name="T44" fmla="*/ 31 w 31"/>
                <a:gd name="T45" fmla="*/ 28 h 45"/>
                <a:gd name="T46" fmla="*/ 31 w 31"/>
                <a:gd name="T47" fmla="*/ 35 h 45"/>
                <a:gd name="T48" fmla="*/ 31 w 31"/>
                <a:gd name="T49" fmla="*/ 35 h 45"/>
                <a:gd name="T50" fmla="*/ 28 w 31"/>
                <a:gd name="T51" fmla="*/ 40 h 45"/>
                <a:gd name="T52" fmla="*/ 28 w 31"/>
                <a:gd name="T53" fmla="*/ 40 h 45"/>
                <a:gd name="T54" fmla="*/ 23 w 31"/>
                <a:gd name="T55" fmla="*/ 43 h 45"/>
                <a:gd name="T56" fmla="*/ 23 w 31"/>
                <a:gd name="T57" fmla="*/ 43 h 45"/>
                <a:gd name="T58" fmla="*/ 17 w 31"/>
                <a:gd name="T59" fmla="*/ 45 h 45"/>
                <a:gd name="T60" fmla="*/ 17 w 31"/>
                <a:gd name="T61" fmla="*/ 45 h 45"/>
                <a:gd name="T62" fmla="*/ 15 w 31"/>
                <a:gd name="T63" fmla="*/ 40 h 45"/>
                <a:gd name="T64" fmla="*/ 15 w 31"/>
                <a:gd name="T65" fmla="*/ 40 h 45"/>
                <a:gd name="T66" fmla="*/ 20 w 31"/>
                <a:gd name="T67" fmla="*/ 38 h 45"/>
                <a:gd name="T68" fmla="*/ 20 w 31"/>
                <a:gd name="T69" fmla="*/ 38 h 45"/>
                <a:gd name="T70" fmla="*/ 23 w 31"/>
                <a:gd name="T71" fmla="*/ 37 h 45"/>
                <a:gd name="T72" fmla="*/ 23 w 31"/>
                <a:gd name="T73" fmla="*/ 37 h 45"/>
                <a:gd name="T74" fmla="*/ 25 w 31"/>
                <a:gd name="T75" fmla="*/ 33 h 45"/>
                <a:gd name="T76" fmla="*/ 25 w 31"/>
                <a:gd name="T77" fmla="*/ 33 h 45"/>
                <a:gd name="T78" fmla="*/ 25 w 31"/>
                <a:gd name="T79" fmla="*/ 28 h 45"/>
                <a:gd name="T80" fmla="*/ 25 w 31"/>
                <a:gd name="T81" fmla="*/ 28 h 45"/>
                <a:gd name="T82" fmla="*/ 25 w 31"/>
                <a:gd name="T83" fmla="*/ 25 h 45"/>
                <a:gd name="T84" fmla="*/ 25 w 31"/>
                <a:gd name="T85" fmla="*/ 25 h 45"/>
                <a:gd name="T86" fmla="*/ 23 w 31"/>
                <a:gd name="T87" fmla="*/ 22 h 45"/>
                <a:gd name="T88" fmla="*/ 23 w 31"/>
                <a:gd name="T89" fmla="*/ 22 h 45"/>
                <a:gd name="T90" fmla="*/ 20 w 31"/>
                <a:gd name="T91" fmla="*/ 19 h 45"/>
                <a:gd name="T92" fmla="*/ 20 w 31"/>
                <a:gd name="T93" fmla="*/ 19 h 45"/>
                <a:gd name="T94" fmla="*/ 17 w 31"/>
                <a:gd name="T95" fmla="*/ 19 h 45"/>
                <a:gd name="T96" fmla="*/ 17 w 31"/>
                <a:gd name="T97" fmla="*/ 19 h 45"/>
                <a:gd name="T98" fmla="*/ 13 w 31"/>
                <a:gd name="T99" fmla="*/ 19 h 45"/>
                <a:gd name="T100" fmla="*/ 10 w 31"/>
                <a:gd name="T101" fmla="*/ 20 h 45"/>
                <a:gd name="T102" fmla="*/ 10 w 31"/>
                <a:gd name="T103" fmla="*/ 20 h 45"/>
                <a:gd name="T104" fmla="*/ 7 w 31"/>
                <a:gd name="T105" fmla="*/ 25 h 45"/>
                <a:gd name="T106" fmla="*/ 7 w 31"/>
                <a:gd name="T107" fmla="*/ 33 h 45"/>
                <a:gd name="T108" fmla="*/ 7 w 31"/>
                <a:gd name="T109" fmla="*/ 33 h 45"/>
                <a:gd name="T110" fmla="*/ 8 w 31"/>
                <a:gd name="T111" fmla="*/ 35 h 45"/>
                <a:gd name="T112" fmla="*/ 8 w 31"/>
                <a:gd name="T113" fmla="*/ 35 h 45"/>
                <a:gd name="T114" fmla="*/ 10 w 31"/>
                <a:gd name="T115" fmla="*/ 38 h 45"/>
                <a:gd name="T116" fmla="*/ 10 w 31"/>
                <a:gd name="T117" fmla="*/ 38 h 45"/>
                <a:gd name="T118" fmla="*/ 13 w 31"/>
                <a:gd name="T119" fmla="*/ 38 h 45"/>
                <a:gd name="T120" fmla="*/ 13 w 31"/>
                <a:gd name="T121" fmla="*/ 38 h 45"/>
                <a:gd name="T122" fmla="*/ 15 w 31"/>
                <a:gd name="T123" fmla="*/ 40 h 45"/>
                <a:gd name="T124" fmla="*/ 15 w 31"/>
                <a:gd name="T1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45">
                  <a:moveTo>
                    <a:pt x="17" y="45"/>
                  </a:moveTo>
                  <a:lnTo>
                    <a:pt x="17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84"/>
            <p:cNvSpPr/>
            <p:nvPr/>
          </p:nvSpPr>
          <p:spPr bwMode="auto">
            <a:xfrm>
              <a:off x="6338568" y="3593398"/>
              <a:ext cx="37207" cy="59797"/>
            </a:xfrm>
            <a:custGeom>
              <a:avLst/>
              <a:gdLst>
                <a:gd name="T0" fmla="*/ 28 w 28"/>
                <a:gd name="T1" fmla="*/ 45 h 45"/>
                <a:gd name="T2" fmla="*/ 21 w 28"/>
                <a:gd name="T3" fmla="*/ 45 h 45"/>
                <a:gd name="T4" fmla="*/ 21 w 28"/>
                <a:gd name="T5" fmla="*/ 27 h 45"/>
                <a:gd name="T6" fmla="*/ 21 w 28"/>
                <a:gd name="T7" fmla="*/ 27 h 45"/>
                <a:gd name="T8" fmla="*/ 21 w 28"/>
                <a:gd name="T9" fmla="*/ 23 h 45"/>
                <a:gd name="T10" fmla="*/ 20 w 28"/>
                <a:gd name="T11" fmla="*/ 20 h 45"/>
                <a:gd name="T12" fmla="*/ 20 w 28"/>
                <a:gd name="T13" fmla="*/ 20 h 45"/>
                <a:gd name="T14" fmla="*/ 18 w 28"/>
                <a:gd name="T15" fmla="*/ 19 h 45"/>
                <a:gd name="T16" fmla="*/ 17 w 28"/>
                <a:gd name="T17" fmla="*/ 19 h 45"/>
                <a:gd name="T18" fmla="*/ 17 w 28"/>
                <a:gd name="T19" fmla="*/ 19 h 45"/>
                <a:gd name="T20" fmla="*/ 13 w 28"/>
                <a:gd name="T21" fmla="*/ 19 h 45"/>
                <a:gd name="T22" fmla="*/ 13 w 28"/>
                <a:gd name="T23" fmla="*/ 19 h 45"/>
                <a:gd name="T24" fmla="*/ 12 w 28"/>
                <a:gd name="T25" fmla="*/ 20 h 45"/>
                <a:gd name="T26" fmla="*/ 12 w 28"/>
                <a:gd name="T27" fmla="*/ 20 h 45"/>
                <a:gd name="T28" fmla="*/ 8 w 28"/>
                <a:gd name="T29" fmla="*/ 23 h 45"/>
                <a:gd name="T30" fmla="*/ 8 w 28"/>
                <a:gd name="T31" fmla="*/ 23 h 45"/>
                <a:gd name="T32" fmla="*/ 7 w 28"/>
                <a:gd name="T33" fmla="*/ 25 h 45"/>
                <a:gd name="T34" fmla="*/ 7 w 28"/>
                <a:gd name="T35" fmla="*/ 45 h 45"/>
                <a:gd name="T36" fmla="*/ 0 w 28"/>
                <a:gd name="T37" fmla="*/ 45 h 45"/>
                <a:gd name="T38" fmla="*/ 0 w 28"/>
                <a:gd name="T39" fmla="*/ 0 h 45"/>
                <a:gd name="T40" fmla="*/ 7 w 28"/>
                <a:gd name="T41" fmla="*/ 0 h 45"/>
                <a:gd name="T42" fmla="*/ 7 w 28"/>
                <a:gd name="T43" fmla="*/ 20 h 45"/>
                <a:gd name="T44" fmla="*/ 7 w 28"/>
                <a:gd name="T45" fmla="*/ 20 h 45"/>
                <a:gd name="T46" fmla="*/ 12 w 28"/>
                <a:gd name="T47" fmla="*/ 15 h 45"/>
                <a:gd name="T48" fmla="*/ 12 w 28"/>
                <a:gd name="T49" fmla="*/ 15 h 45"/>
                <a:gd name="T50" fmla="*/ 18 w 28"/>
                <a:gd name="T51" fmla="*/ 12 h 45"/>
                <a:gd name="T52" fmla="*/ 18 w 28"/>
                <a:gd name="T53" fmla="*/ 12 h 45"/>
                <a:gd name="T54" fmla="*/ 23 w 28"/>
                <a:gd name="T55" fmla="*/ 14 h 45"/>
                <a:gd name="T56" fmla="*/ 23 w 28"/>
                <a:gd name="T57" fmla="*/ 14 h 45"/>
                <a:gd name="T58" fmla="*/ 26 w 28"/>
                <a:gd name="T59" fmla="*/ 17 h 45"/>
                <a:gd name="T60" fmla="*/ 26 w 28"/>
                <a:gd name="T61" fmla="*/ 17 h 45"/>
                <a:gd name="T62" fmla="*/ 28 w 28"/>
                <a:gd name="T63" fmla="*/ 20 h 45"/>
                <a:gd name="T64" fmla="*/ 28 w 28"/>
                <a:gd name="T65" fmla="*/ 20 h 45"/>
                <a:gd name="T66" fmla="*/ 28 w 28"/>
                <a:gd name="T67" fmla="*/ 25 h 45"/>
                <a:gd name="T68" fmla="*/ 28 w 28"/>
                <a:gd name="T6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5">
                  <a:moveTo>
                    <a:pt x="28" y="45"/>
                  </a:moveTo>
                  <a:lnTo>
                    <a:pt x="21" y="4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5"/>
            <p:cNvSpPr/>
            <p:nvPr/>
          </p:nvSpPr>
          <p:spPr bwMode="auto">
            <a:xfrm>
              <a:off x="5873481" y="2874506"/>
              <a:ext cx="182049" cy="211283"/>
            </a:xfrm>
            <a:custGeom>
              <a:avLst/>
              <a:gdLst>
                <a:gd name="T0" fmla="*/ 114 w 137"/>
                <a:gd name="T1" fmla="*/ 33 h 159"/>
                <a:gd name="T2" fmla="*/ 111 w 137"/>
                <a:gd name="T3" fmla="*/ 27 h 159"/>
                <a:gd name="T4" fmla="*/ 99 w 137"/>
                <a:gd name="T5" fmla="*/ 13 h 159"/>
                <a:gd name="T6" fmla="*/ 86 w 137"/>
                <a:gd name="T7" fmla="*/ 5 h 159"/>
                <a:gd name="T8" fmla="*/ 71 w 137"/>
                <a:gd name="T9" fmla="*/ 0 h 159"/>
                <a:gd name="T10" fmla="*/ 63 w 137"/>
                <a:gd name="T11" fmla="*/ 0 h 159"/>
                <a:gd name="T12" fmla="*/ 40 w 137"/>
                <a:gd name="T13" fmla="*/ 3 h 159"/>
                <a:gd name="T14" fmla="*/ 20 w 137"/>
                <a:gd name="T15" fmla="*/ 17 h 159"/>
                <a:gd name="T16" fmla="*/ 5 w 137"/>
                <a:gd name="T17" fmla="*/ 35 h 159"/>
                <a:gd name="T18" fmla="*/ 0 w 137"/>
                <a:gd name="T19" fmla="*/ 60 h 159"/>
                <a:gd name="T20" fmla="*/ 4 w 137"/>
                <a:gd name="T21" fmla="*/ 71 h 159"/>
                <a:gd name="T22" fmla="*/ 8 w 137"/>
                <a:gd name="T23" fmla="*/ 88 h 159"/>
                <a:gd name="T24" fmla="*/ 15 w 137"/>
                <a:gd name="T25" fmla="*/ 76 h 159"/>
                <a:gd name="T26" fmla="*/ 10 w 137"/>
                <a:gd name="T27" fmla="*/ 60 h 159"/>
                <a:gd name="T28" fmla="*/ 12 w 137"/>
                <a:gd name="T29" fmla="*/ 50 h 159"/>
                <a:gd name="T30" fmla="*/ 20 w 137"/>
                <a:gd name="T31" fmla="*/ 30 h 159"/>
                <a:gd name="T32" fmla="*/ 35 w 137"/>
                <a:gd name="T33" fmla="*/ 17 h 159"/>
                <a:gd name="T34" fmla="*/ 53 w 137"/>
                <a:gd name="T35" fmla="*/ 10 h 159"/>
                <a:gd name="T36" fmla="*/ 63 w 137"/>
                <a:gd name="T37" fmla="*/ 8 h 159"/>
                <a:gd name="T38" fmla="*/ 76 w 137"/>
                <a:gd name="T39" fmla="*/ 12 h 159"/>
                <a:gd name="T40" fmla="*/ 98 w 137"/>
                <a:gd name="T41" fmla="*/ 27 h 159"/>
                <a:gd name="T42" fmla="*/ 126 w 137"/>
                <a:gd name="T43" fmla="*/ 74 h 159"/>
                <a:gd name="T44" fmla="*/ 112 w 137"/>
                <a:gd name="T45" fmla="*/ 74 h 159"/>
                <a:gd name="T46" fmla="*/ 111 w 137"/>
                <a:gd name="T47" fmla="*/ 104 h 159"/>
                <a:gd name="T48" fmla="*/ 107 w 137"/>
                <a:gd name="T49" fmla="*/ 117 h 159"/>
                <a:gd name="T50" fmla="*/ 106 w 137"/>
                <a:gd name="T51" fmla="*/ 117 h 159"/>
                <a:gd name="T52" fmla="*/ 65 w 137"/>
                <a:gd name="T53" fmla="*/ 112 h 159"/>
                <a:gd name="T54" fmla="*/ 32 w 137"/>
                <a:gd name="T55" fmla="*/ 149 h 159"/>
                <a:gd name="T56" fmla="*/ 32 w 137"/>
                <a:gd name="T57" fmla="*/ 104 h 159"/>
                <a:gd name="T58" fmla="*/ 25 w 137"/>
                <a:gd name="T59" fmla="*/ 94 h 159"/>
                <a:gd name="T60" fmla="*/ 18 w 137"/>
                <a:gd name="T61" fmla="*/ 104 h 159"/>
                <a:gd name="T62" fmla="*/ 22 w 137"/>
                <a:gd name="T63" fmla="*/ 107 h 159"/>
                <a:gd name="T64" fmla="*/ 74 w 137"/>
                <a:gd name="T65" fmla="*/ 159 h 159"/>
                <a:gd name="T66" fmla="*/ 74 w 137"/>
                <a:gd name="T67" fmla="*/ 124 h 159"/>
                <a:gd name="T68" fmla="*/ 106 w 137"/>
                <a:gd name="T69" fmla="*/ 127 h 159"/>
                <a:gd name="T70" fmla="*/ 111 w 137"/>
                <a:gd name="T71" fmla="*/ 127 h 159"/>
                <a:gd name="T72" fmla="*/ 117 w 137"/>
                <a:gd name="T73" fmla="*/ 121 h 159"/>
                <a:gd name="T74" fmla="*/ 121 w 137"/>
                <a:gd name="T75" fmla="*/ 101 h 159"/>
                <a:gd name="T76" fmla="*/ 129 w 137"/>
                <a:gd name="T77" fmla="*/ 83 h 159"/>
                <a:gd name="T78" fmla="*/ 132 w 137"/>
                <a:gd name="T79" fmla="*/ 83 h 159"/>
                <a:gd name="T80" fmla="*/ 137 w 137"/>
                <a:gd name="T81" fmla="*/ 76 h 159"/>
                <a:gd name="T82" fmla="*/ 136 w 137"/>
                <a:gd name="T83" fmla="*/ 7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" h="159">
                  <a:moveTo>
                    <a:pt x="136" y="71"/>
                  </a:moveTo>
                  <a:lnTo>
                    <a:pt x="114" y="33"/>
                  </a:lnTo>
                  <a:lnTo>
                    <a:pt x="114" y="33"/>
                  </a:lnTo>
                  <a:lnTo>
                    <a:pt x="111" y="27"/>
                  </a:lnTo>
                  <a:lnTo>
                    <a:pt x="106" y="20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2" y="25"/>
                  </a:lnTo>
                  <a:lnTo>
                    <a:pt x="5" y="35"/>
                  </a:lnTo>
                  <a:lnTo>
                    <a:pt x="2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1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2" y="50"/>
                  </a:lnTo>
                  <a:lnTo>
                    <a:pt x="15" y="40"/>
                  </a:lnTo>
                  <a:lnTo>
                    <a:pt x="20" y="30"/>
                  </a:lnTo>
                  <a:lnTo>
                    <a:pt x="27" y="23"/>
                  </a:lnTo>
                  <a:lnTo>
                    <a:pt x="35" y="17"/>
                  </a:lnTo>
                  <a:lnTo>
                    <a:pt x="43" y="13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70" y="10"/>
                  </a:lnTo>
                  <a:lnTo>
                    <a:pt x="76" y="12"/>
                  </a:lnTo>
                  <a:lnTo>
                    <a:pt x="88" y="17"/>
                  </a:lnTo>
                  <a:lnTo>
                    <a:pt x="98" y="27"/>
                  </a:lnTo>
                  <a:lnTo>
                    <a:pt x="106" y="38"/>
                  </a:lnTo>
                  <a:lnTo>
                    <a:pt x="126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1" y="104"/>
                  </a:lnTo>
                  <a:lnTo>
                    <a:pt x="109" y="114"/>
                  </a:lnTo>
                  <a:lnTo>
                    <a:pt x="107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84" y="117"/>
                  </a:lnTo>
                  <a:lnTo>
                    <a:pt x="65" y="112"/>
                  </a:lnTo>
                  <a:lnTo>
                    <a:pt x="65" y="149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2" y="107"/>
                  </a:lnTo>
                  <a:lnTo>
                    <a:pt x="22" y="159"/>
                  </a:lnTo>
                  <a:lnTo>
                    <a:pt x="74" y="159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89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11" y="127"/>
                  </a:lnTo>
                  <a:lnTo>
                    <a:pt x="114" y="124"/>
                  </a:lnTo>
                  <a:lnTo>
                    <a:pt x="117" y="121"/>
                  </a:lnTo>
                  <a:lnTo>
                    <a:pt x="119" y="116"/>
                  </a:lnTo>
                  <a:lnTo>
                    <a:pt x="121" y="101"/>
                  </a:lnTo>
                  <a:lnTo>
                    <a:pt x="121" y="83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2" y="83"/>
                  </a:lnTo>
                  <a:lnTo>
                    <a:pt x="136" y="79"/>
                  </a:lnTo>
                  <a:lnTo>
                    <a:pt x="137" y="76"/>
                  </a:lnTo>
                  <a:lnTo>
                    <a:pt x="136" y="71"/>
                  </a:lnTo>
                  <a:lnTo>
                    <a:pt x="13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86"/>
            <p:cNvSpPr/>
            <p:nvPr/>
          </p:nvSpPr>
          <p:spPr bwMode="auto">
            <a:xfrm>
              <a:off x="5737942" y="2874506"/>
              <a:ext cx="179391" cy="211283"/>
            </a:xfrm>
            <a:custGeom>
              <a:avLst/>
              <a:gdLst>
                <a:gd name="T0" fmla="*/ 127 w 135"/>
                <a:gd name="T1" fmla="*/ 28 h 159"/>
                <a:gd name="T2" fmla="*/ 120 w 135"/>
                <a:gd name="T3" fmla="*/ 36 h 159"/>
                <a:gd name="T4" fmla="*/ 124 w 135"/>
                <a:gd name="T5" fmla="*/ 48 h 159"/>
                <a:gd name="T6" fmla="*/ 125 w 135"/>
                <a:gd name="T7" fmla="*/ 60 h 159"/>
                <a:gd name="T8" fmla="*/ 119 w 135"/>
                <a:gd name="T9" fmla="*/ 83 h 159"/>
                <a:gd name="T10" fmla="*/ 106 w 135"/>
                <a:gd name="T11" fmla="*/ 104 h 159"/>
                <a:gd name="T12" fmla="*/ 104 w 135"/>
                <a:gd name="T13" fmla="*/ 149 h 159"/>
                <a:gd name="T14" fmla="*/ 71 w 135"/>
                <a:gd name="T15" fmla="*/ 112 h 159"/>
                <a:gd name="T16" fmla="*/ 51 w 135"/>
                <a:gd name="T17" fmla="*/ 117 h 159"/>
                <a:gd name="T18" fmla="*/ 31 w 135"/>
                <a:gd name="T19" fmla="*/ 117 h 159"/>
                <a:gd name="T20" fmla="*/ 26 w 135"/>
                <a:gd name="T21" fmla="*/ 114 h 159"/>
                <a:gd name="T22" fmla="*/ 25 w 135"/>
                <a:gd name="T23" fmla="*/ 74 h 159"/>
                <a:gd name="T24" fmla="*/ 10 w 135"/>
                <a:gd name="T25" fmla="*/ 74 h 159"/>
                <a:gd name="T26" fmla="*/ 30 w 135"/>
                <a:gd name="T27" fmla="*/ 38 h 159"/>
                <a:gd name="T28" fmla="*/ 48 w 135"/>
                <a:gd name="T29" fmla="*/ 17 h 159"/>
                <a:gd name="T30" fmla="*/ 66 w 135"/>
                <a:gd name="T31" fmla="*/ 10 h 159"/>
                <a:gd name="T32" fmla="*/ 73 w 135"/>
                <a:gd name="T33" fmla="*/ 8 h 159"/>
                <a:gd name="T34" fmla="*/ 94 w 135"/>
                <a:gd name="T35" fmla="*/ 13 h 159"/>
                <a:gd name="T36" fmla="*/ 110 w 135"/>
                <a:gd name="T37" fmla="*/ 25 h 159"/>
                <a:gd name="T38" fmla="*/ 114 w 135"/>
                <a:gd name="T39" fmla="*/ 20 h 159"/>
                <a:gd name="T40" fmla="*/ 117 w 135"/>
                <a:gd name="T41" fmla="*/ 17 h 159"/>
                <a:gd name="T42" fmla="*/ 97 w 135"/>
                <a:gd name="T43" fmla="*/ 3 h 159"/>
                <a:gd name="T44" fmla="*/ 73 w 135"/>
                <a:gd name="T45" fmla="*/ 0 h 159"/>
                <a:gd name="T46" fmla="*/ 64 w 135"/>
                <a:gd name="T47" fmla="*/ 0 h 159"/>
                <a:gd name="T48" fmla="*/ 49 w 135"/>
                <a:gd name="T49" fmla="*/ 5 h 159"/>
                <a:gd name="T50" fmla="*/ 36 w 135"/>
                <a:gd name="T51" fmla="*/ 13 h 159"/>
                <a:gd name="T52" fmla="*/ 26 w 135"/>
                <a:gd name="T53" fmla="*/ 27 h 159"/>
                <a:gd name="T54" fmla="*/ 0 w 135"/>
                <a:gd name="T55" fmla="*/ 71 h 159"/>
                <a:gd name="T56" fmla="*/ 0 w 135"/>
                <a:gd name="T57" fmla="*/ 76 h 159"/>
                <a:gd name="T58" fmla="*/ 3 w 135"/>
                <a:gd name="T59" fmla="*/ 83 h 159"/>
                <a:gd name="T60" fmla="*/ 15 w 135"/>
                <a:gd name="T61" fmla="*/ 83 h 159"/>
                <a:gd name="T62" fmla="*/ 15 w 135"/>
                <a:gd name="T63" fmla="*/ 101 h 159"/>
                <a:gd name="T64" fmla="*/ 18 w 135"/>
                <a:gd name="T65" fmla="*/ 121 h 159"/>
                <a:gd name="T66" fmla="*/ 25 w 135"/>
                <a:gd name="T67" fmla="*/ 127 h 159"/>
                <a:gd name="T68" fmla="*/ 30 w 135"/>
                <a:gd name="T69" fmla="*/ 127 h 159"/>
                <a:gd name="T70" fmla="*/ 61 w 135"/>
                <a:gd name="T71" fmla="*/ 124 h 159"/>
                <a:gd name="T72" fmla="*/ 114 w 135"/>
                <a:gd name="T73" fmla="*/ 159 h 159"/>
                <a:gd name="T74" fmla="*/ 114 w 135"/>
                <a:gd name="T75" fmla="*/ 107 h 159"/>
                <a:gd name="T76" fmla="*/ 129 w 135"/>
                <a:gd name="T77" fmla="*/ 84 h 159"/>
                <a:gd name="T78" fmla="*/ 135 w 135"/>
                <a:gd name="T79" fmla="*/ 60 h 159"/>
                <a:gd name="T80" fmla="*/ 135 w 135"/>
                <a:gd name="T81" fmla="*/ 51 h 159"/>
                <a:gd name="T82" fmla="*/ 130 w 135"/>
                <a:gd name="T83" fmla="*/ 36 h 159"/>
                <a:gd name="T84" fmla="*/ 127 w 135"/>
                <a:gd name="T85" fmla="*/ 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59">
                  <a:moveTo>
                    <a:pt x="127" y="28"/>
                  </a:moveTo>
                  <a:lnTo>
                    <a:pt x="127" y="28"/>
                  </a:lnTo>
                  <a:lnTo>
                    <a:pt x="124" y="32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4" y="48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4" y="69"/>
                  </a:lnTo>
                  <a:lnTo>
                    <a:pt x="119" y="83"/>
                  </a:lnTo>
                  <a:lnTo>
                    <a:pt x="112" y="94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4" y="149"/>
                  </a:lnTo>
                  <a:lnTo>
                    <a:pt x="71" y="149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51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4"/>
                  </a:lnTo>
                  <a:lnTo>
                    <a:pt x="25" y="10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10" y="7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8" y="27"/>
                  </a:lnTo>
                  <a:lnTo>
                    <a:pt x="48" y="17"/>
                  </a:lnTo>
                  <a:lnTo>
                    <a:pt x="59" y="12"/>
                  </a:lnTo>
                  <a:lnTo>
                    <a:pt x="66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84" y="10"/>
                  </a:lnTo>
                  <a:lnTo>
                    <a:pt x="94" y="13"/>
                  </a:lnTo>
                  <a:lnTo>
                    <a:pt x="102" y="18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14" y="20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7" y="10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49" y="5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31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101"/>
                  </a:lnTo>
                  <a:lnTo>
                    <a:pt x="16" y="116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25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46" y="127"/>
                  </a:lnTo>
                  <a:lnTo>
                    <a:pt x="61" y="124"/>
                  </a:lnTo>
                  <a:lnTo>
                    <a:pt x="61" y="159"/>
                  </a:lnTo>
                  <a:lnTo>
                    <a:pt x="114" y="159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20" y="98"/>
                  </a:lnTo>
                  <a:lnTo>
                    <a:pt x="129" y="84"/>
                  </a:lnTo>
                  <a:lnTo>
                    <a:pt x="134" y="7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51"/>
                  </a:lnTo>
                  <a:lnTo>
                    <a:pt x="134" y="43"/>
                  </a:lnTo>
                  <a:lnTo>
                    <a:pt x="130" y="36"/>
                  </a:lnTo>
                  <a:lnTo>
                    <a:pt x="127" y="28"/>
                  </a:lnTo>
                  <a:lnTo>
                    <a:pt x="12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87"/>
            <p:cNvSpPr/>
            <p:nvPr/>
          </p:nvSpPr>
          <p:spPr bwMode="auto">
            <a:xfrm>
              <a:off x="5978458" y="1745008"/>
              <a:ext cx="1635779" cy="1635779"/>
            </a:xfrm>
            <a:custGeom>
              <a:avLst/>
              <a:gdLst>
                <a:gd name="T0" fmla="*/ 654 w 1231"/>
                <a:gd name="T1" fmla="*/ 17 h 1231"/>
                <a:gd name="T2" fmla="*/ 1216 w 1231"/>
                <a:gd name="T3" fmla="*/ 580 h 1231"/>
                <a:gd name="T4" fmla="*/ 1216 w 1231"/>
                <a:gd name="T5" fmla="*/ 580 h 1231"/>
                <a:gd name="T6" fmla="*/ 1223 w 1231"/>
                <a:gd name="T7" fmla="*/ 588 h 1231"/>
                <a:gd name="T8" fmla="*/ 1228 w 1231"/>
                <a:gd name="T9" fmla="*/ 596 h 1231"/>
                <a:gd name="T10" fmla="*/ 1231 w 1231"/>
                <a:gd name="T11" fmla="*/ 606 h 1231"/>
                <a:gd name="T12" fmla="*/ 1231 w 1231"/>
                <a:gd name="T13" fmla="*/ 616 h 1231"/>
                <a:gd name="T14" fmla="*/ 1231 w 1231"/>
                <a:gd name="T15" fmla="*/ 626 h 1231"/>
                <a:gd name="T16" fmla="*/ 1228 w 1231"/>
                <a:gd name="T17" fmla="*/ 636 h 1231"/>
                <a:gd name="T18" fmla="*/ 1223 w 1231"/>
                <a:gd name="T19" fmla="*/ 646 h 1231"/>
                <a:gd name="T20" fmla="*/ 1216 w 1231"/>
                <a:gd name="T21" fmla="*/ 654 h 1231"/>
                <a:gd name="T22" fmla="*/ 654 w 1231"/>
                <a:gd name="T23" fmla="*/ 1216 h 1231"/>
                <a:gd name="T24" fmla="*/ 654 w 1231"/>
                <a:gd name="T25" fmla="*/ 1216 h 1231"/>
                <a:gd name="T26" fmla="*/ 646 w 1231"/>
                <a:gd name="T27" fmla="*/ 1223 h 1231"/>
                <a:gd name="T28" fmla="*/ 636 w 1231"/>
                <a:gd name="T29" fmla="*/ 1228 h 1231"/>
                <a:gd name="T30" fmla="*/ 626 w 1231"/>
                <a:gd name="T31" fmla="*/ 1230 h 1231"/>
                <a:gd name="T32" fmla="*/ 616 w 1231"/>
                <a:gd name="T33" fmla="*/ 1231 h 1231"/>
                <a:gd name="T34" fmla="*/ 606 w 1231"/>
                <a:gd name="T35" fmla="*/ 1230 h 1231"/>
                <a:gd name="T36" fmla="*/ 596 w 1231"/>
                <a:gd name="T37" fmla="*/ 1228 h 1231"/>
                <a:gd name="T38" fmla="*/ 588 w 1231"/>
                <a:gd name="T39" fmla="*/ 1223 h 1231"/>
                <a:gd name="T40" fmla="*/ 580 w 1231"/>
                <a:gd name="T41" fmla="*/ 1216 h 1231"/>
                <a:gd name="T42" fmla="*/ 17 w 1231"/>
                <a:gd name="T43" fmla="*/ 654 h 1231"/>
                <a:gd name="T44" fmla="*/ 17 w 1231"/>
                <a:gd name="T45" fmla="*/ 654 h 1231"/>
                <a:gd name="T46" fmla="*/ 10 w 1231"/>
                <a:gd name="T47" fmla="*/ 646 h 1231"/>
                <a:gd name="T48" fmla="*/ 5 w 1231"/>
                <a:gd name="T49" fmla="*/ 636 h 1231"/>
                <a:gd name="T50" fmla="*/ 2 w 1231"/>
                <a:gd name="T51" fmla="*/ 626 h 1231"/>
                <a:gd name="T52" fmla="*/ 0 w 1231"/>
                <a:gd name="T53" fmla="*/ 616 h 1231"/>
                <a:gd name="T54" fmla="*/ 2 w 1231"/>
                <a:gd name="T55" fmla="*/ 606 h 1231"/>
                <a:gd name="T56" fmla="*/ 5 w 1231"/>
                <a:gd name="T57" fmla="*/ 596 h 1231"/>
                <a:gd name="T58" fmla="*/ 10 w 1231"/>
                <a:gd name="T59" fmla="*/ 588 h 1231"/>
                <a:gd name="T60" fmla="*/ 17 w 1231"/>
                <a:gd name="T61" fmla="*/ 580 h 1231"/>
                <a:gd name="T62" fmla="*/ 580 w 1231"/>
                <a:gd name="T63" fmla="*/ 17 h 1231"/>
                <a:gd name="T64" fmla="*/ 580 w 1231"/>
                <a:gd name="T65" fmla="*/ 17 h 1231"/>
                <a:gd name="T66" fmla="*/ 588 w 1231"/>
                <a:gd name="T67" fmla="*/ 9 h 1231"/>
                <a:gd name="T68" fmla="*/ 596 w 1231"/>
                <a:gd name="T69" fmla="*/ 5 h 1231"/>
                <a:gd name="T70" fmla="*/ 606 w 1231"/>
                <a:gd name="T71" fmla="*/ 2 h 1231"/>
                <a:gd name="T72" fmla="*/ 616 w 1231"/>
                <a:gd name="T73" fmla="*/ 0 h 1231"/>
                <a:gd name="T74" fmla="*/ 626 w 1231"/>
                <a:gd name="T75" fmla="*/ 2 h 1231"/>
                <a:gd name="T76" fmla="*/ 636 w 1231"/>
                <a:gd name="T77" fmla="*/ 5 h 1231"/>
                <a:gd name="T78" fmla="*/ 646 w 1231"/>
                <a:gd name="T79" fmla="*/ 9 h 1231"/>
                <a:gd name="T80" fmla="*/ 654 w 1231"/>
                <a:gd name="T81" fmla="*/ 17 h 1231"/>
                <a:gd name="T82" fmla="*/ 654 w 1231"/>
                <a:gd name="T83" fmla="*/ 17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1" h="1231">
                  <a:moveTo>
                    <a:pt x="654" y="17"/>
                  </a:moveTo>
                  <a:lnTo>
                    <a:pt x="1216" y="580"/>
                  </a:lnTo>
                  <a:lnTo>
                    <a:pt x="1216" y="580"/>
                  </a:lnTo>
                  <a:lnTo>
                    <a:pt x="1223" y="588"/>
                  </a:lnTo>
                  <a:lnTo>
                    <a:pt x="1228" y="596"/>
                  </a:lnTo>
                  <a:lnTo>
                    <a:pt x="1231" y="606"/>
                  </a:lnTo>
                  <a:lnTo>
                    <a:pt x="1231" y="616"/>
                  </a:lnTo>
                  <a:lnTo>
                    <a:pt x="1231" y="626"/>
                  </a:lnTo>
                  <a:lnTo>
                    <a:pt x="1228" y="636"/>
                  </a:lnTo>
                  <a:lnTo>
                    <a:pt x="1223" y="646"/>
                  </a:lnTo>
                  <a:lnTo>
                    <a:pt x="1216" y="654"/>
                  </a:lnTo>
                  <a:lnTo>
                    <a:pt x="654" y="1216"/>
                  </a:lnTo>
                  <a:lnTo>
                    <a:pt x="654" y="1216"/>
                  </a:lnTo>
                  <a:lnTo>
                    <a:pt x="646" y="1223"/>
                  </a:lnTo>
                  <a:lnTo>
                    <a:pt x="636" y="1228"/>
                  </a:lnTo>
                  <a:lnTo>
                    <a:pt x="626" y="1230"/>
                  </a:lnTo>
                  <a:lnTo>
                    <a:pt x="616" y="1231"/>
                  </a:lnTo>
                  <a:lnTo>
                    <a:pt x="606" y="1230"/>
                  </a:lnTo>
                  <a:lnTo>
                    <a:pt x="596" y="1228"/>
                  </a:lnTo>
                  <a:lnTo>
                    <a:pt x="588" y="1223"/>
                  </a:lnTo>
                  <a:lnTo>
                    <a:pt x="580" y="1216"/>
                  </a:lnTo>
                  <a:lnTo>
                    <a:pt x="17" y="654"/>
                  </a:lnTo>
                  <a:lnTo>
                    <a:pt x="17" y="654"/>
                  </a:lnTo>
                  <a:lnTo>
                    <a:pt x="10" y="646"/>
                  </a:lnTo>
                  <a:lnTo>
                    <a:pt x="5" y="636"/>
                  </a:lnTo>
                  <a:lnTo>
                    <a:pt x="2" y="626"/>
                  </a:lnTo>
                  <a:lnTo>
                    <a:pt x="0" y="616"/>
                  </a:lnTo>
                  <a:lnTo>
                    <a:pt x="2" y="606"/>
                  </a:lnTo>
                  <a:lnTo>
                    <a:pt x="5" y="596"/>
                  </a:lnTo>
                  <a:lnTo>
                    <a:pt x="10" y="588"/>
                  </a:lnTo>
                  <a:lnTo>
                    <a:pt x="17" y="580"/>
                  </a:lnTo>
                  <a:lnTo>
                    <a:pt x="580" y="17"/>
                  </a:lnTo>
                  <a:lnTo>
                    <a:pt x="580" y="17"/>
                  </a:lnTo>
                  <a:lnTo>
                    <a:pt x="588" y="9"/>
                  </a:lnTo>
                  <a:lnTo>
                    <a:pt x="596" y="5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6" y="5"/>
                  </a:lnTo>
                  <a:lnTo>
                    <a:pt x="646" y="9"/>
                  </a:lnTo>
                  <a:lnTo>
                    <a:pt x="654" y="17"/>
                  </a:lnTo>
                  <a:lnTo>
                    <a:pt x="654" y="17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8"/>
            <p:cNvSpPr/>
            <p:nvPr/>
          </p:nvSpPr>
          <p:spPr bwMode="auto">
            <a:xfrm>
              <a:off x="6555167" y="2289824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3 w 48"/>
                <a:gd name="T3" fmla="*/ 13 h 56"/>
                <a:gd name="T4" fmla="*/ 33 w 48"/>
                <a:gd name="T5" fmla="*/ 56 h 56"/>
                <a:gd name="T6" fmla="*/ 17 w 48"/>
                <a:gd name="T7" fmla="*/ 56 h 56"/>
                <a:gd name="T8" fmla="*/ 17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3" y="13"/>
                  </a:lnTo>
                  <a:lnTo>
                    <a:pt x="33" y="56"/>
                  </a:lnTo>
                  <a:lnTo>
                    <a:pt x="17" y="56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89"/>
            <p:cNvSpPr>
              <a:spLocks noEditPoints="1"/>
            </p:cNvSpPr>
            <p:nvPr/>
          </p:nvSpPr>
          <p:spPr bwMode="auto">
            <a:xfrm>
              <a:off x="6625594" y="2287167"/>
              <a:ext cx="19933" cy="77072"/>
            </a:xfrm>
            <a:custGeom>
              <a:avLst/>
              <a:gdLst>
                <a:gd name="T0" fmla="*/ 0 w 15"/>
                <a:gd name="T1" fmla="*/ 13 h 58"/>
                <a:gd name="T2" fmla="*/ 0 w 15"/>
                <a:gd name="T3" fmla="*/ 0 h 58"/>
                <a:gd name="T4" fmla="*/ 15 w 15"/>
                <a:gd name="T5" fmla="*/ 0 h 58"/>
                <a:gd name="T6" fmla="*/ 15 w 15"/>
                <a:gd name="T7" fmla="*/ 13 h 58"/>
                <a:gd name="T8" fmla="*/ 0 w 15"/>
                <a:gd name="T9" fmla="*/ 13 h 58"/>
                <a:gd name="T10" fmla="*/ 0 w 15"/>
                <a:gd name="T11" fmla="*/ 58 h 58"/>
                <a:gd name="T12" fmla="*/ 0 w 15"/>
                <a:gd name="T13" fmla="*/ 16 h 58"/>
                <a:gd name="T14" fmla="*/ 15 w 15"/>
                <a:gd name="T15" fmla="*/ 16 h 58"/>
                <a:gd name="T16" fmla="*/ 15 w 15"/>
                <a:gd name="T17" fmla="*/ 58 h 58"/>
                <a:gd name="T18" fmla="*/ 0 w 1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0"/>
            <p:cNvSpPr/>
            <p:nvPr/>
          </p:nvSpPr>
          <p:spPr bwMode="auto">
            <a:xfrm>
              <a:off x="6652170" y="2291154"/>
              <a:ext cx="41194" cy="73086"/>
            </a:xfrm>
            <a:custGeom>
              <a:avLst/>
              <a:gdLst>
                <a:gd name="T0" fmla="*/ 31 w 31"/>
                <a:gd name="T1" fmla="*/ 53 h 55"/>
                <a:gd name="T2" fmla="*/ 31 w 31"/>
                <a:gd name="T3" fmla="*/ 53 h 55"/>
                <a:gd name="T4" fmla="*/ 25 w 31"/>
                <a:gd name="T5" fmla="*/ 55 h 55"/>
                <a:gd name="T6" fmla="*/ 25 w 31"/>
                <a:gd name="T7" fmla="*/ 55 h 55"/>
                <a:gd name="T8" fmla="*/ 18 w 31"/>
                <a:gd name="T9" fmla="*/ 55 h 55"/>
                <a:gd name="T10" fmla="*/ 18 w 31"/>
                <a:gd name="T11" fmla="*/ 55 h 55"/>
                <a:gd name="T12" fmla="*/ 13 w 31"/>
                <a:gd name="T13" fmla="*/ 55 h 55"/>
                <a:gd name="T14" fmla="*/ 13 w 31"/>
                <a:gd name="T15" fmla="*/ 55 h 55"/>
                <a:gd name="T16" fmla="*/ 10 w 31"/>
                <a:gd name="T17" fmla="*/ 53 h 55"/>
                <a:gd name="T18" fmla="*/ 10 w 31"/>
                <a:gd name="T19" fmla="*/ 53 h 55"/>
                <a:gd name="T20" fmla="*/ 7 w 31"/>
                <a:gd name="T21" fmla="*/ 50 h 55"/>
                <a:gd name="T22" fmla="*/ 7 w 31"/>
                <a:gd name="T23" fmla="*/ 50 h 55"/>
                <a:gd name="T24" fmla="*/ 5 w 31"/>
                <a:gd name="T25" fmla="*/ 43 h 55"/>
                <a:gd name="T26" fmla="*/ 5 w 31"/>
                <a:gd name="T27" fmla="*/ 25 h 55"/>
                <a:gd name="T28" fmla="*/ 0 w 31"/>
                <a:gd name="T29" fmla="*/ 25 h 55"/>
                <a:gd name="T30" fmla="*/ 0 w 31"/>
                <a:gd name="T31" fmla="*/ 13 h 55"/>
                <a:gd name="T32" fmla="*/ 5 w 31"/>
                <a:gd name="T33" fmla="*/ 13 h 55"/>
                <a:gd name="T34" fmla="*/ 5 w 31"/>
                <a:gd name="T35" fmla="*/ 0 h 55"/>
                <a:gd name="T36" fmla="*/ 20 w 31"/>
                <a:gd name="T37" fmla="*/ 0 h 55"/>
                <a:gd name="T38" fmla="*/ 20 w 31"/>
                <a:gd name="T39" fmla="*/ 13 h 55"/>
                <a:gd name="T40" fmla="*/ 28 w 31"/>
                <a:gd name="T41" fmla="*/ 13 h 55"/>
                <a:gd name="T42" fmla="*/ 28 w 31"/>
                <a:gd name="T43" fmla="*/ 25 h 55"/>
                <a:gd name="T44" fmla="*/ 20 w 31"/>
                <a:gd name="T45" fmla="*/ 25 h 55"/>
                <a:gd name="T46" fmla="*/ 20 w 31"/>
                <a:gd name="T47" fmla="*/ 38 h 55"/>
                <a:gd name="T48" fmla="*/ 20 w 31"/>
                <a:gd name="T49" fmla="*/ 38 h 55"/>
                <a:gd name="T50" fmla="*/ 21 w 31"/>
                <a:gd name="T51" fmla="*/ 42 h 55"/>
                <a:gd name="T52" fmla="*/ 21 w 31"/>
                <a:gd name="T53" fmla="*/ 42 h 55"/>
                <a:gd name="T54" fmla="*/ 23 w 31"/>
                <a:gd name="T55" fmla="*/ 42 h 55"/>
                <a:gd name="T56" fmla="*/ 23 w 31"/>
                <a:gd name="T57" fmla="*/ 42 h 55"/>
                <a:gd name="T58" fmla="*/ 26 w 31"/>
                <a:gd name="T59" fmla="*/ 42 h 55"/>
                <a:gd name="T60" fmla="*/ 26 w 31"/>
                <a:gd name="T61" fmla="*/ 42 h 55"/>
                <a:gd name="T62" fmla="*/ 30 w 31"/>
                <a:gd name="T63" fmla="*/ 40 h 55"/>
                <a:gd name="T64" fmla="*/ 31 w 31"/>
                <a:gd name="T6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5">
                  <a:moveTo>
                    <a:pt x="31" y="53"/>
                  </a:moveTo>
                  <a:lnTo>
                    <a:pt x="31" y="53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43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1"/>
            <p:cNvSpPr/>
            <p:nvPr/>
          </p:nvSpPr>
          <p:spPr bwMode="auto">
            <a:xfrm>
              <a:off x="6700008" y="2287167"/>
              <a:ext cx="33221" cy="77072"/>
            </a:xfrm>
            <a:custGeom>
              <a:avLst/>
              <a:gdLst>
                <a:gd name="T0" fmla="*/ 0 w 25"/>
                <a:gd name="T1" fmla="*/ 0 h 58"/>
                <a:gd name="T2" fmla="*/ 15 w 25"/>
                <a:gd name="T3" fmla="*/ 0 h 58"/>
                <a:gd name="T4" fmla="*/ 15 w 25"/>
                <a:gd name="T5" fmla="*/ 40 h 58"/>
                <a:gd name="T6" fmla="*/ 15 w 25"/>
                <a:gd name="T7" fmla="*/ 40 h 58"/>
                <a:gd name="T8" fmla="*/ 17 w 25"/>
                <a:gd name="T9" fmla="*/ 43 h 58"/>
                <a:gd name="T10" fmla="*/ 18 w 25"/>
                <a:gd name="T11" fmla="*/ 45 h 58"/>
                <a:gd name="T12" fmla="*/ 18 w 25"/>
                <a:gd name="T13" fmla="*/ 45 h 58"/>
                <a:gd name="T14" fmla="*/ 22 w 25"/>
                <a:gd name="T15" fmla="*/ 45 h 58"/>
                <a:gd name="T16" fmla="*/ 22 w 25"/>
                <a:gd name="T17" fmla="*/ 45 h 58"/>
                <a:gd name="T18" fmla="*/ 23 w 25"/>
                <a:gd name="T19" fmla="*/ 43 h 58"/>
                <a:gd name="T20" fmla="*/ 25 w 25"/>
                <a:gd name="T21" fmla="*/ 56 h 58"/>
                <a:gd name="T22" fmla="*/ 25 w 25"/>
                <a:gd name="T23" fmla="*/ 56 h 58"/>
                <a:gd name="T24" fmla="*/ 18 w 25"/>
                <a:gd name="T25" fmla="*/ 58 h 58"/>
                <a:gd name="T26" fmla="*/ 18 w 25"/>
                <a:gd name="T27" fmla="*/ 58 h 58"/>
                <a:gd name="T28" fmla="*/ 12 w 25"/>
                <a:gd name="T29" fmla="*/ 58 h 58"/>
                <a:gd name="T30" fmla="*/ 12 w 25"/>
                <a:gd name="T31" fmla="*/ 58 h 58"/>
                <a:gd name="T32" fmla="*/ 7 w 25"/>
                <a:gd name="T33" fmla="*/ 58 h 58"/>
                <a:gd name="T34" fmla="*/ 4 w 25"/>
                <a:gd name="T35" fmla="*/ 56 h 58"/>
                <a:gd name="T36" fmla="*/ 4 w 25"/>
                <a:gd name="T37" fmla="*/ 56 h 58"/>
                <a:gd name="T38" fmla="*/ 0 w 25"/>
                <a:gd name="T39" fmla="*/ 51 h 58"/>
                <a:gd name="T40" fmla="*/ 0 w 25"/>
                <a:gd name="T41" fmla="*/ 46 h 58"/>
                <a:gd name="T42" fmla="*/ 0 w 25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58">
                  <a:moveTo>
                    <a:pt x="0" y="0"/>
                  </a:moveTo>
                  <a:lnTo>
                    <a:pt x="15" y="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3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2"/>
            <p:cNvSpPr>
              <a:spLocks noEditPoints="1"/>
            </p:cNvSpPr>
            <p:nvPr/>
          </p:nvSpPr>
          <p:spPr bwMode="auto">
            <a:xfrm>
              <a:off x="6735886" y="2307100"/>
              <a:ext cx="58468" cy="57140"/>
            </a:xfrm>
            <a:custGeom>
              <a:avLst/>
              <a:gdLst>
                <a:gd name="T0" fmla="*/ 23 w 44"/>
                <a:gd name="T1" fmla="*/ 43 h 43"/>
                <a:gd name="T2" fmla="*/ 23 w 44"/>
                <a:gd name="T3" fmla="*/ 43 h 43"/>
                <a:gd name="T4" fmla="*/ 13 w 44"/>
                <a:gd name="T5" fmla="*/ 41 h 43"/>
                <a:gd name="T6" fmla="*/ 13 w 44"/>
                <a:gd name="T7" fmla="*/ 41 h 43"/>
                <a:gd name="T8" fmla="*/ 5 w 44"/>
                <a:gd name="T9" fmla="*/ 38 h 43"/>
                <a:gd name="T10" fmla="*/ 5 w 44"/>
                <a:gd name="T11" fmla="*/ 38 h 43"/>
                <a:gd name="T12" fmla="*/ 1 w 44"/>
                <a:gd name="T13" fmla="*/ 30 h 43"/>
                <a:gd name="T14" fmla="*/ 1 w 44"/>
                <a:gd name="T15" fmla="*/ 30 h 43"/>
                <a:gd name="T16" fmla="*/ 0 w 44"/>
                <a:gd name="T17" fmla="*/ 23 h 43"/>
                <a:gd name="T18" fmla="*/ 0 w 44"/>
                <a:gd name="T19" fmla="*/ 23 h 43"/>
                <a:gd name="T20" fmla="*/ 1 w 44"/>
                <a:gd name="T21" fmla="*/ 13 h 43"/>
                <a:gd name="T22" fmla="*/ 1 w 44"/>
                <a:gd name="T23" fmla="*/ 13 h 43"/>
                <a:gd name="T24" fmla="*/ 5 w 44"/>
                <a:gd name="T25" fmla="*/ 6 h 43"/>
                <a:gd name="T26" fmla="*/ 5 w 44"/>
                <a:gd name="T27" fmla="*/ 6 h 43"/>
                <a:gd name="T28" fmla="*/ 13 w 44"/>
                <a:gd name="T29" fmla="*/ 1 h 43"/>
                <a:gd name="T30" fmla="*/ 13 w 44"/>
                <a:gd name="T31" fmla="*/ 1 h 43"/>
                <a:gd name="T32" fmla="*/ 16 w 44"/>
                <a:gd name="T33" fmla="*/ 0 h 43"/>
                <a:gd name="T34" fmla="*/ 23 w 44"/>
                <a:gd name="T35" fmla="*/ 0 h 43"/>
                <a:gd name="T36" fmla="*/ 23 w 44"/>
                <a:gd name="T37" fmla="*/ 0 h 43"/>
                <a:gd name="T38" fmla="*/ 31 w 44"/>
                <a:gd name="T39" fmla="*/ 1 h 43"/>
                <a:gd name="T40" fmla="*/ 31 w 44"/>
                <a:gd name="T41" fmla="*/ 1 h 43"/>
                <a:gd name="T42" fmla="*/ 39 w 44"/>
                <a:gd name="T43" fmla="*/ 6 h 43"/>
                <a:gd name="T44" fmla="*/ 39 w 44"/>
                <a:gd name="T45" fmla="*/ 6 h 43"/>
                <a:gd name="T46" fmla="*/ 43 w 44"/>
                <a:gd name="T47" fmla="*/ 13 h 43"/>
                <a:gd name="T48" fmla="*/ 43 w 44"/>
                <a:gd name="T49" fmla="*/ 13 h 43"/>
                <a:gd name="T50" fmla="*/ 44 w 44"/>
                <a:gd name="T51" fmla="*/ 21 h 43"/>
                <a:gd name="T52" fmla="*/ 44 w 44"/>
                <a:gd name="T53" fmla="*/ 21 h 43"/>
                <a:gd name="T54" fmla="*/ 44 w 44"/>
                <a:gd name="T55" fmla="*/ 25 h 43"/>
                <a:gd name="T56" fmla="*/ 44 w 44"/>
                <a:gd name="T57" fmla="*/ 25 h 43"/>
                <a:gd name="T58" fmla="*/ 44 w 44"/>
                <a:gd name="T59" fmla="*/ 26 h 43"/>
                <a:gd name="T60" fmla="*/ 15 w 44"/>
                <a:gd name="T61" fmla="*/ 26 h 43"/>
                <a:gd name="T62" fmla="*/ 15 w 44"/>
                <a:gd name="T63" fmla="*/ 26 h 43"/>
                <a:gd name="T64" fmla="*/ 16 w 44"/>
                <a:gd name="T65" fmla="*/ 30 h 43"/>
                <a:gd name="T66" fmla="*/ 18 w 44"/>
                <a:gd name="T67" fmla="*/ 31 h 43"/>
                <a:gd name="T68" fmla="*/ 18 w 44"/>
                <a:gd name="T69" fmla="*/ 31 h 43"/>
                <a:gd name="T70" fmla="*/ 23 w 44"/>
                <a:gd name="T71" fmla="*/ 33 h 43"/>
                <a:gd name="T72" fmla="*/ 23 w 44"/>
                <a:gd name="T73" fmla="*/ 33 h 43"/>
                <a:gd name="T74" fmla="*/ 28 w 44"/>
                <a:gd name="T75" fmla="*/ 31 h 43"/>
                <a:gd name="T76" fmla="*/ 28 w 44"/>
                <a:gd name="T77" fmla="*/ 31 h 43"/>
                <a:gd name="T78" fmla="*/ 29 w 44"/>
                <a:gd name="T79" fmla="*/ 28 h 43"/>
                <a:gd name="T80" fmla="*/ 43 w 44"/>
                <a:gd name="T81" fmla="*/ 33 h 43"/>
                <a:gd name="T82" fmla="*/ 43 w 44"/>
                <a:gd name="T83" fmla="*/ 33 h 43"/>
                <a:gd name="T84" fmla="*/ 39 w 44"/>
                <a:gd name="T85" fmla="*/ 36 h 43"/>
                <a:gd name="T86" fmla="*/ 34 w 44"/>
                <a:gd name="T87" fmla="*/ 39 h 43"/>
                <a:gd name="T88" fmla="*/ 34 w 44"/>
                <a:gd name="T89" fmla="*/ 39 h 43"/>
                <a:gd name="T90" fmla="*/ 29 w 44"/>
                <a:gd name="T91" fmla="*/ 43 h 43"/>
                <a:gd name="T92" fmla="*/ 23 w 44"/>
                <a:gd name="T93" fmla="*/ 43 h 43"/>
                <a:gd name="T94" fmla="*/ 23 w 44"/>
                <a:gd name="T95" fmla="*/ 43 h 43"/>
                <a:gd name="T96" fmla="*/ 29 w 44"/>
                <a:gd name="T97" fmla="*/ 18 h 43"/>
                <a:gd name="T98" fmla="*/ 29 w 44"/>
                <a:gd name="T99" fmla="*/ 18 h 43"/>
                <a:gd name="T100" fmla="*/ 26 w 44"/>
                <a:gd name="T101" fmla="*/ 13 h 43"/>
                <a:gd name="T102" fmla="*/ 26 w 44"/>
                <a:gd name="T103" fmla="*/ 13 h 43"/>
                <a:gd name="T104" fmla="*/ 24 w 44"/>
                <a:gd name="T105" fmla="*/ 11 h 43"/>
                <a:gd name="T106" fmla="*/ 21 w 44"/>
                <a:gd name="T107" fmla="*/ 11 h 43"/>
                <a:gd name="T108" fmla="*/ 21 w 44"/>
                <a:gd name="T109" fmla="*/ 11 h 43"/>
                <a:gd name="T110" fmla="*/ 19 w 44"/>
                <a:gd name="T111" fmla="*/ 11 h 43"/>
                <a:gd name="T112" fmla="*/ 18 w 44"/>
                <a:gd name="T113" fmla="*/ 13 h 43"/>
                <a:gd name="T114" fmla="*/ 18 w 44"/>
                <a:gd name="T115" fmla="*/ 13 h 43"/>
                <a:gd name="T116" fmla="*/ 15 w 44"/>
                <a:gd name="T117" fmla="*/ 18 h 43"/>
                <a:gd name="T118" fmla="*/ 29 w 44"/>
                <a:gd name="T11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3">
                  <a:moveTo>
                    <a:pt x="23" y="43"/>
                  </a:moveTo>
                  <a:lnTo>
                    <a:pt x="2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6"/>
                  </a:lnTo>
                  <a:lnTo>
                    <a:pt x="5" y="6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2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39" y="36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8"/>
                  </a:moveTo>
                  <a:lnTo>
                    <a:pt x="29" y="1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3"/>
            <p:cNvSpPr/>
            <p:nvPr/>
          </p:nvSpPr>
          <p:spPr bwMode="auto">
            <a:xfrm>
              <a:off x="6827574" y="2289824"/>
              <a:ext cx="50495" cy="74414"/>
            </a:xfrm>
            <a:custGeom>
              <a:avLst/>
              <a:gdLst>
                <a:gd name="T0" fmla="*/ 0 w 38"/>
                <a:gd name="T1" fmla="*/ 56 h 56"/>
                <a:gd name="T2" fmla="*/ 0 w 38"/>
                <a:gd name="T3" fmla="*/ 0 h 56"/>
                <a:gd name="T4" fmla="*/ 38 w 38"/>
                <a:gd name="T5" fmla="*/ 0 h 56"/>
                <a:gd name="T6" fmla="*/ 38 w 38"/>
                <a:gd name="T7" fmla="*/ 13 h 56"/>
                <a:gd name="T8" fmla="*/ 15 w 38"/>
                <a:gd name="T9" fmla="*/ 13 h 56"/>
                <a:gd name="T10" fmla="*/ 15 w 38"/>
                <a:gd name="T11" fmla="*/ 23 h 56"/>
                <a:gd name="T12" fmla="*/ 35 w 38"/>
                <a:gd name="T13" fmla="*/ 23 h 56"/>
                <a:gd name="T14" fmla="*/ 35 w 38"/>
                <a:gd name="T15" fmla="*/ 34 h 56"/>
                <a:gd name="T16" fmla="*/ 15 w 38"/>
                <a:gd name="T17" fmla="*/ 34 h 56"/>
                <a:gd name="T18" fmla="*/ 15 w 38"/>
                <a:gd name="T19" fmla="*/ 56 h 56"/>
                <a:gd name="T20" fmla="*/ 0 w 38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6">
                  <a:moveTo>
                    <a:pt x="0" y="56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3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35" y="23"/>
                  </a:lnTo>
                  <a:lnTo>
                    <a:pt x="35" y="34"/>
                  </a:lnTo>
                  <a:lnTo>
                    <a:pt x="15" y="34"/>
                  </a:lnTo>
                  <a:lnTo>
                    <a:pt x="15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"/>
            <p:cNvSpPr>
              <a:spLocks noEditPoints="1"/>
            </p:cNvSpPr>
            <p:nvPr/>
          </p:nvSpPr>
          <p:spPr bwMode="auto">
            <a:xfrm>
              <a:off x="6880727" y="2307100"/>
              <a:ext cx="58468" cy="57140"/>
            </a:xfrm>
            <a:custGeom>
              <a:avLst/>
              <a:gdLst>
                <a:gd name="T0" fmla="*/ 21 w 44"/>
                <a:gd name="T1" fmla="*/ 43 h 43"/>
                <a:gd name="T2" fmla="*/ 21 w 44"/>
                <a:gd name="T3" fmla="*/ 43 h 43"/>
                <a:gd name="T4" fmla="*/ 16 w 44"/>
                <a:gd name="T5" fmla="*/ 43 h 43"/>
                <a:gd name="T6" fmla="*/ 11 w 44"/>
                <a:gd name="T7" fmla="*/ 41 h 43"/>
                <a:gd name="T8" fmla="*/ 11 w 44"/>
                <a:gd name="T9" fmla="*/ 41 h 43"/>
                <a:gd name="T10" fmla="*/ 5 w 44"/>
                <a:gd name="T11" fmla="*/ 36 h 43"/>
                <a:gd name="T12" fmla="*/ 5 w 44"/>
                <a:gd name="T13" fmla="*/ 36 h 43"/>
                <a:gd name="T14" fmla="*/ 1 w 44"/>
                <a:gd name="T15" fmla="*/ 30 h 43"/>
                <a:gd name="T16" fmla="*/ 1 w 44"/>
                <a:gd name="T17" fmla="*/ 30 h 43"/>
                <a:gd name="T18" fmla="*/ 0 w 44"/>
                <a:gd name="T19" fmla="*/ 21 h 43"/>
                <a:gd name="T20" fmla="*/ 0 w 44"/>
                <a:gd name="T21" fmla="*/ 21 h 43"/>
                <a:gd name="T22" fmla="*/ 1 w 44"/>
                <a:gd name="T23" fmla="*/ 13 h 43"/>
                <a:gd name="T24" fmla="*/ 1 w 44"/>
                <a:gd name="T25" fmla="*/ 13 h 43"/>
                <a:gd name="T26" fmla="*/ 5 w 44"/>
                <a:gd name="T27" fmla="*/ 6 h 43"/>
                <a:gd name="T28" fmla="*/ 5 w 44"/>
                <a:gd name="T29" fmla="*/ 6 h 43"/>
                <a:gd name="T30" fmla="*/ 11 w 44"/>
                <a:gd name="T31" fmla="*/ 1 h 43"/>
                <a:gd name="T32" fmla="*/ 11 w 44"/>
                <a:gd name="T33" fmla="*/ 1 h 43"/>
                <a:gd name="T34" fmla="*/ 16 w 44"/>
                <a:gd name="T35" fmla="*/ 0 h 43"/>
                <a:gd name="T36" fmla="*/ 21 w 44"/>
                <a:gd name="T37" fmla="*/ 0 h 43"/>
                <a:gd name="T38" fmla="*/ 21 w 44"/>
                <a:gd name="T39" fmla="*/ 0 h 43"/>
                <a:gd name="T40" fmla="*/ 31 w 44"/>
                <a:gd name="T41" fmla="*/ 1 h 43"/>
                <a:gd name="T42" fmla="*/ 31 w 44"/>
                <a:gd name="T43" fmla="*/ 1 h 43"/>
                <a:gd name="T44" fmla="*/ 39 w 44"/>
                <a:gd name="T45" fmla="*/ 6 h 43"/>
                <a:gd name="T46" fmla="*/ 39 w 44"/>
                <a:gd name="T47" fmla="*/ 6 h 43"/>
                <a:gd name="T48" fmla="*/ 42 w 44"/>
                <a:gd name="T49" fmla="*/ 13 h 43"/>
                <a:gd name="T50" fmla="*/ 42 w 44"/>
                <a:gd name="T51" fmla="*/ 13 h 43"/>
                <a:gd name="T52" fmla="*/ 44 w 44"/>
                <a:gd name="T53" fmla="*/ 21 h 43"/>
                <a:gd name="T54" fmla="*/ 44 w 44"/>
                <a:gd name="T55" fmla="*/ 21 h 43"/>
                <a:gd name="T56" fmla="*/ 42 w 44"/>
                <a:gd name="T57" fmla="*/ 30 h 43"/>
                <a:gd name="T58" fmla="*/ 42 w 44"/>
                <a:gd name="T59" fmla="*/ 30 h 43"/>
                <a:gd name="T60" fmla="*/ 39 w 44"/>
                <a:gd name="T61" fmla="*/ 36 h 43"/>
                <a:gd name="T62" fmla="*/ 39 w 44"/>
                <a:gd name="T63" fmla="*/ 36 h 43"/>
                <a:gd name="T64" fmla="*/ 31 w 44"/>
                <a:gd name="T65" fmla="*/ 41 h 43"/>
                <a:gd name="T66" fmla="*/ 31 w 44"/>
                <a:gd name="T67" fmla="*/ 41 h 43"/>
                <a:gd name="T68" fmla="*/ 21 w 44"/>
                <a:gd name="T69" fmla="*/ 43 h 43"/>
                <a:gd name="T70" fmla="*/ 21 w 44"/>
                <a:gd name="T71" fmla="*/ 43 h 43"/>
                <a:gd name="T72" fmla="*/ 14 w 44"/>
                <a:gd name="T73" fmla="*/ 21 h 43"/>
                <a:gd name="T74" fmla="*/ 14 w 44"/>
                <a:gd name="T75" fmla="*/ 21 h 43"/>
                <a:gd name="T76" fmla="*/ 14 w 44"/>
                <a:gd name="T77" fmla="*/ 26 h 43"/>
                <a:gd name="T78" fmla="*/ 16 w 44"/>
                <a:gd name="T79" fmla="*/ 28 h 43"/>
                <a:gd name="T80" fmla="*/ 16 w 44"/>
                <a:gd name="T81" fmla="*/ 28 h 43"/>
                <a:gd name="T82" fmla="*/ 19 w 44"/>
                <a:gd name="T83" fmla="*/ 30 h 43"/>
                <a:gd name="T84" fmla="*/ 21 w 44"/>
                <a:gd name="T85" fmla="*/ 31 h 43"/>
                <a:gd name="T86" fmla="*/ 21 w 44"/>
                <a:gd name="T87" fmla="*/ 31 h 43"/>
                <a:gd name="T88" fmla="*/ 24 w 44"/>
                <a:gd name="T89" fmla="*/ 30 h 43"/>
                <a:gd name="T90" fmla="*/ 28 w 44"/>
                <a:gd name="T91" fmla="*/ 28 h 43"/>
                <a:gd name="T92" fmla="*/ 28 w 44"/>
                <a:gd name="T93" fmla="*/ 28 h 43"/>
                <a:gd name="T94" fmla="*/ 29 w 44"/>
                <a:gd name="T95" fmla="*/ 26 h 43"/>
                <a:gd name="T96" fmla="*/ 29 w 44"/>
                <a:gd name="T97" fmla="*/ 21 h 43"/>
                <a:gd name="T98" fmla="*/ 29 w 44"/>
                <a:gd name="T99" fmla="*/ 21 h 43"/>
                <a:gd name="T100" fmla="*/ 29 w 44"/>
                <a:gd name="T101" fmla="*/ 18 h 43"/>
                <a:gd name="T102" fmla="*/ 28 w 44"/>
                <a:gd name="T103" fmla="*/ 15 h 43"/>
                <a:gd name="T104" fmla="*/ 28 w 44"/>
                <a:gd name="T105" fmla="*/ 15 h 43"/>
                <a:gd name="T106" fmla="*/ 24 w 44"/>
                <a:gd name="T107" fmla="*/ 13 h 43"/>
                <a:gd name="T108" fmla="*/ 21 w 44"/>
                <a:gd name="T109" fmla="*/ 13 h 43"/>
                <a:gd name="T110" fmla="*/ 21 w 44"/>
                <a:gd name="T111" fmla="*/ 13 h 43"/>
                <a:gd name="T112" fmla="*/ 19 w 44"/>
                <a:gd name="T113" fmla="*/ 13 h 43"/>
                <a:gd name="T114" fmla="*/ 16 w 44"/>
                <a:gd name="T115" fmla="*/ 15 h 43"/>
                <a:gd name="T116" fmla="*/ 16 w 44"/>
                <a:gd name="T117" fmla="*/ 15 h 43"/>
                <a:gd name="T118" fmla="*/ 14 w 44"/>
                <a:gd name="T119" fmla="*/ 18 h 43"/>
                <a:gd name="T120" fmla="*/ 14 w 44"/>
                <a:gd name="T121" fmla="*/ 21 h 43"/>
                <a:gd name="T122" fmla="*/ 14 w 44"/>
                <a:gd name="T12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43">
                  <a:moveTo>
                    <a:pt x="21" y="43"/>
                  </a:moveTo>
                  <a:lnTo>
                    <a:pt x="21" y="43"/>
                  </a:lnTo>
                  <a:lnTo>
                    <a:pt x="16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6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9" y="26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5"/>
            <p:cNvSpPr/>
            <p:nvPr/>
          </p:nvSpPr>
          <p:spPr bwMode="auto">
            <a:xfrm>
              <a:off x="6945840" y="2308428"/>
              <a:ext cx="61126" cy="55810"/>
            </a:xfrm>
            <a:custGeom>
              <a:avLst/>
              <a:gdLst>
                <a:gd name="T0" fmla="*/ 13 w 46"/>
                <a:gd name="T1" fmla="*/ 42 h 42"/>
                <a:gd name="T2" fmla="*/ 13 w 46"/>
                <a:gd name="T3" fmla="*/ 42 h 42"/>
                <a:gd name="T4" fmla="*/ 8 w 46"/>
                <a:gd name="T5" fmla="*/ 42 h 42"/>
                <a:gd name="T6" fmla="*/ 3 w 46"/>
                <a:gd name="T7" fmla="*/ 38 h 42"/>
                <a:gd name="T8" fmla="*/ 3 w 46"/>
                <a:gd name="T9" fmla="*/ 38 h 42"/>
                <a:gd name="T10" fmla="*/ 2 w 46"/>
                <a:gd name="T11" fmla="*/ 33 h 42"/>
                <a:gd name="T12" fmla="*/ 0 w 46"/>
                <a:gd name="T13" fmla="*/ 27 h 42"/>
                <a:gd name="T14" fmla="*/ 0 w 46"/>
                <a:gd name="T15" fmla="*/ 0 h 42"/>
                <a:gd name="T16" fmla="*/ 17 w 46"/>
                <a:gd name="T17" fmla="*/ 0 h 42"/>
                <a:gd name="T18" fmla="*/ 17 w 46"/>
                <a:gd name="T19" fmla="*/ 24 h 42"/>
                <a:gd name="T20" fmla="*/ 17 w 46"/>
                <a:gd name="T21" fmla="*/ 24 h 42"/>
                <a:gd name="T22" fmla="*/ 17 w 46"/>
                <a:gd name="T23" fmla="*/ 29 h 42"/>
                <a:gd name="T24" fmla="*/ 17 w 46"/>
                <a:gd name="T25" fmla="*/ 29 h 42"/>
                <a:gd name="T26" fmla="*/ 20 w 46"/>
                <a:gd name="T27" fmla="*/ 30 h 42"/>
                <a:gd name="T28" fmla="*/ 20 w 46"/>
                <a:gd name="T29" fmla="*/ 30 h 42"/>
                <a:gd name="T30" fmla="*/ 23 w 46"/>
                <a:gd name="T31" fmla="*/ 29 h 42"/>
                <a:gd name="T32" fmla="*/ 23 w 46"/>
                <a:gd name="T33" fmla="*/ 29 h 42"/>
                <a:gd name="T34" fmla="*/ 28 w 46"/>
                <a:gd name="T35" fmla="*/ 25 h 42"/>
                <a:gd name="T36" fmla="*/ 28 w 46"/>
                <a:gd name="T37" fmla="*/ 0 h 42"/>
                <a:gd name="T38" fmla="*/ 43 w 46"/>
                <a:gd name="T39" fmla="*/ 0 h 42"/>
                <a:gd name="T40" fmla="*/ 43 w 46"/>
                <a:gd name="T41" fmla="*/ 25 h 42"/>
                <a:gd name="T42" fmla="*/ 43 w 46"/>
                <a:gd name="T43" fmla="*/ 25 h 42"/>
                <a:gd name="T44" fmla="*/ 43 w 46"/>
                <a:gd name="T45" fmla="*/ 29 h 42"/>
                <a:gd name="T46" fmla="*/ 43 w 46"/>
                <a:gd name="T47" fmla="*/ 29 h 42"/>
                <a:gd name="T48" fmla="*/ 46 w 46"/>
                <a:gd name="T49" fmla="*/ 29 h 42"/>
                <a:gd name="T50" fmla="*/ 46 w 46"/>
                <a:gd name="T51" fmla="*/ 42 h 42"/>
                <a:gd name="T52" fmla="*/ 46 w 46"/>
                <a:gd name="T53" fmla="*/ 42 h 42"/>
                <a:gd name="T54" fmla="*/ 43 w 46"/>
                <a:gd name="T55" fmla="*/ 42 h 42"/>
                <a:gd name="T56" fmla="*/ 43 w 46"/>
                <a:gd name="T57" fmla="*/ 42 h 42"/>
                <a:gd name="T58" fmla="*/ 40 w 46"/>
                <a:gd name="T59" fmla="*/ 42 h 42"/>
                <a:gd name="T60" fmla="*/ 40 w 46"/>
                <a:gd name="T61" fmla="*/ 42 h 42"/>
                <a:gd name="T62" fmla="*/ 33 w 46"/>
                <a:gd name="T63" fmla="*/ 42 h 42"/>
                <a:gd name="T64" fmla="*/ 31 w 46"/>
                <a:gd name="T65" fmla="*/ 38 h 42"/>
                <a:gd name="T66" fmla="*/ 30 w 46"/>
                <a:gd name="T67" fmla="*/ 37 h 42"/>
                <a:gd name="T68" fmla="*/ 30 w 46"/>
                <a:gd name="T69" fmla="*/ 35 h 42"/>
                <a:gd name="T70" fmla="*/ 30 w 46"/>
                <a:gd name="T71" fmla="*/ 35 h 42"/>
                <a:gd name="T72" fmla="*/ 26 w 46"/>
                <a:gd name="T73" fmla="*/ 38 h 42"/>
                <a:gd name="T74" fmla="*/ 23 w 46"/>
                <a:gd name="T75" fmla="*/ 40 h 42"/>
                <a:gd name="T76" fmla="*/ 23 w 46"/>
                <a:gd name="T77" fmla="*/ 40 h 42"/>
                <a:gd name="T78" fmla="*/ 13 w 46"/>
                <a:gd name="T79" fmla="*/ 42 h 42"/>
                <a:gd name="T80" fmla="*/ 13 w 46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42">
                  <a:moveTo>
                    <a:pt x="13" y="42"/>
                  </a:moveTo>
                  <a:lnTo>
                    <a:pt x="13" y="42"/>
                  </a:lnTo>
                  <a:lnTo>
                    <a:pt x="8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8" y="25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3" y="42"/>
                  </a:lnTo>
                  <a:lnTo>
                    <a:pt x="31" y="38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6" y="38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3" y="42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6"/>
            <p:cNvSpPr/>
            <p:nvPr/>
          </p:nvSpPr>
          <p:spPr bwMode="auto">
            <a:xfrm>
              <a:off x="7016267" y="2307100"/>
              <a:ext cx="37207" cy="57140"/>
            </a:xfrm>
            <a:custGeom>
              <a:avLst/>
              <a:gdLst>
                <a:gd name="T0" fmla="*/ 28 w 28"/>
                <a:gd name="T1" fmla="*/ 13 h 43"/>
                <a:gd name="T2" fmla="*/ 28 w 28"/>
                <a:gd name="T3" fmla="*/ 13 h 43"/>
                <a:gd name="T4" fmla="*/ 20 w 28"/>
                <a:gd name="T5" fmla="*/ 15 h 43"/>
                <a:gd name="T6" fmla="*/ 20 w 28"/>
                <a:gd name="T7" fmla="*/ 15 h 43"/>
                <a:gd name="T8" fmla="*/ 16 w 28"/>
                <a:gd name="T9" fmla="*/ 16 h 43"/>
                <a:gd name="T10" fmla="*/ 15 w 28"/>
                <a:gd name="T11" fmla="*/ 18 h 43"/>
                <a:gd name="T12" fmla="*/ 15 w 28"/>
                <a:gd name="T13" fmla="*/ 43 h 43"/>
                <a:gd name="T14" fmla="*/ 0 w 28"/>
                <a:gd name="T15" fmla="*/ 43 h 43"/>
                <a:gd name="T16" fmla="*/ 0 w 28"/>
                <a:gd name="T17" fmla="*/ 1 h 43"/>
                <a:gd name="T18" fmla="*/ 13 w 28"/>
                <a:gd name="T19" fmla="*/ 1 h 43"/>
                <a:gd name="T20" fmla="*/ 13 w 28"/>
                <a:gd name="T21" fmla="*/ 8 h 43"/>
                <a:gd name="T22" fmla="*/ 13 w 28"/>
                <a:gd name="T23" fmla="*/ 8 h 43"/>
                <a:gd name="T24" fmla="*/ 16 w 28"/>
                <a:gd name="T25" fmla="*/ 5 h 43"/>
                <a:gd name="T26" fmla="*/ 20 w 28"/>
                <a:gd name="T27" fmla="*/ 3 h 43"/>
                <a:gd name="T28" fmla="*/ 20 w 28"/>
                <a:gd name="T29" fmla="*/ 3 h 43"/>
                <a:gd name="T30" fmla="*/ 23 w 28"/>
                <a:gd name="T31" fmla="*/ 1 h 43"/>
                <a:gd name="T32" fmla="*/ 26 w 28"/>
                <a:gd name="T33" fmla="*/ 0 h 43"/>
                <a:gd name="T34" fmla="*/ 26 w 28"/>
                <a:gd name="T35" fmla="*/ 0 h 43"/>
                <a:gd name="T36" fmla="*/ 28 w 28"/>
                <a:gd name="T37" fmla="*/ 0 h 43"/>
                <a:gd name="T38" fmla="*/ 28 w 28"/>
                <a:gd name="T3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3">
                  <a:moveTo>
                    <a:pt x="28" y="13"/>
                  </a:moveTo>
                  <a:lnTo>
                    <a:pt x="28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6" y="16"/>
                  </a:lnTo>
                  <a:lnTo>
                    <a:pt x="15" y="18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7"/>
            <p:cNvSpPr/>
            <p:nvPr/>
          </p:nvSpPr>
          <p:spPr bwMode="auto">
            <a:xfrm>
              <a:off x="6281430" y="2471873"/>
              <a:ext cx="39865" cy="55810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0 h 42"/>
                <a:gd name="T4" fmla="*/ 7 w 30"/>
                <a:gd name="T5" fmla="*/ 0 h 42"/>
                <a:gd name="T6" fmla="*/ 7 w 30"/>
                <a:gd name="T7" fmla="*/ 36 h 42"/>
                <a:gd name="T8" fmla="*/ 30 w 30"/>
                <a:gd name="T9" fmla="*/ 36 h 42"/>
                <a:gd name="T10" fmla="*/ 30 w 30"/>
                <a:gd name="T11" fmla="*/ 42 h 42"/>
                <a:gd name="T12" fmla="*/ 0 w 3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8"/>
            <p:cNvSpPr>
              <a:spLocks noEditPoints="1"/>
            </p:cNvSpPr>
            <p:nvPr/>
          </p:nvSpPr>
          <p:spPr bwMode="auto">
            <a:xfrm>
              <a:off x="6322623" y="2486490"/>
              <a:ext cx="43851" cy="41194"/>
            </a:xfrm>
            <a:custGeom>
              <a:avLst/>
              <a:gdLst>
                <a:gd name="T0" fmla="*/ 17 w 33"/>
                <a:gd name="T1" fmla="*/ 31 h 31"/>
                <a:gd name="T2" fmla="*/ 10 w 33"/>
                <a:gd name="T3" fmla="*/ 30 h 31"/>
                <a:gd name="T4" fmla="*/ 5 w 33"/>
                <a:gd name="T5" fmla="*/ 27 h 31"/>
                <a:gd name="T6" fmla="*/ 2 w 33"/>
                <a:gd name="T7" fmla="*/ 22 h 31"/>
                <a:gd name="T8" fmla="*/ 0 w 33"/>
                <a:gd name="T9" fmla="*/ 15 h 31"/>
                <a:gd name="T10" fmla="*/ 2 w 33"/>
                <a:gd name="T11" fmla="*/ 10 h 31"/>
                <a:gd name="T12" fmla="*/ 5 w 33"/>
                <a:gd name="T13" fmla="*/ 5 h 31"/>
                <a:gd name="T14" fmla="*/ 10 w 33"/>
                <a:gd name="T15" fmla="*/ 0 h 31"/>
                <a:gd name="T16" fmla="*/ 17 w 33"/>
                <a:gd name="T17" fmla="*/ 0 h 31"/>
                <a:gd name="T18" fmla="*/ 24 w 33"/>
                <a:gd name="T19" fmla="*/ 0 h 31"/>
                <a:gd name="T20" fmla="*/ 29 w 33"/>
                <a:gd name="T21" fmla="*/ 5 h 31"/>
                <a:gd name="T22" fmla="*/ 32 w 33"/>
                <a:gd name="T23" fmla="*/ 10 h 31"/>
                <a:gd name="T24" fmla="*/ 33 w 33"/>
                <a:gd name="T25" fmla="*/ 15 h 31"/>
                <a:gd name="T26" fmla="*/ 32 w 33"/>
                <a:gd name="T27" fmla="*/ 22 h 31"/>
                <a:gd name="T28" fmla="*/ 29 w 33"/>
                <a:gd name="T29" fmla="*/ 27 h 31"/>
                <a:gd name="T30" fmla="*/ 24 w 33"/>
                <a:gd name="T31" fmla="*/ 30 h 31"/>
                <a:gd name="T32" fmla="*/ 17 w 33"/>
                <a:gd name="T33" fmla="*/ 31 h 31"/>
                <a:gd name="T34" fmla="*/ 7 w 33"/>
                <a:gd name="T35" fmla="*/ 15 h 31"/>
                <a:gd name="T36" fmla="*/ 9 w 33"/>
                <a:gd name="T37" fmla="*/ 20 h 31"/>
                <a:gd name="T38" fmla="*/ 10 w 33"/>
                <a:gd name="T39" fmla="*/ 23 h 31"/>
                <a:gd name="T40" fmla="*/ 14 w 33"/>
                <a:gd name="T41" fmla="*/ 25 h 31"/>
                <a:gd name="T42" fmla="*/ 17 w 33"/>
                <a:gd name="T43" fmla="*/ 27 h 31"/>
                <a:gd name="T44" fmla="*/ 20 w 33"/>
                <a:gd name="T45" fmla="*/ 25 h 31"/>
                <a:gd name="T46" fmla="*/ 24 w 33"/>
                <a:gd name="T47" fmla="*/ 23 h 31"/>
                <a:gd name="T48" fmla="*/ 25 w 33"/>
                <a:gd name="T49" fmla="*/ 20 h 31"/>
                <a:gd name="T50" fmla="*/ 25 w 33"/>
                <a:gd name="T51" fmla="*/ 15 h 31"/>
                <a:gd name="T52" fmla="*/ 25 w 33"/>
                <a:gd name="T53" fmla="*/ 12 h 31"/>
                <a:gd name="T54" fmla="*/ 24 w 33"/>
                <a:gd name="T55" fmla="*/ 8 h 31"/>
                <a:gd name="T56" fmla="*/ 20 w 33"/>
                <a:gd name="T57" fmla="*/ 5 h 31"/>
                <a:gd name="T58" fmla="*/ 17 w 33"/>
                <a:gd name="T59" fmla="*/ 5 h 31"/>
                <a:gd name="T60" fmla="*/ 14 w 33"/>
                <a:gd name="T61" fmla="*/ 7 h 31"/>
                <a:gd name="T62" fmla="*/ 10 w 33"/>
                <a:gd name="T63" fmla="*/ 8 h 31"/>
                <a:gd name="T64" fmla="*/ 9 w 33"/>
                <a:gd name="T65" fmla="*/ 12 h 31"/>
                <a:gd name="T66" fmla="*/ 7 w 33"/>
                <a:gd name="T6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1">
                  <a:moveTo>
                    <a:pt x="17" y="31"/>
                  </a:moveTo>
                  <a:lnTo>
                    <a:pt x="1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7" y="31"/>
                  </a:lnTo>
                  <a:lnTo>
                    <a:pt x="17" y="31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9"/>
            <p:cNvSpPr/>
            <p:nvPr/>
          </p:nvSpPr>
          <p:spPr bwMode="auto">
            <a:xfrm>
              <a:off x="6373118" y="2486490"/>
              <a:ext cx="25248" cy="41194"/>
            </a:xfrm>
            <a:custGeom>
              <a:avLst/>
              <a:gdLst>
                <a:gd name="T0" fmla="*/ 19 w 19"/>
                <a:gd name="T1" fmla="*/ 5 h 31"/>
                <a:gd name="T2" fmla="*/ 19 w 19"/>
                <a:gd name="T3" fmla="*/ 5 h 31"/>
                <a:gd name="T4" fmla="*/ 12 w 19"/>
                <a:gd name="T5" fmla="*/ 7 h 31"/>
                <a:gd name="T6" fmla="*/ 12 w 19"/>
                <a:gd name="T7" fmla="*/ 7 h 31"/>
                <a:gd name="T8" fmla="*/ 9 w 19"/>
                <a:gd name="T9" fmla="*/ 10 h 31"/>
                <a:gd name="T10" fmla="*/ 7 w 19"/>
                <a:gd name="T11" fmla="*/ 12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0 h 31"/>
                <a:gd name="T18" fmla="*/ 7 w 19"/>
                <a:gd name="T19" fmla="*/ 0 h 31"/>
                <a:gd name="T20" fmla="*/ 7 w 19"/>
                <a:gd name="T21" fmla="*/ 7 h 31"/>
                <a:gd name="T22" fmla="*/ 7 w 19"/>
                <a:gd name="T23" fmla="*/ 7 h 31"/>
                <a:gd name="T24" fmla="*/ 12 w 19"/>
                <a:gd name="T25" fmla="*/ 2 h 31"/>
                <a:gd name="T26" fmla="*/ 12 w 19"/>
                <a:gd name="T27" fmla="*/ 2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5"/>
                  </a:moveTo>
                  <a:lnTo>
                    <a:pt x="1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6402352" y="2486490"/>
              <a:ext cx="41194" cy="41194"/>
            </a:xfrm>
            <a:custGeom>
              <a:avLst/>
              <a:gdLst>
                <a:gd name="T0" fmla="*/ 15 w 31"/>
                <a:gd name="T1" fmla="*/ 31 h 31"/>
                <a:gd name="T2" fmla="*/ 8 w 31"/>
                <a:gd name="T3" fmla="*/ 30 h 31"/>
                <a:gd name="T4" fmla="*/ 3 w 31"/>
                <a:gd name="T5" fmla="*/ 27 h 31"/>
                <a:gd name="T6" fmla="*/ 0 w 31"/>
                <a:gd name="T7" fmla="*/ 22 h 31"/>
                <a:gd name="T8" fmla="*/ 0 w 31"/>
                <a:gd name="T9" fmla="*/ 15 h 31"/>
                <a:gd name="T10" fmla="*/ 0 w 31"/>
                <a:gd name="T11" fmla="*/ 10 h 31"/>
                <a:gd name="T12" fmla="*/ 3 w 31"/>
                <a:gd name="T13" fmla="*/ 5 h 31"/>
                <a:gd name="T14" fmla="*/ 8 w 31"/>
                <a:gd name="T15" fmla="*/ 0 h 31"/>
                <a:gd name="T16" fmla="*/ 15 w 31"/>
                <a:gd name="T17" fmla="*/ 0 h 31"/>
                <a:gd name="T18" fmla="*/ 21 w 31"/>
                <a:gd name="T19" fmla="*/ 0 h 31"/>
                <a:gd name="T20" fmla="*/ 26 w 31"/>
                <a:gd name="T21" fmla="*/ 5 h 31"/>
                <a:gd name="T22" fmla="*/ 30 w 31"/>
                <a:gd name="T23" fmla="*/ 10 h 31"/>
                <a:gd name="T24" fmla="*/ 31 w 31"/>
                <a:gd name="T25" fmla="*/ 15 h 31"/>
                <a:gd name="T26" fmla="*/ 31 w 31"/>
                <a:gd name="T27" fmla="*/ 17 h 31"/>
                <a:gd name="T28" fmla="*/ 6 w 31"/>
                <a:gd name="T29" fmla="*/ 18 h 31"/>
                <a:gd name="T30" fmla="*/ 6 w 31"/>
                <a:gd name="T31" fmla="*/ 22 h 31"/>
                <a:gd name="T32" fmla="*/ 10 w 31"/>
                <a:gd name="T33" fmla="*/ 25 h 31"/>
                <a:gd name="T34" fmla="*/ 13 w 31"/>
                <a:gd name="T35" fmla="*/ 27 h 31"/>
                <a:gd name="T36" fmla="*/ 16 w 31"/>
                <a:gd name="T37" fmla="*/ 27 h 31"/>
                <a:gd name="T38" fmla="*/ 18 w 31"/>
                <a:gd name="T39" fmla="*/ 27 h 31"/>
                <a:gd name="T40" fmla="*/ 21 w 31"/>
                <a:gd name="T41" fmla="*/ 25 h 31"/>
                <a:gd name="T42" fmla="*/ 23 w 31"/>
                <a:gd name="T43" fmla="*/ 25 h 31"/>
                <a:gd name="T44" fmla="*/ 25 w 31"/>
                <a:gd name="T45" fmla="*/ 22 h 31"/>
                <a:gd name="T46" fmla="*/ 30 w 31"/>
                <a:gd name="T47" fmla="*/ 23 h 31"/>
                <a:gd name="T48" fmla="*/ 25 w 31"/>
                <a:gd name="T49" fmla="*/ 30 h 31"/>
                <a:gd name="T50" fmla="*/ 20 w 31"/>
                <a:gd name="T51" fmla="*/ 31 h 31"/>
                <a:gd name="T52" fmla="*/ 15 w 31"/>
                <a:gd name="T53" fmla="*/ 31 h 31"/>
                <a:gd name="T54" fmla="*/ 25 w 31"/>
                <a:gd name="T55" fmla="*/ 13 h 31"/>
                <a:gd name="T56" fmla="*/ 25 w 31"/>
                <a:gd name="T57" fmla="*/ 10 h 31"/>
                <a:gd name="T58" fmla="*/ 21 w 31"/>
                <a:gd name="T59" fmla="*/ 7 h 31"/>
                <a:gd name="T60" fmla="*/ 20 w 31"/>
                <a:gd name="T61" fmla="*/ 5 h 31"/>
                <a:gd name="T62" fmla="*/ 15 w 31"/>
                <a:gd name="T63" fmla="*/ 5 h 31"/>
                <a:gd name="T64" fmla="*/ 11 w 31"/>
                <a:gd name="T65" fmla="*/ 5 h 31"/>
                <a:gd name="T66" fmla="*/ 10 w 31"/>
                <a:gd name="T67" fmla="*/ 7 h 31"/>
                <a:gd name="T68" fmla="*/ 6 w 31"/>
                <a:gd name="T69" fmla="*/ 10 h 31"/>
                <a:gd name="T70" fmla="*/ 25 w 31"/>
                <a:gd name="T7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5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2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01"/>
            <p:cNvSpPr/>
            <p:nvPr/>
          </p:nvSpPr>
          <p:spPr bwMode="auto">
            <a:xfrm>
              <a:off x="6452847" y="2486490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3 h 31"/>
                <a:gd name="T6" fmla="*/ 41 w 48"/>
                <a:gd name="T7" fmla="*/ 13 h 31"/>
                <a:gd name="T8" fmla="*/ 39 w 48"/>
                <a:gd name="T9" fmla="*/ 7 h 31"/>
                <a:gd name="T10" fmla="*/ 39 w 48"/>
                <a:gd name="T11" fmla="*/ 7 h 31"/>
                <a:gd name="T12" fmla="*/ 38 w 48"/>
                <a:gd name="T13" fmla="*/ 5 h 31"/>
                <a:gd name="T14" fmla="*/ 34 w 48"/>
                <a:gd name="T15" fmla="*/ 5 h 31"/>
                <a:gd name="T16" fmla="*/ 34 w 48"/>
                <a:gd name="T17" fmla="*/ 5 h 31"/>
                <a:gd name="T18" fmla="*/ 33 w 48"/>
                <a:gd name="T19" fmla="*/ 5 h 31"/>
                <a:gd name="T20" fmla="*/ 30 w 48"/>
                <a:gd name="T21" fmla="*/ 7 h 31"/>
                <a:gd name="T22" fmla="*/ 30 w 48"/>
                <a:gd name="T23" fmla="*/ 7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3 h 31"/>
                <a:gd name="T32" fmla="*/ 20 w 48"/>
                <a:gd name="T33" fmla="*/ 13 h 31"/>
                <a:gd name="T34" fmla="*/ 18 w 48"/>
                <a:gd name="T35" fmla="*/ 7 h 31"/>
                <a:gd name="T36" fmla="*/ 18 w 48"/>
                <a:gd name="T37" fmla="*/ 7 h 31"/>
                <a:gd name="T38" fmla="*/ 16 w 48"/>
                <a:gd name="T39" fmla="*/ 5 h 31"/>
                <a:gd name="T40" fmla="*/ 15 w 48"/>
                <a:gd name="T41" fmla="*/ 5 h 31"/>
                <a:gd name="T42" fmla="*/ 15 w 48"/>
                <a:gd name="T43" fmla="*/ 5 h 31"/>
                <a:gd name="T44" fmla="*/ 11 w 48"/>
                <a:gd name="T45" fmla="*/ 5 h 31"/>
                <a:gd name="T46" fmla="*/ 10 w 48"/>
                <a:gd name="T47" fmla="*/ 7 h 31"/>
                <a:gd name="T48" fmla="*/ 10 w 48"/>
                <a:gd name="T49" fmla="*/ 7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5 w 48"/>
                <a:gd name="T59" fmla="*/ 0 h 31"/>
                <a:gd name="T60" fmla="*/ 5 w 48"/>
                <a:gd name="T61" fmla="*/ 7 h 31"/>
                <a:gd name="T62" fmla="*/ 5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6 w 48"/>
                <a:gd name="T69" fmla="*/ 0 h 31"/>
                <a:gd name="T70" fmla="*/ 16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0 h 31"/>
                <a:gd name="T92" fmla="*/ 43 w 48"/>
                <a:gd name="T93" fmla="*/ 0 h 31"/>
                <a:gd name="T94" fmla="*/ 44 w 48"/>
                <a:gd name="T95" fmla="*/ 3 h 31"/>
                <a:gd name="T96" fmla="*/ 44 w 48"/>
                <a:gd name="T97" fmla="*/ 3 h 31"/>
                <a:gd name="T98" fmla="*/ 46 w 48"/>
                <a:gd name="T99" fmla="*/ 7 h 31"/>
                <a:gd name="T100" fmla="*/ 46 w 48"/>
                <a:gd name="T101" fmla="*/ 7 h 31"/>
                <a:gd name="T102" fmla="*/ 48 w 48"/>
                <a:gd name="T103" fmla="*/ 12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8" y="12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2"/>
            <p:cNvSpPr>
              <a:spLocks noEditPoints="1"/>
            </p:cNvSpPr>
            <p:nvPr/>
          </p:nvSpPr>
          <p:spPr bwMode="auto">
            <a:xfrm>
              <a:off x="6544536" y="2469216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03"/>
            <p:cNvSpPr>
              <a:spLocks noEditPoints="1"/>
            </p:cNvSpPr>
            <p:nvPr/>
          </p:nvSpPr>
          <p:spPr bwMode="auto">
            <a:xfrm>
              <a:off x="6564468" y="2486490"/>
              <a:ext cx="41194" cy="57140"/>
            </a:xfrm>
            <a:custGeom>
              <a:avLst/>
              <a:gdLst>
                <a:gd name="T0" fmla="*/ 18 w 31"/>
                <a:gd name="T1" fmla="*/ 31 h 43"/>
                <a:gd name="T2" fmla="*/ 12 w 31"/>
                <a:gd name="T3" fmla="*/ 30 h 43"/>
                <a:gd name="T4" fmla="*/ 7 w 31"/>
                <a:gd name="T5" fmla="*/ 43 h 43"/>
                <a:gd name="T6" fmla="*/ 0 w 31"/>
                <a:gd name="T7" fmla="*/ 0 h 43"/>
                <a:gd name="T8" fmla="*/ 7 w 31"/>
                <a:gd name="T9" fmla="*/ 5 h 43"/>
                <a:gd name="T10" fmla="*/ 10 w 31"/>
                <a:gd name="T11" fmla="*/ 2 h 43"/>
                <a:gd name="T12" fmla="*/ 16 w 31"/>
                <a:gd name="T13" fmla="*/ 0 h 43"/>
                <a:gd name="T14" fmla="*/ 23 w 31"/>
                <a:gd name="T15" fmla="*/ 0 h 43"/>
                <a:gd name="T16" fmla="*/ 28 w 31"/>
                <a:gd name="T17" fmla="*/ 5 h 43"/>
                <a:gd name="T18" fmla="*/ 30 w 31"/>
                <a:gd name="T19" fmla="*/ 10 h 43"/>
                <a:gd name="T20" fmla="*/ 31 w 31"/>
                <a:gd name="T21" fmla="*/ 15 h 43"/>
                <a:gd name="T22" fmla="*/ 30 w 31"/>
                <a:gd name="T23" fmla="*/ 22 h 43"/>
                <a:gd name="T24" fmla="*/ 28 w 31"/>
                <a:gd name="T25" fmla="*/ 27 h 43"/>
                <a:gd name="T26" fmla="*/ 23 w 31"/>
                <a:gd name="T27" fmla="*/ 30 h 43"/>
                <a:gd name="T28" fmla="*/ 18 w 31"/>
                <a:gd name="T29" fmla="*/ 31 h 43"/>
                <a:gd name="T30" fmla="*/ 15 w 31"/>
                <a:gd name="T31" fmla="*/ 27 h 43"/>
                <a:gd name="T32" fmla="*/ 20 w 31"/>
                <a:gd name="T33" fmla="*/ 25 h 43"/>
                <a:gd name="T34" fmla="*/ 23 w 31"/>
                <a:gd name="T35" fmla="*/ 23 h 43"/>
                <a:gd name="T36" fmla="*/ 25 w 31"/>
                <a:gd name="T37" fmla="*/ 20 h 43"/>
                <a:gd name="T38" fmla="*/ 25 w 31"/>
                <a:gd name="T39" fmla="*/ 15 h 43"/>
                <a:gd name="T40" fmla="*/ 25 w 31"/>
                <a:gd name="T41" fmla="*/ 12 h 43"/>
                <a:gd name="T42" fmla="*/ 21 w 31"/>
                <a:gd name="T43" fmla="*/ 8 h 43"/>
                <a:gd name="T44" fmla="*/ 20 w 31"/>
                <a:gd name="T45" fmla="*/ 7 h 43"/>
                <a:gd name="T46" fmla="*/ 15 w 31"/>
                <a:gd name="T47" fmla="*/ 5 h 43"/>
                <a:gd name="T48" fmla="*/ 13 w 31"/>
                <a:gd name="T49" fmla="*/ 5 h 43"/>
                <a:gd name="T50" fmla="*/ 10 w 31"/>
                <a:gd name="T51" fmla="*/ 7 h 43"/>
                <a:gd name="T52" fmla="*/ 8 w 31"/>
                <a:gd name="T53" fmla="*/ 8 h 43"/>
                <a:gd name="T54" fmla="*/ 7 w 31"/>
                <a:gd name="T55" fmla="*/ 12 h 43"/>
                <a:gd name="T56" fmla="*/ 7 w 31"/>
                <a:gd name="T57" fmla="*/ 20 h 43"/>
                <a:gd name="T58" fmla="*/ 8 w 31"/>
                <a:gd name="T59" fmla="*/ 22 h 43"/>
                <a:gd name="T60" fmla="*/ 10 w 31"/>
                <a:gd name="T61" fmla="*/ 25 h 43"/>
                <a:gd name="T62" fmla="*/ 13 w 31"/>
                <a:gd name="T63" fmla="*/ 25 h 43"/>
                <a:gd name="T64" fmla="*/ 15 w 31"/>
                <a:gd name="T6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3">
                  <a:moveTo>
                    <a:pt x="18" y="31"/>
                  </a:moveTo>
                  <a:lnTo>
                    <a:pt x="18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7" y="25"/>
                  </a:lnTo>
                  <a:lnTo>
                    <a:pt x="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8" y="31"/>
                  </a:lnTo>
                  <a:close/>
                  <a:moveTo>
                    <a:pt x="15" y="27"/>
                  </a:moveTo>
                  <a:lnTo>
                    <a:pt x="15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04"/>
            <p:cNvSpPr/>
            <p:nvPr/>
          </p:nvSpPr>
          <p:spPr bwMode="auto">
            <a:xfrm>
              <a:off x="6610977" y="2486490"/>
              <a:ext cx="34549" cy="41194"/>
            </a:xfrm>
            <a:custGeom>
              <a:avLst/>
              <a:gdLst>
                <a:gd name="T0" fmla="*/ 14 w 26"/>
                <a:gd name="T1" fmla="*/ 31 h 31"/>
                <a:gd name="T2" fmla="*/ 6 w 26"/>
                <a:gd name="T3" fmla="*/ 30 h 31"/>
                <a:gd name="T4" fmla="*/ 3 w 26"/>
                <a:gd name="T5" fmla="*/ 23 h 31"/>
                <a:gd name="T6" fmla="*/ 8 w 26"/>
                <a:gd name="T7" fmla="*/ 27 h 31"/>
                <a:gd name="T8" fmla="*/ 14 w 26"/>
                <a:gd name="T9" fmla="*/ 27 h 31"/>
                <a:gd name="T10" fmla="*/ 19 w 26"/>
                <a:gd name="T11" fmla="*/ 27 h 31"/>
                <a:gd name="T12" fmla="*/ 21 w 26"/>
                <a:gd name="T13" fmla="*/ 23 h 31"/>
                <a:gd name="T14" fmla="*/ 19 w 26"/>
                <a:gd name="T15" fmla="*/ 22 h 31"/>
                <a:gd name="T16" fmla="*/ 18 w 26"/>
                <a:gd name="T17" fmla="*/ 20 h 31"/>
                <a:gd name="T18" fmla="*/ 13 w 26"/>
                <a:gd name="T19" fmla="*/ 18 h 31"/>
                <a:gd name="T20" fmla="*/ 8 w 26"/>
                <a:gd name="T21" fmla="*/ 17 h 31"/>
                <a:gd name="T22" fmla="*/ 5 w 26"/>
                <a:gd name="T23" fmla="*/ 15 h 31"/>
                <a:gd name="T24" fmla="*/ 3 w 26"/>
                <a:gd name="T25" fmla="*/ 12 h 31"/>
                <a:gd name="T26" fmla="*/ 1 w 26"/>
                <a:gd name="T27" fmla="*/ 10 h 31"/>
                <a:gd name="T28" fmla="*/ 3 w 26"/>
                <a:gd name="T29" fmla="*/ 5 h 31"/>
                <a:gd name="T30" fmla="*/ 5 w 26"/>
                <a:gd name="T31" fmla="*/ 2 h 31"/>
                <a:gd name="T32" fmla="*/ 10 w 26"/>
                <a:gd name="T33" fmla="*/ 0 h 31"/>
                <a:gd name="T34" fmla="*/ 13 w 26"/>
                <a:gd name="T35" fmla="*/ 0 h 31"/>
                <a:gd name="T36" fmla="*/ 19 w 26"/>
                <a:gd name="T37" fmla="*/ 0 h 31"/>
                <a:gd name="T38" fmla="*/ 23 w 26"/>
                <a:gd name="T39" fmla="*/ 8 h 31"/>
                <a:gd name="T40" fmla="*/ 18 w 26"/>
                <a:gd name="T41" fmla="*/ 5 h 31"/>
                <a:gd name="T42" fmla="*/ 13 w 26"/>
                <a:gd name="T43" fmla="*/ 3 h 31"/>
                <a:gd name="T44" fmla="*/ 10 w 26"/>
                <a:gd name="T45" fmla="*/ 5 h 31"/>
                <a:gd name="T46" fmla="*/ 8 w 26"/>
                <a:gd name="T47" fmla="*/ 8 h 31"/>
                <a:gd name="T48" fmla="*/ 8 w 26"/>
                <a:gd name="T49" fmla="*/ 10 h 31"/>
                <a:gd name="T50" fmla="*/ 10 w 26"/>
                <a:gd name="T51" fmla="*/ 12 h 31"/>
                <a:gd name="T52" fmla="*/ 11 w 26"/>
                <a:gd name="T53" fmla="*/ 12 h 31"/>
                <a:gd name="T54" fmla="*/ 14 w 26"/>
                <a:gd name="T55" fmla="*/ 13 h 31"/>
                <a:gd name="T56" fmla="*/ 19 w 26"/>
                <a:gd name="T57" fmla="*/ 15 h 31"/>
                <a:gd name="T58" fmla="*/ 24 w 26"/>
                <a:gd name="T59" fmla="*/ 17 h 31"/>
                <a:gd name="T60" fmla="*/ 26 w 26"/>
                <a:gd name="T61" fmla="*/ 18 h 31"/>
                <a:gd name="T62" fmla="*/ 26 w 26"/>
                <a:gd name="T63" fmla="*/ 22 h 31"/>
                <a:gd name="T64" fmla="*/ 26 w 26"/>
                <a:gd name="T65" fmla="*/ 27 h 31"/>
                <a:gd name="T66" fmla="*/ 23 w 26"/>
                <a:gd name="T67" fmla="*/ 30 h 31"/>
                <a:gd name="T68" fmla="*/ 14 w 26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1">
                  <a:moveTo>
                    <a:pt x="14" y="31"/>
                  </a:moveTo>
                  <a:lnTo>
                    <a:pt x="14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9" name="Group 406"/>
            <p:cNvGrpSpPr/>
            <p:nvPr/>
          </p:nvGrpSpPr>
          <p:grpSpPr bwMode="auto">
            <a:xfrm>
              <a:off x="4168605" y="1908453"/>
              <a:ext cx="4349230" cy="3268899"/>
              <a:chOff x="1931" y="809"/>
              <a:chExt cx="3273" cy="2460"/>
            </a:xfrm>
          </p:grpSpPr>
          <p:sp>
            <p:nvSpPr>
              <p:cNvPr id="180" name="Freeform 206"/>
              <p:cNvSpPr/>
              <p:nvPr/>
            </p:nvSpPr>
            <p:spPr bwMode="auto">
              <a:xfrm>
                <a:off x="3802" y="1244"/>
                <a:ext cx="29" cy="31"/>
              </a:xfrm>
              <a:custGeom>
                <a:avLst/>
                <a:gdLst>
                  <a:gd name="T0" fmla="*/ 10 w 29"/>
                  <a:gd name="T1" fmla="*/ 31 h 31"/>
                  <a:gd name="T2" fmla="*/ 10 w 29"/>
                  <a:gd name="T3" fmla="*/ 31 h 31"/>
                  <a:gd name="T4" fmla="*/ 5 w 29"/>
                  <a:gd name="T5" fmla="*/ 31 h 31"/>
                  <a:gd name="T6" fmla="*/ 1 w 29"/>
                  <a:gd name="T7" fmla="*/ 28 h 31"/>
                  <a:gd name="T8" fmla="*/ 1 w 29"/>
                  <a:gd name="T9" fmla="*/ 28 h 31"/>
                  <a:gd name="T10" fmla="*/ 0 w 29"/>
                  <a:gd name="T11" fmla="*/ 25 h 31"/>
                  <a:gd name="T12" fmla="*/ 0 w 29"/>
                  <a:gd name="T13" fmla="*/ 18 h 31"/>
                  <a:gd name="T14" fmla="*/ 0 w 29"/>
                  <a:gd name="T15" fmla="*/ 0 h 31"/>
                  <a:gd name="T16" fmla="*/ 6 w 29"/>
                  <a:gd name="T17" fmla="*/ 0 h 31"/>
                  <a:gd name="T18" fmla="*/ 6 w 29"/>
                  <a:gd name="T19" fmla="*/ 18 h 31"/>
                  <a:gd name="T20" fmla="*/ 6 w 29"/>
                  <a:gd name="T21" fmla="*/ 18 h 31"/>
                  <a:gd name="T22" fmla="*/ 8 w 29"/>
                  <a:gd name="T23" fmla="*/ 23 h 31"/>
                  <a:gd name="T24" fmla="*/ 10 w 29"/>
                  <a:gd name="T25" fmla="*/ 25 h 31"/>
                  <a:gd name="T26" fmla="*/ 13 w 29"/>
                  <a:gd name="T27" fmla="*/ 27 h 31"/>
                  <a:gd name="T28" fmla="*/ 13 w 29"/>
                  <a:gd name="T29" fmla="*/ 27 h 31"/>
                  <a:gd name="T30" fmla="*/ 18 w 29"/>
                  <a:gd name="T31" fmla="*/ 25 h 31"/>
                  <a:gd name="T32" fmla="*/ 18 w 29"/>
                  <a:gd name="T33" fmla="*/ 25 h 31"/>
                  <a:gd name="T34" fmla="*/ 21 w 29"/>
                  <a:gd name="T35" fmla="*/ 20 h 31"/>
                  <a:gd name="T36" fmla="*/ 21 w 29"/>
                  <a:gd name="T37" fmla="*/ 0 h 31"/>
                  <a:gd name="T38" fmla="*/ 28 w 29"/>
                  <a:gd name="T39" fmla="*/ 0 h 31"/>
                  <a:gd name="T40" fmla="*/ 28 w 29"/>
                  <a:gd name="T41" fmla="*/ 23 h 31"/>
                  <a:gd name="T42" fmla="*/ 28 w 29"/>
                  <a:gd name="T43" fmla="*/ 23 h 31"/>
                  <a:gd name="T44" fmla="*/ 28 w 29"/>
                  <a:gd name="T45" fmla="*/ 25 h 31"/>
                  <a:gd name="T46" fmla="*/ 28 w 29"/>
                  <a:gd name="T47" fmla="*/ 25 h 31"/>
                  <a:gd name="T48" fmla="*/ 29 w 29"/>
                  <a:gd name="T49" fmla="*/ 25 h 31"/>
                  <a:gd name="T50" fmla="*/ 29 w 29"/>
                  <a:gd name="T51" fmla="*/ 31 h 31"/>
                  <a:gd name="T52" fmla="*/ 29 w 29"/>
                  <a:gd name="T53" fmla="*/ 31 h 31"/>
                  <a:gd name="T54" fmla="*/ 28 w 29"/>
                  <a:gd name="T55" fmla="*/ 31 h 31"/>
                  <a:gd name="T56" fmla="*/ 28 w 29"/>
                  <a:gd name="T57" fmla="*/ 31 h 31"/>
                  <a:gd name="T58" fmla="*/ 26 w 29"/>
                  <a:gd name="T59" fmla="*/ 31 h 31"/>
                  <a:gd name="T60" fmla="*/ 26 w 29"/>
                  <a:gd name="T61" fmla="*/ 31 h 31"/>
                  <a:gd name="T62" fmla="*/ 24 w 29"/>
                  <a:gd name="T63" fmla="*/ 30 h 31"/>
                  <a:gd name="T64" fmla="*/ 24 w 29"/>
                  <a:gd name="T65" fmla="*/ 30 h 31"/>
                  <a:gd name="T66" fmla="*/ 23 w 29"/>
                  <a:gd name="T67" fmla="*/ 28 h 31"/>
                  <a:gd name="T68" fmla="*/ 23 w 29"/>
                  <a:gd name="T69" fmla="*/ 25 h 31"/>
                  <a:gd name="T70" fmla="*/ 23 w 29"/>
                  <a:gd name="T71" fmla="*/ 25 h 31"/>
                  <a:gd name="T72" fmla="*/ 19 w 29"/>
                  <a:gd name="T73" fmla="*/ 28 h 31"/>
                  <a:gd name="T74" fmla="*/ 16 w 29"/>
                  <a:gd name="T75" fmla="*/ 30 h 31"/>
                  <a:gd name="T76" fmla="*/ 16 w 29"/>
                  <a:gd name="T77" fmla="*/ 30 h 31"/>
                  <a:gd name="T78" fmla="*/ 10 w 29"/>
                  <a:gd name="T79" fmla="*/ 31 h 31"/>
                  <a:gd name="T80" fmla="*/ 10 w 29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07"/>
              <p:cNvSpPr/>
              <p:nvPr/>
            </p:nvSpPr>
            <p:spPr bwMode="auto">
              <a:xfrm>
                <a:off x="3838" y="124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3 h 31"/>
                  <a:gd name="T6" fmla="*/ 41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5 h 31"/>
                  <a:gd name="T14" fmla="*/ 36 w 48"/>
                  <a:gd name="T15" fmla="*/ 5 h 31"/>
                  <a:gd name="T16" fmla="*/ 36 w 48"/>
                  <a:gd name="T17" fmla="*/ 5 h 31"/>
                  <a:gd name="T18" fmla="*/ 33 w 48"/>
                  <a:gd name="T19" fmla="*/ 5 h 31"/>
                  <a:gd name="T20" fmla="*/ 31 w 48"/>
                  <a:gd name="T21" fmla="*/ 7 h 31"/>
                  <a:gd name="T22" fmla="*/ 31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1 w 48"/>
                  <a:gd name="T29" fmla="*/ 31 h 31"/>
                  <a:gd name="T30" fmla="*/ 21 w 48"/>
                  <a:gd name="T31" fmla="*/ 13 h 31"/>
                  <a:gd name="T32" fmla="*/ 21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8 w 48"/>
                  <a:gd name="T39" fmla="*/ 5 h 31"/>
                  <a:gd name="T40" fmla="*/ 16 w 48"/>
                  <a:gd name="T41" fmla="*/ 5 h 31"/>
                  <a:gd name="T42" fmla="*/ 16 w 48"/>
                  <a:gd name="T43" fmla="*/ 5 h 31"/>
                  <a:gd name="T44" fmla="*/ 13 w 48"/>
                  <a:gd name="T45" fmla="*/ 5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1 w 48"/>
                  <a:gd name="T65" fmla="*/ 2 h 31"/>
                  <a:gd name="T66" fmla="*/ 11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1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08"/>
              <p:cNvSpPr>
                <a:spLocks noEditPoints="1"/>
              </p:cNvSpPr>
              <p:nvPr/>
            </p:nvSpPr>
            <p:spPr bwMode="auto">
              <a:xfrm>
                <a:off x="3907" y="1231"/>
                <a:ext cx="33" cy="44"/>
              </a:xfrm>
              <a:custGeom>
                <a:avLst/>
                <a:gdLst>
                  <a:gd name="T0" fmla="*/ 13 w 33"/>
                  <a:gd name="T1" fmla="*/ 44 h 44"/>
                  <a:gd name="T2" fmla="*/ 8 w 33"/>
                  <a:gd name="T3" fmla="*/ 43 h 44"/>
                  <a:gd name="T4" fmla="*/ 4 w 33"/>
                  <a:gd name="T5" fmla="*/ 40 h 44"/>
                  <a:gd name="T6" fmla="*/ 0 w 33"/>
                  <a:gd name="T7" fmla="*/ 35 h 44"/>
                  <a:gd name="T8" fmla="*/ 0 w 33"/>
                  <a:gd name="T9" fmla="*/ 28 h 44"/>
                  <a:gd name="T10" fmla="*/ 0 w 33"/>
                  <a:gd name="T11" fmla="*/ 23 h 44"/>
                  <a:gd name="T12" fmla="*/ 4 w 33"/>
                  <a:gd name="T13" fmla="*/ 18 h 44"/>
                  <a:gd name="T14" fmla="*/ 8 w 33"/>
                  <a:gd name="T15" fmla="*/ 13 h 44"/>
                  <a:gd name="T16" fmla="*/ 13 w 33"/>
                  <a:gd name="T17" fmla="*/ 13 h 44"/>
                  <a:gd name="T18" fmla="*/ 20 w 33"/>
                  <a:gd name="T19" fmla="*/ 15 h 44"/>
                  <a:gd name="T20" fmla="*/ 25 w 33"/>
                  <a:gd name="T21" fmla="*/ 20 h 44"/>
                  <a:gd name="T22" fmla="*/ 32 w 33"/>
                  <a:gd name="T23" fmla="*/ 0 h 44"/>
                  <a:gd name="T24" fmla="*/ 32 w 33"/>
                  <a:gd name="T25" fmla="*/ 36 h 44"/>
                  <a:gd name="T26" fmla="*/ 32 w 33"/>
                  <a:gd name="T27" fmla="*/ 38 h 44"/>
                  <a:gd name="T28" fmla="*/ 33 w 33"/>
                  <a:gd name="T29" fmla="*/ 44 h 44"/>
                  <a:gd name="T30" fmla="*/ 32 w 33"/>
                  <a:gd name="T31" fmla="*/ 44 h 44"/>
                  <a:gd name="T32" fmla="*/ 30 w 33"/>
                  <a:gd name="T33" fmla="*/ 44 h 44"/>
                  <a:gd name="T34" fmla="*/ 27 w 33"/>
                  <a:gd name="T35" fmla="*/ 43 h 44"/>
                  <a:gd name="T36" fmla="*/ 25 w 33"/>
                  <a:gd name="T37" fmla="*/ 41 h 44"/>
                  <a:gd name="T38" fmla="*/ 25 w 33"/>
                  <a:gd name="T39" fmla="*/ 38 h 44"/>
                  <a:gd name="T40" fmla="*/ 20 w 33"/>
                  <a:gd name="T41" fmla="*/ 43 h 44"/>
                  <a:gd name="T42" fmla="*/ 13 w 33"/>
                  <a:gd name="T43" fmla="*/ 44 h 44"/>
                  <a:gd name="T44" fmla="*/ 15 w 33"/>
                  <a:gd name="T45" fmla="*/ 40 h 44"/>
                  <a:gd name="T46" fmla="*/ 18 w 33"/>
                  <a:gd name="T47" fmla="*/ 38 h 44"/>
                  <a:gd name="T48" fmla="*/ 22 w 33"/>
                  <a:gd name="T49" fmla="*/ 38 h 44"/>
                  <a:gd name="T50" fmla="*/ 23 w 33"/>
                  <a:gd name="T51" fmla="*/ 35 h 44"/>
                  <a:gd name="T52" fmla="*/ 25 w 33"/>
                  <a:gd name="T53" fmla="*/ 25 h 44"/>
                  <a:gd name="T54" fmla="*/ 23 w 33"/>
                  <a:gd name="T55" fmla="*/ 21 h 44"/>
                  <a:gd name="T56" fmla="*/ 20 w 33"/>
                  <a:gd name="T57" fmla="*/ 20 h 44"/>
                  <a:gd name="T58" fmla="*/ 18 w 33"/>
                  <a:gd name="T59" fmla="*/ 18 h 44"/>
                  <a:gd name="T60" fmla="*/ 15 w 33"/>
                  <a:gd name="T61" fmla="*/ 18 h 44"/>
                  <a:gd name="T62" fmla="*/ 12 w 33"/>
                  <a:gd name="T63" fmla="*/ 20 h 44"/>
                  <a:gd name="T64" fmla="*/ 8 w 33"/>
                  <a:gd name="T65" fmla="*/ 21 h 44"/>
                  <a:gd name="T66" fmla="*/ 7 w 33"/>
                  <a:gd name="T67" fmla="*/ 25 h 44"/>
                  <a:gd name="T68" fmla="*/ 7 w 33"/>
                  <a:gd name="T69" fmla="*/ 28 h 44"/>
                  <a:gd name="T70" fmla="*/ 7 w 33"/>
                  <a:gd name="T71" fmla="*/ 33 h 44"/>
                  <a:gd name="T72" fmla="*/ 8 w 33"/>
                  <a:gd name="T73" fmla="*/ 36 h 44"/>
                  <a:gd name="T74" fmla="*/ 12 w 33"/>
                  <a:gd name="T75" fmla="*/ 38 h 44"/>
                  <a:gd name="T76" fmla="*/ 15 w 33"/>
                  <a:gd name="T7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3" y="44"/>
                    </a:moveTo>
                    <a:lnTo>
                      <a:pt x="13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3" y="44"/>
                    </a:lnTo>
                    <a:lnTo>
                      <a:pt x="13" y="44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5" y="40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09"/>
              <p:cNvSpPr>
                <a:spLocks noEditPoints="1"/>
              </p:cNvSpPr>
              <p:nvPr/>
            </p:nvSpPr>
            <p:spPr bwMode="auto">
              <a:xfrm>
                <a:off x="3945" y="1244"/>
                <a:ext cx="32" cy="31"/>
              </a:xfrm>
              <a:custGeom>
                <a:avLst/>
                <a:gdLst>
                  <a:gd name="T0" fmla="*/ 15 w 32"/>
                  <a:gd name="T1" fmla="*/ 31 h 31"/>
                  <a:gd name="T2" fmla="*/ 8 w 32"/>
                  <a:gd name="T3" fmla="*/ 30 h 31"/>
                  <a:gd name="T4" fmla="*/ 3 w 32"/>
                  <a:gd name="T5" fmla="*/ 27 h 31"/>
                  <a:gd name="T6" fmla="*/ 0 w 32"/>
                  <a:gd name="T7" fmla="*/ 22 h 31"/>
                  <a:gd name="T8" fmla="*/ 0 w 32"/>
                  <a:gd name="T9" fmla="*/ 15 h 31"/>
                  <a:gd name="T10" fmla="*/ 0 w 32"/>
                  <a:gd name="T11" fmla="*/ 10 h 31"/>
                  <a:gd name="T12" fmla="*/ 3 w 32"/>
                  <a:gd name="T13" fmla="*/ 5 h 31"/>
                  <a:gd name="T14" fmla="*/ 8 w 32"/>
                  <a:gd name="T15" fmla="*/ 0 h 31"/>
                  <a:gd name="T16" fmla="*/ 15 w 32"/>
                  <a:gd name="T17" fmla="*/ 0 h 31"/>
                  <a:gd name="T18" fmla="*/ 22 w 32"/>
                  <a:gd name="T19" fmla="*/ 0 h 31"/>
                  <a:gd name="T20" fmla="*/ 27 w 32"/>
                  <a:gd name="T21" fmla="*/ 5 h 31"/>
                  <a:gd name="T22" fmla="*/ 30 w 32"/>
                  <a:gd name="T23" fmla="*/ 10 h 31"/>
                  <a:gd name="T24" fmla="*/ 32 w 32"/>
                  <a:gd name="T25" fmla="*/ 15 h 31"/>
                  <a:gd name="T26" fmla="*/ 30 w 32"/>
                  <a:gd name="T27" fmla="*/ 22 h 31"/>
                  <a:gd name="T28" fmla="*/ 27 w 32"/>
                  <a:gd name="T29" fmla="*/ 27 h 31"/>
                  <a:gd name="T30" fmla="*/ 22 w 32"/>
                  <a:gd name="T31" fmla="*/ 30 h 31"/>
                  <a:gd name="T32" fmla="*/ 15 w 32"/>
                  <a:gd name="T33" fmla="*/ 31 h 31"/>
                  <a:gd name="T34" fmla="*/ 7 w 32"/>
                  <a:gd name="T35" fmla="*/ 15 h 31"/>
                  <a:gd name="T36" fmla="*/ 7 w 32"/>
                  <a:gd name="T37" fmla="*/ 20 h 31"/>
                  <a:gd name="T38" fmla="*/ 8 w 32"/>
                  <a:gd name="T39" fmla="*/ 23 h 31"/>
                  <a:gd name="T40" fmla="*/ 12 w 32"/>
                  <a:gd name="T41" fmla="*/ 25 h 31"/>
                  <a:gd name="T42" fmla="*/ 15 w 32"/>
                  <a:gd name="T43" fmla="*/ 27 h 31"/>
                  <a:gd name="T44" fmla="*/ 20 w 32"/>
                  <a:gd name="T45" fmla="*/ 25 h 31"/>
                  <a:gd name="T46" fmla="*/ 22 w 32"/>
                  <a:gd name="T47" fmla="*/ 23 h 31"/>
                  <a:gd name="T48" fmla="*/ 25 w 32"/>
                  <a:gd name="T49" fmla="*/ 20 h 31"/>
                  <a:gd name="T50" fmla="*/ 25 w 32"/>
                  <a:gd name="T51" fmla="*/ 15 h 31"/>
                  <a:gd name="T52" fmla="*/ 25 w 32"/>
                  <a:gd name="T53" fmla="*/ 12 h 31"/>
                  <a:gd name="T54" fmla="*/ 22 w 32"/>
                  <a:gd name="T55" fmla="*/ 8 h 31"/>
                  <a:gd name="T56" fmla="*/ 20 w 32"/>
                  <a:gd name="T57" fmla="*/ 5 h 31"/>
                  <a:gd name="T58" fmla="*/ 15 w 32"/>
                  <a:gd name="T59" fmla="*/ 5 h 31"/>
                  <a:gd name="T60" fmla="*/ 12 w 32"/>
                  <a:gd name="T61" fmla="*/ 7 h 31"/>
                  <a:gd name="T62" fmla="*/ 8 w 32"/>
                  <a:gd name="T63" fmla="*/ 8 h 31"/>
                  <a:gd name="T64" fmla="*/ 7 w 32"/>
                  <a:gd name="T65" fmla="*/ 12 h 31"/>
                  <a:gd name="T66" fmla="*/ 7 w 32"/>
                  <a:gd name="T6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7" y="15"/>
                    </a:moveTo>
                    <a:lnTo>
                      <a:pt x="7" y="15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10"/>
              <p:cNvSpPr/>
              <p:nvPr/>
            </p:nvSpPr>
            <p:spPr bwMode="auto">
              <a:xfrm>
                <a:off x="3983" y="1231"/>
                <a:ext cx="13" cy="44"/>
              </a:xfrm>
              <a:custGeom>
                <a:avLst/>
                <a:gdLst>
                  <a:gd name="T0" fmla="*/ 0 w 13"/>
                  <a:gd name="T1" fmla="*/ 0 h 44"/>
                  <a:gd name="T2" fmla="*/ 7 w 13"/>
                  <a:gd name="T3" fmla="*/ 0 h 44"/>
                  <a:gd name="T4" fmla="*/ 7 w 13"/>
                  <a:gd name="T5" fmla="*/ 35 h 44"/>
                  <a:gd name="T6" fmla="*/ 7 w 13"/>
                  <a:gd name="T7" fmla="*/ 35 h 44"/>
                  <a:gd name="T8" fmla="*/ 7 w 13"/>
                  <a:gd name="T9" fmla="*/ 38 h 44"/>
                  <a:gd name="T10" fmla="*/ 7 w 13"/>
                  <a:gd name="T11" fmla="*/ 38 h 44"/>
                  <a:gd name="T12" fmla="*/ 10 w 13"/>
                  <a:gd name="T13" fmla="*/ 40 h 44"/>
                  <a:gd name="T14" fmla="*/ 10 w 13"/>
                  <a:gd name="T15" fmla="*/ 40 h 44"/>
                  <a:gd name="T16" fmla="*/ 12 w 13"/>
                  <a:gd name="T17" fmla="*/ 38 h 44"/>
                  <a:gd name="T18" fmla="*/ 12 w 13"/>
                  <a:gd name="T19" fmla="*/ 38 h 44"/>
                  <a:gd name="T20" fmla="*/ 13 w 13"/>
                  <a:gd name="T21" fmla="*/ 38 h 44"/>
                  <a:gd name="T22" fmla="*/ 13 w 13"/>
                  <a:gd name="T23" fmla="*/ 43 h 44"/>
                  <a:gd name="T24" fmla="*/ 13 w 13"/>
                  <a:gd name="T25" fmla="*/ 43 h 44"/>
                  <a:gd name="T26" fmla="*/ 10 w 13"/>
                  <a:gd name="T27" fmla="*/ 44 h 44"/>
                  <a:gd name="T28" fmla="*/ 10 w 13"/>
                  <a:gd name="T29" fmla="*/ 44 h 44"/>
                  <a:gd name="T30" fmla="*/ 7 w 13"/>
                  <a:gd name="T31" fmla="*/ 44 h 44"/>
                  <a:gd name="T32" fmla="*/ 7 w 13"/>
                  <a:gd name="T33" fmla="*/ 44 h 44"/>
                  <a:gd name="T34" fmla="*/ 3 w 13"/>
                  <a:gd name="T35" fmla="*/ 44 h 44"/>
                  <a:gd name="T36" fmla="*/ 2 w 13"/>
                  <a:gd name="T37" fmla="*/ 43 h 44"/>
                  <a:gd name="T38" fmla="*/ 2 w 13"/>
                  <a:gd name="T39" fmla="*/ 43 h 44"/>
                  <a:gd name="T40" fmla="*/ 0 w 13"/>
                  <a:gd name="T41" fmla="*/ 41 h 44"/>
                  <a:gd name="T42" fmla="*/ 0 w 13"/>
                  <a:gd name="T43" fmla="*/ 38 h 44"/>
                  <a:gd name="T44" fmla="*/ 0 w 13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44">
                    <a:moveTo>
                      <a:pt x="0" y="0"/>
                    </a:moveTo>
                    <a:lnTo>
                      <a:pt x="7" y="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11"/>
              <p:cNvSpPr>
                <a:spLocks noEditPoints="1"/>
              </p:cNvSpPr>
              <p:nvPr/>
            </p:nvSpPr>
            <p:spPr bwMode="auto">
              <a:xfrm>
                <a:off x="4000" y="1244"/>
                <a:ext cx="31" cy="31"/>
              </a:xfrm>
              <a:custGeom>
                <a:avLst/>
                <a:gdLst>
                  <a:gd name="T0" fmla="*/ 14 w 31"/>
                  <a:gd name="T1" fmla="*/ 31 h 31"/>
                  <a:gd name="T2" fmla="*/ 8 w 31"/>
                  <a:gd name="T3" fmla="*/ 30 h 31"/>
                  <a:gd name="T4" fmla="*/ 3 w 31"/>
                  <a:gd name="T5" fmla="*/ 27 h 31"/>
                  <a:gd name="T6" fmla="*/ 0 w 31"/>
                  <a:gd name="T7" fmla="*/ 22 h 31"/>
                  <a:gd name="T8" fmla="*/ 0 w 31"/>
                  <a:gd name="T9" fmla="*/ 15 h 31"/>
                  <a:gd name="T10" fmla="*/ 0 w 31"/>
                  <a:gd name="T11" fmla="*/ 10 h 31"/>
                  <a:gd name="T12" fmla="*/ 3 w 31"/>
                  <a:gd name="T13" fmla="*/ 5 h 31"/>
                  <a:gd name="T14" fmla="*/ 8 w 31"/>
                  <a:gd name="T15" fmla="*/ 0 h 31"/>
                  <a:gd name="T16" fmla="*/ 14 w 31"/>
                  <a:gd name="T17" fmla="*/ 0 h 31"/>
                  <a:gd name="T18" fmla="*/ 21 w 31"/>
                  <a:gd name="T19" fmla="*/ 0 h 31"/>
                  <a:gd name="T20" fmla="*/ 26 w 31"/>
                  <a:gd name="T21" fmla="*/ 5 h 31"/>
                  <a:gd name="T22" fmla="*/ 29 w 31"/>
                  <a:gd name="T23" fmla="*/ 10 h 31"/>
                  <a:gd name="T24" fmla="*/ 31 w 31"/>
                  <a:gd name="T25" fmla="*/ 15 h 31"/>
                  <a:gd name="T26" fmla="*/ 29 w 31"/>
                  <a:gd name="T27" fmla="*/ 22 h 31"/>
                  <a:gd name="T28" fmla="*/ 26 w 31"/>
                  <a:gd name="T29" fmla="*/ 27 h 31"/>
                  <a:gd name="T30" fmla="*/ 21 w 31"/>
                  <a:gd name="T31" fmla="*/ 30 h 31"/>
                  <a:gd name="T32" fmla="*/ 14 w 31"/>
                  <a:gd name="T33" fmla="*/ 31 h 31"/>
                  <a:gd name="T34" fmla="*/ 6 w 31"/>
                  <a:gd name="T35" fmla="*/ 15 h 31"/>
                  <a:gd name="T36" fmla="*/ 6 w 31"/>
                  <a:gd name="T37" fmla="*/ 20 h 31"/>
                  <a:gd name="T38" fmla="*/ 8 w 31"/>
                  <a:gd name="T39" fmla="*/ 23 h 31"/>
                  <a:gd name="T40" fmla="*/ 11 w 31"/>
                  <a:gd name="T41" fmla="*/ 25 h 31"/>
                  <a:gd name="T42" fmla="*/ 14 w 31"/>
                  <a:gd name="T43" fmla="*/ 27 h 31"/>
                  <a:gd name="T44" fmla="*/ 19 w 31"/>
                  <a:gd name="T45" fmla="*/ 25 h 31"/>
                  <a:gd name="T46" fmla="*/ 21 w 31"/>
                  <a:gd name="T47" fmla="*/ 23 h 31"/>
                  <a:gd name="T48" fmla="*/ 24 w 31"/>
                  <a:gd name="T49" fmla="*/ 20 h 31"/>
                  <a:gd name="T50" fmla="*/ 24 w 31"/>
                  <a:gd name="T51" fmla="*/ 15 h 31"/>
                  <a:gd name="T52" fmla="*/ 24 w 31"/>
                  <a:gd name="T53" fmla="*/ 12 h 31"/>
                  <a:gd name="T54" fmla="*/ 21 w 31"/>
                  <a:gd name="T55" fmla="*/ 8 h 31"/>
                  <a:gd name="T56" fmla="*/ 19 w 31"/>
                  <a:gd name="T57" fmla="*/ 5 h 31"/>
                  <a:gd name="T58" fmla="*/ 14 w 31"/>
                  <a:gd name="T59" fmla="*/ 5 h 31"/>
                  <a:gd name="T60" fmla="*/ 11 w 31"/>
                  <a:gd name="T61" fmla="*/ 7 h 31"/>
                  <a:gd name="T62" fmla="*/ 8 w 31"/>
                  <a:gd name="T63" fmla="*/ 8 h 31"/>
                  <a:gd name="T64" fmla="*/ 6 w 31"/>
                  <a:gd name="T65" fmla="*/ 12 h 31"/>
                  <a:gd name="T66" fmla="*/ 6 w 31"/>
                  <a:gd name="T6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  <a:moveTo>
                      <a:pt x="6" y="15"/>
                    </a:moveTo>
                    <a:lnTo>
                      <a:pt x="6" y="15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12"/>
              <p:cNvSpPr/>
              <p:nvPr/>
            </p:nvSpPr>
            <p:spPr bwMode="auto">
              <a:xfrm>
                <a:off x="4038" y="1244"/>
                <a:ext cx="18" cy="31"/>
              </a:xfrm>
              <a:custGeom>
                <a:avLst/>
                <a:gdLst>
                  <a:gd name="T0" fmla="*/ 18 w 18"/>
                  <a:gd name="T1" fmla="*/ 5 h 31"/>
                  <a:gd name="T2" fmla="*/ 18 w 18"/>
                  <a:gd name="T3" fmla="*/ 5 h 31"/>
                  <a:gd name="T4" fmla="*/ 9 w 18"/>
                  <a:gd name="T5" fmla="*/ 7 h 31"/>
                  <a:gd name="T6" fmla="*/ 9 w 18"/>
                  <a:gd name="T7" fmla="*/ 7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9 w 18"/>
                  <a:gd name="T25" fmla="*/ 2 h 31"/>
                  <a:gd name="T26" fmla="*/ 9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5"/>
                    </a:moveTo>
                    <a:lnTo>
                      <a:pt x="18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13"/>
              <p:cNvSpPr/>
              <p:nvPr/>
            </p:nvSpPr>
            <p:spPr bwMode="auto">
              <a:xfrm>
                <a:off x="4072" y="1244"/>
                <a:ext cx="27" cy="31"/>
              </a:xfrm>
              <a:custGeom>
                <a:avLst/>
                <a:gdLst>
                  <a:gd name="T0" fmla="*/ 13 w 27"/>
                  <a:gd name="T1" fmla="*/ 31 h 31"/>
                  <a:gd name="T2" fmla="*/ 7 w 27"/>
                  <a:gd name="T3" fmla="*/ 30 h 31"/>
                  <a:gd name="T4" fmla="*/ 2 w 27"/>
                  <a:gd name="T5" fmla="*/ 23 h 31"/>
                  <a:gd name="T6" fmla="*/ 8 w 27"/>
                  <a:gd name="T7" fmla="*/ 27 h 31"/>
                  <a:gd name="T8" fmla="*/ 13 w 27"/>
                  <a:gd name="T9" fmla="*/ 27 h 31"/>
                  <a:gd name="T10" fmla="*/ 18 w 27"/>
                  <a:gd name="T11" fmla="*/ 27 h 31"/>
                  <a:gd name="T12" fmla="*/ 20 w 27"/>
                  <a:gd name="T13" fmla="*/ 23 h 31"/>
                  <a:gd name="T14" fmla="*/ 20 w 27"/>
                  <a:gd name="T15" fmla="*/ 22 h 31"/>
                  <a:gd name="T16" fmla="*/ 18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2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8 w 27"/>
                  <a:gd name="T33" fmla="*/ 0 h 31"/>
                  <a:gd name="T34" fmla="*/ 13 w 27"/>
                  <a:gd name="T35" fmla="*/ 0 h 31"/>
                  <a:gd name="T36" fmla="*/ 20 w 27"/>
                  <a:gd name="T37" fmla="*/ 0 h 31"/>
                  <a:gd name="T38" fmla="*/ 22 w 27"/>
                  <a:gd name="T39" fmla="*/ 8 h 31"/>
                  <a:gd name="T40" fmla="*/ 18 w 27"/>
                  <a:gd name="T41" fmla="*/ 5 h 31"/>
                  <a:gd name="T42" fmla="*/ 13 w 27"/>
                  <a:gd name="T43" fmla="*/ 3 h 31"/>
                  <a:gd name="T44" fmla="*/ 8 w 27"/>
                  <a:gd name="T45" fmla="*/ 5 h 31"/>
                  <a:gd name="T46" fmla="*/ 7 w 27"/>
                  <a:gd name="T47" fmla="*/ 8 h 31"/>
                  <a:gd name="T48" fmla="*/ 7 w 27"/>
                  <a:gd name="T49" fmla="*/ 10 h 31"/>
                  <a:gd name="T50" fmla="*/ 8 w 27"/>
                  <a:gd name="T51" fmla="*/ 12 h 31"/>
                  <a:gd name="T52" fmla="*/ 10 w 27"/>
                  <a:gd name="T53" fmla="*/ 12 h 31"/>
                  <a:gd name="T54" fmla="*/ 13 w 27"/>
                  <a:gd name="T55" fmla="*/ 13 h 31"/>
                  <a:gd name="T56" fmla="*/ 20 w 27"/>
                  <a:gd name="T57" fmla="*/ 15 h 31"/>
                  <a:gd name="T58" fmla="*/ 23 w 27"/>
                  <a:gd name="T59" fmla="*/ 17 h 31"/>
                  <a:gd name="T60" fmla="*/ 25 w 27"/>
                  <a:gd name="T61" fmla="*/ 18 h 31"/>
                  <a:gd name="T62" fmla="*/ 27 w 27"/>
                  <a:gd name="T63" fmla="*/ 22 h 31"/>
                  <a:gd name="T64" fmla="*/ 25 w 27"/>
                  <a:gd name="T65" fmla="*/ 27 h 31"/>
                  <a:gd name="T66" fmla="*/ 23 w 27"/>
                  <a:gd name="T67" fmla="*/ 30 h 31"/>
                  <a:gd name="T68" fmla="*/ 13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14"/>
              <p:cNvSpPr>
                <a:spLocks noEditPoints="1"/>
              </p:cNvSpPr>
              <p:nvPr/>
            </p:nvSpPr>
            <p:spPr bwMode="auto">
              <a:xfrm>
                <a:off x="4105" y="1231"/>
                <a:ext cx="7" cy="44"/>
              </a:xfrm>
              <a:custGeom>
                <a:avLst/>
                <a:gdLst>
                  <a:gd name="T0" fmla="*/ 0 w 7"/>
                  <a:gd name="T1" fmla="*/ 8 h 44"/>
                  <a:gd name="T2" fmla="*/ 0 w 7"/>
                  <a:gd name="T3" fmla="*/ 0 h 44"/>
                  <a:gd name="T4" fmla="*/ 7 w 7"/>
                  <a:gd name="T5" fmla="*/ 0 h 44"/>
                  <a:gd name="T6" fmla="*/ 7 w 7"/>
                  <a:gd name="T7" fmla="*/ 8 h 44"/>
                  <a:gd name="T8" fmla="*/ 0 w 7"/>
                  <a:gd name="T9" fmla="*/ 8 h 44"/>
                  <a:gd name="T10" fmla="*/ 0 w 7"/>
                  <a:gd name="T11" fmla="*/ 44 h 44"/>
                  <a:gd name="T12" fmla="*/ 0 w 7"/>
                  <a:gd name="T13" fmla="*/ 13 h 44"/>
                  <a:gd name="T14" fmla="*/ 7 w 7"/>
                  <a:gd name="T15" fmla="*/ 13 h 44"/>
                  <a:gd name="T16" fmla="*/ 7 w 7"/>
                  <a:gd name="T17" fmla="*/ 44 h 44"/>
                  <a:gd name="T18" fmla="*/ 0 w 7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4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  <a:moveTo>
                      <a:pt x="0" y="44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15"/>
              <p:cNvSpPr/>
              <p:nvPr/>
            </p:nvSpPr>
            <p:spPr bwMode="auto">
              <a:xfrm>
                <a:off x="4117" y="1234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6 w 20"/>
                  <a:gd name="T5" fmla="*/ 41 h 41"/>
                  <a:gd name="T6" fmla="*/ 16 w 20"/>
                  <a:gd name="T7" fmla="*/ 41 h 41"/>
                  <a:gd name="T8" fmla="*/ 11 w 20"/>
                  <a:gd name="T9" fmla="*/ 41 h 41"/>
                  <a:gd name="T10" fmla="*/ 11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6 w 20"/>
                  <a:gd name="T17" fmla="*/ 40 h 41"/>
                  <a:gd name="T18" fmla="*/ 6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1 w 20"/>
                  <a:gd name="T37" fmla="*/ 0 h 41"/>
                  <a:gd name="T38" fmla="*/ 11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1 w 20"/>
                  <a:gd name="T45" fmla="*/ 15 h 41"/>
                  <a:gd name="T46" fmla="*/ 11 w 20"/>
                  <a:gd name="T47" fmla="*/ 33 h 41"/>
                  <a:gd name="T48" fmla="*/ 11 w 20"/>
                  <a:gd name="T49" fmla="*/ 33 h 41"/>
                  <a:gd name="T50" fmla="*/ 11 w 20"/>
                  <a:gd name="T51" fmla="*/ 35 h 41"/>
                  <a:gd name="T52" fmla="*/ 11 w 20"/>
                  <a:gd name="T53" fmla="*/ 35 h 41"/>
                  <a:gd name="T54" fmla="*/ 15 w 20"/>
                  <a:gd name="T55" fmla="*/ 35 h 41"/>
                  <a:gd name="T56" fmla="*/ 15 w 20"/>
                  <a:gd name="T57" fmla="*/ 35 h 41"/>
                  <a:gd name="T58" fmla="*/ 16 w 20"/>
                  <a:gd name="T59" fmla="*/ 35 h 41"/>
                  <a:gd name="T60" fmla="*/ 16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216"/>
              <p:cNvSpPr>
                <a:spLocks noEditPoints="1"/>
              </p:cNvSpPr>
              <p:nvPr/>
            </p:nvSpPr>
            <p:spPr bwMode="auto">
              <a:xfrm>
                <a:off x="4153" y="1244"/>
                <a:ext cx="30" cy="31"/>
              </a:xfrm>
              <a:custGeom>
                <a:avLst/>
                <a:gdLst>
                  <a:gd name="T0" fmla="*/ 12 w 30"/>
                  <a:gd name="T1" fmla="*/ 31 h 31"/>
                  <a:gd name="T2" fmla="*/ 7 w 30"/>
                  <a:gd name="T3" fmla="*/ 31 h 31"/>
                  <a:gd name="T4" fmla="*/ 3 w 30"/>
                  <a:gd name="T5" fmla="*/ 28 h 31"/>
                  <a:gd name="T6" fmla="*/ 2 w 30"/>
                  <a:gd name="T7" fmla="*/ 27 h 31"/>
                  <a:gd name="T8" fmla="*/ 0 w 30"/>
                  <a:gd name="T9" fmla="*/ 22 h 31"/>
                  <a:gd name="T10" fmla="*/ 2 w 30"/>
                  <a:gd name="T11" fmla="*/ 18 h 31"/>
                  <a:gd name="T12" fmla="*/ 5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5 w 30"/>
                  <a:gd name="T27" fmla="*/ 3 h 31"/>
                  <a:gd name="T28" fmla="*/ 10 w 30"/>
                  <a:gd name="T29" fmla="*/ 5 h 31"/>
                  <a:gd name="T30" fmla="*/ 5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31 h 31"/>
                  <a:gd name="T48" fmla="*/ 28 w 30"/>
                  <a:gd name="T49" fmla="*/ 31 h 31"/>
                  <a:gd name="T50" fmla="*/ 26 w 30"/>
                  <a:gd name="T51" fmla="*/ 31 h 31"/>
                  <a:gd name="T52" fmla="*/ 25 w 30"/>
                  <a:gd name="T53" fmla="*/ 30 h 31"/>
                  <a:gd name="T54" fmla="*/ 23 w 30"/>
                  <a:gd name="T55" fmla="*/ 27 h 31"/>
                  <a:gd name="T56" fmla="*/ 18 w 30"/>
                  <a:gd name="T57" fmla="*/ 30 h 31"/>
                  <a:gd name="T58" fmla="*/ 12 w 30"/>
                  <a:gd name="T59" fmla="*/ 31 h 31"/>
                  <a:gd name="T60" fmla="*/ 13 w 30"/>
                  <a:gd name="T61" fmla="*/ 27 h 31"/>
                  <a:gd name="T62" fmla="*/ 17 w 30"/>
                  <a:gd name="T63" fmla="*/ 27 h 31"/>
                  <a:gd name="T64" fmla="*/ 20 w 30"/>
                  <a:gd name="T65" fmla="*/ 23 h 31"/>
                  <a:gd name="T66" fmla="*/ 22 w 30"/>
                  <a:gd name="T67" fmla="*/ 22 h 31"/>
                  <a:gd name="T68" fmla="*/ 22 w 30"/>
                  <a:gd name="T69" fmla="*/ 17 h 31"/>
                  <a:gd name="T70" fmla="*/ 18 w 30"/>
                  <a:gd name="T71" fmla="*/ 17 h 31"/>
                  <a:gd name="T72" fmla="*/ 15 w 30"/>
                  <a:gd name="T73" fmla="*/ 17 h 31"/>
                  <a:gd name="T74" fmla="*/ 8 w 30"/>
                  <a:gd name="T75" fmla="*/ 17 h 31"/>
                  <a:gd name="T76" fmla="*/ 7 w 30"/>
                  <a:gd name="T77" fmla="*/ 22 h 31"/>
                  <a:gd name="T78" fmla="*/ 8 w 30"/>
                  <a:gd name="T79" fmla="*/ 25 h 31"/>
                  <a:gd name="T80" fmla="*/ 13 w 30"/>
                  <a:gd name="T8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2" y="31"/>
                    </a:moveTo>
                    <a:lnTo>
                      <a:pt x="12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  <a:moveTo>
                      <a:pt x="13" y="27"/>
                    </a:move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17"/>
              <p:cNvSpPr/>
              <p:nvPr/>
            </p:nvSpPr>
            <p:spPr bwMode="auto">
              <a:xfrm>
                <a:off x="4189" y="124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2 w 48"/>
                  <a:gd name="T3" fmla="*/ 31 h 31"/>
                  <a:gd name="T4" fmla="*/ 42 w 48"/>
                  <a:gd name="T5" fmla="*/ 13 h 31"/>
                  <a:gd name="T6" fmla="*/ 42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5 h 31"/>
                  <a:gd name="T14" fmla="*/ 37 w 48"/>
                  <a:gd name="T15" fmla="*/ 5 h 31"/>
                  <a:gd name="T16" fmla="*/ 37 w 48"/>
                  <a:gd name="T17" fmla="*/ 5 h 31"/>
                  <a:gd name="T18" fmla="*/ 33 w 48"/>
                  <a:gd name="T19" fmla="*/ 5 h 31"/>
                  <a:gd name="T20" fmla="*/ 32 w 48"/>
                  <a:gd name="T21" fmla="*/ 7 h 31"/>
                  <a:gd name="T22" fmla="*/ 32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3 h 31"/>
                  <a:gd name="T32" fmla="*/ 22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9 w 48"/>
                  <a:gd name="T39" fmla="*/ 5 h 31"/>
                  <a:gd name="T40" fmla="*/ 15 w 48"/>
                  <a:gd name="T41" fmla="*/ 5 h 31"/>
                  <a:gd name="T42" fmla="*/ 15 w 48"/>
                  <a:gd name="T43" fmla="*/ 5 h 31"/>
                  <a:gd name="T44" fmla="*/ 14 w 48"/>
                  <a:gd name="T45" fmla="*/ 5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9 w 48"/>
                  <a:gd name="T69" fmla="*/ 0 h 31"/>
                  <a:gd name="T70" fmla="*/ 19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7 h 31"/>
                  <a:gd name="T80" fmla="*/ 27 w 48"/>
                  <a:gd name="T81" fmla="*/ 7 h 31"/>
                  <a:gd name="T82" fmla="*/ 32 w 48"/>
                  <a:gd name="T83" fmla="*/ 2 h 31"/>
                  <a:gd name="T84" fmla="*/ 32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7 w 48"/>
                  <a:gd name="T95" fmla="*/ 3 h 31"/>
                  <a:gd name="T96" fmla="*/ 47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2" y="3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218"/>
              <p:cNvSpPr>
                <a:spLocks noEditPoints="1"/>
              </p:cNvSpPr>
              <p:nvPr/>
            </p:nvSpPr>
            <p:spPr bwMode="auto">
              <a:xfrm>
                <a:off x="4244" y="1244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5 w 31"/>
                  <a:gd name="T5" fmla="*/ 27 h 31"/>
                  <a:gd name="T6" fmla="*/ 1 w 31"/>
                  <a:gd name="T7" fmla="*/ 22 h 31"/>
                  <a:gd name="T8" fmla="*/ 0 w 31"/>
                  <a:gd name="T9" fmla="*/ 15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0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10 w 31"/>
                  <a:gd name="T33" fmla="*/ 25 h 31"/>
                  <a:gd name="T34" fmla="*/ 13 w 31"/>
                  <a:gd name="T35" fmla="*/ 27 h 31"/>
                  <a:gd name="T36" fmla="*/ 16 w 31"/>
                  <a:gd name="T37" fmla="*/ 27 h 31"/>
                  <a:gd name="T38" fmla="*/ 18 w 31"/>
                  <a:gd name="T39" fmla="*/ 27 h 31"/>
                  <a:gd name="T40" fmla="*/ 21 w 31"/>
                  <a:gd name="T41" fmla="*/ 25 h 31"/>
                  <a:gd name="T42" fmla="*/ 23 w 31"/>
                  <a:gd name="T43" fmla="*/ 25 h 31"/>
                  <a:gd name="T44" fmla="*/ 25 w 31"/>
                  <a:gd name="T45" fmla="*/ 22 h 31"/>
                  <a:gd name="T46" fmla="*/ 30 w 31"/>
                  <a:gd name="T47" fmla="*/ 23 h 31"/>
                  <a:gd name="T48" fmla="*/ 25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5 w 31"/>
                  <a:gd name="T55" fmla="*/ 13 h 31"/>
                  <a:gd name="T56" fmla="*/ 25 w 31"/>
                  <a:gd name="T57" fmla="*/ 10 h 31"/>
                  <a:gd name="T58" fmla="*/ 23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5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2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19"/>
              <p:cNvSpPr/>
              <p:nvPr/>
            </p:nvSpPr>
            <p:spPr bwMode="auto">
              <a:xfrm>
                <a:off x="4278" y="1234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5 h 41"/>
                  <a:gd name="T56" fmla="*/ 15 w 20"/>
                  <a:gd name="T57" fmla="*/ 35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20"/>
              <p:cNvSpPr/>
              <p:nvPr/>
            </p:nvSpPr>
            <p:spPr bwMode="auto">
              <a:xfrm>
                <a:off x="4305" y="1267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2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221"/>
              <p:cNvSpPr/>
              <p:nvPr/>
            </p:nvSpPr>
            <p:spPr bwMode="auto">
              <a:xfrm>
                <a:off x="3513" y="1315"/>
                <a:ext cx="30" cy="31"/>
              </a:xfrm>
              <a:custGeom>
                <a:avLst/>
                <a:gdLst>
                  <a:gd name="T0" fmla="*/ 0 w 30"/>
                  <a:gd name="T1" fmla="*/ 17 h 31"/>
                  <a:gd name="T2" fmla="*/ 0 w 30"/>
                  <a:gd name="T3" fmla="*/ 17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6 w 30"/>
                  <a:gd name="T17" fmla="*/ 0 h 31"/>
                  <a:gd name="T18" fmla="*/ 16 w 30"/>
                  <a:gd name="T19" fmla="*/ 0 h 31"/>
                  <a:gd name="T20" fmla="*/ 21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8 w 30"/>
                  <a:gd name="T27" fmla="*/ 5 h 31"/>
                  <a:gd name="T28" fmla="*/ 30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6 w 30"/>
                  <a:gd name="T39" fmla="*/ 5 h 31"/>
                  <a:gd name="T40" fmla="*/ 16 w 30"/>
                  <a:gd name="T41" fmla="*/ 5 h 31"/>
                  <a:gd name="T42" fmla="*/ 13 w 30"/>
                  <a:gd name="T43" fmla="*/ 7 h 31"/>
                  <a:gd name="T44" fmla="*/ 13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8 w 30"/>
                  <a:gd name="T51" fmla="*/ 12 h 31"/>
                  <a:gd name="T52" fmla="*/ 8 w 30"/>
                  <a:gd name="T53" fmla="*/ 12 h 31"/>
                  <a:gd name="T54" fmla="*/ 6 w 30"/>
                  <a:gd name="T55" fmla="*/ 17 h 31"/>
                  <a:gd name="T56" fmla="*/ 6 w 30"/>
                  <a:gd name="T57" fmla="*/ 17 h 31"/>
                  <a:gd name="T58" fmla="*/ 8 w 30"/>
                  <a:gd name="T59" fmla="*/ 20 h 31"/>
                  <a:gd name="T60" fmla="*/ 8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3 w 30"/>
                  <a:gd name="T67" fmla="*/ 25 h 31"/>
                  <a:gd name="T68" fmla="*/ 13 w 30"/>
                  <a:gd name="T69" fmla="*/ 25 h 31"/>
                  <a:gd name="T70" fmla="*/ 16 w 30"/>
                  <a:gd name="T71" fmla="*/ 26 h 31"/>
                  <a:gd name="T72" fmla="*/ 16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1 w 30"/>
                  <a:gd name="T79" fmla="*/ 25 h 31"/>
                  <a:gd name="T80" fmla="*/ 21 w 30"/>
                  <a:gd name="T81" fmla="*/ 25 h 31"/>
                  <a:gd name="T82" fmla="*/ 23 w 30"/>
                  <a:gd name="T83" fmla="*/ 23 h 31"/>
                  <a:gd name="T84" fmla="*/ 23 w 30"/>
                  <a:gd name="T85" fmla="*/ 23 h 31"/>
                  <a:gd name="T86" fmla="*/ 23 w 30"/>
                  <a:gd name="T87" fmla="*/ 22 h 31"/>
                  <a:gd name="T88" fmla="*/ 30 w 30"/>
                  <a:gd name="T89" fmla="*/ 25 h 31"/>
                  <a:gd name="T90" fmla="*/ 30 w 30"/>
                  <a:gd name="T91" fmla="*/ 25 h 31"/>
                  <a:gd name="T92" fmla="*/ 28 w 30"/>
                  <a:gd name="T93" fmla="*/ 26 h 31"/>
                  <a:gd name="T94" fmla="*/ 25 w 30"/>
                  <a:gd name="T95" fmla="*/ 30 h 31"/>
                  <a:gd name="T96" fmla="*/ 25 w 30"/>
                  <a:gd name="T97" fmla="*/ 30 h 31"/>
                  <a:gd name="T98" fmla="*/ 21 w 30"/>
                  <a:gd name="T99" fmla="*/ 31 h 31"/>
                  <a:gd name="T100" fmla="*/ 16 w 30"/>
                  <a:gd name="T101" fmla="*/ 31 h 31"/>
                  <a:gd name="T102" fmla="*/ 16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2 h 31"/>
                  <a:gd name="T114" fmla="*/ 2 w 30"/>
                  <a:gd name="T115" fmla="*/ 22 h 31"/>
                  <a:gd name="T116" fmla="*/ 0 w 30"/>
                  <a:gd name="T117" fmla="*/ 17 h 31"/>
                  <a:gd name="T118" fmla="*/ 0 w 30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22"/>
              <p:cNvSpPr>
                <a:spLocks noEditPoints="1"/>
              </p:cNvSpPr>
              <p:nvPr/>
            </p:nvSpPr>
            <p:spPr bwMode="auto">
              <a:xfrm>
                <a:off x="3546" y="1315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7 h 31"/>
                  <a:gd name="T26" fmla="*/ 31 w 33"/>
                  <a:gd name="T27" fmla="*/ 22 h 31"/>
                  <a:gd name="T28" fmla="*/ 28 w 33"/>
                  <a:gd name="T29" fmla="*/ 26 h 31"/>
                  <a:gd name="T30" fmla="*/ 23 w 33"/>
                  <a:gd name="T31" fmla="*/ 31 h 31"/>
                  <a:gd name="T32" fmla="*/ 16 w 33"/>
                  <a:gd name="T33" fmla="*/ 31 h 31"/>
                  <a:gd name="T34" fmla="*/ 6 w 33"/>
                  <a:gd name="T35" fmla="*/ 17 h 31"/>
                  <a:gd name="T36" fmla="*/ 8 w 33"/>
                  <a:gd name="T37" fmla="*/ 20 h 31"/>
                  <a:gd name="T38" fmla="*/ 10 w 33"/>
                  <a:gd name="T39" fmla="*/ 23 h 31"/>
                  <a:gd name="T40" fmla="*/ 13 w 33"/>
                  <a:gd name="T41" fmla="*/ 25 h 31"/>
                  <a:gd name="T42" fmla="*/ 16 w 33"/>
                  <a:gd name="T43" fmla="*/ 26 h 31"/>
                  <a:gd name="T44" fmla="*/ 20 w 33"/>
                  <a:gd name="T45" fmla="*/ 25 h 31"/>
                  <a:gd name="T46" fmla="*/ 23 w 33"/>
                  <a:gd name="T47" fmla="*/ 23 h 31"/>
                  <a:gd name="T48" fmla="*/ 25 w 33"/>
                  <a:gd name="T49" fmla="*/ 20 h 31"/>
                  <a:gd name="T50" fmla="*/ 26 w 33"/>
                  <a:gd name="T51" fmla="*/ 17 h 31"/>
                  <a:gd name="T52" fmla="*/ 25 w 33"/>
                  <a:gd name="T53" fmla="*/ 12 h 31"/>
                  <a:gd name="T54" fmla="*/ 23 w 33"/>
                  <a:gd name="T55" fmla="*/ 8 h 31"/>
                  <a:gd name="T56" fmla="*/ 20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10 w 33"/>
                  <a:gd name="T63" fmla="*/ 8 h 31"/>
                  <a:gd name="T64" fmla="*/ 8 w 33"/>
                  <a:gd name="T65" fmla="*/ 12 h 31"/>
                  <a:gd name="T66" fmla="*/ 6 w 33"/>
                  <a:gd name="T6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23"/>
              <p:cNvSpPr/>
              <p:nvPr/>
            </p:nvSpPr>
            <p:spPr bwMode="auto">
              <a:xfrm>
                <a:off x="3585" y="1315"/>
                <a:ext cx="27" cy="31"/>
              </a:xfrm>
              <a:custGeom>
                <a:avLst/>
                <a:gdLst>
                  <a:gd name="T0" fmla="*/ 27 w 27"/>
                  <a:gd name="T1" fmla="*/ 31 h 31"/>
                  <a:gd name="T2" fmla="*/ 22 w 27"/>
                  <a:gd name="T3" fmla="*/ 31 h 31"/>
                  <a:gd name="T4" fmla="*/ 22 w 27"/>
                  <a:gd name="T5" fmla="*/ 13 h 31"/>
                  <a:gd name="T6" fmla="*/ 22 w 27"/>
                  <a:gd name="T7" fmla="*/ 13 h 31"/>
                  <a:gd name="T8" fmla="*/ 20 w 27"/>
                  <a:gd name="T9" fmla="*/ 8 h 31"/>
                  <a:gd name="T10" fmla="*/ 20 w 27"/>
                  <a:gd name="T11" fmla="*/ 8 h 31"/>
                  <a:gd name="T12" fmla="*/ 19 w 27"/>
                  <a:gd name="T13" fmla="*/ 7 h 31"/>
                  <a:gd name="T14" fmla="*/ 15 w 27"/>
                  <a:gd name="T15" fmla="*/ 5 h 31"/>
                  <a:gd name="T16" fmla="*/ 15 w 27"/>
                  <a:gd name="T17" fmla="*/ 5 h 31"/>
                  <a:gd name="T18" fmla="*/ 12 w 27"/>
                  <a:gd name="T19" fmla="*/ 7 h 31"/>
                  <a:gd name="T20" fmla="*/ 12 w 27"/>
                  <a:gd name="T21" fmla="*/ 7 h 31"/>
                  <a:gd name="T22" fmla="*/ 10 w 27"/>
                  <a:gd name="T23" fmla="*/ 8 h 31"/>
                  <a:gd name="T24" fmla="*/ 10 w 27"/>
                  <a:gd name="T25" fmla="*/ 8 h 31"/>
                  <a:gd name="T26" fmla="*/ 7 w 27"/>
                  <a:gd name="T27" fmla="*/ 10 h 31"/>
                  <a:gd name="T28" fmla="*/ 7 w 27"/>
                  <a:gd name="T29" fmla="*/ 10 h 31"/>
                  <a:gd name="T30" fmla="*/ 7 w 27"/>
                  <a:gd name="T31" fmla="*/ 13 h 31"/>
                  <a:gd name="T32" fmla="*/ 7 w 27"/>
                  <a:gd name="T33" fmla="*/ 31 h 31"/>
                  <a:gd name="T34" fmla="*/ 0 w 27"/>
                  <a:gd name="T35" fmla="*/ 31 h 31"/>
                  <a:gd name="T36" fmla="*/ 0 w 27"/>
                  <a:gd name="T37" fmla="*/ 0 h 31"/>
                  <a:gd name="T38" fmla="*/ 5 w 27"/>
                  <a:gd name="T39" fmla="*/ 0 h 31"/>
                  <a:gd name="T40" fmla="*/ 5 w 27"/>
                  <a:gd name="T41" fmla="*/ 7 h 31"/>
                  <a:gd name="T42" fmla="*/ 5 w 27"/>
                  <a:gd name="T43" fmla="*/ 7 h 31"/>
                  <a:gd name="T44" fmla="*/ 7 w 27"/>
                  <a:gd name="T45" fmla="*/ 3 h 31"/>
                  <a:gd name="T46" fmla="*/ 10 w 27"/>
                  <a:gd name="T47" fmla="*/ 2 h 31"/>
                  <a:gd name="T48" fmla="*/ 10 w 27"/>
                  <a:gd name="T49" fmla="*/ 2 h 31"/>
                  <a:gd name="T50" fmla="*/ 19 w 27"/>
                  <a:gd name="T51" fmla="*/ 0 h 31"/>
                  <a:gd name="T52" fmla="*/ 19 w 27"/>
                  <a:gd name="T53" fmla="*/ 0 h 31"/>
                  <a:gd name="T54" fmla="*/ 24 w 27"/>
                  <a:gd name="T55" fmla="*/ 0 h 31"/>
                  <a:gd name="T56" fmla="*/ 24 w 27"/>
                  <a:gd name="T57" fmla="*/ 0 h 31"/>
                  <a:gd name="T58" fmla="*/ 25 w 27"/>
                  <a:gd name="T59" fmla="*/ 3 h 31"/>
                  <a:gd name="T60" fmla="*/ 25 w 27"/>
                  <a:gd name="T61" fmla="*/ 3 h 31"/>
                  <a:gd name="T62" fmla="*/ 27 w 27"/>
                  <a:gd name="T63" fmla="*/ 8 h 31"/>
                  <a:gd name="T64" fmla="*/ 27 w 27"/>
                  <a:gd name="T65" fmla="*/ 8 h 31"/>
                  <a:gd name="T66" fmla="*/ 27 w 27"/>
                  <a:gd name="T67" fmla="*/ 12 h 31"/>
                  <a:gd name="T68" fmla="*/ 27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27" y="31"/>
                    </a:move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24"/>
              <p:cNvSpPr/>
              <p:nvPr/>
            </p:nvSpPr>
            <p:spPr bwMode="auto">
              <a:xfrm>
                <a:off x="3618" y="1315"/>
                <a:ext cx="27" cy="31"/>
              </a:xfrm>
              <a:custGeom>
                <a:avLst/>
                <a:gdLst>
                  <a:gd name="T0" fmla="*/ 14 w 27"/>
                  <a:gd name="T1" fmla="*/ 31 h 31"/>
                  <a:gd name="T2" fmla="*/ 7 w 27"/>
                  <a:gd name="T3" fmla="*/ 31 h 31"/>
                  <a:gd name="T4" fmla="*/ 2 w 27"/>
                  <a:gd name="T5" fmla="*/ 23 h 31"/>
                  <a:gd name="T6" fmla="*/ 9 w 27"/>
                  <a:gd name="T7" fmla="*/ 26 h 31"/>
                  <a:gd name="T8" fmla="*/ 14 w 27"/>
                  <a:gd name="T9" fmla="*/ 26 h 31"/>
                  <a:gd name="T10" fmla="*/ 19 w 27"/>
                  <a:gd name="T11" fmla="*/ 26 h 31"/>
                  <a:gd name="T12" fmla="*/ 20 w 27"/>
                  <a:gd name="T13" fmla="*/ 23 h 31"/>
                  <a:gd name="T14" fmla="*/ 20 w 27"/>
                  <a:gd name="T15" fmla="*/ 22 h 31"/>
                  <a:gd name="T16" fmla="*/ 19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4 w 27"/>
                  <a:gd name="T35" fmla="*/ 0 h 31"/>
                  <a:gd name="T36" fmla="*/ 20 w 27"/>
                  <a:gd name="T37" fmla="*/ 0 h 31"/>
                  <a:gd name="T38" fmla="*/ 24 w 27"/>
                  <a:gd name="T39" fmla="*/ 8 h 31"/>
                  <a:gd name="T40" fmla="*/ 19 w 27"/>
                  <a:gd name="T41" fmla="*/ 5 h 31"/>
                  <a:gd name="T42" fmla="*/ 14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4 w 27"/>
                  <a:gd name="T55" fmla="*/ 13 h 31"/>
                  <a:gd name="T56" fmla="*/ 20 w 27"/>
                  <a:gd name="T57" fmla="*/ 15 h 31"/>
                  <a:gd name="T58" fmla="*/ 24 w 27"/>
                  <a:gd name="T59" fmla="*/ 17 h 31"/>
                  <a:gd name="T60" fmla="*/ 25 w 27"/>
                  <a:gd name="T61" fmla="*/ 18 h 31"/>
                  <a:gd name="T62" fmla="*/ 27 w 27"/>
                  <a:gd name="T63" fmla="*/ 23 h 31"/>
                  <a:gd name="T64" fmla="*/ 25 w 27"/>
                  <a:gd name="T65" fmla="*/ 26 h 31"/>
                  <a:gd name="T66" fmla="*/ 24 w 27"/>
                  <a:gd name="T67" fmla="*/ 30 h 31"/>
                  <a:gd name="T68" fmla="*/ 14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25"/>
              <p:cNvSpPr>
                <a:spLocks noEditPoints="1"/>
              </p:cNvSpPr>
              <p:nvPr/>
            </p:nvSpPr>
            <p:spPr bwMode="auto">
              <a:xfrm>
                <a:off x="3648" y="1315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5 h 31"/>
                  <a:gd name="T26" fmla="*/ 33 w 33"/>
                  <a:gd name="T27" fmla="*/ 17 h 31"/>
                  <a:gd name="T28" fmla="*/ 8 w 33"/>
                  <a:gd name="T29" fmla="*/ 18 h 31"/>
                  <a:gd name="T30" fmla="*/ 8 w 33"/>
                  <a:gd name="T31" fmla="*/ 22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6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26"/>
              <p:cNvSpPr/>
              <p:nvPr/>
            </p:nvSpPr>
            <p:spPr bwMode="auto">
              <a:xfrm>
                <a:off x="3684" y="1315"/>
                <a:ext cx="30" cy="31"/>
              </a:xfrm>
              <a:custGeom>
                <a:avLst/>
                <a:gdLst>
                  <a:gd name="T0" fmla="*/ 0 w 30"/>
                  <a:gd name="T1" fmla="*/ 17 h 31"/>
                  <a:gd name="T2" fmla="*/ 0 w 30"/>
                  <a:gd name="T3" fmla="*/ 17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7 w 30"/>
                  <a:gd name="T17" fmla="*/ 0 h 31"/>
                  <a:gd name="T18" fmla="*/ 17 w 30"/>
                  <a:gd name="T19" fmla="*/ 0 h 31"/>
                  <a:gd name="T20" fmla="*/ 22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9 w 30"/>
                  <a:gd name="T27" fmla="*/ 5 h 31"/>
                  <a:gd name="T28" fmla="*/ 30 w 30"/>
                  <a:gd name="T29" fmla="*/ 8 h 31"/>
                  <a:gd name="T30" fmla="*/ 24 w 30"/>
                  <a:gd name="T31" fmla="*/ 10 h 31"/>
                  <a:gd name="T32" fmla="*/ 24 w 30"/>
                  <a:gd name="T33" fmla="*/ 10 h 31"/>
                  <a:gd name="T34" fmla="*/ 22 w 30"/>
                  <a:gd name="T35" fmla="*/ 7 h 31"/>
                  <a:gd name="T36" fmla="*/ 22 w 30"/>
                  <a:gd name="T37" fmla="*/ 7 h 31"/>
                  <a:gd name="T38" fmla="*/ 17 w 30"/>
                  <a:gd name="T39" fmla="*/ 5 h 31"/>
                  <a:gd name="T40" fmla="*/ 17 w 30"/>
                  <a:gd name="T41" fmla="*/ 5 h 31"/>
                  <a:gd name="T42" fmla="*/ 14 w 30"/>
                  <a:gd name="T43" fmla="*/ 7 h 31"/>
                  <a:gd name="T44" fmla="*/ 14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9 w 30"/>
                  <a:gd name="T51" fmla="*/ 12 h 31"/>
                  <a:gd name="T52" fmla="*/ 9 w 30"/>
                  <a:gd name="T53" fmla="*/ 12 h 31"/>
                  <a:gd name="T54" fmla="*/ 7 w 30"/>
                  <a:gd name="T55" fmla="*/ 17 h 31"/>
                  <a:gd name="T56" fmla="*/ 7 w 30"/>
                  <a:gd name="T57" fmla="*/ 17 h 31"/>
                  <a:gd name="T58" fmla="*/ 9 w 30"/>
                  <a:gd name="T59" fmla="*/ 20 h 31"/>
                  <a:gd name="T60" fmla="*/ 9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4 w 30"/>
                  <a:gd name="T67" fmla="*/ 25 h 31"/>
                  <a:gd name="T68" fmla="*/ 14 w 30"/>
                  <a:gd name="T69" fmla="*/ 25 h 31"/>
                  <a:gd name="T70" fmla="*/ 17 w 30"/>
                  <a:gd name="T71" fmla="*/ 26 h 31"/>
                  <a:gd name="T72" fmla="*/ 17 w 30"/>
                  <a:gd name="T73" fmla="*/ 26 h 31"/>
                  <a:gd name="T74" fmla="*/ 20 w 30"/>
                  <a:gd name="T75" fmla="*/ 26 h 31"/>
                  <a:gd name="T76" fmla="*/ 20 w 30"/>
                  <a:gd name="T77" fmla="*/ 26 h 31"/>
                  <a:gd name="T78" fmla="*/ 22 w 30"/>
                  <a:gd name="T79" fmla="*/ 25 h 31"/>
                  <a:gd name="T80" fmla="*/ 22 w 30"/>
                  <a:gd name="T81" fmla="*/ 25 h 31"/>
                  <a:gd name="T82" fmla="*/ 24 w 30"/>
                  <a:gd name="T83" fmla="*/ 23 h 31"/>
                  <a:gd name="T84" fmla="*/ 24 w 30"/>
                  <a:gd name="T85" fmla="*/ 23 h 31"/>
                  <a:gd name="T86" fmla="*/ 25 w 30"/>
                  <a:gd name="T87" fmla="*/ 22 h 31"/>
                  <a:gd name="T88" fmla="*/ 30 w 30"/>
                  <a:gd name="T89" fmla="*/ 25 h 31"/>
                  <a:gd name="T90" fmla="*/ 30 w 30"/>
                  <a:gd name="T91" fmla="*/ 25 h 31"/>
                  <a:gd name="T92" fmla="*/ 29 w 30"/>
                  <a:gd name="T93" fmla="*/ 26 h 31"/>
                  <a:gd name="T94" fmla="*/ 25 w 30"/>
                  <a:gd name="T95" fmla="*/ 30 h 31"/>
                  <a:gd name="T96" fmla="*/ 25 w 30"/>
                  <a:gd name="T97" fmla="*/ 30 h 31"/>
                  <a:gd name="T98" fmla="*/ 22 w 30"/>
                  <a:gd name="T99" fmla="*/ 31 h 31"/>
                  <a:gd name="T100" fmla="*/ 17 w 30"/>
                  <a:gd name="T101" fmla="*/ 31 h 31"/>
                  <a:gd name="T102" fmla="*/ 17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2 h 31"/>
                  <a:gd name="T114" fmla="*/ 2 w 30"/>
                  <a:gd name="T115" fmla="*/ 22 h 31"/>
                  <a:gd name="T116" fmla="*/ 0 w 30"/>
                  <a:gd name="T117" fmla="*/ 17 h 31"/>
                  <a:gd name="T118" fmla="*/ 0 w 30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9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27"/>
              <p:cNvSpPr/>
              <p:nvPr/>
            </p:nvSpPr>
            <p:spPr bwMode="auto">
              <a:xfrm>
                <a:off x="3719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5 w 20"/>
                  <a:gd name="T17" fmla="*/ 40 h 41"/>
                  <a:gd name="T18" fmla="*/ 5 w 20"/>
                  <a:gd name="T19" fmla="*/ 40 h 41"/>
                  <a:gd name="T20" fmla="*/ 3 w 20"/>
                  <a:gd name="T21" fmla="*/ 38 h 41"/>
                  <a:gd name="T22" fmla="*/ 3 w 20"/>
                  <a:gd name="T23" fmla="*/ 38 h 41"/>
                  <a:gd name="T24" fmla="*/ 3 w 20"/>
                  <a:gd name="T25" fmla="*/ 35 h 41"/>
                  <a:gd name="T26" fmla="*/ 3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3 w 20"/>
                  <a:gd name="T33" fmla="*/ 10 h 41"/>
                  <a:gd name="T34" fmla="*/ 3 w 20"/>
                  <a:gd name="T35" fmla="*/ 0 h 41"/>
                  <a:gd name="T36" fmla="*/ 10 w 20"/>
                  <a:gd name="T37" fmla="*/ 0 h 41"/>
                  <a:gd name="T38" fmla="*/ 10 w 20"/>
                  <a:gd name="T39" fmla="*/ 10 h 41"/>
                  <a:gd name="T40" fmla="*/ 17 w 20"/>
                  <a:gd name="T41" fmla="*/ 10 h 41"/>
                  <a:gd name="T42" fmla="*/ 17 w 20"/>
                  <a:gd name="T43" fmla="*/ 15 h 41"/>
                  <a:gd name="T44" fmla="*/ 10 w 20"/>
                  <a:gd name="T45" fmla="*/ 15 h 41"/>
                  <a:gd name="T46" fmla="*/ 10 w 20"/>
                  <a:gd name="T47" fmla="*/ 33 h 41"/>
                  <a:gd name="T48" fmla="*/ 10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3 w 20"/>
                  <a:gd name="T55" fmla="*/ 36 h 41"/>
                  <a:gd name="T56" fmla="*/ 13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28"/>
              <p:cNvSpPr>
                <a:spLocks noEditPoints="1"/>
              </p:cNvSpPr>
              <p:nvPr/>
            </p:nvSpPr>
            <p:spPr bwMode="auto">
              <a:xfrm>
                <a:off x="3741" y="1315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9 w 31"/>
                  <a:gd name="T3" fmla="*/ 31 h 31"/>
                  <a:gd name="T4" fmla="*/ 5 w 31"/>
                  <a:gd name="T5" fmla="*/ 26 h 31"/>
                  <a:gd name="T6" fmla="*/ 1 w 31"/>
                  <a:gd name="T7" fmla="*/ 22 h 31"/>
                  <a:gd name="T8" fmla="*/ 0 w 31"/>
                  <a:gd name="T9" fmla="*/ 17 h 31"/>
                  <a:gd name="T10" fmla="*/ 1 w 31"/>
                  <a:gd name="T11" fmla="*/ 10 h 31"/>
                  <a:gd name="T12" fmla="*/ 5 w 31"/>
                  <a:gd name="T13" fmla="*/ 5 h 31"/>
                  <a:gd name="T14" fmla="*/ 9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9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9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6 w 31"/>
                  <a:gd name="T55" fmla="*/ 13 h 31"/>
                  <a:gd name="T56" fmla="*/ 24 w 31"/>
                  <a:gd name="T57" fmla="*/ 10 h 31"/>
                  <a:gd name="T58" fmla="*/ 23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9 w 31"/>
                  <a:gd name="T67" fmla="*/ 7 h 31"/>
                  <a:gd name="T68" fmla="*/ 8 w 31"/>
                  <a:gd name="T69" fmla="*/ 10 h 31"/>
                  <a:gd name="T70" fmla="*/ 26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29"/>
              <p:cNvSpPr/>
              <p:nvPr/>
            </p:nvSpPr>
            <p:spPr bwMode="auto">
              <a:xfrm>
                <a:off x="3775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30"/>
              <p:cNvSpPr/>
              <p:nvPr/>
            </p:nvSpPr>
            <p:spPr bwMode="auto">
              <a:xfrm>
                <a:off x="3800" y="1315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5 w 30"/>
                  <a:gd name="T5" fmla="*/ 31 h 31"/>
                  <a:gd name="T6" fmla="*/ 2 w 30"/>
                  <a:gd name="T7" fmla="*/ 28 h 31"/>
                  <a:gd name="T8" fmla="*/ 2 w 30"/>
                  <a:gd name="T9" fmla="*/ 28 h 31"/>
                  <a:gd name="T10" fmla="*/ 0 w 30"/>
                  <a:gd name="T11" fmla="*/ 25 h 31"/>
                  <a:gd name="T12" fmla="*/ 0 w 30"/>
                  <a:gd name="T13" fmla="*/ 20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8 h 31"/>
                  <a:gd name="T20" fmla="*/ 7 w 30"/>
                  <a:gd name="T21" fmla="*/ 18 h 31"/>
                  <a:gd name="T22" fmla="*/ 8 w 30"/>
                  <a:gd name="T23" fmla="*/ 25 h 31"/>
                  <a:gd name="T24" fmla="*/ 10 w 30"/>
                  <a:gd name="T25" fmla="*/ 26 h 31"/>
                  <a:gd name="T26" fmla="*/ 12 w 30"/>
                  <a:gd name="T27" fmla="*/ 26 h 31"/>
                  <a:gd name="T28" fmla="*/ 12 w 30"/>
                  <a:gd name="T29" fmla="*/ 26 h 31"/>
                  <a:gd name="T30" fmla="*/ 18 w 30"/>
                  <a:gd name="T31" fmla="*/ 25 h 31"/>
                  <a:gd name="T32" fmla="*/ 18 w 30"/>
                  <a:gd name="T33" fmla="*/ 25 h 31"/>
                  <a:gd name="T34" fmla="*/ 21 w 30"/>
                  <a:gd name="T35" fmla="*/ 20 h 31"/>
                  <a:gd name="T36" fmla="*/ 21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28 w 30"/>
                  <a:gd name="T45" fmla="*/ 25 h 31"/>
                  <a:gd name="T46" fmla="*/ 28 w 30"/>
                  <a:gd name="T47" fmla="*/ 25 h 31"/>
                  <a:gd name="T48" fmla="*/ 30 w 30"/>
                  <a:gd name="T49" fmla="*/ 26 h 31"/>
                  <a:gd name="T50" fmla="*/ 30 w 30"/>
                  <a:gd name="T51" fmla="*/ 31 h 31"/>
                  <a:gd name="T52" fmla="*/ 30 w 30"/>
                  <a:gd name="T53" fmla="*/ 31 h 31"/>
                  <a:gd name="T54" fmla="*/ 28 w 30"/>
                  <a:gd name="T55" fmla="*/ 31 h 31"/>
                  <a:gd name="T56" fmla="*/ 28 w 30"/>
                  <a:gd name="T57" fmla="*/ 31 h 31"/>
                  <a:gd name="T58" fmla="*/ 26 w 30"/>
                  <a:gd name="T59" fmla="*/ 31 h 31"/>
                  <a:gd name="T60" fmla="*/ 26 w 30"/>
                  <a:gd name="T61" fmla="*/ 31 h 31"/>
                  <a:gd name="T62" fmla="*/ 23 w 30"/>
                  <a:gd name="T63" fmla="*/ 31 h 31"/>
                  <a:gd name="T64" fmla="*/ 23 w 30"/>
                  <a:gd name="T65" fmla="*/ 31 h 31"/>
                  <a:gd name="T66" fmla="*/ 23 w 30"/>
                  <a:gd name="T67" fmla="*/ 28 h 31"/>
                  <a:gd name="T68" fmla="*/ 21 w 30"/>
                  <a:gd name="T69" fmla="*/ 25 h 31"/>
                  <a:gd name="T70" fmla="*/ 21 w 30"/>
                  <a:gd name="T71" fmla="*/ 25 h 31"/>
                  <a:gd name="T72" fmla="*/ 20 w 30"/>
                  <a:gd name="T73" fmla="*/ 28 h 31"/>
                  <a:gd name="T74" fmla="*/ 16 w 30"/>
                  <a:gd name="T75" fmla="*/ 30 h 31"/>
                  <a:gd name="T76" fmla="*/ 16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31"/>
              <p:cNvSpPr>
                <a:spLocks noEditPoints="1"/>
              </p:cNvSpPr>
              <p:nvPr/>
            </p:nvSpPr>
            <p:spPr bwMode="auto">
              <a:xfrm>
                <a:off x="3835" y="1315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1 h 31"/>
                  <a:gd name="T4" fmla="*/ 5 w 31"/>
                  <a:gd name="T5" fmla="*/ 26 h 31"/>
                  <a:gd name="T6" fmla="*/ 1 w 31"/>
                  <a:gd name="T7" fmla="*/ 22 h 31"/>
                  <a:gd name="T8" fmla="*/ 0 w 31"/>
                  <a:gd name="T9" fmla="*/ 17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19 w 31"/>
                  <a:gd name="T51" fmla="*/ 31 h 31"/>
                  <a:gd name="T52" fmla="*/ 16 w 31"/>
                  <a:gd name="T53" fmla="*/ 31 h 31"/>
                  <a:gd name="T54" fmla="*/ 24 w 31"/>
                  <a:gd name="T55" fmla="*/ 13 h 31"/>
                  <a:gd name="T56" fmla="*/ 24 w 31"/>
                  <a:gd name="T57" fmla="*/ 10 h 31"/>
                  <a:gd name="T58" fmla="*/ 21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4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4" y="13"/>
                    </a:move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32"/>
              <p:cNvSpPr/>
              <p:nvPr/>
            </p:nvSpPr>
            <p:spPr bwMode="auto">
              <a:xfrm>
                <a:off x="3873" y="1315"/>
                <a:ext cx="18" cy="31"/>
              </a:xfrm>
              <a:custGeom>
                <a:avLst/>
                <a:gdLst>
                  <a:gd name="T0" fmla="*/ 18 w 18"/>
                  <a:gd name="T1" fmla="*/ 7 h 31"/>
                  <a:gd name="T2" fmla="*/ 18 w 18"/>
                  <a:gd name="T3" fmla="*/ 7 h 31"/>
                  <a:gd name="T4" fmla="*/ 9 w 18"/>
                  <a:gd name="T5" fmla="*/ 8 h 31"/>
                  <a:gd name="T6" fmla="*/ 9 w 18"/>
                  <a:gd name="T7" fmla="*/ 8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9 w 18"/>
                  <a:gd name="T25" fmla="*/ 2 h 31"/>
                  <a:gd name="T26" fmla="*/ 9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7"/>
                    </a:moveTo>
                    <a:lnTo>
                      <a:pt x="18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33"/>
              <p:cNvSpPr>
                <a:spLocks noEditPoints="1"/>
              </p:cNvSpPr>
              <p:nvPr/>
            </p:nvSpPr>
            <p:spPr bwMode="auto">
              <a:xfrm>
                <a:off x="3907" y="1315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7 w 30"/>
                  <a:gd name="T3" fmla="*/ 31 h 31"/>
                  <a:gd name="T4" fmla="*/ 4 w 30"/>
                  <a:gd name="T5" fmla="*/ 30 h 31"/>
                  <a:gd name="T6" fmla="*/ 0 w 30"/>
                  <a:gd name="T7" fmla="*/ 26 h 31"/>
                  <a:gd name="T8" fmla="*/ 0 w 30"/>
                  <a:gd name="T9" fmla="*/ 22 h 31"/>
                  <a:gd name="T10" fmla="*/ 0 w 30"/>
                  <a:gd name="T11" fmla="*/ 18 h 31"/>
                  <a:gd name="T12" fmla="*/ 4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3 w 30"/>
                  <a:gd name="T27" fmla="*/ 5 h 31"/>
                  <a:gd name="T28" fmla="*/ 8 w 30"/>
                  <a:gd name="T29" fmla="*/ 5 h 31"/>
                  <a:gd name="T30" fmla="*/ 4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6 h 31"/>
                  <a:gd name="T46" fmla="*/ 30 w 30"/>
                  <a:gd name="T47" fmla="*/ 31 h 31"/>
                  <a:gd name="T48" fmla="*/ 28 w 30"/>
                  <a:gd name="T49" fmla="*/ 31 h 31"/>
                  <a:gd name="T50" fmla="*/ 27 w 30"/>
                  <a:gd name="T51" fmla="*/ 31 h 31"/>
                  <a:gd name="T52" fmla="*/ 23 w 30"/>
                  <a:gd name="T53" fmla="*/ 31 h 31"/>
                  <a:gd name="T54" fmla="*/ 22 w 30"/>
                  <a:gd name="T55" fmla="*/ 26 h 31"/>
                  <a:gd name="T56" fmla="*/ 17 w 30"/>
                  <a:gd name="T57" fmla="*/ 30 h 31"/>
                  <a:gd name="T58" fmla="*/ 10 w 30"/>
                  <a:gd name="T59" fmla="*/ 31 h 31"/>
                  <a:gd name="T60" fmla="*/ 12 w 30"/>
                  <a:gd name="T61" fmla="*/ 26 h 31"/>
                  <a:gd name="T62" fmla="*/ 17 w 30"/>
                  <a:gd name="T63" fmla="*/ 26 h 31"/>
                  <a:gd name="T64" fmla="*/ 20 w 30"/>
                  <a:gd name="T65" fmla="*/ 23 h 31"/>
                  <a:gd name="T66" fmla="*/ 22 w 30"/>
                  <a:gd name="T67" fmla="*/ 22 h 31"/>
                  <a:gd name="T68" fmla="*/ 22 w 30"/>
                  <a:gd name="T69" fmla="*/ 18 h 31"/>
                  <a:gd name="T70" fmla="*/ 18 w 30"/>
                  <a:gd name="T71" fmla="*/ 17 h 31"/>
                  <a:gd name="T72" fmla="*/ 13 w 30"/>
                  <a:gd name="T73" fmla="*/ 17 h 31"/>
                  <a:gd name="T74" fmla="*/ 8 w 30"/>
                  <a:gd name="T75" fmla="*/ 18 h 31"/>
                  <a:gd name="T76" fmla="*/ 7 w 30"/>
                  <a:gd name="T77" fmla="*/ 22 h 31"/>
                  <a:gd name="T78" fmla="*/ 8 w 30"/>
                  <a:gd name="T79" fmla="*/ 25 h 31"/>
                  <a:gd name="T80" fmla="*/ 12 w 30"/>
                  <a:gd name="T8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  <a:moveTo>
                      <a:pt x="12" y="26"/>
                    </a:moveTo>
                    <a:lnTo>
                      <a:pt x="12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34"/>
              <p:cNvSpPr>
                <a:spLocks noEditPoints="1"/>
              </p:cNvSpPr>
              <p:nvPr/>
            </p:nvSpPr>
            <p:spPr bwMode="auto">
              <a:xfrm>
                <a:off x="3942" y="1304"/>
                <a:ext cx="33" cy="42"/>
              </a:xfrm>
              <a:custGeom>
                <a:avLst/>
                <a:gdLst>
                  <a:gd name="T0" fmla="*/ 15 w 33"/>
                  <a:gd name="T1" fmla="*/ 42 h 42"/>
                  <a:gd name="T2" fmla="*/ 8 w 33"/>
                  <a:gd name="T3" fmla="*/ 42 h 42"/>
                  <a:gd name="T4" fmla="*/ 3 w 33"/>
                  <a:gd name="T5" fmla="*/ 37 h 42"/>
                  <a:gd name="T6" fmla="*/ 0 w 33"/>
                  <a:gd name="T7" fmla="*/ 33 h 42"/>
                  <a:gd name="T8" fmla="*/ 0 w 33"/>
                  <a:gd name="T9" fmla="*/ 28 h 42"/>
                  <a:gd name="T10" fmla="*/ 0 w 33"/>
                  <a:gd name="T11" fmla="*/ 21 h 42"/>
                  <a:gd name="T12" fmla="*/ 3 w 33"/>
                  <a:gd name="T13" fmla="*/ 16 h 42"/>
                  <a:gd name="T14" fmla="*/ 8 w 33"/>
                  <a:gd name="T15" fmla="*/ 13 h 42"/>
                  <a:gd name="T16" fmla="*/ 13 w 33"/>
                  <a:gd name="T17" fmla="*/ 11 h 42"/>
                  <a:gd name="T18" fmla="*/ 20 w 33"/>
                  <a:gd name="T19" fmla="*/ 13 h 42"/>
                  <a:gd name="T20" fmla="*/ 25 w 33"/>
                  <a:gd name="T21" fmla="*/ 18 h 42"/>
                  <a:gd name="T22" fmla="*/ 31 w 33"/>
                  <a:gd name="T23" fmla="*/ 0 h 42"/>
                  <a:gd name="T24" fmla="*/ 31 w 33"/>
                  <a:gd name="T25" fmla="*/ 34 h 42"/>
                  <a:gd name="T26" fmla="*/ 31 w 33"/>
                  <a:gd name="T27" fmla="*/ 36 h 42"/>
                  <a:gd name="T28" fmla="*/ 33 w 33"/>
                  <a:gd name="T29" fmla="*/ 42 h 42"/>
                  <a:gd name="T30" fmla="*/ 31 w 33"/>
                  <a:gd name="T31" fmla="*/ 42 h 42"/>
                  <a:gd name="T32" fmla="*/ 30 w 33"/>
                  <a:gd name="T33" fmla="*/ 42 h 42"/>
                  <a:gd name="T34" fmla="*/ 26 w 33"/>
                  <a:gd name="T35" fmla="*/ 42 h 42"/>
                  <a:gd name="T36" fmla="*/ 25 w 33"/>
                  <a:gd name="T37" fmla="*/ 39 h 42"/>
                  <a:gd name="T38" fmla="*/ 25 w 33"/>
                  <a:gd name="T39" fmla="*/ 37 h 42"/>
                  <a:gd name="T40" fmla="*/ 21 w 33"/>
                  <a:gd name="T41" fmla="*/ 41 h 42"/>
                  <a:gd name="T42" fmla="*/ 15 w 33"/>
                  <a:gd name="T43" fmla="*/ 42 h 42"/>
                  <a:gd name="T44" fmla="*/ 16 w 33"/>
                  <a:gd name="T45" fmla="*/ 37 h 42"/>
                  <a:gd name="T46" fmla="*/ 18 w 33"/>
                  <a:gd name="T47" fmla="*/ 37 h 42"/>
                  <a:gd name="T48" fmla="*/ 21 w 33"/>
                  <a:gd name="T49" fmla="*/ 36 h 42"/>
                  <a:gd name="T50" fmla="*/ 23 w 33"/>
                  <a:gd name="T51" fmla="*/ 34 h 42"/>
                  <a:gd name="T52" fmla="*/ 25 w 33"/>
                  <a:gd name="T53" fmla="*/ 23 h 42"/>
                  <a:gd name="T54" fmla="*/ 23 w 33"/>
                  <a:gd name="T55" fmla="*/ 21 h 42"/>
                  <a:gd name="T56" fmla="*/ 21 w 33"/>
                  <a:gd name="T57" fmla="*/ 18 h 42"/>
                  <a:gd name="T58" fmla="*/ 18 w 33"/>
                  <a:gd name="T59" fmla="*/ 16 h 42"/>
                  <a:gd name="T60" fmla="*/ 15 w 33"/>
                  <a:gd name="T61" fmla="*/ 16 h 42"/>
                  <a:gd name="T62" fmla="*/ 11 w 33"/>
                  <a:gd name="T63" fmla="*/ 18 h 42"/>
                  <a:gd name="T64" fmla="*/ 8 w 33"/>
                  <a:gd name="T65" fmla="*/ 19 h 42"/>
                  <a:gd name="T66" fmla="*/ 6 w 33"/>
                  <a:gd name="T67" fmla="*/ 23 h 42"/>
                  <a:gd name="T68" fmla="*/ 6 w 33"/>
                  <a:gd name="T69" fmla="*/ 28 h 42"/>
                  <a:gd name="T70" fmla="*/ 6 w 33"/>
                  <a:gd name="T71" fmla="*/ 31 h 42"/>
                  <a:gd name="T72" fmla="*/ 8 w 33"/>
                  <a:gd name="T73" fmla="*/ 34 h 42"/>
                  <a:gd name="T74" fmla="*/ 11 w 33"/>
                  <a:gd name="T75" fmla="*/ 36 h 42"/>
                  <a:gd name="T76" fmla="*/ 16 w 33"/>
                  <a:gd name="T77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2">
                    <a:moveTo>
                      <a:pt x="15" y="42"/>
                    </a:moveTo>
                    <a:lnTo>
                      <a:pt x="15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5" y="42"/>
                    </a:lnTo>
                    <a:lnTo>
                      <a:pt x="15" y="42"/>
                    </a:lnTo>
                    <a:close/>
                    <a:moveTo>
                      <a:pt x="16" y="37"/>
                    </a:moveTo>
                    <a:lnTo>
                      <a:pt x="16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35"/>
              <p:cNvSpPr>
                <a:spLocks noEditPoints="1"/>
              </p:cNvSpPr>
              <p:nvPr/>
            </p:nvSpPr>
            <p:spPr bwMode="auto">
              <a:xfrm>
                <a:off x="3981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36"/>
              <p:cNvSpPr>
                <a:spLocks noEditPoints="1"/>
              </p:cNvSpPr>
              <p:nvPr/>
            </p:nvSpPr>
            <p:spPr bwMode="auto">
              <a:xfrm>
                <a:off x="3996" y="1315"/>
                <a:ext cx="32" cy="45"/>
              </a:xfrm>
              <a:custGeom>
                <a:avLst/>
                <a:gdLst>
                  <a:gd name="T0" fmla="*/ 18 w 32"/>
                  <a:gd name="T1" fmla="*/ 31 h 45"/>
                  <a:gd name="T2" fmla="*/ 12 w 32"/>
                  <a:gd name="T3" fmla="*/ 30 h 45"/>
                  <a:gd name="T4" fmla="*/ 7 w 32"/>
                  <a:gd name="T5" fmla="*/ 45 h 45"/>
                  <a:gd name="T6" fmla="*/ 0 w 32"/>
                  <a:gd name="T7" fmla="*/ 0 h 45"/>
                  <a:gd name="T8" fmla="*/ 7 w 32"/>
                  <a:gd name="T9" fmla="*/ 7 h 45"/>
                  <a:gd name="T10" fmla="*/ 12 w 32"/>
                  <a:gd name="T11" fmla="*/ 2 h 45"/>
                  <a:gd name="T12" fmla="*/ 17 w 32"/>
                  <a:gd name="T13" fmla="*/ 0 h 45"/>
                  <a:gd name="T14" fmla="*/ 23 w 32"/>
                  <a:gd name="T15" fmla="*/ 2 h 45"/>
                  <a:gd name="T16" fmla="*/ 28 w 32"/>
                  <a:gd name="T17" fmla="*/ 5 h 45"/>
                  <a:gd name="T18" fmla="*/ 32 w 32"/>
                  <a:gd name="T19" fmla="*/ 10 h 45"/>
                  <a:gd name="T20" fmla="*/ 32 w 32"/>
                  <a:gd name="T21" fmla="*/ 17 h 45"/>
                  <a:gd name="T22" fmla="*/ 32 w 32"/>
                  <a:gd name="T23" fmla="*/ 22 h 45"/>
                  <a:gd name="T24" fmla="*/ 28 w 32"/>
                  <a:gd name="T25" fmla="*/ 26 h 45"/>
                  <a:gd name="T26" fmla="*/ 23 w 32"/>
                  <a:gd name="T27" fmla="*/ 31 h 45"/>
                  <a:gd name="T28" fmla="*/ 18 w 32"/>
                  <a:gd name="T29" fmla="*/ 31 h 45"/>
                  <a:gd name="T30" fmla="*/ 17 w 32"/>
                  <a:gd name="T31" fmla="*/ 26 h 45"/>
                  <a:gd name="T32" fmla="*/ 20 w 32"/>
                  <a:gd name="T33" fmla="*/ 25 h 45"/>
                  <a:gd name="T34" fmla="*/ 23 w 32"/>
                  <a:gd name="T35" fmla="*/ 23 h 45"/>
                  <a:gd name="T36" fmla="*/ 25 w 32"/>
                  <a:gd name="T37" fmla="*/ 20 h 45"/>
                  <a:gd name="T38" fmla="*/ 25 w 32"/>
                  <a:gd name="T39" fmla="*/ 17 h 45"/>
                  <a:gd name="T40" fmla="*/ 25 w 32"/>
                  <a:gd name="T41" fmla="*/ 12 h 45"/>
                  <a:gd name="T42" fmla="*/ 23 w 32"/>
                  <a:gd name="T43" fmla="*/ 8 h 45"/>
                  <a:gd name="T44" fmla="*/ 20 w 32"/>
                  <a:gd name="T45" fmla="*/ 7 h 45"/>
                  <a:gd name="T46" fmla="*/ 15 w 32"/>
                  <a:gd name="T47" fmla="*/ 5 h 45"/>
                  <a:gd name="T48" fmla="*/ 14 w 32"/>
                  <a:gd name="T49" fmla="*/ 5 h 45"/>
                  <a:gd name="T50" fmla="*/ 10 w 32"/>
                  <a:gd name="T51" fmla="*/ 7 h 45"/>
                  <a:gd name="T52" fmla="*/ 9 w 32"/>
                  <a:gd name="T53" fmla="*/ 8 h 45"/>
                  <a:gd name="T54" fmla="*/ 7 w 32"/>
                  <a:gd name="T55" fmla="*/ 12 h 45"/>
                  <a:gd name="T56" fmla="*/ 7 w 32"/>
                  <a:gd name="T57" fmla="*/ 20 h 45"/>
                  <a:gd name="T58" fmla="*/ 9 w 32"/>
                  <a:gd name="T59" fmla="*/ 22 h 45"/>
                  <a:gd name="T60" fmla="*/ 10 w 32"/>
                  <a:gd name="T61" fmla="*/ 25 h 45"/>
                  <a:gd name="T62" fmla="*/ 14 w 32"/>
                  <a:gd name="T63" fmla="*/ 26 h 45"/>
                  <a:gd name="T64" fmla="*/ 17 w 32"/>
                  <a:gd name="T6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5">
                    <a:moveTo>
                      <a:pt x="18" y="31"/>
                    </a:moveTo>
                    <a:lnTo>
                      <a:pt x="18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5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37"/>
              <p:cNvSpPr>
                <a:spLocks noEditPoints="1"/>
              </p:cNvSpPr>
              <p:nvPr/>
            </p:nvSpPr>
            <p:spPr bwMode="auto">
              <a:xfrm>
                <a:off x="4034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38"/>
              <p:cNvSpPr/>
              <p:nvPr/>
            </p:nvSpPr>
            <p:spPr bwMode="auto">
              <a:xfrm>
                <a:off x="4047" y="1315"/>
                <a:ext cx="27" cy="31"/>
              </a:xfrm>
              <a:custGeom>
                <a:avLst/>
                <a:gdLst>
                  <a:gd name="T0" fmla="*/ 14 w 27"/>
                  <a:gd name="T1" fmla="*/ 31 h 31"/>
                  <a:gd name="T2" fmla="*/ 7 w 27"/>
                  <a:gd name="T3" fmla="*/ 31 h 31"/>
                  <a:gd name="T4" fmla="*/ 4 w 27"/>
                  <a:gd name="T5" fmla="*/ 23 h 31"/>
                  <a:gd name="T6" fmla="*/ 9 w 27"/>
                  <a:gd name="T7" fmla="*/ 26 h 31"/>
                  <a:gd name="T8" fmla="*/ 14 w 27"/>
                  <a:gd name="T9" fmla="*/ 26 h 31"/>
                  <a:gd name="T10" fmla="*/ 19 w 27"/>
                  <a:gd name="T11" fmla="*/ 26 h 31"/>
                  <a:gd name="T12" fmla="*/ 20 w 27"/>
                  <a:gd name="T13" fmla="*/ 23 h 31"/>
                  <a:gd name="T14" fmla="*/ 20 w 27"/>
                  <a:gd name="T15" fmla="*/ 22 h 31"/>
                  <a:gd name="T16" fmla="*/ 19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4 w 27"/>
                  <a:gd name="T35" fmla="*/ 0 h 31"/>
                  <a:gd name="T36" fmla="*/ 20 w 27"/>
                  <a:gd name="T37" fmla="*/ 0 h 31"/>
                  <a:gd name="T38" fmla="*/ 24 w 27"/>
                  <a:gd name="T39" fmla="*/ 8 h 31"/>
                  <a:gd name="T40" fmla="*/ 19 w 27"/>
                  <a:gd name="T41" fmla="*/ 5 h 31"/>
                  <a:gd name="T42" fmla="*/ 14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5 w 27"/>
                  <a:gd name="T55" fmla="*/ 13 h 31"/>
                  <a:gd name="T56" fmla="*/ 20 w 27"/>
                  <a:gd name="T57" fmla="*/ 15 h 31"/>
                  <a:gd name="T58" fmla="*/ 24 w 27"/>
                  <a:gd name="T59" fmla="*/ 17 h 31"/>
                  <a:gd name="T60" fmla="*/ 25 w 27"/>
                  <a:gd name="T61" fmla="*/ 18 h 31"/>
                  <a:gd name="T62" fmla="*/ 27 w 27"/>
                  <a:gd name="T63" fmla="*/ 23 h 31"/>
                  <a:gd name="T64" fmla="*/ 25 w 27"/>
                  <a:gd name="T65" fmla="*/ 26 h 31"/>
                  <a:gd name="T66" fmla="*/ 24 w 27"/>
                  <a:gd name="T67" fmla="*/ 30 h 31"/>
                  <a:gd name="T68" fmla="*/ 14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39"/>
              <p:cNvSpPr/>
              <p:nvPr/>
            </p:nvSpPr>
            <p:spPr bwMode="auto">
              <a:xfrm>
                <a:off x="4077" y="1315"/>
                <a:ext cx="32" cy="31"/>
              </a:xfrm>
              <a:custGeom>
                <a:avLst/>
                <a:gdLst>
                  <a:gd name="T0" fmla="*/ 0 w 32"/>
                  <a:gd name="T1" fmla="*/ 17 h 31"/>
                  <a:gd name="T2" fmla="*/ 0 w 32"/>
                  <a:gd name="T3" fmla="*/ 17 h 31"/>
                  <a:gd name="T4" fmla="*/ 2 w 32"/>
                  <a:gd name="T5" fmla="*/ 10 h 31"/>
                  <a:gd name="T6" fmla="*/ 2 w 32"/>
                  <a:gd name="T7" fmla="*/ 10 h 31"/>
                  <a:gd name="T8" fmla="*/ 5 w 32"/>
                  <a:gd name="T9" fmla="*/ 5 h 31"/>
                  <a:gd name="T10" fmla="*/ 5 w 32"/>
                  <a:gd name="T11" fmla="*/ 5 h 31"/>
                  <a:gd name="T12" fmla="*/ 10 w 32"/>
                  <a:gd name="T13" fmla="*/ 2 h 31"/>
                  <a:gd name="T14" fmla="*/ 10 w 32"/>
                  <a:gd name="T15" fmla="*/ 2 h 31"/>
                  <a:gd name="T16" fmla="*/ 17 w 32"/>
                  <a:gd name="T17" fmla="*/ 0 h 31"/>
                  <a:gd name="T18" fmla="*/ 17 w 32"/>
                  <a:gd name="T19" fmla="*/ 0 h 31"/>
                  <a:gd name="T20" fmla="*/ 22 w 32"/>
                  <a:gd name="T21" fmla="*/ 0 h 31"/>
                  <a:gd name="T22" fmla="*/ 25 w 32"/>
                  <a:gd name="T23" fmla="*/ 2 h 31"/>
                  <a:gd name="T24" fmla="*/ 25 w 32"/>
                  <a:gd name="T25" fmla="*/ 2 h 31"/>
                  <a:gd name="T26" fmla="*/ 28 w 32"/>
                  <a:gd name="T27" fmla="*/ 5 h 31"/>
                  <a:gd name="T28" fmla="*/ 30 w 32"/>
                  <a:gd name="T29" fmla="*/ 8 h 31"/>
                  <a:gd name="T30" fmla="*/ 25 w 32"/>
                  <a:gd name="T31" fmla="*/ 10 h 31"/>
                  <a:gd name="T32" fmla="*/ 25 w 32"/>
                  <a:gd name="T33" fmla="*/ 10 h 31"/>
                  <a:gd name="T34" fmla="*/ 22 w 32"/>
                  <a:gd name="T35" fmla="*/ 7 h 31"/>
                  <a:gd name="T36" fmla="*/ 22 w 32"/>
                  <a:gd name="T37" fmla="*/ 7 h 31"/>
                  <a:gd name="T38" fmla="*/ 17 w 32"/>
                  <a:gd name="T39" fmla="*/ 5 h 31"/>
                  <a:gd name="T40" fmla="*/ 17 w 32"/>
                  <a:gd name="T41" fmla="*/ 5 h 31"/>
                  <a:gd name="T42" fmla="*/ 13 w 32"/>
                  <a:gd name="T43" fmla="*/ 7 h 31"/>
                  <a:gd name="T44" fmla="*/ 13 w 32"/>
                  <a:gd name="T45" fmla="*/ 7 h 31"/>
                  <a:gd name="T46" fmla="*/ 10 w 32"/>
                  <a:gd name="T47" fmla="*/ 8 h 31"/>
                  <a:gd name="T48" fmla="*/ 10 w 32"/>
                  <a:gd name="T49" fmla="*/ 8 h 31"/>
                  <a:gd name="T50" fmla="*/ 8 w 32"/>
                  <a:gd name="T51" fmla="*/ 12 h 31"/>
                  <a:gd name="T52" fmla="*/ 8 w 32"/>
                  <a:gd name="T53" fmla="*/ 12 h 31"/>
                  <a:gd name="T54" fmla="*/ 8 w 32"/>
                  <a:gd name="T55" fmla="*/ 17 h 31"/>
                  <a:gd name="T56" fmla="*/ 8 w 32"/>
                  <a:gd name="T57" fmla="*/ 17 h 31"/>
                  <a:gd name="T58" fmla="*/ 8 w 32"/>
                  <a:gd name="T59" fmla="*/ 20 h 31"/>
                  <a:gd name="T60" fmla="*/ 8 w 32"/>
                  <a:gd name="T61" fmla="*/ 20 h 31"/>
                  <a:gd name="T62" fmla="*/ 10 w 32"/>
                  <a:gd name="T63" fmla="*/ 23 h 31"/>
                  <a:gd name="T64" fmla="*/ 10 w 32"/>
                  <a:gd name="T65" fmla="*/ 23 h 31"/>
                  <a:gd name="T66" fmla="*/ 13 w 32"/>
                  <a:gd name="T67" fmla="*/ 25 h 31"/>
                  <a:gd name="T68" fmla="*/ 13 w 32"/>
                  <a:gd name="T69" fmla="*/ 25 h 31"/>
                  <a:gd name="T70" fmla="*/ 17 w 32"/>
                  <a:gd name="T71" fmla="*/ 26 h 31"/>
                  <a:gd name="T72" fmla="*/ 17 w 32"/>
                  <a:gd name="T73" fmla="*/ 26 h 31"/>
                  <a:gd name="T74" fmla="*/ 20 w 32"/>
                  <a:gd name="T75" fmla="*/ 26 h 31"/>
                  <a:gd name="T76" fmla="*/ 20 w 32"/>
                  <a:gd name="T77" fmla="*/ 26 h 31"/>
                  <a:gd name="T78" fmla="*/ 22 w 32"/>
                  <a:gd name="T79" fmla="*/ 25 h 31"/>
                  <a:gd name="T80" fmla="*/ 22 w 32"/>
                  <a:gd name="T81" fmla="*/ 25 h 31"/>
                  <a:gd name="T82" fmla="*/ 23 w 32"/>
                  <a:gd name="T83" fmla="*/ 23 h 31"/>
                  <a:gd name="T84" fmla="*/ 23 w 32"/>
                  <a:gd name="T85" fmla="*/ 23 h 31"/>
                  <a:gd name="T86" fmla="*/ 25 w 32"/>
                  <a:gd name="T87" fmla="*/ 22 h 31"/>
                  <a:gd name="T88" fmla="*/ 32 w 32"/>
                  <a:gd name="T89" fmla="*/ 25 h 31"/>
                  <a:gd name="T90" fmla="*/ 32 w 32"/>
                  <a:gd name="T91" fmla="*/ 25 h 31"/>
                  <a:gd name="T92" fmla="*/ 28 w 32"/>
                  <a:gd name="T93" fmla="*/ 26 h 31"/>
                  <a:gd name="T94" fmla="*/ 25 w 32"/>
                  <a:gd name="T95" fmla="*/ 30 h 31"/>
                  <a:gd name="T96" fmla="*/ 25 w 32"/>
                  <a:gd name="T97" fmla="*/ 30 h 31"/>
                  <a:gd name="T98" fmla="*/ 22 w 32"/>
                  <a:gd name="T99" fmla="*/ 31 h 31"/>
                  <a:gd name="T100" fmla="*/ 17 w 32"/>
                  <a:gd name="T101" fmla="*/ 31 h 31"/>
                  <a:gd name="T102" fmla="*/ 17 w 32"/>
                  <a:gd name="T103" fmla="*/ 31 h 31"/>
                  <a:gd name="T104" fmla="*/ 10 w 32"/>
                  <a:gd name="T105" fmla="*/ 31 h 31"/>
                  <a:gd name="T106" fmla="*/ 10 w 32"/>
                  <a:gd name="T107" fmla="*/ 31 h 31"/>
                  <a:gd name="T108" fmla="*/ 5 w 32"/>
                  <a:gd name="T109" fmla="*/ 26 h 31"/>
                  <a:gd name="T110" fmla="*/ 5 w 32"/>
                  <a:gd name="T111" fmla="*/ 26 h 31"/>
                  <a:gd name="T112" fmla="*/ 2 w 32"/>
                  <a:gd name="T113" fmla="*/ 22 h 31"/>
                  <a:gd name="T114" fmla="*/ 2 w 32"/>
                  <a:gd name="T115" fmla="*/ 22 h 31"/>
                  <a:gd name="T116" fmla="*/ 0 w 32"/>
                  <a:gd name="T117" fmla="*/ 17 h 31"/>
                  <a:gd name="T118" fmla="*/ 0 w 32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40"/>
              <p:cNvSpPr>
                <a:spLocks noEditPoints="1"/>
              </p:cNvSpPr>
              <p:nvPr/>
            </p:nvSpPr>
            <p:spPr bwMode="auto">
              <a:xfrm>
                <a:off x="4113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41"/>
              <p:cNvSpPr/>
              <p:nvPr/>
            </p:nvSpPr>
            <p:spPr bwMode="auto">
              <a:xfrm>
                <a:off x="4128" y="1315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2 w 28"/>
                  <a:gd name="T3" fmla="*/ 31 h 31"/>
                  <a:gd name="T4" fmla="*/ 22 w 28"/>
                  <a:gd name="T5" fmla="*/ 13 h 31"/>
                  <a:gd name="T6" fmla="*/ 22 w 28"/>
                  <a:gd name="T7" fmla="*/ 13 h 31"/>
                  <a:gd name="T8" fmla="*/ 20 w 28"/>
                  <a:gd name="T9" fmla="*/ 8 h 31"/>
                  <a:gd name="T10" fmla="*/ 20 w 28"/>
                  <a:gd name="T11" fmla="*/ 8 h 31"/>
                  <a:gd name="T12" fmla="*/ 18 w 28"/>
                  <a:gd name="T13" fmla="*/ 7 h 31"/>
                  <a:gd name="T14" fmla="*/ 17 w 28"/>
                  <a:gd name="T15" fmla="*/ 5 h 31"/>
                  <a:gd name="T16" fmla="*/ 17 w 28"/>
                  <a:gd name="T17" fmla="*/ 5 h 31"/>
                  <a:gd name="T18" fmla="*/ 14 w 28"/>
                  <a:gd name="T19" fmla="*/ 7 h 31"/>
                  <a:gd name="T20" fmla="*/ 14 w 28"/>
                  <a:gd name="T21" fmla="*/ 7 h 31"/>
                  <a:gd name="T22" fmla="*/ 10 w 28"/>
                  <a:gd name="T23" fmla="*/ 8 h 31"/>
                  <a:gd name="T24" fmla="*/ 10 w 28"/>
                  <a:gd name="T25" fmla="*/ 8 h 31"/>
                  <a:gd name="T26" fmla="*/ 9 w 28"/>
                  <a:gd name="T27" fmla="*/ 10 h 31"/>
                  <a:gd name="T28" fmla="*/ 9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7 h 31"/>
                  <a:gd name="T42" fmla="*/ 7 w 28"/>
                  <a:gd name="T43" fmla="*/ 7 h 31"/>
                  <a:gd name="T44" fmla="*/ 9 w 28"/>
                  <a:gd name="T45" fmla="*/ 3 h 31"/>
                  <a:gd name="T46" fmla="*/ 12 w 28"/>
                  <a:gd name="T47" fmla="*/ 2 h 31"/>
                  <a:gd name="T48" fmla="*/ 12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0 h 31"/>
                  <a:gd name="T56" fmla="*/ 23 w 28"/>
                  <a:gd name="T57" fmla="*/ 0 h 31"/>
                  <a:gd name="T58" fmla="*/ 27 w 28"/>
                  <a:gd name="T59" fmla="*/ 3 h 31"/>
                  <a:gd name="T60" fmla="*/ 27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2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42"/>
              <p:cNvSpPr>
                <a:spLocks noEditPoints="1"/>
              </p:cNvSpPr>
              <p:nvPr/>
            </p:nvSpPr>
            <p:spPr bwMode="auto">
              <a:xfrm>
                <a:off x="4163" y="1315"/>
                <a:ext cx="31" cy="45"/>
              </a:xfrm>
              <a:custGeom>
                <a:avLst/>
                <a:gdLst>
                  <a:gd name="T0" fmla="*/ 13 w 31"/>
                  <a:gd name="T1" fmla="*/ 31 h 45"/>
                  <a:gd name="T2" fmla="*/ 8 w 31"/>
                  <a:gd name="T3" fmla="*/ 30 h 45"/>
                  <a:gd name="T4" fmla="*/ 3 w 31"/>
                  <a:gd name="T5" fmla="*/ 26 h 45"/>
                  <a:gd name="T6" fmla="*/ 0 w 31"/>
                  <a:gd name="T7" fmla="*/ 22 h 45"/>
                  <a:gd name="T8" fmla="*/ 0 w 31"/>
                  <a:gd name="T9" fmla="*/ 17 h 45"/>
                  <a:gd name="T10" fmla="*/ 0 w 31"/>
                  <a:gd name="T11" fmla="*/ 10 h 45"/>
                  <a:gd name="T12" fmla="*/ 3 w 31"/>
                  <a:gd name="T13" fmla="*/ 5 h 45"/>
                  <a:gd name="T14" fmla="*/ 8 w 31"/>
                  <a:gd name="T15" fmla="*/ 2 h 45"/>
                  <a:gd name="T16" fmla="*/ 15 w 31"/>
                  <a:gd name="T17" fmla="*/ 0 h 45"/>
                  <a:gd name="T18" fmla="*/ 21 w 31"/>
                  <a:gd name="T19" fmla="*/ 2 h 45"/>
                  <a:gd name="T20" fmla="*/ 25 w 31"/>
                  <a:gd name="T21" fmla="*/ 0 h 45"/>
                  <a:gd name="T22" fmla="*/ 31 w 31"/>
                  <a:gd name="T23" fmla="*/ 30 h 45"/>
                  <a:gd name="T24" fmla="*/ 30 w 31"/>
                  <a:gd name="T25" fmla="*/ 36 h 45"/>
                  <a:gd name="T26" fmla="*/ 26 w 31"/>
                  <a:gd name="T27" fmla="*/ 41 h 45"/>
                  <a:gd name="T28" fmla="*/ 21 w 31"/>
                  <a:gd name="T29" fmla="*/ 43 h 45"/>
                  <a:gd name="T30" fmla="*/ 15 w 31"/>
                  <a:gd name="T31" fmla="*/ 45 h 45"/>
                  <a:gd name="T32" fmla="*/ 10 w 31"/>
                  <a:gd name="T33" fmla="*/ 45 h 45"/>
                  <a:gd name="T34" fmla="*/ 7 w 31"/>
                  <a:gd name="T35" fmla="*/ 43 h 45"/>
                  <a:gd name="T36" fmla="*/ 3 w 31"/>
                  <a:gd name="T37" fmla="*/ 35 h 45"/>
                  <a:gd name="T38" fmla="*/ 8 w 31"/>
                  <a:gd name="T39" fmla="*/ 38 h 45"/>
                  <a:gd name="T40" fmla="*/ 15 w 31"/>
                  <a:gd name="T41" fmla="*/ 40 h 45"/>
                  <a:gd name="T42" fmla="*/ 18 w 31"/>
                  <a:gd name="T43" fmla="*/ 40 h 45"/>
                  <a:gd name="T44" fmla="*/ 21 w 31"/>
                  <a:gd name="T45" fmla="*/ 38 h 45"/>
                  <a:gd name="T46" fmla="*/ 23 w 31"/>
                  <a:gd name="T47" fmla="*/ 35 h 45"/>
                  <a:gd name="T48" fmla="*/ 25 w 31"/>
                  <a:gd name="T49" fmla="*/ 30 h 45"/>
                  <a:gd name="T50" fmla="*/ 25 w 31"/>
                  <a:gd name="T51" fmla="*/ 26 h 45"/>
                  <a:gd name="T52" fmla="*/ 20 w 31"/>
                  <a:gd name="T53" fmla="*/ 30 h 45"/>
                  <a:gd name="T54" fmla="*/ 13 w 31"/>
                  <a:gd name="T55" fmla="*/ 31 h 45"/>
                  <a:gd name="T56" fmla="*/ 16 w 31"/>
                  <a:gd name="T57" fmla="*/ 26 h 45"/>
                  <a:gd name="T58" fmla="*/ 18 w 31"/>
                  <a:gd name="T59" fmla="*/ 26 h 45"/>
                  <a:gd name="T60" fmla="*/ 21 w 31"/>
                  <a:gd name="T61" fmla="*/ 25 h 45"/>
                  <a:gd name="T62" fmla="*/ 23 w 31"/>
                  <a:gd name="T63" fmla="*/ 23 h 45"/>
                  <a:gd name="T64" fmla="*/ 25 w 31"/>
                  <a:gd name="T65" fmla="*/ 12 h 45"/>
                  <a:gd name="T66" fmla="*/ 23 w 31"/>
                  <a:gd name="T67" fmla="*/ 10 h 45"/>
                  <a:gd name="T68" fmla="*/ 21 w 31"/>
                  <a:gd name="T69" fmla="*/ 7 h 45"/>
                  <a:gd name="T70" fmla="*/ 18 w 31"/>
                  <a:gd name="T71" fmla="*/ 7 h 45"/>
                  <a:gd name="T72" fmla="*/ 15 w 31"/>
                  <a:gd name="T73" fmla="*/ 5 h 45"/>
                  <a:gd name="T74" fmla="*/ 12 w 31"/>
                  <a:gd name="T75" fmla="*/ 7 h 45"/>
                  <a:gd name="T76" fmla="*/ 8 w 31"/>
                  <a:gd name="T77" fmla="*/ 8 h 45"/>
                  <a:gd name="T78" fmla="*/ 7 w 31"/>
                  <a:gd name="T79" fmla="*/ 12 h 45"/>
                  <a:gd name="T80" fmla="*/ 7 w 31"/>
                  <a:gd name="T81" fmla="*/ 17 h 45"/>
                  <a:gd name="T82" fmla="*/ 7 w 31"/>
                  <a:gd name="T83" fmla="*/ 20 h 45"/>
                  <a:gd name="T84" fmla="*/ 10 w 31"/>
                  <a:gd name="T85" fmla="*/ 23 h 45"/>
                  <a:gd name="T86" fmla="*/ 12 w 31"/>
                  <a:gd name="T87" fmla="*/ 25 h 45"/>
                  <a:gd name="T88" fmla="*/ 16 w 31"/>
                  <a:gd name="T8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45">
                    <a:moveTo>
                      <a:pt x="13" y="31"/>
                    </a:moveTo>
                    <a:lnTo>
                      <a:pt x="13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0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0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  <a:moveTo>
                      <a:pt x="16" y="26"/>
                    </a:move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43"/>
              <p:cNvSpPr>
                <a:spLocks noEditPoints="1"/>
              </p:cNvSpPr>
              <p:nvPr/>
            </p:nvSpPr>
            <p:spPr bwMode="auto">
              <a:xfrm>
                <a:off x="4214" y="1315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5 h 31"/>
                  <a:gd name="T26" fmla="*/ 33 w 33"/>
                  <a:gd name="T27" fmla="*/ 17 h 31"/>
                  <a:gd name="T28" fmla="*/ 7 w 33"/>
                  <a:gd name="T29" fmla="*/ 18 h 31"/>
                  <a:gd name="T30" fmla="*/ 8 w 33"/>
                  <a:gd name="T31" fmla="*/ 22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6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1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244"/>
              <p:cNvSpPr/>
              <p:nvPr/>
            </p:nvSpPr>
            <p:spPr bwMode="auto">
              <a:xfrm>
                <a:off x="4252" y="1304"/>
                <a:ext cx="15" cy="42"/>
              </a:xfrm>
              <a:custGeom>
                <a:avLst/>
                <a:gdLst>
                  <a:gd name="T0" fmla="*/ 0 w 15"/>
                  <a:gd name="T1" fmla="*/ 0 h 42"/>
                  <a:gd name="T2" fmla="*/ 7 w 15"/>
                  <a:gd name="T3" fmla="*/ 0 h 42"/>
                  <a:gd name="T4" fmla="*/ 7 w 15"/>
                  <a:gd name="T5" fmla="*/ 34 h 42"/>
                  <a:gd name="T6" fmla="*/ 7 w 15"/>
                  <a:gd name="T7" fmla="*/ 34 h 42"/>
                  <a:gd name="T8" fmla="*/ 8 w 15"/>
                  <a:gd name="T9" fmla="*/ 36 h 42"/>
                  <a:gd name="T10" fmla="*/ 8 w 15"/>
                  <a:gd name="T11" fmla="*/ 36 h 42"/>
                  <a:gd name="T12" fmla="*/ 10 w 15"/>
                  <a:gd name="T13" fmla="*/ 37 h 42"/>
                  <a:gd name="T14" fmla="*/ 10 w 15"/>
                  <a:gd name="T15" fmla="*/ 37 h 42"/>
                  <a:gd name="T16" fmla="*/ 12 w 15"/>
                  <a:gd name="T17" fmla="*/ 37 h 42"/>
                  <a:gd name="T18" fmla="*/ 12 w 15"/>
                  <a:gd name="T19" fmla="*/ 37 h 42"/>
                  <a:gd name="T20" fmla="*/ 13 w 15"/>
                  <a:gd name="T21" fmla="*/ 36 h 42"/>
                  <a:gd name="T22" fmla="*/ 15 w 15"/>
                  <a:gd name="T23" fmla="*/ 41 h 42"/>
                  <a:gd name="T24" fmla="*/ 15 w 15"/>
                  <a:gd name="T25" fmla="*/ 41 h 42"/>
                  <a:gd name="T26" fmla="*/ 12 w 15"/>
                  <a:gd name="T27" fmla="*/ 42 h 42"/>
                  <a:gd name="T28" fmla="*/ 12 w 15"/>
                  <a:gd name="T29" fmla="*/ 42 h 42"/>
                  <a:gd name="T30" fmla="*/ 8 w 15"/>
                  <a:gd name="T31" fmla="*/ 42 h 42"/>
                  <a:gd name="T32" fmla="*/ 8 w 15"/>
                  <a:gd name="T33" fmla="*/ 42 h 42"/>
                  <a:gd name="T34" fmla="*/ 5 w 15"/>
                  <a:gd name="T35" fmla="*/ 42 h 42"/>
                  <a:gd name="T36" fmla="*/ 3 w 15"/>
                  <a:gd name="T37" fmla="*/ 41 h 42"/>
                  <a:gd name="T38" fmla="*/ 3 w 15"/>
                  <a:gd name="T39" fmla="*/ 41 h 42"/>
                  <a:gd name="T40" fmla="*/ 2 w 15"/>
                  <a:gd name="T41" fmla="*/ 39 h 42"/>
                  <a:gd name="T42" fmla="*/ 0 w 15"/>
                  <a:gd name="T43" fmla="*/ 36 h 42"/>
                  <a:gd name="T44" fmla="*/ 0 w 15"/>
                  <a:gd name="T4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7" y="0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5" y="42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245"/>
              <p:cNvSpPr>
                <a:spLocks noEditPoints="1"/>
              </p:cNvSpPr>
              <p:nvPr/>
            </p:nvSpPr>
            <p:spPr bwMode="auto">
              <a:xfrm>
                <a:off x="4272" y="1304"/>
                <a:ext cx="6" cy="42"/>
              </a:xfrm>
              <a:custGeom>
                <a:avLst/>
                <a:gdLst>
                  <a:gd name="T0" fmla="*/ 0 w 6"/>
                  <a:gd name="T1" fmla="*/ 6 h 42"/>
                  <a:gd name="T2" fmla="*/ 0 w 6"/>
                  <a:gd name="T3" fmla="*/ 0 h 42"/>
                  <a:gd name="T4" fmla="*/ 6 w 6"/>
                  <a:gd name="T5" fmla="*/ 0 h 42"/>
                  <a:gd name="T6" fmla="*/ 6 w 6"/>
                  <a:gd name="T7" fmla="*/ 6 h 42"/>
                  <a:gd name="T8" fmla="*/ 0 w 6"/>
                  <a:gd name="T9" fmla="*/ 6 h 42"/>
                  <a:gd name="T10" fmla="*/ 0 w 6"/>
                  <a:gd name="T11" fmla="*/ 42 h 42"/>
                  <a:gd name="T12" fmla="*/ 0 w 6"/>
                  <a:gd name="T13" fmla="*/ 11 h 42"/>
                  <a:gd name="T14" fmla="*/ 6 w 6"/>
                  <a:gd name="T15" fmla="*/ 11 h 42"/>
                  <a:gd name="T16" fmla="*/ 6 w 6"/>
                  <a:gd name="T17" fmla="*/ 42 h 42"/>
                  <a:gd name="T18" fmla="*/ 0 w 6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246"/>
              <p:cNvSpPr/>
              <p:nvPr/>
            </p:nvSpPr>
            <p:spPr bwMode="auto">
              <a:xfrm>
                <a:off x="4283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247"/>
              <p:cNvSpPr/>
              <p:nvPr/>
            </p:nvSpPr>
            <p:spPr bwMode="auto">
              <a:xfrm>
                <a:off x="4310" y="1338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1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48"/>
              <p:cNvSpPr/>
              <p:nvPr/>
            </p:nvSpPr>
            <p:spPr bwMode="auto">
              <a:xfrm>
                <a:off x="3564" y="1386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1 h 33"/>
                  <a:gd name="T4" fmla="*/ 3 w 26"/>
                  <a:gd name="T5" fmla="*/ 23 h 33"/>
                  <a:gd name="T6" fmla="*/ 8 w 26"/>
                  <a:gd name="T7" fmla="*/ 26 h 33"/>
                  <a:gd name="T8" fmla="*/ 15 w 26"/>
                  <a:gd name="T9" fmla="*/ 28 h 33"/>
                  <a:gd name="T10" fmla="*/ 18 w 26"/>
                  <a:gd name="T11" fmla="*/ 26 h 33"/>
                  <a:gd name="T12" fmla="*/ 20 w 26"/>
                  <a:gd name="T13" fmla="*/ 23 h 33"/>
                  <a:gd name="T14" fmla="*/ 20 w 26"/>
                  <a:gd name="T15" fmla="*/ 21 h 33"/>
                  <a:gd name="T16" fmla="*/ 18 w 26"/>
                  <a:gd name="T17" fmla="*/ 20 h 33"/>
                  <a:gd name="T18" fmla="*/ 13 w 26"/>
                  <a:gd name="T19" fmla="*/ 18 h 33"/>
                  <a:gd name="T20" fmla="*/ 8 w 26"/>
                  <a:gd name="T21" fmla="*/ 17 h 33"/>
                  <a:gd name="T22" fmla="*/ 5 w 26"/>
                  <a:gd name="T23" fmla="*/ 15 h 33"/>
                  <a:gd name="T24" fmla="*/ 2 w 26"/>
                  <a:gd name="T25" fmla="*/ 13 h 33"/>
                  <a:gd name="T26" fmla="*/ 2 w 26"/>
                  <a:gd name="T27" fmla="*/ 10 h 33"/>
                  <a:gd name="T28" fmla="*/ 3 w 26"/>
                  <a:gd name="T29" fmla="*/ 5 h 33"/>
                  <a:gd name="T30" fmla="*/ 5 w 26"/>
                  <a:gd name="T31" fmla="*/ 3 h 33"/>
                  <a:gd name="T32" fmla="*/ 10 w 26"/>
                  <a:gd name="T33" fmla="*/ 0 h 33"/>
                  <a:gd name="T34" fmla="*/ 13 w 26"/>
                  <a:gd name="T35" fmla="*/ 0 h 33"/>
                  <a:gd name="T36" fmla="*/ 20 w 26"/>
                  <a:gd name="T37" fmla="*/ 2 h 33"/>
                  <a:gd name="T38" fmla="*/ 23 w 26"/>
                  <a:gd name="T39" fmla="*/ 8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5 h 33"/>
                  <a:gd name="T46" fmla="*/ 8 w 26"/>
                  <a:gd name="T47" fmla="*/ 8 h 33"/>
                  <a:gd name="T48" fmla="*/ 8 w 26"/>
                  <a:gd name="T49" fmla="*/ 10 h 33"/>
                  <a:gd name="T50" fmla="*/ 10 w 26"/>
                  <a:gd name="T51" fmla="*/ 12 h 33"/>
                  <a:gd name="T52" fmla="*/ 12 w 26"/>
                  <a:gd name="T53" fmla="*/ 13 h 33"/>
                  <a:gd name="T54" fmla="*/ 15 w 26"/>
                  <a:gd name="T55" fmla="*/ 13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6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49"/>
              <p:cNvSpPr>
                <a:spLocks noEditPoints="1"/>
              </p:cNvSpPr>
              <p:nvPr/>
            </p:nvSpPr>
            <p:spPr bwMode="auto">
              <a:xfrm>
                <a:off x="3595" y="1386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1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7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3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7 h 33"/>
                  <a:gd name="T26" fmla="*/ 32 w 32"/>
                  <a:gd name="T27" fmla="*/ 17 h 33"/>
                  <a:gd name="T28" fmla="*/ 7 w 32"/>
                  <a:gd name="T29" fmla="*/ 18 h 33"/>
                  <a:gd name="T30" fmla="*/ 9 w 32"/>
                  <a:gd name="T31" fmla="*/ 21 h 33"/>
                  <a:gd name="T32" fmla="*/ 10 w 32"/>
                  <a:gd name="T33" fmla="*/ 25 h 33"/>
                  <a:gd name="T34" fmla="*/ 14 w 32"/>
                  <a:gd name="T35" fmla="*/ 26 h 33"/>
                  <a:gd name="T36" fmla="*/ 17 w 32"/>
                  <a:gd name="T37" fmla="*/ 28 h 33"/>
                  <a:gd name="T38" fmla="*/ 19 w 32"/>
                  <a:gd name="T39" fmla="*/ 26 h 33"/>
                  <a:gd name="T40" fmla="*/ 22 w 32"/>
                  <a:gd name="T41" fmla="*/ 26 h 33"/>
                  <a:gd name="T42" fmla="*/ 23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1 h 33"/>
                  <a:gd name="T52" fmla="*/ 17 w 32"/>
                  <a:gd name="T53" fmla="*/ 33 h 33"/>
                  <a:gd name="T54" fmla="*/ 25 w 32"/>
                  <a:gd name="T55" fmla="*/ 13 h 33"/>
                  <a:gd name="T56" fmla="*/ 25 w 32"/>
                  <a:gd name="T57" fmla="*/ 10 h 33"/>
                  <a:gd name="T58" fmla="*/ 22 w 32"/>
                  <a:gd name="T59" fmla="*/ 7 h 33"/>
                  <a:gd name="T60" fmla="*/ 20 w 32"/>
                  <a:gd name="T61" fmla="*/ 5 h 33"/>
                  <a:gd name="T62" fmla="*/ 17 w 32"/>
                  <a:gd name="T63" fmla="*/ 5 h 33"/>
                  <a:gd name="T64" fmla="*/ 12 w 32"/>
                  <a:gd name="T65" fmla="*/ 5 h 33"/>
                  <a:gd name="T66" fmla="*/ 10 w 32"/>
                  <a:gd name="T67" fmla="*/ 7 h 33"/>
                  <a:gd name="T68" fmla="*/ 9 w 32"/>
                  <a:gd name="T69" fmla="*/ 10 h 33"/>
                  <a:gd name="T70" fmla="*/ 25 w 32"/>
                  <a:gd name="T7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50"/>
              <p:cNvSpPr>
                <a:spLocks noEditPoints="1"/>
              </p:cNvSpPr>
              <p:nvPr/>
            </p:nvSpPr>
            <p:spPr bwMode="auto">
              <a:xfrm>
                <a:off x="3632" y="1374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1 w 33"/>
                  <a:gd name="T7" fmla="*/ 35 h 45"/>
                  <a:gd name="T8" fmla="*/ 0 w 33"/>
                  <a:gd name="T9" fmla="*/ 29 h 45"/>
                  <a:gd name="T10" fmla="*/ 0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19 w 33"/>
                  <a:gd name="T19" fmla="*/ 14 h 45"/>
                  <a:gd name="T20" fmla="*/ 24 w 33"/>
                  <a:gd name="T21" fmla="*/ 19 h 45"/>
                  <a:gd name="T22" fmla="*/ 31 w 33"/>
                  <a:gd name="T23" fmla="*/ 0 h 45"/>
                  <a:gd name="T24" fmla="*/ 31 w 33"/>
                  <a:gd name="T25" fmla="*/ 35 h 45"/>
                  <a:gd name="T26" fmla="*/ 31 w 33"/>
                  <a:gd name="T27" fmla="*/ 37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6 w 33"/>
                  <a:gd name="T35" fmla="*/ 43 h 45"/>
                  <a:gd name="T36" fmla="*/ 26 w 33"/>
                  <a:gd name="T37" fmla="*/ 40 h 45"/>
                  <a:gd name="T38" fmla="*/ 26 w 33"/>
                  <a:gd name="T39" fmla="*/ 38 h 45"/>
                  <a:gd name="T40" fmla="*/ 21 w 33"/>
                  <a:gd name="T41" fmla="*/ 43 h 45"/>
                  <a:gd name="T42" fmla="*/ 15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4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9 h 45"/>
                  <a:gd name="T60" fmla="*/ 15 w 33"/>
                  <a:gd name="T61" fmla="*/ 17 h 45"/>
                  <a:gd name="T62" fmla="*/ 11 w 33"/>
                  <a:gd name="T63" fmla="*/ 19 h 45"/>
                  <a:gd name="T64" fmla="*/ 8 w 33"/>
                  <a:gd name="T65" fmla="*/ 20 h 45"/>
                  <a:gd name="T66" fmla="*/ 6 w 33"/>
                  <a:gd name="T67" fmla="*/ 24 h 45"/>
                  <a:gd name="T68" fmla="*/ 6 w 33"/>
                  <a:gd name="T69" fmla="*/ 29 h 45"/>
                  <a:gd name="T70" fmla="*/ 6 w 33"/>
                  <a:gd name="T71" fmla="*/ 32 h 45"/>
                  <a:gd name="T72" fmla="*/ 10 w 33"/>
                  <a:gd name="T73" fmla="*/ 35 h 45"/>
                  <a:gd name="T74" fmla="*/ 11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4" y="19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51"/>
              <p:cNvSpPr>
                <a:spLocks noEditPoints="1"/>
              </p:cNvSpPr>
              <p:nvPr/>
            </p:nvSpPr>
            <p:spPr bwMode="auto">
              <a:xfrm>
                <a:off x="3684" y="1374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9 w 33"/>
                  <a:gd name="T3" fmla="*/ 43 h 45"/>
                  <a:gd name="T4" fmla="*/ 4 w 33"/>
                  <a:gd name="T5" fmla="*/ 40 h 45"/>
                  <a:gd name="T6" fmla="*/ 0 w 33"/>
                  <a:gd name="T7" fmla="*/ 35 h 45"/>
                  <a:gd name="T8" fmla="*/ 0 w 33"/>
                  <a:gd name="T9" fmla="*/ 29 h 45"/>
                  <a:gd name="T10" fmla="*/ 0 w 33"/>
                  <a:gd name="T11" fmla="*/ 22 h 45"/>
                  <a:gd name="T12" fmla="*/ 4 w 33"/>
                  <a:gd name="T13" fmla="*/ 17 h 45"/>
                  <a:gd name="T14" fmla="*/ 9 w 33"/>
                  <a:gd name="T15" fmla="*/ 14 h 45"/>
                  <a:gd name="T16" fmla="*/ 14 w 33"/>
                  <a:gd name="T17" fmla="*/ 12 h 45"/>
                  <a:gd name="T18" fmla="*/ 20 w 33"/>
                  <a:gd name="T19" fmla="*/ 14 h 45"/>
                  <a:gd name="T20" fmla="*/ 25 w 33"/>
                  <a:gd name="T21" fmla="*/ 19 h 45"/>
                  <a:gd name="T22" fmla="*/ 32 w 33"/>
                  <a:gd name="T23" fmla="*/ 0 h 45"/>
                  <a:gd name="T24" fmla="*/ 32 w 33"/>
                  <a:gd name="T25" fmla="*/ 35 h 45"/>
                  <a:gd name="T26" fmla="*/ 32 w 33"/>
                  <a:gd name="T27" fmla="*/ 37 h 45"/>
                  <a:gd name="T28" fmla="*/ 33 w 33"/>
                  <a:gd name="T29" fmla="*/ 43 h 45"/>
                  <a:gd name="T30" fmla="*/ 32 w 33"/>
                  <a:gd name="T31" fmla="*/ 43 h 45"/>
                  <a:gd name="T32" fmla="*/ 30 w 33"/>
                  <a:gd name="T33" fmla="*/ 43 h 45"/>
                  <a:gd name="T34" fmla="*/ 27 w 33"/>
                  <a:gd name="T35" fmla="*/ 43 h 45"/>
                  <a:gd name="T36" fmla="*/ 25 w 33"/>
                  <a:gd name="T37" fmla="*/ 40 h 45"/>
                  <a:gd name="T38" fmla="*/ 25 w 33"/>
                  <a:gd name="T39" fmla="*/ 38 h 45"/>
                  <a:gd name="T40" fmla="*/ 22 w 33"/>
                  <a:gd name="T41" fmla="*/ 43 h 45"/>
                  <a:gd name="T42" fmla="*/ 15 w 33"/>
                  <a:gd name="T43" fmla="*/ 45 h 45"/>
                  <a:gd name="T44" fmla="*/ 15 w 33"/>
                  <a:gd name="T45" fmla="*/ 38 h 45"/>
                  <a:gd name="T46" fmla="*/ 19 w 33"/>
                  <a:gd name="T47" fmla="*/ 38 h 45"/>
                  <a:gd name="T48" fmla="*/ 22 w 33"/>
                  <a:gd name="T49" fmla="*/ 37 h 45"/>
                  <a:gd name="T50" fmla="*/ 24 w 33"/>
                  <a:gd name="T51" fmla="*/ 35 h 45"/>
                  <a:gd name="T52" fmla="*/ 25 w 33"/>
                  <a:gd name="T53" fmla="*/ 24 h 45"/>
                  <a:gd name="T54" fmla="*/ 24 w 33"/>
                  <a:gd name="T55" fmla="*/ 22 h 45"/>
                  <a:gd name="T56" fmla="*/ 22 w 33"/>
                  <a:gd name="T57" fmla="*/ 20 h 45"/>
                  <a:gd name="T58" fmla="*/ 19 w 33"/>
                  <a:gd name="T59" fmla="*/ 19 h 45"/>
                  <a:gd name="T60" fmla="*/ 15 w 33"/>
                  <a:gd name="T61" fmla="*/ 17 h 45"/>
                  <a:gd name="T62" fmla="*/ 12 w 33"/>
                  <a:gd name="T63" fmla="*/ 19 h 45"/>
                  <a:gd name="T64" fmla="*/ 9 w 33"/>
                  <a:gd name="T65" fmla="*/ 20 h 45"/>
                  <a:gd name="T66" fmla="*/ 7 w 33"/>
                  <a:gd name="T67" fmla="*/ 24 h 45"/>
                  <a:gd name="T68" fmla="*/ 7 w 33"/>
                  <a:gd name="T69" fmla="*/ 29 h 45"/>
                  <a:gd name="T70" fmla="*/ 7 w 33"/>
                  <a:gd name="T71" fmla="*/ 32 h 45"/>
                  <a:gd name="T72" fmla="*/ 9 w 33"/>
                  <a:gd name="T73" fmla="*/ 35 h 45"/>
                  <a:gd name="T74" fmla="*/ 12 w 33"/>
                  <a:gd name="T75" fmla="*/ 38 h 45"/>
                  <a:gd name="T76" fmla="*/ 15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0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52"/>
              <p:cNvSpPr>
                <a:spLocks noEditPoints="1"/>
              </p:cNvSpPr>
              <p:nvPr/>
            </p:nvSpPr>
            <p:spPr bwMode="auto">
              <a:xfrm>
                <a:off x="3724" y="1374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53"/>
              <p:cNvSpPr>
                <a:spLocks noEditPoints="1"/>
              </p:cNvSpPr>
              <p:nvPr/>
            </p:nvSpPr>
            <p:spPr bwMode="auto">
              <a:xfrm>
                <a:off x="3737" y="1386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1 h 33"/>
                  <a:gd name="T4" fmla="*/ 4 w 30"/>
                  <a:gd name="T5" fmla="*/ 30 h 33"/>
                  <a:gd name="T6" fmla="*/ 0 w 30"/>
                  <a:gd name="T7" fmla="*/ 26 h 33"/>
                  <a:gd name="T8" fmla="*/ 0 w 30"/>
                  <a:gd name="T9" fmla="*/ 23 h 33"/>
                  <a:gd name="T10" fmla="*/ 2 w 30"/>
                  <a:gd name="T11" fmla="*/ 18 h 33"/>
                  <a:gd name="T12" fmla="*/ 4 w 30"/>
                  <a:gd name="T13" fmla="*/ 15 h 33"/>
                  <a:gd name="T14" fmla="*/ 9 w 30"/>
                  <a:gd name="T15" fmla="*/ 13 h 33"/>
                  <a:gd name="T16" fmla="*/ 13 w 30"/>
                  <a:gd name="T17" fmla="*/ 13 h 33"/>
                  <a:gd name="T18" fmla="*/ 18 w 30"/>
                  <a:gd name="T19" fmla="*/ 13 h 33"/>
                  <a:gd name="T20" fmla="*/ 22 w 30"/>
                  <a:gd name="T21" fmla="*/ 12 h 33"/>
                  <a:gd name="T22" fmla="*/ 22 w 30"/>
                  <a:gd name="T23" fmla="*/ 8 h 33"/>
                  <a:gd name="T24" fmla="*/ 20 w 30"/>
                  <a:gd name="T25" fmla="*/ 7 h 33"/>
                  <a:gd name="T26" fmla="*/ 13 w 30"/>
                  <a:gd name="T27" fmla="*/ 5 h 33"/>
                  <a:gd name="T28" fmla="*/ 9 w 30"/>
                  <a:gd name="T29" fmla="*/ 5 h 33"/>
                  <a:gd name="T30" fmla="*/ 4 w 30"/>
                  <a:gd name="T31" fmla="*/ 8 h 33"/>
                  <a:gd name="T32" fmla="*/ 2 w 30"/>
                  <a:gd name="T33" fmla="*/ 3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3 h 33"/>
                  <a:gd name="T40" fmla="*/ 28 w 30"/>
                  <a:gd name="T41" fmla="*/ 13 h 33"/>
                  <a:gd name="T42" fmla="*/ 28 w 30"/>
                  <a:gd name="T43" fmla="*/ 23 h 33"/>
                  <a:gd name="T44" fmla="*/ 30 w 30"/>
                  <a:gd name="T45" fmla="*/ 26 h 33"/>
                  <a:gd name="T46" fmla="*/ 30 w 30"/>
                  <a:gd name="T47" fmla="*/ 31 h 33"/>
                  <a:gd name="T48" fmla="*/ 28 w 30"/>
                  <a:gd name="T49" fmla="*/ 31 h 33"/>
                  <a:gd name="T50" fmla="*/ 27 w 30"/>
                  <a:gd name="T51" fmla="*/ 31 h 33"/>
                  <a:gd name="T52" fmla="*/ 23 w 30"/>
                  <a:gd name="T53" fmla="*/ 31 h 33"/>
                  <a:gd name="T54" fmla="*/ 22 w 30"/>
                  <a:gd name="T55" fmla="*/ 26 h 33"/>
                  <a:gd name="T56" fmla="*/ 17 w 30"/>
                  <a:gd name="T57" fmla="*/ 31 h 33"/>
                  <a:gd name="T58" fmla="*/ 10 w 30"/>
                  <a:gd name="T59" fmla="*/ 33 h 33"/>
                  <a:gd name="T60" fmla="*/ 12 w 30"/>
                  <a:gd name="T61" fmla="*/ 28 h 33"/>
                  <a:gd name="T62" fmla="*/ 17 w 30"/>
                  <a:gd name="T63" fmla="*/ 26 h 33"/>
                  <a:gd name="T64" fmla="*/ 20 w 30"/>
                  <a:gd name="T65" fmla="*/ 25 h 33"/>
                  <a:gd name="T66" fmla="*/ 22 w 30"/>
                  <a:gd name="T67" fmla="*/ 21 h 33"/>
                  <a:gd name="T68" fmla="*/ 22 w 30"/>
                  <a:gd name="T69" fmla="*/ 18 h 33"/>
                  <a:gd name="T70" fmla="*/ 18 w 30"/>
                  <a:gd name="T71" fmla="*/ 17 h 33"/>
                  <a:gd name="T72" fmla="*/ 15 w 30"/>
                  <a:gd name="T73" fmla="*/ 17 h 33"/>
                  <a:gd name="T74" fmla="*/ 9 w 30"/>
                  <a:gd name="T75" fmla="*/ 18 h 33"/>
                  <a:gd name="T76" fmla="*/ 7 w 30"/>
                  <a:gd name="T77" fmla="*/ 21 h 33"/>
                  <a:gd name="T78" fmla="*/ 9 w 30"/>
                  <a:gd name="T79" fmla="*/ 26 h 33"/>
                  <a:gd name="T80" fmla="*/ 12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54"/>
              <p:cNvSpPr/>
              <p:nvPr/>
            </p:nvSpPr>
            <p:spPr bwMode="auto">
              <a:xfrm>
                <a:off x="3774" y="1386"/>
                <a:ext cx="47" cy="31"/>
              </a:xfrm>
              <a:custGeom>
                <a:avLst/>
                <a:gdLst>
                  <a:gd name="T0" fmla="*/ 47 w 47"/>
                  <a:gd name="T1" fmla="*/ 31 h 31"/>
                  <a:gd name="T2" fmla="*/ 41 w 47"/>
                  <a:gd name="T3" fmla="*/ 31 h 31"/>
                  <a:gd name="T4" fmla="*/ 41 w 47"/>
                  <a:gd name="T5" fmla="*/ 15 h 31"/>
                  <a:gd name="T6" fmla="*/ 41 w 47"/>
                  <a:gd name="T7" fmla="*/ 15 h 31"/>
                  <a:gd name="T8" fmla="*/ 39 w 47"/>
                  <a:gd name="T9" fmla="*/ 8 h 31"/>
                  <a:gd name="T10" fmla="*/ 39 w 47"/>
                  <a:gd name="T11" fmla="*/ 8 h 31"/>
                  <a:gd name="T12" fmla="*/ 38 w 47"/>
                  <a:gd name="T13" fmla="*/ 7 h 31"/>
                  <a:gd name="T14" fmla="*/ 36 w 47"/>
                  <a:gd name="T15" fmla="*/ 7 h 31"/>
                  <a:gd name="T16" fmla="*/ 36 w 47"/>
                  <a:gd name="T17" fmla="*/ 7 h 31"/>
                  <a:gd name="T18" fmla="*/ 33 w 47"/>
                  <a:gd name="T19" fmla="*/ 7 h 31"/>
                  <a:gd name="T20" fmla="*/ 29 w 47"/>
                  <a:gd name="T21" fmla="*/ 8 h 31"/>
                  <a:gd name="T22" fmla="*/ 29 w 47"/>
                  <a:gd name="T23" fmla="*/ 8 h 31"/>
                  <a:gd name="T24" fmla="*/ 26 w 47"/>
                  <a:gd name="T25" fmla="*/ 13 h 31"/>
                  <a:gd name="T26" fmla="*/ 26 w 47"/>
                  <a:gd name="T27" fmla="*/ 31 h 31"/>
                  <a:gd name="T28" fmla="*/ 21 w 47"/>
                  <a:gd name="T29" fmla="*/ 31 h 31"/>
                  <a:gd name="T30" fmla="*/ 21 w 47"/>
                  <a:gd name="T31" fmla="*/ 15 h 31"/>
                  <a:gd name="T32" fmla="*/ 21 w 47"/>
                  <a:gd name="T33" fmla="*/ 15 h 31"/>
                  <a:gd name="T34" fmla="*/ 19 w 47"/>
                  <a:gd name="T35" fmla="*/ 8 h 31"/>
                  <a:gd name="T36" fmla="*/ 19 w 47"/>
                  <a:gd name="T37" fmla="*/ 8 h 31"/>
                  <a:gd name="T38" fmla="*/ 18 w 47"/>
                  <a:gd name="T39" fmla="*/ 7 h 31"/>
                  <a:gd name="T40" fmla="*/ 14 w 47"/>
                  <a:gd name="T41" fmla="*/ 7 h 31"/>
                  <a:gd name="T42" fmla="*/ 14 w 47"/>
                  <a:gd name="T43" fmla="*/ 7 h 31"/>
                  <a:gd name="T44" fmla="*/ 13 w 47"/>
                  <a:gd name="T45" fmla="*/ 7 h 31"/>
                  <a:gd name="T46" fmla="*/ 9 w 47"/>
                  <a:gd name="T47" fmla="*/ 8 h 31"/>
                  <a:gd name="T48" fmla="*/ 9 w 47"/>
                  <a:gd name="T49" fmla="*/ 8 h 31"/>
                  <a:gd name="T50" fmla="*/ 6 w 47"/>
                  <a:gd name="T51" fmla="*/ 13 h 31"/>
                  <a:gd name="T52" fmla="*/ 6 w 47"/>
                  <a:gd name="T53" fmla="*/ 31 h 31"/>
                  <a:gd name="T54" fmla="*/ 0 w 47"/>
                  <a:gd name="T55" fmla="*/ 31 h 31"/>
                  <a:gd name="T56" fmla="*/ 0 w 47"/>
                  <a:gd name="T57" fmla="*/ 0 h 31"/>
                  <a:gd name="T58" fmla="*/ 6 w 47"/>
                  <a:gd name="T59" fmla="*/ 0 h 31"/>
                  <a:gd name="T60" fmla="*/ 6 w 47"/>
                  <a:gd name="T61" fmla="*/ 7 h 31"/>
                  <a:gd name="T62" fmla="*/ 6 w 47"/>
                  <a:gd name="T63" fmla="*/ 7 h 31"/>
                  <a:gd name="T64" fmla="*/ 11 w 47"/>
                  <a:gd name="T65" fmla="*/ 2 h 31"/>
                  <a:gd name="T66" fmla="*/ 11 w 47"/>
                  <a:gd name="T67" fmla="*/ 2 h 31"/>
                  <a:gd name="T68" fmla="*/ 18 w 47"/>
                  <a:gd name="T69" fmla="*/ 0 h 31"/>
                  <a:gd name="T70" fmla="*/ 18 w 47"/>
                  <a:gd name="T71" fmla="*/ 0 h 31"/>
                  <a:gd name="T72" fmla="*/ 21 w 47"/>
                  <a:gd name="T73" fmla="*/ 0 h 31"/>
                  <a:gd name="T74" fmla="*/ 23 w 47"/>
                  <a:gd name="T75" fmla="*/ 2 h 31"/>
                  <a:gd name="T76" fmla="*/ 23 w 47"/>
                  <a:gd name="T77" fmla="*/ 2 h 31"/>
                  <a:gd name="T78" fmla="*/ 26 w 47"/>
                  <a:gd name="T79" fmla="*/ 7 h 31"/>
                  <a:gd name="T80" fmla="*/ 26 w 47"/>
                  <a:gd name="T81" fmla="*/ 7 h 31"/>
                  <a:gd name="T82" fmla="*/ 31 w 47"/>
                  <a:gd name="T83" fmla="*/ 2 h 31"/>
                  <a:gd name="T84" fmla="*/ 31 w 47"/>
                  <a:gd name="T85" fmla="*/ 2 h 31"/>
                  <a:gd name="T86" fmla="*/ 38 w 47"/>
                  <a:gd name="T87" fmla="*/ 0 h 31"/>
                  <a:gd name="T88" fmla="*/ 38 w 47"/>
                  <a:gd name="T89" fmla="*/ 0 h 31"/>
                  <a:gd name="T90" fmla="*/ 42 w 47"/>
                  <a:gd name="T91" fmla="*/ 2 h 31"/>
                  <a:gd name="T92" fmla="*/ 42 w 47"/>
                  <a:gd name="T93" fmla="*/ 2 h 31"/>
                  <a:gd name="T94" fmla="*/ 46 w 47"/>
                  <a:gd name="T95" fmla="*/ 3 h 31"/>
                  <a:gd name="T96" fmla="*/ 46 w 47"/>
                  <a:gd name="T97" fmla="*/ 3 h 31"/>
                  <a:gd name="T98" fmla="*/ 47 w 47"/>
                  <a:gd name="T99" fmla="*/ 8 h 31"/>
                  <a:gd name="T100" fmla="*/ 47 w 47"/>
                  <a:gd name="T101" fmla="*/ 8 h 31"/>
                  <a:gd name="T102" fmla="*/ 47 w 47"/>
                  <a:gd name="T103" fmla="*/ 13 h 31"/>
                  <a:gd name="T104" fmla="*/ 47 w 47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55"/>
              <p:cNvSpPr/>
              <p:nvPr/>
            </p:nvSpPr>
            <p:spPr bwMode="auto">
              <a:xfrm>
                <a:off x="3843" y="1386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20 w 28"/>
                  <a:gd name="T9" fmla="*/ 8 h 31"/>
                  <a:gd name="T10" fmla="*/ 20 w 28"/>
                  <a:gd name="T11" fmla="*/ 8 h 31"/>
                  <a:gd name="T12" fmla="*/ 18 w 28"/>
                  <a:gd name="T13" fmla="*/ 7 h 31"/>
                  <a:gd name="T14" fmla="*/ 16 w 28"/>
                  <a:gd name="T15" fmla="*/ 7 h 31"/>
                  <a:gd name="T16" fmla="*/ 16 w 28"/>
                  <a:gd name="T17" fmla="*/ 7 h 31"/>
                  <a:gd name="T18" fmla="*/ 13 w 28"/>
                  <a:gd name="T19" fmla="*/ 7 h 31"/>
                  <a:gd name="T20" fmla="*/ 13 w 28"/>
                  <a:gd name="T21" fmla="*/ 7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7 h 31"/>
                  <a:gd name="T42" fmla="*/ 6 w 28"/>
                  <a:gd name="T43" fmla="*/ 7 h 31"/>
                  <a:gd name="T44" fmla="*/ 8 w 28"/>
                  <a:gd name="T45" fmla="*/ 3 h 31"/>
                  <a:gd name="T46" fmla="*/ 11 w 28"/>
                  <a:gd name="T47" fmla="*/ 2 h 31"/>
                  <a:gd name="T48" fmla="*/ 11 w 28"/>
                  <a:gd name="T49" fmla="*/ 2 h 31"/>
                  <a:gd name="T50" fmla="*/ 20 w 28"/>
                  <a:gd name="T51" fmla="*/ 0 h 31"/>
                  <a:gd name="T52" fmla="*/ 20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56"/>
              <p:cNvSpPr>
                <a:spLocks noEditPoints="1"/>
              </p:cNvSpPr>
              <p:nvPr/>
            </p:nvSpPr>
            <p:spPr bwMode="auto">
              <a:xfrm>
                <a:off x="3878" y="1386"/>
                <a:ext cx="31" cy="33"/>
              </a:xfrm>
              <a:custGeom>
                <a:avLst/>
                <a:gdLst>
                  <a:gd name="T0" fmla="*/ 16 w 31"/>
                  <a:gd name="T1" fmla="*/ 33 h 33"/>
                  <a:gd name="T2" fmla="*/ 9 w 31"/>
                  <a:gd name="T3" fmla="*/ 31 h 33"/>
                  <a:gd name="T4" fmla="*/ 4 w 31"/>
                  <a:gd name="T5" fmla="*/ 28 h 33"/>
                  <a:gd name="T6" fmla="*/ 1 w 31"/>
                  <a:gd name="T7" fmla="*/ 23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6 w 31"/>
                  <a:gd name="T17" fmla="*/ 0 h 33"/>
                  <a:gd name="T18" fmla="*/ 23 w 31"/>
                  <a:gd name="T19" fmla="*/ 2 h 33"/>
                  <a:gd name="T20" fmla="*/ 28 w 31"/>
                  <a:gd name="T21" fmla="*/ 5 h 33"/>
                  <a:gd name="T22" fmla="*/ 31 w 31"/>
                  <a:gd name="T23" fmla="*/ 10 h 33"/>
                  <a:gd name="T24" fmla="*/ 31 w 31"/>
                  <a:gd name="T25" fmla="*/ 17 h 33"/>
                  <a:gd name="T26" fmla="*/ 31 w 31"/>
                  <a:gd name="T27" fmla="*/ 23 h 33"/>
                  <a:gd name="T28" fmla="*/ 28 w 31"/>
                  <a:gd name="T29" fmla="*/ 28 h 33"/>
                  <a:gd name="T30" fmla="*/ 23 w 31"/>
                  <a:gd name="T31" fmla="*/ 31 h 33"/>
                  <a:gd name="T32" fmla="*/ 16 w 31"/>
                  <a:gd name="T33" fmla="*/ 33 h 33"/>
                  <a:gd name="T34" fmla="*/ 6 w 31"/>
                  <a:gd name="T35" fmla="*/ 17 h 33"/>
                  <a:gd name="T36" fmla="*/ 8 w 31"/>
                  <a:gd name="T37" fmla="*/ 20 h 33"/>
                  <a:gd name="T38" fmla="*/ 9 w 31"/>
                  <a:gd name="T39" fmla="*/ 23 h 33"/>
                  <a:gd name="T40" fmla="*/ 13 w 31"/>
                  <a:gd name="T41" fmla="*/ 26 h 33"/>
                  <a:gd name="T42" fmla="*/ 16 w 31"/>
                  <a:gd name="T43" fmla="*/ 26 h 33"/>
                  <a:gd name="T44" fmla="*/ 19 w 31"/>
                  <a:gd name="T45" fmla="*/ 26 h 33"/>
                  <a:gd name="T46" fmla="*/ 23 w 31"/>
                  <a:gd name="T47" fmla="*/ 23 h 33"/>
                  <a:gd name="T48" fmla="*/ 24 w 31"/>
                  <a:gd name="T49" fmla="*/ 20 h 33"/>
                  <a:gd name="T50" fmla="*/ 24 w 31"/>
                  <a:gd name="T51" fmla="*/ 17 h 33"/>
                  <a:gd name="T52" fmla="*/ 24 w 31"/>
                  <a:gd name="T53" fmla="*/ 12 h 33"/>
                  <a:gd name="T54" fmla="*/ 23 w 31"/>
                  <a:gd name="T55" fmla="*/ 8 h 33"/>
                  <a:gd name="T56" fmla="*/ 19 w 31"/>
                  <a:gd name="T57" fmla="*/ 7 h 33"/>
                  <a:gd name="T58" fmla="*/ 16 w 31"/>
                  <a:gd name="T59" fmla="*/ 5 h 33"/>
                  <a:gd name="T60" fmla="*/ 13 w 31"/>
                  <a:gd name="T61" fmla="*/ 7 h 33"/>
                  <a:gd name="T62" fmla="*/ 9 w 31"/>
                  <a:gd name="T63" fmla="*/ 8 h 33"/>
                  <a:gd name="T64" fmla="*/ 8 w 31"/>
                  <a:gd name="T65" fmla="*/ 12 h 33"/>
                  <a:gd name="T66" fmla="*/ 6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57"/>
              <p:cNvSpPr/>
              <p:nvPr/>
            </p:nvSpPr>
            <p:spPr bwMode="auto">
              <a:xfrm>
                <a:off x="3915" y="1386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2 w 29"/>
                  <a:gd name="T3" fmla="*/ 31 h 31"/>
                  <a:gd name="T4" fmla="*/ 22 w 29"/>
                  <a:gd name="T5" fmla="*/ 15 h 31"/>
                  <a:gd name="T6" fmla="*/ 22 w 29"/>
                  <a:gd name="T7" fmla="*/ 15 h 31"/>
                  <a:gd name="T8" fmla="*/ 20 w 29"/>
                  <a:gd name="T9" fmla="*/ 8 h 31"/>
                  <a:gd name="T10" fmla="*/ 20 w 29"/>
                  <a:gd name="T11" fmla="*/ 8 h 31"/>
                  <a:gd name="T12" fmla="*/ 19 w 29"/>
                  <a:gd name="T13" fmla="*/ 7 h 31"/>
                  <a:gd name="T14" fmla="*/ 17 w 29"/>
                  <a:gd name="T15" fmla="*/ 7 h 31"/>
                  <a:gd name="T16" fmla="*/ 17 w 29"/>
                  <a:gd name="T17" fmla="*/ 7 h 31"/>
                  <a:gd name="T18" fmla="*/ 14 w 29"/>
                  <a:gd name="T19" fmla="*/ 7 h 31"/>
                  <a:gd name="T20" fmla="*/ 14 w 29"/>
                  <a:gd name="T21" fmla="*/ 7 h 31"/>
                  <a:gd name="T22" fmla="*/ 12 w 29"/>
                  <a:gd name="T23" fmla="*/ 8 h 31"/>
                  <a:gd name="T24" fmla="*/ 12 w 29"/>
                  <a:gd name="T25" fmla="*/ 8 h 31"/>
                  <a:gd name="T26" fmla="*/ 9 w 29"/>
                  <a:gd name="T27" fmla="*/ 10 h 31"/>
                  <a:gd name="T28" fmla="*/ 9 w 29"/>
                  <a:gd name="T29" fmla="*/ 10 h 31"/>
                  <a:gd name="T30" fmla="*/ 7 w 29"/>
                  <a:gd name="T31" fmla="*/ 13 h 31"/>
                  <a:gd name="T32" fmla="*/ 7 w 29"/>
                  <a:gd name="T33" fmla="*/ 31 h 31"/>
                  <a:gd name="T34" fmla="*/ 0 w 29"/>
                  <a:gd name="T35" fmla="*/ 31 h 31"/>
                  <a:gd name="T36" fmla="*/ 0 w 29"/>
                  <a:gd name="T37" fmla="*/ 0 h 31"/>
                  <a:gd name="T38" fmla="*/ 7 w 29"/>
                  <a:gd name="T39" fmla="*/ 0 h 31"/>
                  <a:gd name="T40" fmla="*/ 7 w 29"/>
                  <a:gd name="T41" fmla="*/ 7 h 31"/>
                  <a:gd name="T42" fmla="*/ 7 w 29"/>
                  <a:gd name="T43" fmla="*/ 7 h 31"/>
                  <a:gd name="T44" fmla="*/ 9 w 29"/>
                  <a:gd name="T45" fmla="*/ 3 h 31"/>
                  <a:gd name="T46" fmla="*/ 12 w 29"/>
                  <a:gd name="T47" fmla="*/ 2 h 31"/>
                  <a:gd name="T48" fmla="*/ 12 w 29"/>
                  <a:gd name="T49" fmla="*/ 2 h 31"/>
                  <a:gd name="T50" fmla="*/ 20 w 29"/>
                  <a:gd name="T51" fmla="*/ 0 h 31"/>
                  <a:gd name="T52" fmla="*/ 20 w 29"/>
                  <a:gd name="T53" fmla="*/ 0 h 31"/>
                  <a:gd name="T54" fmla="*/ 24 w 29"/>
                  <a:gd name="T55" fmla="*/ 2 h 31"/>
                  <a:gd name="T56" fmla="*/ 24 w 29"/>
                  <a:gd name="T57" fmla="*/ 2 h 31"/>
                  <a:gd name="T58" fmla="*/ 27 w 29"/>
                  <a:gd name="T59" fmla="*/ 3 h 31"/>
                  <a:gd name="T60" fmla="*/ 27 w 29"/>
                  <a:gd name="T61" fmla="*/ 3 h 31"/>
                  <a:gd name="T62" fmla="*/ 29 w 29"/>
                  <a:gd name="T63" fmla="*/ 8 h 31"/>
                  <a:gd name="T64" fmla="*/ 29 w 29"/>
                  <a:gd name="T65" fmla="*/ 8 h 31"/>
                  <a:gd name="T66" fmla="*/ 29 w 29"/>
                  <a:gd name="T67" fmla="*/ 13 h 31"/>
                  <a:gd name="T68" fmla="*/ 29 w 29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58"/>
              <p:cNvSpPr/>
              <p:nvPr/>
            </p:nvSpPr>
            <p:spPr bwMode="auto">
              <a:xfrm>
                <a:off x="3952" y="1386"/>
                <a:ext cx="29" cy="33"/>
              </a:xfrm>
              <a:custGeom>
                <a:avLst/>
                <a:gdLst>
                  <a:gd name="T0" fmla="*/ 10 w 29"/>
                  <a:gd name="T1" fmla="*/ 33 h 33"/>
                  <a:gd name="T2" fmla="*/ 10 w 29"/>
                  <a:gd name="T3" fmla="*/ 33 h 33"/>
                  <a:gd name="T4" fmla="*/ 5 w 29"/>
                  <a:gd name="T5" fmla="*/ 31 h 33"/>
                  <a:gd name="T6" fmla="*/ 1 w 29"/>
                  <a:gd name="T7" fmla="*/ 30 h 33"/>
                  <a:gd name="T8" fmla="*/ 1 w 29"/>
                  <a:gd name="T9" fmla="*/ 30 h 33"/>
                  <a:gd name="T10" fmla="*/ 0 w 29"/>
                  <a:gd name="T11" fmla="*/ 25 h 33"/>
                  <a:gd name="T12" fmla="*/ 0 w 29"/>
                  <a:gd name="T13" fmla="*/ 20 h 33"/>
                  <a:gd name="T14" fmla="*/ 0 w 29"/>
                  <a:gd name="T15" fmla="*/ 0 h 33"/>
                  <a:gd name="T16" fmla="*/ 6 w 29"/>
                  <a:gd name="T17" fmla="*/ 0 h 33"/>
                  <a:gd name="T18" fmla="*/ 6 w 29"/>
                  <a:gd name="T19" fmla="*/ 18 h 33"/>
                  <a:gd name="T20" fmla="*/ 6 w 29"/>
                  <a:gd name="T21" fmla="*/ 18 h 33"/>
                  <a:gd name="T22" fmla="*/ 8 w 29"/>
                  <a:gd name="T23" fmla="*/ 25 h 33"/>
                  <a:gd name="T24" fmla="*/ 10 w 29"/>
                  <a:gd name="T25" fmla="*/ 26 h 33"/>
                  <a:gd name="T26" fmla="*/ 13 w 29"/>
                  <a:gd name="T27" fmla="*/ 26 h 33"/>
                  <a:gd name="T28" fmla="*/ 13 w 29"/>
                  <a:gd name="T29" fmla="*/ 26 h 33"/>
                  <a:gd name="T30" fmla="*/ 18 w 29"/>
                  <a:gd name="T31" fmla="*/ 25 h 33"/>
                  <a:gd name="T32" fmla="*/ 18 w 29"/>
                  <a:gd name="T33" fmla="*/ 25 h 33"/>
                  <a:gd name="T34" fmla="*/ 21 w 29"/>
                  <a:gd name="T35" fmla="*/ 20 h 33"/>
                  <a:gd name="T36" fmla="*/ 21 w 29"/>
                  <a:gd name="T37" fmla="*/ 0 h 33"/>
                  <a:gd name="T38" fmla="*/ 28 w 29"/>
                  <a:gd name="T39" fmla="*/ 0 h 33"/>
                  <a:gd name="T40" fmla="*/ 28 w 29"/>
                  <a:gd name="T41" fmla="*/ 23 h 33"/>
                  <a:gd name="T42" fmla="*/ 28 w 29"/>
                  <a:gd name="T43" fmla="*/ 23 h 33"/>
                  <a:gd name="T44" fmla="*/ 28 w 29"/>
                  <a:gd name="T45" fmla="*/ 25 h 33"/>
                  <a:gd name="T46" fmla="*/ 28 w 29"/>
                  <a:gd name="T47" fmla="*/ 25 h 33"/>
                  <a:gd name="T48" fmla="*/ 29 w 29"/>
                  <a:gd name="T49" fmla="*/ 26 h 33"/>
                  <a:gd name="T50" fmla="*/ 29 w 29"/>
                  <a:gd name="T51" fmla="*/ 31 h 33"/>
                  <a:gd name="T52" fmla="*/ 29 w 29"/>
                  <a:gd name="T53" fmla="*/ 31 h 33"/>
                  <a:gd name="T54" fmla="*/ 28 w 29"/>
                  <a:gd name="T55" fmla="*/ 31 h 33"/>
                  <a:gd name="T56" fmla="*/ 28 w 29"/>
                  <a:gd name="T57" fmla="*/ 31 h 33"/>
                  <a:gd name="T58" fmla="*/ 26 w 29"/>
                  <a:gd name="T59" fmla="*/ 31 h 33"/>
                  <a:gd name="T60" fmla="*/ 26 w 29"/>
                  <a:gd name="T61" fmla="*/ 31 h 33"/>
                  <a:gd name="T62" fmla="*/ 25 w 29"/>
                  <a:gd name="T63" fmla="*/ 31 h 33"/>
                  <a:gd name="T64" fmla="*/ 25 w 29"/>
                  <a:gd name="T65" fmla="*/ 31 h 33"/>
                  <a:gd name="T66" fmla="*/ 23 w 29"/>
                  <a:gd name="T67" fmla="*/ 28 h 33"/>
                  <a:gd name="T68" fmla="*/ 23 w 29"/>
                  <a:gd name="T69" fmla="*/ 25 h 33"/>
                  <a:gd name="T70" fmla="*/ 23 w 29"/>
                  <a:gd name="T71" fmla="*/ 25 h 33"/>
                  <a:gd name="T72" fmla="*/ 20 w 29"/>
                  <a:gd name="T73" fmla="*/ 28 h 33"/>
                  <a:gd name="T74" fmla="*/ 16 w 29"/>
                  <a:gd name="T75" fmla="*/ 30 h 33"/>
                  <a:gd name="T76" fmla="*/ 16 w 29"/>
                  <a:gd name="T77" fmla="*/ 30 h 33"/>
                  <a:gd name="T78" fmla="*/ 10 w 29"/>
                  <a:gd name="T79" fmla="*/ 33 h 33"/>
                  <a:gd name="T80" fmla="*/ 10 w 29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5" y="31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59"/>
              <p:cNvSpPr/>
              <p:nvPr/>
            </p:nvSpPr>
            <p:spPr bwMode="auto">
              <a:xfrm>
                <a:off x="3988" y="1386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7 h 31"/>
                  <a:gd name="T14" fmla="*/ 36 w 48"/>
                  <a:gd name="T15" fmla="*/ 7 h 31"/>
                  <a:gd name="T16" fmla="*/ 36 w 48"/>
                  <a:gd name="T17" fmla="*/ 7 h 31"/>
                  <a:gd name="T18" fmla="*/ 33 w 48"/>
                  <a:gd name="T19" fmla="*/ 7 h 31"/>
                  <a:gd name="T20" fmla="*/ 31 w 48"/>
                  <a:gd name="T21" fmla="*/ 8 h 31"/>
                  <a:gd name="T22" fmla="*/ 31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7 h 31"/>
                  <a:gd name="T40" fmla="*/ 17 w 48"/>
                  <a:gd name="T41" fmla="*/ 7 h 31"/>
                  <a:gd name="T42" fmla="*/ 17 w 48"/>
                  <a:gd name="T43" fmla="*/ 7 h 31"/>
                  <a:gd name="T44" fmla="*/ 13 w 48"/>
                  <a:gd name="T45" fmla="*/ 7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2 h 31"/>
                  <a:gd name="T92" fmla="*/ 43 w 48"/>
                  <a:gd name="T93" fmla="*/ 2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8 h 31"/>
                  <a:gd name="T100" fmla="*/ 48 w 48"/>
                  <a:gd name="T101" fmla="*/ 8 h 31"/>
                  <a:gd name="T102" fmla="*/ 48 w 48"/>
                  <a:gd name="T103" fmla="*/ 13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60"/>
              <p:cNvSpPr/>
              <p:nvPr/>
            </p:nvSpPr>
            <p:spPr bwMode="auto">
              <a:xfrm>
                <a:off x="4044" y="1386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7 h 31"/>
                  <a:gd name="T14" fmla="*/ 36 w 48"/>
                  <a:gd name="T15" fmla="*/ 7 h 31"/>
                  <a:gd name="T16" fmla="*/ 36 w 48"/>
                  <a:gd name="T17" fmla="*/ 7 h 31"/>
                  <a:gd name="T18" fmla="*/ 33 w 48"/>
                  <a:gd name="T19" fmla="*/ 7 h 31"/>
                  <a:gd name="T20" fmla="*/ 32 w 48"/>
                  <a:gd name="T21" fmla="*/ 8 h 31"/>
                  <a:gd name="T22" fmla="*/ 32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7 h 31"/>
                  <a:gd name="T40" fmla="*/ 15 w 48"/>
                  <a:gd name="T41" fmla="*/ 7 h 31"/>
                  <a:gd name="T42" fmla="*/ 15 w 48"/>
                  <a:gd name="T43" fmla="*/ 7 h 31"/>
                  <a:gd name="T44" fmla="*/ 13 w 48"/>
                  <a:gd name="T45" fmla="*/ 7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7 h 31"/>
                  <a:gd name="T80" fmla="*/ 27 w 48"/>
                  <a:gd name="T81" fmla="*/ 7 h 31"/>
                  <a:gd name="T82" fmla="*/ 32 w 48"/>
                  <a:gd name="T83" fmla="*/ 2 h 31"/>
                  <a:gd name="T84" fmla="*/ 32 w 48"/>
                  <a:gd name="T85" fmla="*/ 2 h 31"/>
                  <a:gd name="T86" fmla="*/ 38 w 48"/>
                  <a:gd name="T87" fmla="*/ 0 h 31"/>
                  <a:gd name="T88" fmla="*/ 38 w 48"/>
                  <a:gd name="T89" fmla="*/ 0 h 31"/>
                  <a:gd name="T90" fmla="*/ 43 w 48"/>
                  <a:gd name="T91" fmla="*/ 2 h 31"/>
                  <a:gd name="T92" fmla="*/ 43 w 48"/>
                  <a:gd name="T93" fmla="*/ 2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8 h 31"/>
                  <a:gd name="T100" fmla="*/ 48 w 48"/>
                  <a:gd name="T101" fmla="*/ 8 h 31"/>
                  <a:gd name="T102" fmla="*/ 48 w 48"/>
                  <a:gd name="T103" fmla="*/ 13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61"/>
              <p:cNvSpPr/>
              <p:nvPr/>
            </p:nvSpPr>
            <p:spPr bwMode="auto">
              <a:xfrm>
                <a:off x="4095" y="1386"/>
                <a:ext cx="32" cy="45"/>
              </a:xfrm>
              <a:custGeom>
                <a:avLst/>
                <a:gdLst>
                  <a:gd name="T0" fmla="*/ 5 w 32"/>
                  <a:gd name="T1" fmla="*/ 40 h 45"/>
                  <a:gd name="T2" fmla="*/ 5 w 32"/>
                  <a:gd name="T3" fmla="*/ 40 h 45"/>
                  <a:gd name="T4" fmla="*/ 7 w 32"/>
                  <a:gd name="T5" fmla="*/ 40 h 45"/>
                  <a:gd name="T6" fmla="*/ 7 w 32"/>
                  <a:gd name="T7" fmla="*/ 40 h 45"/>
                  <a:gd name="T8" fmla="*/ 9 w 32"/>
                  <a:gd name="T9" fmla="*/ 40 h 45"/>
                  <a:gd name="T10" fmla="*/ 9 w 32"/>
                  <a:gd name="T11" fmla="*/ 40 h 45"/>
                  <a:gd name="T12" fmla="*/ 10 w 32"/>
                  <a:gd name="T13" fmla="*/ 40 h 45"/>
                  <a:gd name="T14" fmla="*/ 10 w 32"/>
                  <a:gd name="T15" fmla="*/ 40 h 45"/>
                  <a:gd name="T16" fmla="*/ 10 w 32"/>
                  <a:gd name="T17" fmla="*/ 38 h 45"/>
                  <a:gd name="T18" fmla="*/ 10 w 32"/>
                  <a:gd name="T19" fmla="*/ 38 h 45"/>
                  <a:gd name="T20" fmla="*/ 12 w 32"/>
                  <a:gd name="T21" fmla="*/ 36 h 45"/>
                  <a:gd name="T22" fmla="*/ 12 w 32"/>
                  <a:gd name="T23" fmla="*/ 36 h 45"/>
                  <a:gd name="T24" fmla="*/ 14 w 32"/>
                  <a:gd name="T25" fmla="*/ 31 h 45"/>
                  <a:gd name="T26" fmla="*/ 0 w 32"/>
                  <a:gd name="T27" fmla="*/ 0 h 45"/>
                  <a:gd name="T28" fmla="*/ 7 w 32"/>
                  <a:gd name="T29" fmla="*/ 0 h 45"/>
                  <a:gd name="T30" fmla="*/ 17 w 32"/>
                  <a:gd name="T31" fmla="*/ 26 h 45"/>
                  <a:gd name="T32" fmla="*/ 25 w 32"/>
                  <a:gd name="T33" fmla="*/ 0 h 45"/>
                  <a:gd name="T34" fmla="*/ 32 w 32"/>
                  <a:gd name="T35" fmla="*/ 0 h 45"/>
                  <a:gd name="T36" fmla="*/ 18 w 32"/>
                  <a:gd name="T37" fmla="*/ 40 h 45"/>
                  <a:gd name="T38" fmla="*/ 18 w 32"/>
                  <a:gd name="T39" fmla="*/ 40 h 45"/>
                  <a:gd name="T40" fmla="*/ 15 w 32"/>
                  <a:gd name="T41" fmla="*/ 43 h 45"/>
                  <a:gd name="T42" fmla="*/ 15 w 32"/>
                  <a:gd name="T43" fmla="*/ 43 h 45"/>
                  <a:gd name="T44" fmla="*/ 12 w 32"/>
                  <a:gd name="T45" fmla="*/ 45 h 45"/>
                  <a:gd name="T46" fmla="*/ 9 w 32"/>
                  <a:gd name="T47" fmla="*/ 45 h 45"/>
                  <a:gd name="T48" fmla="*/ 9 w 32"/>
                  <a:gd name="T49" fmla="*/ 45 h 45"/>
                  <a:gd name="T50" fmla="*/ 7 w 32"/>
                  <a:gd name="T51" fmla="*/ 45 h 45"/>
                  <a:gd name="T52" fmla="*/ 7 w 32"/>
                  <a:gd name="T53" fmla="*/ 45 h 45"/>
                  <a:gd name="T54" fmla="*/ 5 w 32"/>
                  <a:gd name="T55" fmla="*/ 45 h 45"/>
                  <a:gd name="T56" fmla="*/ 5 w 32"/>
                  <a:gd name="T57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5">
                    <a:moveTo>
                      <a:pt x="5" y="40"/>
                    </a:move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26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62"/>
              <p:cNvSpPr/>
              <p:nvPr/>
            </p:nvSpPr>
            <p:spPr bwMode="auto">
              <a:xfrm>
                <a:off x="4146" y="1386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2 w 29"/>
                  <a:gd name="T3" fmla="*/ 31 h 31"/>
                  <a:gd name="T4" fmla="*/ 22 w 29"/>
                  <a:gd name="T5" fmla="*/ 15 h 31"/>
                  <a:gd name="T6" fmla="*/ 22 w 29"/>
                  <a:gd name="T7" fmla="*/ 15 h 31"/>
                  <a:gd name="T8" fmla="*/ 20 w 29"/>
                  <a:gd name="T9" fmla="*/ 8 h 31"/>
                  <a:gd name="T10" fmla="*/ 20 w 29"/>
                  <a:gd name="T11" fmla="*/ 8 h 31"/>
                  <a:gd name="T12" fmla="*/ 19 w 29"/>
                  <a:gd name="T13" fmla="*/ 7 h 31"/>
                  <a:gd name="T14" fmla="*/ 15 w 29"/>
                  <a:gd name="T15" fmla="*/ 7 h 31"/>
                  <a:gd name="T16" fmla="*/ 15 w 29"/>
                  <a:gd name="T17" fmla="*/ 7 h 31"/>
                  <a:gd name="T18" fmla="*/ 14 w 29"/>
                  <a:gd name="T19" fmla="*/ 7 h 31"/>
                  <a:gd name="T20" fmla="*/ 14 w 29"/>
                  <a:gd name="T21" fmla="*/ 7 h 31"/>
                  <a:gd name="T22" fmla="*/ 10 w 29"/>
                  <a:gd name="T23" fmla="*/ 8 h 31"/>
                  <a:gd name="T24" fmla="*/ 10 w 29"/>
                  <a:gd name="T25" fmla="*/ 8 h 31"/>
                  <a:gd name="T26" fmla="*/ 9 w 29"/>
                  <a:gd name="T27" fmla="*/ 10 h 31"/>
                  <a:gd name="T28" fmla="*/ 9 w 29"/>
                  <a:gd name="T29" fmla="*/ 10 h 31"/>
                  <a:gd name="T30" fmla="*/ 7 w 29"/>
                  <a:gd name="T31" fmla="*/ 13 h 31"/>
                  <a:gd name="T32" fmla="*/ 7 w 29"/>
                  <a:gd name="T33" fmla="*/ 31 h 31"/>
                  <a:gd name="T34" fmla="*/ 0 w 29"/>
                  <a:gd name="T35" fmla="*/ 31 h 31"/>
                  <a:gd name="T36" fmla="*/ 0 w 29"/>
                  <a:gd name="T37" fmla="*/ 0 h 31"/>
                  <a:gd name="T38" fmla="*/ 5 w 29"/>
                  <a:gd name="T39" fmla="*/ 0 h 31"/>
                  <a:gd name="T40" fmla="*/ 5 w 29"/>
                  <a:gd name="T41" fmla="*/ 7 h 31"/>
                  <a:gd name="T42" fmla="*/ 5 w 29"/>
                  <a:gd name="T43" fmla="*/ 7 h 31"/>
                  <a:gd name="T44" fmla="*/ 9 w 29"/>
                  <a:gd name="T45" fmla="*/ 3 h 31"/>
                  <a:gd name="T46" fmla="*/ 12 w 29"/>
                  <a:gd name="T47" fmla="*/ 2 h 31"/>
                  <a:gd name="T48" fmla="*/ 12 w 29"/>
                  <a:gd name="T49" fmla="*/ 2 h 31"/>
                  <a:gd name="T50" fmla="*/ 19 w 29"/>
                  <a:gd name="T51" fmla="*/ 0 h 31"/>
                  <a:gd name="T52" fmla="*/ 19 w 29"/>
                  <a:gd name="T53" fmla="*/ 0 h 31"/>
                  <a:gd name="T54" fmla="*/ 24 w 29"/>
                  <a:gd name="T55" fmla="*/ 2 h 31"/>
                  <a:gd name="T56" fmla="*/ 24 w 29"/>
                  <a:gd name="T57" fmla="*/ 2 h 31"/>
                  <a:gd name="T58" fmla="*/ 27 w 29"/>
                  <a:gd name="T59" fmla="*/ 3 h 31"/>
                  <a:gd name="T60" fmla="*/ 27 w 29"/>
                  <a:gd name="T61" fmla="*/ 3 h 31"/>
                  <a:gd name="T62" fmla="*/ 29 w 29"/>
                  <a:gd name="T63" fmla="*/ 8 h 31"/>
                  <a:gd name="T64" fmla="*/ 29 w 29"/>
                  <a:gd name="T65" fmla="*/ 8 h 31"/>
                  <a:gd name="T66" fmla="*/ 29 w 29"/>
                  <a:gd name="T67" fmla="*/ 13 h 31"/>
                  <a:gd name="T68" fmla="*/ 29 w 29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63"/>
              <p:cNvSpPr>
                <a:spLocks noEditPoints="1"/>
              </p:cNvSpPr>
              <p:nvPr/>
            </p:nvSpPr>
            <p:spPr bwMode="auto">
              <a:xfrm>
                <a:off x="4183" y="1374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64"/>
              <p:cNvSpPr>
                <a:spLocks noEditPoints="1"/>
              </p:cNvSpPr>
              <p:nvPr/>
            </p:nvSpPr>
            <p:spPr bwMode="auto">
              <a:xfrm>
                <a:off x="4198" y="1374"/>
                <a:ext cx="31" cy="45"/>
              </a:xfrm>
              <a:custGeom>
                <a:avLst/>
                <a:gdLst>
                  <a:gd name="T0" fmla="*/ 16 w 31"/>
                  <a:gd name="T1" fmla="*/ 45 h 45"/>
                  <a:gd name="T2" fmla="*/ 16 w 31"/>
                  <a:gd name="T3" fmla="*/ 45 h 45"/>
                  <a:gd name="T4" fmla="*/ 10 w 31"/>
                  <a:gd name="T5" fmla="*/ 43 h 45"/>
                  <a:gd name="T6" fmla="*/ 10 w 31"/>
                  <a:gd name="T7" fmla="*/ 43 h 45"/>
                  <a:gd name="T8" fmla="*/ 5 w 31"/>
                  <a:gd name="T9" fmla="*/ 38 h 45"/>
                  <a:gd name="T10" fmla="*/ 5 w 31"/>
                  <a:gd name="T11" fmla="*/ 43 h 45"/>
                  <a:gd name="T12" fmla="*/ 0 w 31"/>
                  <a:gd name="T13" fmla="*/ 43 h 45"/>
                  <a:gd name="T14" fmla="*/ 0 w 31"/>
                  <a:gd name="T15" fmla="*/ 0 h 45"/>
                  <a:gd name="T16" fmla="*/ 6 w 31"/>
                  <a:gd name="T17" fmla="*/ 0 h 45"/>
                  <a:gd name="T18" fmla="*/ 6 w 31"/>
                  <a:gd name="T19" fmla="*/ 19 h 45"/>
                  <a:gd name="T20" fmla="*/ 6 w 31"/>
                  <a:gd name="T21" fmla="*/ 19 h 45"/>
                  <a:gd name="T22" fmla="*/ 11 w 31"/>
                  <a:gd name="T23" fmla="*/ 14 h 45"/>
                  <a:gd name="T24" fmla="*/ 11 w 31"/>
                  <a:gd name="T25" fmla="*/ 14 h 45"/>
                  <a:gd name="T26" fmla="*/ 16 w 31"/>
                  <a:gd name="T27" fmla="*/ 12 h 45"/>
                  <a:gd name="T28" fmla="*/ 16 w 31"/>
                  <a:gd name="T29" fmla="*/ 12 h 45"/>
                  <a:gd name="T30" fmla="*/ 23 w 31"/>
                  <a:gd name="T31" fmla="*/ 14 h 45"/>
                  <a:gd name="T32" fmla="*/ 23 w 31"/>
                  <a:gd name="T33" fmla="*/ 14 h 45"/>
                  <a:gd name="T34" fmla="*/ 28 w 31"/>
                  <a:gd name="T35" fmla="*/ 17 h 45"/>
                  <a:gd name="T36" fmla="*/ 28 w 31"/>
                  <a:gd name="T37" fmla="*/ 17 h 45"/>
                  <a:gd name="T38" fmla="*/ 29 w 31"/>
                  <a:gd name="T39" fmla="*/ 22 h 45"/>
                  <a:gd name="T40" fmla="*/ 29 w 31"/>
                  <a:gd name="T41" fmla="*/ 22 h 45"/>
                  <a:gd name="T42" fmla="*/ 31 w 31"/>
                  <a:gd name="T43" fmla="*/ 29 h 45"/>
                  <a:gd name="T44" fmla="*/ 31 w 31"/>
                  <a:gd name="T45" fmla="*/ 29 h 45"/>
                  <a:gd name="T46" fmla="*/ 29 w 31"/>
                  <a:gd name="T47" fmla="*/ 35 h 45"/>
                  <a:gd name="T48" fmla="*/ 29 w 31"/>
                  <a:gd name="T49" fmla="*/ 35 h 45"/>
                  <a:gd name="T50" fmla="*/ 26 w 31"/>
                  <a:gd name="T51" fmla="*/ 40 h 45"/>
                  <a:gd name="T52" fmla="*/ 26 w 31"/>
                  <a:gd name="T53" fmla="*/ 40 h 45"/>
                  <a:gd name="T54" fmla="*/ 21 w 31"/>
                  <a:gd name="T55" fmla="*/ 43 h 45"/>
                  <a:gd name="T56" fmla="*/ 21 w 31"/>
                  <a:gd name="T57" fmla="*/ 43 h 45"/>
                  <a:gd name="T58" fmla="*/ 16 w 31"/>
                  <a:gd name="T59" fmla="*/ 45 h 45"/>
                  <a:gd name="T60" fmla="*/ 16 w 31"/>
                  <a:gd name="T61" fmla="*/ 45 h 45"/>
                  <a:gd name="T62" fmla="*/ 14 w 31"/>
                  <a:gd name="T63" fmla="*/ 38 h 45"/>
                  <a:gd name="T64" fmla="*/ 14 w 31"/>
                  <a:gd name="T65" fmla="*/ 38 h 45"/>
                  <a:gd name="T66" fmla="*/ 18 w 31"/>
                  <a:gd name="T67" fmla="*/ 38 h 45"/>
                  <a:gd name="T68" fmla="*/ 18 w 31"/>
                  <a:gd name="T69" fmla="*/ 38 h 45"/>
                  <a:gd name="T70" fmla="*/ 21 w 31"/>
                  <a:gd name="T71" fmla="*/ 35 h 45"/>
                  <a:gd name="T72" fmla="*/ 21 w 31"/>
                  <a:gd name="T73" fmla="*/ 35 h 45"/>
                  <a:gd name="T74" fmla="*/ 23 w 31"/>
                  <a:gd name="T75" fmla="*/ 32 h 45"/>
                  <a:gd name="T76" fmla="*/ 23 w 31"/>
                  <a:gd name="T77" fmla="*/ 32 h 45"/>
                  <a:gd name="T78" fmla="*/ 24 w 31"/>
                  <a:gd name="T79" fmla="*/ 29 h 45"/>
                  <a:gd name="T80" fmla="*/ 24 w 31"/>
                  <a:gd name="T81" fmla="*/ 29 h 45"/>
                  <a:gd name="T82" fmla="*/ 23 w 31"/>
                  <a:gd name="T83" fmla="*/ 24 h 45"/>
                  <a:gd name="T84" fmla="*/ 23 w 31"/>
                  <a:gd name="T85" fmla="*/ 24 h 45"/>
                  <a:gd name="T86" fmla="*/ 21 w 31"/>
                  <a:gd name="T87" fmla="*/ 20 h 45"/>
                  <a:gd name="T88" fmla="*/ 21 w 31"/>
                  <a:gd name="T89" fmla="*/ 20 h 45"/>
                  <a:gd name="T90" fmla="*/ 18 w 31"/>
                  <a:gd name="T91" fmla="*/ 19 h 45"/>
                  <a:gd name="T92" fmla="*/ 18 w 31"/>
                  <a:gd name="T93" fmla="*/ 19 h 45"/>
                  <a:gd name="T94" fmla="*/ 14 w 31"/>
                  <a:gd name="T95" fmla="*/ 17 h 45"/>
                  <a:gd name="T96" fmla="*/ 14 w 31"/>
                  <a:gd name="T97" fmla="*/ 17 h 45"/>
                  <a:gd name="T98" fmla="*/ 11 w 31"/>
                  <a:gd name="T99" fmla="*/ 19 h 45"/>
                  <a:gd name="T100" fmla="*/ 10 w 31"/>
                  <a:gd name="T101" fmla="*/ 20 h 45"/>
                  <a:gd name="T102" fmla="*/ 10 w 31"/>
                  <a:gd name="T103" fmla="*/ 20 h 45"/>
                  <a:gd name="T104" fmla="*/ 6 w 31"/>
                  <a:gd name="T105" fmla="*/ 24 h 45"/>
                  <a:gd name="T106" fmla="*/ 6 w 31"/>
                  <a:gd name="T107" fmla="*/ 32 h 45"/>
                  <a:gd name="T108" fmla="*/ 6 w 31"/>
                  <a:gd name="T109" fmla="*/ 32 h 45"/>
                  <a:gd name="T110" fmla="*/ 6 w 31"/>
                  <a:gd name="T111" fmla="*/ 35 h 45"/>
                  <a:gd name="T112" fmla="*/ 6 w 31"/>
                  <a:gd name="T113" fmla="*/ 35 h 45"/>
                  <a:gd name="T114" fmla="*/ 10 w 31"/>
                  <a:gd name="T115" fmla="*/ 37 h 45"/>
                  <a:gd name="T116" fmla="*/ 10 w 31"/>
                  <a:gd name="T117" fmla="*/ 37 h 45"/>
                  <a:gd name="T118" fmla="*/ 11 w 31"/>
                  <a:gd name="T119" fmla="*/ 38 h 45"/>
                  <a:gd name="T120" fmla="*/ 11 w 31"/>
                  <a:gd name="T121" fmla="*/ 38 h 45"/>
                  <a:gd name="T122" fmla="*/ 14 w 31"/>
                  <a:gd name="T123" fmla="*/ 38 h 45"/>
                  <a:gd name="T124" fmla="*/ 14 w 31"/>
                  <a:gd name="T12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" h="45">
                    <a:moveTo>
                      <a:pt x="16" y="45"/>
                    </a:moveTo>
                    <a:lnTo>
                      <a:pt x="16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  <a:moveTo>
                      <a:pt x="14" y="38"/>
                    </a:moveTo>
                    <a:lnTo>
                      <a:pt x="14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65"/>
              <p:cNvSpPr/>
              <p:nvPr/>
            </p:nvSpPr>
            <p:spPr bwMode="auto">
              <a:xfrm>
                <a:off x="4236" y="1374"/>
                <a:ext cx="28" cy="43"/>
              </a:xfrm>
              <a:custGeom>
                <a:avLst/>
                <a:gdLst>
                  <a:gd name="T0" fmla="*/ 28 w 28"/>
                  <a:gd name="T1" fmla="*/ 43 h 43"/>
                  <a:gd name="T2" fmla="*/ 21 w 28"/>
                  <a:gd name="T3" fmla="*/ 43 h 43"/>
                  <a:gd name="T4" fmla="*/ 21 w 28"/>
                  <a:gd name="T5" fmla="*/ 27 h 43"/>
                  <a:gd name="T6" fmla="*/ 21 w 28"/>
                  <a:gd name="T7" fmla="*/ 27 h 43"/>
                  <a:gd name="T8" fmla="*/ 21 w 28"/>
                  <a:gd name="T9" fmla="*/ 22 h 43"/>
                  <a:gd name="T10" fmla="*/ 19 w 28"/>
                  <a:gd name="T11" fmla="*/ 20 h 43"/>
                  <a:gd name="T12" fmla="*/ 19 w 28"/>
                  <a:gd name="T13" fmla="*/ 20 h 43"/>
                  <a:gd name="T14" fmla="*/ 18 w 28"/>
                  <a:gd name="T15" fmla="*/ 19 h 43"/>
                  <a:gd name="T16" fmla="*/ 14 w 28"/>
                  <a:gd name="T17" fmla="*/ 19 h 43"/>
                  <a:gd name="T18" fmla="*/ 14 w 28"/>
                  <a:gd name="T19" fmla="*/ 19 h 43"/>
                  <a:gd name="T20" fmla="*/ 13 w 28"/>
                  <a:gd name="T21" fmla="*/ 19 h 43"/>
                  <a:gd name="T22" fmla="*/ 13 w 28"/>
                  <a:gd name="T23" fmla="*/ 19 h 43"/>
                  <a:gd name="T24" fmla="*/ 9 w 28"/>
                  <a:gd name="T25" fmla="*/ 20 h 43"/>
                  <a:gd name="T26" fmla="*/ 9 w 28"/>
                  <a:gd name="T27" fmla="*/ 20 h 43"/>
                  <a:gd name="T28" fmla="*/ 8 w 28"/>
                  <a:gd name="T29" fmla="*/ 22 h 43"/>
                  <a:gd name="T30" fmla="*/ 8 w 28"/>
                  <a:gd name="T31" fmla="*/ 22 h 43"/>
                  <a:gd name="T32" fmla="*/ 6 w 28"/>
                  <a:gd name="T33" fmla="*/ 25 h 43"/>
                  <a:gd name="T34" fmla="*/ 6 w 28"/>
                  <a:gd name="T35" fmla="*/ 43 h 43"/>
                  <a:gd name="T36" fmla="*/ 0 w 28"/>
                  <a:gd name="T37" fmla="*/ 43 h 43"/>
                  <a:gd name="T38" fmla="*/ 0 w 28"/>
                  <a:gd name="T39" fmla="*/ 0 h 43"/>
                  <a:gd name="T40" fmla="*/ 6 w 28"/>
                  <a:gd name="T41" fmla="*/ 0 h 43"/>
                  <a:gd name="T42" fmla="*/ 6 w 28"/>
                  <a:gd name="T43" fmla="*/ 19 h 43"/>
                  <a:gd name="T44" fmla="*/ 6 w 28"/>
                  <a:gd name="T45" fmla="*/ 19 h 43"/>
                  <a:gd name="T46" fmla="*/ 11 w 28"/>
                  <a:gd name="T47" fmla="*/ 14 h 43"/>
                  <a:gd name="T48" fmla="*/ 11 w 28"/>
                  <a:gd name="T49" fmla="*/ 14 h 43"/>
                  <a:gd name="T50" fmla="*/ 18 w 28"/>
                  <a:gd name="T51" fmla="*/ 12 h 43"/>
                  <a:gd name="T52" fmla="*/ 18 w 28"/>
                  <a:gd name="T53" fmla="*/ 12 h 43"/>
                  <a:gd name="T54" fmla="*/ 23 w 28"/>
                  <a:gd name="T55" fmla="*/ 14 h 43"/>
                  <a:gd name="T56" fmla="*/ 23 w 28"/>
                  <a:gd name="T57" fmla="*/ 14 h 43"/>
                  <a:gd name="T58" fmla="*/ 24 w 28"/>
                  <a:gd name="T59" fmla="*/ 15 h 43"/>
                  <a:gd name="T60" fmla="*/ 24 w 28"/>
                  <a:gd name="T61" fmla="*/ 15 h 43"/>
                  <a:gd name="T62" fmla="*/ 26 w 28"/>
                  <a:gd name="T63" fmla="*/ 20 h 43"/>
                  <a:gd name="T64" fmla="*/ 26 w 28"/>
                  <a:gd name="T65" fmla="*/ 20 h 43"/>
                  <a:gd name="T66" fmla="*/ 28 w 28"/>
                  <a:gd name="T67" fmla="*/ 25 h 43"/>
                  <a:gd name="T68" fmla="*/ 28 w 28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3">
                    <a:moveTo>
                      <a:pt x="28" y="43"/>
                    </a:moveTo>
                    <a:lnTo>
                      <a:pt x="21" y="4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5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5"/>
                    </a:lnTo>
                    <a:lnTo>
                      <a:pt x="28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Rectangle 266"/>
              <p:cNvSpPr>
                <a:spLocks noChangeArrowheads="1"/>
              </p:cNvSpPr>
              <p:nvPr/>
            </p:nvSpPr>
            <p:spPr bwMode="auto">
              <a:xfrm>
                <a:off x="3894" y="998"/>
                <a:ext cx="8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67"/>
              <p:cNvSpPr>
                <a:spLocks noEditPoints="1"/>
              </p:cNvSpPr>
              <p:nvPr/>
            </p:nvSpPr>
            <p:spPr bwMode="auto">
              <a:xfrm>
                <a:off x="3816" y="809"/>
                <a:ext cx="162" cy="216"/>
              </a:xfrm>
              <a:custGeom>
                <a:avLst/>
                <a:gdLst>
                  <a:gd name="T0" fmla="*/ 91 w 162"/>
                  <a:gd name="T1" fmla="*/ 56 h 216"/>
                  <a:gd name="T2" fmla="*/ 106 w 162"/>
                  <a:gd name="T3" fmla="*/ 46 h 216"/>
                  <a:gd name="T4" fmla="*/ 111 w 162"/>
                  <a:gd name="T5" fmla="*/ 28 h 216"/>
                  <a:gd name="T6" fmla="*/ 106 w 162"/>
                  <a:gd name="T7" fmla="*/ 11 h 216"/>
                  <a:gd name="T8" fmla="*/ 93 w 162"/>
                  <a:gd name="T9" fmla="*/ 1 h 216"/>
                  <a:gd name="T10" fmla="*/ 83 w 162"/>
                  <a:gd name="T11" fmla="*/ 0 h 216"/>
                  <a:gd name="T12" fmla="*/ 66 w 162"/>
                  <a:gd name="T13" fmla="*/ 4 h 216"/>
                  <a:gd name="T14" fmla="*/ 55 w 162"/>
                  <a:gd name="T15" fmla="*/ 16 h 216"/>
                  <a:gd name="T16" fmla="*/ 53 w 162"/>
                  <a:gd name="T17" fmla="*/ 28 h 216"/>
                  <a:gd name="T18" fmla="*/ 66 w 162"/>
                  <a:gd name="T19" fmla="*/ 52 h 216"/>
                  <a:gd name="T20" fmla="*/ 75 w 162"/>
                  <a:gd name="T21" fmla="*/ 56 h 216"/>
                  <a:gd name="T22" fmla="*/ 45 w 162"/>
                  <a:gd name="T23" fmla="*/ 64 h 216"/>
                  <a:gd name="T24" fmla="*/ 12 w 162"/>
                  <a:gd name="T25" fmla="*/ 94 h 216"/>
                  <a:gd name="T26" fmla="*/ 0 w 162"/>
                  <a:gd name="T27" fmla="*/ 136 h 216"/>
                  <a:gd name="T28" fmla="*/ 5 w 162"/>
                  <a:gd name="T29" fmla="*/ 168 h 216"/>
                  <a:gd name="T30" fmla="*/ 35 w 162"/>
                  <a:gd name="T31" fmla="*/ 202 h 216"/>
                  <a:gd name="T32" fmla="*/ 81 w 162"/>
                  <a:gd name="T33" fmla="*/ 216 h 216"/>
                  <a:gd name="T34" fmla="*/ 113 w 162"/>
                  <a:gd name="T35" fmla="*/ 209 h 216"/>
                  <a:gd name="T36" fmla="*/ 149 w 162"/>
                  <a:gd name="T37" fmla="*/ 181 h 216"/>
                  <a:gd name="T38" fmla="*/ 162 w 162"/>
                  <a:gd name="T39" fmla="*/ 136 h 216"/>
                  <a:gd name="T40" fmla="*/ 157 w 162"/>
                  <a:gd name="T41" fmla="*/ 107 h 216"/>
                  <a:gd name="T42" fmla="*/ 131 w 162"/>
                  <a:gd name="T43" fmla="*/ 72 h 216"/>
                  <a:gd name="T44" fmla="*/ 90 w 162"/>
                  <a:gd name="T45" fmla="*/ 57 h 216"/>
                  <a:gd name="T46" fmla="*/ 75 w 162"/>
                  <a:gd name="T47" fmla="*/ 49 h 216"/>
                  <a:gd name="T48" fmla="*/ 63 w 162"/>
                  <a:gd name="T49" fmla="*/ 41 h 216"/>
                  <a:gd name="T50" fmla="*/ 60 w 162"/>
                  <a:gd name="T51" fmla="*/ 28 h 216"/>
                  <a:gd name="T52" fmla="*/ 73 w 162"/>
                  <a:gd name="T53" fmla="*/ 8 h 216"/>
                  <a:gd name="T54" fmla="*/ 91 w 162"/>
                  <a:gd name="T55" fmla="*/ 8 h 216"/>
                  <a:gd name="T56" fmla="*/ 104 w 162"/>
                  <a:gd name="T57" fmla="*/ 28 h 216"/>
                  <a:gd name="T58" fmla="*/ 101 w 162"/>
                  <a:gd name="T59" fmla="*/ 41 h 216"/>
                  <a:gd name="T60" fmla="*/ 91 w 162"/>
                  <a:gd name="T61" fmla="*/ 41 h 216"/>
                  <a:gd name="T62" fmla="*/ 96 w 162"/>
                  <a:gd name="T63" fmla="*/ 34 h 216"/>
                  <a:gd name="T64" fmla="*/ 91 w 162"/>
                  <a:gd name="T65" fmla="*/ 29 h 216"/>
                  <a:gd name="T66" fmla="*/ 83 w 162"/>
                  <a:gd name="T67" fmla="*/ 28 h 216"/>
                  <a:gd name="T68" fmla="*/ 70 w 162"/>
                  <a:gd name="T69" fmla="*/ 33 h 216"/>
                  <a:gd name="T70" fmla="*/ 70 w 162"/>
                  <a:gd name="T71" fmla="*/ 37 h 216"/>
                  <a:gd name="T72" fmla="*/ 81 w 162"/>
                  <a:gd name="T73" fmla="*/ 202 h 216"/>
                  <a:gd name="T74" fmla="*/ 55 w 162"/>
                  <a:gd name="T75" fmla="*/ 198 h 216"/>
                  <a:gd name="T76" fmla="*/ 25 w 162"/>
                  <a:gd name="T77" fmla="*/ 173 h 216"/>
                  <a:gd name="T78" fmla="*/ 14 w 162"/>
                  <a:gd name="T79" fmla="*/ 136 h 216"/>
                  <a:gd name="T80" fmla="*/ 19 w 162"/>
                  <a:gd name="T81" fmla="*/ 110 h 216"/>
                  <a:gd name="T82" fmla="*/ 43 w 162"/>
                  <a:gd name="T83" fmla="*/ 82 h 216"/>
                  <a:gd name="T84" fmla="*/ 81 w 162"/>
                  <a:gd name="T85" fmla="*/ 70 h 216"/>
                  <a:gd name="T86" fmla="*/ 108 w 162"/>
                  <a:gd name="T87" fmla="*/ 75 h 216"/>
                  <a:gd name="T88" fmla="*/ 136 w 162"/>
                  <a:gd name="T89" fmla="*/ 99 h 216"/>
                  <a:gd name="T90" fmla="*/ 147 w 162"/>
                  <a:gd name="T91" fmla="*/ 136 h 216"/>
                  <a:gd name="T92" fmla="*/ 142 w 162"/>
                  <a:gd name="T93" fmla="*/ 161 h 216"/>
                  <a:gd name="T94" fmla="*/ 118 w 162"/>
                  <a:gd name="T95" fmla="*/ 191 h 216"/>
                  <a:gd name="T96" fmla="*/ 81 w 162"/>
                  <a:gd name="T97" fmla="*/ 2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" h="216">
                    <a:moveTo>
                      <a:pt x="90" y="57"/>
                    </a:moveTo>
                    <a:lnTo>
                      <a:pt x="90" y="57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9" y="52"/>
                    </a:lnTo>
                    <a:lnTo>
                      <a:pt x="106" y="46"/>
                    </a:lnTo>
                    <a:lnTo>
                      <a:pt x="109" y="37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3"/>
                    </a:lnTo>
                    <a:lnTo>
                      <a:pt x="109" y="16"/>
                    </a:lnTo>
                    <a:lnTo>
                      <a:pt x="106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2" y="8"/>
                    </a:lnTo>
                    <a:lnTo>
                      <a:pt x="58" y="11"/>
                    </a:lnTo>
                    <a:lnTo>
                      <a:pt x="55" y="16"/>
                    </a:lnTo>
                    <a:lnTo>
                      <a:pt x="53" y="23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5" y="37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60" y="59"/>
                    </a:lnTo>
                    <a:lnTo>
                      <a:pt x="45" y="64"/>
                    </a:lnTo>
                    <a:lnTo>
                      <a:pt x="32" y="72"/>
                    </a:lnTo>
                    <a:lnTo>
                      <a:pt x="22" y="82"/>
                    </a:lnTo>
                    <a:lnTo>
                      <a:pt x="12" y="94"/>
                    </a:lnTo>
                    <a:lnTo>
                      <a:pt x="5" y="107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2" y="151"/>
                    </a:lnTo>
                    <a:lnTo>
                      <a:pt x="5" y="168"/>
                    </a:lnTo>
                    <a:lnTo>
                      <a:pt x="14" y="181"/>
                    </a:lnTo>
                    <a:lnTo>
                      <a:pt x="24" y="193"/>
                    </a:lnTo>
                    <a:lnTo>
                      <a:pt x="35" y="202"/>
                    </a:lnTo>
                    <a:lnTo>
                      <a:pt x="50" y="209"/>
                    </a:lnTo>
                    <a:lnTo>
                      <a:pt x="65" y="214"/>
                    </a:lnTo>
                    <a:lnTo>
                      <a:pt x="81" y="216"/>
                    </a:lnTo>
                    <a:lnTo>
                      <a:pt x="81" y="216"/>
                    </a:lnTo>
                    <a:lnTo>
                      <a:pt x="98" y="214"/>
                    </a:lnTo>
                    <a:lnTo>
                      <a:pt x="113" y="209"/>
                    </a:lnTo>
                    <a:lnTo>
                      <a:pt x="126" y="202"/>
                    </a:lnTo>
                    <a:lnTo>
                      <a:pt x="139" y="193"/>
                    </a:lnTo>
                    <a:lnTo>
                      <a:pt x="149" y="181"/>
                    </a:lnTo>
                    <a:lnTo>
                      <a:pt x="156" y="168"/>
                    </a:lnTo>
                    <a:lnTo>
                      <a:pt x="161" y="151"/>
                    </a:lnTo>
                    <a:lnTo>
                      <a:pt x="162" y="136"/>
                    </a:lnTo>
                    <a:lnTo>
                      <a:pt x="162" y="136"/>
                    </a:lnTo>
                    <a:lnTo>
                      <a:pt x="161" y="122"/>
                    </a:lnTo>
                    <a:lnTo>
                      <a:pt x="157" y="107"/>
                    </a:lnTo>
                    <a:lnTo>
                      <a:pt x="151" y="94"/>
                    </a:lnTo>
                    <a:lnTo>
                      <a:pt x="141" y="82"/>
                    </a:lnTo>
                    <a:lnTo>
                      <a:pt x="131" y="72"/>
                    </a:lnTo>
                    <a:lnTo>
                      <a:pt x="119" y="66"/>
                    </a:lnTo>
                    <a:lnTo>
                      <a:pt x="104" y="59"/>
                    </a:lnTo>
                    <a:lnTo>
                      <a:pt x="90" y="57"/>
                    </a:lnTo>
                    <a:lnTo>
                      <a:pt x="90" y="57"/>
                    </a:lnTo>
                    <a:close/>
                    <a:moveTo>
                      <a:pt x="75" y="41"/>
                    </a:moveTo>
                    <a:lnTo>
                      <a:pt x="75" y="49"/>
                    </a:lnTo>
                    <a:lnTo>
                      <a:pt x="75" y="49"/>
                    </a:lnTo>
                    <a:lnTo>
                      <a:pt x="68" y="46"/>
                    </a:lnTo>
                    <a:lnTo>
                      <a:pt x="63" y="41"/>
                    </a:lnTo>
                    <a:lnTo>
                      <a:pt x="60" y="34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2" y="19"/>
                    </a:lnTo>
                    <a:lnTo>
                      <a:pt x="66" y="13"/>
                    </a:lnTo>
                    <a:lnTo>
                      <a:pt x="73" y="8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91" y="8"/>
                    </a:lnTo>
                    <a:lnTo>
                      <a:pt x="98" y="13"/>
                    </a:lnTo>
                    <a:lnTo>
                      <a:pt x="103" y="19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4"/>
                    </a:lnTo>
                    <a:lnTo>
                      <a:pt x="101" y="41"/>
                    </a:lnTo>
                    <a:lnTo>
                      <a:pt x="96" y="46"/>
                    </a:lnTo>
                    <a:lnTo>
                      <a:pt x="91" y="49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5" y="37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1" y="29"/>
                    </a:lnTo>
                    <a:lnTo>
                      <a:pt x="88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3" y="29"/>
                    </a:lnTo>
                    <a:lnTo>
                      <a:pt x="70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75" y="41"/>
                    </a:lnTo>
                    <a:lnTo>
                      <a:pt x="75" y="41"/>
                    </a:lnTo>
                    <a:close/>
                    <a:moveTo>
                      <a:pt x="81" y="202"/>
                    </a:moveTo>
                    <a:lnTo>
                      <a:pt x="81" y="202"/>
                    </a:lnTo>
                    <a:lnTo>
                      <a:pt x="68" y="201"/>
                    </a:lnTo>
                    <a:lnTo>
                      <a:pt x="55" y="198"/>
                    </a:lnTo>
                    <a:lnTo>
                      <a:pt x="43" y="191"/>
                    </a:lnTo>
                    <a:lnTo>
                      <a:pt x="33" y="183"/>
                    </a:lnTo>
                    <a:lnTo>
                      <a:pt x="25" y="173"/>
                    </a:lnTo>
                    <a:lnTo>
                      <a:pt x="19" y="161"/>
                    </a:lnTo>
                    <a:lnTo>
                      <a:pt x="15" y="150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5" y="123"/>
                    </a:lnTo>
                    <a:lnTo>
                      <a:pt x="19" y="110"/>
                    </a:lnTo>
                    <a:lnTo>
                      <a:pt x="25" y="99"/>
                    </a:lnTo>
                    <a:lnTo>
                      <a:pt x="33" y="89"/>
                    </a:lnTo>
                    <a:lnTo>
                      <a:pt x="43" y="82"/>
                    </a:lnTo>
                    <a:lnTo>
                      <a:pt x="55" y="75"/>
                    </a:lnTo>
                    <a:lnTo>
                      <a:pt x="68" y="72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95" y="72"/>
                    </a:lnTo>
                    <a:lnTo>
                      <a:pt x="108" y="75"/>
                    </a:lnTo>
                    <a:lnTo>
                      <a:pt x="118" y="82"/>
                    </a:lnTo>
                    <a:lnTo>
                      <a:pt x="128" y="89"/>
                    </a:lnTo>
                    <a:lnTo>
                      <a:pt x="136" y="99"/>
                    </a:lnTo>
                    <a:lnTo>
                      <a:pt x="142" y="110"/>
                    </a:lnTo>
                    <a:lnTo>
                      <a:pt x="147" y="123"/>
                    </a:lnTo>
                    <a:lnTo>
                      <a:pt x="147" y="136"/>
                    </a:lnTo>
                    <a:lnTo>
                      <a:pt x="147" y="136"/>
                    </a:lnTo>
                    <a:lnTo>
                      <a:pt x="147" y="150"/>
                    </a:lnTo>
                    <a:lnTo>
                      <a:pt x="142" y="161"/>
                    </a:lnTo>
                    <a:lnTo>
                      <a:pt x="136" y="173"/>
                    </a:lnTo>
                    <a:lnTo>
                      <a:pt x="128" y="183"/>
                    </a:lnTo>
                    <a:lnTo>
                      <a:pt x="118" y="191"/>
                    </a:lnTo>
                    <a:lnTo>
                      <a:pt x="108" y="198"/>
                    </a:lnTo>
                    <a:lnTo>
                      <a:pt x="95" y="201"/>
                    </a:lnTo>
                    <a:lnTo>
                      <a:pt x="81" y="202"/>
                    </a:lnTo>
                    <a:lnTo>
                      <a:pt x="81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Rectangle 268"/>
              <p:cNvSpPr>
                <a:spLocks noChangeArrowheads="1"/>
              </p:cNvSpPr>
              <p:nvPr/>
            </p:nvSpPr>
            <p:spPr bwMode="auto">
              <a:xfrm>
                <a:off x="3828" y="941"/>
                <a:ext cx="1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69"/>
              <p:cNvSpPr/>
              <p:nvPr/>
            </p:nvSpPr>
            <p:spPr bwMode="auto">
              <a:xfrm>
                <a:off x="3901" y="894"/>
                <a:ext cx="59" cy="60"/>
              </a:xfrm>
              <a:custGeom>
                <a:avLst/>
                <a:gdLst>
                  <a:gd name="T0" fmla="*/ 56 w 59"/>
                  <a:gd name="T1" fmla="*/ 37 h 60"/>
                  <a:gd name="T2" fmla="*/ 49 w 59"/>
                  <a:gd name="T3" fmla="*/ 37 h 60"/>
                  <a:gd name="T4" fmla="*/ 49 w 59"/>
                  <a:gd name="T5" fmla="*/ 37 h 60"/>
                  <a:gd name="T6" fmla="*/ 46 w 59"/>
                  <a:gd name="T7" fmla="*/ 28 h 60"/>
                  <a:gd name="T8" fmla="*/ 43 w 59"/>
                  <a:gd name="T9" fmla="*/ 22 h 60"/>
                  <a:gd name="T10" fmla="*/ 38 w 59"/>
                  <a:gd name="T11" fmla="*/ 15 h 60"/>
                  <a:gd name="T12" fmla="*/ 31 w 59"/>
                  <a:gd name="T13" fmla="*/ 10 h 60"/>
                  <a:gd name="T14" fmla="*/ 24 w 59"/>
                  <a:gd name="T15" fmla="*/ 5 h 60"/>
                  <a:gd name="T16" fmla="*/ 16 w 59"/>
                  <a:gd name="T17" fmla="*/ 2 h 60"/>
                  <a:gd name="T18" fmla="*/ 8 w 59"/>
                  <a:gd name="T19" fmla="*/ 0 h 60"/>
                  <a:gd name="T20" fmla="*/ 0 w 59"/>
                  <a:gd name="T21" fmla="*/ 0 h 60"/>
                  <a:gd name="T22" fmla="*/ 0 w 59"/>
                  <a:gd name="T23" fmla="*/ 0 h 60"/>
                  <a:gd name="T24" fmla="*/ 0 w 59"/>
                  <a:gd name="T25" fmla="*/ 7 h 60"/>
                  <a:gd name="T26" fmla="*/ 0 w 59"/>
                  <a:gd name="T27" fmla="*/ 7 h 60"/>
                  <a:gd name="T28" fmla="*/ 1 w 59"/>
                  <a:gd name="T29" fmla="*/ 7 h 60"/>
                  <a:gd name="T30" fmla="*/ 1 w 59"/>
                  <a:gd name="T31" fmla="*/ 7 h 60"/>
                  <a:gd name="T32" fmla="*/ 8 w 59"/>
                  <a:gd name="T33" fmla="*/ 9 h 60"/>
                  <a:gd name="T34" fmla="*/ 14 w 59"/>
                  <a:gd name="T35" fmla="*/ 10 h 60"/>
                  <a:gd name="T36" fmla="*/ 21 w 59"/>
                  <a:gd name="T37" fmla="*/ 12 h 60"/>
                  <a:gd name="T38" fmla="*/ 26 w 59"/>
                  <a:gd name="T39" fmla="*/ 15 h 60"/>
                  <a:gd name="T40" fmla="*/ 31 w 59"/>
                  <a:gd name="T41" fmla="*/ 20 h 60"/>
                  <a:gd name="T42" fmla="*/ 36 w 59"/>
                  <a:gd name="T43" fmla="*/ 25 h 60"/>
                  <a:gd name="T44" fmla="*/ 39 w 59"/>
                  <a:gd name="T45" fmla="*/ 30 h 60"/>
                  <a:gd name="T46" fmla="*/ 43 w 59"/>
                  <a:gd name="T47" fmla="*/ 37 h 60"/>
                  <a:gd name="T48" fmla="*/ 36 w 59"/>
                  <a:gd name="T49" fmla="*/ 37 h 60"/>
                  <a:gd name="T50" fmla="*/ 36 w 59"/>
                  <a:gd name="T51" fmla="*/ 37 h 60"/>
                  <a:gd name="T52" fmla="*/ 34 w 59"/>
                  <a:gd name="T53" fmla="*/ 37 h 60"/>
                  <a:gd name="T54" fmla="*/ 33 w 59"/>
                  <a:gd name="T55" fmla="*/ 38 h 60"/>
                  <a:gd name="T56" fmla="*/ 33 w 59"/>
                  <a:gd name="T57" fmla="*/ 40 h 60"/>
                  <a:gd name="T58" fmla="*/ 33 w 59"/>
                  <a:gd name="T59" fmla="*/ 42 h 60"/>
                  <a:gd name="T60" fmla="*/ 43 w 59"/>
                  <a:gd name="T61" fmla="*/ 58 h 60"/>
                  <a:gd name="T62" fmla="*/ 43 w 59"/>
                  <a:gd name="T63" fmla="*/ 58 h 60"/>
                  <a:gd name="T64" fmla="*/ 46 w 59"/>
                  <a:gd name="T65" fmla="*/ 60 h 60"/>
                  <a:gd name="T66" fmla="*/ 47 w 59"/>
                  <a:gd name="T67" fmla="*/ 58 h 60"/>
                  <a:gd name="T68" fmla="*/ 59 w 59"/>
                  <a:gd name="T69" fmla="*/ 42 h 60"/>
                  <a:gd name="T70" fmla="*/ 59 w 59"/>
                  <a:gd name="T71" fmla="*/ 42 h 60"/>
                  <a:gd name="T72" fmla="*/ 59 w 59"/>
                  <a:gd name="T73" fmla="*/ 40 h 60"/>
                  <a:gd name="T74" fmla="*/ 59 w 59"/>
                  <a:gd name="T75" fmla="*/ 38 h 60"/>
                  <a:gd name="T76" fmla="*/ 57 w 59"/>
                  <a:gd name="T77" fmla="*/ 37 h 60"/>
                  <a:gd name="T78" fmla="*/ 56 w 59"/>
                  <a:gd name="T79" fmla="*/ 37 h 60"/>
                  <a:gd name="T80" fmla="*/ 56 w 59"/>
                  <a:gd name="T81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9" h="60">
                    <a:moveTo>
                      <a:pt x="56" y="37"/>
                    </a:moveTo>
                    <a:lnTo>
                      <a:pt x="49" y="37"/>
                    </a:lnTo>
                    <a:lnTo>
                      <a:pt x="49" y="37"/>
                    </a:lnTo>
                    <a:lnTo>
                      <a:pt x="46" y="28"/>
                    </a:lnTo>
                    <a:lnTo>
                      <a:pt x="43" y="22"/>
                    </a:lnTo>
                    <a:lnTo>
                      <a:pt x="38" y="15"/>
                    </a:lnTo>
                    <a:lnTo>
                      <a:pt x="31" y="10"/>
                    </a:lnTo>
                    <a:lnTo>
                      <a:pt x="24" y="5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8" y="9"/>
                    </a:lnTo>
                    <a:lnTo>
                      <a:pt x="14" y="10"/>
                    </a:lnTo>
                    <a:lnTo>
                      <a:pt x="21" y="12"/>
                    </a:lnTo>
                    <a:lnTo>
                      <a:pt x="26" y="15"/>
                    </a:lnTo>
                    <a:lnTo>
                      <a:pt x="31" y="20"/>
                    </a:lnTo>
                    <a:lnTo>
                      <a:pt x="36" y="25"/>
                    </a:lnTo>
                    <a:lnTo>
                      <a:pt x="39" y="30"/>
                    </a:lnTo>
                    <a:lnTo>
                      <a:pt x="43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7" y="58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70"/>
              <p:cNvSpPr>
                <a:spLocks noEditPoints="1"/>
              </p:cNvSpPr>
              <p:nvPr/>
            </p:nvSpPr>
            <p:spPr bwMode="auto">
              <a:xfrm>
                <a:off x="3863" y="911"/>
                <a:ext cx="69" cy="67"/>
              </a:xfrm>
              <a:custGeom>
                <a:avLst/>
                <a:gdLst>
                  <a:gd name="T0" fmla="*/ 34 w 69"/>
                  <a:gd name="T1" fmla="*/ 0 h 67"/>
                  <a:gd name="T2" fmla="*/ 21 w 69"/>
                  <a:gd name="T3" fmla="*/ 3 h 67"/>
                  <a:gd name="T4" fmla="*/ 10 w 69"/>
                  <a:gd name="T5" fmla="*/ 10 h 67"/>
                  <a:gd name="T6" fmla="*/ 1 w 69"/>
                  <a:gd name="T7" fmla="*/ 21 h 67"/>
                  <a:gd name="T8" fmla="*/ 0 w 69"/>
                  <a:gd name="T9" fmla="*/ 34 h 67"/>
                  <a:gd name="T10" fmla="*/ 0 w 69"/>
                  <a:gd name="T11" fmla="*/ 41 h 67"/>
                  <a:gd name="T12" fmla="*/ 5 w 69"/>
                  <a:gd name="T13" fmla="*/ 53 h 67"/>
                  <a:gd name="T14" fmla="*/ 15 w 69"/>
                  <a:gd name="T15" fmla="*/ 63 h 67"/>
                  <a:gd name="T16" fmla="*/ 28 w 69"/>
                  <a:gd name="T17" fmla="*/ 67 h 67"/>
                  <a:gd name="T18" fmla="*/ 34 w 69"/>
                  <a:gd name="T19" fmla="*/ 67 h 67"/>
                  <a:gd name="T20" fmla="*/ 48 w 69"/>
                  <a:gd name="T21" fmla="*/ 66 h 67"/>
                  <a:gd name="T22" fmla="*/ 59 w 69"/>
                  <a:gd name="T23" fmla="*/ 58 h 67"/>
                  <a:gd name="T24" fmla="*/ 66 w 69"/>
                  <a:gd name="T25" fmla="*/ 48 h 67"/>
                  <a:gd name="T26" fmla="*/ 69 w 69"/>
                  <a:gd name="T27" fmla="*/ 34 h 67"/>
                  <a:gd name="T28" fmla="*/ 67 w 69"/>
                  <a:gd name="T29" fmla="*/ 28 h 67"/>
                  <a:gd name="T30" fmla="*/ 62 w 69"/>
                  <a:gd name="T31" fmla="*/ 15 h 67"/>
                  <a:gd name="T32" fmla="*/ 52 w 69"/>
                  <a:gd name="T33" fmla="*/ 6 h 67"/>
                  <a:gd name="T34" fmla="*/ 41 w 69"/>
                  <a:gd name="T35" fmla="*/ 1 h 67"/>
                  <a:gd name="T36" fmla="*/ 34 w 69"/>
                  <a:gd name="T37" fmla="*/ 0 h 67"/>
                  <a:gd name="T38" fmla="*/ 11 w 69"/>
                  <a:gd name="T39" fmla="*/ 49 h 67"/>
                  <a:gd name="T40" fmla="*/ 11 w 69"/>
                  <a:gd name="T41" fmla="*/ 44 h 67"/>
                  <a:gd name="T42" fmla="*/ 19 w 69"/>
                  <a:gd name="T43" fmla="*/ 36 h 67"/>
                  <a:gd name="T44" fmla="*/ 24 w 69"/>
                  <a:gd name="T45" fmla="*/ 26 h 67"/>
                  <a:gd name="T46" fmla="*/ 23 w 69"/>
                  <a:gd name="T47" fmla="*/ 23 h 67"/>
                  <a:gd name="T48" fmla="*/ 21 w 69"/>
                  <a:gd name="T49" fmla="*/ 21 h 67"/>
                  <a:gd name="T50" fmla="*/ 16 w 69"/>
                  <a:gd name="T51" fmla="*/ 26 h 67"/>
                  <a:gd name="T52" fmla="*/ 11 w 69"/>
                  <a:gd name="T53" fmla="*/ 23 h 67"/>
                  <a:gd name="T54" fmla="*/ 15 w 69"/>
                  <a:gd name="T55" fmla="*/ 18 h 67"/>
                  <a:gd name="T56" fmla="*/ 21 w 69"/>
                  <a:gd name="T57" fmla="*/ 16 h 67"/>
                  <a:gd name="T58" fmla="*/ 24 w 69"/>
                  <a:gd name="T59" fmla="*/ 16 h 67"/>
                  <a:gd name="T60" fmla="*/ 28 w 69"/>
                  <a:gd name="T61" fmla="*/ 18 h 67"/>
                  <a:gd name="T62" fmla="*/ 31 w 69"/>
                  <a:gd name="T63" fmla="*/ 25 h 67"/>
                  <a:gd name="T64" fmla="*/ 29 w 69"/>
                  <a:gd name="T65" fmla="*/ 30 h 67"/>
                  <a:gd name="T66" fmla="*/ 26 w 69"/>
                  <a:gd name="T67" fmla="*/ 34 h 67"/>
                  <a:gd name="T68" fmla="*/ 23 w 69"/>
                  <a:gd name="T69" fmla="*/ 39 h 67"/>
                  <a:gd name="T70" fmla="*/ 21 w 69"/>
                  <a:gd name="T71" fmla="*/ 41 h 67"/>
                  <a:gd name="T72" fmla="*/ 18 w 69"/>
                  <a:gd name="T73" fmla="*/ 44 h 67"/>
                  <a:gd name="T74" fmla="*/ 31 w 69"/>
                  <a:gd name="T75" fmla="*/ 49 h 67"/>
                  <a:gd name="T76" fmla="*/ 54 w 69"/>
                  <a:gd name="T77" fmla="*/ 49 h 67"/>
                  <a:gd name="T78" fmla="*/ 49 w 69"/>
                  <a:gd name="T79" fmla="*/ 41 h 67"/>
                  <a:gd name="T80" fmla="*/ 34 w 69"/>
                  <a:gd name="T81" fmla="*/ 38 h 67"/>
                  <a:gd name="T82" fmla="*/ 52 w 69"/>
                  <a:gd name="T83" fmla="*/ 16 h 67"/>
                  <a:gd name="T84" fmla="*/ 49 w 69"/>
                  <a:gd name="T85" fmla="*/ 36 h 67"/>
                  <a:gd name="T86" fmla="*/ 54 w 69"/>
                  <a:gd name="T87" fmla="*/ 28 h 67"/>
                  <a:gd name="T88" fmla="*/ 59 w 69"/>
                  <a:gd name="T89" fmla="*/ 36 h 67"/>
                  <a:gd name="T90" fmla="*/ 54 w 69"/>
                  <a:gd name="T91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" h="67">
                    <a:moveTo>
                      <a:pt x="34" y="0"/>
                    </a:moveTo>
                    <a:lnTo>
                      <a:pt x="34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8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7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7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9" y="58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7" y="41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67" y="28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1" y="49"/>
                    </a:moveTo>
                    <a:lnTo>
                      <a:pt x="11" y="49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3" y="31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3" y="23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8" y="44"/>
                    </a:lnTo>
                    <a:lnTo>
                      <a:pt x="31" y="44"/>
                    </a:lnTo>
                    <a:lnTo>
                      <a:pt x="31" y="49"/>
                    </a:lnTo>
                    <a:close/>
                    <a:moveTo>
                      <a:pt x="54" y="41"/>
                    </a:moveTo>
                    <a:lnTo>
                      <a:pt x="54" y="49"/>
                    </a:lnTo>
                    <a:lnTo>
                      <a:pt x="49" y="49"/>
                    </a:lnTo>
                    <a:lnTo>
                      <a:pt x="49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48" y="16"/>
                    </a:lnTo>
                    <a:lnTo>
                      <a:pt x="52" y="16"/>
                    </a:lnTo>
                    <a:lnTo>
                      <a:pt x="41" y="36"/>
                    </a:lnTo>
                    <a:lnTo>
                      <a:pt x="49" y="36"/>
                    </a:lnTo>
                    <a:lnTo>
                      <a:pt x="49" y="28"/>
                    </a:lnTo>
                    <a:lnTo>
                      <a:pt x="54" y="28"/>
                    </a:lnTo>
                    <a:lnTo>
                      <a:pt x="54" y="36"/>
                    </a:lnTo>
                    <a:lnTo>
                      <a:pt x="59" y="36"/>
                    </a:lnTo>
                    <a:lnTo>
                      <a:pt x="59" y="41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71"/>
              <p:cNvSpPr/>
              <p:nvPr/>
            </p:nvSpPr>
            <p:spPr bwMode="auto">
              <a:xfrm>
                <a:off x="3975" y="1361"/>
                <a:ext cx="1229" cy="1231"/>
              </a:xfrm>
              <a:custGeom>
                <a:avLst/>
                <a:gdLst>
                  <a:gd name="T0" fmla="*/ 652 w 1229"/>
                  <a:gd name="T1" fmla="*/ 15 h 1231"/>
                  <a:gd name="T2" fmla="*/ 1214 w 1229"/>
                  <a:gd name="T3" fmla="*/ 578 h 1231"/>
                  <a:gd name="T4" fmla="*/ 1214 w 1229"/>
                  <a:gd name="T5" fmla="*/ 578 h 1231"/>
                  <a:gd name="T6" fmla="*/ 1221 w 1229"/>
                  <a:gd name="T7" fmla="*/ 586 h 1231"/>
                  <a:gd name="T8" fmla="*/ 1226 w 1229"/>
                  <a:gd name="T9" fmla="*/ 596 h 1231"/>
                  <a:gd name="T10" fmla="*/ 1229 w 1229"/>
                  <a:gd name="T11" fmla="*/ 606 h 1231"/>
                  <a:gd name="T12" fmla="*/ 1229 w 1229"/>
                  <a:gd name="T13" fmla="*/ 616 h 1231"/>
                  <a:gd name="T14" fmla="*/ 1229 w 1229"/>
                  <a:gd name="T15" fmla="*/ 626 h 1231"/>
                  <a:gd name="T16" fmla="*/ 1226 w 1229"/>
                  <a:gd name="T17" fmla="*/ 636 h 1231"/>
                  <a:gd name="T18" fmla="*/ 1221 w 1229"/>
                  <a:gd name="T19" fmla="*/ 645 h 1231"/>
                  <a:gd name="T20" fmla="*/ 1214 w 1229"/>
                  <a:gd name="T21" fmla="*/ 654 h 1231"/>
                  <a:gd name="T22" fmla="*/ 652 w 1229"/>
                  <a:gd name="T23" fmla="*/ 1215 h 1231"/>
                  <a:gd name="T24" fmla="*/ 652 w 1229"/>
                  <a:gd name="T25" fmla="*/ 1215 h 1231"/>
                  <a:gd name="T26" fmla="*/ 643 w 1229"/>
                  <a:gd name="T27" fmla="*/ 1223 h 1231"/>
                  <a:gd name="T28" fmla="*/ 633 w 1229"/>
                  <a:gd name="T29" fmla="*/ 1226 h 1231"/>
                  <a:gd name="T30" fmla="*/ 625 w 1229"/>
                  <a:gd name="T31" fmla="*/ 1230 h 1231"/>
                  <a:gd name="T32" fmla="*/ 614 w 1229"/>
                  <a:gd name="T33" fmla="*/ 1231 h 1231"/>
                  <a:gd name="T34" fmla="*/ 604 w 1229"/>
                  <a:gd name="T35" fmla="*/ 1230 h 1231"/>
                  <a:gd name="T36" fmla="*/ 594 w 1229"/>
                  <a:gd name="T37" fmla="*/ 1226 h 1231"/>
                  <a:gd name="T38" fmla="*/ 586 w 1229"/>
                  <a:gd name="T39" fmla="*/ 1223 h 1231"/>
                  <a:gd name="T40" fmla="*/ 577 w 1229"/>
                  <a:gd name="T41" fmla="*/ 1215 h 1231"/>
                  <a:gd name="T42" fmla="*/ 15 w 1229"/>
                  <a:gd name="T43" fmla="*/ 654 h 1231"/>
                  <a:gd name="T44" fmla="*/ 15 w 1229"/>
                  <a:gd name="T45" fmla="*/ 654 h 1231"/>
                  <a:gd name="T46" fmla="*/ 8 w 1229"/>
                  <a:gd name="T47" fmla="*/ 645 h 1231"/>
                  <a:gd name="T48" fmla="*/ 3 w 1229"/>
                  <a:gd name="T49" fmla="*/ 636 h 1231"/>
                  <a:gd name="T50" fmla="*/ 0 w 1229"/>
                  <a:gd name="T51" fmla="*/ 626 h 1231"/>
                  <a:gd name="T52" fmla="*/ 0 w 1229"/>
                  <a:gd name="T53" fmla="*/ 616 h 1231"/>
                  <a:gd name="T54" fmla="*/ 0 w 1229"/>
                  <a:gd name="T55" fmla="*/ 606 h 1231"/>
                  <a:gd name="T56" fmla="*/ 3 w 1229"/>
                  <a:gd name="T57" fmla="*/ 596 h 1231"/>
                  <a:gd name="T58" fmla="*/ 8 w 1229"/>
                  <a:gd name="T59" fmla="*/ 586 h 1231"/>
                  <a:gd name="T60" fmla="*/ 15 w 1229"/>
                  <a:gd name="T61" fmla="*/ 578 h 1231"/>
                  <a:gd name="T62" fmla="*/ 577 w 1229"/>
                  <a:gd name="T63" fmla="*/ 15 h 1231"/>
                  <a:gd name="T64" fmla="*/ 577 w 1229"/>
                  <a:gd name="T65" fmla="*/ 15 h 1231"/>
                  <a:gd name="T66" fmla="*/ 586 w 1229"/>
                  <a:gd name="T67" fmla="*/ 9 h 1231"/>
                  <a:gd name="T68" fmla="*/ 594 w 1229"/>
                  <a:gd name="T69" fmla="*/ 4 h 1231"/>
                  <a:gd name="T70" fmla="*/ 604 w 1229"/>
                  <a:gd name="T71" fmla="*/ 2 h 1231"/>
                  <a:gd name="T72" fmla="*/ 614 w 1229"/>
                  <a:gd name="T73" fmla="*/ 0 h 1231"/>
                  <a:gd name="T74" fmla="*/ 625 w 1229"/>
                  <a:gd name="T75" fmla="*/ 2 h 1231"/>
                  <a:gd name="T76" fmla="*/ 633 w 1229"/>
                  <a:gd name="T77" fmla="*/ 4 h 1231"/>
                  <a:gd name="T78" fmla="*/ 643 w 1229"/>
                  <a:gd name="T79" fmla="*/ 9 h 1231"/>
                  <a:gd name="T80" fmla="*/ 652 w 1229"/>
                  <a:gd name="T81" fmla="*/ 15 h 1231"/>
                  <a:gd name="T82" fmla="*/ 652 w 1229"/>
                  <a:gd name="T83" fmla="*/ 1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9" h="1231">
                    <a:moveTo>
                      <a:pt x="652" y="15"/>
                    </a:moveTo>
                    <a:lnTo>
                      <a:pt x="1214" y="578"/>
                    </a:lnTo>
                    <a:lnTo>
                      <a:pt x="1214" y="578"/>
                    </a:lnTo>
                    <a:lnTo>
                      <a:pt x="1221" y="586"/>
                    </a:lnTo>
                    <a:lnTo>
                      <a:pt x="1226" y="596"/>
                    </a:lnTo>
                    <a:lnTo>
                      <a:pt x="1229" y="606"/>
                    </a:lnTo>
                    <a:lnTo>
                      <a:pt x="1229" y="616"/>
                    </a:lnTo>
                    <a:lnTo>
                      <a:pt x="1229" y="626"/>
                    </a:lnTo>
                    <a:lnTo>
                      <a:pt x="1226" y="636"/>
                    </a:lnTo>
                    <a:lnTo>
                      <a:pt x="1221" y="645"/>
                    </a:lnTo>
                    <a:lnTo>
                      <a:pt x="1214" y="654"/>
                    </a:lnTo>
                    <a:lnTo>
                      <a:pt x="652" y="1215"/>
                    </a:lnTo>
                    <a:lnTo>
                      <a:pt x="652" y="1215"/>
                    </a:lnTo>
                    <a:lnTo>
                      <a:pt x="643" y="1223"/>
                    </a:lnTo>
                    <a:lnTo>
                      <a:pt x="633" y="1226"/>
                    </a:lnTo>
                    <a:lnTo>
                      <a:pt x="625" y="1230"/>
                    </a:lnTo>
                    <a:lnTo>
                      <a:pt x="614" y="1231"/>
                    </a:lnTo>
                    <a:lnTo>
                      <a:pt x="604" y="1230"/>
                    </a:lnTo>
                    <a:lnTo>
                      <a:pt x="594" y="1226"/>
                    </a:lnTo>
                    <a:lnTo>
                      <a:pt x="586" y="1223"/>
                    </a:lnTo>
                    <a:lnTo>
                      <a:pt x="577" y="1215"/>
                    </a:lnTo>
                    <a:lnTo>
                      <a:pt x="15" y="654"/>
                    </a:lnTo>
                    <a:lnTo>
                      <a:pt x="15" y="654"/>
                    </a:lnTo>
                    <a:lnTo>
                      <a:pt x="8" y="645"/>
                    </a:lnTo>
                    <a:lnTo>
                      <a:pt x="3" y="636"/>
                    </a:lnTo>
                    <a:lnTo>
                      <a:pt x="0" y="626"/>
                    </a:lnTo>
                    <a:lnTo>
                      <a:pt x="0" y="616"/>
                    </a:lnTo>
                    <a:lnTo>
                      <a:pt x="0" y="606"/>
                    </a:lnTo>
                    <a:lnTo>
                      <a:pt x="3" y="596"/>
                    </a:lnTo>
                    <a:lnTo>
                      <a:pt x="8" y="586"/>
                    </a:lnTo>
                    <a:lnTo>
                      <a:pt x="15" y="578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86" y="9"/>
                    </a:lnTo>
                    <a:lnTo>
                      <a:pt x="594" y="4"/>
                    </a:lnTo>
                    <a:lnTo>
                      <a:pt x="604" y="2"/>
                    </a:lnTo>
                    <a:lnTo>
                      <a:pt x="614" y="0"/>
                    </a:lnTo>
                    <a:lnTo>
                      <a:pt x="625" y="2"/>
                    </a:lnTo>
                    <a:lnTo>
                      <a:pt x="633" y="4"/>
                    </a:lnTo>
                    <a:lnTo>
                      <a:pt x="643" y="9"/>
                    </a:lnTo>
                    <a:lnTo>
                      <a:pt x="652" y="15"/>
                    </a:lnTo>
                    <a:lnTo>
                      <a:pt x="652" y="1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72"/>
              <p:cNvSpPr/>
              <p:nvPr/>
            </p:nvSpPr>
            <p:spPr bwMode="auto">
              <a:xfrm>
                <a:off x="4425" y="1803"/>
                <a:ext cx="48" cy="57"/>
              </a:xfrm>
              <a:custGeom>
                <a:avLst/>
                <a:gdLst>
                  <a:gd name="T0" fmla="*/ 48 w 48"/>
                  <a:gd name="T1" fmla="*/ 14 h 57"/>
                  <a:gd name="T2" fmla="*/ 33 w 48"/>
                  <a:gd name="T3" fmla="*/ 14 h 57"/>
                  <a:gd name="T4" fmla="*/ 33 w 48"/>
                  <a:gd name="T5" fmla="*/ 57 h 57"/>
                  <a:gd name="T6" fmla="*/ 17 w 48"/>
                  <a:gd name="T7" fmla="*/ 57 h 57"/>
                  <a:gd name="T8" fmla="*/ 17 w 48"/>
                  <a:gd name="T9" fmla="*/ 14 h 57"/>
                  <a:gd name="T10" fmla="*/ 0 w 48"/>
                  <a:gd name="T11" fmla="*/ 14 h 57"/>
                  <a:gd name="T12" fmla="*/ 0 w 48"/>
                  <a:gd name="T13" fmla="*/ 0 h 57"/>
                  <a:gd name="T14" fmla="*/ 48 w 48"/>
                  <a:gd name="T15" fmla="*/ 0 h 57"/>
                  <a:gd name="T16" fmla="*/ 48 w 48"/>
                  <a:gd name="T17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48" y="14"/>
                    </a:moveTo>
                    <a:lnTo>
                      <a:pt x="33" y="14"/>
                    </a:lnTo>
                    <a:lnTo>
                      <a:pt x="33" y="57"/>
                    </a:lnTo>
                    <a:lnTo>
                      <a:pt x="17" y="57"/>
                    </a:lnTo>
                    <a:lnTo>
                      <a:pt x="17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73"/>
              <p:cNvSpPr>
                <a:spLocks noEditPoints="1"/>
              </p:cNvSpPr>
              <p:nvPr/>
            </p:nvSpPr>
            <p:spPr bwMode="auto">
              <a:xfrm>
                <a:off x="4478" y="1802"/>
                <a:ext cx="15" cy="58"/>
              </a:xfrm>
              <a:custGeom>
                <a:avLst/>
                <a:gdLst>
                  <a:gd name="T0" fmla="*/ 0 w 15"/>
                  <a:gd name="T1" fmla="*/ 13 h 58"/>
                  <a:gd name="T2" fmla="*/ 0 w 15"/>
                  <a:gd name="T3" fmla="*/ 0 h 58"/>
                  <a:gd name="T4" fmla="*/ 15 w 15"/>
                  <a:gd name="T5" fmla="*/ 0 h 58"/>
                  <a:gd name="T6" fmla="*/ 15 w 15"/>
                  <a:gd name="T7" fmla="*/ 13 h 58"/>
                  <a:gd name="T8" fmla="*/ 0 w 15"/>
                  <a:gd name="T9" fmla="*/ 13 h 58"/>
                  <a:gd name="T10" fmla="*/ 0 w 15"/>
                  <a:gd name="T11" fmla="*/ 58 h 58"/>
                  <a:gd name="T12" fmla="*/ 0 w 15"/>
                  <a:gd name="T13" fmla="*/ 16 h 58"/>
                  <a:gd name="T14" fmla="*/ 15 w 15"/>
                  <a:gd name="T15" fmla="*/ 16 h 58"/>
                  <a:gd name="T16" fmla="*/ 15 w 15"/>
                  <a:gd name="T17" fmla="*/ 58 h 58"/>
                  <a:gd name="T18" fmla="*/ 0 w 15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5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74"/>
              <p:cNvSpPr/>
              <p:nvPr/>
            </p:nvSpPr>
            <p:spPr bwMode="auto">
              <a:xfrm>
                <a:off x="4498" y="1805"/>
                <a:ext cx="31" cy="56"/>
              </a:xfrm>
              <a:custGeom>
                <a:avLst/>
                <a:gdLst>
                  <a:gd name="T0" fmla="*/ 31 w 31"/>
                  <a:gd name="T1" fmla="*/ 53 h 56"/>
                  <a:gd name="T2" fmla="*/ 31 w 31"/>
                  <a:gd name="T3" fmla="*/ 53 h 56"/>
                  <a:gd name="T4" fmla="*/ 25 w 31"/>
                  <a:gd name="T5" fmla="*/ 55 h 56"/>
                  <a:gd name="T6" fmla="*/ 25 w 31"/>
                  <a:gd name="T7" fmla="*/ 55 h 56"/>
                  <a:gd name="T8" fmla="*/ 18 w 31"/>
                  <a:gd name="T9" fmla="*/ 56 h 56"/>
                  <a:gd name="T10" fmla="*/ 18 w 31"/>
                  <a:gd name="T11" fmla="*/ 56 h 56"/>
                  <a:gd name="T12" fmla="*/ 13 w 31"/>
                  <a:gd name="T13" fmla="*/ 55 h 56"/>
                  <a:gd name="T14" fmla="*/ 13 w 31"/>
                  <a:gd name="T15" fmla="*/ 55 h 56"/>
                  <a:gd name="T16" fmla="*/ 8 w 31"/>
                  <a:gd name="T17" fmla="*/ 53 h 56"/>
                  <a:gd name="T18" fmla="*/ 8 w 31"/>
                  <a:gd name="T19" fmla="*/ 53 h 56"/>
                  <a:gd name="T20" fmla="*/ 7 w 31"/>
                  <a:gd name="T21" fmla="*/ 50 h 56"/>
                  <a:gd name="T22" fmla="*/ 7 w 31"/>
                  <a:gd name="T23" fmla="*/ 50 h 56"/>
                  <a:gd name="T24" fmla="*/ 5 w 31"/>
                  <a:gd name="T25" fmla="*/ 43 h 56"/>
                  <a:gd name="T26" fmla="*/ 5 w 31"/>
                  <a:gd name="T27" fmla="*/ 25 h 56"/>
                  <a:gd name="T28" fmla="*/ 0 w 31"/>
                  <a:gd name="T29" fmla="*/ 25 h 56"/>
                  <a:gd name="T30" fmla="*/ 0 w 31"/>
                  <a:gd name="T31" fmla="*/ 13 h 56"/>
                  <a:gd name="T32" fmla="*/ 5 w 31"/>
                  <a:gd name="T33" fmla="*/ 13 h 56"/>
                  <a:gd name="T34" fmla="*/ 5 w 31"/>
                  <a:gd name="T35" fmla="*/ 0 h 56"/>
                  <a:gd name="T36" fmla="*/ 20 w 31"/>
                  <a:gd name="T37" fmla="*/ 0 h 56"/>
                  <a:gd name="T38" fmla="*/ 20 w 31"/>
                  <a:gd name="T39" fmla="*/ 13 h 56"/>
                  <a:gd name="T40" fmla="*/ 28 w 31"/>
                  <a:gd name="T41" fmla="*/ 13 h 56"/>
                  <a:gd name="T42" fmla="*/ 28 w 31"/>
                  <a:gd name="T43" fmla="*/ 25 h 56"/>
                  <a:gd name="T44" fmla="*/ 20 w 31"/>
                  <a:gd name="T45" fmla="*/ 25 h 56"/>
                  <a:gd name="T46" fmla="*/ 20 w 31"/>
                  <a:gd name="T47" fmla="*/ 38 h 56"/>
                  <a:gd name="T48" fmla="*/ 20 w 31"/>
                  <a:gd name="T49" fmla="*/ 38 h 56"/>
                  <a:gd name="T50" fmla="*/ 21 w 31"/>
                  <a:gd name="T51" fmla="*/ 41 h 56"/>
                  <a:gd name="T52" fmla="*/ 21 w 31"/>
                  <a:gd name="T53" fmla="*/ 41 h 56"/>
                  <a:gd name="T54" fmla="*/ 23 w 31"/>
                  <a:gd name="T55" fmla="*/ 41 h 56"/>
                  <a:gd name="T56" fmla="*/ 23 w 31"/>
                  <a:gd name="T57" fmla="*/ 41 h 56"/>
                  <a:gd name="T58" fmla="*/ 26 w 31"/>
                  <a:gd name="T59" fmla="*/ 41 h 56"/>
                  <a:gd name="T60" fmla="*/ 26 w 31"/>
                  <a:gd name="T61" fmla="*/ 41 h 56"/>
                  <a:gd name="T62" fmla="*/ 30 w 31"/>
                  <a:gd name="T63" fmla="*/ 40 h 56"/>
                  <a:gd name="T64" fmla="*/ 31 w 31"/>
                  <a:gd name="T6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56">
                    <a:moveTo>
                      <a:pt x="31" y="53"/>
                    </a:moveTo>
                    <a:lnTo>
                      <a:pt x="31" y="53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5" y="43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20" y="0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25"/>
                    </a:lnTo>
                    <a:lnTo>
                      <a:pt x="20" y="25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30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75"/>
              <p:cNvSpPr/>
              <p:nvPr/>
            </p:nvSpPr>
            <p:spPr bwMode="auto">
              <a:xfrm>
                <a:off x="4534" y="1802"/>
                <a:ext cx="25" cy="59"/>
              </a:xfrm>
              <a:custGeom>
                <a:avLst/>
                <a:gdLst>
                  <a:gd name="T0" fmla="*/ 0 w 25"/>
                  <a:gd name="T1" fmla="*/ 0 h 59"/>
                  <a:gd name="T2" fmla="*/ 15 w 25"/>
                  <a:gd name="T3" fmla="*/ 0 h 59"/>
                  <a:gd name="T4" fmla="*/ 15 w 25"/>
                  <a:gd name="T5" fmla="*/ 39 h 59"/>
                  <a:gd name="T6" fmla="*/ 15 w 25"/>
                  <a:gd name="T7" fmla="*/ 39 h 59"/>
                  <a:gd name="T8" fmla="*/ 15 w 25"/>
                  <a:gd name="T9" fmla="*/ 44 h 59"/>
                  <a:gd name="T10" fmla="*/ 18 w 25"/>
                  <a:gd name="T11" fmla="*/ 44 h 59"/>
                  <a:gd name="T12" fmla="*/ 18 w 25"/>
                  <a:gd name="T13" fmla="*/ 44 h 59"/>
                  <a:gd name="T14" fmla="*/ 20 w 25"/>
                  <a:gd name="T15" fmla="*/ 44 h 59"/>
                  <a:gd name="T16" fmla="*/ 20 w 25"/>
                  <a:gd name="T17" fmla="*/ 44 h 59"/>
                  <a:gd name="T18" fmla="*/ 23 w 25"/>
                  <a:gd name="T19" fmla="*/ 44 h 59"/>
                  <a:gd name="T20" fmla="*/ 25 w 25"/>
                  <a:gd name="T21" fmla="*/ 56 h 59"/>
                  <a:gd name="T22" fmla="*/ 25 w 25"/>
                  <a:gd name="T23" fmla="*/ 56 h 59"/>
                  <a:gd name="T24" fmla="*/ 18 w 25"/>
                  <a:gd name="T25" fmla="*/ 58 h 59"/>
                  <a:gd name="T26" fmla="*/ 18 w 25"/>
                  <a:gd name="T27" fmla="*/ 58 h 59"/>
                  <a:gd name="T28" fmla="*/ 12 w 25"/>
                  <a:gd name="T29" fmla="*/ 59 h 59"/>
                  <a:gd name="T30" fmla="*/ 12 w 25"/>
                  <a:gd name="T31" fmla="*/ 59 h 59"/>
                  <a:gd name="T32" fmla="*/ 7 w 25"/>
                  <a:gd name="T33" fmla="*/ 58 h 59"/>
                  <a:gd name="T34" fmla="*/ 4 w 25"/>
                  <a:gd name="T35" fmla="*/ 56 h 59"/>
                  <a:gd name="T36" fmla="*/ 4 w 25"/>
                  <a:gd name="T37" fmla="*/ 56 h 59"/>
                  <a:gd name="T38" fmla="*/ 0 w 25"/>
                  <a:gd name="T39" fmla="*/ 51 h 59"/>
                  <a:gd name="T40" fmla="*/ 0 w 25"/>
                  <a:gd name="T41" fmla="*/ 46 h 59"/>
                  <a:gd name="T42" fmla="*/ 0 w 25"/>
                  <a:gd name="T4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59">
                    <a:moveTo>
                      <a:pt x="0" y="0"/>
                    </a:moveTo>
                    <a:lnTo>
                      <a:pt x="15" y="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7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76"/>
              <p:cNvSpPr>
                <a:spLocks noEditPoints="1"/>
              </p:cNvSpPr>
              <p:nvPr/>
            </p:nvSpPr>
            <p:spPr bwMode="auto">
              <a:xfrm>
                <a:off x="4561" y="1817"/>
                <a:ext cx="44" cy="44"/>
              </a:xfrm>
              <a:custGeom>
                <a:avLst/>
                <a:gdLst>
                  <a:gd name="T0" fmla="*/ 21 w 44"/>
                  <a:gd name="T1" fmla="*/ 44 h 44"/>
                  <a:gd name="T2" fmla="*/ 21 w 44"/>
                  <a:gd name="T3" fmla="*/ 44 h 44"/>
                  <a:gd name="T4" fmla="*/ 13 w 44"/>
                  <a:gd name="T5" fmla="*/ 41 h 44"/>
                  <a:gd name="T6" fmla="*/ 13 w 44"/>
                  <a:gd name="T7" fmla="*/ 41 h 44"/>
                  <a:gd name="T8" fmla="*/ 5 w 44"/>
                  <a:gd name="T9" fmla="*/ 38 h 44"/>
                  <a:gd name="T10" fmla="*/ 5 w 44"/>
                  <a:gd name="T11" fmla="*/ 38 h 44"/>
                  <a:gd name="T12" fmla="*/ 1 w 44"/>
                  <a:gd name="T13" fmla="*/ 31 h 44"/>
                  <a:gd name="T14" fmla="*/ 1 w 44"/>
                  <a:gd name="T15" fmla="*/ 31 h 44"/>
                  <a:gd name="T16" fmla="*/ 0 w 44"/>
                  <a:gd name="T17" fmla="*/ 23 h 44"/>
                  <a:gd name="T18" fmla="*/ 0 w 44"/>
                  <a:gd name="T19" fmla="*/ 23 h 44"/>
                  <a:gd name="T20" fmla="*/ 1 w 44"/>
                  <a:gd name="T21" fmla="*/ 15 h 44"/>
                  <a:gd name="T22" fmla="*/ 1 w 44"/>
                  <a:gd name="T23" fmla="*/ 15 h 44"/>
                  <a:gd name="T24" fmla="*/ 5 w 44"/>
                  <a:gd name="T25" fmla="*/ 6 h 44"/>
                  <a:gd name="T26" fmla="*/ 5 w 44"/>
                  <a:gd name="T27" fmla="*/ 6 h 44"/>
                  <a:gd name="T28" fmla="*/ 11 w 44"/>
                  <a:gd name="T29" fmla="*/ 1 h 44"/>
                  <a:gd name="T30" fmla="*/ 11 w 44"/>
                  <a:gd name="T31" fmla="*/ 1 h 44"/>
                  <a:gd name="T32" fmla="*/ 16 w 44"/>
                  <a:gd name="T33" fmla="*/ 1 h 44"/>
                  <a:gd name="T34" fmla="*/ 21 w 44"/>
                  <a:gd name="T35" fmla="*/ 0 h 44"/>
                  <a:gd name="T36" fmla="*/ 21 w 44"/>
                  <a:gd name="T37" fmla="*/ 0 h 44"/>
                  <a:gd name="T38" fmla="*/ 28 w 44"/>
                  <a:gd name="T39" fmla="*/ 1 h 44"/>
                  <a:gd name="T40" fmla="*/ 31 w 44"/>
                  <a:gd name="T41" fmla="*/ 1 h 44"/>
                  <a:gd name="T42" fmla="*/ 31 w 44"/>
                  <a:gd name="T43" fmla="*/ 1 h 44"/>
                  <a:gd name="T44" fmla="*/ 39 w 44"/>
                  <a:gd name="T45" fmla="*/ 6 h 44"/>
                  <a:gd name="T46" fmla="*/ 39 w 44"/>
                  <a:gd name="T47" fmla="*/ 6 h 44"/>
                  <a:gd name="T48" fmla="*/ 43 w 44"/>
                  <a:gd name="T49" fmla="*/ 13 h 44"/>
                  <a:gd name="T50" fmla="*/ 43 w 44"/>
                  <a:gd name="T51" fmla="*/ 13 h 44"/>
                  <a:gd name="T52" fmla="*/ 44 w 44"/>
                  <a:gd name="T53" fmla="*/ 21 h 44"/>
                  <a:gd name="T54" fmla="*/ 44 w 44"/>
                  <a:gd name="T55" fmla="*/ 21 h 44"/>
                  <a:gd name="T56" fmla="*/ 44 w 44"/>
                  <a:gd name="T57" fmla="*/ 24 h 44"/>
                  <a:gd name="T58" fmla="*/ 44 w 44"/>
                  <a:gd name="T59" fmla="*/ 24 h 44"/>
                  <a:gd name="T60" fmla="*/ 44 w 44"/>
                  <a:gd name="T61" fmla="*/ 26 h 44"/>
                  <a:gd name="T62" fmla="*/ 14 w 44"/>
                  <a:gd name="T63" fmla="*/ 26 h 44"/>
                  <a:gd name="T64" fmla="*/ 14 w 44"/>
                  <a:gd name="T65" fmla="*/ 26 h 44"/>
                  <a:gd name="T66" fmla="*/ 16 w 44"/>
                  <a:gd name="T67" fmla="*/ 29 h 44"/>
                  <a:gd name="T68" fmla="*/ 18 w 44"/>
                  <a:gd name="T69" fmla="*/ 31 h 44"/>
                  <a:gd name="T70" fmla="*/ 18 w 44"/>
                  <a:gd name="T71" fmla="*/ 31 h 44"/>
                  <a:gd name="T72" fmla="*/ 23 w 44"/>
                  <a:gd name="T73" fmla="*/ 33 h 44"/>
                  <a:gd name="T74" fmla="*/ 23 w 44"/>
                  <a:gd name="T75" fmla="*/ 33 h 44"/>
                  <a:gd name="T76" fmla="*/ 28 w 44"/>
                  <a:gd name="T77" fmla="*/ 31 h 44"/>
                  <a:gd name="T78" fmla="*/ 28 w 44"/>
                  <a:gd name="T79" fmla="*/ 31 h 44"/>
                  <a:gd name="T80" fmla="*/ 29 w 44"/>
                  <a:gd name="T81" fmla="*/ 28 h 44"/>
                  <a:gd name="T82" fmla="*/ 43 w 44"/>
                  <a:gd name="T83" fmla="*/ 33 h 44"/>
                  <a:gd name="T84" fmla="*/ 43 w 44"/>
                  <a:gd name="T85" fmla="*/ 33 h 44"/>
                  <a:gd name="T86" fmla="*/ 39 w 44"/>
                  <a:gd name="T87" fmla="*/ 36 h 44"/>
                  <a:gd name="T88" fmla="*/ 34 w 44"/>
                  <a:gd name="T89" fmla="*/ 41 h 44"/>
                  <a:gd name="T90" fmla="*/ 34 w 44"/>
                  <a:gd name="T91" fmla="*/ 41 h 44"/>
                  <a:gd name="T92" fmla="*/ 29 w 44"/>
                  <a:gd name="T93" fmla="*/ 43 h 44"/>
                  <a:gd name="T94" fmla="*/ 21 w 44"/>
                  <a:gd name="T95" fmla="*/ 44 h 44"/>
                  <a:gd name="T96" fmla="*/ 21 w 44"/>
                  <a:gd name="T97" fmla="*/ 44 h 44"/>
                  <a:gd name="T98" fmla="*/ 28 w 44"/>
                  <a:gd name="T99" fmla="*/ 18 h 44"/>
                  <a:gd name="T100" fmla="*/ 28 w 44"/>
                  <a:gd name="T101" fmla="*/ 18 h 44"/>
                  <a:gd name="T102" fmla="*/ 26 w 44"/>
                  <a:gd name="T103" fmla="*/ 13 h 44"/>
                  <a:gd name="T104" fmla="*/ 26 w 44"/>
                  <a:gd name="T105" fmla="*/ 13 h 44"/>
                  <a:gd name="T106" fmla="*/ 24 w 44"/>
                  <a:gd name="T107" fmla="*/ 11 h 44"/>
                  <a:gd name="T108" fmla="*/ 21 w 44"/>
                  <a:gd name="T109" fmla="*/ 11 h 44"/>
                  <a:gd name="T110" fmla="*/ 21 w 44"/>
                  <a:gd name="T111" fmla="*/ 11 h 44"/>
                  <a:gd name="T112" fmla="*/ 19 w 44"/>
                  <a:gd name="T113" fmla="*/ 11 h 44"/>
                  <a:gd name="T114" fmla="*/ 16 w 44"/>
                  <a:gd name="T115" fmla="*/ 13 h 44"/>
                  <a:gd name="T116" fmla="*/ 16 w 44"/>
                  <a:gd name="T117" fmla="*/ 13 h 44"/>
                  <a:gd name="T118" fmla="*/ 14 w 44"/>
                  <a:gd name="T119" fmla="*/ 18 h 44"/>
                  <a:gd name="T120" fmla="*/ 28 w 44"/>
                  <a:gd name="T1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44">
                    <a:moveTo>
                      <a:pt x="21" y="44"/>
                    </a:moveTo>
                    <a:lnTo>
                      <a:pt x="21" y="44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9" y="28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39" y="36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29" y="43"/>
                    </a:lnTo>
                    <a:lnTo>
                      <a:pt x="21" y="44"/>
                    </a:lnTo>
                    <a:lnTo>
                      <a:pt x="21" y="44"/>
                    </a:lnTo>
                    <a:close/>
                    <a:moveTo>
                      <a:pt x="28" y="18"/>
                    </a:moveTo>
                    <a:lnTo>
                      <a:pt x="28" y="18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8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77"/>
              <p:cNvSpPr/>
              <p:nvPr/>
            </p:nvSpPr>
            <p:spPr bwMode="auto">
              <a:xfrm>
                <a:off x="4630" y="1803"/>
                <a:ext cx="38" cy="57"/>
              </a:xfrm>
              <a:custGeom>
                <a:avLst/>
                <a:gdLst>
                  <a:gd name="T0" fmla="*/ 0 w 38"/>
                  <a:gd name="T1" fmla="*/ 57 h 57"/>
                  <a:gd name="T2" fmla="*/ 0 w 38"/>
                  <a:gd name="T3" fmla="*/ 0 h 57"/>
                  <a:gd name="T4" fmla="*/ 38 w 38"/>
                  <a:gd name="T5" fmla="*/ 0 h 57"/>
                  <a:gd name="T6" fmla="*/ 38 w 38"/>
                  <a:gd name="T7" fmla="*/ 14 h 57"/>
                  <a:gd name="T8" fmla="*/ 15 w 38"/>
                  <a:gd name="T9" fmla="*/ 14 h 57"/>
                  <a:gd name="T10" fmla="*/ 15 w 38"/>
                  <a:gd name="T11" fmla="*/ 24 h 57"/>
                  <a:gd name="T12" fmla="*/ 35 w 38"/>
                  <a:gd name="T13" fmla="*/ 24 h 57"/>
                  <a:gd name="T14" fmla="*/ 35 w 38"/>
                  <a:gd name="T15" fmla="*/ 35 h 57"/>
                  <a:gd name="T16" fmla="*/ 15 w 38"/>
                  <a:gd name="T17" fmla="*/ 35 h 57"/>
                  <a:gd name="T18" fmla="*/ 15 w 38"/>
                  <a:gd name="T19" fmla="*/ 57 h 57"/>
                  <a:gd name="T20" fmla="*/ 0 w 38"/>
                  <a:gd name="T2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57">
                    <a:moveTo>
                      <a:pt x="0" y="57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14"/>
                    </a:lnTo>
                    <a:lnTo>
                      <a:pt x="15" y="14"/>
                    </a:lnTo>
                    <a:lnTo>
                      <a:pt x="15" y="24"/>
                    </a:lnTo>
                    <a:lnTo>
                      <a:pt x="35" y="24"/>
                    </a:lnTo>
                    <a:lnTo>
                      <a:pt x="35" y="35"/>
                    </a:lnTo>
                    <a:lnTo>
                      <a:pt x="15" y="35"/>
                    </a:lnTo>
                    <a:lnTo>
                      <a:pt x="15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78"/>
              <p:cNvSpPr>
                <a:spLocks noEditPoints="1"/>
              </p:cNvSpPr>
              <p:nvPr/>
            </p:nvSpPr>
            <p:spPr bwMode="auto">
              <a:xfrm>
                <a:off x="4673" y="1802"/>
                <a:ext cx="15" cy="58"/>
              </a:xfrm>
              <a:custGeom>
                <a:avLst/>
                <a:gdLst>
                  <a:gd name="T0" fmla="*/ 0 w 15"/>
                  <a:gd name="T1" fmla="*/ 13 h 58"/>
                  <a:gd name="T2" fmla="*/ 0 w 15"/>
                  <a:gd name="T3" fmla="*/ 0 h 58"/>
                  <a:gd name="T4" fmla="*/ 15 w 15"/>
                  <a:gd name="T5" fmla="*/ 0 h 58"/>
                  <a:gd name="T6" fmla="*/ 15 w 15"/>
                  <a:gd name="T7" fmla="*/ 13 h 58"/>
                  <a:gd name="T8" fmla="*/ 0 w 15"/>
                  <a:gd name="T9" fmla="*/ 13 h 58"/>
                  <a:gd name="T10" fmla="*/ 0 w 15"/>
                  <a:gd name="T11" fmla="*/ 58 h 58"/>
                  <a:gd name="T12" fmla="*/ 0 w 15"/>
                  <a:gd name="T13" fmla="*/ 16 h 58"/>
                  <a:gd name="T14" fmla="*/ 15 w 15"/>
                  <a:gd name="T15" fmla="*/ 16 h 58"/>
                  <a:gd name="T16" fmla="*/ 15 w 15"/>
                  <a:gd name="T17" fmla="*/ 58 h 58"/>
                  <a:gd name="T18" fmla="*/ 0 w 15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5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79"/>
              <p:cNvSpPr/>
              <p:nvPr/>
            </p:nvSpPr>
            <p:spPr bwMode="auto">
              <a:xfrm>
                <a:off x="4691" y="1818"/>
                <a:ext cx="45" cy="42"/>
              </a:xfrm>
              <a:custGeom>
                <a:avLst/>
                <a:gdLst>
                  <a:gd name="T0" fmla="*/ 13 w 45"/>
                  <a:gd name="T1" fmla="*/ 42 h 42"/>
                  <a:gd name="T2" fmla="*/ 0 w 45"/>
                  <a:gd name="T3" fmla="*/ 0 h 42"/>
                  <a:gd name="T4" fmla="*/ 15 w 45"/>
                  <a:gd name="T5" fmla="*/ 0 h 42"/>
                  <a:gd name="T6" fmla="*/ 23 w 45"/>
                  <a:gd name="T7" fmla="*/ 30 h 42"/>
                  <a:gd name="T8" fmla="*/ 30 w 45"/>
                  <a:gd name="T9" fmla="*/ 0 h 42"/>
                  <a:gd name="T10" fmla="*/ 45 w 45"/>
                  <a:gd name="T11" fmla="*/ 0 h 42"/>
                  <a:gd name="T12" fmla="*/ 30 w 45"/>
                  <a:gd name="T13" fmla="*/ 42 h 42"/>
                  <a:gd name="T14" fmla="*/ 13 w 4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2">
                    <a:moveTo>
                      <a:pt x="13" y="42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3" y="3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30" y="42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80"/>
              <p:cNvSpPr>
                <a:spLocks noEditPoints="1"/>
              </p:cNvSpPr>
              <p:nvPr/>
            </p:nvSpPr>
            <p:spPr bwMode="auto">
              <a:xfrm>
                <a:off x="4734" y="1817"/>
                <a:ext cx="46" cy="44"/>
              </a:xfrm>
              <a:custGeom>
                <a:avLst/>
                <a:gdLst>
                  <a:gd name="T0" fmla="*/ 23 w 46"/>
                  <a:gd name="T1" fmla="*/ 44 h 44"/>
                  <a:gd name="T2" fmla="*/ 23 w 46"/>
                  <a:gd name="T3" fmla="*/ 44 h 44"/>
                  <a:gd name="T4" fmla="*/ 13 w 46"/>
                  <a:gd name="T5" fmla="*/ 41 h 44"/>
                  <a:gd name="T6" fmla="*/ 13 w 46"/>
                  <a:gd name="T7" fmla="*/ 41 h 44"/>
                  <a:gd name="T8" fmla="*/ 6 w 46"/>
                  <a:gd name="T9" fmla="*/ 38 h 44"/>
                  <a:gd name="T10" fmla="*/ 6 w 46"/>
                  <a:gd name="T11" fmla="*/ 38 h 44"/>
                  <a:gd name="T12" fmla="*/ 2 w 46"/>
                  <a:gd name="T13" fmla="*/ 31 h 44"/>
                  <a:gd name="T14" fmla="*/ 2 w 46"/>
                  <a:gd name="T15" fmla="*/ 31 h 44"/>
                  <a:gd name="T16" fmla="*/ 0 w 46"/>
                  <a:gd name="T17" fmla="*/ 23 h 44"/>
                  <a:gd name="T18" fmla="*/ 0 w 46"/>
                  <a:gd name="T19" fmla="*/ 23 h 44"/>
                  <a:gd name="T20" fmla="*/ 2 w 46"/>
                  <a:gd name="T21" fmla="*/ 15 h 44"/>
                  <a:gd name="T22" fmla="*/ 2 w 46"/>
                  <a:gd name="T23" fmla="*/ 15 h 44"/>
                  <a:gd name="T24" fmla="*/ 6 w 46"/>
                  <a:gd name="T25" fmla="*/ 6 h 44"/>
                  <a:gd name="T26" fmla="*/ 6 w 46"/>
                  <a:gd name="T27" fmla="*/ 6 h 44"/>
                  <a:gd name="T28" fmla="*/ 13 w 46"/>
                  <a:gd name="T29" fmla="*/ 1 h 44"/>
                  <a:gd name="T30" fmla="*/ 13 w 46"/>
                  <a:gd name="T31" fmla="*/ 1 h 44"/>
                  <a:gd name="T32" fmla="*/ 18 w 46"/>
                  <a:gd name="T33" fmla="*/ 1 h 44"/>
                  <a:gd name="T34" fmla="*/ 23 w 46"/>
                  <a:gd name="T35" fmla="*/ 0 h 44"/>
                  <a:gd name="T36" fmla="*/ 23 w 46"/>
                  <a:gd name="T37" fmla="*/ 0 h 44"/>
                  <a:gd name="T38" fmla="*/ 28 w 46"/>
                  <a:gd name="T39" fmla="*/ 1 h 44"/>
                  <a:gd name="T40" fmla="*/ 33 w 46"/>
                  <a:gd name="T41" fmla="*/ 1 h 44"/>
                  <a:gd name="T42" fmla="*/ 33 w 46"/>
                  <a:gd name="T43" fmla="*/ 1 h 44"/>
                  <a:gd name="T44" fmla="*/ 41 w 46"/>
                  <a:gd name="T45" fmla="*/ 6 h 44"/>
                  <a:gd name="T46" fmla="*/ 41 w 46"/>
                  <a:gd name="T47" fmla="*/ 6 h 44"/>
                  <a:gd name="T48" fmla="*/ 44 w 46"/>
                  <a:gd name="T49" fmla="*/ 13 h 44"/>
                  <a:gd name="T50" fmla="*/ 44 w 46"/>
                  <a:gd name="T51" fmla="*/ 13 h 44"/>
                  <a:gd name="T52" fmla="*/ 46 w 46"/>
                  <a:gd name="T53" fmla="*/ 21 h 44"/>
                  <a:gd name="T54" fmla="*/ 46 w 46"/>
                  <a:gd name="T55" fmla="*/ 21 h 44"/>
                  <a:gd name="T56" fmla="*/ 46 w 46"/>
                  <a:gd name="T57" fmla="*/ 24 h 44"/>
                  <a:gd name="T58" fmla="*/ 46 w 46"/>
                  <a:gd name="T59" fmla="*/ 24 h 44"/>
                  <a:gd name="T60" fmla="*/ 46 w 46"/>
                  <a:gd name="T61" fmla="*/ 26 h 44"/>
                  <a:gd name="T62" fmla="*/ 16 w 46"/>
                  <a:gd name="T63" fmla="*/ 26 h 44"/>
                  <a:gd name="T64" fmla="*/ 16 w 46"/>
                  <a:gd name="T65" fmla="*/ 26 h 44"/>
                  <a:gd name="T66" fmla="*/ 18 w 46"/>
                  <a:gd name="T67" fmla="*/ 29 h 44"/>
                  <a:gd name="T68" fmla="*/ 20 w 46"/>
                  <a:gd name="T69" fmla="*/ 31 h 44"/>
                  <a:gd name="T70" fmla="*/ 20 w 46"/>
                  <a:gd name="T71" fmla="*/ 31 h 44"/>
                  <a:gd name="T72" fmla="*/ 25 w 46"/>
                  <a:gd name="T73" fmla="*/ 33 h 44"/>
                  <a:gd name="T74" fmla="*/ 25 w 46"/>
                  <a:gd name="T75" fmla="*/ 33 h 44"/>
                  <a:gd name="T76" fmla="*/ 28 w 46"/>
                  <a:gd name="T77" fmla="*/ 31 h 44"/>
                  <a:gd name="T78" fmla="*/ 28 w 46"/>
                  <a:gd name="T79" fmla="*/ 31 h 44"/>
                  <a:gd name="T80" fmla="*/ 31 w 46"/>
                  <a:gd name="T81" fmla="*/ 28 h 44"/>
                  <a:gd name="T82" fmla="*/ 44 w 46"/>
                  <a:gd name="T83" fmla="*/ 33 h 44"/>
                  <a:gd name="T84" fmla="*/ 44 w 46"/>
                  <a:gd name="T85" fmla="*/ 33 h 44"/>
                  <a:gd name="T86" fmla="*/ 41 w 46"/>
                  <a:gd name="T87" fmla="*/ 36 h 44"/>
                  <a:gd name="T88" fmla="*/ 36 w 46"/>
                  <a:gd name="T89" fmla="*/ 41 h 44"/>
                  <a:gd name="T90" fmla="*/ 36 w 46"/>
                  <a:gd name="T91" fmla="*/ 41 h 44"/>
                  <a:gd name="T92" fmla="*/ 31 w 46"/>
                  <a:gd name="T93" fmla="*/ 43 h 44"/>
                  <a:gd name="T94" fmla="*/ 23 w 46"/>
                  <a:gd name="T95" fmla="*/ 44 h 44"/>
                  <a:gd name="T96" fmla="*/ 23 w 46"/>
                  <a:gd name="T97" fmla="*/ 44 h 44"/>
                  <a:gd name="T98" fmla="*/ 30 w 46"/>
                  <a:gd name="T99" fmla="*/ 18 h 44"/>
                  <a:gd name="T100" fmla="*/ 30 w 46"/>
                  <a:gd name="T101" fmla="*/ 18 h 44"/>
                  <a:gd name="T102" fmla="*/ 28 w 46"/>
                  <a:gd name="T103" fmla="*/ 13 h 44"/>
                  <a:gd name="T104" fmla="*/ 28 w 46"/>
                  <a:gd name="T105" fmla="*/ 13 h 44"/>
                  <a:gd name="T106" fmla="*/ 26 w 46"/>
                  <a:gd name="T107" fmla="*/ 11 h 44"/>
                  <a:gd name="T108" fmla="*/ 23 w 46"/>
                  <a:gd name="T109" fmla="*/ 11 h 44"/>
                  <a:gd name="T110" fmla="*/ 23 w 46"/>
                  <a:gd name="T111" fmla="*/ 11 h 44"/>
                  <a:gd name="T112" fmla="*/ 21 w 46"/>
                  <a:gd name="T113" fmla="*/ 11 h 44"/>
                  <a:gd name="T114" fmla="*/ 18 w 46"/>
                  <a:gd name="T115" fmla="*/ 13 h 44"/>
                  <a:gd name="T116" fmla="*/ 18 w 46"/>
                  <a:gd name="T117" fmla="*/ 13 h 44"/>
                  <a:gd name="T118" fmla="*/ 16 w 46"/>
                  <a:gd name="T119" fmla="*/ 18 h 44"/>
                  <a:gd name="T120" fmla="*/ 30 w 46"/>
                  <a:gd name="T1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" h="44">
                    <a:moveTo>
                      <a:pt x="23" y="44"/>
                    </a:moveTo>
                    <a:lnTo>
                      <a:pt x="23" y="44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1" y="28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1" y="3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1" y="43"/>
                    </a:lnTo>
                    <a:lnTo>
                      <a:pt x="23" y="44"/>
                    </a:lnTo>
                    <a:lnTo>
                      <a:pt x="23" y="44"/>
                    </a:lnTo>
                    <a:close/>
                    <a:moveTo>
                      <a:pt x="30" y="18"/>
                    </a:moveTo>
                    <a:lnTo>
                      <a:pt x="30" y="18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81"/>
              <p:cNvSpPr/>
              <p:nvPr/>
            </p:nvSpPr>
            <p:spPr bwMode="auto">
              <a:xfrm>
                <a:off x="4209" y="1940"/>
                <a:ext cx="30" cy="43"/>
              </a:xfrm>
              <a:custGeom>
                <a:avLst/>
                <a:gdLst>
                  <a:gd name="T0" fmla="*/ 0 w 30"/>
                  <a:gd name="T1" fmla="*/ 43 h 43"/>
                  <a:gd name="T2" fmla="*/ 0 w 30"/>
                  <a:gd name="T3" fmla="*/ 0 h 43"/>
                  <a:gd name="T4" fmla="*/ 7 w 30"/>
                  <a:gd name="T5" fmla="*/ 0 h 43"/>
                  <a:gd name="T6" fmla="*/ 7 w 30"/>
                  <a:gd name="T7" fmla="*/ 37 h 43"/>
                  <a:gd name="T8" fmla="*/ 30 w 30"/>
                  <a:gd name="T9" fmla="*/ 37 h 43"/>
                  <a:gd name="T10" fmla="*/ 30 w 30"/>
                  <a:gd name="T11" fmla="*/ 43 h 43"/>
                  <a:gd name="T12" fmla="*/ 0 w 30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3">
                    <a:moveTo>
                      <a:pt x="0" y="4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37"/>
                    </a:lnTo>
                    <a:lnTo>
                      <a:pt x="30" y="37"/>
                    </a:lnTo>
                    <a:lnTo>
                      <a:pt x="3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82"/>
              <p:cNvSpPr>
                <a:spLocks noEditPoints="1"/>
              </p:cNvSpPr>
              <p:nvPr/>
            </p:nvSpPr>
            <p:spPr bwMode="auto">
              <a:xfrm>
                <a:off x="4241" y="1952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9 w 33"/>
                  <a:gd name="T3" fmla="*/ 30 h 31"/>
                  <a:gd name="T4" fmla="*/ 4 w 33"/>
                  <a:gd name="T5" fmla="*/ 26 h 31"/>
                  <a:gd name="T6" fmla="*/ 1 w 33"/>
                  <a:gd name="T7" fmla="*/ 21 h 31"/>
                  <a:gd name="T8" fmla="*/ 0 w 33"/>
                  <a:gd name="T9" fmla="*/ 15 h 31"/>
                  <a:gd name="T10" fmla="*/ 1 w 33"/>
                  <a:gd name="T11" fmla="*/ 10 h 31"/>
                  <a:gd name="T12" fmla="*/ 4 w 33"/>
                  <a:gd name="T13" fmla="*/ 5 h 31"/>
                  <a:gd name="T14" fmla="*/ 9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5 h 31"/>
                  <a:gd name="T26" fmla="*/ 31 w 33"/>
                  <a:gd name="T27" fmla="*/ 21 h 31"/>
                  <a:gd name="T28" fmla="*/ 28 w 33"/>
                  <a:gd name="T29" fmla="*/ 26 h 31"/>
                  <a:gd name="T30" fmla="*/ 23 w 33"/>
                  <a:gd name="T31" fmla="*/ 30 h 31"/>
                  <a:gd name="T32" fmla="*/ 16 w 33"/>
                  <a:gd name="T33" fmla="*/ 31 h 31"/>
                  <a:gd name="T34" fmla="*/ 6 w 33"/>
                  <a:gd name="T35" fmla="*/ 16 h 31"/>
                  <a:gd name="T36" fmla="*/ 8 w 33"/>
                  <a:gd name="T37" fmla="*/ 20 h 31"/>
                  <a:gd name="T38" fmla="*/ 9 w 33"/>
                  <a:gd name="T39" fmla="*/ 23 h 31"/>
                  <a:gd name="T40" fmla="*/ 13 w 33"/>
                  <a:gd name="T41" fmla="*/ 25 h 31"/>
                  <a:gd name="T42" fmla="*/ 16 w 33"/>
                  <a:gd name="T43" fmla="*/ 26 h 31"/>
                  <a:gd name="T44" fmla="*/ 19 w 33"/>
                  <a:gd name="T45" fmla="*/ 25 h 31"/>
                  <a:gd name="T46" fmla="*/ 23 w 33"/>
                  <a:gd name="T47" fmla="*/ 23 h 31"/>
                  <a:gd name="T48" fmla="*/ 24 w 33"/>
                  <a:gd name="T49" fmla="*/ 20 h 31"/>
                  <a:gd name="T50" fmla="*/ 26 w 33"/>
                  <a:gd name="T51" fmla="*/ 15 h 31"/>
                  <a:gd name="T52" fmla="*/ 24 w 33"/>
                  <a:gd name="T53" fmla="*/ 12 h 31"/>
                  <a:gd name="T54" fmla="*/ 23 w 33"/>
                  <a:gd name="T55" fmla="*/ 8 h 31"/>
                  <a:gd name="T56" fmla="*/ 19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9 w 33"/>
                  <a:gd name="T63" fmla="*/ 8 h 31"/>
                  <a:gd name="T64" fmla="*/ 8 w 33"/>
                  <a:gd name="T65" fmla="*/ 12 h 31"/>
                  <a:gd name="T66" fmla="*/ 6 w 33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283"/>
              <p:cNvSpPr/>
              <p:nvPr/>
            </p:nvSpPr>
            <p:spPr bwMode="auto">
              <a:xfrm>
                <a:off x="4280" y="1952"/>
                <a:ext cx="17" cy="31"/>
              </a:xfrm>
              <a:custGeom>
                <a:avLst/>
                <a:gdLst>
                  <a:gd name="T0" fmla="*/ 17 w 17"/>
                  <a:gd name="T1" fmla="*/ 5 h 31"/>
                  <a:gd name="T2" fmla="*/ 17 w 17"/>
                  <a:gd name="T3" fmla="*/ 5 h 31"/>
                  <a:gd name="T4" fmla="*/ 10 w 17"/>
                  <a:gd name="T5" fmla="*/ 8 h 31"/>
                  <a:gd name="T6" fmla="*/ 10 w 17"/>
                  <a:gd name="T7" fmla="*/ 8 h 31"/>
                  <a:gd name="T8" fmla="*/ 8 w 17"/>
                  <a:gd name="T9" fmla="*/ 10 h 31"/>
                  <a:gd name="T10" fmla="*/ 5 w 17"/>
                  <a:gd name="T11" fmla="*/ 12 h 31"/>
                  <a:gd name="T12" fmla="*/ 5 w 17"/>
                  <a:gd name="T13" fmla="*/ 31 h 31"/>
                  <a:gd name="T14" fmla="*/ 0 w 17"/>
                  <a:gd name="T15" fmla="*/ 31 h 31"/>
                  <a:gd name="T16" fmla="*/ 0 w 17"/>
                  <a:gd name="T17" fmla="*/ 0 h 31"/>
                  <a:gd name="T18" fmla="*/ 5 w 17"/>
                  <a:gd name="T19" fmla="*/ 0 h 31"/>
                  <a:gd name="T20" fmla="*/ 5 w 17"/>
                  <a:gd name="T21" fmla="*/ 7 h 31"/>
                  <a:gd name="T22" fmla="*/ 5 w 17"/>
                  <a:gd name="T23" fmla="*/ 7 h 31"/>
                  <a:gd name="T24" fmla="*/ 10 w 17"/>
                  <a:gd name="T25" fmla="*/ 2 h 31"/>
                  <a:gd name="T26" fmla="*/ 10 w 17"/>
                  <a:gd name="T27" fmla="*/ 2 h 31"/>
                  <a:gd name="T28" fmla="*/ 15 w 17"/>
                  <a:gd name="T29" fmla="*/ 0 h 31"/>
                  <a:gd name="T30" fmla="*/ 15 w 17"/>
                  <a:gd name="T31" fmla="*/ 0 h 31"/>
                  <a:gd name="T32" fmla="*/ 17 w 17"/>
                  <a:gd name="T33" fmla="*/ 0 h 31"/>
                  <a:gd name="T34" fmla="*/ 17 w 17"/>
                  <a:gd name="T35" fmla="*/ 0 h 31"/>
                  <a:gd name="T36" fmla="*/ 17 w 17"/>
                  <a:gd name="T37" fmla="*/ 0 h 31"/>
                  <a:gd name="T38" fmla="*/ 17 w 17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31">
                    <a:moveTo>
                      <a:pt x="17" y="5"/>
                    </a:moveTo>
                    <a:lnTo>
                      <a:pt x="17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284"/>
              <p:cNvSpPr>
                <a:spLocks noEditPoints="1"/>
              </p:cNvSpPr>
              <p:nvPr/>
            </p:nvSpPr>
            <p:spPr bwMode="auto">
              <a:xfrm>
                <a:off x="4300" y="1952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3 w 31"/>
                  <a:gd name="T5" fmla="*/ 26 h 31"/>
                  <a:gd name="T6" fmla="*/ 0 w 31"/>
                  <a:gd name="T7" fmla="*/ 21 h 31"/>
                  <a:gd name="T8" fmla="*/ 0 w 31"/>
                  <a:gd name="T9" fmla="*/ 16 h 31"/>
                  <a:gd name="T10" fmla="*/ 0 w 31"/>
                  <a:gd name="T11" fmla="*/ 10 h 31"/>
                  <a:gd name="T12" fmla="*/ 3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6 h 31"/>
                  <a:gd name="T28" fmla="*/ 7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5 w 31"/>
                  <a:gd name="T45" fmla="*/ 21 h 31"/>
                  <a:gd name="T46" fmla="*/ 30 w 31"/>
                  <a:gd name="T47" fmla="*/ 23 h 31"/>
                  <a:gd name="T48" fmla="*/ 25 w 31"/>
                  <a:gd name="T49" fmla="*/ 30 h 31"/>
                  <a:gd name="T50" fmla="*/ 20 w 31"/>
                  <a:gd name="T51" fmla="*/ 31 h 31"/>
                  <a:gd name="T52" fmla="*/ 16 w 31"/>
                  <a:gd name="T53" fmla="*/ 31 h 31"/>
                  <a:gd name="T54" fmla="*/ 25 w 31"/>
                  <a:gd name="T55" fmla="*/ 13 h 31"/>
                  <a:gd name="T56" fmla="*/ 25 w 31"/>
                  <a:gd name="T57" fmla="*/ 10 h 31"/>
                  <a:gd name="T58" fmla="*/ 21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1 w 31"/>
                  <a:gd name="T65" fmla="*/ 5 h 31"/>
                  <a:gd name="T66" fmla="*/ 10 w 31"/>
                  <a:gd name="T67" fmla="*/ 7 h 31"/>
                  <a:gd name="T68" fmla="*/ 7 w 31"/>
                  <a:gd name="T69" fmla="*/ 10 h 31"/>
                  <a:gd name="T70" fmla="*/ 25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285"/>
              <p:cNvSpPr/>
              <p:nvPr/>
            </p:nvSpPr>
            <p:spPr bwMode="auto">
              <a:xfrm>
                <a:off x="4338" y="1952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3 h 31"/>
                  <a:gd name="T6" fmla="*/ 41 w 48"/>
                  <a:gd name="T7" fmla="*/ 13 h 31"/>
                  <a:gd name="T8" fmla="*/ 39 w 48"/>
                  <a:gd name="T9" fmla="*/ 7 h 31"/>
                  <a:gd name="T10" fmla="*/ 39 w 48"/>
                  <a:gd name="T11" fmla="*/ 7 h 31"/>
                  <a:gd name="T12" fmla="*/ 38 w 48"/>
                  <a:gd name="T13" fmla="*/ 7 h 31"/>
                  <a:gd name="T14" fmla="*/ 35 w 48"/>
                  <a:gd name="T15" fmla="*/ 5 h 31"/>
                  <a:gd name="T16" fmla="*/ 35 w 48"/>
                  <a:gd name="T17" fmla="*/ 5 h 31"/>
                  <a:gd name="T18" fmla="*/ 33 w 48"/>
                  <a:gd name="T19" fmla="*/ 7 h 31"/>
                  <a:gd name="T20" fmla="*/ 30 w 48"/>
                  <a:gd name="T21" fmla="*/ 7 h 31"/>
                  <a:gd name="T22" fmla="*/ 30 w 48"/>
                  <a:gd name="T23" fmla="*/ 7 h 31"/>
                  <a:gd name="T24" fmla="*/ 26 w 48"/>
                  <a:gd name="T25" fmla="*/ 13 h 31"/>
                  <a:gd name="T26" fmla="*/ 26 w 48"/>
                  <a:gd name="T27" fmla="*/ 31 h 31"/>
                  <a:gd name="T28" fmla="*/ 20 w 48"/>
                  <a:gd name="T29" fmla="*/ 31 h 31"/>
                  <a:gd name="T30" fmla="*/ 20 w 48"/>
                  <a:gd name="T31" fmla="*/ 13 h 31"/>
                  <a:gd name="T32" fmla="*/ 20 w 48"/>
                  <a:gd name="T33" fmla="*/ 13 h 31"/>
                  <a:gd name="T34" fmla="*/ 18 w 48"/>
                  <a:gd name="T35" fmla="*/ 7 h 31"/>
                  <a:gd name="T36" fmla="*/ 18 w 48"/>
                  <a:gd name="T37" fmla="*/ 7 h 31"/>
                  <a:gd name="T38" fmla="*/ 16 w 48"/>
                  <a:gd name="T39" fmla="*/ 7 h 31"/>
                  <a:gd name="T40" fmla="*/ 15 w 48"/>
                  <a:gd name="T41" fmla="*/ 5 h 31"/>
                  <a:gd name="T42" fmla="*/ 15 w 48"/>
                  <a:gd name="T43" fmla="*/ 5 h 31"/>
                  <a:gd name="T44" fmla="*/ 11 w 48"/>
                  <a:gd name="T45" fmla="*/ 7 h 31"/>
                  <a:gd name="T46" fmla="*/ 10 w 48"/>
                  <a:gd name="T47" fmla="*/ 7 h 31"/>
                  <a:gd name="T48" fmla="*/ 10 w 48"/>
                  <a:gd name="T49" fmla="*/ 7 h 31"/>
                  <a:gd name="T50" fmla="*/ 6 w 48"/>
                  <a:gd name="T51" fmla="*/ 13 h 31"/>
                  <a:gd name="T52" fmla="*/ 6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5 w 48"/>
                  <a:gd name="T59" fmla="*/ 0 h 31"/>
                  <a:gd name="T60" fmla="*/ 5 w 48"/>
                  <a:gd name="T61" fmla="*/ 7 h 31"/>
                  <a:gd name="T62" fmla="*/ 5 w 48"/>
                  <a:gd name="T63" fmla="*/ 7 h 31"/>
                  <a:gd name="T64" fmla="*/ 10 w 48"/>
                  <a:gd name="T65" fmla="*/ 2 h 31"/>
                  <a:gd name="T66" fmla="*/ 10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1 w 48"/>
                  <a:gd name="T73" fmla="*/ 0 h 31"/>
                  <a:gd name="T74" fmla="*/ 23 w 48"/>
                  <a:gd name="T75" fmla="*/ 2 h 31"/>
                  <a:gd name="T76" fmla="*/ 23 w 48"/>
                  <a:gd name="T77" fmla="*/ 2 h 31"/>
                  <a:gd name="T78" fmla="*/ 26 w 48"/>
                  <a:gd name="T79" fmla="*/ 7 h 31"/>
                  <a:gd name="T80" fmla="*/ 26 w 48"/>
                  <a:gd name="T81" fmla="*/ 7 h 31"/>
                  <a:gd name="T82" fmla="*/ 31 w 48"/>
                  <a:gd name="T83" fmla="*/ 2 h 31"/>
                  <a:gd name="T84" fmla="*/ 31 w 48"/>
                  <a:gd name="T85" fmla="*/ 2 h 31"/>
                  <a:gd name="T86" fmla="*/ 38 w 48"/>
                  <a:gd name="T87" fmla="*/ 0 h 31"/>
                  <a:gd name="T88" fmla="*/ 38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4 w 48"/>
                  <a:gd name="T95" fmla="*/ 3 h 31"/>
                  <a:gd name="T96" fmla="*/ 44 w 48"/>
                  <a:gd name="T97" fmla="*/ 3 h 31"/>
                  <a:gd name="T98" fmla="*/ 46 w 48"/>
                  <a:gd name="T99" fmla="*/ 7 h 31"/>
                  <a:gd name="T100" fmla="*/ 46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0" y="3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86"/>
              <p:cNvSpPr>
                <a:spLocks noEditPoints="1"/>
              </p:cNvSpPr>
              <p:nvPr/>
            </p:nvSpPr>
            <p:spPr bwMode="auto">
              <a:xfrm>
                <a:off x="4407" y="1940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87"/>
              <p:cNvSpPr>
                <a:spLocks noEditPoints="1"/>
              </p:cNvSpPr>
              <p:nvPr/>
            </p:nvSpPr>
            <p:spPr bwMode="auto">
              <a:xfrm>
                <a:off x="4422" y="1952"/>
                <a:ext cx="31" cy="45"/>
              </a:xfrm>
              <a:custGeom>
                <a:avLst/>
                <a:gdLst>
                  <a:gd name="T0" fmla="*/ 18 w 31"/>
                  <a:gd name="T1" fmla="*/ 31 h 45"/>
                  <a:gd name="T2" fmla="*/ 12 w 31"/>
                  <a:gd name="T3" fmla="*/ 30 h 45"/>
                  <a:gd name="T4" fmla="*/ 7 w 31"/>
                  <a:gd name="T5" fmla="*/ 45 h 45"/>
                  <a:gd name="T6" fmla="*/ 0 w 31"/>
                  <a:gd name="T7" fmla="*/ 0 h 45"/>
                  <a:gd name="T8" fmla="*/ 7 w 31"/>
                  <a:gd name="T9" fmla="*/ 5 h 45"/>
                  <a:gd name="T10" fmla="*/ 10 w 31"/>
                  <a:gd name="T11" fmla="*/ 2 h 45"/>
                  <a:gd name="T12" fmla="*/ 17 w 31"/>
                  <a:gd name="T13" fmla="*/ 0 h 45"/>
                  <a:gd name="T14" fmla="*/ 23 w 31"/>
                  <a:gd name="T15" fmla="*/ 2 h 45"/>
                  <a:gd name="T16" fmla="*/ 28 w 31"/>
                  <a:gd name="T17" fmla="*/ 5 h 45"/>
                  <a:gd name="T18" fmla="*/ 31 w 31"/>
                  <a:gd name="T19" fmla="*/ 10 h 45"/>
                  <a:gd name="T20" fmla="*/ 31 w 31"/>
                  <a:gd name="T21" fmla="*/ 15 h 45"/>
                  <a:gd name="T22" fmla="*/ 31 w 31"/>
                  <a:gd name="T23" fmla="*/ 21 h 45"/>
                  <a:gd name="T24" fmla="*/ 28 w 31"/>
                  <a:gd name="T25" fmla="*/ 26 h 45"/>
                  <a:gd name="T26" fmla="*/ 23 w 31"/>
                  <a:gd name="T27" fmla="*/ 30 h 45"/>
                  <a:gd name="T28" fmla="*/ 18 w 31"/>
                  <a:gd name="T29" fmla="*/ 31 h 45"/>
                  <a:gd name="T30" fmla="*/ 17 w 31"/>
                  <a:gd name="T31" fmla="*/ 26 h 45"/>
                  <a:gd name="T32" fmla="*/ 20 w 31"/>
                  <a:gd name="T33" fmla="*/ 25 h 45"/>
                  <a:gd name="T34" fmla="*/ 23 w 31"/>
                  <a:gd name="T35" fmla="*/ 23 h 45"/>
                  <a:gd name="T36" fmla="*/ 25 w 31"/>
                  <a:gd name="T37" fmla="*/ 20 h 45"/>
                  <a:gd name="T38" fmla="*/ 25 w 31"/>
                  <a:gd name="T39" fmla="*/ 15 h 45"/>
                  <a:gd name="T40" fmla="*/ 25 w 31"/>
                  <a:gd name="T41" fmla="*/ 12 h 45"/>
                  <a:gd name="T42" fmla="*/ 21 w 31"/>
                  <a:gd name="T43" fmla="*/ 8 h 45"/>
                  <a:gd name="T44" fmla="*/ 20 w 31"/>
                  <a:gd name="T45" fmla="*/ 7 h 45"/>
                  <a:gd name="T46" fmla="*/ 15 w 31"/>
                  <a:gd name="T47" fmla="*/ 5 h 45"/>
                  <a:gd name="T48" fmla="*/ 13 w 31"/>
                  <a:gd name="T49" fmla="*/ 5 h 45"/>
                  <a:gd name="T50" fmla="*/ 10 w 31"/>
                  <a:gd name="T51" fmla="*/ 7 h 45"/>
                  <a:gd name="T52" fmla="*/ 8 w 31"/>
                  <a:gd name="T53" fmla="*/ 8 h 45"/>
                  <a:gd name="T54" fmla="*/ 7 w 31"/>
                  <a:gd name="T55" fmla="*/ 12 h 45"/>
                  <a:gd name="T56" fmla="*/ 7 w 31"/>
                  <a:gd name="T57" fmla="*/ 20 h 45"/>
                  <a:gd name="T58" fmla="*/ 8 w 31"/>
                  <a:gd name="T59" fmla="*/ 21 h 45"/>
                  <a:gd name="T60" fmla="*/ 10 w 31"/>
                  <a:gd name="T61" fmla="*/ 25 h 45"/>
                  <a:gd name="T62" fmla="*/ 13 w 31"/>
                  <a:gd name="T63" fmla="*/ 26 h 45"/>
                  <a:gd name="T64" fmla="*/ 17 w 31"/>
                  <a:gd name="T6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5">
                    <a:moveTo>
                      <a:pt x="18" y="31"/>
                    </a:moveTo>
                    <a:lnTo>
                      <a:pt x="18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5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88"/>
              <p:cNvSpPr/>
              <p:nvPr/>
            </p:nvSpPr>
            <p:spPr bwMode="auto">
              <a:xfrm>
                <a:off x="4457" y="1952"/>
                <a:ext cx="26" cy="31"/>
              </a:xfrm>
              <a:custGeom>
                <a:avLst/>
                <a:gdLst>
                  <a:gd name="T0" fmla="*/ 15 w 26"/>
                  <a:gd name="T1" fmla="*/ 31 h 31"/>
                  <a:gd name="T2" fmla="*/ 6 w 26"/>
                  <a:gd name="T3" fmla="*/ 30 h 31"/>
                  <a:gd name="T4" fmla="*/ 3 w 26"/>
                  <a:gd name="T5" fmla="*/ 23 h 31"/>
                  <a:gd name="T6" fmla="*/ 8 w 26"/>
                  <a:gd name="T7" fmla="*/ 26 h 31"/>
                  <a:gd name="T8" fmla="*/ 15 w 26"/>
                  <a:gd name="T9" fmla="*/ 26 h 31"/>
                  <a:gd name="T10" fmla="*/ 19 w 26"/>
                  <a:gd name="T11" fmla="*/ 26 h 31"/>
                  <a:gd name="T12" fmla="*/ 21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3 w 26"/>
                  <a:gd name="T19" fmla="*/ 18 h 31"/>
                  <a:gd name="T20" fmla="*/ 8 w 26"/>
                  <a:gd name="T21" fmla="*/ 16 h 31"/>
                  <a:gd name="T22" fmla="*/ 5 w 26"/>
                  <a:gd name="T23" fmla="*/ 15 h 31"/>
                  <a:gd name="T24" fmla="*/ 3 w 26"/>
                  <a:gd name="T25" fmla="*/ 13 h 31"/>
                  <a:gd name="T26" fmla="*/ 1 w 26"/>
                  <a:gd name="T27" fmla="*/ 10 h 31"/>
                  <a:gd name="T28" fmla="*/ 3 w 26"/>
                  <a:gd name="T29" fmla="*/ 5 h 31"/>
                  <a:gd name="T30" fmla="*/ 5 w 26"/>
                  <a:gd name="T31" fmla="*/ 2 h 31"/>
                  <a:gd name="T32" fmla="*/ 10 w 26"/>
                  <a:gd name="T33" fmla="*/ 0 h 31"/>
                  <a:gd name="T34" fmla="*/ 15 w 26"/>
                  <a:gd name="T35" fmla="*/ 0 h 31"/>
                  <a:gd name="T36" fmla="*/ 21 w 26"/>
                  <a:gd name="T37" fmla="*/ 0 h 31"/>
                  <a:gd name="T38" fmla="*/ 23 w 26"/>
                  <a:gd name="T39" fmla="*/ 8 h 31"/>
                  <a:gd name="T40" fmla="*/ 18 w 26"/>
                  <a:gd name="T41" fmla="*/ 5 h 31"/>
                  <a:gd name="T42" fmla="*/ 15 w 26"/>
                  <a:gd name="T43" fmla="*/ 5 h 31"/>
                  <a:gd name="T44" fmla="*/ 10 w 26"/>
                  <a:gd name="T45" fmla="*/ 5 h 31"/>
                  <a:gd name="T46" fmla="*/ 8 w 26"/>
                  <a:gd name="T47" fmla="*/ 8 h 31"/>
                  <a:gd name="T48" fmla="*/ 8 w 26"/>
                  <a:gd name="T49" fmla="*/ 10 h 31"/>
                  <a:gd name="T50" fmla="*/ 10 w 26"/>
                  <a:gd name="T51" fmla="*/ 12 h 31"/>
                  <a:gd name="T52" fmla="*/ 11 w 26"/>
                  <a:gd name="T53" fmla="*/ 12 h 31"/>
                  <a:gd name="T54" fmla="*/ 15 w 26"/>
                  <a:gd name="T55" fmla="*/ 13 h 31"/>
                  <a:gd name="T56" fmla="*/ 19 w 26"/>
                  <a:gd name="T57" fmla="*/ 15 h 31"/>
                  <a:gd name="T58" fmla="*/ 24 w 26"/>
                  <a:gd name="T59" fmla="*/ 16 h 31"/>
                  <a:gd name="T60" fmla="*/ 26 w 26"/>
                  <a:gd name="T61" fmla="*/ 18 h 31"/>
                  <a:gd name="T62" fmla="*/ 26 w 26"/>
                  <a:gd name="T63" fmla="*/ 21 h 31"/>
                  <a:gd name="T64" fmla="*/ 26 w 26"/>
                  <a:gd name="T65" fmla="*/ 26 h 31"/>
                  <a:gd name="T66" fmla="*/ 23 w 26"/>
                  <a:gd name="T67" fmla="*/ 30 h 31"/>
                  <a:gd name="T68" fmla="*/ 15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89"/>
              <p:cNvSpPr/>
              <p:nvPr/>
            </p:nvSpPr>
            <p:spPr bwMode="auto">
              <a:xfrm>
                <a:off x="4490" y="1952"/>
                <a:ext cx="29" cy="31"/>
              </a:xfrm>
              <a:custGeom>
                <a:avLst/>
                <a:gdLst>
                  <a:gd name="T0" fmla="*/ 10 w 29"/>
                  <a:gd name="T1" fmla="*/ 31 h 31"/>
                  <a:gd name="T2" fmla="*/ 10 w 29"/>
                  <a:gd name="T3" fmla="*/ 31 h 31"/>
                  <a:gd name="T4" fmla="*/ 5 w 29"/>
                  <a:gd name="T5" fmla="*/ 31 h 31"/>
                  <a:gd name="T6" fmla="*/ 3 w 29"/>
                  <a:gd name="T7" fmla="*/ 28 h 31"/>
                  <a:gd name="T8" fmla="*/ 3 w 29"/>
                  <a:gd name="T9" fmla="*/ 28 h 31"/>
                  <a:gd name="T10" fmla="*/ 0 w 29"/>
                  <a:gd name="T11" fmla="*/ 25 h 31"/>
                  <a:gd name="T12" fmla="*/ 0 w 29"/>
                  <a:gd name="T13" fmla="*/ 20 h 31"/>
                  <a:gd name="T14" fmla="*/ 0 w 29"/>
                  <a:gd name="T15" fmla="*/ 0 h 31"/>
                  <a:gd name="T16" fmla="*/ 6 w 29"/>
                  <a:gd name="T17" fmla="*/ 0 h 31"/>
                  <a:gd name="T18" fmla="*/ 6 w 29"/>
                  <a:gd name="T19" fmla="*/ 18 h 31"/>
                  <a:gd name="T20" fmla="*/ 6 w 29"/>
                  <a:gd name="T21" fmla="*/ 18 h 31"/>
                  <a:gd name="T22" fmla="*/ 8 w 29"/>
                  <a:gd name="T23" fmla="*/ 25 h 31"/>
                  <a:gd name="T24" fmla="*/ 10 w 29"/>
                  <a:gd name="T25" fmla="*/ 26 h 31"/>
                  <a:gd name="T26" fmla="*/ 13 w 29"/>
                  <a:gd name="T27" fmla="*/ 26 h 31"/>
                  <a:gd name="T28" fmla="*/ 13 w 29"/>
                  <a:gd name="T29" fmla="*/ 26 h 31"/>
                  <a:gd name="T30" fmla="*/ 18 w 29"/>
                  <a:gd name="T31" fmla="*/ 25 h 31"/>
                  <a:gd name="T32" fmla="*/ 18 w 29"/>
                  <a:gd name="T33" fmla="*/ 25 h 31"/>
                  <a:gd name="T34" fmla="*/ 21 w 29"/>
                  <a:gd name="T35" fmla="*/ 20 h 31"/>
                  <a:gd name="T36" fmla="*/ 21 w 29"/>
                  <a:gd name="T37" fmla="*/ 0 h 31"/>
                  <a:gd name="T38" fmla="*/ 28 w 29"/>
                  <a:gd name="T39" fmla="*/ 0 h 31"/>
                  <a:gd name="T40" fmla="*/ 28 w 29"/>
                  <a:gd name="T41" fmla="*/ 23 h 31"/>
                  <a:gd name="T42" fmla="*/ 28 w 29"/>
                  <a:gd name="T43" fmla="*/ 23 h 31"/>
                  <a:gd name="T44" fmla="*/ 28 w 29"/>
                  <a:gd name="T45" fmla="*/ 25 h 31"/>
                  <a:gd name="T46" fmla="*/ 28 w 29"/>
                  <a:gd name="T47" fmla="*/ 25 h 31"/>
                  <a:gd name="T48" fmla="*/ 29 w 29"/>
                  <a:gd name="T49" fmla="*/ 25 h 31"/>
                  <a:gd name="T50" fmla="*/ 29 w 29"/>
                  <a:gd name="T51" fmla="*/ 31 h 31"/>
                  <a:gd name="T52" fmla="*/ 29 w 29"/>
                  <a:gd name="T53" fmla="*/ 31 h 31"/>
                  <a:gd name="T54" fmla="*/ 28 w 29"/>
                  <a:gd name="T55" fmla="*/ 31 h 31"/>
                  <a:gd name="T56" fmla="*/ 28 w 29"/>
                  <a:gd name="T57" fmla="*/ 31 h 31"/>
                  <a:gd name="T58" fmla="*/ 26 w 29"/>
                  <a:gd name="T59" fmla="*/ 31 h 31"/>
                  <a:gd name="T60" fmla="*/ 26 w 29"/>
                  <a:gd name="T61" fmla="*/ 31 h 31"/>
                  <a:gd name="T62" fmla="*/ 24 w 29"/>
                  <a:gd name="T63" fmla="*/ 30 h 31"/>
                  <a:gd name="T64" fmla="*/ 24 w 29"/>
                  <a:gd name="T65" fmla="*/ 30 h 31"/>
                  <a:gd name="T66" fmla="*/ 23 w 29"/>
                  <a:gd name="T67" fmla="*/ 28 h 31"/>
                  <a:gd name="T68" fmla="*/ 23 w 29"/>
                  <a:gd name="T69" fmla="*/ 25 h 31"/>
                  <a:gd name="T70" fmla="*/ 23 w 29"/>
                  <a:gd name="T71" fmla="*/ 25 h 31"/>
                  <a:gd name="T72" fmla="*/ 19 w 29"/>
                  <a:gd name="T73" fmla="*/ 28 h 31"/>
                  <a:gd name="T74" fmla="*/ 16 w 29"/>
                  <a:gd name="T75" fmla="*/ 30 h 31"/>
                  <a:gd name="T76" fmla="*/ 16 w 29"/>
                  <a:gd name="T77" fmla="*/ 30 h 31"/>
                  <a:gd name="T78" fmla="*/ 10 w 29"/>
                  <a:gd name="T79" fmla="*/ 31 h 31"/>
                  <a:gd name="T80" fmla="*/ 10 w 29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90"/>
              <p:cNvSpPr/>
              <p:nvPr/>
            </p:nvSpPr>
            <p:spPr bwMode="auto">
              <a:xfrm>
                <a:off x="4528" y="1952"/>
                <a:ext cx="46" cy="31"/>
              </a:xfrm>
              <a:custGeom>
                <a:avLst/>
                <a:gdLst>
                  <a:gd name="T0" fmla="*/ 46 w 46"/>
                  <a:gd name="T1" fmla="*/ 31 h 31"/>
                  <a:gd name="T2" fmla="*/ 39 w 46"/>
                  <a:gd name="T3" fmla="*/ 31 h 31"/>
                  <a:gd name="T4" fmla="*/ 39 w 46"/>
                  <a:gd name="T5" fmla="*/ 13 h 31"/>
                  <a:gd name="T6" fmla="*/ 39 w 46"/>
                  <a:gd name="T7" fmla="*/ 13 h 31"/>
                  <a:gd name="T8" fmla="*/ 39 w 46"/>
                  <a:gd name="T9" fmla="*/ 7 h 31"/>
                  <a:gd name="T10" fmla="*/ 39 w 46"/>
                  <a:gd name="T11" fmla="*/ 7 h 31"/>
                  <a:gd name="T12" fmla="*/ 36 w 46"/>
                  <a:gd name="T13" fmla="*/ 7 h 31"/>
                  <a:gd name="T14" fmla="*/ 34 w 46"/>
                  <a:gd name="T15" fmla="*/ 5 h 31"/>
                  <a:gd name="T16" fmla="*/ 34 w 46"/>
                  <a:gd name="T17" fmla="*/ 5 h 31"/>
                  <a:gd name="T18" fmla="*/ 31 w 46"/>
                  <a:gd name="T19" fmla="*/ 7 h 31"/>
                  <a:gd name="T20" fmla="*/ 29 w 46"/>
                  <a:gd name="T21" fmla="*/ 7 h 31"/>
                  <a:gd name="T22" fmla="*/ 29 w 46"/>
                  <a:gd name="T23" fmla="*/ 7 h 31"/>
                  <a:gd name="T24" fmla="*/ 26 w 46"/>
                  <a:gd name="T25" fmla="*/ 13 h 31"/>
                  <a:gd name="T26" fmla="*/ 26 w 46"/>
                  <a:gd name="T27" fmla="*/ 31 h 31"/>
                  <a:gd name="T28" fmla="*/ 19 w 46"/>
                  <a:gd name="T29" fmla="*/ 31 h 31"/>
                  <a:gd name="T30" fmla="*/ 19 w 46"/>
                  <a:gd name="T31" fmla="*/ 13 h 31"/>
                  <a:gd name="T32" fmla="*/ 19 w 46"/>
                  <a:gd name="T33" fmla="*/ 13 h 31"/>
                  <a:gd name="T34" fmla="*/ 18 w 46"/>
                  <a:gd name="T35" fmla="*/ 7 h 31"/>
                  <a:gd name="T36" fmla="*/ 18 w 46"/>
                  <a:gd name="T37" fmla="*/ 7 h 31"/>
                  <a:gd name="T38" fmla="*/ 16 w 46"/>
                  <a:gd name="T39" fmla="*/ 7 h 31"/>
                  <a:gd name="T40" fmla="*/ 14 w 46"/>
                  <a:gd name="T41" fmla="*/ 5 h 31"/>
                  <a:gd name="T42" fmla="*/ 14 w 46"/>
                  <a:gd name="T43" fmla="*/ 5 h 31"/>
                  <a:gd name="T44" fmla="*/ 11 w 46"/>
                  <a:gd name="T45" fmla="*/ 7 h 31"/>
                  <a:gd name="T46" fmla="*/ 10 w 46"/>
                  <a:gd name="T47" fmla="*/ 7 h 31"/>
                  <a:gd name="T48" fmla="*/ 10 w 46"/>
                  <a:gd name="T49" fmla="*/ 7 h 31"/>
                  <a:gd name="T50" fmla="*/ 6 w 46"/>
                  <a:gd name="T51" fmla="*/ 13 h 31"/>
                  <a:gd name="T52" fmla="*/ 6 w 46"/>
                  <a:gd name="T53" fmla="*/ 31 h 31"/>
                  <a:gd name="T54" fmla="*/ 0 w 46"/>
                  <a:gd name="T55" fmla="*/ 31 h 31"/>
                  <a:gd name="T56" fmla="*/ 0 w 46"/>
                  <a:gd name="T57" fmla="*/ 0 h 31"/>
                  <a:gd name="T58" fmla="*/ 5 w 46"/>
                  <a:gd name="T59" fmla="*/ 0 h 31"/>
                  <a:gd name="T60" fmla="*/ 5 w 46"/>
                  <a:gd name="T61" fmla="*/ 7 h 31"/>
                  <a:gd name="T62" fmla="*/ 5 w 46"/>
                  <a:gd name="T63" fmla="*/ 7 h 31"/>
                  <a:gd name="T64" fmla="*/ 10 w 46"/>
                  <a:gd name="T65" fmla="*/ 2 h 31"/>
                  <a:gd name="T66" fmla="*/ 10 w 46"/>
                  <a:gd name="T67" fmla="*/ 2 h 31"/>
                  <a:gd name="T68" fmla="*/ 16 w 46"/>
                  <a:gd name="T69" fmla="*/ 0 h 31"/>
                  <a:gd name="T70" fmla="*/ 16 w 46"/>
                  <a:gd name="T71" fmla="*/ 0 h 31"/>
                  <a:gd name="T72" fmla="*/ 19 w 46"/>
                  <a:gd name="T73" fmla="*/ 0 h 31"/>
                  <a:gd name="T74" fmla="*/ 23 w 46"/>
                  <a:gd name="T75" fmla="*/ 2 h 31"/>
                  <a:gd name="T76" fmla="*/ 23 w 46"/>
                  <a:gd name="T77" fmla="*/ 2 h 31"/>
                  <a:gd name="T78" fmla="*/ 26 w 46"/>
                  <a:gd name="T79" fmla="*/ 7 h 31"/>
                  <a:gd name="T80" fmla="*/ 26 w 46"/>
                  <a:gd name="T81" fmla="*/ 7 h 31"/>
                  <a:gd name="T82" fmla="*/ 31 w 46"/>
                  <a:gd name="T83" fmla="*/ 2 h 31"/>
                  <a:gd name="T84" fmla="*/ 31 w 46"/>
                  <a:gd name="T85" fmla="*/ 2 h 31"/>
                  <a:gd name="T86" fmla="*/ 38 w 46"/>
                  <a:gd name="T87" fmla="*/ 0 h 31"/>
                  <a:gd name="T88" fmla="*/ 38 w 46"/>
                  <a:gd name="T89" fmla="*/ 0 h 31"/>
                  <a:gd name="T90" fmla="*/ 41 w 46"/>
                  <a:gd name="T91" fmla="*/ 0 h 31"/>
                  <a:gd name="T92" fmla="*/ 41 w 46"/>
                  <a:gd name="T93" fmla="*/ 0 h 31"/>
                  <a:gd name="T94" fmla="*/ 44 w 46"/>
                  <a:gd name="T95" fmla="*/ 3 h 31"/>
                  <a:gd name="T96" fmla="*/ 44 w 46"/>
                  <a:gd name="T97" fmla="*/ 3 h 31"/>
                  <a:gd name="T98" fmla="*/ 46 w 46"/>
                  <a:gd name="T99" fmla="*/ 7 h 31"/>
                  <a:gd name="T100" fmla="*/ 46 w 46"/>
                  <a:gd name="T101" fmla="*/ 7 h 31"/>
                  <a:gd name="T102" fmla="*/ 46 w 46"/>
                  <a:gd name="T103" fmla="*/ 12 h 31"/>
                  <a:gd name="T104" fmla="*/ 46 w 46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31">
                    <a:moveTo>
                      <a:pt x="46" y="31"/>
                    </a:moveTo>
                    <a:lnTo>
                      <a:pt x="39" y="31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12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91"/>
              <p:cNvSpPr>
                <a:spLocks noEditPoints="1"/>
              </p:cNvSpPr>
              <p:nvPr/>
            </p:nvSpPr>
            <p:spPr bwMode="auto">
              <a:xfrm>
                <a:off x="4595" y="1940"/>
                <a:ext cx="33" cy="43"/>
              </a:xfrm>
              <a:custGeom>
                <a:avLst/>
                <a:gdLst>
                  <a:gd name="T0" fmla="*/ 15 w 33"/>
                  <a:gd name="T1" fmla="*/ 43 h 43"/>
                  <a:gd name="T2" fmla="*/ 9 w 33"/>
                  <a:gd name="T3" fmla="*/ 42 h 43"/>
                  <a:gd name="T4" fmla="*/ 4 w 33"/>
                  <a:gd name="T5" fmla="*/ 38 h 43"/>
                  <a:gd name="T6" fmla="*/ 0 w 33"/>
                  <a:gd name="T7" fmla="*/ 33 h 43"/>
                  <a:gd name="T8" fmla="*/ 0 w 33"/>
                  <a:gd name="T9" fmla="*/ 27 h 43"/>
                  <a:gd name="T10" fmla="*/ 0 w 33"/>
                  <a:gd name="T11" fmla="*/ 22 h 43"/>
                  <a:gd name="T12" fmla="*/ 4 w 33"/>
                  <a:gd name="T13" fmla="*/ 17 h 43"/>
                  <a:gd name="T14" fmla="*/ 9 w 33"/>
                  <a:gd name="T15" fmla="*/ 12 h 43"/>
                  <a:gd name="T16" fmla="*/ 13 w 33"/>
                  <a:gd name="T17" fmla="*/ 12 h 43"/>
                  <a:gd name="T18" fmla="*/ 20 w 33"/>
                  <a:gd name="T19" fmla="*/ 14 h 43"/>
                  <a:gd name="T20" fmla="*/ 25 w 33"/>
                  <a:gd name="T21" fmla="*/ 19 h 43"/>
                  <a:gd name="T22" fmla="*/ 32 w 33"/>
                  <a:gd name="T23" fmla="*/ 0 h 43"/>
                  <a:gd name="T24" fmla="*/ 32 w 33"/>
                  <a:gd name="T25" fmla="*/ 35 h 43"/>
                  <a:gd name="T26" fmla="*/ 32 w 33"/>
                  <a:gd name="T27" fmla="*/ 37 h 43"/>
                  <a:gd name="T28" fmla="*/ 33 w 33"/>
                  <a:gd name="T29" fmla="*/ 43 h 43"/>
                  <a:gd name="T30" fmla="*/ 32 w 33"/>
                  <a:gd name="T31" fmla="*/ 43 h 43"/>
                  <a:gd name="T32" fmla="*/ 30 w 33"/>
                  <a:gd name="T33" fmla="*/ 43 h 43"/>
                  <a:gd name="T34" fmla="*/ 27 w 33"/>
                  <a:gd name="T35" fmla="*/ 42 h 43"/>
                  <a:gd name="T36" fmla="*/ 25 w 33"/>
                  <a:gd name="T37" fmla="*/ 40 h 43"/>
                  <a:gd name="T38" fmla="*/ 25 w 33"/>
                  <a:gd name="T39" fmla="*/ 37 h 43"/>
                  <a:gd name="T40" fmla="*/ 22 w 33"/>
                  <a:gd name="T41" fmla="*/ 42 h 43"/>
                  <a:gd name="T42" fmla="*/ 15 w 33"/>
                  <a:gd name="T43" fmla="*/ 43 h 43"/>
                  <a:gd name="T44" fmla="*/ 15 w 33"/>
                  <a:gd name="T45" fmla="*/ 38 h 43"/>
                  <a:gd name="T46" fmla="*/ 18 w 33"/>
                  <a:gd name="T47" fmla="*/ 38 h 43"/>
                  <a:gd name="T48" fmla="*/ 22 w 33"/>
                  <a:gd name="T49" fmla="*/ 37 h 43"/>
                  <a:gd name="T50" fmla="*/ 23 w 33"/>
                  <a:gd name="T51" fmla="*/ 35 h 43"/>
                  <a:gd name="T52" fmla="*/ 25 w 33"/>
                  <a:gd name="T53" fmla="*/ 24 h 43"/>
                  <a:gd name="T54" fmla="*/ 23 w 33"/>
                  <a:gd name="T55" fmla="*/ 22 h 43"/>
                  <a:gd name="T56" fmla="*/ 22 w 33"/>
                  <a:gd name="T57" fmla="*/ 19 h 43"/>
                  <a:gd name="T58" fmla="*/ 18 w 33"/>
                  <a:gd name="T59" fmla="*/ 17 h 43"/>
                  <a:gd name="T60" fmla="*/ 15 w 33"/>
                  <a:gd name="T61" fmla="*/ 17 h 43"/>
                  <a:gd name="T62" fmla="*/ 12 w 33"/>
                  <a:gd name="T63" fmla="*/ 19 h 43"/>
                  <a:gd name="T64" fmla="*/ 9 w 33"/>
                  <a:gd name="T65" fmla="*/ 20 h 43"/>
                  <a:gd name="T66" fmla="*/ 7 w 33"/>
                  <a:gd name="T67" fmla="*/ 24 h 43"/>
                  <a:gd name="T68" fmla="*/ 7 w 33"/>
                  <a:gd name="T69" fmla="*/ 28 h 43"/>
                  <a:gd name="T70" fmla="*/ 7 w 33"/>
                  <a:gd name="T71" fmla="*/ 32 h 43"/>
                  <a:gd name="T72" fmla="*/ 9 w 33"/>
                  <a:gd name="T73" fmla="*/ 35 h 43"/>
                  <a:gd name="T74" fmla="*/ 12 w 33"/>
                  <a:gd name="T75" fmla="*/ 37 h 43"/>
                  <a:gd name="T76" fmla="*/ 15 w 33"/>
                  <a:gd name="T7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3">
                    <a:moveTo>
                      <a:pt x="15" y="43"/>
                    </a:moveTo>
                    <a:lnTo>
                      <a:pt x="15" y="43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0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5" y="43"/>
                    </a:lnTo>
                    <a:lnTo>
                      <a:pt x="15" y="43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292"/>
              <p:cNvSpPr>
                <a:spLocks noEditPoints="1"/>
              </p:cNvSpPr>
              <p:nvPr/>
            </p:nvSpPr>
            <p:spPr bwMode="auto">
              <a:xfrm>
                <a:off x="4633" y="1952"/>
                <a:ext cx="32" cy="31"/>
              </a:xfrm>
              <a:custGeom>
                <a:avLst/>
                <a:gdLst>
                  <a:gd name="T0" fmla="*/ 15 w 32"/>
                  <a:gd name="T1" fmla="*/ 31 h 31"/>
                  <a:gd name="T2" fmla="*/ 8 w 32"/>
                  <a:gd name="T3" fmla="*/ 30 h 31"/>
                  <a:gd name="T4" fmla="*/ 4 w 32"/>
                  <a:gd name="T5" fmla="*/ 26 h 31"/>
                  <a:gd name="T6" fmla="*/ 0 w 32"/>
                  <a:gd name="T7" fmla="*/ 21 h 31"/>
                  <a:gd name="T8" fmla="*/ 0 w 32"/>
                  <a:gd name="T9" fmla="*/ 15 h 31"/>
                  <a:gd name="T10" fmla="*/ 0 w 32"/>
                  <a:gd name="T11" fmla="*/ 10 h 31"/>
                  <a:gd name="T12" fmla="*/ 4 w 32"/>
                  <a:gd name="T13" fmla="*/ 5 h 31"/>
                  <a:gd name="T14" fmla="*/ 8 w 32"/>
                  <a:gd name="T15" fmla="*/ 2 h 31"/>
                  <a:gd name="T16" fmla="*/ 15 w 32"/>
                  <a:gd name="T17" fmla="*/ 0 h 31"/>
                  <a:gd name="T18" fmla="*/ 22 w 32"/>
                  <a:gd name="T19" fmla="*/ 2 h 31"/>
                  <a:gd name="T20" fmla="*/ 28 w 32"/>
                  <a:gd name="T21" fmla="*/ 5 h 31"/>
                  <a:gd name="T22" fmla="*/ 30 w 32"/>
                  <a:gd name="T23" fmla="*/ 10 h 31"/>
                  <a:gd name="T24" fmla="*/ 32 w 32"/>
                  <a:gd name="T25" fmla="*/ 15 h 31"/>
                  <a:gd name="T26" fmla="*/ 30 w 32"/>
                  <a:gd name="T27" fmla="*/ 21 h 31"/>
                  <a:gd name="T28" fmla="*/ 28 w 32"/>
                  <a:gd name="T29" fmla="*/ 26 h 31"/>
                  <a:gd name="T30" fmla="*/ 22 w 32"/>
                  <a:gd name="T31" fmla="*/ 30 h 31"/>
                  <a:gd name="T32" fmla="*/ 15 w 32"/>
                  <a:gd name="T33" fmla="*/ 31 h 31"/>
                  <a:gd name="T34" fmla="*/ 7 w 32"/>
                  <a:gd name="T35" fmla="*/ 16 h 31"/>
                  <a:gd name="T36" fmla="*/ 7 w 32"/>
                  <a:gd name="T37" fmla="*/ 20 h 31"/>
                  <a:gd name="T38" fmla="*/ 8 w 32"/>
                  <a:gd name="T39" fmla="*/ 23 h 31"/>
                  <a:gd name="T40" fmla="*/ 12 w 32"/>
                  <a:gd name="T41" fmla="*/ 25 h 31"/>
                  <a:gd name="T42" fmla="*/ 15 w 32"/>
                  <a:gd name="T43" fmla="*/ 26 h 31"/>
                  <a:gd name="T44" fmla="*/ 20 w 32"/>
                  <a:gd name="T45" fmla="*/ 25 h 31"/>
                  <a:gd name="T46" fmla="*/ 22 w 32"/>
                  <a:gd name="T47" fmla="*/ 23 h 31"/>
                  <a:gd name="T48" fmla="*/ 25 w 32"/>
                  <a:gd name="T49" fmla="*/ 20 h 31"/>
                  <a:gd name="T50" fmla="*/ 25 w 32"/>
                  <a:gd name="T51" fmla="*/ 15 h 31"/>
                  <a:gd name="T52" fmla="*/ 25 w 32"/>
                  <a:gd name="T53" fmla="*/ 12 h 31"/>
                  <a:gd name="T54" fmla="*/ 22 w 32"/>
                  <a:gd name="T55" fmla="*/ 8 h 31"/>
                  <a:gd name="T56" fmla="*/ 20 w 32"/>
                  <a:gd name="T57" fmla="*/ 7 h 31"/>
                  <a:gd name="T58" fmla="*/ 15 w 32"/>
                  <a:gd name="T59" fmla="*/ 5 h 31"/>
                  <a:gd name="T60" fmla="*/ 12 w 32"/>
                  <a:gd name="T61" fmla="*/ 7 h 31"/>
                  <a:gd name="T62" fmla="*/ 10 w 32"/>
                  <a:gd name="T63" fmla="*/ 8 h 31"/>
                  <a:gd name="T64" fmla="*/ 7 w 32"/>
                  <a:gd name="T65" fmla="*/ 12 h 31"/>
                  <a:gd name="T66" fmla="*/ 7 w 32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93"/>
              <p:cNvSpPr/>
              <p:nvPr/>
            </p:nvSpPr>
            <p:spPr bwMode="auto">
              <a:xfrm>
                <a:off x="4671" y="1940"/>
                <a:ext cx="15" cy="43"/>
              </a:xfrm>
              <a:custGeom>
                <a:avLst/>
                <a:gdLst>
                  <a:gd name="T0" fmla="*/ 0 w 15"/>
                  <a:gd name="T1" fmla="*/ 0 h 43"/>
                  <a:gd name="T2" fmla="*/ 7 w 15"/>
                  <a:gd name="T3" fmla="*/ 0 h 43"/>
                  <a:gd name="T4" fmla="*/ 7 w 15"/>
                  <a:gd name="T5" fmla="*/ 33 h 43"/>
                  <a:gd name="T6" fmla="*/ 7 w 15"/>
                  <a:gd name="T7" fmla="*/ 33 h 43"/>
                  <a:gd name="T8" fmla="*/ 8 w 15"/>
                  <a:gd name="T9" fmla="*/ 37 h 43"/>
                  <a:gd name="T10" fmla="*/ 8 w 15"/>
                  <a:gd name="T11" fmla="*/ 37 h 43"/>
                  <a:gd name="T12" fmla="*/ 10 w 15"/>
                  <a:gd name="T13" fmla="*/ 38 h 43"/>
                  <a:gd name="T14" fmla="*/ 10 w 15"/>
                  <a:gd name="T15" fmla="*/ 38 h 43"/>
                  <a:gd name="T16" fmla="*/ 12 w 15"/>
                  <a:gd name="T17" fmla="*/ 38 h 43"/>
                  <a:gd name="T18" fmla="*/ 12 w 15"/>
                  <a:gd name="T19" fmla="*/ 38 h 43"/>
                  <a:gd name="T20" fmla="*/ 13 w 15"/>
                  <a:gd name="T21" fmla="*/ 37 h 43"/>
                  <a:gd name="T22" fmla="*/ 15 w 15"/>
                  <a:gd name="T23" fmla="*/ 42 h 43"/>
                  <a:gd name="T24" fmla="*/ 15 w 15"/>
                  <a:gd name="T25" fmla="*/ 42 h 43"/>
                  <a:gd name="T26" fmla="*/ 12 w 15"/>
                  <a:gd name="T27" fmla="*/ 43 h 43"/>
                  <a:gd name="T28" fmla="*/ 12 w 15"/>
                  <a:gd name="T29" fmla="*/ 43 h 43"/>
                  <a:gd name="T30" fmla="*/ 7 w 15"/>
                  <a:gd name="T31" fmla="*/ 43 h 43"/>
                  <a:gd name="T32" fmla="*/ 7 w 15"/>
                  <a:gd name="T33" fmla="*/ 43 h 43"/>
                  <a:gd name="T34" fmla="*/ 5 w 15"/>
                  <a:gd name="T35" fmla="*/ 43 h 43"/>
                  <a:gd name="T36" fmla="*/ 2 w 15"/>
                  <a:gd name="T37" fmla="*/ 42 h 43"/>
                  <a:gd name="T38" fmla="*/ 2 w 15"/>
                  <a:gd name="T39" fmla="*/ 42 h 43"/>
                  <a:gd name="T40" fmla="*/ 0 w 15"/>
                  <a:gd name="T41" fmla="*/ 40 h 43"/>
                  <a:gd name="T42" fmla="*/ 0 w 15"/>
                  <a:gd name="T43" fmla="*/ 37 h 43"/>
                  <a:gd name="T44" fmla="*/ 0 w 15"/>
                  <a:gd name="T4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94"/>
              <p:cNvSpPr>
                <a:spLocks noEditPoints="1"/>
              </p:cNvSpPr>
              <p:nvPr/>
            </p:nvSpPr>
            <p:spPr bwMode="auto">
              <a:xfrm>
                <a:off x="4688" y="1952"/>
                <a:ext cx="31" cy="31"/>
              </a:xfrm>
              <a:custGeom>
                <a:avLst/>
                <a:gdLst>
                  <a:gd name="T0" fmla="*/ 15 w 31"/>
                  <a:gd name="T1" fmla="*/ 31 h 31"/>
                  <a:gd name="T2" fmla="*/ 8 w 31"/>
                  <a:gd name="T3" fmla="*/ 30 h 31"/>
                  <a:gd name="T4" fmla="*/ 3 w 31"/>
                  <a:gd name="T5" fmla="*/ 26 h 31"/>
                  <a:gd name="T6" fmla="*/ 0 w 31"/>
                  <a:gd name="T7" fmla="*/ 21 h 31"/>
                  <a:gd name="T8" fmla="*/ 0 w 31"/>
                  <a:gd name="T9" fmla="*/ 15 h 31"/>
                  <a:gd name="T10" fmla="*/ 0 w 31"/>
                  <a:gd name="T11" fmla="*/ 10 h 31"/>
                  <a:gd name="T12" fmla="*/ 3 w 31"/>
                  <a:gd name="T13" fmla="*/ 5 h 31"/>
                  <a:gd name="T14" fmla="*/ 8 w 31"/>
                  <a:gd name="T15" fmla="*/ 2 h 31"/>
                  <a:gd name="T16" fmla="*/ 15 w 31"/>
                  <a:gd name="T17" fmla="*/ 0 h 31"/>
                  <a:gd name="T18" fmla="*/ 21 w 31"/>
                  <a:gd name="T19" fmla="*/ 2 h 31"/>
                  <a:gd name="T20" fmla="*/ 26 w 31"/>
                  <a:gd name="T21" fmla="*/ 5 h 31"/>
                  <a:gd name="T22" fmla="*/ 29 w 31"/>
                  <a:gd name="T23" fmla="*/ 10 h 31"/>
                  <a:gd name="T24" fmla="*/ 31 w 31"/>
                  <a:gd name="T25" fmla="*/ 15 h 31"/>
                  <a:gd name="T26" fmla="*/ 29 w 31"/>
                  <a:gd name="T27" fmla="*/ 21 h 31"/>
                  <a:gd name="T28" fmla="*/ 26 w 31"/>
                  <a:gd name="T29" fmla="*/ 26 h 31"/>
                  <a:gd name="T30" fmla="*/ 21 w 31"/>
                  <a:gd name="T31" fmla="*/ 30 h 31"/>
                  <a:gd name="T32" fmla="*/ 15 w 31"/>
                  <a:gd name="T33" fmla="*/ 31 h 31"/>
                  <a:gd name="T34" fmla="*/ 6 w 31"/>
                  <a:gd name="T35" fmla="*/ 16 h 31"/>
                  <a:gd name="T36" fmla="*/ 6 w 31"/>
                  <a:gd name="T37" fmla="*/ 20 h 31"/>
                  <a:gd name="T38" fmla="*/ 8 w 31"/>
                  <a:gd name="T39" fmla="*/ 23 h 31"/>
                  <a:gd name="T40" fmla="*/ 11 w 31"/>
                  <a:gd name="T41" fmla="*/ 25 h 31"/>
                  <a:gd name="T42" fmla="*/ 15 w 31"/>
                  <a:gd name="T43" fmla="*/ 26 h 31"/>
                  <a:gd name="T44" fmla="*/ 19 w 31"/>
                  <a:gd name="T45" fmla="*/ 25 h 31"/>
                  <a:gd name="T46" fmla="*/ 21 w 31"/>
                  <a:gd name="T47" fmla="*/ 23 h 31"/>
                  <a:gd name="T48" fmla="*/ 24 w 31"/>
                  <a:gd name="T49" fmla="*/ 20 h 31"/>
                  <a:gd name="T50" fmla="*/ 24 w 31"/>
                  <a:gd name="T51" fmla="*/ 15 h 31"/>
                  <a:gd name="T52" fmla="*/ 24 w 31"/>
                  <a:gd name="T53" fmla="*/ 12 h 31"/>
                  <a:gd name="T54" fmla="*/ 21 w 31"/>
                  <a:gd name="T55" fmla="*/ 8 h 31"/>
                  <a:gd name="T56" fmla="*/ 19 w 31"/>
                  <a:gd name="T57" fmla="*/ 7 h 31"/>
                  <a:gd name="T58" fmla="*/ 15 w 31"/>
                  <a:gd name="T59" fmla="*/ 5 h 31"/>
                  <a:gd name="T60" fmla="*/ 11 w 31"/>
                  <a:gd name="T61" fmla="*/ 7 h 31"/>
                  <a:gd name="T62" fmla="*/ 8 w 31"/>
                  <a:gd name="T63" fmla="*/ 8 h 31"/>
                  <a:gd name="T64" fmla="*/ 6 w 31"/>
                  <a:gd name="T65" fmla="*/ 12 h 31"/>
                  <a:gd name="T66" fmla="*/ 6 w 31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95"/>
              <p:cNvSpPr/>
              <p:nvPr/>
            </p:nvSpPr>
            <p:spPr bwMode="auto">
              <a:xfrm>
                <a:off x="4726" y="1952"/>
                <a:ext cx="18" cy="31"/>
              </a:xfrm>
              <a:custGeom>
                <a:avLst/>
                <a:gdLst>
                  <a:gd name="T0" fmla="*/ 18 w 18"/>
                  <a:gd name="T1" fmla="*/ 5 h 31"/>
                  <a:gd name="T2" fmla="*/ 18 w 18"/>
                  <a:gd name="T3" fmla="*/ 5 h 31"/>
                  <a:gd name="T4" fmla="*/ 11 w 18"/>
                  <a:gd name="T5" fmla="*/ 8 h 31"/>
                  <a:gd name="T6" fmla="*/ 11 w 18"/>
                  <a:gd name="T7" fmla="*/ 8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10 w 18"/>
                  <a:gd name="T25" fmla="*/ 2 h 31"/>
                  <a:gd name="T26" fmla="*/ 10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5"/>
                    </a:moveTo>
                    <a:lnTo>
                      <a:pt x="18" y="5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96"/>
              <p:cNvSpPr/>
              <p:nvPr/>
            </p:nvSpPr>
            <p:spPr bwMode="auto">
              <a:xfrm>
                <a:off x="4760" y="1952"/>
                <a:ext cx="27" cy="31"/>
              </a:xfrm>
              <a:custGeom>
                <a:avLst/>
                <a:gdLst>
                  <a:gd name="T0" fmla="*/ 13 w 27"/>
                  <a:gd name="T1" fmla="*/ 31 h 31"/>
                  <a:gd name="T2" fmla="*/ 7 w 27"/>
                  <a:gd name="T3" fmla="*/ 30 h 31"/>
                  <a:gd name="T4" fmla="*/ 2 w 27"/>
                  <a:gd name="T5" fmla="*/ 23 h 31"/>
                  <a:gd name="T6" fmla="*/ 9 w 27"/>
                  <a:gd name="T7" fmla="*/ 26 h 31"/>
                  <a:gd name="T8" fmla="*/ 13 w 27"/>
                  <a:gd name="T9" fmla="*/ 26 h 31"/>
                  <a:gd name="T10" fmla="*/ 18 w 27"/>
                  <a:gd name="T11" fmla="*/ 26 h 31"/>
                  <a:gd name="T12" fmla="*/ 20 w 27"/>
                  <a:gd name="T13" fmla="*/ 23 h 31"/>
                  <a:gd name="T14" fmla="*/ 20 w 27"/>
                  <a:gd name="T15" fmla="*/ 21 h 31"/>
                  <a:gd name="T16" fmla="*/ 18 w 27"/>
                  <a:gd name="T17" fmla="*/ 20 h 31"/>
                  <a:gd name="T18" fmla="*/ 12 w 27"/>
                  <a:gd name="T19" fmla="*/ 18 h 31"/>
                  <a:gd name="T20" fmla="*/ 7 w 27"/>
                  <a:gd name="T21" fmla="*/ 16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3 w 27"/>
                  <a:gd name="T35" fmla="*/ 0 h 31"/>
                  <a:gd name="T36" fmla="*/ 20 w 27"/>
                  <a:gd name="T37" fmla="*/ 0 h 31"/>
                  <a:gd name="T38" fmla="*/ 22 w 27"/>
                  <a:gd name="T39" fmla="*/ 8 h 31"/>
                  <a:gd name="T40" fmla="*/ 18 w 27"/>
                  <a:gd name="T41" fmla="*/ 5 h 31"/>
                  <a:gd name="T42" fmla="*/ 13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3 w 27"/>
                  <a:gd name="T55" fmla="*/ 13 h 31"/>
                  <a:gd name="T56" fmla="*/ 20 w 27"/>
                  <a:gd name="T57" fmla="*/ 15 h 31"/>
                  <a:gd name="T58" fmla="*/ 23 w 27"/>
                  <a:gd name="T59" fmla="*/ 16 h 31"/>
                  <a:gd name="T60" fmla="*/ 25 w 27"/>
                  <a:gd name="T61" fmla="*/ 18 h 31"/>
                  <a:gd name="T62" fmla="*/ 27 w 27"/>
                  <a:gd name="T63" fmla="*/ 21 h 31"/>
                  <a:gd name="T64" fmla="*/ 25 w 27"/>
                  <a:gd name="T65" fmla="*/ 26 h 31"/>
                  <a:gd name="T66" fmla="*/ 23 w 27"/>
                  <a:gd name="T67" fmla="*/ 30 h 31"/>
                  <a:gd name="T68" fmla="*/ 13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5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97"/>
              <p:cNvSpPr>
                <a:spLocks noEditPoints="1"/>
              </p:cNvSpPr>
              <p:nvPr/>
            </p:nvSpPr>
            <p:spPr bwMode="auto">
              <a:xfrm>
                <a:off x="4793" y="1940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98"/>
              <p:cNvSpPr/>
              <p:nvPr/>
            </p:nvSpPr>
            <p:spPr bwMode="auto">
              <a:xfrm>
                <a:off x="4805" y="1942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6 w 20"/>
                  <a:gd name="T5" fmla="*/ 41 h 41"/>
                  <a:gd name="T6" fmla="*/ 16 w 20"/>
                  <a:gd name="T7" fmla="*/ 41 h 41"/>
                  <a:gd name="T8" fmla="*/ 11 w 20"/>
                  <a:gd name="T9" fmla="*/ 41 h 41"/>
                  <a:gd name="T10" fmla="*/ 11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6 w 20"/>
                  <a:gd name="T17" fmla="*/ 40 h 41"/>
                  <a:gd name="T18" fmla="*/ 6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1 w 20"/>
                  <a:gd name="T37" fmla="*/ 0 h 41"/>
                  <a:gd name="T38" fmla="*/ 11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1 w 20"/>
                  <a:gd name="T45" fmla="*/ 15 h 41"/>
                  <a:gd name="T46" fmla="*/ 11 w 20"/>
                  <a:gd name="T47" fmla="*/ 33 h 41"/>
                  <a:gd name="T48" fmla="*/ 11 w 20"/>
                  <a:gd name="T49" fmla="*/ 33 h 41"/>
                  <a:gd name="T50" fmla="*/ 11 w 20"/>
                  <a:gd name="T51" fmla="*/ 35 h 41"/>
                  <a:gd name="T52" fmla="*/ 11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6 w 20"/>
                  <a:gd name="T59" fmla="*/ 35 h 41"/>
                  <a:gd name="T60" fmla="*/ 16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99"/>
              <p:cNvSpPr>
                <a:spLocks noEditPoints="1"/>
              </p:cNvSpPr>
              <p:nvPr/>
            </p:nvSpPr>
            <p:spPr bwMode="auto">
              <a:xfrm>
                <a:off x="4841" y="1952"/>
                <a:ext cx="30" cy="31"/>
              </a:xfrm>
              <a:custGeom>
                <a:avLst/>
                <a:gdLst>
                  <a:gd name="T0" fmla="*/ 12 w 30"/>
                  <a:gd name="T1" fmla="*/ 31 h 31"/>
                  <a:gd name="T2" fmla="*/ 7 w 30"/>
                  <a:gd name="T3" fmla="*/ 31 h 31"/>
                  <a:gd name="T4" fmla="*/ 3 w 30"/>
                  <a:gd name="T5" fmla="*/ 30 h 31"/>
                  <a:gd name="T6" fmla="*/ 2 w 30"/>
                  <a:gd name="T7" fmla="*/ 26 h 31"/>
                  <a:gd name="T8" fmla="*/ 0 w 30"/>
                  <a:gd name="T9" fmla="*/ 21 h 31"/>
                  <a:gd name="T10" fmla="*/ 2 w 30"/>
                  <a:gd name="T11" fmla="*/ 18 h 31"/>
                  <a:gd name="T12" fmla="*/ 5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5 w 30"/>
                  <a:gd name="T27" fmla="*/ 5 h 31"/>
                  <a:gd name="T28" fmla="*/ 10 w 30"/>
                  <a:gd name="T29" fmla="*/ 5 h 31"/>
                  <a:gd name="T30" fmla="*/ 5 w 30"/>
                  <a:gd name="T31" fmla="*/ 8 h 31"/>
                  <a:gd name="T32" fmla="*/ 3 w 30"/>
                  <a:gd name="T33" fmla="*/ 3 h 31"/>
                  <a:gd name="T34" fmla="*/ 15 w 30"/>
                  <a:gd name="T35" fmla="*/ 0 h 31"/>
                  <a:gd name="T36" fmla="*/ 22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31 h 31"/>
                  <a:gd name="T48" fmla="*/ 28 w 30"/>
                  <a:gd name="T49" fmla="*/ 31 h 31"/>
                  <a:gd name="T50" fmla="*/ 28 w 30"/>
                  <a:gd name="T51" fmla="*/ 31 h 31"/>
                  <a:gd name="T52" fmla="*/ 25 w 30"/>
                  <a:gd name="T53" fmla="*/ 30 h 31"/>
                  <a:gd name="T54" fmla="*/ 23 w 30"/>
                  <a:gd name="T55" fmla="*/ 26 h 31"/>
                  <a:gd name="T56" fmla="*/ 18 w 30"/>
                  <a:gd name="T57" fmla="*/ 30 h 31"/>
                  <a:gd name="T58" fmla="*/ 12 w 30"/>
                  <a:gd name="T59" fmla="*/ 31 h 31"/>
                  <a:gd name="T60" fmla="*/ 13 w 30"/>
                  <a:gd name="T61" fmla="*/ 26 h 31"/>
                  <a:gd name="T62" fmla="*/ 18 w 30"/>
                  <a:gd name="T63" fmla="*/ 26 h 31"/>
                  <a:gd name="T64" fmla="*/ 22 w 30"/>
                  <a:gd name="T65" fmla="*/ 23 h 31"/>
                  <a:gd name="T66" fmla="*/ 22 w 30"/>
                  <a:gd name="T67" fmla="*/ 21 h 31"/>
                  <a:gd name="T68" fmla="*/ 22 w 30"/>
                  <a:gd name="T69" fmla="*/ 16 h 31"/>
                  <a:gd name="T70" fmla="*/ 18 w 30"/>
                  <a:gd name="T71" fmla="*/ 16 h 31"/>
                  <a:gd name="T72" fmla="*/ 15 w 30"/>
                  <a:gd name="T73" fmla="*/ 16 h 31"/>
                  <a:gd name="T74" fmla="*/ 10 w 30"/>
                  <a:gd name="T75" fmla="*/ 18 h 31"/>
                  <a:gd name="T76" fmla="*/ 7 w 30"/>
                  <a:gd name="T77" fmla="*/ 21 h 31"/>
                  <a:gd name="T78" fmla="*/ 8 w 30"/>
                  <a:gd name="T79" fmla="*/ 25 h 31"/>
                  <a:gd name="T80" fmla="*/ 13 w 30"/>
                  <a:gd name="T8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2" y="31"/>
                    </a:moveTo>
                    <a:lnTo>
                      <a:pt x="12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  <a:moveTo>
                      <a:pt x="13" y="26"/>
                    </a:moveTo>
                    <a:lnTo>
                      <a:pt x="13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300"/>
              <p:cNvSpPr/>
              <p:nvPr/>
            </p:nvSpPr>
            <p:spPr bwMode="auto">
              <a:xfrm>
                <a:off x="4877" y="1952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2 w 48"/>
                  <a:gd name="T3" fmla="*/ 31 h 31"/>
                  <a:gd name="T4" fmla="*/ 42 w 48"/>
                  <a:gd name="T5" fmla="*/ 13 h 31"/>
                  <a:gd name="T6" fmla="*/ 42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7 h 31"/>
                  <a:gd name="T14" fmla="*/ 37 w 48"/>
                  <a:gd name="T15" fmla="*/ 5 h 31"/>
                  <a:gd name="T16" fmla="*/ 37 w 48"/>
                  <a:gd name="T17" fmla="*/ 5 h 31"/>
                  <a:gd name="T18" fmla="*/ 33 w 48"/>
                  <a:gd name="T19" fmla="*/ 7 h 31"/>
                  <a:gd name="T20" fmla="*/ 32 w 48"/>
                  <a:gd name="T21" fmla="*/ 7 h 31"/>
                  <a:gd name="T22" fmla="*/ 32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3 h 31"/>
                  <a:gd name="T32" fmla="*/ 22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9 w 48"/>
                  <a:gd name="T39" fmla="*/ 7 h 31"/>
                  <a:gd name="T40" fmla="*/ 17 w 48"/>
                  <a:gd name="T41" fmla="*/ 5 h 31"/>
                  <a:gd name="T42" fmla="*/ 17 w 48"/>
                  <a:gd name="T43" fmla="*/ 5 h 31"/>
                  <a:gd name="T44" fmla="*/ 14 w 48"/>
                  <a:gd name="T45" fmla="*/ 7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9 w 48"/>
                  <a:gd name="T69" fmla="*/ 0 h 31"/>
                  <a:gd name="T70" fmla="*/ 19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7 w 48"/>
                  <a:gd name="T95" fmla="*/ 3 h 31"/>
                  <a:gd name="T96" fmla="*/ 47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2" y="3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301"/>
              <p:cNvSpPr>
                <a:spLocks noEditPoints="1"/>
              </p:cNvSpPr>
              <p:nvPr/>
            </p:nvSpPr>
            <p:spPr bwMode="auto">
              <a:xfrm>
                <a:off x="4932" y="1952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5 w 31"/>
                  <a:gd name="T5" fmla="*/ 26 h 31"/>
                  <a:gd name="T6" fmla="*/ 2 w 31"/>
                  <a:gd name="T7" fmla="*/ 21 h 31"/>
                  <a:gd name="T8" fmla="*/ 0 w 31"/>
                  <a:gd name="T9" fmla="*/ 16 h 31"/>
                  <a:gd name="T10" fmla="*/ 2 w 31"/>
                  <a:gd name="T11" fmla="*/ 10 h 31"/>
                  <a:gd name="T12" fmla="*/ 5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6 h 31"/>
                  <a:gd name="T28" fmla="*/ 6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20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5 w 31"/>
                  <a:gd name="T45" fmla="*/ 21 h 31"/>
                  <a:gd name="T46" fmla="*/ 30 w 31"/>
                  <a:gd name="T47" fmla="*/ 23 h 31"/>
                  <a:gd name="T48" fmla="*/ 25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6 w 31"/>
                  <a:gd name="T55" fmla="*/ 13 h 31"/>
                  <a:gd name="T56" fmla="*/ 25 w 31"/>
                  <a:gd name="T57" fmla="*/ 10 h 31"/>
                  <a:gd name="T58" fmla="*/ 23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6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302"/>
              <p:cNvSpPr/>
              <p:nvPr/>
            </p:nvSpPr>
            <p:spPr bwMode="auto">
              <a:xfrm>
                <a:off x="4967" y="1942"/>
                <a:ext cx="19" cy="41"/>
              </a:xfrm>
              <a:custGeom>
                <a:avLst/>
                <a:gdLst>
                  <a:gd name="T0" fmla="*/ 19 w 19"/>
                  <a:gd name="T1" fmla="*/ 40 h 41"/>
                  <a:gd name="T2" fmla="*/ 19 w 19"/>
                  <a:gd name="T3" fmla="*/ 40 h 41"/>
                  <a:gd name="T4" fmla="*/ 16 w 19"/>
                  <a:gd name="T5" fmla="*/ 41 h 41"/>
                  <a:gd name="T6" fmla="*/ 16 w 19"/>
                  <a:gd name="T7" fmla="*/ 41 h 41"/>
                  <a:gd name="T8" fmla="*/ 11 w 19"/>
                  <a:gd name="T9" fmla="*/ 41 h 41"/>
                  <a:gd name="T10" fmla="*/ 11 w 19"/>
                  <a:gd name="T11" fmla="*/ 41 h 41"/>
                  <a:gd name="T12" fmla="*/ 9 w 19"/>
                  <a:gd name="T13" fmla="*/ 41 h 41"/>
                  <a:gd name="T14" fmla="*/ 9 w 19"/>
                  <a:gd name="T15" fmla="*/ 41 h 41"/>
                  <a:gd name="T16" fmla="*/ 6 w 19"/>
                  <a:gd name="T17" fmla="*/ 40 h 41"/>
                  <a:gd name="T18" fmla="*/ 6 w 19"/>
                  <a:gd name="T19" fmla="*/ 40 h 41"/>
                  <a:gd name="T20" fmla="*/ 4 w 19"/>
                  <a:gd name="T21" fmla="*/ 38 h 41"/>
                  <a:gd name="T22" fmla="*/ 4 w 19"/>
                  <a:gd name="T23" fmla="*/ 38 h 41"/>
                  <a:gd name="T24" fmla="*/ 4 w 19"/>
                  <a:gd name="T25" fmla="*/ 35 h 41"/>
                  <a:gd name="T26" fmla="*/ 4 w 19"/>
                  <a:gd name="T27" fmla="*/ 15 h 41"/>
                  <a:gd name="T28" fmla="*/ 0 w 19"/>
                  <a:gd name="T29" fmla="*/ 15 h 41"/>
                  <a:gd name="T30" fmla="*/ 0 w 19"/>
                  <a:gd name="T31" fmla="*/ 10 h 41"/>
                  <a:gd name="T32" fmla="*/ 4 w 19"/>
                  <a:gd name="T33" fmla="*/ 10 h 41"/>
                  <a:gd name="T34" fmla="*/ 4 w 19"/>
                  <a:gd name="T35" fmla="*/ 0 h 41"/>
                  <a:gd name="T36" fmla="*/ 11 w 19"/>
                  <a:gd name="T37" fmla="*/ 0 h 41"/>
                  <a:gd name="T38" fmla="*/ 11 w 19"/>
                  <a:gd name="T39" fmla="*/ 10 h 41"/>
                  <a:gd name="T40" fmla="*/ 18 w 19"/>
                  <a:gd name="T41" fmla="*/ 10 h 41"/>
                  <a:gd name="T42" fmla="*/ 18 w 19"/>
                  <a:gd name="T43" fmla="*/ 15 h 41"/>
                  <a:gd name="T44" fmla="*/ 11 w 19"/>
                  <a:gd name="T45" fmla="*/ 15 h 41"/>
                  <a:gd name="T46" fmla="*/ 11 w 19"/>
                  <a:gd name="T47" fmla="*/ 33 h 41"/>
                  <a:gd name="T48" fmla="*/ 11 w 19"/>
                  <a:gd name="T49" fmla="*/ 33 h 41"/>
                  <a:gd name="T50" fmla="*/ 11 w 19"/>
                  <a:gd name="T51" fmla="*/ 35 h 41"/>
                  <a:gd name="T52" fmla="*/ 11 w 19"/>
                  <a:gd name="T53" fmla="*/ 35 h 41"/>
                  <a:gd name="T54" fmla="*/ 14 w 19"/>
                  <a:gd name="T55" fmla="*/ 36 h 41"/>
                  <a:gd name="T56" fmla="*/ 14 w 19"/>
                  <a:gd name="T57" fmla="*/ 36 h 41"/>
                  <a:gd name="T58" fmla="*/ 16 w 19"/>
                  <a:gd name="T59" fmla="*/ 35 h 41"/>
                  <a:gd name="T60" fmla="*/ 16 w 19"/>
                  <a:gd name="T61" fmla="*/ 35 h 41"/>
                  <a:gd name="T62" fmla="*/ 18 w 19"/>
                  <a:gd name="T63" fmla="*/ 35 h 41"/>
                  <a:gd name="T64" fmla="*/ 19 w 19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1">
                    <a:moveTo>
                      <a:pt x="19" y="40"/>
                    </a:moveTo>
                    <a:lnTo>
                      <a:pt x="19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303"/>
              <p:cNvSpPr/>
              <p:nvPr/>
            </p:nvSpPr>
            <p:spPr bwMode="auto">
              <a:xfrm>
                <a:off x="4993" y="1975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2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304"/>
              <p:cNvSpPr/>
              <p:nvPr/>
            </p:nvSpPr>
            <p:spPr bwMode="auto">
              <a:xfrm>
                <a:off x="4201" y="2023"/>
                <a:ext cx="30" cy="31"/>
              </a:xfrm>
              <a:custGeom>
                <a:avLst/>
                <a:gdLst>
                  <a:gd name="T0" fmla="*/ 0 w 30"/>
                  <a:gd name="T1" fmla="*/ 16 h 31"/>
                  <a:gd name="T2" fmla="*/ 0 w 30"/>
                  <a:gd name="T3" fmla="*/ 16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6 w 30"/>
                  <a:gd name="T17" fmla="*/ 0 h 31"/>
                  <a:gd name="T18" fmla="*/ 16 w 30"/>
                  <a:gd name="T19" fmla="*/ 0 h 31"/>
                  <a:gd name="T20" fmla="*/ 21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8 w 30"/>
                  <a:gd name="T27" fmla="*/ 5 h 31"/>
                  <a:gd name="T28" fmla="*/ 30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6 w 30"/>
                  <a:gd name="T39" fmla="*/ 5 h 31"/>
                  <a:gd name="T40" fmla="*/ 16 w 30"/>
                  <a:gd name="T41" fmla="*/ 5 h 31"/>
                  <a:gd name="T42" fmla="*/ 13 w 30"/>
                  <a:gd name="T43" fmla="*/ 7 h 31"/>
                  <a:gd name="T44" fmla="*/ 13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8 w 30"/>
                  <a:gd name="T51" fmla="*/ 11 h 31"/>
                  <a:gd name="T52" fmla="*/ 8 w 30"/>
                  <a:gd name="T53" fmla="*/ 11 h 31"/>
                  <a:gd name="T54" fmla="*/ 7 w 30"/>
                  <a:gd name="T55" fmla="*/ 16 h 31"/>
                  <a:gd name="T56" fmla="*/ 7 w 30"/>
                  <a:gd name="T57" fmla="*/ 16 h 31"/>
                  <a:gd name="T58" fmla="*/ 8 w 30"/>
                  <a:gd name="T59" fmla="*/ 20 h 31"/>
                  <a:gd name="T60" fmla="*/ 8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3 w 30"/>
                  <a:gd name="T67" fmla="*/ 26 h 31"/>
                  <a:gd name="T68" fmla="*/ 13 w 30"/>
                  <a:gd name="T69" fmla="*/ 26 h 31"/>
                  <a:gd name="T70" fmla="*/ 16 w 30"/>
                  <a:gd name="T71" fmla="*/ 26 h 31"/>
                  <a:gd name="T72" fmla="*/ 16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1 w 30"/>
                  <a:gd name="T79" fmla="*/ 25 h 31"/>
                  <a:gd name="T80" fmla="*/ 21 w 30"/>
                  <a:gd name="T81" fmla="*/ 25 h 31"/>
                  <a:gd name="T82" fmla="*/ 23 w 30"/>
                  <a:gd name="T83" fmla="*/ 23 h 31"/>
                  <a:gd name="T84" fmla="*/ 23 w 30"/>
                  <a:gd name="T85" fmla="*/ 23 h 31"/>
                  <a:gd name="T86" fmla="*/ 23 w 30"/>
                  <a:gd name="T87" fmla="*/ 21 h 31"/>
                  <a:gd name="T88" fmla="*/ 30 w 30"/>
                  <a:gd name="T89" fmla="*/ 25 h 31"/>
                  <a:gd name="T90" fmla="*/ 30 w 30"/>
                  <a:gd name="T91" fmla="*/ 25 h 31"/>
                  <a:gd name="T92" fmla="*/ 28 w 30"/>
                  <a:gd name="T93" fmla="*/ 28 h 31"/>
                  <a:gd name="T94" fmla="*/ 25 w 30"/>
                  <a:gd name="T95" fmla="*/ 30 h 31"/>
                  <a:gd name="T96" fmla="*/ 25 w 30"/>
                  <a:gd name="T97" fmla="*/ 30 h 31"/>
                  <a:gd name="T98" fmla="*/ 21 w 30"/>
                  <a:gd name="T99" fmla="*/ 31 h 31"/>
                  <a:gd name="T100" fmla="*/ 16 w 30"/>
                  <a:gd name="T101" fmla="*/ 31 h 31"/>
                  <a:gd name="T102" fmla="*/ 16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1 h 31"/>
                  <a:gd name="T114" fmla="*/ 2 w 30"/>
                  <a:gd name="T115" fmla="*/ 21 h 31"/>
                  <a:gd name="T116" fmla="*/ 0 w 30"/>
                  <a:gd name="T117" fmla="*/ 16 h 31"/>
                  <a:gd name="T118" fmla="*/ 0 w 30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6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305"/>
              <p:cNvSpPr>
                <a:spLocks noEditPoints="1"/>
              </p:cNvSpPr>
              <p:nvPr/>
            </p:nvSpPr>
            <p:spPr bwMode="auto">
              <a:xfrm>
                <a:off x="4234" y="2023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6 h 31"/>
                  <a:gd name="T26" fmla="*/ 31 w 33"/>
                  <a:gd name="T27" fmla="*/ 21 h 31"/>
                  <a:gd name="T28" fmla="*/ 28 w 33"/>
                  <a:gd name="T29" fmla="*/ 28 h 31"/>
                  <a:gd name="T30" fmla="*/ 23 w 33"/>
                  <a:gd name="T31" fmla="*/ 31 h 31"/>
                  <a:gd name="T32" fmla="*/ 16 w 33"/>
                  <a:gd name="T33" fmla="*/ 31 h 31"/>
                  <a:gd name="T34" fmla="*/ 7 w 33"/>
                  <a:gd name="T35" fmla="*/ 16 h 31"/>
                  <a:gd name="T36" fmla="*/ 8 w 33"/>
                  <a:gd name="T37" fmla="*/ 20 h 31"/>
                  <a:gd name="T38" fmla="*/ 10 w 33"/>
                  <a:gd name="T39" fmla="*/ 23 h 31"/>
                  <a:gd name="T40" fmla="*/ 13 w 33"/>
                  <a:gd name="T41" fmla="*/ 26 h 31"/>
                  <a:gd name="T42" fmla="*/ 16 w 33"/>
                  <a:gd name="T43" fmla="*/ 26 h 31"/>
                  <a:gd name="T44" fmla="*/ 20 w 33"/>
                  <a:gd name="T45" fmla="*/ 26 h 31"/>
                  <a:gd name="T46" fmla="*/ 23 w 33"/>
                  <a:gd name="T47" fmla="*/ 23 h 31"/>
                  <a:gd name="T48" fmla="*/ 25 w 33"/>
                  <a:gd name="T49" fmla="*/ 20 h 31"/>
                  <a:gd name="T50" fmla="*/ 26 w 33"/>
                  <a:gd name="T51" fmla="*/ 16 h 31"/>
                  <a:gd name="T52" fmla="*/ 25 w 33"/>
                  <a:gd name="T53" fmla="*/ 11 h 31"/>
                  <a:gd name="T54" fmla="*/ 23 w 33"/>
                  <a:gd name="T55" fmla="*/ 8 h 31"/>
                  <a:gd name="T56" fmla="*/ 20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10 w 33"/>
                  <a:gd name="T63" fmla="*/ 8 h 31"/>
                  <a:gd name="T64" fmla="*/ 8 w 33"/>
                  <a:gd name="T65" fmla="*/ 11 h 31"/>
                  <a:gd name="T66" fmla="*/ 7 w 33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306"/>
              <p:cNvSpPr/>
              <p:nvPr/>
            </p:nvSpPr>
            <p:spPr bwMode="auto">
              <a:xfrm>
                <a:off x="4274" y="2023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7 h 31"/>
                  <a:gd name="T14" fmla="*/ 14 w 28"/>
                  <a:gd name="T15" fmla="*/ 5 h 31"/>
                  <a:gd name="T16" fmla="*/ 14 w 28"/>
                  <a:gd name="T17" fmla="*/ 5 h 31"/>
                  <a:gd name="T18" fmla="*/ 13 w 28"/>
                  <a:gd name="T19" fmla="*/ 7 h 31"/>
                  <a:gd name="T20" fmla="*/ 13 w 28"/>
                  <a:gd name="T21" fmla="*/ 7 h 31"/>
                  <a:gd name="T22" fmla="*/ 9 w 28"/>
                  <a:gd name="T23" fmla="*/ 8 h 31"/>
                  <a:gd name="T24" fmla="*/ 9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4 w 28"/>
                  <a:gd name="T39" fmla="*/ 0 h 31"/>
                  <a:gd name="T40" fmla="*/ 4 w 28"/>
                  <a:gd name="T41" fmla="*/ 7 h 31"/>
                  <a:gd name="T42" fmla="*/ 4 w 28"/>
                  <a:gd name="T43" fmla="*/ 7 h 31"/>
                  <a:gd name="T44" fmla="*/ 8 w 28"/>
                  <a:gd name="T45" fmla="*/ 3 h 31"/>
                  <a:gd name="T46" fmla="*/ 9 w 28"/>
                  <a:gd name="T47" fmla="*/ 2 h 31"/>
                  <a:gd name="T48" fmla="*/ 9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4 w 28"/>
                  <a:gd name="T59" fmla="*/ 3 h 31"/>
                  <a:gd name="T60" fmla="*/ 24 w 28"/>
                  <a:gd name="T61" fmla="*/ 3 h 31"/>
                  <a:gd name="T62" fmla="*/ 26 w 28"/>
                  <a:gd name="T63" fmla="*/ 8 h 31"/>
                  <a:gd name="T64" fmla="*/ 26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307"/>
              <p:cNvSpPr/>
              <p:nvPr/>
            </p:nvSpPr>
            <p:spPr bwMode="auto">
              <a:xfrm>
                <a:off x="4307" y="2023"/>
                <a:ext cx="26" cy="31"/>
              </a:xfrm>
              <a:custGeom>
                <a:avLst/>
                <a:gdLst>
                  <a:gd name="T0" fmla="*/ 13 w 26"/>
                  <a:gd name="T1" fmla="*/ 31 h 31"/>
                  <a:gd name="T2" fmla="*/ 6 w 26"/>
                  <a:gd name="T3" fmla="*/ 31 h 31"/>
                  <a:gd name="T4" fmla="*/ 3 w 26"/>
                  <a:gd name="T5" fmla="*/ 23 h 31"/>
                  <a:gd name="T6" fmla="*/ 8 w 26"/>
                  <a:gd name="T7" fmla="*/ 26 h 31"/>
                  <a:gd name="T8" fmla="*/ 13 w 26"/>
                  <a:gd name="T9" fmla="*/ 28 h 31"/>
                  <a:gd name="T10" fmla="*/ 18 w 26"/>
                  <a:gd name="T11" fmla="*/ 26 h 31"/>
                  <a:gd name="T12" fmla="*/ 19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1 w 26"/>
                  <a:gd name="T19" fmla="*/ 18 h 31"/>
                  <a:gd name="T20" fmla="*/ 6 w 26"/>
                  <a:gd name="T21" fmla="*/ 16 h 31"/>
                  <a:gd name="T22" fmla="*/ 3 w 26"/>
                  <a:gd name="T23" fmla="*/ 15 h 31"/>
                  <a:gd name="T24" fmla="*/ 1 w 26"/>
                  <a:gd name="T25" fmla="*/ 13 h 31"/>
                  <a:gd name="T26" fmla="*/ 1 w 26"/>
                  <a:gd name="T27" fmla="*/ 10 h 31"/>
                  <a:gd name="T28" fmla="*/ 1 w 26"/>
                  <a:gd name="T29" fmla="*/ 5 h 31"/>
                  <a:gd name="T30" fmla="*/ 4 w 26"/>
                  <a:gd name="T31" fmla="*/ 2 h 31"/>
                  <a:gd name="T32" fmla="*/ 8 w 26"/>
                  <a:gd name="T33" fmla="*/ 0 h 31"/>
                  <a:gd name="T34" fmla="*/ 13 w 26"/>
                  <a:gd name="T35" fmla="*/ 0 h 31"/>
                  <a:gd name="T36" fmla="*/ 19 w 26"/>
                  <a:gd name="T37" fmla="*/ 2 h 31"/>
                  <a:gd name="T38" fmla="*/ 23 w 26"/>
                  <a:gd name="T39" fmla="*/ 8 h 31"/>
                  <a:gd name="T40" fmla="*/ 18 w 26"/>
                  <a:gd name="T41" fmla="*/ 5 h 31"/>
                  <a:gd name="T42" fmla="*/ 13 w 26"/>
                  <a:gd name="T43" fmla="*/ 5 h 31"/>
                  <a:gd name="T44" fmla="*/ 9 w 26"/>
                  <a:gd name="T45" fmla="*/ 5 h 31"/>
                  <a:gd name="T46" fmla="*/ 6 w 26"/>
                  <a:gd name="T47" fmla="*/ 8 h 31"/>
                  <a:gd name="T48" fmla="*/ 8 w 26"/>
                  <a:gd name="T49" fmla="*/ 10 h 31"/>
                  <a:gd name="T50" fmla="*/ 8 w 26"/>
                  <a:gd name="T51" fmla="*/ 11 h 31"/>
                  <a:gd name="T52" fmla="*/ 11 w 26"/>
                  <a:gd name="T53" fmla="*/ 13 h 31"/>
                  <a:gd name="T54" fmla="*/ 14 w 26"/>
                  <a:gd name="T55" fmla="*/ 13 h 31"/>
                  <a:gd name="T56" fmla="*/ 19 w 26"/>
                  <a:gd name="T57" fmla="*/ 15 h 31"/>
                  <a:gd name="T58" fmla="*/ 23 w 26"/>
                  <a:gd name="T59" fmla="*/ 16 h 31"/>
                  <a:gd name="T60" fmla="*/ 24 w 26"/>
                  <a:gd name="T61" fmla="*/ 20 h 31"/>
                  <a:gd name="T62" fmla="*/ 26 w 26"/>
                  <a:gd name="T63" fmla="*/ 23 h 31"/>
                  <a:gd name="T64" fmla="*/ 24 w 26"/>
                  <a:gd name="T65" fmla="*/ 26 h 31"/>
                  <a:gd name="T66" fmla="*/ 23 w 26"/>
                  <a:gd name="T67" fmla="*/ 30 h 31"/>
                  <a:gd name="T68" fmla="*/ 13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308"/>
              <p:cNvSpPr>
                <a:spLocks noEditPoints="1"/>
              </p:cNvSpPr>
              <p:nvPr/>
            </p:nvSpPr>
            <p:spPr bwMode="auto">
              <a:xfrm>
                <a:off x="4336" y="2023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8 w 33"/>
                  <a:gd name="T29" fmla="*/ 18 h 31"/>
                  <a:gd name="T30" fmla="*/ 8 w 33"/>
                  <a:gd name="T31" fmla="*/ 21 h 31"/>
                  <a:gd name="T32" fmla="*/ 12 w 33"/>
                  <a:gd name="T33" fmla="*/ 25 h 31"/>
                  <a:gd name="T34" fmla="*/ 13 w 33"/>
                  <a:gd name="T35" fmla="*/ 26 h 31"/>
                  <a:gd name="T36" fmla="*/ 17 w 33"/>
                  <a:gd name="T37" fmla="*/ 28 h 31"/>
                  <a:gd name="T38" fmla="*/ 20 w 33"/>
                  <a:gd name="T39" fmla="*/ 26 h 31"/>
                  <a:gd name="T40" fmla="*/ 22 w 33"/>
                  <a:gd name="T41" fmla="*/ 26 h 31"/>
                  <a:gd name="T42" fmla="*/ 25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09"/>
              <p:cNvSpPr/>
              <p:nvPr/>
            </p:nvSpPr>
            <p:spPr bwMode="auto">
              <a:xfrm>
                <a:off x="4373" y="2023"/>
                <a:ext cx="31" cy="31"/>
              </a:xfrm>
              <a:custGeom>
                <a:avLst/>
                <a:gdLst>
                  <a:gd name="T0" fmla="*/ 0 w 31"/>
                  <a:gd name="T1" fmla="*/ 16 h 31"/>
                  <a:gd name="T2" fmla="*/ 0 w 31"/>
                  <a:gd name="T3" fmla="*/ 16 h 31"/>
                  <a:gd name="T4" fmla="*/ 1 w 31"/>
                  <a:gd name="T5" fmla="*/ 10 h 31"/>
                  <a:gd name="T6" fmla="*/ 1 w 31"/>
                  <a:gd name="T7" fmla="*/ 10 h 31"/>
                  <a:gd name="T8" fmla="*/ 4 w 31"/>
                  <a:gd name="T9" fmla="*/ 5 h 31"/>
                  <a:gd name="T10" fmla="*/ 4 w 31"/>
                  <a:gd name="T11" fmla="*/ 5 h 31"/>
                  <a:gd name="T12" fmla="*/ 9 w 31"/>
                  <a:gd name="T13" fmla="*/ 2 h 31"/>
                  <a:gd name="T14" fmla="*/ 9 w 31"/>
                  <a:gd name="T15" fmla="*/ 2 h 31"/>
                  <a:gd name="T16" fmla="*/ 16 w 31"/>
                  <a:gd name="T17" fmla="*/ 0 h 31"/>
                  <a:gd name="T18" fmla="*/ 16 w 31"/>
                  <a:gd name="T19" fmla="*/ 0 h 31"/>
                  <a:gd name="T20" fmla="*/ 21 w 31"/>
                  <a:gd name="T21" fmla="*/ 0 h 31"/>
                  <a:gd name="T22" fmla="*/ 24 w 31"/>
                  <a:gd name="T23" fmla="*/ 2 h 31"/>
                  <a:gd name="T24" fmla="*/ 24 w 31"/>
                  <a:gd name="T25" fmla="*/ 2 h 31"/>
                  <a:gd name="T26" fmla="*/ 28 w 31"/>
                  <a:gd name="T27" fmla="*/ 5 h 31"/>
                  <a:gd name="T28" fmla="*/ 29 w 31"/>
                  <a:gd name="T29" fmla="*/ 8 h 31"/>
                  <a:gd name="T30" fmla="*/ 24 w 31"/>
                  <a:gd name="T31" fmla="*/ 10 h 31"/>
                  <a:gd name="T32" fmla="*/ 24 w 31"/>
                  <a:gd name="T33" fmla="*/ 10 h 31"/>
                  <a:gd name="T34" fmla="*/ 21 w 31"/>
                  <a:gd name="T35" fmla="*/ 7 h 31"/>
                  <a:gd name="T36" fmla="*/ 21 w 31"/>
                  <a:gd name="T37" fmla="*/ 7 h 31"/>
                  <a:gd name="T38" fmla="*/ 16 w 31"/>
                  <a:gd name="T39" fmla="*/ 5 h 31"/>
                  <a:gd name="T40" fmla="*/ 16 w 31"/>
                  <a:gd name="T41" fmla="*/ 5 h 31"/>
                  <a:gd name="T42" fmla="*/ 13 w 31"/>
                  <a:gd name="T43" fmla="*/ 7 h 31"/>
                  <a:gd name="T44" fmla="*/ 13 w 31"/>
                  <a:gd name="T45" fmla="*/ 7 h 31"/>
                  <a:gd name="T46" fmla="*/ 9 w 31"/>
                  <a:gd name="T47" fmla="*/ 8 h 31"/>
                  <a:gd name="T48" fmla="*/ 9 w 31"/>
                  <a:gd name="T49" fmla="*/ 8 h 31"/>
                  <a:gd name="T50" fmla="*/ 8 w 31"/>
                  <a:gd name="T51" fmla="*/ 11 h 31"/>
                  <a:gd name="T52" fmla="*/ 8 w 31"/>
                  <a:gd name="T53" fmla="*/ 11 h 31"/>
                  <a:gd name="T54" fmla="*/ 8 w 31"/>
                  <a:gd name="T55" fmla="*/ 16 h 31"/>
                  <a:gd name="T56" fmla="*/ 8 w 31"/>
                  <a:gd name="T57" fmla="*/ 16 h 31"/>
                  <a:gd name="T58" fmla="*/ 8 w 31"/>
                  <a:gd name="T59" fmla="*/ 20 h 31"/>
                  <a:gd name="T60" fmla="*/ 8 w 31"/>
                  <a:gd name="T61" fmla="*/ 20 h 31"/>
                  <a:gd name="T62" fmla="*/ 9 w 31"/>
                  <a:gd name="T63" fmla="*/ 23 h 31"/>
                  <a:gd name="T64" fmla="*/ 9 w 31"/>
                  <a:gd name="T65" fmla="*/ 23 h 31"/>
                  <a:gd name="T66" fmla="*/ 13 w 31"/>
                  <a:gd name="T67" fmla="*/ 26 h 31"/>
                  <a:gd name="T68" fmla="*/ 13 w 31"/>
                  <a:gd name="T69" fmla="*/ 26 h 31"/>
                  <a:gd name="T70" fmla="*/ 16 w 31"/>
                  <a:gd name="T71" fmla="*/ 26 h 31"/>
                  <a:gd name="T72" fmla="*/ 16 w 31"/>
                  <a:gd name="T73" fmla="*/ 26 h 31"/>
                  <a:gd name="T74" fmla="*/ 19 w 31"/>
                  <a:gd name="T75" fmla="*/ 26 h 31"/>
                  <a:gd name="T76" fmla="*/ 19 w 31"/>
                  <a:gd name="T77" fmla="*/ 26 h 31"/>
                  <a:gd name="T78" fmla="*/ 21 w 31"/>
                  <a:gd name="T79" fmla="*/ 25 h 31"/>
                  <a:gd name="T80" fmla="*/ 21 w 31"/>
                  <a:gd name="T81" fmla="*/ 25 h 31"/>
                  <a:gd name="T82" fmla="*/ 23 w 31"/>
                  <a:gd name="T83" fmla="*/ 23 h 31"/>
                  <a:gd name="T84" fmla="*/ 23 w 31"/>
                  <a:gd name="T85" fmla="*/ 23 h 31"/>
                  <a:gd name="T86" fmla="*/ 24 w 31"/>
                  <a:gd name="T87" fmla="*/ 21 h 31"/>
                  <a:gd name="T88" fmla="*/ 31 w 31"/>
                  <a:gd name="T89" fmla="*/ 25 h 31"/>
                  <a:gd name="T90" fmla="*/ 31 w 31"/>
                  <a:gd name="T91" fmla="*/ 25 h 31"/>
                  <a:gd name="T92" fmla="*/ 28 w 31"/>
                  <a:gd name="T93" fmla="*/ 28 h 31"/>
                  <a:gd name="T94" fmla="*/ 24 w 31"/>
                  <a:gd name="T95" fmla="*/ 30 h 31"/>
                  <a:gd name="T96" fmla="*/ 24 w 31"/>
                  <a:gd name="T97" fmla="*/ 30 h 31"/>
                  <a:gd name="T98" fmla="*/ 21 w 31"/>
                  <a:gd name="T99" fmla="*/ 31 h 31"/>
                  <a:gd name="T100" fmla="*/ 16 w 31"/>
                  <a:gd name="T101" fmla="*/ 31 h 31"/>
                  <a:gd name="T102" fmla="*/ 16 w 31"/>
                  <a:gd name="T103" fmla="*/ 31 h 31"/>
                  <a:gd name="T104" fmla="*/ 9 w 31"/>
                  <a:gd name="T105" fmla="*/ 31 h 31"/>
                  <a:gd name="T106" fmla="*/ 9 w 31"/>
                  <a:gd name="T107" fmla="*/ 31 h 31"/>
                  <a:gd name="T108" fmla="*/ 4 w 31"/>
                  <a:gd name="T109" fmla="*/ 26 h 31"/>
                  <a:gd name="T110" fmla="*/ 4 w 31"/>
                  <a:gd name="T111" fmla="*/ 26 h 31"/>
                  <a:gd name="T112" fmla="*/ 1 w 31"/>
                  <a:gd name="T113" fmla="*/ 21 h 31"/>
                  <a:gd name="T114" fmla="*/ 1 w 31"/>
                  <a:gd name="T115" fmla="*/ 21 h 31"/>
                  <a:gd name="T116" fmla="*/ 0 w 31"/>
                  <a:gd name="T117" fmla="*/ 16 h 31"/>
                  <a:gd name="T118" fmla="*/ 0 w 31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" h="31">
                    <a:moveTo>
                      <a:pt x="0" y="16"/>
                    </a:move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310"/>
              <p:cNvSpPr/>
              <p:nvPr/>
            </p:nvSpPr>
            <p:spPr bwMode="auto">
              <a:xfrm>
                <a:off x="4407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3 w 20"/>
                  <a:gd name="T25" fmla="*/ 35 h 41"/>
                  <a:gd name="T26" fmla="*/ 3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3 w 20"/>
                  <a:gd name="T33" fmla="*/ 10 h 41"/>
                  <a:gd name="T34" fmla="*/ 3 w 20"/>
                  <a:gd name="T35" fmla="*/ 0 h 41"/>
                  <a:gd name="T36" fmla="*/ 10 w 20"/>
                  <a:gd name="T37" fmla="*/ 0 h 41"/>
                  <a:gd name="T38" fmla="*/ 10 w 20"/>
                  <a:gd name="T39" fmla="*/ 10 h 41"/>
                  <a:gd name="T40" fmla="*/ 17 w 20"/>
                  <a:gd name="T41" fmla="*/ 10 h 41"/>
                  <a:gd name="T42" fmla="*/ 17 w 20"/>
                  <a:gd name="T43" fmla="*/ 15 h 41"/>
                  <a:gd name="T44" fmla="*/ 10 w 20"/>
                  <a:gd name="T45" fmla="*/ 15 h 41"/>
                  <a:gd name="T46" fmla="*/ 10 w 20"/>
                  <a:gd name="T47" fmla="*/ 33 h 41"/>
                  <a:gd name="T48" fmla="*/ 10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3 w 20"/>
                  <a:gd name="T55" fmla="*/ 36 h 41"/>
                  <a:gd name="T56" fmla="*/ 13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311"/>
              <p:cNvSpPr>
                <a:spLocks noEditPoints="1"/>
              </p:cNvSpPr>
              <p:nvPr/>
            </p:nvSpPr>
            <p:spPr bwMode="auto">
              <a:xfrm>
                <a:off x="4429" y="2023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1 w 33"/>
                  <a:gd name="T7" fmla="*/ 21 h 31"/>
                  <a:gd name="T8" fmla="*/ 0 w 33"/>
                  <a:gd name="T9" fmla="*/ 16 h 31"/>
                  <a:gd name="T10" fmla="*/ 1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6 w 33"/>
                  <a:gd name="T29" fmla="*/ 18 h 31"/>
                  <a:gd name="T30" fmla="*/ 8 w 33"/>
                  <a:gd name="T31" fmla="*/ 21 h 31"/>
                  <a:gd name="T32" fmla="*/ 10 w 33"/>
                  <a:gd name="T33" fmla="*/ 25 h 31"/>
                  <a:gd name="T34" fmla="*/ 13 w 33"/>
                  <a:gd name="T35" fmla="*/ 26 h 31"/>
                  <a:gd name="T36" fmla="*/ 16 w 33"/>
                  <a:gd name="T37" fmla="*/ 28 h 31"/>
                  <a:gd name="T38" fmla="*/ 19 w 33"/>
                  <a:gd name="T39" fmla="*/ 26 h 31"/>
                  <a:gd name="T40" fmla="*/ 21 w 33"/>
                  <a:gd name="T41" fmla="*/ 26 h 31"/>
                  <a:gd name="T42" fmla="*/ 23 w 33"/>
                  <a:gd name="T43" fmla="*/ 25 h 31"/>
                  <a:gd name="T44" fmla="*/ 24 w 33"/>
                  <a:gd name="T45" fmla="*/ 23 h 31"/>
                  <a:gd name="T46" fmla="*/ 29 w 33"/>
                  <a:gd name="T47" fmla="*/ 25 h 31"/>
                  <a:gd name="T48" fmla="*/ 24 w 33"/>
                  <a:gd name="T49" fmla="*/ 30 h 31"/>
                  <a:gd name="T50" fmla="*/ 21 w 33"/>
                  <a:gd name="T51" fmla="*/ 31 h 31"/>
                  <a:gd name="T52" fmla="*/ 16 w 33"/>
                  <a:gd name="T53" fmla="*/ 31 h 31"/>
                  <a:gd name="T54" fmla="*/ 26 w 33"/>
                  <a:gd name="T55" fmla="*/ 13 h 31"/>
                  <a:gd name="T56" fmla="*/ 24 w 33"/>
                  <a:gd name="T57" fmla="*/ 10 h 31"/>
                  <a:gd name="T58" fmla="*/ 23 w 33"/>
                  <a:gd name="T59" fmla="*/ 7 h 31"/>
                  <a:gd name="T60" fmla="*/ 19 w 33"/>
                  <a:gd name="T61" fmla="*/ 5 h 31"/>
                  <a:gd name="T62" fmla="*/ 16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6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12"/>
              <p:cNvSpPr/>
              <p:nvPr/>
            </p:nvSpPr>
            <p:spPr bwMode="auto">
              <a:xfrm>
                <a:off x="4463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10 w 20"/>
                  <a:gd name="T13" fmla="*/ 41 h 41"/>
                  <a:gd name="T14" fmla="*/ 10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13"/>
              <p:cNvSpPr/>
              <p:nvPr/>
            </p:nvSpPr>
            <p:spPr bwMode="auto">
              <a:xfrm>
                <a:off x="4488" y="2023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5 w 30"/>
                  <a:gd name="T5" fmla="*/ 31 h 31"/>
                  <a:gd name="T6" fmla="*/ 2 w 30"/>
                  <a:gd name="T7" fmla="*/ 30 h 31"/>
                  <a:gd name="T8" fmla="*/ 2 w 30"/>
                  <a:gd name="T9" fmla="*/ 30 h 31"/>
                  <a:gd name="T10" fmla="*/ 0 w 30"/>
                  <a:gd name="T11" fmla="*/ 25 h 31"/>
                  <a:gd name="T12" fmla="*/ 0 w 30"/>
                  <a:gd name="T13" fmla="*/ 20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8 h 31"/>
                  <a:gd name="T20" fmla="*/ 7 w 30"/>
                  <a:gd name="T21" fmla="*/ 18 h 31"/>
                  <a:gd name="T22" fmla="*/ 8 w 30"/>
                  <a:gd name="T23" fmla="*/ 25 h 31"/>
                  <a:gd name="T24" fmla="*/ 10 w 30"/>
                  <a:gd name="T25" fmla="*/ 26 h 31"/>
                  <a:gd name="T26" fmla="*/ 12 w 30"/>
                  <a:gd name="T27" fmla="*/ 26 h 31"/>
                  <a:gd name="T28" fmla="*/ 12 w 30"/>
                  <a:gd name="T29" fmla="*/ 26 h 31"/>
                  <a:gd name="T30" fmla="*/ 18 w 30"/>
                  <a:gd name="T31" fmla="*/ 25 h 31"/>
                  <a:gd name="T32" fmla="*/ 18 w 30"/>
                  <a:gd name="T33" fmla="*/ 25 h 31"/>
                  <a:gd name="T34" fmla="*/ 21 w 30"/>
                  <a:gd name="T35" fmla="*/ 20 h 31"/>
                  <a:gd name="T36" fmla="*/ 21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28 w 30"/>
                  <a:gd name="T45" fmla="*/ 25 h 31"/>
                  <a:gd name="T46" fmla="*/ 28 w 30"/>
                  <a:gd name="T47" fmla="*/ 25 h 31"/>
                  <a:gd name="T48" fmla="*/ 30 w 30"/>
                  <a:gd name="T49" fmla="*/ 26 h 31"/>
                  <a:gd name="T50" fmla="*/ 30 w 30"/>
                  <a:gd name="T51" fmla="*/ 31 h 31"/>
                  <a:gd name="T52" fmla="*/ 30 w 30"/>
                  <a:gd name="T53" fmla="*/ 31 h 31"/>
                  <a:gd name="T54" fmla="*/ 28 w 30"/>
                  <a:gd name="T55" fmla="*/ 31 h 31"/>
                  <a:gd name="T56" fmla="*/ 28 w 30"/>
                  <a:gd name="T57" fmla="*/ 31 h 31"/>
                  <a:gd name="T58" fmla="*/ 26 w 30"/>
                  <a:gd name="T59" fmla="*/ 31 h 31"/>
                  <a:gd name="T60" fmla="*/ 26 w 30"/>
                  <a:gd name="T61" fmla="*/ 31 h 31"/>
                  <a:gd name="T62" fmla="*/ 23 w 30"/>
                  <a:gd name="T63" fmla="*/ 31 h 31"/>
                  <a:gd name="T64" fmla="*/ 23 w 30"/>
                  <a:gd name="T65" fmla="*/ 31 h 31"/>
                  <a:gd name="T66" fmla="*/ 23 w 30"/>
                  <a:gd name="T67" fmla="*/ 28 h 31"/>
                  <a:gd name="T68" fmla="*/ 23 w 30"/>
                  <a:gd name="T69" fmla="*/ 25 h 31"/>
                  <a:gd name="T70" fmla="*/ 23 w 30"/>
                  <a:gd name="T71" fmla="*/ 25 h 31"/>
                  <a:gd name="T72" fmla="*/ 20 w 30"/>
                  <a:gd name="T73" fmla="*/ 28 h 31"/>
                  <a:gd name="T74" fmla="*/ 17 w 30"/>
                  <a:gd name="T75" fmla="*/ 30 h 31"/>
                  <a:gd name="T76" fmla="*/ 17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14"/>
              <p:cNvSpPr>
                <a:spLocks noEditPoints="1"/>
              </p:cNvSpPr>
              <p:nvPr/>
            </p:nvSpPr>
            <p:spPr bwMode="auto">
              <a:xfrm>
                <a:off x="4523" y="2023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1 h 31"/>
                  <a:gd name="T4" fmla="*/ 5 w 31"/>
                  <a:gd name="T5" fmla="*/ 28 h 31"/>
                  <a:gd name="T6" fmla="*/ 1 w 31"/>
                  <a:gd name="T7" fmla="*/ 21 h 31"/>
                  <a:gd name="T8" fmla="*/ 0 w 31"/>
                  <a:gd name="T9" fmla="*/ 16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6 h 31"/>
                  <a:gd name="T26" fmla="*/ 31 w 31"/>
                  <a:gd name="T27" fmla="*/ 16 h 31"/>
                  <a:gd name="T28" fmla="*/ 6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8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4 w 31"/>
                  <a:gd name="T55" fmla="*/ 13 h 31"/>
                  <a:gd name="T56" fmla="*/ 24 w 31"/>
                  <a:gd name="T57" fmla="*/ 10 h 31"/>
                  <a:gd name="T58" fmla="*/ 23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4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4" y="13"/>
                    </a:move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15"/>
              <p:cNvSpPr/>
              <p:nvPr/>
            </p:nvSpPr>
            <p:spPr bwMode="auto">
              <a:xfrm>
                <a:off x="4561" y="2023"/>
                <a:ext cx="18" cy="31"/>
              </a:xfrm>
              <a:custGeom>
                <a:avLst/>
                <a:gdLst>
                  <a:gd name="T0" fmla="*/ 18 w 18"/>
                  <a:gd name="T1" fmla="*/ 7 h 31"/>
                  <a:gd name="T2" fmla="*/ 18 w 18"/>
                  <a:gd name="T3" fmla="*/ 7 h 31"/>
                  <a:gd name="T4" fmla="*/ 11 w 18"/>
                  <a:gd name="T5" fmla="*/ 8 h 31"/>
                  <a:gd name="T6" fmla="*/ 11 w 18"/>
                  <a:gd name="T7" fmla="*/ 8 h 31"/>
                  <a:gd name="T8" fmla="*/ 8 w 18"/>
                  <a:gd name="T9" fmla="*/ 10 h 31"/>
                  <a:gd name="T10" fmla="*/ 6 w 18"/>
                  <a:gd name="T11" fmla="*/ 13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10 w 18"/>
                  <a:gd name="T25" fmla="*/ 2 h 31"/>
                  <a:gd name="T26" fmla="*/ 10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7"/>
                    </a:moveTo>
                    <a:lnTo>
                      <a:pt x="18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16"/>
              <p:cNvSpPr>
                <a:spLocks noEditPoints="1"/>
              </p:cNvSpPr>
              <p:nvPr/>
            </p:nvSpPr>
            <p:spPr bwMode="auto">
              <a:xfrm>
                <a:off x="4595" y="2023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7 w 30"/>
                  <a:gd name="T3" fmla="*/ 31 h 31"/>
                  <a:gd name="T4" fmla="*/ 4 w 30"/>
                  <a:gd name="T5" fmla="*/ 30 h 31"/>
                  <a:gd name="T6" fmla="*/ 0 w 30"/>
                  <a:gd name="T7" fmla="*/ 26 h 31"/>
                  <a:gd name="T8" fmla="*/ 0 w 30"/>
                  <a:gd name="T9" fmla="*/ 23 h 31"/>
                  <a:gd name="T10" fmla="*/ 2 w 30"/>
                  <a:gd name="T11" fmla="*/ 18 h 31"/>
                  <a:gd name="T12" fmla="*/ 4 w 30"/>
                  <a:gd name="T13" fmla="*/ 15 h 31"/>
                  <a:gd name="T14" fmla="*/ 9 w 30"/>
                  <a:gd name="T15" fmla="*/ 13 h 31"/>
                  <a:gd name="T16" fmla="*/ 13 w 30"/>
                  <a:gd name="T17" fmla="*/ 13 h 31"/>
                  <a:gd name="T18" fmla="*/ 18 w 30"/>
                  <a:gd name="T19" fmla="*/ 13 h 31"/>
                  <a:gd name="T20" fmla="*/ 22 w 30"/>
                  <a:gd name="T21" fmla="*/ 11 h 31"/>
                  <a:gd name="T22" fmla="*/ 22 w 30"/>
                  <a:gd name="T23" fmla="*/ 8 h 31"/>
                  <a:gd name="T24" fmla="*/ 20 w 30"/>
                  <a:gd name="T25" fmla="*/ 7 h 31"/>
                  <a:gd name="T26" fmla="*/ 13 w 30"/>
                  <a:gd name="T27" fmla="*/ 5 h 31"/>
                  <a:gd name="T28" fmla="*/ 9 w 30"/>
                  <a:gd name="T29" fmla="*/ 5 h 31"/>
                  <a:gd name="T30" fmla="*/ 4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3 h 31"/>
                  <a:gd name="T42" fmla="*/ 28 w 30"/>
                  <a:gd name="T43" fmla="*/ 23 h 31"/>
                  <a:gd name="T44" fmla="*/ 30 w 30"/>
                  <a:gd name="T45" fmla="*/ 26 h 31"/>
                  <a:gd name="T46" fmla="*/ 30 w 30"/>
                  <a:gd name="T47" fmla="*/ 31 h 31"/>
                  <a:gd name="T48" fmla="*/ 28 w 30"/>
                  <a:gd name="T49" fmla="*/ 31 h 31"/>
                  <a:gd name="T50" fmla="*/ 27 w 30"/>
                  <a:gd name="T51" fmla="*/ 31 h 31"/>
                  <a:gd name="T52" fmla="*/ 23 w 30"/>
                  <a:gd name="T53" fmla="*/ 31 h 31"/>
                  <a:gd name="T54" fmla="*/ 22 w 30"/>
                  <a:gd name="T55" fmla="*/ 26 h 31"/>
                  <a:gd name="T56" fmla="*/ 17 w 30"/>
                  <a:gd name="T57" fmla="*/ 31 h 31"/>
                  <a:gd name="T58" fmla="*/ 10 w 30"/>
                  <a:gd name="T59" fmla="*/ 31 h 31"/>
                  <a:gd name="T60" fmla="*/ 12 w 30"/>
                  <a:gd name="T61" fmla="*/ 28 h 31"/>
                  <a:gd name="T62" fmla="*/ 17 w 30"/>
                  <a:gd name="T63" fmla="*/ 26 h 31"/>
                  <a:gd name="T64" fmla="*/ 20 w 30"/>
                  <a:gd name="T65" fmla="*/ 25 h 31"/>
                  <a:gd name="T66" fmla="*/ 22 w 30"/>
                  <a:gd name="T67" fmla="*/ 21 h 31"/>
                  <a:gd name="T68" fmla="*/ 22 w 30"/>
                  <a:gd name="T69" fmla="*/ 18 h 31"/>
                  <a:gd name="T70" fmla="*/ 18 w 30"/>
                  <a:gd name="T71" fmla="*/ 16 h 31"/>
                  <a:gd name="T72" fmla="*/ 15 w 30"/>
                  <a:gd name="T73" fmla="*/ 16 h 31"/>
                  <a:gd name="T74" fmla="*/ 9 w 30"/>
                  <a:gd name="T75" fmla="*/ 18 h 31"/>
                  <a:gd name="T76" fmla="*/ 7 w 30"/>
                  <a:gd name="T77" fmla="*/ 21 h 31"/>
                  <a:gd name="T78" fmla="*/ 9 w 30"/>
                  <a:gd name="T79" fmla="*/ 26 h 31"/>
                  <a:gd name="T80" fmla="*/ 12 w 30"/>
                  <a:gd name="T81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17"/>
              <p:cNvSpPr>
                <a:spLocks noEditPoints="1"/>
              </p:cNvSpPr>
              <p:nvPr/>
            </p:nvSpPr>
            <p:spPr bwMode="auto">
              <a:xfrm>
                <a:off x="4630" y="2011"/>
                <a:ext cx="33" cy="43"/>
              </a:xfrm>
              <a:custGeom>
                <a:avLst/>
                <a:gdLst>
                  <a:gd name="T0" fmla="*/ 15 w 33"/>
                  <a:gd name="T1" fmla="*/ 43 h 43"/>
                  <a:gd name="T2" fmla="*/ 8 w 33"/>
                  <a:gd name="T3" fmla="*/ 43 h 43"/>
                  <a:gd name="T4" fmla="*/ 3 w 33"/>
                  <a:gd name="T5" fmla="*/ 40 h 43"/>
                  <a:gd name="T6" fmla="*/ 0 w 33"/>
                  <a:gd name="T7" fmla="*/ 33 h 43"/>
                  <a:gd name="T8" fmla="*/ 0 w 33"/>
                  <a:gd name="T9" fmla="*/ 28 h 43"/>
                  <a:gd name="T10" fmla="*/ 0 w 33"/>
                  <a:gd name="T11" fmla="*/ 22 h 43"/>
                  <a:gd name="T12" fmla="*/ 3 w 33"/>
                  <a:gd name="T13" fmla="*/ 17 h 43"/>
                  <a:gd name="T14" fmla="*/ 8 w 33"/>
                  <a:gd name="T15" fmla="*/ 14 h 43"/>
                  <a:gd name="T16" fmla="*/ 13 w 33"/>
                  <a:gd name="T17" fmla="*/ 12 h 43"/>
                  <a:gd name="T18" fmla="*/ 20 w 33"/>
                  <a:gd name="T19" fmla="*/ 14 h 43"/>
                  <a:gd name="T20" fmla="*/ 25 w 33"/>
                  <a:gd name="T21" fmla="*/ 19 h 43"/>
                  <a:gd name="T22" fmla="*/ 31 w 33"/>
                  <a:gd name="T23" fmla="*/ 0 h 43"/>
                  <a:gd name="T24" fmla="*/ 31 w 33"/>
                  <a:gd name="T25" fmla="*/ 35 h 43"/>
                  <a:gd name="T26" fmla="*/ 31 w 33"/>
                  <a:gd name="T27" fmla="*/ 37 h 43"/>
                  <a:gd name="T28" fmla="*/ 33 w 33"/>
                  <a:gd name="T29" fmla="*/ 43 h 43"/>
                  <a:gd name="T30" fmla="*/ 31 w 33"/>
                  <a:gd name="T31" fmla="*/ 43 h 43"/>
                  <a:gd name="T32" fmla="*/ 30 w 33"/>
                  <a:gd name="T33" fmla="*/ 43 h 43"/>
                  <a:gd name="T34" fmla="*/ 26 w 33"/>
                  <a:gd name="T35" fmla="*/ 43 h 43"/>
                  <a:gd name="T36" fmla="*/ 26 w 33"/>
                  <a:gd name="T37" fmla="*/ 40 h 43"/>
                  <a:gd name="T38" fmla="*/ 25 w 33"/>
                  <a:gd name="T39" fmla="*/ 38 h 43"/>
                  <a:gd name="T40" fmla="*/ 21 w 33"/>
                  <a:gd name="T41" fmla="*/ 42 h 43"/>
                  <a:gd name="T42" fmla="*/ 15 w 33"/>
                  <a:gd name="T43" fmla="*/ 43 h 43"/>
                  <a:gd name="T44" fmla="*/ 16 w 33"/>
                  <a:gd name="T45" fmla="*/ 38 h 43"/>
                  <a:gd name="T46" fmla="*/ 18 w 33"/>
                  <a:gd name="T47" fmla="*/ 38 h 43"/>
                  <a:gd name="T48" fmla="*/ 21 w 33"/>
                  <a:gd name="T49" fmla="*/ 37 h 43"/>
                  <a:gd name="T50" fmla="*/ 23 w 33"/>
                  <a:gd name="T51" fmla="*/ 35 h 43"/>
                  <a:gd name="T52" fmla="*/ 25 w 33"/>
                  <a:gd name="T53" fmla="*/ 23 h 43"/>
                  <a:gd name="T54" fmla="*/ 23 w 33"/>
                  <a:gd name="T55" fmla="*/ 22 h 43"/>
                  <a:gd name="T56" fmla="*/ 21 w 33"/>
                  <a:gd name="T57" fmla="*/ 19 h 43"/>
                  <a:gd name="T58" fmla="*/ 18 w 33"/>
                  <a:gd name="T59" fmla="*/ 19 h 43"/>
                  <a:gd name="T60" fmla="*/ 15 w 33"/>
                  <a:gd name="T61" fmla="*/ 17 h 43"/>
                  <a:gd name="T62" fmla="*/ 11 w 33"/>
                  <a:gd name="T63" fmla="*/ 19 h 43"/>
                  <a:gd name="T64" fmla="*/ 8 w 33"/>
                  <a:gd name="T65" fmla="*/ 20 h 43"/>
                  <a:gd name="T66" fmla="*/ 7 w 33"/>
                  <a:gd name="T67" fmla="*/ 23 h 43"/>
                  <a:gd name="T68" fmla="*/ 7 w 33"/>
                  <a:gd name="T69" fmla="*/ 28 h 43"/>
                  <a:gd name="T70" fmla="*/ 7 w 33"/>
                  <a:gd name="T71" fmla="*/ 32 h 43"/>
                  <a:gd name="T72" fmla="*/ 10 w 33"/>
                  <a:gd name="T73" fmla="*/ 35 h 43"/>
                  <a:gd name="T74" fmla="*/ 11 w 33"/>
                  <a:gd name="T75" fmla="*/ 38 h 43"/>
                  <a:gd name="T76" fmla="*/ 16 w 33"/>
                  <a:gd name="T7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3">
                    <a:moveTo>
                      <a:pt x="15" y="43"/>
                    </a:moveTo>
                    <a:lnTo>
                      <a:pt x="15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15" y="43"/>
                    </a:lnTo>
                    <a:lnTo>
                      <a:pt x="15" y="43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2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18"/>
              <p:cNvSpPr>
                <a:spLocks noEditPoints="1"/>
              </p:cNvSpPr>
              <p:nvPr/>
            </p:nvSpPr>
            <p:spPr bwMode="auto">
              <a:xfrm>
                <a:off x="4670" y="2011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19"/>
              <p:cNvSpPr>
                <a:spLocks noEditPoints="1"/>
              </p:cNvSpPr>
              <p:nvPr/>
            </p:nvSpPr>
            <p:spPr bwMode="auto">
              <a:xfrm>
                <a:off x="4684" y="2023"/>
                <a:ext cx="32" cy="44"/>
              </a:xfrm>
              <a:custGeom>
                <a:avLst/>
                <a:gdLst>
                  <a:gd name="T0" fmla="*/ 19 w 32"/>
                  <a:gd name="T1" fmla="*/ 31 h 44"/>
                  <a:gd name="T2" fmla="*/ 12 w 32"/>
                  <a:gd name="T3" fmla="*/ 30 h 44"/>
                  <a:gd name="T4" fmla="*/ 7 w 32"/>
                  <a:gd name="T5" fmla="*/ 44 h 44"/>
                  <a:gd name="T6" fmla="*/ 0 w 32"/>
                  <a:gd name="T7" fmla="*/ 0 h 44"/>
                  <a:gd name="T8" fmla="*/ 7 w 32"/>
                  <a:gd name="T9" fmla="*/ 7 h 44"/>
                  <a:gd name="T10" fmla="*/ 12 w 32"/>
                  <a:gd name="T11" fmla="*/ 2 h 44"/>
                  <a:gd name="T12" fmla="*/ 19 w 32"/>
                  <a:gd name="T13" fmla="*/ 0 h 44"/>
                  <a:gd name="T14" fmla="*/ 23 w 32"/>
                  <a:gd name="T15" fmla="*/ 2 h 44"/>
                  <a:gd name="T16" fmla="*/ 28 w 32"/>
                  <a:gd name="T17" fmla="*/ 5 h 44"/>
                  <a:gd name="T18" fmla="*/ 32 w 32"/>
                  <a:gd name="T19" fmla="*/ 10 h 44"/>
                  <a:gd name="T20" fmla="*/ 32 w 32"/>
                  <a:gd name="T21" fmla="*/ 16 h 44"/>
                  <a:gd name="T22" fmla="*/ 32 w 32"/>
                  <a:gd name="T23" fmla="*/ 21 h 44"/>
                  <a:gd name="T24" fmla="*/ 28 w 32"/>
                  <a:gd name="T25" fmla="*/ 28 h 44"/>
                  <a:gd name="T26" fmla="*/ 23 w 32"/>
                  <a:gd name="T27" fmla="*/ 31 h 44"/>
                  <a:gd name="T28" fmla="*/ 19 w 32"/>
                  <a:gd name="T29" fmla="*/ 31 h 44"/>
                  <a:gd name="T30" fmla="*/ 17 w 32"/>
                  <a:gd name="T31" fmla="*/ 26 h 44"/>
                  <a:gd name="T32" fmla="*/ 20 w 32"/>
                  <a:gd name="T33" fmla="*/ 26 h 44"/>
                  <a:gd name="T34" fmla="*/ 23 w 32"/>
                  <a:gd name="T35" fmla="*/ 23 h 44"/>
                  <a:gd name="T36" fmla="*/ 25 w 32"/>
                  <a:gd name="T37" fmla="*/ 20 h 44"/>
                  <a:gd name="T38" fmla="*/ 25 w 32"/>
                  <a:gd name="T39" fmla="*/ 16 h 44"/>
                  <a:gd name="T40" fmla="*/ 25 w 32"/>
                  <a:gd name="T41" fmla="*/ 11 h 44"/>
                  <a:gd name="T42" fmla="*/ 23 w 32"/>
                  <a:gd name="T43" fmla="*/ 8 h 44"/>
                  <a:gd name="T44" fmla="*/ 20 w 32"/>
                  <a:gd name="T45" fmla="*/ 7 h 44"/>
                  <a:gd name="T46" fmla="*/ 15 w 32"/>
                  <a:gd name="T47" fmla="*/ 5 h 44"/>
                  <a:gd name="T48" fmla="*/ 14 w 32"/>
                  <a:gd name="T49" fmla="*/ 7 h 44"/>
                  <a:gd name="T50" fmla="*/ 10 w 32"/>
                  <a:gd name="T51" fmla="*/ 7 h 44"/>
                  <a:gd name="T52" fmla="*/ 9 w 32"/>
                  <a:gd name="T53" fmla="*/ 10 h 44"/>
                  <a:gd name="T54" fmla="*/ 7 w 32"/>
                  <a:gd name="T55" fmla="*/ 11 h 44"/>
                  <a:gd name="T56" fmla="*/ 7 w 32"/>
                  <a:gd name="T57" fmla="*/ 20 h 44"/>
                  <a:gd name="T58" fmla="*/ 9 w 32"/>
                  <a:gd name="T59" fmla="*/ 23 h 44"/>
                  <a:gd name="T60" fmla="*/ 12 w 32"/>
                  <a:gd name="T61" fmla="*/ 25 h 44"/>
                  <a:gd name="T62" fmla="*/ 14 w 32"/>
                  <a:gd name="T63" fmla="*/ 26 h 44"/>
                  <a:gd name="T64" fmla="*/ 17 w 32"/>
                  <a:gd name="T65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4">
                    <a:moveTo>
                      <a:pt x="19" y="31"/>
                    </a:moveTo>
                    <a:lnTo>
                      <a:pt x="19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6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9" y="31"/>
                    </a:lnTo>
                    <a:lnTo>
                      <a:pt x="19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20"/>
              <p:cNvSpPr>
                <a:spLocks noEditPoints="1"/>
              </p:cNvSpPr>
              <p:nvPr/>
            </p:nvSpPr>
            <p:spPr bwMode="auto">
              <a:xfrm>
                <a:off x="4722" y="2011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21"/>
              <p:cNvSpPr/>
              <p:nvPr/>
            </p:nvSpPr>
            <p:spPr bwMode="auto">
              <a:xfrm>
                <a:off x="4736" y="2023"/>
                <a:ext cx="26" cy="31"/>
              </a:xfrm>
              <a:custGeom>
                <a:avLst/>
                <a:gdLst>
                  <a:gd name="T0" fmla="*/ 13 w 26"/>
                  <a:gd name="T1" fmla="*/ 31 h 31"/>
                  <a:gd name="T2" fmla="*/ 6 w 26"/>
                  <a:gd name="T3" fmla="*/ 31 h 31"/>
                  <a:gd name="T4" fmla="*/ 3 w 26"/>
                  <a:gd name="T5" fmla="*/ 23 h 31"/>
                  <a:gd name="T6" fmla="*/ 8 w 26"/>
                  <a:gd name="T7" fmla="*/ 26 h 31"/>
                  <a:gd name="T8" fmla="*/ 13 w 26"/>
                  <a:gd name="T9" fmla="*/ 28 h 31"/>
                  <a:gd name="T10" fmla="*/ 18 w 26"/>
                  <a:gd name="T11" fmla="*/ 26 h 31"/>
                  <a:gd name="T12" fmla="*/ 19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1 w 26"/>
                  <a:gd name="T19" fmla="*/ 18 h 31"/>
                  <a:gd name="T20" fmla="*/ 6 w 26"/>
                  <a:gd name="T21" fmla="*/ 16 h 31"/>
                  <a:gd name="T22" fmla="*/ 3 w 26"/>
                  <a:gd name="T23" fmla="*/ 15 h 31"/>
                  <a:gd name="T24" fmla="*/ 1 w 26"/>
                  <a:gd name="T25" fmla="*/ 13 h 31"/>
                  <a:gd name="T26" fmla="*/ 1 w 26"/>
                  <a:gd name="T27" fmla="*/ 10 h 31"/>
                  <a:gd name="T28" fmla="*/ 1 w 26"/>
                  <a:gd name="T29" fmla="*/ 5 h 31"/>
                  <a:gd name="T30" fmla="*/ 4 w 26"/>
                  <a:gd name="T31" fmla="*/ 2 h 31"/>
                  <a:gd name="T32" fmla="*/ 8 w 26"/>
                  <a:gd name="T33" fmla="*/ 0 h 31"/>
                  <a:gd name="T34" fmla="*/ 13 w 26"/>
                  <a:gd name="T35" fmla="*/ 0 h 31"/>
                  <a:gd name="T36" fmla="*/ 19 w 26"/>
                  <a:gd name="T37" fmla="*/ 2 h 31"/>
                  <a:gd name="T38" fmla="*/ 23 w 26"/>
                  <a:gd name="T39" fmla="*/ 8 h 31"/>
                  <a:gd name="T40" fmla="*/ 18 w 26"/>
                  <a:gd name="T41" fmla="*/ 5 h 31"/>
                  <a:gd name="T42" fmla="*/ 13 w 26"/>
                  <a:gd name="T43" fmla="*/ 5 h 31"/>
                  <a:gd name="T44" fmla="*/ 9 w 26"/>
                  <a:gd name="T45" fmla="*/ 5 h 31"/>
                  <a:gd name="T46" fmla="*/ 8 w 26"/>
                  <a:gd name="T47" fmla="*/ 8 h 31"/>
                  <a:gd name="T48" fmla="*/ 8 w 26"/>
                  <a:gd name="T49" fmla="*/ 10 h 31"/>
                  <a:gd name="T50" fmla="*/ 8 w 26"/>
                  <a:gd name="T51" fmla="*/ 11 h 31"/>
                  <a:gd name="T52" fmla="*/ 11 w 26"/>
                  <a:gd name="T53" fmla="*/ 13 h 31"/>
                  <a:gd name="T54" fmla="*/ 14 w 26"/>
                  <a:gd name="T55" fmla="*/ 13 h 31"/>
                  <a:gd name="T56" fmla="*/ 19 w 26"/>
                  <a:gd name="T57" fmla="*/ 15 h 31"/>
                  <a:gd name="T58" fmla="*/ 23 w 26"/>
                  <a:gd name="T59" fmla="*/ 16 h 31"/>
                  <a:gd name="T60" fmla="*/ 26 w 26"/>
                  <a:gd name="T61" fmla="*/ 20 h 31"/>
                  <a:gd name="T62" fmla="*/ 26 w 26"/>
                  <a:gd name="T63" fmla="*/ 23 h 31"/>
                  <a:gd name="T64" fmla="*/ 24 w 26"/>
                  <a:gd name="T65" fmla="*/ 26 h 31"/>
                  <a:gd name="T66" fmla="*/ 23 w 26"/>
                  <a:gd name="T67" fmla="*/ 30 h 31"/>
                  <a:gd name="T68" fmla="*/ 13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322"/>
              <p:cNvSpPr/>
              <p:nvPr/>
            </p:nvSpPr>
            <p:spPr bwMode="auto">
              <a:xfrm>
                <a:off x="4767" y="2023"/>
                <a:ext cx="30" cy="31"/>
              </a:xfrm>
              <a:custGeom>
                <a:avLst/>
                <a:gdLst>
                  <a:gd name="T0" fmla="*/ 0 w 30"/>
                  <a:gd name="T1" fmla="*/ 16 h 31"/>
                  <a:gd name="T2" fmla="*/ 0 w 30"/>
                  <a:gd name="T3" fmla="*/ 16 h 31"/>
                  <a:gd name="T4" fmla="*/ 0 w 30"/>
                  <a:gd name="T5" fmla="*/ 10 h 31"/>
                  <a:gd name="T6" fmla="*/ 0 w 30"/>
                  <a:gd name="T7" fmla="*/ 10 h 31"/>
                  <a:gd name="T8" fmla="*/ 3 w 30"/>
                  <a:gd name="T9" fmla="*/ 5 h 31"/>
                  <a:gd name="T10" fmla="*/ 3 w 30"/>
                  <a:gd name="T11" fmla="*/ 5 h 31"/>
                  <a:gd name="T12" fmla="*/ 8 w 30"/>
                  <a:gd name="T13" fmla="*/ 2 h 31"/>
                  <a:gd name="T14" fmla="*/ 8 w 30"/>
                  <a:gd name="T15" fmla="*/ 2 h 31"/>
                  <a:gd name="T16" fmla="*/ 15 w 30"/>
                  <a:gd name="T17" fmla="*/ 0 h 31"/>
                  <a:gd name="T18" fmla="*/ 15 w 30"/>
                  <a:gd name="T19" fmla="*/ 0 h 31"/>
                  <a:gd name="T20" fmla="*/ 20 w 30"/>
                  <a:gd name="T21" fmla="*/ 0 h 31"/>
                  <a:gd name="T22" fmla="*/ 23 w 30"/>
                  <a:gd name="T23" fmla="*/ 2 h 31"/>
                  <a:gd name="T24" fmla="*/ 23 w 30"/>
                  <a:gd name="T25" fmla="*/ 2 h 31"/>
                  <a:gd name="T26" fmla="*/ 26 w 30"/>
                  <a:gd name="T27" fmla="*/ 5 h 31"/>
                  <a:gd name="T28" fmla="*/ 28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5 w 30"/>
                  <a:gd name="T39" fmla="*/ 5 h 31"/>
                  <a:gd name="T40" fmla="*/ 15 w 30"/>
                  <a:gd name="T41" fmla="*/ 5 h 31"/>
                  <a:gd name="T42" fmla="*/ 11 w 30"/>
                  <a:gd name="T43" fmla="*/ 7 h 31"/>
                  <a:gd name="T44" fmla="*/ 11 w 30"/>
                  <a:gd name="T45" fmla="*/ 7 h 31"/>
                  <a:gd name="T46" fmla="*/ 8 w 30"/>
                  <a:gd name="T47" fmla="*/ 8 h 31"/>
                  <a:gd name="T48" fmla="*/ 8 w 30"/>
                  <a:gd name="T49" fmla="*/ 8 h 31"/>
                  <a:gd name="T50" fmla="*/ 6 w 30"/>
                  <a:gd name="T51" fmla="*/ 11 h 31"/>
                  <a:gd name="T52" fmla="*/ 6 w 30"/>
                  <a:gd name="T53" fmla="*/ 11 h 31"/>
                  <a:gd name="T54" fmla="*/ 6 w 30"/>
                  <a:gd name="T55" fmla="*/ 16 h 31"/>
                  <a:gd name="T56" fmla="*/ 6 w 30"/>
                  <a:gd name="T57" fmla="*/ 16 h 31"/>
                  <a:gd name="T58" fmla="*/ 6 w 30"/>
                  <a:gd name="T59" fmla="*/ 20 h 31"/>
                  <a:gd name="T60" fmla="*/ 6 w 30"/>
                  <a:gd name="T61" fmla="*/ 20 h 31"/>
                  <a:gd name="T62" fmla="*/ 8 w 30"/>
                  <a:gd name="T63" fmla="*/ 23 h 31"/>
                  <a:gd name="T64" fmla="*/ 8 w 30"/>
                  <a:gd name="T65" fmla="*/ 23 h 31"/>
                  <a:gd name="T66" fmla="*/ 11 w 30"/>
                  <a:gd name="T67" fmla="*/ 26 h 31"/>
                  <a:gd name="T68" fmla="*/ 11 w 30"/>
                  <a:gd name="T69" fmla="*/ 26 h 31"/>
                  <a:gd name="T70" fmla="*/ 15 w 30"/>
                  <a:gd name="T71" fmla="*/ 26 h 31"/>
                  <a:gd name="T72" fmla="*/ 15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0 w 30"/>
                  <a:gd name="T79" fmla="*/ 25 h 31"/>
                  <a:gd name="T80" fmla="*/ 20 w 30"/>
                  <a:gd name="T81" fmla="*/ 25 h 31"/>
                  <a:gd name="T82" fmla="*/ 21 w 30"/>
                  <a:gd name="T83" fmla="*/ 23 h 31"/>
                  <a:gd name="T84" fmla="*/ 21 w 30"/>
                  <a:gd name="T85" fmla="*/ 23 h 31"/>
                  <a:gd name="T86" fmla="*/ 23 w 30"/>
                  <a:gd name="T87" fmla="*/ 21 h 31"/>
                  <a:gd name="T88" fmla="*/ 30 w 30"/>
                  <a:gd name="T89" fmla="*/ 25 h 31"/>
                  <a:gd name="T90" fmla="*/ 30 w 30"/>
                  <a:gd name="T91" fmla="*/ 25 h 31"/>
                  <a:gd name="T92" fmla="*/ 26 w 30"/>
                  <a:gd name="T93" fmla="*/ 28 h 31"/>
                  <a:gd name="T94" fmla="*/ 23 w 30"/>
                  <a:gd name="T95" fmla="*/ 30 h 31"/>
                  <a:gd name="T96" fmla="*/ 23 w 30"/>
                  <a:gd name="T97" fmla="*/ 30 h 31"/>
                  <a:gd name="T98" fmla="*/ 20 w 30"/>
                  <a:gd name="T99" fmla="*/ 31 h 31"/>
                  <a:gd name="T100" fmla="*/ 15 w 30"/>
                  <a:gd name="T101" fmla="*/ 31 h 31"/>
                  <a:gd name="T102" fmla="*/ 15 w 30"/>
                  <a:gd name="T103" fmla="*/ 31 h 31"/>
                  <a:gd name="T104" fmla="*/ 8 w 30"/>
                  <a:gd name="T105" fmla="*/ 31 h 31"/>
                  <a:gd name="T106" fmla="*/ 8 w 30"/>
                  <a:gd name="T107" fmla="*/ 31 h 31"/>
                  <a:gd name="T108" fmla="*/ 3 w 30"/>
                  <a:gd name="T109" fmla="*/ 26 h 31"/>
                  <a:gd name="T110" fmla="*/ 3 w 30"/>
                  <a:gd name="T111" fmla="*/ 26 h 31"/>
                  <a:gd name="T112" fmla="*/ 0 w 30"/>
                  <a:gd name="T113" fmla="*/ 21 h 31"/>
                  <a:gd name="T114" fmla="*/ 0 w 30"/>
                  <a:gd name="T115" fmla="*/ 21 h 31"/>
                  <a:gd name="T116" fmla="*/ 0 w 30"/>
                  <a:gd name="T117" fmla="*/ 16 h 31"/>
                  <a:gd name="T118" fmla="*/ 0 w 30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6"/>
                    </a:moveTo>
                    <a:lnTo>
                      <a:pt x="0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323"/>
              <p:cNvSpPr>
                <a:spLocks noEditPoints="1"/>
              </p:cNvSpPr>
              <p:nvPr/>
            </p:nvSpPr>
            <p:spPr bwMode="auto">
              <a:xfrm>
                <a:off x="4802" y="2011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324"/>
              <p:cNvSpPr/>
              <p:nvPr/>
            </p:nvSpPr>
            <p:spPr bwMode="auto">
              <a:xfrm>
                <a:off x="4816" y="2023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2 w 28"/>
                  <a:gd name="T3" fmla="*/ 31 h 31"/>
                  <a:gd name="T4" fmla="*/ 22 w 28"/>
                  <a:gd name="T5" fmla="*/ 15 h 31"/>
                  <a:gd name="T6" fmla="*/ 22 w 28"/>
                  <a:gd name="T7" fmla="*/ 15 h 31"/>
                  <a:gd name="T8" fmla="*/ 20 w 28"/>
                  <a:gd name="T9" fmla="*/ 8 h 31"/>
                  <a:gd name="T10" fmla="*/ 20 w 28"/>
                  <a:gd name="T11" fmla="*/ 8 h 31"/>
                  <a:gd name="T12" fmla="*/ 19 w 28"/>
                  <a:gd name="T13" fmla="*/ 7 h 31"/>
                  <a:gd name="T14" fmla="*/ 17 w 28"/>
                  <a:gd name="T15" fmla="*/ 5 h 31"/>
                  <a:gd name="T16" fmla="*/ 17 w 28"/>
                  <a:gd name="T17" fmla="*/ 5 h 31"/>
                  <a:gd name="T18" fmla="*/ 14 w 28"/>
                  <a:gd name="T19" fmla="*/ 7 h 31"/>
                  <a:gd name="T20" fmla="*/ 14 w 28"/>
                  <a:gd name="T21" fmla="*/ 7 h 31"/>
                  <a:gd name="T22" fmla="*/ 10 w 28"/>
                  <a:gd name="T23" fmla="*/ 8 h 31"/>
                  <a:gd name="T24" fmla="*/ 10 w 28"/>
                  <a:gd name="T25" fmla="*/ 8 h 31"/>
                  <a:gd name="T26" fmla="*/ 9 w 28"/>
                  <a:gd name="T27" fmla="*/ 10 h 31"/>
                  <a:gd name="T28" fmla="*/ 9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7 h 31"/>
                  <a:gd name="T42" fmla="*/ 7 w 28"/>
                  <a:gd name="T43" fmla="*/ 7 h 31"/>
                  <a:gd name="T44" fmla="*/ 9 w 28"/>
                  <a:gd name="T45" fmla="*/ 3 h 31"/>
                  <a:gd name="T46" fmla="*/ 12 w 28"/>
                  <a:gd name="T47" fmla="*/ 2 h 31"/>
                  <a:gd name="T48" fmla="*/ 12 w 28"/>
                  <a:gd name="T49" fmla="*/ 2 h 31"/>
                  <a:gd name="T50" fmla="*/ 19 w 28"/>
                  <a:gd name="T51" fmla="*/ 0 h 31"/>
                  <a:gd name="T52" fmla="*/ 19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7 w 28"/>
                  <a:gd name="T59" fmla="*/ 3 h 31"/>
                  <a:gd name="T60" fmla="*/ 27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325"/>
              <p:cNvSpPr>
                <a:spLocks noEditPoints="1"/>
              </p:cNvSpPr>
              <p:nvPr/>
            </p:nvSpPr>
            <p:spPr bwMode="auto">
              <a:xfrm>
                <a:off x="4851" y="2023"/>
                <a:ext cx="31" cy="44"/>
              </a:xfrm>
              <a:custGeom>
                <a:avLst/>
                <a:gdLst>
                  <a:gd name="T0" fmla="*/ 15 w 31"/>
                  <a:gd name="T1" fmla="*/ 31 h 44"/>
                  <a:gd name="T2" fmla="*/ 8 w 31"/>
                  <a:gd name="T3" fmla="*/ 30 h 44"/>
                  <a:gd name="T4" fmla="*/ 3 w 31"/>
                  <a:gd name="T5" fmla="*/ 26 h 44"/>
                  <a:gd name="T6" fmla="*/ 2 w 31"/>
                  <a:gd name="T7" fmla="*/ 21 h 44"/>
                  <a:gd name="T8" fmla="*/ 0 w 31"/>
                  <a:gd name="T9" fmla="*/ 16 h 44"/>
                  <a:gd name="T10" fmla="*/ 2 w 31"/>
                  <a:gd name="T11" fmla="*/ 10 h 44"/>
                  <a:gd name="T12" fmla="*/ 3 w 31"/>
                  <a:gd name="T13" fmla="*/ 5 h 44"/>
                  <a:gd name="T14" fmla="*/ 8 w 31"/>
                  <a:gd name="T15" fmla="*/ 2 h 44"/>
                  <a:gd name="T16" fmla="*/ 15 w 31"/>
                  <a:gd name="T17" fmla="*/ 0 h 44"/>
                  <a:gd name="T18" fmla="*/ 21 w 31"/>
                  <a:gd name="T19" fmla="*/ 2 h 44"/>
                  <a:gd name="T20" fmla="*/ 25 w 31"/>
                  <a:gd name="T21" fmla="*/ 0 h 44"/>
                  <a:gd name="T22" fmla="*/ 31 w 31"/>
                  <a:gd name="T23" fmla="*/ 31 h 44"/>
                  <a:gd name="T24" fmla="*/ 30 w 31"/>
                  <a:gd name="T25" fmla="*/ 36 h 44"/>
                  <a:gd name="T26" fmla="*/ 26 w 31"/>
                  <a:gd name="T27" fmla="*/ 41 h 44"/>
                  <a:gd name="T28" fmla="*/ 21 w 31"/>
                  <a:gd name="T29" fmla="*/ 44 h 44"/>
                  <a:gd name="T30" fmla="*/ 15 w 31"/>
                  <a:gd name="T31" fmla="*/ 44 h 44"/>
                  <a:gd name="T32" fmla="*/ 10 w 31"/>
                  <a:gd name="T33" fmla="*/ 44 h 44"/>
                  <a:gd name="T34" fmla="*/ 7 w 31"/>
                  <a:gd name="T35" fmla="*/ 43 h 44"/>
                  <a:gd name="T36" fmla="*/ 5 w 31"/>
                  <a:gd name="T37" fmla="*/ 35 h 44"/>
                  <a:gd name="T38" fmla="*/ 8 w 31"/>
                  <a:gd name="T39" fmla="*/ 38 h 44"/>
                  <a:gd name="T40" fmla="*/ 15 w 31"/>
                  <a:gd name="T41" fmla="*/ 40 h 44"/>
                  <a:gd name="T42" fmla="*/ 18 w 31"/>
                  <a:gd name="T43" fmla="*/ 40 h 44"/>
                  <a:gd name="T44" fmla="*/ 21 w 31"/>
                  <a:gd name="T45" fmla="*/ 38 h 44"/>
                  <a:gd name="T46" fmla="*/ 25 w 31"/>
                  <a:gd name="T47" fmla="*/ 35 h 44"/>
                  <a:gd name="T48" fmla="*/ 25 w 31"/>
                  <a:gd name="T49" fmla="*/ 31 h 44"/>
                  <a:gd name="T50" fmla="*/ 25 w 31"/>
                  <a:gd name="T51" fmla="*/ 26 h 44"/>
                  <a:gd name="T52" fmla="*/ 20 w 31"/>
                  <a:gd name="T53" fmla="*/ 30 h 44"/>
                  <a:gd name="T54" fmla="*/ 15 w 31"/>
                  <a:gd name="T55" fmla="*/ 31 h 44"/>
                  <a:gd name="T56" fmla="*/ 17 w 31"/>
                  <a:gd name="T57" fmla="*/ 26 h 44"/>
                  <a:gd name="T58" fmla="*/ 20 w 31"/>
                  <a:gd name="T59" fmla="*/ 26 h 44"/>
                  <a:gd name="T60" fmla="*/ 21 w 31"/>
                  <a:gd name="T61" fmla="*/ 25 h 44"/>
                  <a:gd name="T62" fmla="*/ 23 w 31"/>
                  <a:gd name="T63" fmla="*/ 23 h 44"/>
                  <a:gd name="T64" fmla="*/ 25 w 31"/>
                  <a:gd name="T65" fmla="*/ 11 h 44"/>
                  <a:gd name="T66" fmla="*/ 23 w 31"/>
                  <a:gd name="T67" fmla="*/ 10 h 44"/>
                  <a:gd name="T68" fmla="*/ 21 w 31"/>
                  <a:gd name="T69" fmla="*/ 7 h 44"/>
                  <a:gd name="T70" fmla="*/ 18 w 31"/>
                  <a:gd name="T71" fmla="*/ 7 h 44"/>
                  <a:gd name="T72" fmla="*/ 17 w 31"/>
                  <a:gd name="T73" fmla="*/ 5 h 44"/>
                  <a:gd name="T74" fmla="*/ 12 w 31"/>
                  <a:gd name="T75" fmla="*/ 7 h 44"/>
                  <a:gd name="T76" fmla="*/ 8 w 31"/>
                  <a:gd name="T77" fmla="*/ 8 h 44"/>
                  <a:gd name="T78" fmla="*/ 7 w 31"/>
                  <a:gd name="T79" fmla="*/ 11 h 44"/>
                  <a:gd name="T80" fmla="*/ 7 w 31"/>
                  <a:gd name="T81" fmla="*/ 16 h 44"/>
                  <a:gd name="T82" fmla="*/ 7 w 31"/>
                  <a:gd name="T83" fmla="*/ 20 h 44"/>
                  <a:gd name="T84" fmla="*/ 10 w 31"/>
                  <a:gd name="T85" fmla="*/ 23 h 44"/>
                  <a:gd name="T86" fmla="*/ 12 w 31"/>
                  <a:gd name="T87" fmla="*/ 26 h 44"/>
                  <a:gd name="T88" fmla="*/ 17 w 31"/>
                  <a:gd name="T8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44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0" y="44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326"/>
              <p:cNvSpPr>
                <a:spLocks noEditPoints="1"/>
              </p:cNvSpPr>
              <p:nvPr/>
            </p:nvSpPr>
            <p:spPr bwMode="auto">
              <a:xfrm>
                <a:off x="4902" y="2023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8 w 33"/>
                  <a:gd name="T29" fmla="*/ 18 h 31"/>
                  <a:gd name="T30" fmla="*/ 8 w 33"/>
                  <a:gd name="T31" fmla="*/ 21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8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27"/>
              <p:cNvSpPr/>
              <p:nvPr/>
            </p:nvSpPr>
            <p:spPr bwMode="auto">
              <a:xfrm>
                <a:off x="4940" y="2011"/>
                <a:ext cx="15" cy="43"/>
              </a:xfrm>
              <a:custGeom>
                <a:avLst/>
                <a:gdLst>
                  <a:gd name="T0" fmla="*/ 0 w 15"/>
                  <a:gd name="T1" fmla="*/ 0 h 43"/>
                  <a:gd name="T2" fmla="*/ 7 w 15"/>
                  <a:gd name="T3" fmla="*/ 0 h 43"/>
                  <a:gd name="T4" fmla="*/ 7 w 15"/>
                  <a:gd name="T5" fmla="*/ 35 h 43"/>
                  <a:gd name="T6" fmla="*/ 7 w 15"/>
                  <a:gd name="T7" fmla="*/ 35 h 43"/>
                  <a:gd name="T8" fmla="*/ 8 w 15"/>
                  <a:gd name="T9" fmla="*/ 37 h 43"/>
                  <a:gd name="T10" fmla="*/ 8 w 15"/>
                  <a:gd name="T11" fmla="*/ 37 h 43"/>
                  <a:gd name="T12" fmla="*/ 10 w 15"/>
                  <a:gd name="T13" fmla="*/ 38 h 43"/>
                  <a:gd name="T14" fmla="*/ 10 w 15"/>
                  <a:gd name="T15" fmla="*/ 38 h 43"/>
                  <a:gd name="T16" fmla="*/ 12 w 15"/>
                  <a:gd name="T17" fmla="*/ 38 h 43"/>
                  <a:gd name="T18" fmla="*/ 12 w 15"/>
                  <a:gd name="T19" fmla="*/ 38 h 43"/>
                  <a:gd name="T20" fmla="*/ 13 w 15"/>
                  <a:gd name="T21" fmla="*/ 37 h 43"/>
                  <a:gd name="T22" fmla="*/ 15 w 15"/>
                  <a:gd name="T23" fmla="*/ 42 h 43"/>
                  <a:gd name="T24" fmla="*/ 15 w 15"/>
                  <a:gd name="T25" fmla="*/ 42 h 43"/>
                  <a:gd name="T26" fmla="*/ 12 w 15"/>
                  <a:gd name="T27" fmla="*/ 43 h 43"/>
                  <a:gd name="T28" fmla="*/ 12 w 15"/>
                  <a:gd name="T29" fmla="*/ 43 h 43"/>
                  <a:gd name="T30" fmla="*/ 8 w 15"/>
                  <a:gd name="T31" fmla="*/ 43 h 43"/>
                  <a:gd name="T32" fmla="*/ 8 w 15"/>
                  <a:gd name="T33" fmla="*/ 43 h 43"/>
                  <a:gd name="T34" fmla="*/ 5 w 15"/>
                  <a:gd name="T35" fmla="*/ 43 h 43"/>
                  <a:gd name="T36" fmla="*/ 3 w 15"/>
                  <a:gd name="T37" fmla="*/ 42 h 43"/>
                  <a:gd name="T38" fmla="*/ 3 w 15"/>
                  <a:gd name="T39" fmla="*/ 42 h 43"/>
                  <a:gd name="T40" fmla="*/ 2 w 15"/>
                  <a:gd name="T41" fmla="*/ 40 h 43"/>
                  <a:gd name="T42" fmla="*/ 0 w 15"/>
                  <a:gd name="T43" fmla="*/ 37 h 43"/>
                  <a:gd name="T44" fmla="*/ 0 w 15"/>
                  <a:gd name="T4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lnTo>
                      <a:pt x="7" y="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28"/>
              <p:cNvSpPr>
                <a:spLocks noEditPoints="1"/>
              </p:cNvSpPr>
              <p:nvPr/>
            </p:nvSpPr>
            <p:spPr bwMode="auto">
              <a:xfrm>
                <a:off x="4960" y="2011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29"/>
              <p:cNvSpPr/>
              <p:nvPr/>
            </p:nvSpPr>
            <p:spPr bwMode="auto">
              <a:xfrm>
                <a:off x="4971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30"/>
              <p:cNvSpPr/>
              <p:nvPr/>
            </p:nvSpPr>
            <p:spPr bwMode="auto">
              <a:xfrm>
                <a:off x="4998" y="2046"/>
                <a:ext cx="5" cy="15"/>
              </a:xfrm>
              <a:custGeom>
                <a:avLst/>
                <a:gdLst>
                  <a:gd name="T0" fmla="*/ 0 w 5"/>
                  <a:gd name="T1" fmla="*/ 15 h 15"/>
                  <a:gd name="T2" fmla="*/ 2 w 5"/>
                  <a:gd name="T3" fmla="*/ 8 h 15"/>
                  <a:gd name="T4" fmla="*/ 0 w 5"/>
                  <a:gd name="T5" fmla="*/ 8 h 15"/>
                  <a:gd name="T6" fmla="*/ 0 w 5"/>
                  <a:gd name="T7" fmla="*/ 0 h 15"/>
                  <a:gd name="T8" fmla="*/ 5 w 5"/>
                  <a:gd name="T9" fmla="*/ 0 h 15"/>
                  <a:gd name="T10" fmla="*/ 5 w 5"/>
                  <a:gd name="T11" fmla="*/ 8 h 15"/>
                  <a:gd name="T12" fmla="*/ 3 w 5"/>
                  <a:gd name="T13" fmla="*/ 15 h 15"/>
                  <a:gd name="T14" fmla="*/ 0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31"/>
              <p:cNvSpPr/>
              <p:nvPr/>
            </p:nvSpPr>
            <p:spPr bwMode="auto">
              <a:xfrm>
                <a:off x="4252" y="209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1 h 33"/>
                  <a:gd name="T4" fmla="*/ 3 w 26"/>
                  <a:gd name="T5" fmla="*/ 23 h 33"/>
                  <a:gd name="T6" fmla="*/ 8 w 26"/>
                  <a:gd name="T7" fmla="*/ 26 h 33"/>
                  <a:gd name="T8" fmla="*/ 15 w 26"/>
                  <a:gd name="T9" fmla="*/ 28 h 33"/>
                  <a:gd name="T10" fmla="*/ 20 w 26"/>
                  <a:gd name="T11" fmla="*/ 26 h 33"/>
                  <a:gd name="T12" fmla="*/ 22 w 26"/>
                  <a:gd name="T13" fmla="*/ 23 h 33"/>
                  <a:gd name="T14" fmla="*/ 20 w 26"/>
                  <a:gd name="T15" fmla="*/ 21 h 33"/>
                  <a:gd name="T16" fmla="*/ 18 w 26"/>
                  <a:gd name="T17" fmla="*/ 20 h 33"/>
                  <a:gd name="T18" fmla="*/ 13 w 26"/>
                  <a:gd name="T19" fmla="*/ 18 h 33"/>
                  <a:gd name="T20" fmla="*/ 8 w 26"/>
                  <a:gd name="T21" fmla="*/ 16 h 33"/>
                  <a:gd name="T22" fmla="*/ 5 w 26"/>
                  <a:gd name="T23" fmla="*/ 15 h 33"/>
                  <a:gd name="T24" fmla="*/ 3 w 26"/>
                  <a:gd name="T25" fmla="*/ 13 h 33"/>
                  <a:gd name="T26" fmla="*/ 2 w 26"/>
                  <a:gd name="T27" fmla="*/ 10 h 33"/>
                  <a:gd name="T28" fmla="*/ 3 w 26"/>
                  <a:gd name="T29" fmla="*/ 6 h 33"/>
                  <a:gd name="T30" fmla="*/ 5 w 26"/>
                  <a:gd name="T31" fmla="*/ 3 h 33"/>
                  <a:gd name="T32" fmla="*/ 10 w 26"/>
                  <a:gd name="T33" fmla="*/ 2 h 33"/>
                  <a:gd name="T34" fmla="*/ 15 w 26"/>
                  <a:gd name="T35" fmla="*/ 0 h 33"/>
                  <a:gd name="T36" fmla="*/ 20 w 26"/>
                  <a:gd name="T37" fmla="*/ 2 h 33"/>
                  <a:gd name="T38" fmla="*/ 23 w 26"/>
                  <a:gd name="T39" fmla="*/ 8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6 h 33"/>
                  <a:gd name="T46" fmla="*/ 8 w 26"/>
                  <a:gd name="T47" fmla="*/ 10 h 33"/>
                  <a:gd name="T48" fmla="*/ 8 w 26"/>
                  <a:gd name="T49" fmla="*/ 11 h 33"/>
                  <a:gd name="T50" fmla="*/ 10 w 26"/>
                  <a:gd name="T51" fmla="*/ 11 h 33"/>
                  <a:gd name="T52" fmla="*/ 12 w 26"/>
                  <a:gd name="T53" fmla="*/ 13 h 33"/>
                  <a:gd name="T54" fmla="*/ 15 w 26"/>
                  <a:gd name="T55" fmla="*/ 13 h 33"/>
                  <a:gd name="T56" fmla="*/ 20 w 26"/>
                  <a:gd name="T57" fmla="*/ 15 h 33"/>
                  <a:gd name="T58" fmla="*/ 25 w 26"/>
                  <a:gd name="T59" fmla="*/ 16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6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32"/>
              <p:cNvSpPr>
                <a:spLocks noEditPoints="1"/>
              </p:cNvSpPr>
              <p:nvPr/>
            </p:nvSpPr>
            <p:spPr bwMode="auto">
              <a:xfrm>
                <a:off x="4283" y="2094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1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6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4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6 h 33"/>
                  <a:gd name="T26" fmla="*/ 32 w 32"/>
                  <a:gd name="T27" fmla="*/ 18 h 33"/>
                  <a:gd name="T28" fmla="*/ 7 w 32"/>
                  <a:gd name="T29" fmla="*/ 18 h 33"/>
                  <a:gd name="T30" fmla="*/ 9 w 32"/>
                  <a:gd name="T31" fmla="*/ 21 h 33"/>
                  <a:gd name="T32" fmla="*/ 10 w 32"/>
                  <a:gd name="T33" fmla="*/ 25 h 33"/>
                  <a:gd name="T34" fmla="*/ 14 w 32"/>
                  <a:gd name="T35" fmla="*/ 26 h 33"/>
                  <a:gd name="T36" fmla="*/ 17 w 32"/>
                  <a:gd name="T37" fmla="*/ 28 h 33"/>
                  <a:gd name="T38" fmla="*/ 19 w 32"/>
                  <a:gd name="T39" fmla="*/ 28 h 33"/>
                  <a:gd name="T40" fmla="*/ 22 w 32"/>
                  <a:gd name="T41" fmla="*/ 26 h 33"/>
                  <a:gd name="T42" fmla="*/ 24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1 h 33"/>
                  <a:gd name="T52" fmla="*/ 17 w 32"/>
                  <a:gd name="T53" fmla="*/ 33 h 33"/>
                  <a:gd name="T54" fmla="*/ 25 w 32"/>
                  <a:gd name="T55" fmla="*/ 13 h 33"/>
                  <a:gd name="T56" fmla="*/ 25 w 32"/>
                  <a:gd name="T57" fmla="*/ 10 h 33"/>
                  <a:gd name="T58" fmla="*/ 24 w 32"/>
                  <a:gd name="T59" fmla="*/ 8 h 33"/>
                  <a:gd name="T60" fmla="*/ 20 w 32"/>
                  <a:gd name="T61" fmla="*/ 5 h 33"/>
                  <a:gd name="T62" fmla="*/ 17 w 32"/>
                  <a:gd name="T63" fmla="*/ 5 h 33"/>
                  <a:gd name="T64" fmla="*/ 14 w 32"/>
                  <a:gd name="T65" fmla="*/ 5 h 33"/>
                  <a:gd name="T66" fmla="*/ 10 w 32"/>
                  <a:gd name="T67" fmla="*/ 8 h 33"/>
                  <a:gd name="T68" fmla="*/ 9 w 32"/>
                  <a:gd name="T69" fmla="*/ 10 h 33"/>
                  <a:gd name="T70" fmla="*/ 25 w 32"/>
                  <a:gd name="T7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33"/>
              <p:cNvSpPr>
                <a:spLocks noEditPoints="1"/>
              </p:cNvSpPr>
              <p:nvPr/>
            </p:nvSpPr>
            <p:spPr bwMode="auto">
              <a:xfrm>
                <a:off x="4320" y="2082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1 w 33"/>
                  <a:gd name="T7" fmla="*/ 35 h 45"/>
                  <a:gd name="T8" fmla="*/ 0 w 33"/>
                  <a:gd name="T9" fmla="*/ 28 h 45"/>
                  <a:gd name="T10" fmla="*/ 1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20 w 33"/>
                  <a:gd name="T19" fmla="*/ 14 h 45"/>
                  <a:gd name="T20" fmla="*/ 24 w 33"/>
                  <a:gd name="T21" fmla="*/ 18 h 45"/>
                  <a:gd name="T22" fmla="*/ 31 w 33"/>
                  <a:gd name="T23" fmla="*/ 0 h 45"/>
                  <a:gd name="T24" fmla="*/ 31 w 33"/>
                  <a:gd name="T25" fmla="*/ 37 h 45"/>
                  <a:gd name="T26" fmla="*/ 31 w 33"/>
                  <a:gd name="T27" fmla="*/ 38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8 w 33"/>
                  <a:gd name="T35" fmla="*/ 43 h 45"/>
                  <a:gd name="T36" fmla="*/ 26 w 33"/>
                  <a:gd name="T37" fmla="*/ 40 h 45"/>
                  <a:gd name="T38" fmla="*/ 26 w 33"/>
                  <a:gd name="T39" fmla="*/ 38 h 45"/>
                  <a:gd name="T40" fmla="*/ 21 w 33"/>
                  <a:gd name="T41" fmla="*/ 43 h 45"/>
                  <a:gd name="T42" fmla="*/ 15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5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8 h 45"/>
                  <a:gd name="T60" fmla="*/ 15 w 33"/>
                  <a:gd name="T61" fmla="*/ 17 h 45"/>
                  <a:gd name="T62" fmla="*/ 11 w 33"/>
                  <a:gd name="T63" fmla="*/ 18 h 45"/>
                  <a:gd name="T64" fmla="*/ 10 w 33"/>
                  <a:gd name="T65" fmla="*/ 20 h 45"/>
                  <a:gd name="T66" fmla="*/ 6 w 33"/>
                  <a:gd name="T67" fmla="*/ 25 h 45"/>
                  <a:gd name="T68" fmla="*/ 6 w 33"/>
                  <a:gd name="T69" fmla="*/ 28 h 45"/>
                  <a:gd name="T70" fmla="*/ 6 w 33"/>
                  <a:gd name="T71" fmla="*/ 32 h 45"/>
                  <a:gd name="T72" fmla="*/ 10 w 33"/>
                  <a:gd name="T73" fmla="*/ 35 h 45"/>
                  <a:gd name="T74" fmla="*/ 13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34"/>
              <p:cNvSpPr>
                <a:spLocks noEditPoints="1"/>
              </p:cNvSpPr>
              <p:nvPr/>
            </p:nvSpPr>
            <p:spPr bwMode="auto">
              <a:xfrm>
                <a:off x="4373" y="2082"/>
                <a:ext cx="33" cy="45"/>
              </a:xfrm>
              <a:custGeom>
                <a:avLst/>
                <a:gdLst>
                  <a:gd name="T0" fmla="*/ 14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0 w 33"/>
                  <a:gd name="T7" fmla="*/ 35 h 45"/>
                  <a:gd name="T8" fmla="*/ 0 w 33"/>
                  <a:gd name="T9" fmla="*/ 28 h 45"/>
                  <a:gd name="T10" fmla="*/ 0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19 w 33"/>
                  <a:gd name="T19" fmla="*/ 14 h 45"/>
                  <a:gd name="T20" fmla="*/ 24 w 33"/>
                  <a:gd name="T21" fmla="*/ 18 h 45"/>
                  <a:gd name="T22" fmla="*/ 31 w 33"/>
                  <a:gd name="T23" fmla="*/ 0 h 45"/>
                  <a:gd name="T24" fmla="*/ 31 w 33"/>
                  <a:gd name="T25" fmla="*/ 37 h 45"/>
                  <a:gd name="T26" fmla="*/ 31 w 33"/>
                  <a:gd name="T27" fmla="*/ 38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6 w 33"/>
                  <a:gd name="T35" fmla="*/ 43 h 45"/>
                  <a:gd name="T36" fmla="*/ 26 w 33"/>
                  <a:gd name="T37" fmla="*/ 40 h 45"/>
                  <a:gd name="T38" fmla="*/ 24 w 33"/>
                  <a:gd name="T39" fmla="*/ 38 h 45"/>
                  <a:gd name="T40" fmla="*/ 21 w 33"/>
                  <a:gd name="T41" fmla="*/ 43 h 45"/>
                  <a:gd name="T42" fmla="*/ 14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5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8 h 45"/>
                  <a:gd name="T60" fmla="*/ 14 w 33"/>
                  <a:gd name="T61" fmla="*/ 17 h 45"/>
                  <a:gd name="T62" fmla="*/ 11 w 33"/>
                  <a:gd name="T63" fmla="*/ 18 h 45"/>
                  <a:gd name="T64" fmla="*/ 8 w 33"/>
                  <a:gd name="T65" fmla="*/ 20 h 45"/>
                  <a:gd name="T66" fmla="*/ 6 w 33"/>
                  <a:gd name="T67" fmla="*/ 25 h 45"/>
                  <a:gd name="T68" fmla="*/ 6 w 33"/>
                  <a:gd name="T69" fmla="*/ 28 h 45"/>
                  <a:gd name="T70" fmla="*/ 6 w 33"/>
                  <a:gd name="T71" fmla="*/ 32 h 45"/>
                  <a:gd name="T72" fmla="*/ 9 w 33"/>
                  <a:gd name="T73" fmla="*/ 35 h 45"/>
                  <a:gd name="T74" fmla="*/ 11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4" y="45"/>
                    </a:moveTo>
                    <a:lnTo>
                      <a:pt x="14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4" y="45"/>
                    </a:lnTo>
                    <a:lnTo>
                      <a:pt x="14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35"/>
              <p:cNvSpPr>
                <a:spLocks noEditPoints="1"/>
              </p:cNvSpPr>
              <p:nvPr/>
            </p:nvSpPr>
            <p:spPr bwMode="auto">
              <a:xfrm>
                <a:off x="4412" y="2082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36"/>
              <p:cNvSpPr>
                <a:spLocks noEditPoints="1"/>
              </p:cNvSpPr>
              <p:nvPr/>
            </p:nvSpPr>
            <p:spPr bwMode="auto">
              <a:xfrm>
                <a:off x="4425" y="2094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1 h 33"/>
                  <a:gd name="T4" fmla="*/ 4 w 30"/>
                  <a:gd name="T5" fmla="*/ 30 h 33"/>
                  <a:gd name="T6" fmla="*/ 2 w 30"/>
                  <a:gd name="T7" fmla="*/ 26 h 33"/>
                  <a:gd name="T8" fmla="*/ 0 w 30"/>
                  <a:gd name="T9" fmla="*/ 23 h 33"/>
                  <a:gd name="T10" fmla="*/ 2 w 30"/>
                  <a:gd name="T11" fmla="*/ 18 h 33"/>
                  <a:gd name="T12" fmla="*/ 4 w 30"/>
                  <a:gd name="T13" fmla="*/ 15 h 33"/>
                  <a:gd name="T14" fmla="*/ 9 w 30"/>
                  <a:gd name="T15" fmla="*/ 13 h 33"/>
                  <a:gd name="T16" fmla="*/ 14 w 30"/>
                  <a:gd name="T17" fmla="*/ 13 h 33"/>
                  <a:gd name="T18" fmla="*/ 18 w 30"/>
                  <a:gd name="T19" fmla="*/ 13 h 33"/>
                  <a:gd name="T20" fmla="*/ 22 w 30"/>
                  <a:gd name="T21" fmla="*/ 11 h 33"/>
                  <a:gd name="T22" fmla="*/ 22 w 30"/>
                  <a:gd name="T23" fmla="*/ 8 h 33"/>
                  <a:gd name="T24" fmla="*/ 20 w 30"/>
                  <a:gd name="T25" fmla="*/ 6 h 33"/>
                  <a:gd name="T26" fmla="*/ 14 w 30"/>
                  <a:gd name="T27" fmla="*/ 5 h 33"/>
                  <a:gd name="T28" fmla="*/ 9 w 30"/>
                  <a:gd name="T29" fmla="*/ 5 h 33"/>
                  <a:gd name="T30" fmla="*/ 4 w 30"/>
                  <a:gd name="T31" fmla="*/ 8 h 33"/>
                  <a:gd name="T32" fmla="*/ 2 w 30"/>
                  <a:gd name="T33" fmla="*/ 5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3 h 33"/>
                  <a:gd name="T40" fmla="*/ 28 w 30"/>
                  <a:gd name="T41" fmla="*/ 13 h 33"/>
                  <a:gd name="T42" fmla="*/ 28 w 30"/>
                  <a:gd name="T43" fmla="*/ 25 h 33"/>
                  <a:gd name="T44" fmla="*/ 30 w 30"/>
                  <a:gd name="T45" fmla="*/ 26 h 33"/>
                  <a:gd name="T46" fmla="*/ 30 w 30"/>
                  <a:gd name="T47" fmla="*/ 31 h 33"/>
                  <a:gd name="T48" fmla="*/ 28 w 30"/>
                  <a:gd name="T49" fmla="*/ 31 h 33"/>
                  <a:gd name="T50" fmla="*/ 27 w 30"/>
                  <a:gd name="T51" fmla="*/ 31 h 33"/>
                  <a:gd name="T52" fmla="*/ 23 w 30"/>
                  <a:gd name="T53" fmla="*/ 31 h 33"/>
                  <a:gd name="T54" fmla="*/ 23 w 30"/>
                  <a:gd name="T55" fmla="*/ 26 h 33"/>
                  <a:gd name="T56" fmla="*/ 17 w 30"/>
                  <a:gd name="T57" fmla="*/ 31 h 33"/>
                  <a:gd name="T58" fmla="*/ 10 w 30"/>
                  <a:gd name="T59" fmla="*/ 33 h 33"/>
                  <a:gd name="T60" fmla="*/ 14 w 30"/>
                  <a:gd name="T61" fmla="*/ 28 h 33"/>
                  <a:gd name="T62" fmla="*/ 17 w 30"/>
                  <a:gd name="T63" fmla="*/ 26 h 33"/>
                  <a:gd name="T64" fmla="*/ 20 w 30"/>
                  <a:gd name="T65" fmla="*/ 25 h 33"/>
                  <a:gd name="T66" fmla="*/ 22 w 30"/>
                  <a:gd name="T67" fmla="*/ 21 h 33"/>
                  <a:gd name="T68" fmla="*/ 22 w 30"/>
                  <a:gd name="T69" fmla="*/ 18 h 33"/>
                  <a:gd name="T70" fmla="*/ 18 w 30"/>
                  <a:gd name="T71" fmla="*/ 16 h 33"/>
                  <a:gd name="T72" fmla="*/ 15 w 30"/>
                  <a:gd name="T73" fmla="*/ 16 h 33"/>
                  <a:gd name="T74" fmla="*/ 9 w 30"/>
                  <a:gd name="T75" fmla="*/ 18 h 33"/>
                  <a:gd name="T76" fmla="*/ 7 w 30"/>
                  <a:gd name="T77" fmla="*/ 21 h 33"/>
                  <a:gd name="T78" fmla="*/ 9 w 30"/>
                  <a:gd name="T79" fmla="*/ 26 h 33"/>
                  <a:gd name="T80" fmla="*/ 14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8" y="1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4" y="28"/>
                    </a:moveTo>
                    <a:lnTo>
                      <a:pt x="14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37"/>
              <p:cNvSpPr/>
              <p:nvPr/>
            </p:nvSpPr>
            <p:spPr bwMode="auto">
              <a:xfrm>
                <a:off x="4462" y="2094"/>
                <a:ext cx="47" cy="31"/>
              </a:xfrm>
              <a:custGeom>
                <a:avLst/>
                <a:gdLst>
                  <a:gd name="T0" fmla="*/ 47 w 47"/>
                  <a:gd name="T1" fmla="*/ 31 h 31"/>
                  <a:gd name="T2" fmla="*/ 41 w 47"/>
                  <a:gd name="T3" fmla="*/ 31 h 31"/>
                  <a:gd name="T4" fmla="*/ 41 w 47"/>
                  <a:gd name="T5" fmla="*/ 15 h 31"/>
                  <a:gd name="T6" fmla="*/ 41 w 47"/>
                  <a:gd name="T7" fmla="*/ 15 h 31"/>
                  <a:gd name="T8" fmla="*/ 39 w 47"/>
                  <a:gd name="T9" fmla="*/ 8 h 31"/>
                  <a:gd name="T10" fmla="*/ 39 w 47"/>
                  <a:gd name="T11" fmla="*/ 8 h 31"/>
                  <a:gd name="T12" fmla="*/ 38 w 47"/>
                  <a:gd name="T13" fmla="*/ 6 h 31"/>
                  <a:gd name="T14" fmla="*/ 36 w 47"/>
                  <a:gd name="T15" fmla="*/ 6 h 31"/>
                  <a:gd name="T16" fmla="*/ 36 w 47"/>
                  <a:gd name="T17" fmla="*/ 6 h 31"/>
                  <a:gd name="T18" fmla="*/ 33 w 47"/>
                  <a:gd name="T19" fmla="*/ 6 h 31"/>
                  <a:gd name="T20" fmla="*/ 31 w 47"/>
                  <a:gd name="T21" fmla="*/ 8 h 31"/>
                  <a:gd name="T22" fmla="*/ 31 w 47"/>
                  <a:gd name="T23" fmla="*/ 8 h 31"/>
                  <a:gd name="T24" fmla="*/ 28 w 47"/>
                  <a:gd name="T25" fmla="*/ 13 h 31"/>
                  <a:gd name="T26" fmla="*/ 28 w 47"/>
                  <a:gd name="T27" fmla="*/ 31 h 31"/>
                  <a:gd name="T28" fmla="*/ 21 w 47"/>
                  <a:gd name="T29" fmla="*/ 31 h 31"/>
                  <a:gd name="T30" fmla="*/ 21 w 47"/>
                  <a:gd name="T31" fmla="*/ 15 h 31"/>
                  <a:gd name="T32" fmla="*/ 21 w 47"/>
                  <a:gd name="T33" fmla="*/ 15 h 31"/>
                  <a:gd name="T34" fmla="*/ 19 w 47"/>
                  <a:gd name="T35" fmla="*/ 8 h 31"/>
                  <a:gd name="T36" fmla="*/ 19 w 47"/>
                  <a:gd name="T37" fmla="*/ 8 h 31"/>
                  <a:gd name="T38" fmla="*/ 18 w 47"/>
                  <a:gd name="T39" fmla="*/ 6 h 31"/>
                  <a:gd name="T40" fmla="*/ 14 w 47"/>
                  <a:gd name="T41" fmla="*/ 6 h 31"/>
                  <a:gd name="T42" fmla="*/ 14 w 47"/>
                  <a:gd name="T43" fmla="*/ 6 h 31"/>
                  <a:gd name="T44" fmla="*/ 13 w 47"/>
                  <a:gd name="T45" fmla="*/ 6 h 31"/>
                  <a:gd name="T46" fmla="*/ 10 w 47"/>
                  <a:gd name="T47" fmla="*/ 8 h 31"/>
                  <a:gd name="T48" fmla="*/ 10 w 47"/>
                  <a:gd name="T49" fmla="*/ 8 h 31"/>
                  <a:gd name="T50" fmla="*/ 6 w 47"/>
                  <a:gd name="T51" fmla="*/ 13 h 31"/>
                  <a:gd name="T52" fmla="*/ 6 w 47"/>
                  <a:gd name="T53" fmla="*/ 31 h 31"/>
                  <a:gd name="T54" fmla="*/ 0 w 47"/>
                  <a:gd name="T55" fmla="*/ 31 h 31"/>
                  <a:gd name="T56" fmla="*/ 0 w 47"/>
                  <a:gd name="T57" fmla="*/ 0 h 31"/>
                  <a:gd name="T58" fmla="*/ 6 w 47"/>
                  <a:gd name="T59" fmla="*/ 0 h 31"/>
                  <a:gd name="T60" fmla="*/ 6 w 47"/>
                  <a:gd name="T61" fmla="*/ 6 h 31"/>
                  <a:gd name="T62" fmla="*/ 6 w 47"/>
                  <a:gd name="T63" fmla="*/ 6 h 31"/>
                  <a:gd name="T64" fmla="*/ 11 w 47"/>
                  <a:gd name="T65" fmla="*/ 2 h 31"/>
                  <a:gd name="T66" fmla="*/ 11 w 47"/>
                  <a:gd name="T67" fmla="*/ 2 h 31"/>
                  <a:gd name="T68" fmla="*/ 18 w 47"/>
                  <a:gd name="T69" fmla="*/ 0 h 31"/>
                  <a:gd name="T70" fmla="*/ 18 w 47"/>
                  <a:gd name="T71" fmla="*/ 0 h 31"/>
                  <a:gd name="T72" fmla="*/ 21 w 47"/>
                  <a:gd name="T73" fmla="*/ 0 h 31"/>
                  <a:gd name="T74" fmla="*/ 24 w 47"/>
                  <a:gd name="T75" fmla="*/ 2 h 31"/>
                  <a:gd name="T76" fmla="*/ 24 w 47"/>
                  <a:gd name="T77" fmla="*/ 2 h 31"/>
                  <a:gd name="T78" fmla="*/ 26 w 47"/>
                  <a:gd name="T79" fmla="*/ 5 h 31"/>
                  <a:gd name="T80" fmla="*/ 26 w 47"/>
                  <a:gd name="T81" fmla="*/ 6 h 31"/>
                  <a:gd name="T82" fmla="*/ 26 w 47"/>
                  <a:gd name="T83" fmla="*/ 6 h 31"/>
                  <a:gd name="T84" fmla="*/ 31 w 47"/>
                  <a:gd name="T85" fmla="*/ 2 h 31"/>
                  <a:gd name="T86" fmla="*/ 31 w 47"/>
                  <a:gd name="T87" fmla="*/ 2 h 31"/>
                  <a:gd name="T88" fmla="*/ 38 w 47"/>
                  <a:gd name="T89" fmla="*/ 0 h 31"/>
                  <a:gd name="T90" fmla="*/ 38 w 47"/>
                  <a:gd name="T91" fmla="*/ 0 h 31"/>
                  <a:gd name="T92" fmla="*/ 43 w 47"/>
                  <a:gd name="T93" fmla="*/ 2 h 31"/>
                  <a:gd name="T94" fmla="*/ 43 w 47"/>
                  <a:gd name="T95" fmla="*/ 2 h 31"/>
                  <a:gd name="T96" fmla="*/ 46 w 47"/>
                  <a:gd name="T97" fmla="*/ 3 h 31"/>
                  <a:gd name="T98" fmla="*/ 46 w 47"/>
                  <a:gd name="T99" fmla="*/ 3 h 31"/>
                  <a:gd name="T100" fmla="*/ 47 w 47"/>
                  <a:gd name="T101" fmla="*/ 8 h 31"/>
                  <a:gd name="T102" fmla="*/ 47 w 47"/>
                  <a:gd name="T103" fmla="*/ 8 h 31"/>
                  <a:gd name="T104" fmla="*/ 47 w 47"/>
                  <a:gd name="T105" fmla="*/ 13 h 31"/>
                  <a:gd name="T106" fmla="*/ 47 w 47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338"/>
              <p:cNvSpPr/>
              <p:nvPr/>
            </p:nvSpPr>
            <p:spPr bwMode="auto">
              <a:xfrm>
                <a:off x="4531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21 w 28"/>
                  <a:gd name="T9" fmla="*/ 8 h 31"/>
                  <a:gd name="T10" fmla="*/ 21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6 h 31"/>
                  <a:gd name="T42" fmla="*/ 7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20 w 28"/>
                  <a:gd name="T51" fmla="*/ 0 h 31"/>
                  <a:gd name="T52" fmla="*/ 20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339"/>
              <p:cNvSpPr>
                <a:spLocks noEditPoints="1"/>
              </p:cNvSpPr>
              <p:nvPr/>
            </p:nvSpPr>
            <p:spPr bwMode="auto">
              <a:xfrm>
                <a:off x="4566" y="2094"/>
                <a:ext cx="33" cy="33"/>
              </a:xfrm>
              <a:custGeom>
                <a:avLst/>
                <a:gdLst>
                  <a:gd name="T0" fmla="*/ 16 w 33"/>
                  <a:gd name="T1" fmla="*/ 33 h 33"/>
                  <a:gd name="T2" fmla="*/ 9 w 33"/>
                  <a:gd name="T3" fmla="*/ 31 h 33"/>
                  <a:gd name="T4" fmla="*/ 5 w 33"/>
                  <a:gd name="T5" fmla="*/ 28 h 33"/>
                  <a:gd name="T6" fmla="*/ 1 w 33"/>
                  <a:gd name="T7" fmla="*/ 23 h 33"/>
                  <a:gd name="T8" fmla="*/ 0 w 33"/>
                  <a:gd name="T9" fmla="*/ 16 h 33"/>
                  <a:gd name="T10" fmla="*/ 1 w 33"/>
                  <a:gd name="T11" fmla="*/ 10 h 33"/>
                  <a:gd name="T12" fmla="*/ 5 w 33"/>
                  <a:gd name="T13" fmla="*/ 5 h 33"/>
                  <a:gd name="T14" fmla="*/ 9 w 33"/>
                  <a:gd name="T15" fmla="*/ 2 h 33"/>
                  <a:gd name="T16" fmla="*/ 16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6 h 33"/>
                  <a:gd name="T26" fmla="*/ 31 w 33"/>
                  <a:gd name="T27" fmla="*/ 23 h 33"/>
                  <a:gd name="T28" fmla="*/ 28 w 33"/>
                  <a:gd name="T29" fmla="*/ 28 h 33"/>
                  <a:gd name="T30" fmla="*/ 23 w 33"/>
                  <a:gd name="T31" fmla="*/ 31 h 33"/>
                  <a:gd name="T32" fmla="*/ 16 w 33"/>
                  <a:gd name="T33" fmla="*/ 33 h 33"/>
                  <a:gd name="T34" fmla="*/ 6 w 33"/>
                  <a:gd name="T35" fmla="*/ 16 h 33"/>
                  <a:gd name="T36" fmla="*/ 8 w 33"/>
                  <a:gd name="T37" fmla="*/ 20 h 33"/>
                  <a:gd name="T38" fmla="*/ 9 w 33"/>
                  <a:gd name="T39" fmla="*/ 23 h 33"/>
                  <a:gd name="T40" fmla="*/ 13 w 33"/>
                  <a:gd name="T41" fmla="*/ 26 h 33"/>
                  <a:gd name="T42" fmla="*/ 16 w 33"/>
                  <a:gd name="T43" fmla="*/ 26 h 33"/>
                  <a:gd name="T44" fmla="*/ 19 w 33"/>
                  <a:gd name="T45" fmla="*/ 26 h 33"/>
                  <a:gd name="T46" fmla="*/ 23 w 33"/>
                  <a:gd name="T47" fmla="*/ 23 h 33"/>
                  <a:gd name="T48" fmla="*/ 24 w 33"/>
                  <a:gd name="T49" fmla="*/ 20 h 33"/>
                  <a:gd name="T50" fmla="*/ 24 w 33"/>
                  <a:gd name="T51" fmla="*/ 16 h 33"/>
                  <a:gd name="T52" fmla="*/ 24 w 33"/>
                  <a:gd name="T53" fmla="*/ 11 h 33"/>
                  <a:gd name="T54" fmla="*/ 23 w 33"/>
                  <a:gd name="T55" fmla="*/ 8 h 33"/>
                  <a:gd name="T56" fmla="*/ 19 w 33"/>
                  <a:gd name="T57" fmla="*/ 6 h 33"/>
                  <a:gd name="T58" fmla="*/ 16 w 33"/>
                  <a:gd name="T59" fmla="*/ 5 h 33"/>
                  <a:gd name="T60" fmla="*/ 13 w 33"/>
                  <a:gd name="T61" fmla="*/ 6 h 33"/>
                  <a:gd name="T62" fmla="*/ 9 w 33"/>
                  <a:gd name="T63" fmla="*/ 8 h 33"/>
                  <a:gd name="T64" fmla="*/ 8 w 33"/>
                  <a:gd name="T65" fmla="*/ 11 h 33"/>
                  <a:gd name="T66" fmla="*/ 6 w 33"/>
                  <a:gd name="T6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340"/>
              <p:cNvSpPr/>
              <p:nvPr/>
            </p:nvSpPr>
            <p:spPr bwMode="auto">
              <a:xfrm>
                <a:off x="4604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6 h 31"/>
                  <a:gd name="T42" fmla="*/ 6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19 w 28"/>
                  <a:gd name="T51" fmla="*/ 0 h 31"/>
                  <a:gd name="T52" fmla="*/ 19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341"/>
              <p:cNvSpPr/>
              <p:nvPr/>
            </p:nvSpPr>
            <p:spPr bwMode="auto">
              <a:xfrm>
                <a:off x="4640" y="2094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10 w 30"/>
                  <a:gd name="T3" fmla="*/ 33 h 33"/>
                  <a:gd name="T4" fmla="*/ 5 w 30"/>
                  <a:gd name="T5" fmla="*/ 31 h 33"/>
                  <a:gd name="T6" fmla="*/ 3 w 30"/>
                  <a:gd name="T7" fmla="*/ 30 h 33"/>
                  <a:gd name="T8" fmla="*/ 3 w 30"/>
                  <a:gd name="T9" fmla="*/ 30 h 33"/>
                  <a:gd name="T10" fmla="*/ 0 w 30"/>
                  <a:gd name="T11" fmla="*/ 25 h 33"/>
                  <a:gd name="T12" fmla="*/ 0 w 30"/>
                  <a:gd name="T13" fmla="*/ 20 h 33"/>
                  <a:gd name="T14" fmla="*/ 0 w 30"/>
                  <a:gd name="T15" fmla="*/ 0 h 33"/>
                  <a:gd name="T16" fmla="*/ 6 w 30"/>
                  <a:gd name="T17" fmla="*/ 0 h 33"/>
                  <a:gd name="T18" fmla="*/ 6 w 30"/>
                  <a:gd name="T19" fmla="*/ 18 h 33"/>
                  <a:gd name="T20" fmla="*/ 6 w 30"/>
                  <a:gd name="T21" fmla="*/ 18 h 33"/>
                  <a:gd name="T22" fmla="*/ 8 w 30"/>
                  <a:gd name="T23" fmla="*/ 25 h 33"/>
                  <a:gd name="T24" fmla="*/ 10 w 30"/>
                  <a:gd name="T25" fmla="*/ 26 h 33"/>
                  <a:gd name="T26" fmla="*/ 13 w 30"/>
                  <a:gd name="T27" fmla="*/ 26 h 33"/>
                  <a:gd name="T28" fmla="*/ 13 w 30"/>
                  <a:gd name="T29" fmla="*/ 26 h 33"/>
                  <a:gd name="T30" fmla="*/ 18 w 30"/>
                  <a:gd name="T31" fmla="*/ 25 h 33"/>
                  <a:gd name="T32" fmla="*/ 18 w 30"/>
                  <a:gd name="T33" fmla="*/ 25 h 33"/>
                  <a:gd name="T34" fmla="*/ 21 w 30"/>
                  <a:gd name="T35" fmla="*/ 20 h 33"/>
                  <a:gd name="T36" fmla="*/ 21 w 30"/>
                  <a:gd name="T37" fmla="*/ 0 h 33"/>
                  <a:gd name="T38" fmla="*/ 28 w 30"/>
                  <a:gd name="T39" fmla="*/ 0 h 33"/>
                  <a:gd name="T40" fmla="*/ 28 w 30"/>
                  <a:gd name="T41" fmla="*/ 25 h 33"/>
                  <a:gd name="T42" fmla="*/ 28 w 30"/>
                  <a:gd name="T43" fmla="*/ 25 h 33"/>
                  <a:gd name="T44" fmla="*/ 28 w 30"/>
                  <a:gd name="T45" fmla="*/ 26 h 33"/>
                  <a:gd name="T46" fmla="*/ 28 w 30"/>
                  <a:gd name="T47" fmla="*/ 26 h 33"/>
                  <a:gd name="T48" fmla="*/ 30 w 30"/>
                  <a:gd name="T49" fmla="*/ 26 h 33"/>
                  <a:gd name="T50" fmla="*/ 30 w 30"/>
                  <a:gd name="T51" fmla="*/ 31 h 33"/>
                  <a:gd name="T52" fmla="*/ 30 w 30"/>
                  <a:gd name="T53" fmla="*/ 31 h 33"/>
                  <a:gd name="T54" fmla="*/ 28 w 30"/>
                  <a:gd name="T55" fmla="*/ 31 h 33"/>
                  <a:gd name="T56" fmla="*/ 28 w 30"/>
                  <a:gd name="T57" fmla="*/ 31 h 33"/>
                  <a:gd name="T58" fmla="*/ 26 w 30"/>
                  <a:gd name="T59" fmla="*/ 31 h 33"/>
                  <a:gd name="T60" fmla="*/ 26 w 30"/>
                  <a:gd name="T61" fmla="*/ 31 h 33"/>
                  <a:gd name="T62" fmla="*/ 25 w 30"/>
                  <a:gd name="T63" fmla="*/ 31 h 33"/>
                  <a:gd name="T64" fmla="*/ 25 w 30"/>
                  <a:gd name="T65" fmla="*/ 31 h 33"/>
                  <a:gd name="T66" fmla="*/ 23 w 30"/>
                  <a:gd name="T67" fmla="*/ 28 h 33"/>
                  <a:gd name="T68" fmla="*/ 23 w 30"/>
                  <a:gd name="T69" fmla="*/ 25 h 33"/>
                  <a:gd name="T70" fmla="*/ 23 w 30"/>
                  <a:gd name="T71" fmla="*/ 25 h 33"/>
                  <a:gd name="T72" fmla="*/ 20 w 30"/>
                  <a:gd name="T73" fmla="*/ 28 h 33"/>
                  <a:gd name="T74" fmla="*/ 16 w 30"/>
                  <a:gd name="T75" fmla="*/ 31 h 33"/>
                  <a:gd name="T76" fmla="*/ 16 w 30"/>
                  <a:gd name="T77" fmla="*/ 31 h 33"/>
                  <a:gd name="T78" fmla="*/ 10 w 30"/>
                  <a:gd name="T79" fmla="*/ 33 h 33"/>
                  <a:gd name="T80" fmla="*/ 10 w 30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342"/>
              <p:cNvSpPr/>
              <p:nvPr/>
            </p:nvSpPr>
            <p:spPr bwMode="auto">
              <a:xfrm>
                <a:off x="4678" y="2094"/>
                <a:ext cx="46" cy="31"/>
              </a:xfrm>
              <a:custGeom>
                <a:avLst/>
                <a:gdLst>
                  <a:gd name="T0" fmla="*/ 46 w 46"/>
                  <a:gd name="T1" fmla="*/ 31 h 31"/>
                  <a:gd name="T2" fmla="*/ 39 w 46"/>
                  <a:gd name="T3" fmla="*/ 31 h 31"/>
                  <a:gd name="T4" fmla="*/ 39 w 46"/>
                  <a:gd name="T5" fmla="*/ 15 h 31"/>
                  <a:gd name="T6" fmla="*/ 39 w 46"/>
                  <a:gd name="T7" fmla="*/ 15 h 31"/>
                  <a:gd name="T8" fmla="*/ 39 w 46"/>
                  <a:gd name="T9" fmla="*/ 8 h 31"/>
                  <a:gd name="T10" fmla="*/ 39 w 46"/>
                  <a:gd name="T11" fmla="*/ 8 h 31"/>
                  <a:gd name="T12" fmla="*/ 38 w 46"/>
                  <a:gd name="T13" fmla="*/ 6 h 31"/>
                  <a:gd name="T14" fmla="*/ 34 w 46"/>
                  <a:gd name="T15" fmla="*/ 6 h 31"/>
                  <a:gd name="T16" fmla="*/ 34 w 46"/>
                  <a:gd name="T17" fmla="*/ 6 h 31"/>
                  <a:gd name="T18" fmla="*/ 31 w 46"/>
                  <a:gd name="T19" fmla="*/ 6 h 31"/>
                  <a:gd name="T20" fmla="*/ 29 w 46"/>
                  <a:gd name="T21" fmla="*/ 8 h 31"/>
                  <a:gd name="T22" fmla="*/ 29 w 46"/>
                  <a:gd name="T23" fmla="*/ 8 h 31"/>
                  <a:gd name="T24" fmla="*/ 26 w 46"/>
                  <a:gd name="T25" fmla="*/ 13 h 31"/>
                  <a:gd name="T26" fmla="*/ 26 w 46"/>
                  <a:gd name="T27" fmla="*/ 31 h 31"/>
                  <a:gd name="T28" fmla="*/ 20 w 46"/>
                  <a:gd name="T29" fmla="*/ 31 h 31"/>
                  <a:gd name="T30" fmla="*/ 20 w 46"/>
                  <a:gd name="T31" fmla="*/ 15 h 31"/>
                  <a:gd name="T32" fmla="*/ 20 w 46"/>
                  <a:gd name="T33" fmla="*/ 15 h 31"/>
                  <a:gd name="T34" fmla="*/ 18 w 46"/>
                  <a:gd name="T35" fmla="*/ 8 h 31"/>
                  <a:gd name="T36" fmla="*/ 18 w 46"/>
                  <a:gd name="T37" fmla="*/ 8 h 31"/>
                  <a:gd name="T38" fmla="*/ 16 w 46"/>
                  <a:gd name="T39" fmla="*/ 6 h 31"/>
                  <a:gd name="T40" fmla="*/ 15 w 46"/>
                  <a:gd name="T41" fmla="*/ 6 h 31"/>
                  <a:gd name="T42" fmla="*/ 15 w 46"/>
                  <a:gd name="T43" fmla="*/ 6 h 31"/>
                  <a:gd name="T44" fmla="*/ 11 w 46"/>
                  <a:gd name="T45" fmla="*/ 6 h 31"/>
                  <a:gd name="T46" fmla="*/ 10 w 46"/>
                  <a:gd name="T47" fmla="*/ 8 h 31"/>
                  <a:gd name="T48" fmla="*/ 10 w 46"/>
                  <a:gd name="T49" fmla="*/ 8 h 31"/>
                  <a:gd name="T50" fmla="*/ 6 w 46"/>
                  <a:gd name="T51" fmla="*/ 13 h 31"/>
                  <a:gd name="T52" fmla="*/ 6 w 46"/>
                  <a:gd name="T53" fmla="*/ 31 h 31"/>
                  <a:gd name="T54" fmla="*/ 0 w 46"/>
                  <a:gd name="T55" fmla="*/ 31 h 31"/>
                  <a:gd name="T56" fmla="*/ 0 w 46"/>
                  <a:gd name="T57" fmla="*/ 0 h 31"/>
                  <a:gd name="T58" fmla="*/ 5 w 46"/>
                  <a:gd name="T59" fmla="*/ 0 h 31"/>
                  <a:gd name="T60" fmla="*/ 5 w 46"/>
                  <a:gd name="T61" fmla="*/ 6 h 31"/>
                  <a:gd name="T62" fmla="*/ 5 w 46"/>
                  <a:gd name="T63" fmla="*/ 6 h 31"/>
                  <a:gd name="T64" fmla="*/ 10 w 46"/>
                  <a:gd name="T65" fmla="*/ 2 h 31"/>
                  <a:gd name="T66" fmla="*/ 10 w 46"/>
                  <a:gd name="T67" fmla="*/ 2 h 31"/>
                  <a:gd name="T68" fmla="*/ 16 w 46"/>
                  <a:gd name="T69" fmla="*/ 0 h 31"/>
                  <a:gd name="T70" fmla="*/ 16 w 46"/>
                  <a:gd name="T71" fmla="*/ 0 h 31"/>
                  <a:gd name="T72" fmla="*/ 20 w 46"/>
                  <a:gd name="T73" fmla="*/ 0 h 31"/>
                  <a:gd name="T74" fmla="*/ 23 w 46"/>
                  <a:gd name="T75" fmla="*/ 2 h 31"/>
                  <a:gd name="T76" fmla="*/ 23 w 46"/>
                  <a:gd name="T77" fmla="*/ 2 h 31"/>
                  <a:gd name="T78" fmla="*/ 25 w 46"/>
                  <a:gd name="T79" fmla="*/ 5 h 31"/>
                  <a:gd name="T80" fmla="*/ 26 w 46"/>
                  <a:gd name="T81" fmla="*/ 6 h 31"/>
                  <a:gd name="T82" fmla="*/ 26 w 46"/>
                  <a:gd name="T83" fmla="*/ 6 h 31"/>
                  <a:gd name="T84" fmla="*/ 31 w 46"/>
                  <a:gd name="T85" fmla="*/ 2 h 31"/>
                  <a:gd name="T86" fmla="*/ 31 w 46"/>
                  <a:gd name="T87" fmla="*/ 2 h 31"/>
                  <a:gd name="T88" fmla="*/ 38 w 46"/>
                  <a:gd name="T89" fmla="*/ 0 h 31"/>
                  <a:gd name="T90" fmla="*/ 38 w 46"/>
                  <a:gd name="T91" fmla="*/ 0 h 31"/>
                  <a:gd name="T92" fmla="*/ 41 w 46"/>
                  <a:gd name="T93" fmla="*/ 2 h 31"/>
                  <a:gd name="T94" fmla="*/ 41 w 46"/>
                  <a:gd name="T95" fmla="*/ 2 h 31"/>
                  <a:gd name="T96" fmla="*/ 44 w 46"/>
                  <a:gd name="T97" fmla="*/ 3 h 31"/>
                  <a:gd name="T98" fmla="*/ 44 w 46"/>
                  <a:gd name="T99" fmla="*/ 3 h 31"/>
                  <a:gd name="T100" fmla="*/ 46 w 46"/>
                  <a:gd name="T101" fmla="*/ 8 h 31"/>
                  <a:gd name="T102" fmla="*/ 46 w 46"/>
                  <a:gd name="T103" fmla="*/ 8 h 31"/>
                  <a:gd name="T104" fmla="*/ 46 w 46"/>
                  <a:gd name="T105" fmla="*/ 13 h 31"/>
                  <a:gd name="T106" fmla="*/ 46 w 46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1">
                    <a:moveTo>
                      <a:pt x="46" y="31"/>
                    </a:moveTo>
                    <a:lnTo>
                      <a:pt x="39" y="31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3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343"/>
              <p:cNvSpPr/>
              <p:nvPr/>
            </p:nvSpPr>
            <p:spPr bwMode="auto">
              <a:xfrm>
                <a:off x="4732" y="209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6 h 31"/>
                  <a:gd name="T14" fmla="*/ 37 w 48"/>
                  <a:gd name="T15" fmla="*/ 6 h 31"/>
                  <a:gd name="T16" fmla="*/ 37 w 48"/>
                  <a:gd name="T17" fmla="*/ 6 h 31"/>
                  <a:gd name="T18" fmla="*/ 33 w 48"/>
                  <a:gd name="T19" fmla="*/ 6 h 31"/>
                  <a:gd name="T20" fmla="*/ 32 w 48"/>
                  <a:gd name="T21" fmla="*/ 8 h 31"/>
                  <a:gd name="T22" fmla="*/ 32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6 h 31"/>
                  <a:gd name="T40" fmla="*/ 15 w 48"/>
                  <a:gd name="T41" fmla="*/ 6 h 31"/>
                  <a:gd name="T42" fmla="*/ 15 w 48"/>
                  <a:gd name="T43" fmla="*/ 6 h 31"/>
                  <a:gd name="T44" fmla="*/ 13 w 48"/>
                  <a:gd name="T45" fmla="*/ 6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6 h 31"/>
                  <a:gd name="T62" fmla="*/ 7 w 48"/>
                  <a:gd name="T63" fmla="*/ 6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5 h 31"/>
                  <a:gd name="T80" fmla="*/ 27 w 48"/>
                  <a:gd name="T81" fmla="*/ 6 h 31"/>
                  <a:gd name="T82" fmla="*/ 27 w 48"/>
                  <a:gd name="T83" fmla="*/ 6 h 31"/>
                  <a:gd name="T84" fmla="*/ 32 w 48"/>
                  <a:gd name="T85" fmla="*/ 2 h 31"/>
                  <a:gd name="T86" fmla="*/ 32 w 48"/>
                  <a:gd name="T87" fmla="*/ 2 h 31"/>
                  <a:gd name="T88" fmla="*/ 40 w 48"/>
                  <a:gd name="T89" fmla="*/ 0 h 31"/>
                  <a:gd name="T90" fmla="*/ 40 w 48"/>
                  <a:gd name="T91" fmla="*/ 0 h 31"/>
                  <a:gd name="T92" fmla="*/ 43 w 48"/>
                  <a:gd name="T93" fmla="*/ 2 h 31"/>
                  <a:gd name="T94" fmla="*/ 43 w 48"/>
                  <a:gd name="T95" fmla="*/ 2 h 31"/>
                  <a:gd name="T96" fmla="*/ 46 w 48"/>
                  <a:gd name="T97" fmla="*/ 3 h 31"/>
                  <a:gd name="T98" fmla="*/ 46 w 48"/>
                  <a:gd name="T99" fmla="*/ 3 h 31"/>
                  <a:gd name="T100" fmla="*/ 48 w 48"/>
                  <a:gd name="T101" fmla="*/ 8 h 31"/>
                  <a:gd name="T102" fmla="*/ 48 w 48"/>
                  <a:gd name="T103" fmla="*/ 8 h 31"/>
                  <a:gd name="T104" fmla="*/ 48 w 48"/>
                  <a:gd name="T105" fmla="*/ 13 h 31"/>
                  <a:gd name="T106" fmla="*/ 48 w 48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344"/>
              <p:cNvSpPr/>
              <p:nvPr/>
            </p:nvSpPr>
            <p:spPr bwMode="auto">
              <a:xfrm>
                <a:off x="4783" y="2094"/>
                <a:ext cx="32" cy="44"/>
              </a:xfrm>
              <a:custGeom>
                <a:avLst/>
                <a:gdLst>
                  <a:gd name="T0" fmla="*/ 5 w 32"/>
                  <a:gd name="T1" fmla="*/ 39 h 44"/>
                  <a:gd name="T2" fmla="*/ 5 w 32"/>
                  <a:gd name="T3" fmla="*/ 39 h 44"/>
                  <a:gd name="T4" fmla="*/ 7 w 32"/>
                  <a:gd name="T5" fmla="*/ 39 h 44"/>
                  <a:gd name="T6" fmla="*/ 7 w 32"/>
                  <a:gd name="T7" fmla="*/ 39 h 44"/>
                  <a:gd name="T8" fmla="*/ 9 w 32"/>
                  <a:gd name="T9" fmla="*/ 39 h 44"/>
                  <a:gd name="T10" fmla="*/ 9 w 32"/>
                  <a:gd name="T11" fmla="*/ 39 h 44"/>
                  <a:gd name="T12" fmla="*/ 10 w 32"/>
                  <a:gd name="T13" fmla="*/ 39 h 44"/>
                  <a:gd name="T14" fmla="*/ 10 w 32"/>
                  <a:gd name="T15" fmla="*/ 39 h 44"/>
                  <a:gd name="T16" fmla="*/ 10 w 32"/>
                  <a:gd name="T17" fmla="*/ 38 h 44"/>
                  <a:gd name="T18" fmla="*/ 10 w 32"/>
                  <a:gd name="T19" fmla="*/ 38 h 44"/>
                  <a:gd name="T20" fmla="*/ 12 w 32"/>
                  <a:gd name="T21" fmla="*/ 36 h 44"/>
                  <a:gd name="T22" fmla="*/ 12 w 32"/>
                  <a:gd name="T23" fmla="*/ 36 h 44"/>
                  <a:gd name="T24" fmla="*/ 14 w 32"/>
                  <a:gd name="T25" fmla="*/ 31 h 44"/>
                  <a:gd name="T26" fmla="*/ 0 w 32"/>
                  <a:gd name="T27" fmla="*/ 0 h 44"/>
                  <a:gd name="T28" fmla="*/ 7 w 32"/>
                  <a:gd name="T29" fmla="*/ 0 h 44"/>
                  <a:gd name="T30" fmla="*/ 17 w 32"/>
                  <a:gd name="T31" fmla="*/ 26 h 44"/>
                  <a:gd name="T32" fmla="*/ 25 w 32"/>
                  <a:gd name="T33" fmla="*/ 0 h 44"/>
                  <a:gd name="T34" fmla="*/ 32 w 32"/>
                  <a:gd name="T35" fmla="*/ 0 h 44"/>
                  <a:gd name="T36" fmla="*/ 19 w 32"/>
                  <a:gd name="T37" fmla="*/ 39 h 44"/>
                  <a:gd name="T38" fmla="*/ 19 w 32"/>
                  <a:gd name="T39" fmla="*/ 39 h 44"/>
                  <a:gd name="T40" fmla="*/ 15 w 32"/>
                  <a:gd name="T41" fmla="*/ 43 h 44"/>
                  <a:gd name="T42" fmla="*/ 15 w 32"/>
                  <a:gd name="T43" fmla="*/ 43 h 44"/>
                  <a:gd name="T44" fmla="*/ 12 w 32"/>
                  <a:gd name="T45" fmla="*/ 44 h 44"/>
                  <a:gd name="T46" fmla="*/ 9 w 32"/>
                  <a:gd name="T47" fmla="*/ 44 h 44"/>
                  <a:gd name="T48" fmla="*/ 9 w 32"/>
                  <a:gd name="T49" fmla="*/ 44 h 44"/>
                  <a:gd name="T50" fmla="*/ 7 w 32"/>
                  <a:gd name="T51" fmla="*/ 44 h 44"/>
                  <a:gd name="T52" fmla="*/ 7 w 32"/>
                  <a:gd name="T53" fmla="*/ 44 h 44"/>
                  <a:gd name="T54" fmla="*/ 5 w 32"/>
                  <a:gd name="T55" fmla="*/ 44 h 44"/>
                  <a:gd name="T56" fmla="*/ 5 w 32"/>
                  <a:gd name="T5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4">
                    <a:moveTo>
                      <a:pt x="5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26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345"/>
              <p:cNvSpPr/>
              <p:nvPr/>
            </p:nvSpPr>
            <p:spPr bwMode="auto">
              <a:xfrm>
                <a:off x="4835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9 w 28"/>
                  <a:gd name="T23" fmla="*/ 8 h 31"/>
                  <a:gd name="T24" fmla="*/ 9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6 h 31"/>
                  <a:gd name="T42" fmla="*/ 6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346"/>
              <p:cNvSpPr>
                <a:spLocks noEditPoints="1"/>
              </p:cNvSpPr>
              <p:nvPr/>
            </p:nvSpPr>
            <p:spPr bwMode="auto">
              <a:xfrm>
                <a:off x="4871" y="2082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347"/>
              <p:cNvSpPr>
                <a:spLocks noEditPoints="1"/>
              </p:cNvSpPr>
              <p:nvPr/>
            </p:nvSpPr>
            <p:spPr bwMode="auto">
              <a:xfrm>
                <a:off x="4886" y="2082"/>
                <a:ext cx="31" cy="45"/>
              </a:xfrm>
              <a:custGeom>
                <a:avLst/>
                <a:gdLst>
                  <a:gd name="T0" fmla="*/ 16 w 31"/>
                  <a:gd name="T1" fmla="*/ 45 h 45"/>
                  <a:gd name="T2" fmla="*/ 16 w 31"/>
                  <a:gd name="T3" fmla="*/ 45 h 45"/>
                  <a:gd name="T4" fmla="*/ 10 w 31"/>
                  <a:gd name="T5" fmla="*/ 43 h 45"/>
                  <a:gd name="T6" fmla="*/ 10 w 31"/>
                  <a:gd name="T7" fmla="*/ 43 h 45"/>
                  <a:gd name="T8" fmla="*/ 5 w 31"/>
                  <a:gd name="T9" fmla="*/ 38 h 45"/>
                  <a:gd name="T10" fmla="*/ 5 w 31"/>
                  <a:gd name="T11" fmla="*/ 43 h 45"/>
                  <a:gd name="T12" fmla="*/ 0 w 31"/>
                  <a:gd name="T13" fmla="*/ 43 h 45"/>
                  <a:gd name="T14" fmla="*/ 0 w 31"/>
                  <a:gd name="T15" fmla="*/ 0 h 45"/>
                  <a:gd name="T16" fmla="*/ 6 w 31"/>
                  <a:gd name="T17" fmla="*/ 0 h 45"/>
                  <a:gd name="T18" fmla="*/ 6 w 31"/>
                  <a:gd name="T19" fmla="*/ 18 h 45"/>
                  <a:gd name="T20" fmla="*/ 6 w 31"/>
                  <a:gd name="T21" fmla="*/ 18 h 45"/>
                  <a:gd name="T22" fmla="*/ 11 w 31"/>
                  <a:gd name="T23" fmla="*/ 14 h 45"/>
                  <a:gd name="T24" fmla="*/ 11 w 31"/>
                  <a:gd name="T25" fmla="*/ 14 h 45"/>
                  <a:gd name="T26" fmla="*/ 18 w 31"/>
                  <a:gd name="T27" fmla="*/ 12 h 45"/>
                  <a:gd name="T28" fmla="*/ 18 w 31"/>
                  <a:gd name="T29" fmla="*/ 12 h 45"/>
                  <a:gd name="T30" fmla="*/ 23 w 31"/>
                  <a:gd name="T31" fmla="*/ 14 h 45"/>
                  <a:gd name="T32" fmla="*/ 23 w 31"/>
                  <a:gd name="T33" fmla="*/ 14 h 45"/>
                  <a:gd name="T34" fmla="*/ 28 w 31"/>
                  <a:gd name="T35" fmla="*/ 17 h 45"/>
                  <a:gd name="T36" fmla="*/ 28 w 31"/>
                  <a:gd name="T37" fmla="*/ 17 h 45"/>
                  <a:gd name="T38" fmla="*/ 29 w 31"/>
                  <a:gd name="T39" fmla="*/ 22 h 45"/>
                  <a:gd name="T40" fmla="*/ 29 w 31"/>
                  <a:gd name="T41" fmla="*/ 22 h 45"/>
                  <a:gd name="T42" fmla="*/ 31 w 31"/>
                  <a:gd name="T43" fmla="*/ 28 h 45"/>
                  <a:gd name="T44" fmla="*/ 31 w 31"/>
                  <a:gd name="T45" fmla="*/ 28 h 45"/>
                  <a:gd name="T46" fmla="*/ 29 w 31"/>
                  <a:gd name="T47" fmla="*/ 35 h 45"/>
                  <a:gd name="T48" fmla="*/ 29 w 31"/>
                  <a:gd name="T49" fmla="*/ 35 h 45"/>
                  <a:gd name="T50" fmla="*/ 26 w 31"/>
                  <a:gd name="T51" fmla="*/ 40 h 45"/>
                  <a:gd name="T52" fmla="*/ 26 w 31"/>
                  <a:gd name="T53" fmla="*/ 40 h 45"/>
                  <a:gd name="T54" fmla="*/ 23 w 31"/>
                  <a:gd name="T55" fmla="*/ 43 h 45"/>
                  <a:gd name="T56" fmla="*/ 23 w 31"/>
                  <a:gd name="T57" fmla="*/ 43 h 45"/>
                  <a:gd name="T58" fmla="*/ 16 w 31"/>
                  <a:gd name="T59" fmla="*/ 45 h 45"/>
                  <a:gd name="T60" fmla="*/ 16 w 31"/>
                  <a:gd name="T61" fmla="*/ 45 h 45"/>
                  <a:gd name="T62" fmla="*/ 15 w 31"/>
                  <a:gd name="T63" fmla="*/ 38 h 45"/>
                  <a:gd name="T64" fmla="*/ 15 w 31"/>
                  <a:gd name="T65" fmla="*/ 38 h 45"/>
                  <a:gd name="T66" fmla="*/ 18 w 31"/>
                  <a:gd name="T67" fmla="*/ 38 h 45"/>
                  <a:gd name="T68" fmla="*/ 18 w 31"/>
                  <a:gd name="T69" fmla="*/ 38 h 45"/>
                  <a:gd name="T70" fmla="*/ 21 w 31"/>
                  <a:gd name="T71" fmla="*/ 35 h 45"/>
                  <a:gd name="T72" fmla="*/ 21 w 31"/>
                  <a:gd name="T73" fmla="*/ 35 h 45"/>
                  <a:gd name="T74" fmla="*/ 23 w 31"/>
                  <a:gd name="T75" fmla="*/ 32 h 45"/>
                  <a:gd name="T76" fmla="*/ 23 w 31"/>
                  <a:gd name="T77" fmla="*/ 32 h 45"/>
                  <a:gd name="T78" fmla="*/ 24 w 31"/>
                  <a:gd name="T79" fmla="*/ 28 h 45"/>
                  <a:gd name="T80" fmla="*/ 24 w 31"/>
                  <a:gd name="T81" fmla="*/ 28 h 45"/>
                  <a:gd name="T82" fmla="*/ 23 w 31"/>
                  <a:gd name="T83" fmla="*/ 25 h 45"/>
                  <a:gd name="T84" fmla="*/ 23 w 31"/>
                  <a:gd name="T85" fmla="*/ 25 h 45"/>
                  <a:gd name="T86" fmla="*/ 21 w 31"/>
                  <a:gd name="T87" fmla="*/ 20 h 45"/>
                  <a:gd name="T88" fmla="*/ 21 w 31"/>
                  <a:gd name="T89" fmla="*/ 20 h 45"/>
                  <a:gd name="T90" fmla="*/ 19 w 31"/>
                  <a:gd name="T91" fmla="*/ 18 h 45"/>
                  <a:gd name="T92" fmla="*/ 19 w 31"/>
                  <a:gd name="T93" fmla="*/ 18 h 45"/>
                  <a:gd name="T94" fmla="*/ 15 w 31"/>
                  <a:gd name="T95" fmla="*/ 17 h 45"/>
                  <a:gd name="T96" fmla="*/ 15 w 31"/>
                  <a:gd name="T97" fmla="*/ 17 h 45"/>
                  <a:gd name="T98" fmla="*/ 13 w 31"/>
                  <a:gd name="T99" fmla="*/ 18 h 45"/>
                  <a:gd name="T100" fmla="*/ 10 w 31"/>
                  <a:gd name="T101" fmla="*/ 20 h 45"/>
                  <a:gd name="T102" fmla="*/ 10 w 31"/>
                  <a:gd name="T103" fmla="*/ 20 h 45"/>
                  <a:gd name="T104" fmla="*/ 6 w 31"/>
                  <a:gd name="T105" fmla="*/ 25 h 45"/>
                  <a:gd name="T106" fmla="*/ 6 w 31"/>
                  <a:gd name="T107" fmla="*/ 33 h 45"/>
                  <a:gd name="T108" fmla="*/ 6 w 31"/>
                  <a:gd name="T109" fmla="*/ 33 h 45"/>
                  <a:gd name="T110" fmla="*/ 8 w 31"/>
                  <a:gd name="T111" fmla="*/ 35 h 45"/>
                  <a:gd name="T112" fmla="*/ 8 w 31"/>
                  <a:gd name="T113" fmla="*/ 35 h 45"/>
                  <a:gd name="T114" fmla="*/ 10 w 31"/>
                  <a:gd name="T115" fmla="*/ 37 h 45"/>
                  <a:gd name="T116" fmla="*/ 10 w 31"/>
                  <a:gd name="T117" fmla="*/ 37 h 45"/>
                  <a:gd name="T118" fmla="*/ 11 w 31"/>
                  <a:gd name="T119" fmla="*/ 38 h 45"/>
                  <a:gd name="T120" fmla="*/ 11 w 31"/>
                  <a:gd name="T121" fmla="*/ 38 h 45"/>
                  <a:gd name="T122" fmla="*/ 15 w 31"/>
                  <a:gd name="T123" fmla="*/ 38 h 45"/>
                  <a:gd name="T124" fmla="*/ 15 w 31"/>
                  <a:gd name="T12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" h="45">
                    <a:moveTo>
                      <a:pt x="16" y="45"/>
                    </a:moveTo>
                    <a:lnTo>
                      <a:pt x="16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348"/>
              <p:cNvSpPr/>
              <p:nvPr/>
            </p:nvSpPr>
            <p:spPr bwMode="auto">
              <a:xfrm>
                <a:off x="4924" y="2082"/>
                <a:ext cx="28" cy="43"/>
              </a:xfrm>
              <a:custGeom>
                <a:avLst/>
                <a:gdLst>
                  <a:gd name="T0" fmla="*/ 28 w 28"/>
                  <a:gd name="T1" fmla="*/ 43 h 43"/>
                  <a:gd name="T2" fmla="*/ 21 w 28"/>
                  <a:gd name="T3" fmla="*/ 43 h 43"/>
                  <a:gd name="T4" fmla="*/ 21 w 28"/>
                  <a:gd name="T5" fmla="*/ 27 h 43"/>
                  <a:gd name="T6" fmla="*/ 21 w 28"/>
                  <a:gd name="T7" fmla="*/ 27 h 43"/>
                  <a:gd name="T8" fmla="*/ 21 w 28"/>
                  <a:gd name="T9" fmla="*/ 22 h 43"/>
                  <a:gd name="T10" fmla="*/ 19 w 28"/>
                  <a:gd name="T11" fmla="*/ 20 h 43"/>
                  <a:gd name="T12" fmla="*/ 19 w 28"/>
                  <a:gd name="T13" fmla="*/ 20 h 43"/>
                  <a:gd name="T14" fmla="*/ 18 w 28"/>
                  <a:gd name="T15" fmla="*/ 18 h 43"/>
                  <a:gd name="T16" fmla="*/ 14 w 28"/>
                  <a:gd name="T17" fmla="*/ 18 h 43"/>
                  <a:gd name="T18" fmla="*/ 14 w 28"/>
                  <a:gd name="T19" fmla="*/ 18 h 43"/>
                  <a:gd name="T20" fmla="*/ 13 w 28"/>
                  <a:gd name="T21" fmla="*/ 18 h 43"/>
                  <a:gd name="T22" fmla="*/ 13 w 28"/>
                  <a:gd name="T23" fmla="*/ 18 h 43"/>
                  <a:gd name="T24" fmla="*/ 10 w 28"/>
                  <a:gd name="T25" fmla="*/ 20 h 43"/>
                  <a:gd name="T26" fmla="*/ 10 w 28"/>
                  <a:gd name="T27" fmla="*/ 20 h 43"/>
                  <a:gd name="T28" fmla="*/ 8 w 28"/>
                  <a:gd name="T29" fmla="*/ 22 h 43"/>
                  <a:gd name="T30" fmla="*/ 8 w 28"/>
                  <a:gd name="T31" fmla="*/ 22 h 43"/>
                  <a:gd name="T32" fmla="*/ 6 w 28"/>
                  <a:gd name="T33" fmla="*/ 25 h 43"/>
                  <a:gd name="T34" fmla="*/ 6 w 28"/>
                  <a:gd name="T35" fmla="*/ 43 h 43"/>
                  <a:gd name="T36" fmla="*/ 0 w 28"/>
                  <a:gd name="T37" fmla="*/ 43 h 43"/>
                  <a:gd name="T38" fmla="*/ 0 w 28"/>
                  <a:gd name="T39" fmla="*/ 0 h 43"/>
                  <a:gd name="T40" fmla="*/ 6 w 28"/>
                  <a:gd name="T41" fmla="*/ 0 h 43"/>
                  <a:gd name="T42" fmla="*/ 6 w 28"/>
                  <a:gd name="T43" fmla="*/ 18 h 43"/>
                  <a:gd name="T44" fmla="*/ 6 w 28"/>
                  <a:gd name="T45" fmla="*/ 18 h 43"/>
                  <a:gd name="T46" fmla="*/ 11 w 28"/>
                  <a:gd name="T47" fmla="*/ 14 h 43"/>
                  <a:gd name="T48" fmla="*/ 11 w 28"/>
                  <a:gd name="T49" fmla="*/ 14 h 43"/>
                  <a:gd name="T50" fmla="*/ 18 w 28"/>
                  <a:gd name="T51" fmla="*/ 12 h 43"/>
                  <a:gd name="T52" fmla="*/ 18 w 28"/>
                  <a:gd name="T53" fmla="*/ 12 h 43"/>
                  <a:gd name="T54" fmla="*/ 23 w 28"/>
                  <a:gd name="T55" fmla="*/ 14 h 43"/>
                  <a:gd name="T56" fmla="*/ 23 w 28"/>
                  <a:gd name="T57" fmla="*/ 14 h 43"/>
                  <a:gd name="T58" fmla="*/ 26 w 28"/>
                  <a:gd name="T59" fmla="*/ 15 h 43"/>
                  <a:gd name="T60" fmla="*/ 26 w 28"/>
                  <a:gd name="T61" fmla="*/ 15 h 43"/>
                  <a:gd name="T62" fmla="*/ 28 w 28"/>
                  <a:gd name="T63" fmla="*/ 20 h 43"/>
                  <a:gd name="T64" fmla="*/ 28 w 28"/>
                  <a:gd name="T65" fmla="*/ 20 h 43"/>
                  <a:gd name="T66" fmla="*/ 28 w 28"/>
                  <a:gd name="T67" fmla="*/ 25 h 43"/>
                  <a:gd name="T68" fmla="*/ 28 w 28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3">
                    <a:moveTo>
                      <a:pt x="28" y="43"/>
                    </a:moveTo>
                    <a:lnTo>
                      <a:pt x="21" y="4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5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8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49"/>
              <p:cNvSpPr>
                <a:spLocks noEditPoints="1"/>
              </p:cNvSpPr>
              <p:nvPr/>
            </p:nvSpPr>
            <p:spPr bwMode="auto">
              <a:xfrm>
                <a:off x="4523" y="1500"/>
                <a:ext cx="147" cy="186"/>
              </a:xfrm>
              <a:custGeom>
                <a:avLst/>
                <a:gdLst>
                  <a:gd name="T0" fmla="*/ 99 w 147"/>
                  <a:gd name="T1" fmla="*/ 173 h 186"/>
                  <a:gd name="T2" fmla="*/ 127 w 147"/>
                  <a:gd name="T3" fmla="*/ 124 h 186"/>
                  <a:gd name="T4" fmla="*/ 147 w 147"/>
                  <a:gd name="T5" fmla="*/ 72 h 186"/>
                  <a:gd name="T6" fmla="*/ 133 w 147"/>
                  <a:gd name="T7" fmla="*/ 31 h 186"/>
                  <a:gd name="T8" fmla="*/ 89 w 147"/>
                  <a:gd name="T9" fmla="*/ 2 h 186"/>
                  <a:gd name="T10" fmla="*/ 44 w 147"/>
                  <a:gd name="T11" fmla="*/ 5 h 186"/>
                  <a:gd name="T12" fmla="*/ 6 w 147"/>
                  <a:gd name="T13" fmla="*/ 44 h 186"/>
                  <a:gd name="T14" fmla="*/ 1 w 147"/>
                  <a:gd name="T15" fmla="*/ 87 h 186"/>
                  <a:gd name="T16" fmla="*/ 33 w 147"/>
                  <a:gd name="T17" fmla="*/ 140 h 186"/>
                  <a:gd name="T18" fmla="*/ 49 w 147"/>
                  <a:gd name="T19" fmla="*/ 173 h 186"/>
                  <a:gd name="T20" fmla="*/ 46 w 147"/>
                  <a:gd name="T21" fmla="*/ 186 h 186"/>
                  <a:gd name="T22" fmla="*/ 85 w 147"/>
                  <a:gd name="T23" fmla="*/ 130 h 186"/>
                  <a:gd name="T24" fmla="*/ 100 w 147"/>
                  <a:gd name="T25" fmla="*/ 74 h 186"/>
                  <a:gd name="T26" fmla="*/ 123 w 147"/>
                  <a:gd name="T27" fmla="*/ 69 h 186"/>
                  <a:gd name="T28" fmla="*/ 123 w 147"/>
                  <a:gd name="T29" fmla="*/ 58 h 186"/>
                  <a:gd name="T30" fmla="*/ 110 w 147"/>
                  <a:gd name="T31" fmla="*/ 51 h 186"/>
                  <a:gd name="T32" fmla="*/ 100 w 147"/>
                  <a:gd name="T33" fmla="*/ 59 h 186"/>
                  <a:gd name="T34" fmla="*/ 49 w 147"/>
                  <a:gd name="T35" fmla="*/ 69 h 186"/>
                  <a:gd name="T36" fmla="*/ 39 w 147"/>
                  <a:gd name="T37" fmla="*/ 51 h 186"/>
                  <a:gd name="T38" fmla="*/ 26 w 147"/>
                  <a:gd name="T39" fmla="*/ 56 h 186"/>
                  <a:gd name="T40" fmla="*/ 23 w 147"/>
                  <a:gd name="T41" fmla="*/ 69 h 186"/>
                  <a:gd name="T42" fmla="*/ 46 w 147"/>
                  <a:gd name="T43" fmla="*/ 74 h 186"/>
                  <a:gd name="T44" fmla="*/ 61 w 147"/>
                  <a:gd name="T45" fmla="*/ 163 h 186"/>
                  <a:gd name="T46" fmla="*/ 44 w 147"/>
                  <a:gd name="T47" fmla="*/ 143 h 186"/>
                  <a:gd name="T48" fmla="*/ 15 w 147"/>
                  <a:gd name="T49" fmla="*/ 101 h 186"/>
                  <a:gd name="T50" fmla="*/ 10 w 147"/>
                  <a:gd name="T51" fmla="*/ 72 h 186"/>
                  <a:gd name="T52" fmla="*/ 28 w 147"/>
                  <a:gd name="T53" fmla="*/ 28 h 186"/>
                  <a:gd name="T54" fmla="*/ 61 w 147"/>
                  <a:gd name="T55" fmla="*/ 10 h 186"/>
                  <a:gd name="T56" fmla="*/ 92 w 147"/>
                  <a:gd name="T57" fmla="*/ 11 h 186"/>
                  <a:gd name="T58" fmla="*/ 122 w 147"/>
                  <a:gd name="T59" fmla="*/ 30 h 186"/>
                  <a:gd name="T60" fmla="*/ 138 w 147"/>
                  <a:gd name="T61" fmla="*/ 72 h 186"/>
                  <a:gd name="T62" fmla="*/ 125 w 147"/>
                  <a:gd name="T63" fmla="*/ 114 h 186"/>
                  <a:gd name="T64" fmla="*/ 97 w 147"/>
                  <a:gd name="T65" fmla="*/ 153 h 186"/>
                  <a:gd name="T66" fmla="*/ 69 w 147"/>
                  <a:gd name="T67" fmla="*/ 91 h 186"/>
                  <a:gd name="T68" fmla="*/ 67 w 147"/>
                  <a:gd name="T69" fmla="*/ 125 h 186"/>
                  <a:gd name="T70" fmla="*/ 51 w 147"/>
                  <a:gd name="T71" fmla="*/ 74 h 186"/>
                  <a:gd name="T72" fmla="*/ 81 w 147"/>
                  <a:gd name="T73" fmla="*/ 125 h 186"/>
                  <a:gd name="T74" fmla="*/ 76 w 147"/>
                  <a:gd name="T75" fmla="*/ 94 h 186"/>
                  <a:gd name="T76" fmla="*/ 74 w 147"/>
                  <a:gd name="T77" fmla="*/ 87 h 186"/>
                  <a:gd name="T78" fmla="*/ 69 w 147"/>
                  <a:gd name="T79" fmla="*/ 91 h 186"/>
                  <a:gd name="T80" fmla="*/ 107 w 147"/>
                  <a:gd name="T81" fmla="*/ 58 h 186"/>
                  <a:gd name="T82" fmla="*/ 118 w 147"/>
                  <a:gd name="T83" fmla="*/ 59 h 186"/>
                  <a:gd name="T84" fmla="*/ 115 w 147"/>
                  <a:gd name="T85" fmla="*/ 68 h 186"/>
                  <a:gd name="T86" fmla="*/ 102 w 147"/>
                  <a:gd name="T87" fmla="*/ 69 h 186"/>
                  <a:gd name="T88" fmla="*/ 28 w 147"/>
                  <a:gd name="T89" fmla="*/ 63 h 186"/>
                  <a:gd name="T90" fmla="*/ 38 w 147"/>
                  <a:gd name="T91" fmla="*/ 56 h 186"/>
                  <a:gd name="T92" fmla="*/ 44 w 147"/>
                  <a:gd name="T93" fmla="*/ 69 h 186"/>
                  <a:gd name="T94" fmla="*/ 28 w 147"/>
                  <a:gd name="T95" fmla="*/ 6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186">
                    <a:moveTo>
                      <a:pt x="100" y="173"/>
                    </a:moveTo>
                    <a:lnTo>
                      <a:pt x="100" y="173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104" y="158"/>
                    </a:lnTo>
                    <a:lnTo>
                      <a:pt x="110" y="147"/>
                    </a:lnTo>
                    <a:lnTo>
                      <a:pt x="127" y="124"/>
                    </a:lnTo>
                    <a:lnTo>
                      <a:pt x="135" y="114"/>
                    </a:lnTo>
                    <a:lnTo>
                      <a:pt x="142" y="102"/>
                    </a:lnTo>
                    <a:lnTo>
                      <a:pt x="145" y="87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5" y="58"/>
                    </a:lnTo>
                    <a:lnTo>
                      <a:pt x="140" y="44"/>
                    </a:lnTo>
                    <a:lnTo>
                      <a:pt x="133" y="31"/>
                    </a:lnTo>
                    <a:lnTo>
                      <a:pt x="125" y="21"/>
                    </a:lnTo>
                    <a:lnTo>
                      <a:pt x="115" y="11"/>
                    </a:lnTo>
                    <a:lnTo>
                      <a:pt x="102" y="5"/>
                    </a:lnTo>
                    <a:lnTo>
                      <a:pt x="89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4" y="5"/>
                    </a:lnTo>
                    <a:lnTo>
                      <a:pt x="33" y="11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5" y="99"/>
                    </a:lnTo>
                    <a:lnTo>
                      <a:pt x="10" y="110"/>
                    </a:lnTo>
                    <a:lnTo>
                      <a:pt x="16" y="120"/>
                    </a:lnTo>
                    <a:lnTo>
                      <a:pt x="33" y="140"/>
                    </a:lnTo>
                    <a:lnTo>
                      <a:pt x="39" y="152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86"/>
                    </a:lnTo>
                    <a:lnTo>
                      <a:pt x="100" y="186"/>
                    </a:lnTo>
                    <a:lnTo>
                      <a:pt x="100" y="173"/>
                    </a:lnTo>
                    <a:close/>
                    <a:moveTo>
                      <a:pt x="85" y="163"/>
                    </a:move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29"/>
                    </a:lnTo>
                    <a:lnTo>
                      <a:pt x="85" y="129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14" y="74"/>
                    </a:lnTo>
                    <a:lnTo>
                      <a:pt x="118" y="72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5" y="64"/>
                    </a:lnTo>
                    <a:lnTo>
                      <a:pt x="125" y="61"/>
                    </a:lnTo>
                    <a:lnTo>
                      <a:pt x="123" y="58"/>
                    </a:lnTo>
                    <a:lnTo>
                      <a:pt x="120" y="54"/>
                    </a:lnTo>
                    <a:lnTo>
                      <a:pt x="117" y="53"/>
                    </a:lnTo>
                    <a:lnTo>
                      <a:pt x="114" y="51"/>
                    </a:lnTo>
                    <a:lnTo>
                      <a:pt x="110" y="51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2" y="54"/>
                    </a:lnTo>
                    <a:lnTo>
                      <a:pt x="100" y="5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8" y="64"/>
                    </a:lnTo>
                    <a:lnTo>
                      <a:pt x="44" y="56"/>
                    </a:lnTo>
                    <a:lnTo>
                      <a:pt x="43" y="53"/>
                    </a:lnTo>
                    <a:lnTo>
                      <a:pt x="39" y="51"/>
                    </a:lnTo>
                    <a:lnTo>
                      <a:pt x="36" y="51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26" y="56"/>
                    </a:lnTo>
                    <a:lnTo>
                      <a:pt x="23" y="59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8" y="72"/>
                    </a:lnTo>
                    <a:lnTo>
                      <a:pt x="33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62" y="129"/>
                    </a:lnTo>
                    <a:lnTo>
                      <a:pt x="62" y="129"/>
                    </a:lnTo>
                    <a:lnTo>
                      <a:pt x="61" y="130"/>
                    </a:lnTo>
                    <a:lnTo>
                      <a:pt x="61" y="163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1" y="153"/>
                    </a:lnTo>
                    <a:lnTo>
                      <a:pt x="44" y="143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1" y="112"/>
                    </a:lnTo>
                    <a:lnTo>
                      <a:pt x="15" y="101"/>
                    </a:lnTo>
                    <a:lnTo>
                      <a:pt x="10" y="87"/>
                    </a:lnTo>
                    <a:lnTo>
                      <a:pt x="10" y="81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1" y="59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8" y="20"/>
                    </a:lnTo>
                    <a:lnTo>
                      <a:pt x="49" y="13"/>
                    </a:lnTo>
                    <a:lnTo>
                      <a:pt x="61" y="10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84" y="10"/>
                    </a:lnTo>
                    <a:lnTo>
                      <a:pt x="92" y="11"/>
                    </a:lnTo>
                    <a:lnTo>
                      <a:pt x="102" y="15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22" y="30"/>
                    </a:lnTo>
                    <a:lnTo>
                      <a:pt x="130" y="43"/>
                    </a:lnTo>
                    <a:lnTo>
                      <a:pt x="135" y="58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81"/>
                    </a:lnTo>
                    <a:lnTo>
                      <a:pt x="137" y="89"/>
                    </a:lnTo>
                    <a:lnTo>
                      <a:pt x="132" y="102"/>
                    </a:lnTo>
                    <a:lnTo>
                      <a:pt x="125" y="114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02" y="142"/>
                    </a:lnTo>
                    <a:lnTo>
                      <a:pt x="97" y="153"/>
                    </a:lnTo>
                    <a:lnTo>
                      <a:pt x="92" y="163"/>
                    </a:lnTo>
                    <a:lnTo>
                      <a:pt x="85" y="163"/>
                    </a:lnTo>
                    <a:close/>
                    <a:moveTo>
                      <a:pt x="69" y="91"/>
                    </a:moveTo>
                    <a:lnTo>
                      <a:pt x="69" y="91"/>
                    </a:lnTo>
                    <a:lnTo>
                      <a:pt x="71" y="94"/>
                    </a:lnTo>
                    <a:lnTo>
                      <a:pt x="71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76" y="125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6" y="89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71" y="89"/>
                    </a:lnTo>
                    <a:lnTo>
                      <a:pt x="69" y="91"/>
                    </a:lnTo>
                    <a:lnTo>
                      <a:pt x="69" y="91"/>
                    </a:lnTo>
                    <a:close/>
                    <a:moveTo>
                      <a:pt x="102" y="69"/>
                    </a:moveTo>
                    <a:lnTo>
                      <a:pt x="102" y="69"/>
                    </a:lnTo>
                    <a:lnTo>
                      <a:pt x="105" y="61"/>
                    </a:lnTo>
                    <a:lnTo>
                      <a:pt x="107" y="58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15" y="58"/>
                    </a:lnTo>
                    <a:lnTo>
                      <a:pt x="118" y="59"/>
                    </a:lnTo>
                    <a:lnTo>
                      <a:pt x="118" y="63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5" y="68"/>
                    </a:lnTo>
                    <a:lnTo>
                      <a:pt x="112" y="69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2" y="69"/>
                    </a:lnTo>
                    <a:close/>
                    <a:moveTo>
                      <a:pt x="28" y="66"/>
                    </a:moveTo>
                    <a:lnTo>
                      <a:pt x="28" y="66"/>
                    </a:lnTo>
                    <a:lnTo>
                      <a:pt x="28" y="63"/>
                    </a:lnTo>
                    <a:lnTo>
                      <a:pt x="29" y="59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1" y="59"/>
                    </a:lnTo>
                    <a:lnTo>
                      <a:pt x="43" y="63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38" y="69"/>
                    </a:lnTo>
                    <a:lnTo>
                      <a:pt x="31" y="68"/>
                    </a:lnTo>
                    <a:lnTo>
                      <a:pt x="28" y="66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Rectangle 350"/>
              <p:cNvSpPr>
                <a:spLocks noChangeArrowheads="1"/>
              </p:cNvSpPr>
              <p:nvPr/>
            </p:nvSpPr>
            <p:spPr bwMode="auto">
              <a:xfrm>
                <a:off x="4569" y="1691"/>
                <a:ext cx="5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51"/>
              <p:cNvSpPr/>
              <p:nvPr/>
            </p:nvSpPr>
            <p:spPr bwMode="auto">
              <a:xfrm>
                <a:off x="4569" y="1703"/>
                <a:ext cx="54" cy="28"/>
              </a:xfrm>
              <a:custGeom>
                <a:avLst/>
                <a:gdLst>
                  <a:gd name="T0" fmla="*/ 51 w 54"/>
                  <a:gd name="T1" fmla="*/ 6 h 28"/>
                  <a:gd name="T2" fmla="*/ 53 w 54"/>
                  <a:gd name="T3" fmla="*/ 6 h 28"/>
                  <a:gd name="T4" fmla="*/ 53 w 54"/>
                  <a:gd name="T5" fmla="*/ 6 h 28"/>
                  <a:gd name="T6" fmla="*/ 54 w 54"/>
                  <a:gd name="T7" fmla="*/ 6 h 28"/>
                  <a:gd name="T8" fmla="*/ 54 w 54"/>
                  <a:gd name="T9" fmla="*/ 5 h 28"/>
                  <a:gd name="T10" fmla="*/ 54 w 54"/>
                  <a:gd name="T11" fmla="*/ 0 h 28"/>
                  <a:gd name="T12" fmla="*/ 0 w 54"/>
                  <a:gd name="T13" fmla="*/ 0 h 28"/>
                  <a:gd name="T14" fmla="*/ 0 w 54"/>
                  <a:gd name="T15" fmla="*/ 5 h 28"/>
                  <a:gd name="T16" fmla="*/ 0 w 54"/>
                  <a:gd name="T17" fmla="*/ 5 h 28"/>
                  <a:gd name="T18" fmla="*/ 2 w 54"/>
                  <a:gd name="T19" fmla="*/ 6 h 28"/>
                  <a:gd name="T20" fmla="*/ 3 w 54"/>
                  <a:gd name="T21" fmla="*/ 6 h 28"/>
                  <a:gd name="T22" fmla="*/ 5 w 54"/>
                  <a:gd name="T23" fmla="*/ 6 h 28"/>
                  <a:gd name="T24" fmla="*/ 5 w 54"/>
                  <a:gd name="T25" fmla="*/ 6 h 28"/>
                  <a:gd name="T26" fmla="*/ 8 w 54"/>
                  <a:gd name="T27" fmla="*/ 15 h 28"/>
                  <a:gd name="T28" fmla="*/ 11 w 54"/>
                  <a:gd name="T29" fmla="*/ 21 h 28"/>
                  <a:gd name="T30" fmla="*/ 16 w 54"/>
                  <a:gd name="T31" fmla="*/ 25 h 28"/>
                  <a:gd name="T32" fmla="*/ 23 w 54"/>
                  <a:gd name="T33" fmla="*/ 28 h 28"/>
                  <a:gd name="T34" fmla="*/ 31 w 54"/>
                  <a:gd name="T35" fmla="*/ 28 h 28"/>
                  <a:gd name="T36" fmla="*/ 31 w 54"/>
                  <a:gd name="T37" fmla="*/ 28 h 28"/>
                  <a:gd name="T38" fmla="*/ 35 w 54"/>
                  <a:gd name="T39" fmla="*/ 26 h 28"/>
                  <a:gd name="T40" fmla="*/ 38 w 54"/>
                  <a:gd name="T41" fmla="*/ 25 h 28"/>
                  <a:gd name="T42" fmla="*/ 43 w 54"/>
                  <a:gd name="T43" fmla="*/ 21 h 28"/>
                  <a:gd name="T44" fmla="*/ 48 w 54"/>
                  <a:gd name="T45" fmla="*/ 15 h 28"/>
                  <a:gd name="T46" fmla="*/ 51 w 54"/>
                  <a:gd name="T47" fmla="*/ 6 h 28"/>
                  <a:gd name="T48" fmla="*/ 51 w 54"/>
                  <a:gd name="T4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28">
                    <a:moveTo>
                      <a:pt x="51" y="6"/>
                    </a:move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15"/>
                    </a:lnTo>
                    <a:lnTo>
                      <a:pt x="11" y="21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5" y="26"/>
                    </a:lnTo>
                    <a:lnTo>
                      <a:pt x="38" y="25"/>
                    </a:lnTo>
                    <a:lnTo>
                      <a:pt x="43" y="21"/>
                    </a:lnTo>
                    <a:lnTo>
                      <a:pt x="48" y="15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352"/>
              <p:cNvSpPr/>
              <p:nvPr/>
            </p:nvSpPr>
            <p:spPr bwMode="auto">
              <a:xfrm>
                <a:off x="1931" y="2038"/>
                <a:ext cx="1230" cy="1231"/>
              </a:xfrm>
              <a:custGeom>
                <a:avLst/>
                <a:gdLst>
                  <a:gd name="T0" fmla="*/ 653 w 1230"/>
                  <a:gd name="T1" fmla="*/ 15 h 1231"/>
                  <a:gd name="T2" fmla="*/ 1214 w 1230"/>
                  <a:gd name="T3" fmla="*/ 577 h 1231"/>
                  <a:gd name="T4" fmla="*/ 1214 w 1230"/>
                  <a:gd name="T5" fmla="*/ 577 h 1231"/>
                  <a:gd name="T6" fmla="*/ 1222 w 1230"/>
                  <a:gd name="T7" fmla="*/ 586 h 1231"/>
                  <a:gd name="T8" fmla="*/ 1225 w 1230"/>
                  <a:gd name="T9" fmla="*/ 595 h 1231"/>
                  <a:gd name="T10" fmla="*/ 1229 w 1230"/>
                  <a:gd name="T11" fmla="*/ 605 h 1231"/>
                  <a:gd name="T12" fmla="*/ 1230 w 1230"/>
                  <a:gd name="T13" fmla="*/ 615 h 1231"/>
                  <a:gd name="T14" fmla="*/ 1229 w 1230"/>
                  <a:gd name="T15" fmla="*/ 625 h 1231"/>
                  <a:gd name="T16" fmla="*/ 1225 w 1230"/>
                  <a:gd name="T17" fmla="*/ 635 h 1231"/>
                  <a:gd name="T18" fmla="*/ 1222 w 1230"/>
                  <a:gd name="T19" fmla="*/ 643 h 1231"/>
                  <a:gd name="T20" fmla="*/ 1214 w 1230"/>
                  <a:gd name="T21" fmla="*/ 652 h 1231"/>
                  <a:gd name="T22" fmla="*/ 653 w 1230"/>
                  <a:gd name="T23" fmla="*/ 1214 h 1231"/>
                  <a:gd name="T24" fmla="*/ 653 w 1230"/>
                  <a:gd name="T25" fmla="*/ 1214 h 1231"/>
                  <a:gd name="T26" fmla="*/ 643 w 1230"/>
                  <a:gd name="T27" fmla="*/ 1221 h 1231"/>
                  <a:gd name="T28" fmla="*/ 635 w 1230"/>
                  <a:gd name="T29" fmla="*/ 1226 h 1231"/>
                  <a:gd name="T30" fmla="*/ 625 w 1230"/>
                  <a:gd name="T31" fmla="*/ 1229 h 1231"/>
                  <a:gd name="T32" fmla="*/ 615 w 1230"/>
                  <a:gd name="T33" fmla="*/ 1231 h 1231"/>
                  <a:gd name="T34" fmla="*/ 605 w 1230"/>
                  <a:gd name="T35" fmla="*/ 1229 h 1231"/>
                  <a:gd name="T36" fmla="*/ 595 w 1230"/>
                  <a:gd name="T37" fmla="*/ 1226 h 1231"/>
                  <a:gd name="T38" fmla="*/ 585 w 1230"/>
                  <a:gd name="T39" fmla="*/ 1221 h 1231"/>
                  <a:gd name="T40" fmla="*/ 577 w 1230"/>
                  <a:gd name="T41" fmla="*/ 1214 h 1231"/>
                  <a:gd name="T42" fmla="*/ 14 w 1230"/>
                  <a:gd name="T43" fmla="*/ 652 h 1231"/>
                  <a:gd name="T44" fmla="*/ 14 w 1230"/>
                  <a:gd name="T45" fmla="*/ 652 h 1231"/>
                  <a:gd name="T46" fmla="*/ 8 w 1230"/>
                  <a:gd name="T47" fmla="*/ 643 h 1231"/>
                  <a:gd name="T48" fmla="*/ 3 w 1230"/>
                  <a:gd name="T49" fmla="*/ 635 h 1231"/>
                  <a:gd name="T50" fmla="*/ 1 w 1230"/>
                  <a:gd name="T51" fmla="*/ 625 h 1231"/>
                  <a:gd name="T52" fmla="*/ 0 w 1230"/>
                  <a:gd name="T53" fmla="*/ 615 h 1231"/>
                  <a:gd name="T54" fmla="*/ 1 w 1230"/>
                  <a:gd name="T55" fmla="*/ 605 h 1231"/>
                  <a:gd name="T56" fmla="*/ 3 w 1230"/>
                  <a:gd name="T57" fmla="*/ 595 h 1231"/>
                  <a:gd name="T58" fmla="*/ 8 w 1230"/>
                  <a:gd name="T59" fmla="*/ 586 h 1231"/>
                  <a:gd name="T60" fmla="*/ 14 w 1230"/>
                  <a:gd name="T61" fmla="*/ 577 h 1231"/>
                  <a:gd name="T62" fmla="*/ 577 w 1230"/>
                  <a:gd name="T63" fmla="*/ 15 h 1231"/>
                  <a:gd name="T64" fmla="*/ 577 w 1230"/>
                  <a:gd name="T65" fmla="*/ 15 h 1231"/>
                  <a:gd name="T66" fmla="*/ 585 w 1230"/>
                  <a:gd name="T67" fmla="*/ 8 h 1231"/>
                  <a:gd name="T68" fmla="*/ 595 w 1230"/>
                  <a:gd name="T69" fmla="*/ 3 h 1231"/>
                  <a:gd name="T70" fmla="*/ 605 w 1230"/>
                  <a:gd name="T71" fmla="*/ 0 h 1231"/>
                  <a:gd name="T72" fmla="*/ 615 w 1230"/>
                  <a:gd name="T73" fmla="*/ 0 h 1231"/>
                  <a:gd name="T74" fmla="*/ 625 w 1230"/>
                  <a:gd name="T75" fmla="*/ 0 h 1231"/>
                  <a:gd name="T76" fmla="*/ 635 w 1230"/>
                  <a:gd name="T77" fmla="*/ 3 h 1231"/>
                  <a:gd name="T78" fmla="*/ 643 w 1230"/>
                  <a:gd name="T79" fmla="*/ 8 h 1231"/>
                  <a:gd name="T80" fmla="*/ 653 w 1230"/>
                  <a:gd name="T81" fmla="*/ 15 h 1231"/>
                  <a:gd name="T82" fmla="*/ 653 w 1230"/>
                  <a:gd name="T83" fmla="*/ 1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0" h="1231">
                    <a:moveTo>
                      <a:pt x="653" y="15"/>
                    </a:moveTo>
                    <a:lnTo>
                      <a:pt x="1214" y="577"/>
                    </a:lnTo>
                    <a:lnTo>
                      <a:pt x="1214" y="577"/>
                    </a:lnTo>
                    <a:lnTo>
                      <a:pt x="1222" y="586"/>
                    </a:lnTo>
                    <a:lnTo>
                      <a:pt x="1225" y="595"/>
                    </a:lnTo>
                    <a:lnTo>
                      <a:pt x="1229" y="605"/>
                    </a:lnTo>
                    <a:lnTo>
                      <a:pt x="1230" y="615"/>
                    </a:lnTo>
                    <a:lnTo>
                      <a:pt x="1229" y="625"/>
                    </a:lnTo>
                    <a:lnTo>
                      <a:pt x="1225" y="635"/>
                    </a:lnTo>
                    <a:lnTo>
                      <a:pt x="1222" y="643"/>
                    </a:lnTo>
                    <a:lnTo>
                      <a:pt x="1214" y="652"/>
                    </a:lnTo>
                    <a:lnTo>
                      <a:pt x="653" y="1214"/>
                    </a:lnTo>
                    <a:lnTo>
                      <a:pt x="653" y="1214"/>
                    </a:lnTo>
                    <a:lnTo>
                      <a:pt x="643" y="1221"/>
                    </a:lnTo>
                    <a:lnTo>
                      <a:pt x="635" y="1226"/>
                    </a:lnTo>
                    <a:lnTo>
                      <a:pt x="625" y="1229"/>
                    </a:lnTo>
                    <a:lnTo>
                      <a:pt x="615" y="1231"/>
                    </a:lnTo>
                    <a:lnTo>
                      <a:pt x="605" y="1229"/>
                    </a:lnTo>
                    <a:lnTo>
                      <a:pt x="595" y="1226"/>
                    </a:lnTo>
                    <a:lnTo>
                      <a:pt x="585" y="1221"/>
                    </a:lnTo>
                    <a:lnTo>
                      <a:pt x="577" y="1214"/>
                    </a:lnTo>
                    <a:lnTo>
                      <a:pt x="14" y="652"/>
                    </a:lnTo>
                    <a:lnTo>
                      <a:pt x="14" y="652"/>
                    </a:lnTo>
                    <a:lnTo>
                      <a:pt x="8" y="643"/>
                    </a:lnTo>
                    <a:lnTo>
                      <a:pt x="3" y="635"/>
                    </a:lnTo>
                    <a:lnTo>
                      <a:pt x="1" y="625"/>
                    </a:lnTo>
                    <a:lnTo>
                      <a:pt x="0" y="615"/>
                    </a:lnTo>
                    <a:lnTo>
                      <a:pt x="1" y="605"/>
                    </a:lnTo>
                    <a:lnTo>
                      <a:pt x="3" y="595"/>
                    </a:lnTo>
                    <a:lnTo>
                      <a:pt x="8" y="586"/>
                    </a:lnTo>
                    <a:lnTo>
                      <a:pt x="14" y="577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85" y="8"/>
                    </a:lnTo>
                    <a:lnTo>
                      <a:pt x="595" y="3"/>
                    </a:lnTo>
                    <a:lnTo>
                      <a:pt x="605" y="0"/>
                    </a:lnTo>
                    <a:lnTo>
                      <a:pt x="615" y="0"/>
                    </a:lnTo>
                    <a:lnTo>
                      <a:pt x="625" y="0"/>
                    </a:lnTo>
                    <a:lnTo>
                      <a:pt x="635" y="3"/>
                    </a:lnTo>
                    <a:lnTo>
                      <a:pt x="643" y="8"/>
                    </a:lnTo>
                    <a:lnTo>
                      <a:pt x="653" y="15"/>
                    </a:lnTo>
                    <a:lnTo>
                      <a:pt x="653" y="15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353"/>
              <p:cNvSpPr/>
              <p:nvPr/>
            </p:nvSpPr>
            <p:spPr bwMode="auto">
              <a:xfrm>
                <a:off x="2373" y="2485"/>
                <a:ext cx="48" cy="56"/>
              </a:xfrm>
              <a:custGeom>
                <a:avLst/>
                <a:gdLst>
                  <a:gd name="T0" fmla="*/ 48 w 48"/>
                  <a:gd name="T1" fmla="*/ 13 h 56"/>
                  <a:gd name="T2" fmla="*/ 31 w 48"/>
                  <a:gd name="T3" fmla="*/ 13 h 56"/>
                  <a:gd name="T4" fmla="*/ 31 w 48"/>
                  <a:gd name="T5" fmla="*/ 56 h 56"/>
                  <a:gd name="T6" fmla="*/ 16 w 48"/>
                  <a:gd name="T7" fmla="*/ 56 h 56"/>
                  <a:gd name="T8" fmla="*/ 16 w 48"/>
                  <a:gd name="T9" fmla="*/ 13 h 56"/>
                  <a:gd name="T10" fmla="*/ 0 w 48"/>
                  <a:gd name="T11" fmla="*/ 13 h 56"/>
                  <a:gd name="T12" fmla="*/ 0 w 48"/>
                  <a:gd name="T13" fmla="*/ 0 h 56"/>
                  <a:gd name="T14" fmla="*/ 48 w 48"/>
                  <a:gd name="T15" fmla="*/ 0 h 56"/>
                  <a:gd name="T16" fmla="*/ 48 w 48"/>
                  <a:gd name="T1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13"/>
                    </a:moveTo>
                    <a:lnTo>
                      <a:pt x="31" y="13"/>
                    </a:lnTo>
                    <a:lnTo>
                      <a:pt x="31" y="56"/>
                    </a:lnTo>
                    <a:lnTo>
                      <a:pt x="16" y="56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354"/>
              <p:cNvSpPr>
                <a:spLocks noEditPoints="1"/>
              </p:cNvSpPr>
              <p:nvPr/>
            </p:nvSpPr>
            <p:spPr bwMode="auto">
              <a:xfrm>
                <a:off x="2426" y="2483"/>
                <a:ext cx="14" cy="58"/>
              </a:xfrm>
              <a:custGeom>
                <a:avLst/>
                <a:gdLst>
                  <a:gd name="T0" fmla="*/ 0 w 14"/>
                  <a:gd name="T1" fmla="*/ 13 h 58"/>
                  <a:gd name="T2" fmla="*/ 0 w 14"/>
                  <a:gd name="T3" fmla="*/ 0 h 58"/>
                  <a:gd name="T4" fmla="*/ 14 w 14"/>
                  <a:gd name="T5" fmla="*/ 0 h 58"/>
                  <a:gd name="T6" fmla="*/ 14 w 14"/>
                  <a:gd name="T7" fmla="*/ 13 h 58"/>
                  <a:gd name="T8" fmla="*/ 0 w 14"/>
                  <a:gd name="T9" fmla="*/ 13 h 58"/>
                  <a:gd name="T10" fmla="*/ 0 w 14"/>
                  <a:gd name="T11" fmla="*/ 58 h 58"/>
                  <a:gd name="T12" fmla="*/ 0 w 14"/>
                  <a:gd name="T13" fmla="*/ 17 h 58"/>
                  <a:gd name="T14" fmla="*/ 14 w 14"/>
                  <a:gd name="T15" fmla="*/ 17 h 58"/>
                  <a:gd name="T16" fmla="*/ 14 w 14"/>
                  <a:gd name="T17" fmla="*/ 58 h 58"/>
                  <a:gd name="T18" fmla="*/ 0 w 14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8">
                    <a:moveTo>
                      <a:pt x="0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7"/>
                    </a:lnTo>
                    <a:lnTo>
                      <a:pt x="14" y="17"/>
                    </a:lnTo>
                    <a:lnTo>
                      <a:pt x="14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355"/>
              <p:cNvSpPr/>
              <p:nvPr/>
            </p:nvSpPr>
            <p:spPr bwMode="auto">
              <a:xfrm>
                <a:off x="2445" y="2487"/>
                <a:ext cx="32" cy="56"/>
              </a:xfrm>
              <a:custGeom>
                <a:avLst/>
                <a:gdLst>
                  <a:gd name="T0" fmla="*/ 32 w 32"/>
                  <a:gd name="T1" fmla="*/ 52 h 56"/>
                  <a:gd name="T2" fmla="*/ 32 w 32"/>
                  <a:gd name="T3" fmla="*/ 52 h 56"/>
                  <a:gd name="T4" fmla="*/ 25 w 32"/>
                  <a:gd name="T5" fmla="*/ 54 h 56"/>
                  <a:gd name="T6" fmla="*/ 25 w 32"/>
                  <a:gd name="T7" fmla="*/ 54 h 56"/>
                  <a:gd name="T8" fmla="*/ 18 w 32"/>
                  <a:gd name="T9" fmla="*/ 56 h 56"/>
                  <a:gd name="T10" fmla="*/ 18 w 32"/>
                  <a:gd name="T11" fmla="*/ 56 h 56"/>
                  <a:gd name="T12" fmla="*/ 14 w 32"/>
                  <a:gd name="T13" fmla="*/ 56 h 56"/>
                  <a:gd name="T14" fmla="*/ 14 w 32"/>
                  <a:gd name="T15" fmla="*/ 56 h 56"/>
                  <a:gd name="T16" fmla="*/ 9 w 32"/>
                  <a:gd name="T17" fmla="*/ 52 h 56"/>
                  <a:gd name="T18" fmla="*/ 9 w 32"/>
                  <a:gd name="T19" fmla="*/ 52 h 56"/>
                  <a:gd name="T20" fmla="*/ 7 w 32"/>
                  <a:gd name="T21" fmla="*/ 49 h 56"/>
                  <a:gd name="T22" fmla="*/ 7 w 32"/>
                  <a:gd name="T23" fmla="*/ 49 h 56"/>
                  <a:gd name="T24" fmla="*/ 5 w 32"/>
                  <a:gd name="T25" fmla="*/ 44 h 56"/>
                  <a:gd name="T26" fmla="*/ 5 w 32"/>
                  <a:gd name="T27" fmla="*/ 24 h 56"/>
                  <a:gd name="T28" fmla="*/ 0 w 32"/>
                  <a:gd name="T29" fmla="*/ 24 h 56"/>
                  <a:gd name="T30" fmla="*/ 0 w 32"/>
                  <a:gd name="T31" fmla="*/ 13 h 56"/>
                  <a:gd name="T32" fmla="*/ 5 w 32"/>
                  <a:gd name="T33" fmla="*/ 13 h 56"/>
                  <a:gd name="T34" fmla="*/ 5 w 32"/>
                  <a:gd name="T35" fmla="*/ 0 h 56"/>
                  <a:gd name="T36" fmla="*/ 20 w 32"/>
                  <a:gd name="T37" fmla="*/ 0 h 56"/>
                  <a:gd name="T38" fmla="*/ 20 w 32"/>
                  <a:gd name="T39" fmla="*/ 13 h 56"/>
                  <a:gd name="T40" fmla="*/ 28 w 32"/>
                  <a:gd name="T41" fmla="*/ 13 h 56"/>
                  <a:gd name="T42" fmla="*/ 28 w 32"/>
                  <a:gd name="T43" fmla="*/ 24 h 56"/>
                  <a:gd name="T44" fmla="*/ 20 w 32"/>
                  <a:gd name="T45" fmla="*/ 24 h 56"/>
                  <a:gd name="T46" fmla="*/ 20 w 32"/>
                  <a:gd name="T47" fmla="*/ 38 h 56"/>
                  <a:gd name="T48" fmla="*/ 20 w 32"/>
                  <a:gd name="T49" fmla="*/ 38 h 56"/>
                  <a:gd name="T50" fmla="*/ 22 w 32"/>
                  <a:gd name="T51" fmla="*/ 41 h 56"/>
                  <a:gd name="T52" fmla="*/ 22 w 32"/>
                  <a:gd name="T53" fmla="*/ 41 h 56"/>
                  <a:gd name="T54" fmla="*/ 23 w 32"/>
                  <a:gd name="T55" fmla="*/ 42 h 56"/>
                  <a:gd name="T56" fmla="*/ 23 w 32"/>
                  <a:gd name="T57" fmla="*/ 42 h 56"/>
                  <a:gd name="T58" fmla="*/ 27 w 32"/>
                  <a:gd name="T59" fmla="*/ 41 h 56"/>
                  <a:gd name="T60" fmla="*/ 27 w 32"/>
                  <a:gd name="T61" fmla="*/ 41 h 56"/>
                  <a:gd name="T62" fmla="*/ 30 w 32"/>
                  <a:gd name="T63" fmla="*/ 41 h 56"/>
                  <a:gd name="T64" fmla="*/ 32 w 32"/>
                  <a:gd name="T65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56">
                    <a:moveTo>
                      <a:pt x="32" y="52"/>
                    </a:moveTo>
                    <a:lnTo>
                      <a:pt x="32" y="52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5" y="4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20" y="0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30" y="4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356"/>
              <p:cNvSpPr/>
              <p:nvPr/>
            </p:nvSpPr>
            <p:spPr bwMode="auto">
              <a:xfrm>
                <a:off x="2482" y="2483"/>
                <a:ext cx="24" cy="60"/>
              </a:xfrm>
              <a:custGeom>
                <a:avLst/>
                <a:gdLst>
                  <a:gd name="T0" fmla="*/ 0 w 24"/>
                  <a:gd name="T1" fmla="*/ 0 h 60"/>
                  <a:gd name="T2" fmla="*/ 14 w 24"/>
                  <a:gd name="T3" fmla="*/ 0 h 60"/>
                  <a:gd name="T4" fmla="*/ 14 w 24"/>
                  <a:gd name="T5" fmla="*/ 42 h 60"/>
                  <a:gd name="T6" fmla="*/ 14 w 24"/>
                  <a:gd name="T7" fmla="*/ 42 h 60"/>
                  <a:gd name="T8" fmla="*/ 14 w 24"/>
                  <a:gd name="T9" fmla="*/ 45 h 60"/>
                  <a:gd name="T10" fmla="*/ 18 w 24"/>
                  <a:gd name="T11" fmla="*/ 46 h 60"/>
                  <a:gd name="T12" fmla="*/ 18 w 24"/>
                  <a:gd name="T13" fmla="*/ 46 h 60"/>
                  <a:gd name="T14" fmla="*/ 19 w 24"/>
                  <a:gd name="T15" fmla="*/ 45 h 60"/>
                  <a:gd name="T16" fmla="*/ 19 w 24"/>
                  <a:gd name="T17" fmla="*/ 45 h 60"/>
                  <a:gd name="T18" fmla="*/ 23 w 24"/>
                  <a:gd name="T19" fmla="*/ 45 h 60"/>
                  <a:gd name="T20" fmla="*/ 24 w 24"/>
                  <a:gd name="T21" fmla="*/ 56 h 60"/>
                  <a:gd name="T22" fmla="*/ 24 w 24"/>
                  <a:gd name="T23" fmla="*/ 56 h 60"/>
                  <a:gd name="T24" fmla="*/ 18 w 24"/>
                  <a:gd name="T25" fmla="*/ 58 h 60"/>
                  <a:gd name="T26" fmla="*/ 18 w 24"/>
                  <a:gd name="T27" fmla="*/ 58 h 60"/>
                  <a:gd name="T28" fmla="*/ 11 w 24"/>
                  <a:gd name="T29" fmla="*/ 60 h 60"/>
                  <a:gd name="T30" fmla="*/ 11 w 24"/>
                  <a:gd name="T31" fmla="*/ 60 h 60"/>
                  <a:gd name="T32" fmla="*/ 6 w 24"/>
                  <a:gd name="T33" fmla="*/ 58 h 60"/>
                  <a:gd name="T34" fmla="*/ 3 w 24"/>
                  <a:gd name="T35" fmla="*/ 56 h 60"/>
                  <a:gd name="T36" fmla="*/ 3 w 24"/>
                  <a:gd name="T37" fmla="*/ 56 h 60"/>
                  <a:gd name="T38" fmla="*/ 0 w 24"/>
                  <a:gd name="T39" fmla="*/ 53 h 60"/>
                  <a:gd name="T40" fmla="*/ 0 w 24"/>
                  <a:gd name="T41" fmla="*/ 48 h 60"/>
                  <a:gd name="T42" fmla="*/ 0 w 24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60">
                    <a:moveTo>
                      <a:pt x="0" y="0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6" y="5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357"/>
              <p:cNvSpPr>
                <a:spLocks noEditPoints="1"/>
              </p:cNvSpPr>
              <p:nvPr/>
            </p:nvSpPr>
            <p:spPr bwMode="auto">
              <a:xfrm>
                <a:off x="2508" y="2500"/>
                <a:ext cx="45" cy="43"/>
              </a:xfrm>
              <a:custGeom>
                <a:avLst/>
                <a:gdLst>
                  <a:gd name="T0" fmla="*/ 21 w 45"/>
                  <a:gd name="T1" fmla="*/ 43 h 43"/>
                  <a:gd name="T2" fmla="*/ 21 w 45"/>
                  <a:gd name="T3" fmla="*/ 43 h 43"/>
                  <a:gd name="T4" fmla="*/ 12 w 45"/>
                  <a:gd name="T5" fmla="*/ 41 h 43"/>
                  <a:gd name="T6" fmla="*/ 12 w 45"/>
                  <a:gd name="T7" fmla="*/ 41 h 43"/>
                  <a:gd name="T8" fmla="*/ 5 w 45"/>
                  <a:gd name="T9" fmla="*/ 36 h 43"/>
                  <a:gd name="T10" fmla="*/ 5 w 45"/>
                  <a:gd name="T11" fmla="*/ 36 h 43"/>
                  <a:gd name="T12" fmla="*/ 0 w 45"/>
                  <a:gd name="T13" fmla="*/ 29 h 43"/>
                  <a:gd name="T14" fmla="*/ 0 w 45"/>
                  <a:gd name="T15" fmla="*/ 29 h 43"/>
                  <a:gd name="T16" fmla="*/ 0 w 45"/>
                  <a:gd name="T17" fmla="*/ 21 h 43"/>
                  <a:gd name="T18" fmla="*/ 0 w 45"/>
                  <a:gd name="T19" fmla="*/ 21 h 43"/>
                  <a:gd name="T20" fmla="*/ 0 w 45"/>
                  <a:gd name="T21" fmla="*/ 13 h 43"/>
                  <a:gd name="T22" fmla="*/ 0 w 45"/>
                  <a:gd name="T23" fmla="*/ 13 h 43"/>
                  <a:gd name="T24" fmla="*/ 5 w 45"/>
                  <a:gd name="T25" fmla="*/ 6 h 43"/>
                  <a:gd name="T26" fmla="*/ 5 w 45"/>
                  <a:gd name="T27" fmla="*/ 6 h 43"/>
                  <a:gd name="T28" fmla="*/ 12 w 45"/>
                  <a:gd name="T29" fmla="*/ 1 h 43"/>
                  <a:gd name="T30" fmla="*/ 12 w 45"/>
                  <a:gd name="T31" fmla="*/ 1 h 43"/>
                  <a:gd name="T32" fmla="*/ 17 w 45"/>
                  <a:gd name="T33" fmla="*/ 0 h 43"/>
                  <a:gd name="T34" fmla="*/ 21 w 45"/>
                  <a:gd name="T35" fmla="*/ 0 h 43"/>
                  <a:gd name="T36" fmla="*/ 21 w 45"/>
                  <a:gd name="T37" fmla="*/ 0 h 43"/>
                  <a:gd name="T38" fmla="*/ 28 w 45"/>
                  <a:gd name="T39" fmla="*/ 0 h 43"/>
                  <a:gd name="T40" fmla="*/ 31 w 45"/>
                  <a:gd name="T41" fmla="*/ 1 h 43"/>
                  <a:gd name="T42" fmla="*/ 31 w 45"/>
                  <a:gd name="T43" fmla="*/ 1 h 43"/>
                  <a:gd name="T44" fmla="*/ 40 w 45"/>
                  <a:gd name="T45" fmla="*/ 6 h 43"/>
                  <a:gd name="T46" fmla="*/ 40 w 45"/>
                  <a:gd name="T47" fmla="*/ 6 h 43"/>
                  <a:gd name="T48" fmla="*/ 43 w 45"/>
                  <a:gd name="T49" fmla="*/ 13 h 43"/>
                  <a:gd name="T50" fmla="*/ 43 w 45"/>
                  <a:gd name="T51" fmla="*/ 13 h 43"/>
                  <a:gd name="T52" fmla="*/ 45 w 45"/>
                  <a:gd name="T53" fmla="*/ 21 h 43"/>
                  <a:gd name="T54" fmla="*/ 45 w 45"/>
                  <a:gd name="T55" fmla="*/ 21 h 43"/>
                  <a:gd name="T56" fmla="*/ 45 w 45"/>
                  <a:gd name="T57" fmla="*/ 23 h 43"/>
                  <a:gd name="T58" fmla="*/ 45 w 45"/>
                  <a:gd name="T59" fmla="*/ 23 h 43"/>
                  <a:gd name="T60" fmla="*/ 45 w 45"/>
                  <a:gd name="T61" fmla="*/ 26 h 43"/>
                  <a:gd name="T62" fmla="*/ 15 w 45"/>
                  <a:gd name="T63" fmla="*/ 26 h 43"/>
                  <a:gd name="T64" fmla="*/ 15 w 45"/>
                  <a:gd name="T65" fmla="*/ 26 h 43"/>
                  <a:gd name="T66" fmla="*/ 17 w 45"/>
                  <a:gd name="T67" fmla="*/ 28 h 43"/>
                  <a:gd name="T68" fmla="*/ 18 w 45"/>
                  <a:gd name="T69" fmla="*/ 29 h 43"/>
                  <a:gd name="T70" fmla="*/ 18 w 45"/>
                  <a:gd name="T71" fmla="*/ 29 h 43"/>
                  <a:gd name="T72" fmla="*/ 23 w 45"/>
                  <a:gd name="T73" fmla="*/ 31 h 43"/>
                  <a:gd name="T74" fmla="*/ 23 w 45"/>
                  <a:gd name="T75" fmla="*/ 31 h 43"/>
                  <a:gd name="T76" fmla="*/ 26 w 45"/>
                  <a:gd name="T77" fmla="*/ 31 h 43"/>
                  <a:gd name="T78" fmla="*/ 26 w 45"/>
                  <a:gd name="T79" fmla="*/ 31 h 43"/>
                  <a:gd name="T80" fmla="*/ 30 w 45"/>
                  <a:gd name="T81" fmla="*/ 28 h 43"/>
                  <a:gd name="T82" fmla="*/ 43 w 45"/>
                  <a:gd name="T83" fmla="*/ 31 h 43"/>
                  <a:gd name="T84" fmla="*/ 43 w 45"/>
                  <a:gd name="T85" fmla="*/ 31 h 43"/>
                  <a:gd name="T86" fmla="*/ 40 w 45"/>
                  <a:gd name="T87" fmla="*/ 36 h 43"/>
                  <a:gd name="T88" fmla="*/ 35 w 45"/>
                  <a:gd name="T89" fmla="*/ 39 h 43"/>
                  <a:gd name="T90" fmla="*/ 35 w 45"/>
                  <a:gd name="T91" fmla="*/ 39 h 43"/>
                  <a:gd name="T92" fmla="*/ 30 w 45"/>
                  <a:gd name="T93" fmla="*/ 41 h 43"/>
                  <a:gd name="T94" fmla="*/ 21 w 45"/>
                  <a:gd name="T95" fmla="*/ 43 h 43"/>
                  <a:gd name="T96" fmla="*/ 21 w 45"/>
                  <a:gd name="T97" fmla="*/ 43 h 43"/>
                  <a:gd name="T98" fmla="*/ 28 w 45"/>
                  <a:gd name="T99" fmla="*/ 16 h 43"/>
                  <a:gd name="T100" fmla="*/ 28 w 45"/>
                  <a:gd name="T101" fmla="*/ 16 h 43"/>
                  <a:gd name="T102" fmla="*/ 26 w 45"/>
                  <a:gd name="T103" fmla="*/ 11 h 43"/>
                  <a:gd name="T104" fmla="*/ 26 w 45"/>
                  <a:gd name="T105" fmla="*/ 11 h 43"/>
                  <a:gd name="T106" fmla="*/ 25 w 45"/>
                  <a:gd name="T107" fmla="*/ 10 h 43"/>
                  <a:gd name="T108" fmla="*/ 21 w 45"/>
                  <a:gd name="T109" fmla="*/ 10 h 43"/>
                  <a:gd name="T110" fmla="*/ 21 w 45"/>
                  <a:gd name="T111" fmla="*/ 10 h 43"/>
                  <a:gd name="T112" fmla="*/ 20 w 45"/>
                  <a:gd name="T113" fmla="*/ 10 h 43"/>
                  <a:gd name="T114" fmla="*/ 17 w 45"/>
                  <a:gd name="T115" fmla="*/ 11 h 43"/>
                  <a:gd name="T116" fmla="*/ 17 w 45"/>
                  <a:gd name="T117" fmla="*/ 11 h 43"/>
                  <a:gd name="T118" fmla="*/ 15 w 45"/>
                  <a:gd name="T119" fmla="*/ 16 h 43"/>
                  <a:gd name="T120" fmla="*/ 28 w 45"/>
                  <a:gd name="T12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" h="43">
                    <a:moveTo>
                      <a:pt x="21" y="43"/>
                    </a:moveTo>
                    <a:lnTo>
                      <a:pt x="21" y="4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7" y="2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30" y="28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36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0" y="41"/>
                    </a:lnTo>
                    <a:lnTo>
                      <a:pt x="21" y="43"/>
                    </a:lnTo>
                    <a:lnTo>
                      <a:pt x="21" y="43"/>
                    </a:lnTo>
                    <a:close/>
                    <a:moveTo>
                      <a:pt x="28" y="16"/>
                    </a:moveTo>
                    <a:lnTo>
                      <a:pt x="28" y="1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6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358"/>
              <p:cNvSpPr/>
              <p:nvPr/>
            </p:nvSpPr>
            <p:spPr bwMode="auto">
              <a:xfrm>
                <a:off x="2572" y="2485"/>
                <a:ext cx="48" cy="56"/>
              </a:xfrm>
              <a:custGeom>
                <a:avLst/>
                <a:gdLst>
                  <a:gd name="T0" fmla="*/ 48 w 48"/>
                  <a:gd name="T1" fmla="*/ 13 h 56"/>
                  <a:gd name="T2" fmla="*/ 32 w 48"/>
                  <a:gd name="T3" fmla="*/ 13 h 56"/>
                  <a:gd name="T4" fmla="*/ 32 w 48"/>
                  <a:gd name="T5" fmla="*/ 56 h 56"/>
                  <a:gd name="T6" fmla="*/ 17 w 48"/>
                  <a:gd name="T7" fmla="*/ 56 h 56"/>
                  <a:gd name="T8" fmla="*/ 17 w 48"/>
                  <a:gd name="T9" fmla="*/ 13 h 56"/>
                  <a:gd name="T10" fmla="*/ 0 w 48"/>
                  <a:gd name="T11" fmla="*/ 13 h 56"/>
                  <a:gd name="T12" fmla="*/ 0 w 48"/>
                  <a:gd name="T13" fmla="*/ 0 h 56"/>
                  <a:gd name="T14" fmla="*/ 48 w 48"/>
                  <a:gd name="T15" fmla="*/ 0 h 56"/>
                  <a:gd name="T16" fmla="*/ 48 w 48"/>
                  <a:gd name="T1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13"/>
                    </a:moveTo>
                    <a:lnTo>
                      <a:pt x="32" y="13"/>
                    </a:lnTo>
                    <a:lnTo>
                      <a:pt x="32" y="56"/>
                    </a:lnTo>
                    <a:lnTo>
                      <a:pt x="17" y="56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359"/>
              <p:cNvSpPr/>
              <p:nvPr/>
            </p:nvSpPr>
            <p:spPr bwMode="auto">
              <a:xfrm>
                <a:off x="2614" y="2500"/>
                <a:ext cx="71" cy="41"/>
              </a:xfrm>
              <a:custGeom>
                <a:avLst/>
                <a:gdLst>
                  <a:gd name="T0" fmla="*/ 56 w 71"/>
                  <a:gd name="T1" fmla="*/ 0 h 41"/>
                  <a:gd name="T2" fmla="*/ 71 w 71"/>
                  <a:gd name="T3" fmla="*/ 0 h 41"/>
                  <a:gd name="T4" fmla="*/ 52 w 71"/>
                  <a:gd name="T5" fmla="*/ 41 h 41"/>
                  <a:gd name="T6" fmla="*/ 41 w 71"/>
                  <a:gd name="T7" fmla="*/ 41 h 41"/>
                  <a:gd name="T8" fmla="*/ 36 w 71"/>
                  <a:gd name="T9" fmla="*/ 26 h 41"/>
                  <a:gd name="T10" fmla="*/ 29 w 71"/>
                  <a:gd name="T11" fmla="*/ 41 h 41"/>
                  <a:gd name="T12" fmla="*/ 18 w 71"/>
                  <a:gd name="T13" fmla="*/ 41 h 41"/>
                  <a:gd name="T14" fmla="*/ 0 w 71"/>
                  <a:gd name="T15" fmla="*/ 0 h 41"/>
                  <a:gd name="T16" fmla="*/ 14 w 71"/>
                  <a:gd name="T17" fmla="*/ 0 h 41"/>
                  <a:gd name="T18" fmla="*/ 24 w 71"/>
                  <a:gd name="T19" fmla="*/ 28 h 41"/>
                  <a:gd name="T20" fmla="*/ 28 w 71"/>
                  <a:gd name="T21" fmla="*/ 20 h 41"/>
                  <a:gd name="T22" fmla="*/ 19 w 71"/>
                  <a:gd name="T23" fmla="*/ 0 h 41"/>
                  <a:gd name="T24" fmla="*/ 31 w 71"/>
                  <a:gd name="T25" fmla="*/ 0 h 41"/>
                  <a:gd name="T26" fmla="*/ 36 w 71"/>
                  <a:gd name="T27" fmla="*/ 13 h 41"/>
                  <a:gd name="T28" fmla="*/ 39 w 71"/>
                  <a:gd name="T29" fmla="*/ 0 h 41"/>
                  <a:gd name="T30" fmla="*/ 51 w 71"/>
                  <a:gd name="T31" fmla="*/ 0 h 41"/>
                  <a:gd name="T32" fmla="*/ 43 w 71"/>
                  <a:gd name="T33" fmla="*/ 20 h 41"/>
                  <a:gd name="T34" fmla="*/ 46 w 71"/>
                  <a:gd name="T35" fmla="*/ 28 h 41"/>
                  <a:gd name="T36" fmla="*/ 56 w 71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41">
                    <a:moveTo>
                      <a:pt x="56" y="0"/>
                    </a:moveTo>
                    <a:lnTo>
                      <a:pt x="71" y="0"/>
                    </a:lnTo>
                    <a:lnTo>
                      <a:pt x="52" y="41"/>
                    </a:lnTo>
                    <a:lnTo>
                      <a:pt x="41" y="41"/>
                    </a:lnTo>
                    <a:lnTo>
                      <a:pt x="36" y="26"/>
                    </a:lnTo>
                    <a:lnTo>
                      <a:pt x="29" y="41"/>
                    </a:lnTo>
                    <a:lnTo>
                      <a:pt x="18" y="4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6" y="13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43" y="20"/>
                    </a:lnTo>
                    <a:lnTo>
                      <a:pt x="46" y="2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360"/>
              <p:cNvSpPr>
                <a:spLocks noEditPoints="1"/>
              </p:cNvSpPr>
              <p:nvPr/>
            </p:nvSpPr>
            <p:spPr bwMode="auto">
              <a:xfrm>
                <a:off x="2683" y="2500"/>
                <a:ext cx="46" cy="43"/>
              </a:xfrm>
              <a:custGeom>
                <a:avLst/>
                <a:gdLst>
                  <a:gd name="T0" fmla="*/ 23 w 46"/>
                  <a:gd name="T1" fmla="*/ 43 h 43"/>
                  <a:gd name="T2" fmla="*/ 13 w 46"/>
                  <a:gd name="T3" fmla="*/ 41 h 43"/>
                  <a:gd name="T4" fmla="*/ 7 w 46"/>
                  <a:gd name="T5" fmla="*/ 36 h 43"/>
                  <a:gd name="T6" fmla="*/ 2 w 46"/>
                  <a:gd name="T7" fmla="*/ 29 h 43"/>
                  <a:gd name="T8" fmla="*/ 0 w 46"/>
                  <a:gd name="T9" fmla="*/ 21 h 43"/>
                  <a:gd name="T10" fmla="*/ 2 w 46"/>
                  <a:gd name="T11" fmla="*/ 13 h 43"/>
                  <a:gd name="T12" fmla="*/ 7 w 46"/>
                  <a:gd name="T13" fmla="*/ 6 h 43"/>
                  <a:gd name="T14" fmla="*/ 13 w 46"/>
                  <a:gd name="T15" fmla="*/ 1 h 43"/>
                  <a:gd name="T16" fmla="*/ 18 w 46"/>
                  <a:gd name="T17" fmla="*/ 0 h 43"/>
                  <a:gd name="T18" fmla="*/ 23 w 46"/>
                  <a:gd name="T19" fmla="*/ 0 h 43"/>
                  <a:gd name="T20" fmla="*/ 33 w 46"/>
                  <a:gd name="T21" fmla="*/ 1 h 43"/>
                  <a:gd name="T22" fmla="*/ 40 w 46"/>
                  <a:gd name="T23" fmla="*/ 6 h 43"/>
                  <a:gd name="T24" fmla="*/ 44 w 46"/>
                  <a:gd name="T25" fmla="*/ 13 h 43"/>
                  <a:gd name="T26" fmla="*/ 46 w 46"/>
                  <a:gd name="T27" fmla="*/ 21 h 43"/>
                  <a:gd name="T28" fmla="*/ 44 w 46"/>
                  <a:gd name="T29" fmla="*/ 29 h 43"/>
                  <a:gd name="T30" fmla="*/ 40 w 46"/>
                  <a:gd name="T31" fmla="*/ 36 h 43"/>
                  <a:gd name="T32" fmla="*/ 33 w 46"/>
                  <a:gd name="T33" fmla="*/ 41 h 43"/>
                  <a:gd name="T34" fmla="*/ 28 w 46"/>
                  <a:gd name="T35" fmla="*/ 43 h 43"/>
                  <a:gd name="T36" fmla="*/ 23 w 46"/>
                  <a:gd name="T37" fmla="*/ 43 h 43"/>
                  <a:gd name="T38" fmla="*/ 16 w 46"/>
                  <a:gd name="T39" fmla="*/ 21 h 43"/>
                  <a:gd name="T40" fmla="*/ 18 w 46"/>
                  <a:gd name="T41" fmla="*/ 28 h 43"/>
                  <a:gd name="T42" fmla="*/ 20 w 46"/>
                  <a:gd name="T43" fmla="*/ 29 h 43"/>
                  <a:gd name="T44" fmla="*/ 23 w 46"/>
                  <a:gd name="T45" fmla="*/ 29 h 43"/>
                  <a:gd name="T46" fmla="*/ 28 w 46"/>
                  <a:gd name="T47" fmla="*/ 28 h 43"/>
                  <a:gd name="T48" fmla="*/ 30 w 46"/>
                  <a:gd name="T49" fmla="*/ 25 h 43"/>
                  <a:gd name="T50" fmla="*/ 30 w 46"/>
                  <a:gd name="T51" fmla="*/ 21 h 43"/>
                  <a:gd name="T52" fmla="*/ 28 w 46"/>
                  <a:gd name="T53" fmla="*/ 15 h 43"/>
                  <a:gd name="T54" fmla="*/ 26 w 46"/>
                  <a:gd name="T55" fmla="*/ 13 h 43"/>
                  <a:gd name="T56" fmla="*/ 23 w 46"/>
                  <a:gd name="T57" fmla="*/ 11 h 43"/>
                  <a:gd name="T58" fmla="*/ 18 w 46"/>
                  <a:gd name="T59" fmla="*/ 15 h 43"/>
                  <a:gd name="T60" fmla="*/ 16 w 46"/>
                  <a:gd name="T61" fmla="*/ 18 h 43"/>
                  <a:gd name="T62" fmla="*/ 16 w 46"/>
                  <a:gd name="T63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43">
                    <a:moveTo>
                      <a:pt x="23" y="43"/>
                    </a:moveTo>
                    <a:lnTo>
                      <a:pt x="23" y="43"/>
                    </a:lnTo>
                    <a:lnTo>
                      <a:pt x="18" y="43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28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  <a:moveTo>
                      <a:pt x="16" y="21"/>
                    </a:moveTo>
                    <a:lnTo>
                      <a:pt x="16" y="21"/>
                    </a:lnTo>
                    <a:lnTo>
                      <a:pt x="16" y="25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0" y="18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361"/>
              <p:cNvSpPr/>
              <p:nvPr/>
            </p:nvSpPr>
            <p:spPr bwMode="auto">
              <a:xfrm>
                <a:off x="2157" y="2624"/>
                <a:ext cx="29" cy="41"/>
              </a:xfrm>
              <a:custGeom>
                <a:avLst/>
                <a:gdLst>
                  <a:gd name="T0" fmla="*/ 0 w 29"/>
                  <a:gd name="T1" fmla="*/ 41 h 41"/>
                  <a:gd name="T2" fmla="*/ 0 w 29"/>
                  <a:gd name="T3" fmla="*/ 0 h 41"/>
                  <a:gd name="T4" fmla="*/ 6 w 29"/>
                  <a:gd name="T5" fmla="*/ 0 h 41"/>
                  <a:gd name="T6" fmla="*/ 6 w 29"/>
                  <a:gd name="T7" fmla="*/ 36 h 41"/>
                  <a:gd name="T8" fmla="*/ 29 w 29"/>
                  <a:gd name="T9" fmla="*/ 36 h 41"/>
                  <a:gd name="T10" fmla="*/ 29 w 29"/>
                  <a:gd name="T11" fmla="*/ 41 h 41"/>
                  <a:gd name="T12" fmla="*/ 0 w 29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1">
                    <a:moveTo>
                      <a:pt x="0" y="4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6"/>
                    </a:lnTo>
                    <a:lnTo>
                      <a:pt x="29" y="36"/>
                    </a:lnTo>
                    <a:lnTo>
                      <a:pt x="2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362"/>
              <p:cNvSpPr>
                <a:spLocks noEditPoints="1"/>
              </p:cNvSpPr>
              <p:nvPr/>
            </p:nvSpPr>
            <p:spPr bwMode="auto">
              <a:xfrm>
                <a:off x="2190" y="2633"/>
                <a:ext cx="31" cy="33"/>
              </a:xfrm>
              <a:custGeom>
                <a:avLst/>
                <a:gdLst>
                  <a:gd name="T0" fmla="*/ 14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4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4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29 w 31"/>
                  <a:gd name="T23" fmla="*/ 10 h 33"/>
                  <a:gd name="T24" fmla="*/ 31 w 31"/>
                  <a:gd name="T25" fmla="*/ 17 h 33"/>
                  <a:gd name="T26" fmla="*/ 29 w 31"/>
                  <a:gd name="T27" fmla="*/ 24 h 33"/>
                  <a:gd name="T28" fmla="*/ 26 w 31"/>
                  <a:gd name="T29" fmla="*/ 28 h 33"/>
                  <a:gd name="T30" fmla="*/ 21 w 31"/>
                  <a:gd name="T31" fmla="*/ 32 h 33"/>
                  <a:gd name="T32" fmla="*/ 14 w 31"/>
                  <a:gd name="T33" fmla="*/ 33 h 33"/>
                  <a:gd name="T34" fmla="*/ 6 w 31"/>
                  <a:gd name="T35" fmla="*/ 17 h 33"/>
                  <a:gd name="T36" fmla="*/ 6 w 31"/>
                  <a:gd name="T37" fmla="*/ 20 h 33"/>
                  <a:gd name="T38" fmla="*/ 8 w 31"/>
                  <a:gd name="T39" fmla="*/ 24 h 33"/>
                  <a:gd name="T40" fmla="*/ 11 w 31"/>
                  <a:gd name="T41" fmla="*/ 27 h 33"/>
                  <a:gd name="T42" fmla="*/ 14 w 31"/>
                  <a:gd name="T43" fmla="*/ 27 h 33"/>
                  <a:gd name="T44" fmla="*/ 19 w 31"/>
                  <a:gd name="T45" fmla="*/ 27 h 33"/>
                  <a:gd name="T46" fmla="*/ 21 w 31"/>
                  <a:gd name="T47" fmla="*/ 24 h 33"/>
                  <a:gd name="T48" fmla="*/ 24 w 31"/>
                  <a:gd name="T49" fmla="*/ 20 h 33"/>
                  <a:gd name="T50" fmla="*/ 24 w 31"/>
                  <a:gd name="T51" fmla="*/ 17 h 33"/>
                  <a:gd name="T52" fmla="*/ 24 w 31"/>
                  <a:gd name="T53" fmla="*/ 12 h 33"/>
                  <a:gd name="T54" fmla="*/ 21 w 31"/>
                  <a:gd name="T55" fmla="*/ 9 h 33"/>
                  <a:gd name="T56" fmla="*/ 19 w 31"/>
                  <a:gd name="T57" fmla="*/ 7 h 33"/>
                  <a:gd name="T58" fmla="*/ 14 w 31"/>
                  <a:gd name="T59" fmla="*/ 5 h 33"/>
                  <a:gd name="T60" fmla="*/ 11 w 31"/>
                  <a:gd name="T61" fmla="*/ 7 h 33"/>
                  <a:gd name="T62" fmla="*/ 8 w 31"/>
                  <a:gd name="T63" fmla="*/ 9 h 33"/>
                  <a:gd name="T64" fmla="*/ 6 w 31"/>
                  <a:gd name="T65" fmla="*/ 12 h 33"/>
                  <a:gd name="T66" fmla="*/ 6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4" y="33"/>
                    </a:moveTo>
                    <a:lnTo>
                      <a:pt x="14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14" y="33"/>
                    </a:lnTo>
                    <a:lnTo>
                      <a:pt x="14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363"/>
              <p:cNvSpPr/>
              <p:nvPr/>
            </p:nvSpPr>
            <p:spPr bwMode="auto">
              <a:xfrm>
                <a:off x="2228" y="2633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9 w 18"/>
                  <a:gd name="T5" fmla="*/ 9 h 32"/>
                  <a:gd name="T6" fmla="*/ 9 w 18"/>
                  <a:gd name="T7" fmla="*/ 9 h 32"/>
                  <a:gd name="T8" fmla="*/ 8 w 18"/>
                  <a:gd name="T9" fmla="*/ 10 h 32"/>
                  <a:gd name="T10" fmla="*/ 6 w 18"/>
                  <a:gd name="T11" fmla="*/ 14 h 32"/>
                  <a:gd name="T12" fmla="*/ 6 w 18"/>
                  <a:gd name="T13" fmla="*/ 32 h 32"/>
                  <a:gd name="T14" fmla="*/ 0 w 18"/>
                  <a:gd name="T15" fmla="*/ 32 h 32"/>
                  <a:gd name="T16" fmla="*/ 0 w 18"/>
                  <a:gd name="T17" fmla="*/ 0 h 32"/>
                  <a:gd name="T18" fmla="*/ 6 w 18"/>
                  <a:gd name="T19" fmla="*/ 0 h 32"/>
                  <a:gd name="T20" fmla="*/ 6 w 18"/>
                  <a:gd name="T21" fmla="*/ 9 h 32"/>
                  <a:gd name="T22" fmla="*/ 6 w 18"/>
                  <a:gd name="T23" fmla="*/ 9 h 32"/>
                  <a:gd name="T24" fmla="*/ 9 w 18"/>
                  <a:gd name="T25" fmla="*/ 4 h 32"/>
                  <a:gd name="T26" fmla="*/ 9 w 18"/>
                  <a:gd name="T27" fmla="*/ 4 h 32"/>
                  <a:gd name="T28" fmla="*/ 16 w 18"/>
                  <a:gd name="T29" fmla="*/ 0 h 32"/>
                  <a:gd name="T30" fmla="*/ 16 w 18"/>
                  <a:gd name="T31" fmla="*/ 0 h 32"/>
                  <a:gd name="T32" fmla="*/ 16 w 18"/>
                  <a:gd name="T33" fmla="*/ 0 h 32"/>
                  <a:gd name="T34" fmla="*/ 16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364"/>
              <p:cNvSpPr>
                <a:spLocks noEditPoints="1"/>
              </p:cNvSpPr>
              <p:nvPr/>
            </p:nvSpPr>
            <p:spPr bwMode="auto">
              <a:xfrm>
                <a:off x="2247" y="2633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4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2 w 33"/>
                  <a:gd name="T23" fmla="*/ 10 h 33"/>
                  <a:gd name="T24" fmla="*/ 33 w 33"/>
                  <a:gd name="T25" fmla="*/ 17 h 33"/>
                  <a:gd name="T26" fmla="*/ 33 w 33"/>
                  <a:gd name="T27" fmla="*/ 19 h 33"/>
                  <a:gd name="T28" fmla="*/ 7 w 33"/>
                  <a:gd name="T29" fmla="*/ 19 h 33"/>
                  <a:gd name="T30" fmla="*/ 9 w 33"/>
                  <a:gd name="T31" fmla="*/ 22 h 33"/>
                  <a:gd name="T32" fmla="*/ 10 w 33"/>
                  <a:gd name="T33" fmla="*/ 25 h 33"/>
                  <a:gd name="T34" fmla="*/ 14 w 33"/>
                  <a:gd name="T35" fmla="*/ 27 h 33"/>
                  <a:gd name="T36" fmla="*/ 17 w 33"/>
                  <a:gd name="T37" fmla="*/ 28 h 33"/>
                  <a:gd name="T38" fmla="*/ 20 w 33"/>
                  <a:gd name="T39" fmla="*/ 27 h 33"/>
                  <a:gd name="T40" fmla="*/ 22 w 33"/>
                  <a:gd name="T41" fmla="*/ 27 h 33"/>
                  <a:gd name="T42" fmla="*/ 23 w 33"/>
                  <a:gd name="T43" fmla="*/ 25 h 33"/>
                  <a:gd name="T44" fmla="*/ 25 w 33"/>
                  <a:gd name="T45" fmla="*/ 24 h 33"/>
                  <a:gd name="T46" fmla="*/ 30 w 33"/>
                  <a:gd name="T47" fmla="*/ 25 h 33"/>
                  <a:gd name="T48" fmla="*/ 25 w 33"/>
                  <a:gd name="T49" fmla="*/ 30 h 33"/>
                  <a:gd name="T50" fmla="*/ 22 w 33"/>
                  <a:gd name="T51" fmla="*/ 32 h 33"/>
                  <a:gd name="T52" fmla="*/ 17 w 33"/>
                  <a:gd name="T53" fmla="*/ 33 h 33"/>
                  <a:gd name="T54" fmla="*/ 27 w 33"/>
                  <a:gd name="T55" fmla="*/ 14 h 33"/>
                  <a:gd name="T56" fmla="*/ 25 w 33"/>
                  <a:gd name="T57" fmla="*/ 10 h 33"/>
                  <a:gd name="T58" fmla="*/ 23 w 33"/>
                  <a:gd name="T59" fmla="*/ 7 h 33"/>
                  <a:gd name="T60" fmla="*/ 20 w 33"/>
                  <a:gd name="T61" fmla="*/ 5 h 33"/>
                  <a:gd name="T62" fmla="*/ 17 w 33"/>
                  <a:gd name="T63" fmla="*/ 5 h 33"/>
                  <a:gd name="T64" fmla="*/ 14 w 33"/>
                  <a:gd name="T65" fmla="*/ 5 h 33"/>
                  <a:gd name="T66" fmla="*/ 10 w 33"/>
                  <a:gd name="T67" fmla="*/ 7 h 33"/>
                  <a:gd name="T68" fmla="*/ 9 w 33"/>
                  <a:gd name="T69" fmla="*/ 10 h 33"/>
                  <a:gd name="T70" fmla="*/ 27 w 33"/>
                  <a:gd name="T7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7" y="14"/>
                    </a:moveTo>
                    <a:lnTo>
                      <a:pt x="27" y="14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365"/>
              <p:cNvSpPr/>
              <p:nvPr/>
            </p:nvSpPr>
            <p:spPr bwMode="auto">
              <a:xfrm>
                <a:off x="2285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2 w 48"/>
                  <a:gd name="T3" fmla="*/ 32 h 32"/>
                  <a:gd name="T4" fmla="*/ 42 w 48"/>
                  <a:gd name="T5" fmla="*/ 15 h 32"/>
                  <a:gd name="T6" fmla="*/ 42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7 w 48"/>
                  <a:gd name="T15" fmla="*/ 7 h 32"/>
                  <a:gd name="T16" fmla="*/ 37 w 48"/>
                  <a:gd name="T17" fmla="*/ 7 h 32"/>
                  <a:gd name="T18" fmla="*/ 33 w 48"/>
                  <a:gd name="T19" fmla="*/ 7 h 32"/>
                  <a:gd name="T20" fmla="*/ 32 w 48"/>
                  <a:gd name="T21" fmla="*/ 9 h 32"/>
                  <a:gd name="T22" fmla="*/ 32 w 48"/>
                  <a:gd name="T23" fmla="*/ 9 h 32"/>
                  <a:gd name="T24" fmla="*/ 28 w 48"/>
                  <a:gd name="T25" fmla="*/ 14 h 32"/>
                  <a:gd name="T26" fmla="*/ 28 w 48"/>
                  <a:gd name="T27" fmla="*/ 32 h 32"/>
                  <a:gd name="T28" fmla="*/ 22 w 48"/>
                  <a:gd name="T29" fmla="*/ 32 h 32"/>
                  <a:gd name="T30" fmla="*/ 22 w 48"/>
                  <a:gd name="T31" fmla="*/ 15 h 32"/>
                  <a:gd name="T32" fmla="*/ 22 w 48"/>
                  <a:gd name="T33" fmla="*/ 15 h 32"/>
                  <a:gd name="T34" fmla="*/ 20 w 48"/>
                  <a:gd name="T35" fmla="*/ 9 h 32"/>
                  <a:gd name="T36" fmla="*/ 20 w 48"/>
                  <a:gd name="T37" fmla="*/ 9 h 32"/>
                  <a:gd name="T38" fmla="*/ 18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3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2 w 48"/>
                  <a:gd name="T65" fmla="*/ 2 h 32"/>
                  <a:gd name="T66" fmla="*/ 12 w 48"/>
                  <a:gd name="T67" fmla="*/ 2 h 32"/>
                  <a:gd name="T68" fmla="*/ 18 w 48"/>
                  <a:gd name="T69" fmla="*/ 0 h 32"/>
                  <a:gd name="T70" fmla="*/ 18 w 48"/>
                  <a:gd name="T71" fmla="*/ 0 h 32"/>
                  <a:gd name="T72" fmla="*/ 22 w 48"/>
                  <a:gd name="T73" fmla="*/ 0 h 32"/>
                  <a:gd name="T74" fmla="*/ 25 w 48"/>
                  <a:gd name="T75" fmla="*/ 2 h 32"/>
                  <a:gd name="T76" fmla="*/ 25 w 48"/>
                  <a:gd name="T77" fmla="*/ 2 h 32"/>
                  <a:gd name="T78" fmla="*/ 27 w 48"/>
                  <a:gd name="T79" fmla="*/ 7 h 32"/>
                  <a:gd name="T80" fmla="*/ 27 w 48"/>
                  <a:gd name="T81" fmla="*/ 7 h 32"/>
                  <a:gd name="T82" fmla="*/ 32 w 48"/>
                  <a:gd name="T83" fmla="*/ 2 h 32"/>
                  <a:gd name="T84" fmla="*/ 32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6 w 48"/>
                  <a:gd name="T95" fmla="*/ 4 h 32"/>
                  <a:gd name="T96" fmla="*/ 46 w 48"/>
                  <a:gd name="T97" fmla="*/ 4 h 32"/>
                  <a:gd name="T98" fmla="*/ 48 w 48"/>
                  <a:gd name="T99" fmla="*/ 9 h 32"/>
                  <a:gd name="T100" fmla="*/ 48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2" y="32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8" y="32"/>
                    </a:lnTo>
                    <a:lnTo>
                      <a:pt x="22" y="3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366"/>
              <p:cNvSpPr>
                <a:spLocks noEditPoints="1"/>
              </p:cNvSpPr>
              <p:nvPr/>
            </p:nvSpPr>
            <p:spPr bwMode="auto">
              <a:xfrm>
                <a:off x="2356" y="2622"/>
                <a:ext cx="7" cy="43"/>
              </a:xfrm>
              <a:custGeom>
                <a:avLst/>
                <a:gdLst>
                  <a:gd name="T0" fmla="*/ 0 w 7"/>
                  <a:gd name="T1" fmla="*/ 6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6 h 43"/>
                  <a:gd name="T8" fmla="*/ 0 w 7"/>
                  <a:gd name="T9" fmla="*/ 6 h 43"/>
                  <a:gd name="T10" fmla="*/ 0 w 7"/>
                  <a:gd name="T11" fmla="*/ 43 h 43"/>
                  <a:gd name="T12" fmla="*/ 0 w 7"/>
                  <a:gd name="T13" fmla="*/ 11 h 43"/>
                  <a:gd name="T14" fmla="*/ 7 w 7"/>
                  <a:gd name="T15" fmla="*/ 11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3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367"/>
              <p:cNvSpPr>
                <a:spLocks noEditPoints="1"/>
              </p:cNvSpPr>
              <p:nvPr/>
            </p:nvSpPr>
            <p:spPr bwMode="auto">
              <a:xfrm>
                <a:off x="2371" y="2633"/>
                <a:ext cx="31" cy="45"/>
              </a:xfrm>
              <a:custGeom>
                <a:avLst/>
                <a:gdLst>
                  <a:gd name="T0" fmla="*/ 17 w 31"/>
                  <a:gd name="T1" fmla="*/ 33 h 45"/>
                  <a:gd name="T2" fmla="*/ 10 w 31"/>
                  <a:gd name="T3" fmla="*/ 32 h 45"/>
                  <a:gd name="T4" fmla="*/ 7 w 31"/>
                  <a:gd name="T5" fmla="*/ 45 h 45"/>
                  <a:gd name="T6" fmla="*/ 0 w 31"/>
                  <a:gd name="T7" fmla="*/ 0 h 45"/>
                  <a:gd name="T8" fmla="*/ 5 w 31"/>
                  <a:gd name="T9" fmla="*/ 7 h 45"/>
                  <a:gd name="T10" fmla="*/ 10 w 31"/>
                  <a:gd name="T11" fmla="*/ 2 h 45"/>
                  <a:gd name="T12" fmla="*/ 17 w 31"/>
                  <a:gd name="T13" fmla="*/ 0 h 45"/>
                  <a:gd name="T14" fmla="*/ 22 w 31"/>
                  <a:gd name="T15" fmla="*/ 2 h 45"/>
                  <a:gd name="T16" fmla="*/ 26 w 31"/>
                  <a:gd name="T17" fmla="*/ 5 h 45"/>
                  <a:gd name="T18" fmla="*/ 30 w 31"/>
                  <a:gd name="T19" fmla="*/ 10 h 45"/>
                  <a:gd name="T20" fmla="*/ 31 w 31"/>
                  <a:gd name="T21" fmla="*/ 17 h 45"/>
                  <a:gd name="T22" fmla="*/ 30 w 31"/>
                  <a:gd name="T23" fmla="*/ 24 h 45"/>
                  <a:gd name="T24" fmla="*/ 26 w 31"/>
                  <a:gd name="T25" fmla="*/ 28 h 45"/>
                  <a:gd name="T26" fmla="*/ 23 w 31"/>
                  <a:gd name="T27" fmla="*/ 32 h 45"/>
                  <a:gd name="T28" fmla="*/ 17 w 31"/>
                  <a:gd name="T29" fmla="*/ 33 h 45"/>
                  <a:gd name="T30" fmla="*/ 15 w 31"/>
                  <a:gd name="T31" fmla="*/ 27 h 45"/>
                  <a:gd name="T32" fmla="*/ 18 w 31"/>
                  <a:gd name="T33" fmla="*/ 27 h 45"/>
                  <a:gd name="T34" fmla="*/ 22 w 31"/>
                  <a:gd name="T35" fmla="*/ 24 h 45"/>
                  <a:gd name="T36" fmla="*/ 23 w 31"/>
                  <a:gd name="T37" fmla="*/ 20 h 45"/>
                  <a:gd name="T38" fmla="*/ 25 w 31"/>
                  <a:gd name="T39" fmla="*/ 17 h 45"/>
                  <a:gd name="T40" fmla="*/ 23 w 31"/>
                  <a:gd name="T41" fmla="*/ 12 h 45"/>
                  <a:gd name="T42" fmla="*/ 22 w 31"/>
                  <a:gd name="T43" fmla="*/ 9 h 45"/>
                  <a:gd name="T44" fmla="*/ 18 w 31"/>
                  <a:gd name="T45" fmla="*/ 7 h 45"/>
                  <a:gd name="T46" fmla="*/ 15 w 31"/>
                  <a:gd name="T47" fmla="*/ 5 h 45"/>
                  <a:gd name="T48" fmla="*/ 12 w 31"/>
                  <a:gd name="T49" fmla="*/ 7 h 45"/>
                  <a:gd name="T50" fmla="*/ 10 w 31"/>
                  <a:gd name="T51" fmla="*/ 9 h 45"/>
                  <a:gd name="T52" fmla="*/ 7 w 31"/>
                  <a:gd name="T53" fmla="*/ 10 h 45"/>
                  <a:gd name="T54" fmla="*/ 7 w 31"/>
                  <a:gd name="T55" fmla="*/ 12 h 45"/>
                  <a:gd name="T56" fmla="*/ 7 w 31"/>
                  <a:gd name="T57" fmla="*/ 20 h 45"/>
                  <a:gd name="T58" fmla="*/ 7 w 31"/>
                  <a:gd name="T59" fmla="*/ 24 h 45"/>
                  <a:gd name="T60" fmla="*/ 10 w 31"/>
                  <a:gd name="T61" fmla="*/ 25 h 45"/>
                  <a:gd name="T62" fmla="*/ 12 w 31"/>
                  <a:gd name="T63" fmla="*/ 27 h 45"/>
                  <a:gd name="T64" fmla="*/ 15 w 31"/>
                  <a:gd name="T6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5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7" y="27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27"/>
                    </a:moveTo>
                    <a:lnTo>
                      <a:pt x="15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368"/>
              <p:cNvSpPr/>
              <p:nvPr/>
            </p:nvSpPr>
            <p:spPr bwMode="auto">
              <a:xfrm>
                <a:off x="2406" y="2633"/>
                <a:ext cx="26" cy="33"/>
              </a:xfrm>
              <a:custGeom>
                <a:avLst/>
                <a:gdLst>
                  <a:gd name="T0" fmla="*/ 13 w 26"/>
                  <a:gd name="T1" fmla="*/ 33 h 33"/>
                  <a:gd name="T2" fmla="*/ 6 w 26"/>
                  <a:gd name="T3" fmla="*/ 32 h 33"/>
                  <a:gd name="T4" fmla="*/ 3 w 26"/>
                  <a:gd name="T5" fmla="*/ 24 h 33"/>
                  <a:gd name="T6" fmla="*/ 8 w 26"/>
                  <a:gd name="T7" fmla="*/ 27 h 33"/>
                  <a:gd name="T8" fmla="*/ 13 w 26"/>
                  <a:gd name="T9" fmla="*/ 28 h 33"/>
                  <a:gd name="T10" fmla="*/ 18 w 26"/>
                  <a:gd name="T11" fmla="*/ 27 h 33"/>
                  <a:gd name="T12" fmla="*/ 20 w 26"/>
                  <a:gd name="T13" fmla="*/ 24 h 33"/>
                  <a:gd name="T14" fmla="*/ 20 w 26"/>
                  <a:gd name="T15" fmla="*/ 22 h 33"/>
                  <a:gd name="T16" fmla="*/ 18 w 26"/>
                  <a:gd name="T17" fmla="*/ 20 h 33"/>
                  <a:gd name="T18" fmla="*/ 11 w 26"/>
                  <a:gd name="T19" fmla="*/ 19 h 33"/>
                  <a:gd name="T20" fmla="*/ 6 w 26"/>
                  <a:gd name="T21" fmla="*/ 17 h 33"/>
                  <a:gd name="T22" fmla="*/ 3 w 26"/>
                  <a:gd name="T23" fmla="*/ 15 h 33"/>
                  <a:gd name="T24" fmla="*/ 1 w 26"/>
                  <a:gd name="T25" fmla="*/ 14 h 33"/>
                  <a:gd name="T26" fmla="*/ 1 w 26"/>
                  <a:gd name="T27" fmla="*/ 10 h 33"/>
                  <a:gd name="T28" fmla="*/ 1 w 26"/>
                  <a:gd name="T29" fmla="*/ 7 h 33"/>
                  <a:gd name="T30" fmla="*/ 5 w 26"/>
                  <a:gd name="T31" fmla="*/ 4 h 33"/>
                  <a:gd name="T32" fmla="*/ 8 w 26"/>
                  <a:gd name="T33" fmla="*/ 0 h 33"/>
                  <a:gd name="T34" fmla="*/ 13 w 26"/>
                  <a:gd name="T35" fmla="*/ 0 h 33"/>
                  <a:gd name="T36" fmla="*/ 20 w 26"/>
                  <a:gd name="T37" fmla="*/ 2 h 33"/>
                  <a:gd name="T38" fmla="*/ 23 w 26"/>
                  <a:gd name="T39" fmla="*/ 9 h 33"/>
                  <a:gd name="T40" fmla="*/ 18 w 26"/>
                  <a:gd name="T41" fmla="*/ 5 h 33"/>
                  <a:gd name="T42" fmla="*/ 13 w 26"/>
                  <a:gd name="T43" fmla="*/ 5 h 33"/>
                  <a:gd name="T44" fmla="*/ 8 w 26"/>
                  <a:gd name="T45" fmla="*/ 7 h 33"/>
                  <a:gd name="T46" fmla="*/ 6 w 26"/>
                  <a:gd name="T47" fmla="*/ 10 h 33"/>
                  <a:gd name="T48" fmla="*/ 8 w 26"/>
                  <a:gd name="T49" fmla="*/ 10 h 33"/>
                  <a:gd name="T50" fmla="*/ 8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3 w 26"/>
                  <a:gd name="T59" fmla="*/ 17 h 33"/>
                  <a:gd name="T60" fmla="*/ 24 w 26"/>
                  <a:gd name="T61" fmla="*/ 20 h 33"/>
                  <a:gd name="T62" fmla="*/ 26 w 26"/>
                  <a:gd name="T63" fmla="*/ 24 h 33"/>
                  <a:gd name="T64" fmla="*/ 24 w 26"/>
                  <a:gd name="T65" fmla="*/ 27 h 33"/>
                  <a:gd name="T66" fmla="*/ 23 w 26"/>
                  <a:gd name="T67" fmla="*/ 30 h 33"/>
                  <a:gd name="T68" fmla="*/ 13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3" y="33"/>
                    </a:moveTo>
                    <a:lnTo>
                      <a:pt x="13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3" y="33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369"/>
              <p:cNvSpPr/>
              <p:nvPr/>
            </p:nvSpPr>
            <p:spPr bwMode="auto">
              <a:xfrm>
                <a:off x="2439" y="2633"/>
                <a:ext cx="29" cy="33"/>
              </a:xfrm>
              <a:custGeom>
                <a:avLst/>
                <a:gdLst>
                  <a:gd name="T0" fmla="*/ 8 w 29"/>
                  <a:gd name="T1" fmla="*/ 33 h 33"/>
                  <a:gd name="T2" fmla="*/ 8 w 29"/>
                  <a:gd name="T3" fmla="*/ 33 h 33"/>
                  <a:gd name="T4" fmla="*/ 5 w 29"/>
                  <a:gd name="T5" fmla="*/ 32 h 33"/>
                  <a:gd name="T6" fmla="*/ 1 w 29"/>
                  <a:gd name="T7" fmla="*/ 30 h 33"/>
                  <a:gd name="T8" fmla="*/ 1 w 29"/>
                  <a:gd name="T9" fmla="*/ 30 h 33"/>
                  <a:gd name="T10" fmla="*/ 0 w 29"/>
                  <a:gd name="T11" fmla="*/ 25 h 33"/>
                  <a:gd name="T12" fmla="*/ 0 w 29"/>
                  <a:gd name="T13" fmla="*/ 20 h 33"/>
                  <a:gd name="T14" fmla="*/ 0 w 29"/>
                  <a:gd name="T15" fmla="*/ 0 h 33"/>
                  <a:gd name="T16" fmla="*/ 5 w 29"/>
                  <a:gd name="T17" fmla="*/ 0 h 33"/>
                  <a:gd name="T18" fmla="*/ 5 w 29"/>
                  <a:gd name="T19" fmla="*/ 19 h 33"/>
                  <a:gd name="T20" fmla="*/ 5 w 29"/>
                  <a:gd name="T21" fmla="*/ 19 h 33"/>
                  <a:gd name="T22" fmla="*/ 6 w 29"/>
                  <a:gd name="T23" fmla="*/ 25 h 33"/>
                  <a:gd name="T24" fmla="*/ 8 w 29"/>
                  <a:gd name="T25" fmla="*/ 27 h 33"/>
                  <a:gd name="T26" fmla="*/ 11 w 29"/>
                  <a:gd name="T27" fmla="*/ 27 h 33"/>
                  <a:gd name="T28" fmla="*/ 11 w 29"/>
                  <a:gd name="T29" fmla="*/ 27 h 33"/>
                  <a:gd name="T30" fmla="*/ 16 w 29"/>
                  <a:gd name="T31" fmla="*/ 25 h 33"/>
                  <a:gd name="T32" fmla="*/ 16 w 29"/>
                  <a:gd name="T33" fmla="*/ 25 h 33"/>
                  <a:gd name="T34" fmla="*/ 21 w 29"/>
                  <a:gd name="T35" fmla="*/ 20 h 33"/>
                  <a:gd name="T36" fmla="*/ 21 w 29"/>
                  <a:gd name="T37" fmla="*/ 0 h 33"/>
                  <a:gd name="T38" fmla="*/ 28 w 29"/>
                  <a:gd name="T39" fmla="*/ 0 h 33"/>
                  <a:gd name="T40" fmla="*/ 28 w 29"/>
                  <a:gd name="T41" fmla="*/ 25 h 33"/>
                  <a:gd name="T42" fmla="*/ 28 w 29"/>
                  <a:gd name="T43" fmla="*/ 25 h 33"/>
                  <a:gd name="T44" fmla="*/ 28 w 29"/>
                  <a:gd name="T45" fmla="*/ 27 h 33"/>
                  <a:gd name="T46" fmla="*/ 28 w 29"/>
                  <a:gd name="T47" fmla="*/ 27 h 33"/>
                  <a:gd name="T48" fmla="*/ 29 w 29"/>
                  <a:gd name="T49" fmla="*/ 27 h 33"/>
                  <a:gd name="T50" fmla="*/ 29 w 29"/>
                  <a:gd name="T51" fmla="*/ 32 h 33"/>
                  <a:gd name="T52" fmla="*/ 29 w 29"/>
                  <a:gd name="T53" fmla="*/ 32 h 33"/>
                  <a:gd name="T54" fmla="*/ 28 w 29"/>
                  <a:gd name="T55" fmla="*/ 32 h 33"/>
                  <a:gd name="T56" fmla="*/ 28 w 29"/>
                  <a:gd name="T57" fmla="*/ 32 h 33"/>
                  <a:gd name="T58" fmla="*/ 26 w 29"/>
                  <a:gd name="T59" fmla="*/ 32 h 33"/>
                  <a:gd name="T60" fmla="*/ 26 w 29"/>
                  <a:gd name="T61" fmla="*/ 32 h 33"/>
                  <a:gd name="T62" fmla="*/ 23 w 29"/>
                  <a:gd name="T63" fmla="*/ 32 h 33"/>
                  <a:gd name="T64" fmla="*/ 23 w 29"/>
                  <a:gd name="T65" fmla="*/ 32 h 33"/>
                  <a:gd name="T66" fmla="*/ 21 w 29"/>
                  <a:gd name="T67" fmla="*/ 28 h 33"/>
                  <a:gd name="T68" fmla="*/ 21 w 29"/>
                  <a:gd name="T69" fmla="*/ 25 h 33"/>
                  <a:gd name="T70" fmla="*/ 21 w 29"/>
                  <a:gd name="T71" fmla="*/ 25 h 33"/>
                  <a:gd name="T72" fmla="*/ 20 w 29"/>
                  <a:gd name="T73" fmla="*/ 28 h 33"/>
                  <a:gd name="T74" fmla="*/ 16 w 29"/>
                  <a:gd name="T75" fmla="*/ 32 h 33"/>
                  <a:gd name="T76" fmla="*/ 16 w 29"/>
                  <a:gd name="T77" fmla="*/ 32 h 33"/>
                  <a:gd name="T78" fmla="*/ 8 w 29"/>
                  <a:gd name="T79" fmla="*/ 33 h 33"/>
                  <a:gd name="T80" fmla="*/ 8 w 29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8" y="33"/>
                    </a:moveTo>
                    <a:lnTo>
                      <a:pt x="8" y="33"/>
                    </a:lnTo>
                    <a:lnTo>
                      <a:pt x="5" y="32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370"/>
              <p:cNvSpPr/>
              <p:nvPr/>
            </p:nvSpPr>
            <p:spPr bwMode="auto">
              <a:xfrm>
                <a:off x="2475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1 w 48"/>
                  <a:gd name="T3" fmla="*/ 32 h 32"/>
                  <a:gd name="T4" fmla="*/ 41 w 48"/>
                  <a:gd name="T5" fmla="*/ 15 h 32"/>
                  <a:gd name="T6" fmla="*/ 41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5 w 48"/>
                  <a:gd name="T15" fmla="*/ 7 h 32"/>
                  <a:gd name="T16" fmla="*/ 35 w 48"/>
                  <a:gd name="T17" fmla="*/ 7 h 32"/>
                  <a:gd name="T18" fmla="*/ 33 w 48"/>
                  <a:gd name="T19" fmla="*/ 7 h 32"/>
                  <a:gd name="T20" fmla="*/ 30 w 48"/>
                  <a:gd name="T21" fmla="*/ 9 h 32"/>
                  <a:gd name="T22" fmla="*/ 30 w 48"/>
                  <a:gd name="T23" fmla="*/ 9 h 32"/>
                  <a:gd name="T24" fmla="*/ 26 w 48"/>
                  <a:gd name="T25" fmla="*/ 14 h 32"/>
                  <a:gd name="T26" fmla="*/ 26 w 48"/>
                  <a:gd name="T27" fmla="*/ 32 h 32"/>
                  <a:gd name="T28" fmla="*/ 20 w 48"/>
                  <a:gd name="T29" fmla="*/ 32 h 32"/>
                  <a:gd name="T30" fmla="*/ 20 w 48"/>
                  <a:gd name="T31" fmla="*/ 15 h 32"/>
                  <a:gd name="T32" fmla="*/ 20 w 48"/>
                  <a:gd name="T33" fmla="*/ 15 h 32"/>
                  <a:gd name="T34" fmla="*/ 20 w 48"/>
                  <a:gd name="T35" fmla="*/ 9 h 32"/>
                  <a:gd name="T36" fmla="*/ 20 w 48"/>
                  <a:gd name="T37" fmla="*/ 9 h 32"/>
                  <a:gd name="T38" fmla="*/ 18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2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2 w 48"/>
                  <a:gd name="T65" fmla="*/ 2 h 32"/>
                  <a:gd name="T66" fmla="*/ 12 w 48"/>
                  <a:gd name="T67" fmla="*/ 2 h 32"/>
                  <a:gd name="T68" fmla="*/ 18 w 48"/>
                  <a:gd name="T69" fmla="*/ 0 h 32"/>
                  <a:gd name="T70" fmla="*/ 18 w 48"/>
                  <a:gd name="T71" fmla="*/ 0 h 32"/>
                  <a:gd name="T72" fmla="*/ 21 w 48"/>
                  <a:gd name="T73" fmla="*/ 0 h 32"/>
                  <a:gd name="T74" fmla="*/ 23 w 48"/>
                  <a:gd name="T75" fmla="*/ 2 h 32"/>
                  <a:gd name="T76" fmla="*/ 23 w 48"/>
                  <a:gd name="T77" fmla="*/ 2 h 32"/>
                  <a:gd name="T78" fmla="*/ 26 w 48"/>
                  <a:gd name="T79" fmla="*/ 7 h 32"/>
                  <a:gd name="T80" fmla="*/ 26 w 48"/>
                  <a:gd name="T81" fmla="*/ 7 h 32"/>
                  <a:gd name="T82" fmla="*/ 31 w 48"/>
                  <a:gd name="T83" fmla="*/ 2 h 32"/>
                  <a:gd name="T84" fmla="*/ 31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6 w 48"/>
                  <a:gd name="T95" fmla="*/ 4 h 32"/>
                  <a:gd name="T96" fmla="*/ 46 w 48"/>
                  <a:gd name="T97" fmla="*/ 4 h 32"/>
                  <a:gd name="T98" fmla="*/ 48 w 48"/>
                  <a:gd name="T99" fmla="*/ 9 h 32"/>
                  <a:gd name="T100" fmla="*/ 48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1" y="32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6" y="14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371"/>
              <p:cNvSpPr>
                <a:spLocks noEditPoints="1"/>
              </p:cNvSpPr>
              <p:nvPr/>
            </p:nvSpPr>
            <p:spPr bwMode="auto">
              <a:xfrm>
                <a:off x="2543" y="2622"/>
                <a:ext cx="33" cy="44"/>
              </a:xfrm>
              <a:custGeom>
                <a:avLst/>
                <a:gdLst>
                  <a:gd name="T0" fmla="*/ 15 w 33"/>
                  <a:gd name="T1" fmla="*/ 44 h 44"/>
                  <a:gd name="T2" fmla="*/ 8 w 33"/>
                  <a:gd name="T3" fmla="*/ 43 h 44"/>
                  <a:gd name="T4" fmla="*/ 5 w 33"/>
                  <a:gd name="T5" fmla="*/ 39 h 44"/>
                  <a:gd name="T6" fmla="*/ 1 w 33"/>
                  <a:gd name="T7" fmla="*/ 35 h 44"/>
                  <a:gd name="T8" fmla="*/ 0 w 33"/>
                  <a:gd name="T9" fmla="*/ 28 h 44"/>
                  <a:gd name="T10" fmla="*/ 1 w 33"/>
                  <a:gd name="T11" fmla="*/ 21 h 44"/>
                  <a:gd name="T12" fmla="*/ 3 w 33"/>
                  <a:gd name="T13" fmla="*/ 16 h 44"/>
                  <a:gd name="T14" fmla="*/ 8 w 33"/>
                  <a:gd name="T15" fmla="*/ 13 h 44"/>
                  <a:gd name="T16" fmla="*/ 15 w 33"/>
                  <a:gd name="T17" fmla="*/ 11 h 44"/>
                  <a:gd name="T18" fmla="*/ 21 w 33"/>
                  <a:gd name="T19" fmla="*/ 13 h 44"/>
                  <a:gd name="T20" fmla="*/ 24 w 33"/>
                  <a:gd name="T21" fmla="*/ 18 h 44"/>
                  <a:gd name="T22" fmla="*/ 31 w 33"/>
                  <a:gd name="T23" fmla="*/ 0 h 44"/>
                  <a:gd name="T24" fmla="*/ 31 w 33"/>
                  <a:gd name="T25" fmla="*/ 36 h 44"/>
                  <a:gd name="T26" fmla="*/ 31 w 33"/>
                  <a:gd name="T27" fmla="*/ 38 h 44"/>
                  <a:gd name="T28" fmla="*/ 33 w 33"/>
                  <a:gd name="T29" fmla="*/ 43 h 44"/>
                  <a:gd name="T30" fmla="*/ 31 w 33"/>
                  <a:gd name="T31" fmla="*/ 43 h 44"/>
                  <a:gd name="T32" fmla="*/ 31 w 33"/>
                  <a:gd name="T33" fmla="*/ 43 h 44"/>
                  <a:gd name="T34" fmla="*/ 28 w 33"/>
                  <a:gd name="T35" fmla="*/ 43 h 44"/>
                  <a:gd name="T36" fmla="*/ 26 w 33"/>
                  <a:gd name="T37" fmla="*/ 39 h 44"/>
                  <a:gd name="T38" fmla="*/ 26 w 33"/>
                  <a:gd name="T39" fmla="*/ 38 h 44"/>
                  <a:gd name="T40" fmla="*/ 21 w 33"/>
                  <a:gd name="T41" fmla="*/ 43 h 44"/>
                  <a:gd name="T42" fmla="*/ 15 w 33"/>
                  <a:gd name="T43" fmla="*/ 44 h 44"/>
                  <a:gd name="T44" fmla="*/ 16 w 33"/>
                  <a:gd name="T45" fmla="*/ 38 h 44"/>
                  <a:gd name="T46" fmla="*/ 19 w 33"/>
                  <a:gd name="T47" fmla="*/ 38 h 44"/>
                  <a:gd name="T48" fmla="*/ 21 w 33"/>
                  <a:gd name="T49" fmla="*/ 36 h 44"/>
                  <a:gd name="T50" fmla="*/ 23 w 33"/>
                  <a:gd name="T51" fmla="*/ 35 h 44"/>
                  <a:gd name="T52" fmla="*/ 24 w 33"/>
                  <a:gd name="T53" fmla="*/ 25 h 44"/>
                  <a:gd name="T54" fmla="*/ 23 w 33"/>
                  <a:gd name="T55" fmla="*/ 21 h 44"/>
                  <a:gd name="T56" fmla="*/ 21 w 33"/>
                  <a:gd name="T57" fmla="*/ 20 h 44"/>
                  <a:gd name="T58" fmla="*/ 18 w 33"/>
                  <a:gd name="T59" fmla="*/ 18 h 44"/>
                  <a:gd name="T60" fmla="*/ 16 w 33"/>
                  <a:gd name="T61" fmla="*/ 16 h 44"/>
                  <a:gd name="T62" fmla="*/ 11 w 33"/>
                  <a:gd name="T63" fmla="*/ 18 h 44"/>
                  <a:gd name="T64" fmla="*/ 10 w 33"/>
                  <a:gd name="T65" fmla="*/ 20 h 44"/>
                  <a:gd name="T66" fmla="*/ 8 w 33"/>
                  <a:gd name="T67" fmla="*/ 25 h 44"/>
                  <a:gd name="T68" fmla="*/ 6 w 33"/>
                  <a:gd name="T69" fmla="*/ 28 h 44"/>
                  <a:gd name="T70" fmla="*/ 8 w 33"/>
                  <a:gd name="T71" fmla="*/ 31 h 44"/>
                  <a:gd name="T72" fmla="*/ 10 w 33"/>
                  <a:gd name="T73" fmla="*/ 35 h 44"/>
                  <a:gd name="T74" fmla="*/ 13 w 33"/>
                  <a:gd name="T75" fmla="*/ 38 h 44"/>
                  <a:gd name="T76" fmla="*/ 16 w 33"/>
                  <a:gd name="T7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5" y="44"/>
                    </a:moveTo>
                    <a:lnTo>
                      <a:pt x="15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4"/>
                    </a:lnTo>
                    <a:lnTo>
                      <a:pt x="15" y="44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372"/>
              <p:cNvSpPr>
                <a:spLocks noEditPoints="1"/>
              </p:cNvSpPr>
              <p:nvPr/>
            </p:nvSpPr>
            <p:spPr bwMode="auto">
              <a:xfrm>
                <a:off x="2581" y="2633"/>
                <a:ext cx="33" cy="33"/>
              </a:xfrm>
              <a:custGeom>
                <a:avLst/>
                <a:gdLst>
                  <a:gd name="T0" fmla="*/ 16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1 w 33"/>
                  <a:gd name="T7" fmla="*/ 24 h 33"/>
                  <a:gd name="T8" fmla="*/ 0 w 33"/>
                  <a:gd name="T9" fmla="*/ 17 h 33"/>
                  <a:gd name="T10" fmla="*/ 1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6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1 w 33"/>
                  <a:gd name="T27" fmla="*/ 24 h 33"/>
                  <a:gd name="T28" fmla="*/ 28 w 33"/>
                  <a:gd name="T29" fmla="*/ 28 h 33"/>
                  <a:gd name="T30" fmla="*/ 23 w 33"/>
                  <a:gd name="T31" fmla="*/ 32 h 33"/>
                  <a:gd name="T32" fmla="*/ 16 w 33"/>
                  <a:gd name="T33" fmla="*/ 33 h 33"/>
                  <a:gd name="T34" fmla="*/ 6 w 33"/>
                  <a:gd name="T35" fmla="*/ 17 h 33"/>
                  <a:gd name="T36" fmla="*/ 8 w 33"/>
                  <a:gd name="T37" fmla="*/ 20 h 33"/>
                  <a:gd name="T38" fmla="*/ 10 w 33"/>
                  <a:gd name="T39" fmla="*/ 24 h 33"/>
                  <a:gd name="T40" fmla="*/ 13 w 33"/>
                  <a:gd name="T41" fmla="*/ 27 h 33"/>
                  <a:gd name="T42" fmla="*/ 16 w 33"/>
                  <a:gd name="T43" fmla="*/ 27 h 33"/>
                  <a:gd name="T44" fmla="*/ 19 w 33"/>
                  <a:gd name="T45" fmla="*/ 27 h 33"/>
                  <a:gd name="T46" fmla="*/ 23 w 33"/>
                  <a:gd name="T47" fmla="*/ 24 h 33"/>
                  <a:gd name="T48" fmla="*/ 24 w 33"/>
                  <a:gd name="T49" fmla="*/ 20 h 33"/>
                  <a:gd name="T50" fmla="*/ 26 w 33"/>
                  <a:gd name="T51" fmla="*/ 17 h 33"/>
                  <a:gd name="T52" fmla="*/ 24 w 33"/>
                  <a:gd name="T53" fmla="*/ 12 h 33"/>
                  <a:gd name="T54" fmla="*/ 23 w 33"/>
                  <a:gd name="T55" fmla="*/ 9 h 33"/>
                  <a:gd name="T56" fmla="*/ 19 w 33"/>
                  <a:gd name="T57" fmla="*/ 7 h 33"/>
                  <a:gd name="T58" fmla="*/ 16 w 33"/>
                  <a:gd name="T59" fmla="*/ 5 h 33"/>
                  <a:gd name="T60" fmla="*/ 13 w 33"/>
                  <a:gd name="T61" fmla="*/ 7 h 33"/>
                  <a:gd name="T62" fmla="*/ 10 w 33"/>
                  <a:gd name="T63" fmla="*/ 9 h 33"/>
                  <a:gd name="T64" fmla="*/ 8 w 33"/>
                  <a:gd name="T65" fmla="*/ 12 h 33"/>
                  <a:gd name="T66" fmla="*/ 6 w 33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373"/>
              <p:cNvSpPr/>
              <p:nvPr/>
            </p:nvSpPr>
            <p:spPr bwMode="auto">
              <a:xfrm>
                <a:off x="2620" y="2622"/>
                <a:ext cx="13" cy="44"/>
              </a:xfrm>
              <a:custGeom>
                <a:avLst/>
                <a:gdLst>
                  <a:gd name="T0" fmla="*/ 0 w 13"/>
                  <a:gd name="T1" fmla="*/ 0 h 44"/>
                  <a:gd name="T2" fmla="*/ 5 w 13"/>
                  <a:gd name="T3" fmla="*/ 0 h 44"/>
                  <a:gd name="T4" fmla="*/ 5 w 13"/>
                  <a:gd name="T5" fmla="*/ 35 h 44"/>
                  <a:gd name="T6" fmla="*/ 5 w 13"/>
                  <a:gd name="T7" fmla="*/ 35 h 44"/>
                  <a:gd name="T8" fmla="*/ 7 w 13"/>
                  <a:gd name="T9" fmla="*/ 36 h 44"/>
                  <a:gd name="T10" fmla="*/ 7 w 13"/>
                  <a:gd name="T11" fmla="*/ 36 h 44"/>
                  <a:gd name="T12" fmla="*/ 10 w 13"/>
                  <a:gd name="T13" fmla="*/ 38 h 44"/>
                  <a:gd name="T14" fmla="*/ 10 w 13"/>
                  <a:gd name="T15" fmla="*/ 38 h 44"/>
                  <a:gd name="T16" fmla="*/ 10 w 13"/>
                  <a:gd name="T17" fmla="*/ 38 h 44"/>
                  <a:gd name="T18" fmla="*/ 10 w 13"/>
                  <a:gd name="T19" fmla="*/ 38 h 44"/>
                  <a:gd name="T20" fmla="*/ 12 w 13"/>
                  <a:gd name="T21" fmla="*/ 38 h 44"/>
                  <a:gd name="T22" fmla="*/ 13 w 13"/>
                  <a:gd name="T23" fmla="*/ 43 h 44"/>
                  <a:gd name="T24" fmla="*/ 13 w 13"/>
                  <a:gd name="T25" fmla="*/ 43 h 44"/>
                  <a:gd name="T26" fmla="*/ 10 w 13"/>
                  <a:gd name="T27" fmla="*/ 43 h 44"/>
                  <a:gd name="T28" fmla="*/ 10 w 13"/>
                  <a:gd name="T29" fmla="*/ 43 h 44"/>
                  <a:gd name="T30" fmla="*/ 7 w 13"/>
                  <a:gd name="T31" fmla="*/ 44 h 44"/>
                  <a:gd name="T32" fmla="*/ 7 w 13"/>
                  <a:gd name="T33" fmla="*/ 44 h 44"/>
                  <a:gd name="T34" fmla="*/ 4 w 13"/>
                  <a:gd name="T35" fmla="*/ 43 h 44"/>
                  <a:gd name="T36" fmla="*/ 2 w 13"/>
                  <a:gd name="T37" fmla="*/ 41 h 44"/>
                  <a:gd name="T38" fmla="*/ 2 w 13"/>
                  <a:gd name="T39" fmla="*/ 41 h 44"/>
                  <a:gd name="T40" fmla="*/ 0 w 13"/>
                  <a:gd name="T41" fmla="*/ 39 h 44"/>
                  <a:gd name="T42" fmla="*/ 0 w 13"/>
                  <a:gd name="T43" fmla="*/ 36 h 44"/>
                  <a:gd name="T44" fmla="*/ 0 w 13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44">
                    <a:moveTo>
                      <a:pt x="0" y="0"/>
                    </a:moveTo>
                    <a:lnTo>
                      <a:pt x="5" y="0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374"/>
              <p:cNvSpPr>
                <a:spLocks noEditPoints="1"/>
              </p:cNvSpPr>
              <p:nvPr/>
            </p:nvSpPr>
            <p:spPr bwMode="auto">
              <a:xfrm>
                <a:off x="2635" y="2633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4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1 w 33"/>
                  <a:gd name="T27" fmla="*/ 24 h 33"/>
                  <a:gd name="T28" fmla="*/ 28 w 33"/>
                  <a:gd name="T29" fmla="*/ 28 h 33"/>
                  <a:gd name="T30" fmla="*/ 23 w 33"/>
                  <a:gd name="T31" fmla="*/ 32 h 33"/>
                  <a:gd name="T32" fmla="*/ 17 w 33"/>
                  <a:gd name="T33" fmla="*/ 33 h 33"/>
                  <a:gd name="T34" fmla="*/ 7 w 33"/>
                  <a:gd name="T35" fmla="*/ 17 h 33"/>
                  <a:gd name="T36" fmla="*/ 8 w 33"/>
                  <a:gd name="T37" fmla="*/ 20 h 33"/>
                  <a:gd name="T38" fmla="*/ 10 w 33"/>
                  <a:gd name="T39" fmla="*/ 24 h 33"/>
                  <a:gd name="T40" fmla="*/ 13 w 33"/>
                  <a:gd name="T41" fmla="*/ 27 h 33"/>
                  <a:gd name="T42" fmla="*/ 17 w 33"/>
                  <a:gd name="T43" fmla="*/ 27 h 33"/>
                  <a:gd name="T44" fmla="*/ 20 w 33"/>
                  <a:gd name="T45" fmla="*/ 27 h 33"/>
                  <a:gd name="T46" fmla="*/ 23 w 33"/>
                  <a:gd name="T47" fmla="*/ 24 h 33"/>
                  <a:gd name="T48" fmla="*/ 25 w 33"/>
                  <a:gd name="T49" fmla="*/ 20 h 33"/>
                  <a:gd name="T50" fmla="*/ 26 w 33"/>
                  <a:gd name="T51" fmla="*/ 17 h 33"/>
                  <a:gd name="T52" fmla="*/ 25 w 33"/>
                  <a:gd name="T53" fmla="*/ 12 h 33"/>
                  <a:gd name="T54" fmla="*/ 23 w 33"/>
                  <a:gd name="T55" fmla="*/ 9 h 33"/>
                  <a:gd name="T56" fmla="*/ 20 w 33"/>
                  <a:gd name="T57" fmla="*/ 7 h 33"/>
                  <a:gd name="T58" fmla="*/ 17 w 33"/>
                  <a:gd name="T59" fmla="*/ 5 h 33"/>
                  <a:gd name="T60" fmla="*/ 13 w 33"/>
                  <a:gd name="T61" fmla="*/ 7 h 33"/>
                  <a:gd name="T62" fmla="*/ 10 w 33"/>
                  <a:gd name="T63" fmla="*/ 9 h 33"/>
                  <a:gd name="T64" fmla="*/ 8 w 33"/>
                  <a:gd name="T65" fmla="*/ 12 h 33"/>
                  <a:gd name="T66" fmla="*/ 7 w 33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375"/>
              <p:cNvSpPr/>
              <p:nvPr/>
            </p:nvSpPr>
            <p:spPr bwMode="auto">
              <a:xfrm>
                <a:off x="2673" y="2633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12 w 18"/>
                  <a:gd name="T5" fmla="*/ 9 h 32"/>
                  <a:gd name="T6" fmla="*/ 12 w 18"/>
                  <a:gd name="T7" fmla="*/ 9 h 32"/>
                  <a:gd name="T8" fmla="*/ 8 w 18"/>
                  <a:gd name="T9" fmla="*/ 10 h 32"/>
                  <a:gd name="T10" fmla="*/ 7 w 18"/>
                  <a:gd name="T11" fmla="*/ 14 h 32"/>
                  <a:gd name="T12" fmla="*/ 7 w 18"/>
                  <a:gd name="T13" fmla="*/ 32 h 32"/>
                  <a:gd name="T14" fmla="*/ 0 w 18"/>
                  <a:gd name="T15" fmla="*/ 32 h 32"/>
                  <a:gd name="T16" fmla="*/ 0 w 18"/>
                  <a:gd name="T17" fmla="*/ 0 h 32"/>
                  <a:gd name="T18" fmla="*/ 7 w 18"/>
                  <a:gd name="T19" fmla="*/ 0 h 32"/>
                  <a:gd name="T20" fmla="*/ 7 w 18"/>
                  <a:gd name="T21" fmla="*/ 9 h 32"/>
                  <a:gd name="T22" fmla="*/ 7 w 18"/>
                  <a:gd name="T23" fmla="*/ 9 h 32"/>
                  <a:gd name="T24" fmla="*/ 12 w 18"/>
                  <a:gd name="T25" fmla="*/ 4 h 32"/>
                  <a:gd name="T26" fmla="*/ 12 w 18"/>
                  <a:gd name="T27" fmla="*/ 4 h 32"/>
                  <a:gd name="T28" fmla="*/ 17 w 18"/>
                  <a:gd name="T29" fmla="*/ 0 h 32"/>
                  <a:gd name="T30" fmla="*/ 17 w 18"/>
                  <a:gd name="T31" fmla="*/ 0 h 32"/>
                  <a:gd name="T32" fmla="*/ 18 w 18"/>
                  <a:gd name="T33" fmla="*/ 0 h 32"/>
                  <a:gd name="T34" fmla="*/ 18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376"/>
              <p:cNvSpPr/>
              <p:nvPr/>
            </p:nvSpPr>
            <p:spPr bwMode="auto">
              <a:xfrm>
                <a:off x="2708" y="2633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6 w 26"/>
                  <a:gd name="T3" fmla="*/ 32 h 33"/>
                  <a:gd name="T4" fmla="*/ 3 w 26"/>
                  <a:gd name="T5" fmla="*/ 24 h 33"/>
                  <a:gd name="T6" fmla="*/ 8 w 26"/>
                  <a:gd name="T7" fmla="*/ 27 h 33"/>
                  <a:gd name="T8" fmla="*/ 15 w 26"/>
                  <a:gd name="T9" fmla="*/ 28 h 33"/>
                  <a:gd name="T10" fmla="*/ 18 w 26"/>
                  <a:gd name="T11" fmla="*/ 27 h 33"/>
                  <a:gd name="T12" fmla="*/ 19 w 26"/>
                  <a:gd name="T13" fmla="*/ 24 h 33"/>
                  <a:gd name="T14" fmla="*/ 19 w 26"/>
                  <a:gd name="T15" fmla="*/ 22 h 33"/>
                  <a:gd name="T16" fmla="*/ 18 w 26"/>
                  <a:gd name="T17" fmla="*/ 20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1 w 26"/>
                  <a:gd name="T25" fmla="*/ 14 h 33"/>
                  <a:gd name="T26" fmla="*/ 1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8 w 26"/>
                  <a:gd name="T33" fmla="*/ 0 h 33"/>
                  <a:gd name="T34" fmla="*/ 13 w 26"/>
                  <a:gd name="T35" fmla="*/ 0 h 33"/>
                  <a:gd name="T36" fmla="*/ 19 w 26"/>
                  <a:gd name="T37" fmla="*/ 2 h 33"/>
                  <a:gd name="T38" fmla="*/ 23 w 26"/>
                  <a:gd name="T39" fmla="*/ 9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0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19 w 26"/>
                  <a:gd name="T57" fmla="*/ 15 h 33"/>
                  <a:gd name="T58" fmla="*/ 23 w 26"/>
                  <a:gd name="T59" fmla="*/ 17 h 33"/>
                  <a:gd name="T60" fmla="*/ 26 w 26"/>
                  <a:gd name="T61" fmla="*/ 20 h 33"/>
                  <a:gd name="T62" fmla="*/ 26 w 26"/>
                  <a:gd name="T63" fmla="*/ 24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377"/>
              <p:cNvSpPr>
                <a:spLocks noEditPoints="1"/>
              </p:cNvSpPr>
              <p:nvPr/>
            </p:nvSpPr>
            <p:spPr bwMode="auto">
              <a:xfrm>
                <a:off x="2741" y="2622"/>
                <a:ext cx="6" cy="43"/>
              </a:xfrm>
              <a:custGeom>
                <a:avLst/>
                <a:gdLst>
                  <a:gd name="T0" fmla="*/ 0 w 6"/>
                  <a:gd name="T1" fmla="*/ 6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6 h 43"/>
                  <a:gd name="T8" fmla="*/ 0 w 6"/>
                  <a:gd name="T9" fmla="*/ 6 h 43"/>
                  <a:gd name="T10" fmla="*/ 0 w 6"/>
                  <a:gd name="T11" fmla="*/ 43 h 43"/>
                  <a:gd name="T12" fmla="*/ 0 w 6"/>
                  <a:gd name="T13" fmla="*/ 11 h 43"/>
                  <a:gd name="T14" fmla="*/ 6 w 6"/>
                  <a:gd name="T15" fmla="*/ 11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0" y="43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378"/>
              <p:cNvSpPr/>
              <p:nvPr/>
            </p:nvSpPr>
            <p:spPr bwMode="auto">
              <a:xfrm>
                <a:off x="2754" y="2624"/>
                <a:ext cx="20" cy="42"/>
              </a:xfrm>
              <a:custGeom>
                <a:avLst/>
                <a:gdLst>
                  <a:gd name="T0" fmla="*/ 20 w 20"/>
                  <a:gd name="T1" fmla="*/ 39 h 42"/>
                  <a:gd name="T2" fmla="*/ 20 w 20"/>
                  <a:gd name="T3" fmla="*/ 39 h 42"/>
                  <a:gd name="T4" fmla="*/ 16 w 20"/>
                  <a:gd name="T5" fmla="*/ 41 h 42"/>
                  <a:gd name="T6" fmla="*/ 16 w 20"/>
                  <a:gd name="T7" fmla="*/ 41 h 42"/>
                  <a:gd name="T8" fmla="*/ 11 w 20"/>
                  <a:gd name="T9" fmla="*/ 42 h 42"/>
                  <a:gd name="T10" fmla="*/ 11 w 20"/>
                  <a:gd name="T11" fmla="*/ 42 h 42"/>
                  <a:gd name="T12" fmla="*/ 8 w 20"/>
                  <a:gd name="T13" fmla="*/ 41 h 42"/>
                  <a:gd name="T14" fmla="*/ 8 w 20"/>
                  <a:gd name="T15" fmla="*/ 41 h 42"/>
                  <a:gd name="T16" fmla="*/ 5 w 20"/>
                  <a:gd name="T17" fmla="*/ 41 h 42"/>
                  <a:gd name="T18" fmla="*/ 5 w 20"/>
                  <a:gd name="T19" fmla="*/ 41 h 42"/>
                  <a:gd name="T20" fmla="*/ 3 w 20"/>
                  <a:gd name="T21" fmla="*/ 37 h 42"/>
                  <a:gd name="T22" fmla="*/ 3 w 20"/>
                  <a:gd name="T23" fmla="*/ 37 h 42"/>
                  <a:gd name="T24" fmla="*/ 3 w 20"/>
                  <a:gd name="T25" fmla="*/ 34 h 42"/>
                  <a:gd name="T26" fmla="*/ 3 w 20"/>
                  <a:gd name="T27" fmla="*/ 14 h 42"/>
                  <a:gd name="T28" fmla="*/ 0 w 20"/>
                  <a:gd name="T29" fmla="*/ 14 h 42"/>
                  <a:gd name="T30" fmla="*/ 0 w 20"/>
                  <a:gd name="T31" fmla="*/ 9 h 42"/>
                  <a:gd name="T32" fmla="*/ 3 w 20"/>
                  <a:gd name="T33" fmla="*/ 9 h 42"/>
                  <a:gd name="T34" fmla="*/ 3 w 20"/>
                  <a:gd name="T35" fmla="*/ 0 h 42"/>
                  <a:gd name="T36" fmla="*/ 10 w 20"/>
                  <a:gd name="T37" fmla="*/ 0 h 42"/>
                  <a:gd name="T38" fmla="*/ 10 w 20"/>
                  <a:gd name="T39" fmla="*/ 9 h 42"/>
                  <a:gd name="T40" fmla="*/ 16 w 20"/>
                  <a:gd name="T41" fmla="*/ 9 h 42"/>
                  <a:gd name="T42" fmla="*/ 16 w 20"/>
                  <a:gd name="T43" fmla="*/ 14 h 42"/>
                  <a:gd name="T44" fmla="*/ 10 w 20"/>
                  <a:gd name="T45" fmla="*/ 14 h 42"/>
                  <a:gd name="T46" fmla="*/ 10 w 20"/>
                  <a:gd name="T47" fmla="*/ 33 h 42"/>
                  <a:gd name="T48" fmla="*/ 10 w 20"/>
                  <a:gd name="T49" fmla="*/ 33 h 42"/>
                  <a:gd name="T50" fmla="*/ 11 w 20"/>
                  <a:gd name="T51" fmla="*/ 34 h 42"/>
                  <a:gd name="T52" fmla="*/ 11 w 20"/>
                  <a:gd name="T53" fmla="*/ 34 h 42"/>
                  <a:gd name="T54" fmla="*/ 13 w 20"/>
                  <a:gd name="T55" fmla="*/ 36 h 42"/>
                  <a:gd name="T56" fmla="*/ 13 w 20"/>
                  <a:gd name="T57" fmla="*/ 36 h 42"/>
                  <a:gd name="T58" fmla="*/ 16 w 20"/>
                  <a:gd name="T59" fmla="*/ 36 h 42"/>
                  <a:gd name="T60" fmla="*/ 16 w 20"/>
                  <a:gd name="T61" fmla="*/ 36 h 42"/>
                  <a:gd name="T62" fmla="*/ 18 w 20"/>
                  <a:gd name="T63" fmla="*/ 34 h 42"/>
                  <a:gd name="T64" fmla="*/ 20 w 20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2">
                    <a:moveTo>
                      <a:pt x="20" y="39"/>
                    </a:moveTo>
                    <a:lnTo>
                      <a:pt x="20" y="39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16" y="14"/>
                    </a:lnTo>
                    <a:lnTo>
                      <a:pt x="10" y="1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379"/>
              <p:cNvSpPr>
                <a:spLocks noEditPoints="1"/>
              </p:cNvSpPr>
              <p:nvPr/>
            </p:nvSpPr>
            <p:spPr bwMode="auto">
              <a:xfrm>
                <a:off x="2790" y="2633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2 h 33"/>
                  <a:gd name="T4" fmla="*/ 3 w 30"/>
                  <a:gd name="T5" fmla="*/ 30 h 33"/>
                  <a:gd name="T6" fmla="*/ 0 w 30"/>
                  <a:gd name="T7" fmla="*/ 27 h 33"/>
                  <a:gd name="T8" fmla="*/ 0 w 30"/>
                  <a:gd name="T9" fmla="*/ 24 h 33"/>
                  <a:gd name="T10" fmla="*/ 0 w 30"/>
                  <a:gd name="T11" fmla="*/ 19 h 33"/>
                  <a:gd name="T12" fmla="*/ 3 w 30"/>
                  <a:gd name="T13" fmla="*/ 15 h 33"/>
                  <a:gd name="T14" fmla="*/ 8 w 30"/>
                  <a:gd name="T15" fmla="*/ 14 h 33"/>
                  <a:gd name="T16" fmla="*/ 13 w 30"/>
                  <a:gd name="T17" fmla="*/ 14 h 33"/>
                  <a:gd name="T18" fmla="*/ 17 w 30"/>
                  <a:gd name="T19" fmla="*/ 14 h 33"/>
                  <a:gd name="T20" fmla="*/ 22 w 30"/>
                  <a:gd name="T21" fmla="*/ 12 h 33"/>
                  <a:gd name="T22" fmla="*/ 20 w 30"/>
                  <a:gd name="T23" fmla="*/ 9 h 33"/>
                  <a:gd name="T24" fmla="*/ 20 w 30"/>
                  <a:gd name="T25" fmla="*/ 7 h 33"/>
                  <a:gd name="T26" fmla="*/ 13 w 30"/>
                  <a:gd name="T27" fmla="*/ 5 h 33"/>
                  <a:gd name="T28" fmla="*/ 8 w 30"/>
                  <a:gd name="T29" fmla="*/ 5 h 33"/>
                  <a:gd name="T30" fmla="*/ 3 w 30"/>
                  <a:gd name="T31" fmla="*/ 9 h 33"/>
                  <a:gd name="T32" fmla="*/ 2 w 30"/>
                  <a:gd name="T33" fmla="*/ 5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4 h 33"/>
                  <a:gd name="T40" fmla="*/ 28 w 30"/>
                  <a:gd name="T41" fmla="*/ 14 h 33"/>
                  <a:gd name="T42" fmla="*/ 28 w 30"/>
                  <a:gd name="T43" fmla="*/ 25 h 33"/>
                  <a:gd name="T44" fmla="*/ 30 w 30"/>
                  <a:gd name="T45" fmla="*/ 27 h 33"/>
                  <a:gd name="T46" fmla="*/ 30 w 30"/>
                  <a:gd name="T47" fmla="*/ 32 h 33"/>
                  <a:gd name="T48" fmla="*/ 28 w 30"/>
                  <a:gd name="T49" fmla="*/ 32 h 33"/>
                  <a:gd name="T50" fmla="*/ 27 w 30"/>
                  <a:gd name="T51" fmla="*/ 32 h 33"/>
                  <a:gd name="T52" fmla="*/ 23 w 30"/>
                  <a:gd name="T53" fmla="*/ 32 h 33"/>
                  <a:gd name="T54" fmla="*/ 22 w 30"/>
                  <a:gd name="T55" fmla="*/ 27 h 33"/>
                  <a:gd name="T56" fmla="*/ 17 w 30"/>
                  <a:gd name="T57" fmla="*/ 32 h 33"/>
                  <a:gd name="T58" fmla="*/ 10 w 30"/>
                  <a:gd name="T59" fmla="*/ 33 h 33"/>
                  <a:gd name="T60" fmla="*/ 12 w 30"/>
                  <a:gd name="T61" fmla="*/ 28 h 33"/>
                  <a:gd name="T62" fmla="*/ 17 w 30"/>
                  <a:gd name="T63" fmla="*/ 27 h 33"/>
                  <a:gd name="T64" fmla="*/ 20 w 30"/>
                  <a:gd name="T65" fmla="*/ 25 h 33"/>
                  <a:gd name="T66" fmla="*/ 22 w 30"/>
                  <a:gd name="T67" fmla="*/ 22 h 33"/>
                  <a:gd name="T68" fmla="*/ 22 w 30"/>
                  <a:gd name="T69" fmla="*/ 19 h 33"/>
                  <a:gd name="T70" fmla="*/ 18 w 30"/>
                  <a:gd name="T71" fmla="*/ 17 h 33"/>
                  <a:gd name="T72" fmla="*/ 13 w 30"/>
                  <a:gd name="T73" fmla="*/ 17 h 33"/>
                  <a:gd name="T74" fmla="*/ 8 w 30"/>
                  <a:gd name="T75" fmla="*/ 19 h 33"/>
                  <a:gd name="T76" fmla="*/ 7 w 30"/>
                  <a:gd name="T77" fmla="*/ 22 h 33"/>
                  <a:gd name="T78" fmla="*/ 8 w 30"/>
                  <a:gd name="T79" fmla="*/ 27 h 33"/>
                  <a:gd name="T80" fmla="*/ 12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8" y="1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380"/>
              <p:cNvSpPr/>
              <p:nvPr/>
            </p:nvSpPr>
            <p:spPr bwMode="auto">
              <a:xfrm>
                <a:off x="2826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2 w 48"/>
                  <a:gd name="T3" fmla="*/ 32 h 32"/>
                  <a:gd name="T4" fmla="*/ 42 w 48"/>
                  <a:gd name="T5" fmla="*/ 15 h 32"/>
                  <a:gd name="T6" fmla="*/ 42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5 w 48"/>
                  <a:gd name="T15" fmla="*/ 7 h 32"/>
                  <a:gd name="T16" fmla="*/ 35 w 48"/>
                  <a:gd name="T17" fmla="*/ 7 h 32"/>
                  <a:gd name="T18" fmla="*/ 33 w 48"/>
                  <a:gd name="T19" fmla="*/ 7 h 32"/>
                  <a:gd name="T20" fmla="*/ 30 w 48"/>
                  <a:gd name="T21" fmla="*/ 9 h 32"/>
                  <a:gd name="T22" fmla="*/ 30 w 48"/>
                  <a:gd name="T23" fmla="*/ 9 h 32"/>
                  <a:gd name="T24" fmla="*/ 27 w 48"/>
                  <a:gd name="T25" fmla="*/ 14 h 32"/>
                  <a:gd name="T26" fmla="*/ 27 w 48"/>
                  <a:gd name="T27" fmla="*/ 32 h 32"/>
                  <a:gd name="T28" fmla="*/ 20 w 48"/>
                  <a:gd name="T29" fmla="*/ 32 h 32"/>
                  <a:gd name="T30" fmla="*/ 20 w 48"/>
                  <a:gd name="T31" fmla="*/ 15 h 32"/>
                  <a:gd name="T32" fmla="*/ 20 w 48"/>
                  <a:gd name="T33" fmla="*/ 15 h 32"/>
                  <a:gd name="T34" fmla="*/ 19 w 48"/>
                  <a:gd name="T35" fmla="*/ 9 h 32"/>
                  <a:gd name="T36" fmla="*/ 19 w 48"/>
                  <a:gd name="T37" fmla="*/ 9 h 32"/>
                  <a:gd name="T38" fmla="*/ 17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2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0 w 48"/>
                  <a:gd name="T65" fmla="*/ 2 h 32"/>
                  <a:gd name="T66" fmla="*/ 10 w 48"/>
                  <a:gd name="T67" fmla="*/ 2 h 32"/>
                  <a:gd name="T68" fmla="*/ 19 w 48"/>
                  <a:gd name="T69" fmla="*/ 0 h 32"/>
                  <a:gd name="T70" fmla="*/ 19 w 48"/>
                  <a:gd name="T71" fmla="*/ 0 h 32"/>
                  <a:gd name="T72" fmla="*/ 22 w 48"/>
                  <a:gd name="T73" fmla="*/ 0 h 32"/>
                  <a:gd name="T74" fmla="*/ 24 w 48"/>
                  <a:gd name="T75" fmla="*/ 2 h 32"/>
                  <a:gd name="T76" fmla="*/ 24 w 48"/>
                  <a:gd name="T77" fmla="*/ 2 h 32"/>
                  <a:gd name="T78" fmla="*/ 27 w 48"/>
                  <a:gd name="T79" fmla="*/ 7 h 32"/>
                  <a:gd name="T80" fmla="*/ 27 w 48"/>
                  <a:gd name="T81" fmla="*/ 7 h 32"/>
                  <a:gd name="T82" fmla="*/ 32 w 48"/>
                  <a:gd name="T83" fmla="*/ 2 h 32"/>
                  <a:gd name="T84" fmla="*/ 32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7 w 48"/>
                  <a:gd name="T95" fmla="*/ 4 h 32"/>
                  <a:gd name="T96" fmla="*/ 47 w 48"/>
                  <a:gd name="T97" fmla="*/ 4 h 32"/>
                  <a:gd name="T98" fmla="*/ 47 w 48"/>
                  <a:gd name="T99" fmla="*/ 9 h 32"/>
                  <a:gd name="T100" fmla="*/ 47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2" y="32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7" y="14"/>
                    </a:lnTo>
                    <a:lnTo>
                      <a:pt x="27" y="32"/>
                    </a:lnTo>
                    <a:lnTo>
                      <a:pt x="20" y="32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381"/>
              <p:cNvSpPr>
                <a:spLocks noEditPoints="1"/>
              </p:cNvSpPr>
              <p:nvPr/>
            </p:nvSpPr>
            <p:spPr bwMode="auto">
              <a:xfrm>
                <a:off x="2881" y="2633"/>
                <a:ext cx="31" cy="33"/>
              </a:xfrm>
              <a:custGeom>
                <a:avLst/>
                <a:gdLst>
                  <a:gd name="T0" fmla="*/ 15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4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5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1 w 31"/>
                  <a:gd name="T27" fmla="*/ 19 h 33"/>
                  <a:gd name="T28" fmla="*/ 7 w 31"/>
                  <a:gd name="T29" fmla="*/ 19 h 33"/>
                  <a:gd name="T30" fmla="*/ 7 w 31"/>
                  <a:gd name="T31" fmla="*/ 22 h 33"/>
                  <a:gd name="T32" fmla="*/ 10 w 31"/>
                  <a:gd name="T33" fmla="*/ 25 h 33"/>
                  <a:gd name="T34" fmla="*/ 11 w 31"/>
                  <a:gd name="T35" fmla="*/ 27 h 33"/>
                  <a:gd name="T36" fmla="*/ 15 w 31"/>
                  <a:gd name="T37" fmla="*/ 28 h 33"/>
                  <a:gd name="T38" fmla="*/ 18 w 31"/>
                  <a:gd name="T39" fmla="*/ 27 h 33"/>
                  <a:gd name="T40" fmla="*/ 20 w 31"/>
                  <a:gd name="T41" fmla="*/ 27 h 33"/>
                  <a:gd name="T42" fmla="*/ 23 w 31"/>
                  <a:gd name="T43" fmla="*/ 25 h 33"/>
                  <a:gd name="T44" fmla="*/ 23 w 31"/>
                  <a:gd name="T45" fmla="*/ 24 h 33"/>
                  <a:gd name="T46" fmla="*/ 30 w 31"/>
                  <a:gd name="T47" fmla="*/ 25 h 33"/>
                  <a:gd name="T48" fmla="*/ 25 w 31"/>
                  <a:gd name="T49" fmla="*/ 30 h 33"/>
                  <a:gd name="T50" fmla="*/ 20 w 31"/>
                  <a:gd name="T51" fmla="*/ 32 h 33"/>
                  <a:gd name="T52" fmla="*/ 15 w 31"/>
                  <a:gd name="T53" fmla="*/ 33 h 33"/>
                  <a:gd name="T54" fmla="*/ 25 w 31"/>
                  <a:gd name="T55" fmla="*/ 14 h 33"/>
                  <a:gd name="T56" fmla="*/ 23 w 31"/>
                  <a:gd name="T57" fmla="*/ 10 h 33"/>
                  <a:gd name="T58" fmla="*/ 21 w 31"/>
                  <a:gd name="T59" fmla="*/ 7 h 33"/>
                  <a:gd name="T60" fmla="*/ 18 w 31"/>
                  <a:gd name="T61" fmla="*/ 5 h 33"/>
                  <a:gd name="T62" fmla="*/ 15 w 31"/>
                  <a:gd name="T63" fmla="*/ 5 h 33"/>
                  <a:gd name="T64" fmla="*/ 11 w 31"/>
                  <a:gd name="T65" fmla="*/ 5 h 33"/>
                  <a:gd name="T66" fmla="*/ 8 w 31"/>
                  <a:gd name="T67" fmla="*/ 7 h 33"/>
                  <a:gd name="T68" fmla="*/ 7 w 31"/>
                  <a:gd name="T69" fmla="*/ 10 h 33"/>
                  <a:gd name="T70" fmla="*/ 25 w 31"/>
                  <a:gd name="T7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25" y="14"/>
                    </a:moveTo>
                    <a:lnTo>
                      <a:pt x="25" y="14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382"/>
              <p:cNvSpPr/>
              <p:nvPr/>
            </p:nvSpPr>
            <p:spPr bwMode="auto">
              <a:xfrm>
                <a:off x="2916" y="2624"/>
                <a:ext cx="19" cy="42"/>
              </a:xfrm>
              <a:custGeom>
                <a:avLst/>
                <a:gdLst>
                  <a:gd name="T0" fmla="*/ 19 w 19"/>
                  <a:gd name="T1" fmla="*/ 39 h 42"/>
                  <a:gd name="T2" fmla="*/ 19 w 19"/>
                  <a:gd name="T3" fmla="*/ 39 h 42"/>
                  <a:gd name="T4" fmla="*/ 16 w 19"/>
                  <a:gd name="T5" fmla="*/ 41 h 42"/>
                  <a:gd name="T6" fmla="*/ 16 w 19"/>
                  <a:gd name="T7" fmla="*/ 41 h 42"/>
                  <a:gd name="T8" fmla="*/ 11 w 19"/>
                  <a:gd name="T9" fmla="*/ 42 h 42"/>
                  <a:gd name="T10" fmla="*/ 11 w 19"/>
                  <a:gd name="T11" fmla="*/ 42 h 42"/>
                  <a:gd name="T12" fmla="*/ 8 w 19"/>
                  <a:gd name="T13" fmla="*/ 41 h 42"/>
                  <a:gd name="T14" fmla="*/ 8 w 19"/>
                  <a:gd name="T15" fmla="*/ 41 h 42"/>
                  <a:gd name="T16" fmla="*/ 6 w 19"/>
                  <a:gd name="T17" fmla="*/ 41 h 42"/>
                  <a:gd name="T18" fmla="*/ 6 w 19"/>
                  <a:gd name="T19" fmla="*/ 41 h 42"/>
                  <a:gd name="T20" fmla="*/ 5 w 19"/>
                  <a:gd name="T21" fmla="*/ 37 h 42"/>
                  <a:gd name="T22" fmla="*/ 5 w 19"/>
                  <a:gd name="T23" fmla="*/ 37 h 42"/>
                  <a:gd name="T24" fmla="*/ 3 w 19"/>
                  <a:gd name="T25" fmla="*/ 34 h 42"/>
                  <a:gd name="T26" fmla="*/ 3 w 19"/>
                  <a:gd name="T27" fmla="*/ 14 h 42"/>
                  <a:gd name="T28" fmla="*/ 0 w 19"/>
                  <a:gd name="T29" fmla="*/ 14 h 42"/>
                  <a:gd name="T30" fmla="*/ 0 w 19"/>
                  <a:gd name="T31" fmla="*/ 9 h 42"/>
                  <a:gd name="T32" fmla="*/ 3 w 19"/>
                  <a:gd name="T33" fmla="*/ 9 h 42"/>
                  <a:gd name="T34" fmla="*/ 3 w 19"/>
                  <a:gd name="T35" fmla="*/ 0 h 42"/>
                  <a:gd name="T36" fmla="*/ 9 w 19"/>
                  <a:gd name="T37" fmla="*/ 0 h 42"/>
                  <a:gd name="T38" fmla="*/ 9 w 19"/>
                  <a:gd name="T39" fmla="*/ 9 h 42"/>
                  <a:gd name="T40" fmla="*/ 16 w 19"/>
                  <a:gd name="T41" fmla="*/ 9 h 42"/>
                  <a:gd name="T42" fmla="*/ 16 w 19"/>
                  <a:gd name="T43" fmla="*/ 14 h 42"/>
                  <a:gd name="T44" fmla="*/ 9 w 19"/>
                  <a:gd name="T45" fmla="*/ 14 h 42"/>
                  <a:gd name="T46" fmla="*/ 9 w 19"/>
                  <a:gd name="T47" fmla="*/ 33 h 42"/>
                  <a:gd name="T48" fmla="*/ 9 w 19"/>
                  <a:gd name="T49" fmla="*/ 33 h 42"/>
                  <a:gd name="T50" fmla="*/ 11 w 19"/>
                  <a:gd name="T51" fmla="*/ 34 h 42"/>
                  <a:gd name="T52" fmla="*/ 11 w 19"/>
                  <a:gd name="T53" fmla="*/ 34 h 42"/>
                  <a:gd name="T54" fmla="*/ 13 w 19"/>
                  <a:gd name="T55" fmla="*/ 36 h 42"/>
                  <a:gd name="T56" fmla="*/ 13 w 19"/>
                  <a:gd name="T57" fmla="*/ 36 h 42"/>
                  <a:gd name="T58" fmla="*/ 16 w 19"/>
                  <a:gd name="T59" fmla="*/ 36 h 42"/>
                  <a:gd name="T60" fmla="*/ 16 w 19"/>
                  <a:gd name="T61" fmla="*/ 36 h 42"/>
                  <a:gd name="T62" fmla="*/ 18 w 19"/>
                  <a:gd name="T63" fmla="*/ 34 h 42"/>
                  <a:gd name="T64" fmla="*/ 19 w 19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2">
                    <a:moveTo>
                      <a:pt x="19" y="39"/>
                    </a:moveTo>
                    <a:lnTo>
                      <a:pt x="19" y="39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6" y="9"/>
                    </a:lnTo>
                    <a:lnTo>
                      <a:pt x="16" y="14"/>
                    </a:lnTo>
                    <a:lnTo>
                      <a:pt x="9" y="1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383"/>
              <p:cNvSpPr/>
              <p:nvPr/>
            </p:nvSpPr>
            <p:spPr bwMode="auto">
              <a:xfrm>
                <a:off x="2940" y="2658"/>
                <a:ext cx="7" cy="13"/>
              </a:xfrm>
              <a:custGeom>
                <a:avLst/>
                <a:gdLst>
                  <a:gd name="T0" fmla="*/ 2 w 7"/>
                  <a:gd name="T1" fmla="*/ 13 h 13"/>
                  <a:gd name="T2" fmla="*/ 4 w 7"/>
                  <a:gd name="T3" fmla="*/ 7 h 13"/>
                  <a:gd name="T4" fmla="*/ 0 w 7"/>
                  <a:gd name="T5" fmla="*/ 7 h 13"/>
                  <a:gd name="T6" fmla="*/ 0 w 7"/>
                  <a:gd name="T7" fmla="*/ 0 h 13"/>
                  <a:gd name="T8" fmla="*/ 7 w 7"/>
                  <a:gd name="T9" fmla="*/ 0 h 13"/>
                  <a:gd name="T10" fmla="*/ 7 w 7"/>
                  <a:gd name="T11" fmla="*/ 7 h 13"/>
                  <a:gd name="T12" fmla="*/ 5 w 7"/>
                  <a:gd name="T13" fmla="*/ 13 h 13"/>
                  <a:gd name="T14" fmla="*/ 2 w 7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13"/>
                    </a:move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5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384"/>
              <p:cNvSpPr/>
              <p:nvPr/>
            </p:nvSpPr>
            <p:spPr bwMode="auto">
              <a:xfrm>
                <a:off x="2150" y="2704"/>
                <a:ext cx="30" cy="33"/>
              </a:xfrm>
              <a:custGeom>
                <a:avLst/>
                <a:gdLst>
                  <a:gd name="T0" fmla="*/ 0 w 30"/>
                  <a:gd name="T1" fmla="*/ 17 h 33"/>
                  <a:gd name="T2" fmla="*/ 0 w 30"/>
                  <a:gd name="T3" fmla="*/ 17 h 33"/>
                  <a:gd name="T4" fmla="*/ 0 w 30"/>
                  <a:gd name="T5" fmla="*/ 10 h 33"/>
                  <a:gd name="T6" fmla="*/ 0 w 30"/>
                  <a:gd name="T7" fmla="*/ 10 h 33"/>
                  <a:gd name="T8" fmla="*/ 3 w 30"/>
                  <a:gd name="T9" fmla="*/ 5 h 33"/>
                  <a:gd name="T10" fmla="*/ 3 w 30"/>
                  <a:gd name="T11" fmla="*/ 5 h 33"/>
                  <a:gd name="T12" fmla="*/ 8 w 30"/>
                  <a:gd name="T13" fmla="*/ 2 h 33"/>
                  <a:gd name="T14" fmla="*/ 8 w 30"/>
                  <a:gd name="T15" fmla="*/ 2 h 33"/>
                  <a:gd name="T16" fmla="*/ 15 w 30"/>
                  <a:gd name="T17" fmla="*/ 0 h 33"/>
                  <a:gd name="T18" fmla="*/ 15 w 30"/>
                  <a:gd name="T19" fmla="*/ 0 h 33"/>
                  <a:gd name="T20" fmla="*/ 20 w 30"/>
                  <a:gd name="T21" fmla="*/ 2 h 33"/>
                  <a:gd name="T22" fmla="*/ 23 w 30"/>
                  <a:gd name="T23" fmla="*/ 4 h 33"/>
                  <a:gd name="T24" fmla="*/ 23 w 30"/>
                  <a:gd name="T25" fmla="*/ 4 h 33"/>
                  <a:gd name="T26" fmla="*/ 26 w 30"/>
                  <a:gd name="T27" fmla="*/ 5 h 33"/>
                  <a:gd name="T28" fmla="*/ 30 w 30"/>
                  <a:gd name="T29" fmla="*/ 9 h 33"/>
                  <a:gd name="T30" fmla="*/ 23 w 30"/>
                  <a:gd name="T31" fmla="*/ 10 h 33"/>
                  <a:gd name="T32" fmla="*/ 23 w 30"/>
                  <a:gd name="T33" fmla="*/ 10 h 33"/>
                  <a:gd name="T34" fmla="*/ 20 w 30"/>
                  <a:gd name="T35" fmla="*/ 7 h 33"/>
                  <a:gd name="T36" fmla="*/ 20 w 30"/>
                  <a:gd name="T37" fmla="*/ 7 h 33"/>
                  <a:gd name="T38" fmla="*/ 15 w 30"/>
                  <a:gd name="T39" fmla="*/ 7 h 33"/>
                  <a:gd name="T40" fmla="*/ 15 w 30"/>
                  <a:gd name="T41" fmla="*/ 7 h 33"/>
                  <a:gd name="T42" fmla="*/ 12 w 30"/>
                  <a:gd name="T43" fmla="*/ 7 h 33"/>
                  <a:gd name="T44" fmla="*/ 12 w 30"/>
                  <a:gd name="T45" fmla="*/ 7 h 33"/>
                  <a:gd name="T46" fmla="*/ 8 w 30"/>
                  <a:gd name="T47" fmla="*/ 9 h 33"/>
                  <a:gd name="T48" fmla="*/ 8 w 30"/>
                  <a:gd name="T49" fmla="*/ 9 h 33"/>
                  <a:gd name="T50" fmla="*/ 7 w 30"/>
                  <a:gd name="T51" fmla="*/ 12 h 33"/>
                  <a:gd name="T52" fmla="*/ 7 w 30"/>
                  <a:gd name="T53" fmla="*/ 12 h 33"/>
                  <a:gd name="T54" fmla="*/ 7 w 30"/>
                  <a:gd name="T55" fmla="*/ 17 h 33"/>
                  <a:gd name="T56" fmla="*/ 7 w 30"/>
                  <a:gd name="T57" fmla="*/ 17 h 33"/>
                  <a:gd name="T58" fmla="*/ 7 w 30"/>
                  <a:gd name="T59" fmla="*/ 22 h 33"/>
                  <a:gd name="T60" fmla="*/ 7 w 30"/>
                  <a:gd name="T61" fmla="*/ 22 h 33"/>
                  <a:gd name="T62" fmla="*/ 8 w 30"/>
                  <a:gd name="T63" fmla="*/ 25 h 33"/>
                  <a:gd name="T64" fmla="*/ 8 w 30"/>
                  <a:gd name="T65" fmla="*/ 25 h 33"/>
                  <a:gd name="T66" fmla="*/ 12 w 30"/>
                  <a:gd name="T67" fmla="*/ 27 h 33"/>
                  <a:gd name="T68" fmla="*/ 12 w 30"/>
                  <a:gd name="T69" fmla="*/ 27 h 33"/>
                  <a:gd name="T70" fmla="*/ 15 w 30"/>
                  <a:gd name="T71" fmla="*/ 27 h 33"/>
                  <a:gd name="T72" fmla="*/ 15 w 30"/>
                  <a:gd name="T73" fmla="*/ 27 h 33"/>
                  <a:gd name="T74" fmla="*/ 18 w 30"/>
                  <a:gd name="T75" fmla="*/ 27 h 33"/>
                  <a:gd name="T76" fmla="*/ 18 w 30"/>
                  <a:gd name="T77" fmla="*/ 27 h 33"/>
                  <a:gd name="T78" fmla="*/ 20 w 30"/>
                  <a:gd name="T79" fmla="*/ 27 h 33"/>
                  <a:gd name="T80" fmla="*/ 20 w 30"/>
                  <a:gd name="T81" fmla="*/ 27 h 33"/>
                  <a:gd name="T82" fmla="*/ 21 w 30"/>
                  <a:gd name="T83" fmla="*/ 25 h 33"/>
                  <a:gd name="T84" fmla="*/ 21 w 30"/>
                  <a:gd name="T85" fmla="*/ 25 h 33"/>
                  <a:gd name="T86" fmla="*/ 23 w 30"/>
                  <a:gd name="T87" fmla="*/ 23 h 33"/>
                  <a:gd name="T88" fmla="*/ 30 w 30"/>
                  <a:gd name="T89" fmla="*/ 25 h 33"/>
                  <a:gd name="T90" fmla="*/ 30 w 30"/>
                  <a:gd name="T91" fmla="*/ 25 h 33"/>
                  <a:gd name="T92" fmla="*/ 26 w 30"/>
                  <a:gd name="T93" fmla="*/ 28 h 33"/>
                  <a:gd name="T94" fmla="*/ 25 w 30"/>
                  <a:gd name="T95" fmla="*/ 30 h 33"/>
                  <a:gd name="T96" fmla="*/ 25 w 30"/>
                  <a:gd name="T97" fmla="*/ 30 h 33"/>
                  <a:gd name="T98" fmla="*/ 20 w 30"/>
                  <a:gd name="T99" fmla="*/ 32 h 33"/>
                  <a:gd name="T100" fmla="*/ 15 w 30"/>
                  <a:gd name="T101" fmla="*/ 33 h 33"/>
                  <a:gd name="T102" fmla="*/ 15 w 30"/>
                  <a:gd name="T103" fmla="*/ 33 h 33"/>
                  <a:gd name="T104" fmla="*/ 8 w 30"/>
                  <a:gd name="T105" fmla="*/ 32 h 33"/>
                  <a:gd name="T106" fmla="*/ 8 w 30"/>
                  <a:gd name="T107" fmla="*/ 32 h 33"/>
                  <a:gd name="T108" fmla="*/ 3 w 30"/>
                  <a:gd name="T109" fmla="*/ 28 h 33"/>
                  <a:gd name="T110" fmla="*/ 3 w 30"/>
                  <a:gd name="T111" fmla="*/ 28 h 33"/>
                  <a:gd name="T112" fmla="*/ 0 w 30"/>
                  <a:gd name="T113" fmla="*/ 23 h 33"/>
                  <a:gd name="T114" fmla="*/ 0 w 30"/>
                  <a:gd name="T115" fmla="*/ 23 h 33"/>
                  <a:gd name="T116" fmla="*/ 0 w 30"/>
                  <a:gd name="T117" fmla="*/ 17 h 33"/>
                  <a:gd name="T118" fmla="*/ 0 w 30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3">
                    <a:moveTo>
                      <a:pt x="0" y="17"/>
                    </a:move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385"/>
              <p:cNvSpPr>
                <a:spLocks noEditPoints="1"/>
              </p:cNvSpPr>
              <p:nvPr/>
            </p:nvSpPr>
            <p:spPr bwMode="auto">
              <a:xfrm>
                <a:off x="2183" y="2704"/>
                <a:ext cx="31" cy="33"/>
              </a:xfrm>
              <a:custGeom>
                <a:avLst/>
                <a:gdLst>
                  <a:gd name="T0" fmla="*/ 16 w 31"/>
                  <a:gd name="T1" fmla="*/ 33 h 33"/>
                  <a:gd name="T2" fmla="*/ 10 w 31"/>
                  <a:gd name="T3" fmla="*/ 32 h 33"/>
                  <a:gd name="T4" fmla="*/ 3 w 31"/>
                  <a:gd name="T5" fmla="*/ 28 h 33"/>
                  <a:gd name="T6" fmla="*/ 2 w 31"/>
                  <a:gd name="T7" fmla="*/ 23 h 33"/>
                  <a:gd name="T8" fmla="*/ 0 w 31"/>
                  <a:gd name="T9" fmla="*/ 17 h 33"/>
                  <a:gd name="T10" fmla="*/ 2 w 31"/>
                  <a:gd name="T11" fmla="*/ 10 h 33"/>
                  <a:gd name="T12" fmla="*/ 3 w 31"/>
                  <a:gd name="T13" fmla="*/ 5 h 33"/>
                  <a:gd name="T14" fmla="*/ 10 w 31"/>
                  <a:gd name="T15" fmla="*/ 2 h 33"/>
                  <a:gd name="T16" fmla="*/ 16 w 31"/>
                  <a:gd name="T17" fmla="*/ 0 h 33"/>
                  <a:gd name="T18" fmla="*/ 23 w 31"/>
                  <a:gd name="T19" fmla="*/ 2 h 33"/>
                  <a:gd name="T20" fmla="*/ 28 w 31"/>
                  <a:gd name="T21" fmla="*/ 5 h 33"/>
                  <a:gd name="T22" fmla="*/ 31 w 31"/>
                  <a:gd name="T23" fmla="*/ 10 h 33"/>
                  <a:gd name="T24" fmla="*/ 31 w 31"/>
                  <a:gd name="T25" fmla="*/ 17 h 33"/>
                  <a:gd name="T26" fmla="*/ 31 w 31"/>
                  <a:gd name="T27" fmla="*/ 23 h 33"/>
                  <a:gd name="T28" fmla="*/ 28 w 31"/>
                  <a:gd name="T29" fmla="*/ 28 h 33"/>
                  <a:gd name="T30" fmla="*/ 23 w 31"/>
                  <a:gd name="T31" fmla="*/ 32 h 33"/>
                  <a:gd name="T32" fmla="*/ 16 w 31"/>
                  <a:gd name="T33" fmla="*/ 33 h 33"/>
                  <a:gd name="T34" fmla="*/ 7 w 31"/>
                  <a:gd name="T35" fmla="*/ 17 h 33"/>
                  <a:gd name="T36" fmla="*/ 7 w 31"/>
                  <a:gd name="T37" fmla="*/ 22 h 33"/>
                  <a:gd name="T38" fmla="*/ 10 w 31"/>
                  <a:gd name="T39" fmla="*/ 25 h 33"/>
                  <a:gd name="T40" fmla="*/ 12 w 31"/>
                  <a:gd name="T41" fmla="*/ 27 h 33"/>
                  <a:gd name="T42" fmla="*/ 16 w 31"/>
                  <a:gd name="T43" fmla="*/ 27 h 33"/>
                  <a:gd name="T44" fmla="*/ 20 w 31"/>
                  <a:gd name="T45" fmla="*/ 27 h 33"/>
                  <a:gd name="T46" fmla="*/ 23 w 31"/>
                  <a:gd name="T47" fmla="*/ 25 h 33"/>
                  <a:gd name="T48" fmla="*/ 25 w 31"/>
                  <a:gd name="T49" fmla="*/ 22 h 33"/>
                  <a:gd name="T50" fmla="*/ 25 w 31"/>
                  <a:gd name="T51" fmla="*/ 17 h 33"/>
                  <a:gd name="T52" fmla="*/ 25 w 31"/>
                  <a:gd name="T53" fmla="*/ 14 h 33"/>
                  <a:gd name="T54" fmla="*/ 23 w 31"/>
                  <a:gd name="T55" fmla="*/ 10 h 33"/>
                  <a:gd name="T56" fmla="*/ 20 w 31"/>
                  <a:gd name="T57" fmla="*/ 7 h 33"/>
                  <a:gd name="T58" fmla="*/ 16 w 31"/>
                  <a:gd name="T59" fmla="*/ 7 h 33"/>
                  <a:gd name="T60" fmla="*/ 12 w 31"/>
                  <a:gd name="T61" fmla="*/ 7 h 33"/>
                  <a:gd name="T62" fmla="*/ 10 w 31"/>
                  <a:gd name="T63" fmla="*/ 10 h 33"/>
                  <a:gd name="T64" fmla="*/ 7 w 31"/>
                  <a:gd name="T65" fmla="*/ 14 h 33"/>
                  <a:gd name="T66" fmla="*/ 7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386"/>
              <p:cNvSpPr/>
              <p:nvPr/>
            </p:nvSpPr>
            <p:spPr bwMode="auto">
              <a:xfrm>
                <a:off x="2221" y="2704"/>
                <a:ext cx="28" cy="32"/>
              </a:xfrm>
              <a:custGeom>
                <a:avLst/>
                <a:gdLst>
                  <a:gd name="T0" fmla="*/ 28 w 28"/>
                  <a:gd name="T1" fmla="*/ 32 h 32"/>
                  <a:gd name="T2" fmla="*/ 21 w 28"/>
                  <a:gd name="T3" fmla="*/ 32 h 32"/>
                  <a:gd name="T4" fmla="*/ 21 w 28"/>
                  <a:gd name="T5" fmla="*/ 15 h 32"/>
                  <a:gd name="T6" fmla="*/ 21 w 28"/>
                  <a:gd name="T7" fmla="*/ 15 h 32"/>
                  <a:gd name="T8" fmla="*/ 20 w 28"/>
                  <a:gd name="T9" fmla="*/ 9 h 32"/>
                  <a:gd name="T10" fmla="*/ 20 w 28"/>
                  <a:gd name="T11" fmla="*/ 9 h 32"/>
                  <a:gd name="T12" fmla="*/ 18 w 28"/>
                  <a:gd name="T13" fmla="*/ 7 h 32"/>
                  <a:gd name="T14" fmla="*/ 16 w 28"/>
                  <a:gd name="T15" fmla="*/ 7 h 32"/>
                  <a:gd name="T16" fmla="*/ 16 w 28"/>
                  <a:gd name="T17" fmla="*/ 7 h 32"/>
                  <a:gd name="T18" fmla="*/ 13 w 28"/>
                  <a:gd name="T19" fmla="*/ 7 h 32"/>
                  <a:gd name="T20" fmla="*/ 13 w 28"/>
                  <a:gd name="T21" fmla="*/ 7 h 32"/>
                  <a:gd name="T22" fmla="*/ 10 w 28"/>
                  <a:gd name="T23" fmla="*/ 9 h 32"/>
                  <a:gd name="T24" fmla="*/ 10 w 28"/>
                  <a:gd name="T25" fmla="*/ 9 h 32"/>
                  <a:gd name="T26" fmla="*/ 8 w 28"/>
                  <a:gd name="T27" fmla="*/ 10 h 32"/>
                  <a:gd name="T28" fmla="*/ 8 w 28"/>
                  <a:gd name="T29" fmla="*/ 10 h 32"/>
                  <a:gd name="T30" fmla="*/ 7 w 28"/>
                  <a:gd name="T31" fmla="*/ 14 h 32"/>
                  <a:gd name="T32" fmla="*/ 7 w 28"/>
                  <a:gd name="T33" fmla="*/ 32 h 32"/>
                  <a:gd name="T34" fmla="*/ 0 w 28"/>
                  <a:gd name="T35" fmla="*/ 32 h 32"/>
                  <a:gd name="T36" fmla="*/ 0 w 28"/>
                  <a:gd name="T37" fmla="*/ 2 h 32"/>
                  <a:gd name="T38" fmla="*/ 7 w 28"/>
                  <a:gd name="T39" fmla="*/ 2 h 32"/>
                  <a:gd name="T40" fmla="*/ 7 w 28"/>
                  <a:gd name="T41" fmla="*/ 7 h 32"/>
                  <a:gd name="T42" fmla="*/ 7 w 28"/>
                  <a:gd name="T43" fmla="*/ 7 h 32"/>
                  <a:gd name="T44" fmla="*/ 8 w 28"/>
                  <a:gd name="T45" fmla="*/ 5 h 32"/>
                  <a:gd name="T46" fmla="*/ 11 w 28"/>
                  <a:gd name="T47" fmla="*/ 2 h 32"/>
                  <a:gd name="T48" fmla="*/ 11 w 28"/>
                  <a:gd name="T49" fmla="*/ 2 h 32"/>
                  <a:gd name="T50" fmla="*/ 18 w 28"/>
                  <a:gd name="T51" fmla="*/ 0 h 32"/>
                  <a:gd name="T52" fmla="*/ 18 w 28"/>
                  <a:gd name="T53" fmla="*/ 0 h 32"/>
                  <a:gd name="T54" fmla="*/ 23 w 28"/>
                  <a:gd name="T55" fmla="*/ 2 h 32"/>
                  <a:gd name="T56" fmla="*/ 23 w 28"/>
                  <a:gd name="T57" fmla="*/ 2 h 32"/>
                  <a:gd name="T58" fmla="*/ 26 w 28"/>
                  <a:gd name="T59" fmla="*/ 5 h 32"/>
                  <a:gd name="T60" fmla="*/ 26 w 28"/>
                  <a:gd name="T61" fmla="*/ 5 h 32"/>
                  <a:gd name="T62" fmla="*/ 28 w 28"/>
                  <a:gd name="T63" fmla="*/ 9 h 32"/>
                  <a:gd name="T64" fmla="*/ 28 w 28"/>
                  <a:gd name="T65" fmla="*/ 9 h 32"/>
                  <a:gd name="T66" fmla="*/ 28 w 28"/>
                  <a:gd name="T67" fmla="*/ 14 h 32"/>
                  <a:gd name="T68" fmla="*/ 28 w 28"/>
                  <a:gd name="T6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2">
                    <a:moveTo>
                      <a:pt x="28" y="32"/>
                    </a:moveTo>
                    <a:lnTo>
                      <a:pt x="21" y="32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387"/>
              <p:cNvSpPr/>
              <p:nvPr/>
            </p:nvSpPr>
            <p:spPr bwMode="auto">
              <a:xfrm>
                <a:off x="2254" y="270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2 h 33"/>
                  <a:gd name="T4" fmla="*/ 3 w 26"/>
                  <a:gd name="T5" fmla="*/ 23 h 33"/>
                  <a:gd name="T6" fmla="*/ 8 w 26"/>
                  <a:gd name="T7" fmla="*/ 27 h 33"/>
                  <a:gd name="T8" fmla="*/ 15 w 26"/>
                  <a:gd name="T9" fmla="*/ 28 h 33"/>
                  <a:gd name="T10" fmla="*/ 20 w 26"/>
                  <a:gd name="T11" fmla="*/ 27 h 33"/>
                  <a:gd name="T12" fmla="*/ 21 w 26"/>
                  <a:gd name="T13" fmla="*/ 23 h 33"/>
                  <a:gd name="T14" fmla="*/ 20 w 26"/>
                  <a:gd name="T15" fmla="*/ 22 h 33"/>
                  <a:gd name="T16" fmla="*/ 18 w 26"/>
                  <a:gd name="T17" fmla="*/ 22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3 w 26"/>
                  <a:gd name="T25" fmla="*/ 14 h 33"/>
                  <a:gd name="T26" fmla="*/ 2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10 w 26"/>
                  <a:gd name="T33" fmla="*/ 2 h 33"/>
                  <a:gd name="T34" fmla="*/ 15 w 26"/>
                  <a:gd name="T35" fmla="*/ 0 h 33"/>
                  <a:gd name="T36" fmla="*/ 20 w 26"/>
                  <a:gd name="T37" fmla="*/ 2 h 33"/>
                  <a:gd name="T38" fmla="*/ 23 w 26"/>
                  <a:gd name="T39" fmla="*/ 9 h 33"/>
                  <a:gd name="T40" fmla="*/ 18 w 26"/>
                  <a:gd name="T41" fmla="*/ 7 h 33"/>
                  <a:gd name="T42" fmla="*/ 13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2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388"/>
              <p:cNvSpPr>
                <a:spLocks noEditPoints="1"/>
              </p:cNvSpPr>
              <p:nvPr/>
            </p:nvSpPr>
            <p:spPr bwMode="auto">
              <a:xfrm>
                <a:off x="2285" y="2704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2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7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3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7 h 33"/>
                  <a:gd name="T26" fmla="*/ 32 w 32"/>
                  <a:gd name="T27" fmla="*/ 19 h 33"/>
                  <a:gd name="T28" fmla="*/ 7 w 32"/>
                  <a:gd name="T29" fmla="*/ 19 h 33"/>
                  <a:gd name="T30" fmla="*/ 9 w 32"/>
                  <a:gd name="T31" fmla="*/ 23 h 33"/>
                  <a:gd name="T32" fmla="*/ 10 w 32"/>
                  <a:gd name="T33" fmla="*/ 25 h 33"/>
                  <a:gd name="T34" fmla="*/ 13 w 32"/>
                  <a:gd name="T35" fmla="*/ 27 h 33"/>
                  <a:gd name="T36" fmla="*/ 17 w 32"/>
                  <a:gd name="T37" fmla="*/ 28 h 33"/>
                  <a:gd name="T38" fmla="*/ 18 w 32"/>
                  <a:gd name="T39" fmla="*/ 28 h 33"/>
                  <a:gd name="T40" fmla="*/ 22 w 32"/>
                  <a:gd name="T41" fmla="*/ 27 h 33"/>
                  <a:gd name="T42" fmla="*/ 23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2 h 33"/>
                  <a:gd name="T52" fmla="*/ 17 w 32"/>
                  <a:gd name="T53" fmla="*/ 33 h 33"/>
                  <a:gd name="T54" fmla="*/ 25 w 32"/>
                  <a:gd name="T55" fmla="*/ 15 h 33"/>
                  <a:gd name="T56" fmla="*/ 25 w 32"/>
                  <a:gd name="T57" fmla="*/ 10 h 33"/>
                  <a:gd name="T58" fmla="*/ 23 w 32"/>
                  <a:gd name="T59" fmla="*/ 9 h 33"/>
                  <a:gd name="T60" fmla="*/ 20 w 32"/>
                  <a:gd name="T61" fmla="*/ 7 h 33"/>
                  <a:gd name="T62" fmla="*/ 17 w 32"/>
                  <a:gd name="T63" fmla="*/ 5 h 33"/>
                  <a:gd name="T64" fmla="*/ 13 w 32"/>
                  <a:gd name="T65" fmla="*/ 7 h 33"/>
                  <a:gd name="T66" fmla="*/ 10 w 32"/>
                  <a:gd name="T67" fmla="*/ 9 h 33"/>
                  <a:gd name="T68" fmla="*/ 9 w 32"/>
                  <a:gd name="T69" fmla="*/ 10 h 33"/>
                  <a:gd name="T70" fmla="*/ 25 w 32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389"/>
              <p:cNvSpPr/>
              <p:nvPr/>
            </p:nvSpPr>
            <p:spPr bwMode="auto">
              <a:xfrm>
                <a:off x="2322" y="2704"/>
                <a:ext cx="29" cy="33"/>
              </a:xfrm>
              <a:custGeom>
                <a:avLst/>
                <a:gdLst>
                  <a:gd name="T0" fmla="*/ 0 w 29"/>
                  <a:gd name="T1" fmla="*/ 17 h 33"/>
                  <a:gd name="T2" fmla="*/ 0 w 29"/>
                  <a:gd name="T3" fmla="*/ 17 h 33"/>
                  <a:gd name="T4" fmla="*/ 1 w 29"/>
                  <a:gd name="T5" fmla="*/ 10 h 33"/>
                  <a:gd name="T6" fmla="*/ 1 w 29"/>
                  <a:gd name="T7" fmla="*/ 10 h 33"/>
                  <a:gd name="T8" fmla="*/ 5 w 29"/>
                  <a:gd name="T9" fmla="*/ 5 h 33"/>
                  <a:gd name="T10" fmla="*/ 5 w 29"/>
                  <a:gd name="T11" fmla="*/ 5 h 33"/>
                  <a:gd name="T12" fmla="*/ 9 w 29"/>
                  <a:gd name="T13" fmla="*/ 2 h 33"/>
                  <a:gd name="T14" fmla="*/ 9 w 29"/>
                  <a:gd name="T15" fmla="*/ 2 h 33"/>
                  <a:gd name="T16" fmla="*/ 16 w 29"/>
                  <a:gd name="T17" fmla="*/ 0 h 33"/>
                  <a:gd name="T18" fmla="*/ 16 w 29"/>
                  <a:gd name="T19" fmla="*/ 0 h 33"/>
                  <a:gd name="T20" fmla="*/ 19 w 29"/>
                  <a:gd name="T21" fmla="*/ 2 h 33"/>
                  <a:gd name="T22" fmla="*/ 24 w 29"/>
                  <a:gd name="T23" fmla="*/ 4 h 33"/>
                  <a:gd name="T24" fmla="*/ 24 w 29"/>
                  <a:gd name="T25" fmla="*/ 4 h 33"/>
                  <a:gd name="T26" fmla="*/ 28 w 29"/>
                  <a:gd name="T27" fmla="*/ 5 h 33"/>
                  <a:gd name="T28" fmla="*/ 29 w 29"/>
                  <a:gd name="T29" fmla="*/ 9 h 33"/>
                  <a:gd name="T30" fmla="*/ 23 w 29"/>
                  <a:gd name="T31" fmla="*/ 10 h 33"/>
                  <a:gd name="T32" fmla="*/ 23 w 29"/>
                  <a:gd name="T33" fmla="*/ 10 h 33"/>
                  <a:gd name="T34" fmla="*/ 19 w 29"/>
                  <a:gd name="T35" fmla="*/ 7 h 33"/>
                  <a:gd name="T36" fmla="*/ 19 w 29"/>
                  <a:gd name="T37" fmla="*/ 7 h 33"/>
                  <a:gd name="T38" fmla="*/ 16 w 29"/>
                  <a:gd name="T39" fmla="*/ 7 h 33"/>
                  <a:gd name="T40" fmla="*/ 16 w 29"/>
                  <a:gd name="T41" fmla="*/ 7 h 33"/>
                  <a:gd name="T42" fmla="*/ 11 w 29"/>
                  <a:gd name="T43" fmla="*/ 7 h 33"/>
                  <a:gd name="T44" fmla="*/ 11 w 29"/>
                  <a:gd name="T45" fmla="*/ 7 h 33"/>
                  <a:gd name="T46" fmla="*/ 9 w 29"/>
                  <a:gd name="T47" fmla="*/ 9 h 33"/>
                  <a:gd name="T48" fmla="*/ 9 w 29"/>
                  <a:gd name="T49" fmla="*/ 9 h 33"/>
                  <a:gd name="T50" fmla="*/ 6 w 29"/>
                  <a:gd name="T51" fmla="*/ 12 h 33"/>
                  <a:gd name="T52" fmla="*/ 6 w 29"/>
                  <a:gd name="T53" fmla="*/ 12 h 33"/>
                  <a:gd name="T54" fmla="*/ 6 w 29"/>
                  <a:gd name="T55" fmla="*/ 17 h 33"/>
                  <a:gd name="T56" fmla="*/ 6 w 29"/>
                  <a:gd name="T57" fmla="*/ 17 h 33"/>
                  <a:gd name="T58" fmla="*/ 6 w 29"/>
                  <a:gd name="T59" fmla="*/ 22 h 33"/>
                  <a:gd name="T60" fmla="*/ 6 w 29"/>
                  <a:gd name="T61" fmla="*/ 22 h 33"/>
                  <a:gd name="T62" fmla="*/ 9 w 29"/>
                  <a:gd name="T63" fmla="*/ 25 h 33"/>
                  <a:gd name="T64" fmla="*/ 9 w 29"/>
                  <a:gd name="T65" fmla="*/ 25 h 33"/>
                  <a:gd name="T66" fmla="*/ 11 w 29"/>
                  <a:gd name="T67" fmla="*/ 27 h 33"/>
                  <a:gd name="T68" fmla="*/ 11 w 29"/>
                  <a:gd name="T69" fmla="*/ 27 h 33"/>
                  <a:gd name="T70" fmla="*/ 16 w 29"/>
                  <a:gd name="T71" fmla="*/ 27 h 33"/>
                  <a:gd name="T72" fmla="*/ 16 w 29"/>
                  <a:gd name="T73" fmla="*/ 27 h 33"/>
                  <a:gd name="T74" fmla="*/ 18 w 29"/>
                  <a:gd name="T75" fmla="*/ 27 h 33"/>
                  <a:gd name="T76" fmla="*/ 18 w 29"/>
                  <a:gd name="T77" fmla="*/ 27 h 33"/>
                  <a:gd name="T78" fmla="*/ 19 w 29"/>
                  <a:gd name="T79" fmla="*/ 27 h 33"/>
                  <a:gd name="T80" fmla="*/ 19 w 29"/>
                  <a:gd name="T81" fmla="*/ 27 h 33"/>
                  <a:gd name="T82" fmla="*/ 21 w 29"/>
                  <a:gd name="T83" fmla="*/ 25 h 33"/>
                  <a:gd name="T84" fmla="*/ 21 w 29"/>
                  <a:gd name="T85" fmla="*/ 25 h 33"/>
                  <a:gd name="T86" fmla="*/ 23 w 29"/>
                  <a:gd name="T87" fmla="*/ 23 h 33"/>
                  <a:gd name="T88" fmla="*/ 29 w 29"/>
                  <a:gd name="T89" fmla="*/ 25 h 33"/>
                  <a:gd name="T90" fmla="*/ 29 w 29"/>
                  <a:gd name="T91" fmla="*/ 25 h 33"/>
                  <a:gd name="T92" fmla="*/ 28 w 29"/>
                  <a:gd name="T93" fmla="*/ 28 h 33"/>
                  <a:gd name="T94" fmla="*/ 24 w 29"/>
                  <a:gd name="T95" fmla="*/ 30 h 33"/>
                  <a:gd name="T96" fmla="*/ 24 w 29"/>
                  <a:gd name="T97" fmla="*/ 30 h 33"/>
                  <a:gd name="T98" fmla="*/ 19 w 29"/>
                  <a:gd name="T99" fmla="*/ 32 h 33"/>
                  <a:gd name="T100" fmla="*/ 16 w 29"/>
                  <a:gd name="T101" fmla="*/ 33 h 33"/>
                  <a:gd name="T102" fmla="*/ 16 w 29"/>
                  <a:gd name="T103" fmla="*/ 33 h 33"/>
                  <a:gd name="T104" fmla="*/ 9 w 29"/>
                  <a:gd name="T105" fmla="*/ 32 h 33"/>
                  <a:gd name="T106" fmla="*/ 9 w 29"/>
                  <a:gd name="T107" fmla="*/ 32 h 33"/>
                  <a:gd name="T108" fmla="*/ 5 w 29"/>
                  <a:gd name="T109" fmla="*/ 28 h 33"/>
                  <a:gd name="T110" fmla="*/ 5 w 29"/>
                  <a:gd name="T111" fmla="*/ 28 h 33"/>
                  <a:gd name="T112" fmla="*/ 1 w 29"/>
                  <a:gd name="T113" fmla="*/ 23 h 33"/>
                  <a:gd name="T114" fmla="*/ 1 w 29"/>
                  <a:gd name="T115" fmla="*/ 23 h 33"/>
                  <a:gd name="T116" fmla="*/ 0 w 29"/>
                  <a:gd name="T117" fmla="*/ 17 h 33"/>
                  <a:gd name="T118" fmla="*/ 0 w 29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" h="33">
                    <a:moveTo>
                      <a:pt x="0" y="17"/>
                    </a:move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8" y="5"/>
                    </a:lnTo>
                    <a:lnTo>
                      <a:pt x="2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390"/>
              <p:cNvSpPr/>
              <p:nvPr/>
            </p:nvSpPr>
            <p:spPr bwMode="auto">
              <a:xfrm>
                <a:off x="2355" y="2694"/>
                <a:ext cx="19" cy="43"/>
              </a:xfrm>
              <a:custGeom>
                <a:avLst/>
                <a:gdLst>
                  <a:gd name="T0" fmla="*/ 19 w 19"/>
                  <a:gd name="T1" fmla="*/ 40 h 43"/>
                  <a:gd name="T2" fmla="*/ 19 w 19"/>
                  <a:gd name="T3" fmla="*/ 40 h 43"/>
                  <a:gd name="T4" fmla="*/ 16 w 19"/>
                  <a:gd name="T5" fmla="*/ 42 h 43"/>
                  <a:gd name="T6" fmla="*/ 16 w 19"/>
                  <a:gd name="T7" fmla="*/ 42 h 43"/>
                  <a:gd name="T8" fmla="*/ 11 w 19"/>
                  <a:gd name="T9" fmla="*/ 43 h 43"/>
                  <a:gd name="T10" fmla="*/ 11 w 19"/>
                  <a:gd name="T11" fmla="*/ 43 h 43"/>
                  <a:gd name="T12" fmla="*/ 8 w 19"/>
                  <a:gd name="T13" fmla="*/ 42 h 43"/>
                  <a:gd name="T14" fmla="*/ 8 w 19"/>
                  <a:gd name="T15" fmla="*/ 42 h 43"/>
                  <a:gd name="T16" fmla="*/ 6 w 19"/>
                  <a:gd name="T17" fmla="*/ 42 h 43"/>
                  <a:gd name="T18" fmla="*/ 6 w 19"/>
                  <a:gd name="T19" fmla="*/ 42 h 43"/>
                  <a:gd name="T20" fmla="*/ 5 w 19"/>
                  <a:gd name="T21" fmla="*/ 38 h 43"/>
                  <a:gd name="T22" fmla="*/ 5 w 19"/>
                  <a:gd name="T23" fmla="*/ 38 h 43"/>
                  <a:gd name="T24" fmla="*/ 5 w 19"/>
                  <a:gd name="T25" fmla="*/ 35 h 43"/>
                  <a:gd name="T26" fmla="*/ 5 w 19"/>
                  <a:gd name="T27" fmla="*/ 17 h 43"/>
                  <a:gd name="T28" fmla="*/ 0 w 19"/>
                  <a:gd name="T29" fmla="*/ 17 h 43"/>
                  <a:gd name="T30" fmla="*/ 0 w 19"/>
                  <a:gd name="T31" fmla="*/ 12 h 43"/>
                  <a:gd name="T32" fmla="*/ 5 w 19"/>
                  <a:gd name="T33" fmla="*/ 12 h 43"/>
                  <a:gd name="T34" fmla="*/ 5 w 19"/>
                  <a:gd name="T35" fmla="*/ 0 h 43"/>
                  <a:gd name="T36" fmla="*/ 11 w 19"/>
                  <a:gd name="T37" fmla="*/ 0 h 43"/>
                  <a:gd name="T38" fmla="*/ 11 w 19"/>
                  <a:gd name="T39" fmla="*/ 12 h 43"/>
                  <a:gd name="T40" fmla="*/ 18 w 19"/>
                  <a:gd name="T41" fmla="*/ 12 h 43"/>
                  <a:gd name="T42" fmla="*/ 18 w 19"/>
                  <a:gd name="T43" fmla="*/ 17 h 43"/>
                  <a:gd name="T44" fmla="*/ 11 w 19"/>
                  <a:gd name="T45" fmla="*/ 17 h 43"/>
                  <a:gd name="T46" fmla="*/ 11 w 19"/>
                  <a:gd name="T47" fmla="*/ 33 h 43"/>
                  <a:gd name="T48" fmla="*/ 11 w 19"/>
                  <a:gd name="T49" fmla="*/ 33 h 43"/>
                  <a:gd name="T50" fmla="*/ 11 w 19"/>
                  <a:gd name="T51" fmla="*/ 37 h 43"/>
                  <a:gd name="T52" fmla="*/ 11 w 19"/>
                  <a:gd name="T53" fmla="*/ 37 h 43"/>
                  <a:gd name="T54" fmla="*/ 14 w 19"/>
                  <a:gd name="T55" fmla="*/ 37 h 43"/>
                  <a:gd name="T56" fmla="*/ 14 w 19"/>
                  <a:gd name="T57" fmla="*/ 37 h 43"/>
                  <a:gd name="T58" fmla="*/ 16 w 19"/>
                  <a:gd name="T59" fmla="*/ 37 h 43"/>
                  <a:gd name="T60" fmla="*/ 16 w 19"/>
                  <a:gd name="T61" fmla="*/ 37 h 43"/>
                  <a:gd name="T62" fmla="*/ 18 w 19"/>
                  <a:gd name="T63" fmla="*/ 35 h 43"/>
                  <a:gd name="T64" fmla="*/ 19 w 19"/>
                  <a:gd name="T6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3">
                    <a:moveTo>
                      <a:pt x="19" y="40"/>
                    </a:moveTo>
                    <a:lnTo>
                      <a:pt x="19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8" y="12"/>
                    </a:lnTo>
                    <a:lnTo>
                      <a:pt x="18" y="17"/>
                    </a:lnTo>
                    <a:lnTo>
                      <a:pt x="11" y="17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8" y="35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391"/>
              <p:cNvSpPr>
                <a:spLocks noEditPoints="1"/>
              </p:cNvSpPr>
              <p:nvPr/>
            </p:nvSpPr>
            <p:spPr bwMode="auto">
              <a:xfrm>
                <a:off x="2378" y="2704"/>
                <a:ext cx="31" cy="33"/>
              </a:xfrm>
              <a:custGeom>
                <a:avLst/>
                <a:gdLst>
                  <a:gd name="T0" fmla="*/ 15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3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5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29 w 31"/>
                  <a:gd name="T23" fmla="*/ 10 h 33"/>
                  <a:gd name="T24" fmla="*/ 31 w 31"/>
                  <a:gd name="T25" fmla="*/ 17 h 33"/>
                  <a:gd name="T26" fmla="*/ 31 w 31"/>
                  <a:gd name="T27" fmla="*/ 19 h 33"/>
                  <a:gd name="T28" fmla="*/ 6 w 31"/>
                  <a:gd name="T29" fmla="*/ 19 h 33"/>
                  <a:gd name="T30" fmla="*/ 6 w 31"/>
                  <a:gd name="T31" fmla="*/ 23 h 33"/>
                  <a:gd name="T32" fmla="*/ 10 w 31"/>
                  <a:gd name="T33" fmla="*/ 25 h 33"/>
                  <a:gd name="T34" fmla="*/ 11 w 31"/>
                  <a:gd name="T35" fmla="*/ 27 h 33"/>
                  <a:gd name="T36" fmla="*/ 15 w 31"/>
                  <a:gd name="T37" fmla="*/ 28 h 33"/>
                  <a:gd name="T38" fmla="*/ 18 w 31"/>
                  <a:gd name="T39" fmla="*/ 28 h 33"/>
                  <a:gd name="T40" fmla="*/ 19 w 31"/>
                  <a:gd name="T41" fmla="*/ 27 h 33"/>
                  <a:gd name="T42" fmla="*/ 23 w 31"/>
                  <a:gd name="T43" fmla="*/ 25 h 33"/>
                  <a:gd name="T44" fmla="*/ 23 w 31"/>
                  <a:gd name="T45" fmla="*/ 23 h 33"/>
                  <a:gd name="T46" fmla="*/ 29 w 31"/>
                  <a:gd name="T47" fmla="*/ 25 h 33"/>
                  <a:gd name="T48" fmla="*/ 24 w 31"/>
                  <a:gd name="T49" fmla="*/ 30 h 33"/>
                  <a:gd name="T50" fmla="*/ 19 w 31"/>
                  <a:gd name="T51" fmla="*/ 32 h 33"/>
                  <a:gd name="T52" fmla="*/ 15 w 31"/>
                  <a:gd name="T53" fmla="*/ 33 h 33"/>
                  <a:gd name="T54" fmla="*/ 24 w 31"/>
                  <a:gd name="T55" fmla="*/ 15 h 33"/>
                  <a:gd name="T56" fmla="*/ 23 w 31"/>
                  <a:gd name="T57" fmla="*/ 10 h 33"/>
                  <a:gd name="T58" fmla="*/ 21 w 31"/>
                  <a:gd name="T59" fmla="*/ 9 h 33"/>
                  <a:gd name="T60" fmla="*/ 18 w 31"/>
                  <a:gd name="T61" fmla="*/ 7 h 33"/>
                  <a:gd name="T62" fmla="*/ 15 w 31"/>
                  <a:gd name="T63" fmla="*/ 5 h 33"/>
                  <a:gd name="T64" fmla="*/ 11 w 31"/>
                  <a:gd name="T65" fmla="*/ 7 h 33"/>
                  <a:gd name="T66" fmla="*/ 8 w 31"/>
                  <a:gd name="T67" fmla="*/ 9 h 33"/>
                  <a:gd name="T68" fmla="*/ 6 w 31"/>
                  <a:gd name="T69" fmla="*/ 10 h 33"/>
                  <a:gd name="T70" fmla="*/ 24 w 31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24" y="15"/>
                    </a:moveTo>
                    <a:lnTo>
                      <a:pt x="24" y="15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392"/>
              <p:cNvSpPr/>
              <p:nvPr/>
            </p:nvSpPr>
            <p:spPr bwMode="auto">
              <a:xfrm>
                <a:off x="2412" y="2694"/>
                <a:ext cx="20" cy="43"/>
              </a:xfrm>
              <a:custGeom>
                <a:avLst/>
                <a:gdLst>
                  <a:gd name="T0" fmla="*/ 20 w 20"/>
                  <a:gd name="T1" fmla="*/ 40 h 43"/>
                  <a:gd name="T2" fmla="*/ 20 w 20"/>
                  <a:gd name="T3" fmla="*/ 40 h 43"/>
                  <a:gd name="T4" fmla="*/ 17 w 20"/>
                  <a:gd name="T5" fmla="*/ 42 h 43"/>
                  <a:gd name="T6" fmla="*/ 17 w 20"/>
                  <a:gd name="T7" fmla="*/ 42 h 43"/>
                  <a:gd name="T8" fmla="*/ 12 w 20"/>
                  <a:gd name="T9" fmla="*/ 43 h 43"/>
                  <a:gd name="T10" fmla="*/ 12 w 20"/>
                  <a:gd name="T11" fmla="*/ 43 h 43"/>
                  <a:gd name="T12" fmla="*/ 9 w 20"/>
                  <a:gd name="T13" fmla="*/ 42 h 43"/>
                  <a:gd name="T14" fmla="*/ 9 w 20"/>
                  <a:gd name="T15" fmla="*/ 42 h 43"/>
                  <a:gd name="T16" fmla="*/ 7 w 20"/>
                  <a:gd name="T17" fmla="*/ 42 h 43"/>
                  <a:gd name="T18" fmla="*/ 7 w 20"/>
                  <a:gd name="T19" fmla="*/ 42 h 43"/>
                  <a:gd name="T20" fmla="*/ 5 w 20"/>
                  <a:gd name="T21" fmla="*/ 38 h 43"/>
                  <a:gd name="T22" fmla="*/ 5 w 20"/>
                  <a:gd name="T23" fmla="*/ 38 h 43"/>
                  <a:gd name="T24" fmla="*/ 4 w 20"/>
                  <a:gd name="T25" fmla="*/ 35 h 43"/>
                  <a:gd name="T26" fmla="*/ 4 w 20"/>
                  <a:gd name="T27" fmla="*/ 17 h 43"/>
                  <a:gd name="T28" fmla="*/ 0 w 20"/>
                  <a:gd name="T29" fmla="*/ 17 h 43"/>
                  <a:gd name="T30" fmla="*/ 0 w 20"/>
                  <a:gd name="T31" fmla="*/ 12 h 43"/>
                  <a:gd name="T32" fmla="*/ 4 w 20"/>
                  <a:gd name="T33" fmla="*/ 12 h 43"/>
                  <a:gd name="T34" fmla="*/ 4 w 20"/>
                  <a:gd name="T35" fmla="*/ 0 h 43"/>
                  <a:gd name="T36" fmla="*/ 10 w 20"/>
                  <a:gd name="T37" fmla="*/ 0 h 43"/>
                  <a:gd name="T38" fmla="*/ 10 w 20"/>
                  <a:gd name="T39" fmla="*/ 12 h 43"/>
                  <a:gd name="T40" fmla="*/ 17 w 20"/>
                  <a:gd name="T41" fmla="*/ 12 h 43"/>
                  <a:gd name="T42" fmla="*/ 17 w 20"/>
                  <a:gd name="T43" fmla="*/ 17 h 43"/>
                  <a:gd name="T44" fmla="*/ 10 w 20"/>
                  <a:gd name="T45" fmla="*/ 17 h 43"/>
                  <a:gd name="T46" fmla="*/ 10 w 20"/>
                  <a:gd name="T47" fmla="*/ 33 h 43"/>
                  <a:gd name="T48" fmla="*/ 10 w 20"/>
                  <a:gd name="T49" fmla="*/ 33 h 43"/>
                  <a:gd name="T50" fmla="*/ 12 w 20"/>
                  <a:gd name="T51" fmla="*/ 37 h 43"/>
                  <a:gd name="T52" fmla="*/ 12 w 20"/>
                  <a:gd name="T53" fmla="*/ 37 h 43"/>
                  <a:gd name="T54" fmla="*/ 14 w 20"/>
                  <a:gd name="T55" fmla="*/ 37 h 43"/>
                  <a:gd name="T56" fmla="*/ 14 w 20"/>
                  <a:gd name="T57" fmla="*/ 37 h 43"/>
                  <a:gd name="T58" fmla="*/ 17 w 20"/>
                  <a:gd name="T59" fmla="*/ 37 h 43"/>
                  <a:gd name="T60" fmla="*/ 17 w 20"/>
                  <a:gd name="T61" fmla="*/ 37 h 43"/>
                  <a:gd name="T62" fmla="*/ 18 w 20"/>
                  <a:gd name="T63" fmla="*/ 35 h 43"/>
                  <a:gd name="T64" fmla="*/ 20 w 20"/>
                  <a:gd name="T6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3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4" y="35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7" y="12"/>
                    </a:lnTo>
                    <a:lnTo>
                      <a:pt x="17" y="17"/>
                    </a:lnTo>
                    <a:lnTo>
                      <a:pt x="10" y="17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393"/>
              <p:cNvSpPr/>
              <p:nvPr/>
            </p:nvSpPr>
            <p:spPr bwMode="auto">
              <a:xfrm>
                <a:off x="2435" y="2706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7 w 30"/>
                  <a:gd name="T5" fmla="*/ 30 h 31"/>
                  <a:gd name="T6" fmla="*/ 4 w 30"/>
                  <a:gd name="T7" fmla="*/ 28 h 31"/>
                  <a:gd name="T8" fmla="*/ 4 w 30"/>
                  <a:gd name="T9" fmla="*/ 28 h 31"/>
                  <a:gd name="T10" fmla="*/ 2 w 30"/>
                  <a:gd name="T11" fmla="*/ 23 h 31"/>
                  <a:gd name="T12" fmla="*/ 0 w 30"/>
                  <a:gd name="T13" fmla="*/ 18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7 h 31"/>
                  <a:gd name="T20" fmla="*/ 7 w 30"/>
                  <a:gd name="T21" fmla="*/ 17 h 31"/>
                  <a:gd name="T22" fmla="*/ 9 w 30"/>
                  <a:gd name="T23" fmla="*/ 23 h 31"/>
                  <a:gd name="T24" fmla="*/ 10 w 30"/>
                  <a:gd name="T25" fmla="*/ 25 h 31"/>
                  <a:gd name="T26" fmla="*/ 14 w 30"/>
                  <a:gd name="T27" fmla="*/ 25 h 31"/>
                  <a:gd name="T28" fmla="*/ 14 w 30"/>
                  <a:gd name="T29" fmla="*/ 25 h 31"/>
                  <a:gd name="T30" fmla="*/ 19 w 30"/>
                  <a:gd name="T31" fmla="*/ 23 h 31"/>
                  <a:gd name="T32" fmla="*/ 19 w 30"/>
                  <a:gd name="T33" fmla="*/ 23 h 31"/>
                  <a:gd name="T34" fmla="*/ 22 w 30"/>
                  <a:gd name="T35" fmla="*/ 18 h 31"/>
                  <a:gd name="T36" fmla="*/ 22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25 h 31"/>
                  <a:gd name="T48" fmla="*/ 30 w 30"/>
                  <a:gd name="T49" fmla="*/ 25 h 31"/>
                  <a:gd name="T50" fmla="*/ 30 w 30"/>
                  <a:gd name="T51" fmla="*/ 30 h 31"/>
                  <a:gd name="T52" fmla="*/ 30 w 30"/>
                  <a:gd name="T53" fmla="*/ 30 h 31"/>
                  <a:gd name="T54" fmla="*/ 28 w 30"/>
                  <a:gd name="T55" fmla="*/ 31 h 31"/>
                  <a:gd name="T56" fmla="*/ 28 w 30"/>
                  <a:gd name="T57" fmla="*/ 31 h 31"/>
                  <a:gd name="T58" fmla="*/ 28 w 30"/>
                  <a:gd name="T59" fmla="*/ 31 h 31"/>
                  <a:gd name="T60" fmla="*/ 28 w 30"/>
                  <a:gd name="T61" fmla="*/ 31 h 31"/>
                  <a:gd name="T62" fmla="*/ 25 w 30"/>
                  <a:gd name="T63" fmla="*/ 30 h 31"/>
                  <a:gd name="T64" fmla="*/ 25 w 30"/>
                  <a:gd name="T65" fmla="*/ 30 h 31"/>
                  <a:gd name="T66" fmla="*/ 24 w 30"/>
                  <a:gd name="T67" fmla="*/ 26 h 31"/>
                  <a:gd name="T68" fmla="*/ 24 w 30"/>
                  <a:gd name="T69" fmla="*/ 25 h 31"/>
                  <a:gd name="T70" fmla="*/ 24 w 30"/>
                  <a:gd name="T71" fmla="*/ 25 h 31"/>
                  <a:gd name="T72" fmla="*/ 22 w 30"/>
                  <a:gd name="T73" fmla="*/ 26 h 31"/>
                  <a:gd name="T74" fmla="*/ 19 w 30"/>
                  <a:gd name="T75" fmla="*/ 30 h 31"/>
                  <a:gd name="T76" fmla="*/ 19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2" y="18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394"/>
              <p:cNvSpPr>
                <a:spLocks noEditPoints="1"/>
              </p:cNvSpPr>
              <p:nvPr/>
            </p:nvSpPr>
            <p:spPr bwMode="auto">
              <a:xfrm>
                <a:off x="2470" y="2704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3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3 w 33"/>
                  <a:gd name="T27" fmla="*/ 19 h 33"/>
                  <a:gd name="T28" fmla="*/ 8 w 33"/>
                  <a:gd name="T29" fmla="*/ 19 h 33"/>
                  <a:gd name="T30" fmla="*/ 8 w 33"/>
                  <a:gd name="T31" fmla="*/ 23 h 33"/>
                  <a:gd name="T32" fmla="*/ 10 w 33"/>
                  <a:gd name="T33" fmla="*/ 25 h 33"/>
                  <a:gd name="T34" fmla="*/ 13 w 33"/>
                  <a:gd name="T35" fmla="*/ 27 h 33"/>
                  <a:gd name="T36" fmla="*/ 17 w 33"/>
                  <a:gd name="T37" fmla="*/ 28 h 33"/>
                  <a:gd name="T38" fmla="*/ 20 w 33"/>
                  <a:gd name="T39" fmla="*/ 28 h 33"/>
                  <a:gd name="T40" fmla="*/ 22 w 33"/>
                  <a:gd name="T41" fmla="*/ 27 h 33"/>
                  <a:gd name="T42" fmla="*/ 23 w 33"/>
                  <a:gd name="T43" fmla="*/ 25 h 33"/>
                  <a:gd name="T44" fmla="*/ 25 w 33"/>
                  <a:gd name="T45" fmla="*/ 23 h 33"/>
                  <a:gd name="T46" fmla="*/ 31 w 33"/>
                  <a:gd name="T47" fmla="*/ 25 h 33"/>
                  <a:gd name="T48" fmla="*/ 25 w 33"/>
                  <a:gd name="T49" fmla="*/ 30 h 33"/>
                  <a:gd name="T50" fmla="*/ 22 w 33"/>
                  <a:gd name="T51" fmla="*/ 32 h 33"/>
                  <a:gd name="T52" fmla="*/ 17 w 33"/>
                  <a:gd name="T53" fmla="*/ 33 h 33"/>
                  <a:gd name="T54" fmla="*/ 26 w 33"/>
                  <a:gd name="T55" fmla="*/ 15 h 33"/>
                  <a:gd name="T56" fmla="*/ 25 w 33"/>
                  <a:gd name="T57" fmla="*/ 10 h 33"/>
                  <a:gd name="T58" fmla="*/ 23 w 33"/>
                  <a:gd name="T59" fmla="*/ 9 h 33"/>
                  <a:gd name="T60" fmla="*/ 20 w 33"/>
                  <a:gd name="T61" fmla="*/ 7 h 33"/>
                  <a:gd name="T62" fmla="*/ 17 w 33"/>
                  <a:gd name="T63" fmla="*/ 5 h 33"/>
                  <a:gd name="T64" fmla="*/ 13 w 33"/>
                  <a:gd name="T65" fmla="*/ 7 h 33"/>
                  <a:gd name="T66" fmla="*/ 10 w 33"/>
                  <a:gd name="T67" fmla="*/ 9 h 33"/>
                  <a:gd name="T68" fmla="*/ 8 w 33"/>
                  <a:gd name="T69" fmla="*/ 10 h 33"/>
                  <a:gd name="T70" fmla="*/ 26 w 33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6" y="15"/>
                    </a:moveTo>
                    <a:lnTo>
                      <a:pt x="26" y="15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5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395"/>
              <p:cNvSpPr/>
              <p:nvPr/>
            </p:nvSpPr>
            <p:spPr bwMode="auto">
              <a:xfrm>
                <a:off x="2508" y="2704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12 w 18"/>
                  <a:gd name="T5" fmla="*/ 9 h 32"/>
                  <a:gd name="T6" fmla="*/ 12 w 18"/>
                  <a:gd name="T7" fmla="*/ 9 h 32"/>
                  <a:gd name="T8" fmla="*/ 8 w 18"/>
                  <a:gd name="T9" fmla="*/ 10 h 32"/>
                  <a:gd name="T10" fmla="*/ 7 w 18"/>
                  <a:gd name="T11" fmla="*/ 14 h 32"/>
                  <a:gd name="T12" fmla="*/ 7 w 18"/>
                  <a:gd name="T13" fmla="*/ 32 h 32"/>
                  <a:gd name="T14" fmla="*/ 0 w 18"/>
                  <a:gd name="T15" fmla="*/ 32 h 32"/>
                  <a:gd name="T16" fmla="*/ 0 w 18"/>
                  <a:gd name="T17" fmla="*/ 2 h 32"/>
                  <a:gd name="T18" fmla="*/ 7 w 18"/>
                  <a:gd name="T19" fmla="*/ 2 h 32"/>
                  <a:gd name="T20" fmla="*/ 7 w 18"/>
                  <a:gd name="T21" fmla="*/ 9 h 32"/>
                  <a:gd name="T22" fmla="*/ 7 w 18"/>
                  <a:gd name="T23" fmla="*/ 9 h 32"/>
                  <a:gd name="T24" fmla="*/ 12 w 18"/>
                  <a:gd name="T25" fmla="*/ 4 h 32"/>
                  <a:gd name="T26" fmla="*/ 12 w 18"/>
                  <a:gd name="T27" fmla="*/ 4 h 32"/>
                  <a:gd name="T28" fmla="*/ 17 w 18"/>
                  <a:gd name="T29" fmla="*/ 0 h 32"/>
                  <a:gd name="T30" fmla="*/ 17 w 18"/>
                  <a:gd name="T31" fmla="*/ 0 h 32"/>
                  <a:gd name="T32" fmla="*/ 18 w 18"/>
                  <a:gd name="T33" fmla="*/ 0 h 32"/>
                  <a:gd name="T34" fmla="*/ 18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396"/>
              <p:cNvSpPr>
                <a:spLocks noEditPoints="1"/>
              </p:cNvSpPr>
              <p:nvPr/>
            </p:nvSpPr>
            <p:spPr bwMode="auto">
              <a:xfrm>
                <a:off x="2543" y="2704"/>
                <a:ext cx="29" cy="33"/>
              </a:xfrm>
              <a:custGeom>
                <a:avLst/>
                <a:gdLst>
                  <a:gd name="T0" fmla="*/ 11 w 29"/>
                  <a:gd name="T1" fmla="*/ 33 h 33"/>
                  <a:gd name="T2" fmla="*/ 6 w 29"/>
                  <a:gd name="T3" fmla="*/ 32 h 33"/>
                  <a:gd name="T4" fmla="*/ 3 w 29"/>
                  <a:gd name="T5" fmla="*/ 30 h 33"/>
                  <a:gd name="T6" fmla="*/ 1 w 29"/>
                  <a:gd name="T7" fmla="*/ 27 h 33"/>
                  <a:gd name="T8" fmla="*/ 0 w 29"/>
                  <a:gd name="T9" fmla="*/ 23 h 33"/>
                  <a:gd name="T10" fmla="*/ 1 w 29"/>
                  <a:gd name="T11" fmla="*/ 19 h 33"/>
                  <a:gd name="T12" fmla="*/ 5 w 29"/>
                  <a:gd name="T13" fmla="*/ 17 h 33"/>
                  <a:gd name="T14" fmla="*/ 8 w 29"/>
                  <a:gd name="T15" fmla="*/ 14 h 33"/>
                  <a:gd name="T16" fmla="*/ 13 w 29"/>
                  <a:gd name="T17" fmla="*/ 14 h 33"/>
                  <a:gd name="T18" fmla="*/ 18 w 29"/>
                  <a:gd name="T19" fmla="*/ 14 h 33"/>
                  <a:gd name="T20" fmla="*/ 21 w 29"/>
                  <a:gd name="T21" fmla="*/ 14 h 33"/>
                  <a:gd name="T22" fmla="*/ 21 w 29"/>
                  <a:gd name="T23" fmla="*/ 10 h 33"/>
                  <a:gd name="T24" fmla="*/ 19 w 29"/>
                  <a:gd name="T25" fmla="*/ 7 h 33"/>
                  <a:gd name="T26" fmla="*/ 15 w 29"/>
                  <a:gd name="T27" fmla="*/ 5 h 33"/>
                  <a:gd name="T28" fmla="*/ 10 w 29"/>
                  <a:gd name="T29" fmla="*/ 7 h 33"/>
                  <a:gd name="T30" fmla="*/ 5 w 29"/>
                  <a:gd name="T31" fmla="*/ 9 h 33"/>
                  <a:gd name="T32" fmla="*/ 3 w 29"/>
                  <a:gd name="T33" fmla="*/ 5 h 33"/>
                  <a:gd name="T34" fmla="*/ 15 w 29"/>
                  <a:gd name="T35" fmla="*/ 0 h 33"/>
                  <a:gd name="T36" fmla="*/ 21 w 29"/>
                  <a:gd name="T37" fmla="*/ 2 h 33"/>
                  <a:gd name="T38" fmla="*/ 24 w 29"/>
                  <a:gd name="T39" fmla="*/ 4 h 33"/>
                  <a:gd name="T40" fmla="*/ 28 w 29"/>
                  <a:gd name="T41" fmla="*/ 14 h 33"/>
                  <a:gd name="T42" fmla="*/ 28 w 29"/>
                  <a:gd name="T43" fmla="*/ 25 h 33"/>
                  <a:gd name="T44" fmla="*/ 29 w 29"/>
                  <a:gd name="T45" fmla="*/ 27 h 33"/>
                  <a:gd name="T46" fmla="*/ 29 w 29"/>
                  <a:gd name="T47" fmla="*/ 32 h 33"/>
                  <a:gd name="T48" fmla="*/ 28 w 29"/>
                  <a:gd name="T49" fmla="*/ 33 h 33"/>
                  <a:gd name="T50" fmla="*/ 28 w 29"/>
                  <a:gd name="T51" fmla="*/ 33 h 33"/>
                  <a:gd name="T52" fmla="*/ 24 w 29"/>
                  <a:gd name="T53" fmla="*/ 32 h 33"/>
                  <a:gd name="T54" fmla="*/ 23 w 29"/>
                  <a:gd name="T55" fmla="*/ 27 h 33"/>
                  <a:gd name="T56" fmla="*/ 18 w 29"/>
                  <a:gd name="T57" fmla="*/ 32 h 33"/>
                  <a:gd name="T58" fmla="*/ 11 w 29"/>
                  <a:gd name="T59" fmla="*/ 33 h 33"/>
                  <a:gd name="T60" fmla="*/ 13 w 29"/>
                  <a:gd name="T61" fmla="*/ 28 h 33"/>
                  <a:gd name="T62" fmla="*/ 18 w 29"/>
                  <a:gd name="T63" fmla="*/ 27 h 33"/>
                  <a:gd name="T64" fmla="*/ 21 w 29"/>
                  <a:gd name="T65" fmla="*/ 25 h 33"/>
                  <a:gd name="T66" fmla="*/ 21 w 29"/>
                  <a:gd name="T67" fmla="*/ 23 h 33"/>
                  <a:gd name="T68" fmla="*/ 21 w 29"/>
                  <a:gd name="T69" fmla="*/ 19 h 33"/>
                  <a:gd name="T70" fmla="*/ 18 w 29"/>
                  <a:gd name="T71" fmla="*/ 17 h 33"/>
                  <a:gd name="T72" fmla="*/ 15 w 29"/>
                  <a:gd name="T73" fmla="*/ 17 h 33"/>
                  <a:gd name="T74" fmla="*/ 10 w 29"/>
                  <a:gd name="T75" fmla="*/ 19 h 33"/>
                  <a:gd name="T76" fmla="*/ 6 w 29"/>
                  <a:gd name="T77" fmla="*/ 23 h 33"/>
                  <a:gd name="T78" fmla="*/ 8 w 29"/>
                  <a:gd name="T79" fmla="*/ 27 h 33"/>
                  <a:gd name="T80" fmla="*/ 13 w 29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11" y="33"/>
                    </a:moveTo>
                    <a:lnTo>
                      <a:pt x="11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1" y="33"/>
                    </a:lnTo>
                    <a:lnTo>
                      <a:pt x="11" y="33"/>
                    </a:lnTo>
                    <a:close/>
                    <a:moveTo>
                      <a:pt x="13" y="28"/>
                    </a:moveTo>
                    <a:lnTo>
                      <a:pt x="13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397"/>
              <p:cNvSpPr>
                <a:spLocks noEditPoints="1"/>
              </p:cNvSpPr>
              <p:nvPr/>
            </p:nvSpPr>
            <p:spPr bwMode="auto">
              <a:xfrm>
                <a:off x="2577" y="2693"/>
                <a:ext cx="33" cy="44"/>
              </a:xfrm>
              <a:custGeom>
                <a:avLst/>
                <a:gdLst>
                  <a:gd name="T0" fmla="*/ 15 w 33"/>
                  <a:gd name="T1" fmla="*/ 44 h 44"/>
                  <a:gd name="T2" fmla="*/ 10 w 33"/>
                  <a:gd name="T3" fmla="*/ 43 h 44"/>
                  <a:gd name="T4" fmla="*/ 5 w 33"/>
                  <a:gd name="T5" fmla="*/ 39 h 44"/>
                  <a:gd name="T6" fmla="*/ 2 w 33"/>
                  <a:gd name="T7" fmla="*/ 34 h 44"/>
                  <a:gd name="T8" fmla="*/ 0 w 33"/>
                  <a:gd name="T9" fmla="*/ 28 h 44"/>
                  <a:gd name="T10" fmla="*/ 2 w 33"/>
                  <a:gd name="T11" fmla="*/ 21 h 44"/>
                  <a:gd name="T12" fmla="*/ 5 w 33"/>
                  <a:gd name="T13" fmla="*/ 16 h 44"/>
                  <a:gd name="T14" fmla="*/ 9 w 33"/>
                  <a:gd name="T15" fmla="*/ 13 h 44"/>
                  <a:gd name="T16" fmla="*/ 15 w 33"/>
                  <a:gd name="T17" fmla="*/ 11 h 44"/>
                  <a:gd name="T18" fmla="*/ 22 w 33"/>
                  <a:gd name="T19" fmla="*/ 13 h 44"/>
                  <a:gd name="T20" fmla="*/ 25 w 33"/>
                  <a:gd name="T21" fmla="*/ 18 h 44"/>
                  <a:gd name="T22" fmla="*/ 32 w 33"/>
                  <a:gd name="T23" fmla="*/ 0 h 44"/>
                  <a:gd name="T24" fmla="*/ 32 w 33"/>
                  <a:gd name="T25" fmla="*/ 36 h 44"/>
                  <a:gd name="T26" fmla="*/ 33 w 33"/>
                  <a:gd name="T27" fmla="*/ 38 h 44"/>
                  <a:gd name="T28" fmla="*/ 33 w 33"/>
                  <a:gd name="T29" fmla="*/ 43 h 44"/>
                  <a:gd name="T30" fmla="*/ 32 w 33"/>
                  <a:gd name="T31" fmla="*/ 44 h 44"/>
                  <a:gd name="T32" fmla="*/ 32 w 33"/>
                  <a:gd name="T33" fmla="*/ 44 h 44"/>
                  <a:gd name="T34" fmla="*/ 28 w 33"/>
                  <a:gd name="T35" fmla="*/ 43 h 44"/>
                  <a:gd name="T36" fmla="*/ 27 w 33"/>
                  <a:gd name="T37" fmla="*/ 39 h 44"/>
                  <a:gd name="T38" fmla="*/ 27 w 33"/>
                  <a:gd name="T39" fmla="*/ 38 h 44"/>
                  <a:gd name="T40" fmla="*/ 22 w 33"/>
                  <a:gd name="T41" fmla="*/ 43 h 44"/>
                  <a:gd name="T42" fmla="*/ 15 w 33"/>
                  <a:gd name="T43" fmla="*/ 44 h 44"/>
                  <a:gd name="T44" fmla="*/ 17 w 33"/>
                  <a:gd name="T45" fmla="*/ 38 h 44"/>
                  <a:gd name="T46" fmla="*/ 20 w 33"/>
                  <a:gd name="T47" fmla="*/ 38 h 44"/>
                  <a:gd name="T48" fmla="*/ 22 w 33"/>
                  <a:gd name="T49" fmla="*/ 36 h 44"/>
                  <a:gd name="T50" fmla="*/ 25 w 33"/>
                  <a:gd name="T51" fmla="*/ 34 h 44"/>
                  <a:gd name="T52" fmla="*/ 25 w 33"/>
                  <a:gd name="T53" fmla="*/ 25 h 44"/>
                  <a:gd name="T54" fmla="*/ 23 w 33"/>
                  <a:gd name="T55" fmla="*/ 21 h 44"/>
                  <a:gd name="T56" fmla="*/ 22 w 33"/>
                  <a:gd name="T57" fmla="*/ 20 h 44"/>
                  <a:gd name="T58" fmla="*/ 18 w 33"/>
                  <a:gd name="T59" fmla="*/ 18 h 44"/>
                  <a:gd name="T60" fmla="*/ 17 w 33"/>
                  <a:gd name="T61" fmla="*/ 18 h 44"/>
                  <a:gd name="T62" fmla="*/ 14 w 33"/>
                  <a:gd name="T63" fmla="*/ 18 h 44"/>
                  <a:gd name="T64" fmla="*/ 10 w 33"/>
                  <a:gd name="T65" fmla="*/ 21 h 44"/>
                  <a:gd name="T66" fmla="*/ 9 w 33"/>
                  <a:gd name="T67" fmla="*/ 25 h 44"/>
                  <a:gd name="T68" fmla="*/ 7 w 33"/>
                  <a:gd name="T69" fmla="*/ 28 h 44"/>
                  <a:gd name="T70" fmla="*/ 9 w 33"/>
                  <a:gd name="T71" fmla="*/ 33 h 44"/>
                  <a:gd name="T72" fmla="*/ 10 w 33"/>
                  <a:gd name="T73" fmla="*/ 36 h 44"/>
                  <a:gd name="T74" fmla="*/ 14 w 33"/>
                  <a:gd name="T75" fmla="*/ 38 h 44"/>
                  <a:gd name="T76" fmla="*/ 17 w 33"/>
                  <a:gd name="T7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5" y="44"/>
                    </a:moveTo>
                    <a:lnTo>
                      <a:pt x="15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44"/>
                    </a:lnTo>
                    <a:lnTo>
                      <a:pt x="15" y="44"/>
                    </a:lnTo>
                    <a:close/>
                    <a:moveTo>
                      <a:pt x="17" y="38"/>
                    </a:moveTo>
                    <a:lnTo>
                      <a:pt x="17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98"/>
              <p:cNvSpPr>
                <a:spLocks noEditPoints="1"/>
              </p:cNvSpPr>
              <p:nvPr/>
            </p:nvSpPr>
            <p:spPr bwMode="auto">
              <a:xfrm>
                <a:off x="2619" y="2693"/>
                <a:ext cx="6" cy="43"/>
              </a:xfrm>
              <a:custGeom>
                <a:avLst/>
                <a:gdLst>
                  <a:gd name="T0" fmla="*/ 0 w 6"/>
                  <a:gd name="T1" fmla="*/ 8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8 h 43"/>
                  <a:gd name="T8" fmla="*/ 0 w 6"/>
                  <a:gd name="T9" fmla="*/ 8 h 43"/>
                  <a:gd name="T10" fmla="*/ 0 w 6"/>
                  <a:gd name="T11" fmla="*/ 43 h 43"/>
                  <a:gd name="T12" fmla="*/ 0 w 6"/>
                  <a:gd name="T13" fmla="*/ 13 h 43"/>
                  <a:gd name="T14" fmla="*/ 6 w 6"/>
                  <a:gd name="T15" fmla="*/ 13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6" y="13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99"/>
              <p:cNvSpPr>
                <a:spLocks noEditPoints="1"/>
              </p:cNvSpPr>
              <p:nvPr/>
            </p:nvSpPr>
            <p:spPr bwMode="auto">
              <a:xfrm>
                <a:off x="2633" y="2704"/>
                <a:ext cx="32" cy="45"/>
              </a:xfrm>
              <a:custGeom>
                <a:avLst/>
                <a:gdLst>
                  <a:gd name="T0" fmla="*/ 17 w 32"/>
                  <a:gd name="T1" fmla="*/ 33 h 45"/>
                  <a:gd name="T2" fmla="*/ 10 w 32"/>
                  <a:gd name="T3" fmla="*/ 32 h 45"/>
                  <a:gd name="T4" fmla="*/ 7 w 32"/>
                  <a:gd name="T5" fmla="*/ 45 h 45"/>
                  <a:gd name="T6" fmla="*/ 0 w 32"/>
                  <a:gd name="T7" fmla="*/ 2 h 45"/>
                  <a:gd name="T8" fmla="*/ 5 w 32"/>
                  <a:gd name="T9" fmla="*/ 7 h 45"/>
                  <a:gd name="T10" fmla="*/ 10 w 32"/>
                  <a:gd name="T11" fmla="*/ 2 h 45"/>
                  <a:gd name="T12" fmla="*/ 17 w 32"/>
                  <a:gd name="T13" fmla="*/ 0 h 45"/>
                  <a:gd name="T14" fmla="*/ 24 w 32"/>
                  <a:gd name="T15" fmla="*/ 2 h 45"/>
                  <a:gd name="T16" fmla="*/ 27 w 32"/>
                  <a:gd name="T17" fmla="*/ 5 h 45"/>
                  <a:gd name="T18" fmla="*/ 30 w 32"/>
                  <a:gd name="T19" fmla="*/ 10 h 45"/>
                  <a:gd name="T20" fmla="*/ 32 w 32"/>
                  <a:gd name="T21" fmla="*/ 17 h 45"/>
                  <a:gd name="T22" fmla="*/ 30 w 32"/>
                  <a:gd name="T23" fmla="*/ 23 h 45"/>
                  <a:gd name="T24" fmla="*/ 28 w 32"/>
                  <a:gd name="T25" fmla="*/ 28 h 45"/>
                  <a:gd name="T26" fmla="*/ 24 w 32"/>
                  <a:gd name="T27" fmla="*/ 32 h 45"/>
                  <a:gd name="T28" fmla="*/ 17 w 32"/>
                  <a:gd name="T29" fmla="*/ 33 h 45"/>
                  <a:gd name="T30" fmla="*/ 15 w 32"/>
                  <a:gd name="T31" fmla="*/ 27 h 45"/>
                  <a:gd name="T32" fmla="*/ 19 w 32"/>
                  <a:gd name="T33" fmla="*/ 27 h 45"/>
                  <a:gd name="T34" fmla="*/ 22 w 32"/>
                  <a:gd name="T35" fmla="*/ 23 h 45"/>
                  <a:gd name="T36" fmla="*/ 24 w 32"/>
                  <a:gd name="T37" fmla="*/ 20 h 45"/>
                  <a:gd name="T38" fmla="*/ 25 w 32"/>
                  <a:gd name="T39" fmla="*/ 17 h 45"/>
                  <a:gd name="T40" fmla="*/ 24 w 32"/>
                  <a:gd name="T41" fmla="*/ 14 h 45"/>
                  <a:gd name="T42" fmla="*/ 22 w 32"/>
                  <a:gd name="T43" fmla="*/ 10 h 45"/>
                  <a:gd name="T44" fmla="*/ 19 w 32"/>
                  <a:gd name="T45" fmla="*/ 7 h 45"/>
                  <a:gd name="T46" fmla="*/ 15 w 32"/>
                  <a:gd name="T47" fmla="*/ 7 h 45"/>
                  <a:gd name="T48" fmla="*/ 12 w 32"/>
                  <a:gd name="T49" fmla="*/ 7 h 45"/>
                  <a:gd name="T50" fmla="*/ 10 w 32"/>
                  <a:gd name="T51" fmla="*/ 9 h 45"/>
                  <a:gd name="T52" fmla="*/ 9 w 32"/>
                  <a:gd name="T53" fmla="*/ 10 h 45"/>
                  <a:gd name="T54" fmla="*/ 7 w 32"/>
                  <a:gd name="T55" fmla="*/ 12 h 45"/>
                  <a:gd name="T56" fmla="*/ 7 w 32"/>
                  <a:gd name="T57" fmla="*/ 20 h 45"/>
                  <a:gd name="T58" fmla="*/ 9 w 32"/>
                  <a:gd name="T59" fmla="*/ 23 h 45"/>
                  <a:gd name="T60" fmla="*/ 10 w 32"/>
                  <a:gd name="T61" fmla="*/ 25 h 45"/>
                  <a:gd name="T62" fmla="*/ 14 w 32"/>
                  <a:gd name="T63" fmla="*/ 27 h 45"/>
                  <a:gd name="T64" fmla="*/ 15 w 32"/>
                  <a:gd name="T6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5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7" y="27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27"/>
                    </a:moveTo>
                    <a:lnTo>
                      <a:pt x="15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400"/>
              <p:cNvSpPr>
                <a:spLocks noEditPoints="1"/>
              </p:cNvSpPr>
              <p:nvPr/>
            </p:nvSpPr>
            <p:spPr bwMode="auto">
              <a:xfrm>
                <a:off x="2671" y="2693"/>
                <a:ext cx="7" cy="43"/>
              </a:xfrm>
              <a:custGeom>
                <a:avLst/>
                <a:gdLst>
                  <a:gd name="T0" fmla="*/ 0 w 7"/>
                  <a:gd name="T1" fmla="*/ 8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8 h 43"/>
                  <a:gd name="T8" fmla="*/ 0 w 7"/>
                  <a:gd name="T9" fmla="*/ 8 h 43"/>
                  <a:gd name="T10" fmla="*/ 0 w 7"/>
                  <a:gd name="T11" fmla="*/ 43 h 43"/>
                  <a:gd name="T12" fmla="*/ 0 w 7"/>
                  <a:gd name="T13" fmla="*/ 13 h 43"/>
                  <a:gd name="T14" fmla="*/ 7 w 7"/>
                  <a:gd name="T15" fmla="*/ 13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401"/>
              <p:cNvSpPr/>
              <p:nvPr/>
            </p:nvSpPr>
            <p:spPr bwMode="auto">
              <a:xfrm>
                <a:off x="2683" y="270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2 h 33"/>
                  <a:gd name="T4" fmla="*/ 3 w 26"/>
                  <a:gd name="T5" fmla="*/ 23 h 33"/>
                  <a:gd name="T6" fmla="*/ 8 w 26"/>
                  <a:gd name="T7" fmla="*/ 27 h 33"/>
                  <a:gd name="T8" fmla="*/ 15 w 26"/>
                  <a:gd name="T9" fmla="*/ 28 h 33"/>
                  <a:gd name="T10" fmla="*/ 20 w 26"/>
                  <a:gd name="T11" fmla="*/ 27 h 33"/>
                  <a:gd name="T12" fmla="*/ 21 w 26"/>
                  <a:gd name="T13" fmla="*/ 23 h 33"/>
                  <a:gd name="T14" fmla="*/ 20 w 26"/>
                  <a:gd name="T15" fmla="*/ 22 h 33"/>
                  <a:gd name="T16" fmla="*/ 18 w 26"/>
                  <a:gd name="T17" fmla="*/ 22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3 w 26"/>
                  <a:gd name="T25" fmla="*/ 14 h 33"/>
                  <a:gd name="T26" fmla="*/ 2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10 w 26"/>
                  <a:gd name="T33" fmla="*/ 2 h 33"/>
                  <a:gd name="T34" fmla="*/ 15 w 26"/>
                  <a:gd name="T35" fmla="*/ 0 h 33"/>
                  <a:gd name="T36" fmla="*/ 21 w 26"/>
                  <a:gd name="T37" fmla="*/ 2 h 33"/>
                  <a:gd name="T38" fmla="*/ 23 w 26"/>
                  <a:gd name="T39" fmla="*/ 9 h 33"/>
                  <a:gd name="T40" fmla="*/ 18 w 26"/>
                  <a:gd name="T41" fmla="*/ 7 h 33"/>
                  <a:gd name="T42" fmla="*/ 15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2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402"/>
              <p:cNvSpPr/>
              <p:nvPr/>
            </p:nvSpPr>
            <p:spPr bwMode="auto">
              <a:xfrm>
                <a:off x="2714" y="2704"/>
                <a:ext cx="30" cy="33"/>
              </a:xfrm>
              <a:custGeom>
                <a:avLst/>
                <a:gdLst>
                  <a:gd name="T0" fmla="*/ 0 w 30"/>
                  <a:gd name="T1" fmla="*/ 17 h 33"/>
                  <a:gd name="T2" fmla="*/ 0 w 30"/>
                  <a:gd name="T3" fmla="*/ 17 h 33"/>
                  <a:gd name="T4" fmla="*/ 2 w 30"/>
                  <a:gd name="T5" fmla="*/ 10 h 33"/>
                  <a:gd name="T6" fmla="*/ 2 w 30"/>
                  <a:gd name="T7" fmla="*/ 10 h 33"/>
                  <a:gd name="T8" fmla="*/ 5 w 30"/>
                  <a:gd name="T9" fmla="*/ 5 h 33"/>
                  <a:gd name="T10" fmla="*/ 5 w 30"/>
                  <a:gd name="T11" fmla="*/ 5 h 33"/>
                  <a:gd name="T12" fmla="*/ 10 w 30"/>
                  <a:gd name="T13" fmla="*/ 2 h 33"/>
                  <a:gd name="T14" fmla="*/ 10 w 30"/>
                  <a:gd name="T15" fmla="*/ 2 h 33"/>
                  <a:gd name="T16" fmla="*/ 17 w 30"/>
                  <a:gd name="T17" fmla="*/ 0 h 33"/>
                  <a:gd name="T18" fmla="*/ 17 w 30"/>
                  <a:gd name="T19" fmla="*/ 0 h 33"/>
                  <a:gd name="T20" fmla="*/ 20 w 30"/>
                  <a:gd name="T21" fmla="*/ 2 h 33"/>
                  <a:gd name="T22" fmla="*/ 25 w 30"/>
                  <a:gd name="T23" fmla="*/ 4 h 33"/>
                  <a:gd name="T24" fmla="*/ 25 w 30"/>
                  <a:gd name="T25" fmla="*/ 4 h 33"/>
                  <a:gd name="T26" fmla="*/ 28 w 30"/>
                  <a:gd name="T27" fmla="*/ 5 h 33"/>
                  <a:gd name="T28" fmla="*/ 30 w 30"/>
                  <a:gd name="T29" fmla="*/ 9 h 33"/>
                  <a:gd name="T30" fmla="*/ 23 w 30"/>
                  <a:gd name="T31" fmla="*/ 10 h 33"/>
                  <a:gd name="T32" fmla="*/ 23 w 30"/>
                  <a:gd name="T33" fmla="*/ 10 h 33"/>
                  <a:gd name="T34" fmla="*/ 20 w 30"/>
                  <a:gd name="T35" fmla="*/ 7 h 33"/>
                  <a:gd name="T36" fmla="*/ 20 w 30"/>
                  <a:gd name="T37" fmla="*/ 7 h 33"/>
                  <a:gd name="T38" fmla="*/ 17 w 30"/>
                  <a:gd name="T39" fmla="*/ 7 h 33"/>
                  <a:gd name="T40" fmla="*/ 17 w 30"/>
                  <a:gd name="T41" fmla="*/ 7 h 33"/>
                  <a:gd name="T42" fmla="*/ 12 w 30"/>
                  <a:gd name="T43" fmla="*/ 7 h 33"/>
                  <a:gd name="T44" fmla="*/ 12 w 30"/>
                  <a:gd name="T45" fmla="*/ 7 h 33"/>
                  <a:gd name="T46" fmla="*/ 10 w 30"/>
                  <a:gd name="T47" fmla="*/ 9 h 33"/>
                  <a:gd name="T48" fmla="*/ 10 w 30"/>
                  <a:gd name="T49" fmla="*/ 9 h 33"/>
                  <a:gd name="T50" fmla="*/ 7 w 30"/>
                  <a:gd name="T51" fmla="*/ 12 h 33"/>
                  <a:gd name="T52" fmla="*/ 7 w 30"/>
                  <a:gd name="T53" fmla="*/ 12 h 33"/>
                  <a:gd name="T54" fmla="*/ 7 w 30"/>
                  <a:gd name="T55" fmla="*/ 17 h 33"/>
                  <a:gd name="T56" fmla="*/ 7 w 30"/>
                  <a:gd name="T57" fmla="*/ 17 h 33"/>
                  <a:gd name="T58" fmla="*/ 7 w 30"/>
                  <a:gd name="T59" fmla="*/ 22 h 33"/>
                  <a:gd name="T60" fmla="*/ 7 w 30"/>
                  <a:gd name="T61" fmla="*/ 22 h 33"/>
                  <a:gd name="T62" fmla="*/ 10 w 30"/>
                  <a:gd name="T63" fmla="*/ 25 h 33"/>
                  <a:gd name="T64" fmla="*/ 10 w 30"/>
                  <a:gd name="T65" fmla="*/ 25 h 33"/>
                  <a:gd name="T66" fmla="*/ 13 w 30"/>
                  <a:gd name="T67" fmla="*/ 27 h 33"/>
                  <a:gd name="T68" fmla="*/ 13 w 30"/>
                  <a:gd name="T69" fmla="*/ 27 h 33"/>
                  <a:gd name="T70" fmla="*/ 17 w 30"/>
                  <a:gd name="T71" fmla="*/ 27 h 33"/>
                  <a:gd name="T72" fmla="*/ 17 w 30"/>
                  <a:gd name="T73" fmla="*/ 27 h 33"/>
                  <a:gd name="T74" fmla="*/ 18 w 30"/>
                  <a:gd name="T75" fmla="*/ 27 h 33"/>
                  <a:gd name="T76" fmla="*/ 18 w 30"/>
                  <a:gd name="T77" fmla="*/ 27 h 33"/>
                  <a:gd name="T78" fmla="*/ 20 w 30"/>
                  <a:gd name="T79" fmla="*/ 27 h 33"/>
                  <a:gd name="T80" fmla="*/ 20 w 30"/>
                  <a:gd name="T81" fmla="*/ 27 h 33"/>
                  <a:gd name="T82" fmla="*/ 22 w 30"/>
                  <a:gd name="T83" fmla="*/ 25 h 33"/>
                  <a:gd name="T84" fmla="*/ 22 w 30"/>
                  <a:gd name="T85" fmla="*/ 25 h 33"/>
                  <a:gd name="T86" fmla="*/ 23 w 30"/>
                  <a:gd name="T87" fmla="*/ 23 h 33"/>
                  <a:gd name="T88" fmla="*/ 30 w 30"/>
                  <a:gd name="T89" fmla="*/ 25 h 33"/>
                  <a:gd name="T90" fmla="*/ 30 w 30"/>
                  <a:gd name="T91" fmla="*/ 25 h 33"/>
                  <a:gd name="T92" fmla="*/ 28 w 30"/>
                  <a:gd name="T93" fmla="*/ 28 h 33"/>
                  <a:gd name="T94" fmla="*/ 25 w 30"/>
                  <a:gd name="T95" fmla="*/ 30 h 33"/>
                  <a:gd name="T96" fmla="*/ 25 w 30"/>
                  <a:gd name="T97" fmla="*/ 30 h 33"/>
                  <a:gd name="T98" fmla="*/ 22 w 30"/>
                  <a:gd name="T99" fmla="*/ 32 h 33"/>
                  <a:gd name="T100" fmla="*/ 17 w 30"/>
                  <a:gd name="T101" fmla="*/ 33 h 33"/>
                  <a:gd name="T102" fmla="*/ 17 w 30"/>
                  <a:gd name="T103" fmla="*/ 33 h 33"/>
                  <a:gd name="T104" fmla="*/ 10 w 30"/>
                  <a:gd name="T105" fmla="*/ 32 h 33"/>
                  <a:gd name="T106" fmla="*/ 10 w 30"/>
                  <a:gd name="T107" fmla="*/ 32 h 33"/>
                  <a:gd name="T108" fmla="*/ 5 w 30"/>
                  <a:gd name="T109" fmla="*/ 28 h 33"/>
                  <a:gd name="T110" fmla="*/ 5 w 30"/>
                  <a:gd name="T111" fmla="*/ 28 h 33"/>
                  <a:gd name="T112" fmla="*/ 2 w 30"/>
                  <a:gd name="T113" fmla="*/ 23 h 33"/>
                  <a:gd name="T114" fmla="*/ 2 w 30"/>
                  <a:gd name="T115" fmla="*/ 23 h 33"/>
                  <a:gd name="T116" fmla="*/ 0 w 30"/>
                  <a:gd name="T117" fmla="*/ 17 h 33"/>
                  <a:gd name="T118" fmla="*/ 0 w 30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3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403"/>
              <p:cNvSpPr>
                <a:spLocks noEditPoints="1"/>
              </p:cNvSpPr>
              <p:nvPr/>
            </p:nvSpPr>
            <p:spPr bwMode="auto">
              <a:xfrm>
                <a:off x="2751" y="2693"/>
                <a:ext cx="6" cy="43"/>
              </a:xfrm>
              <a:custGeom>
                <a:avLst/>
                <a:gdLst>
                  <a:gd name="T0" fmla="*/ 0 w 6"/>
                  <a:gd name="T1" fmla="*/ 8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8 h 43"/>
                  <a:gd name="T8" fmla="*/ 0 w 6"/>
                  <a:gd name="T9" fmla="*/ 8 h 43"/>
                  <a:gd name="T10" fmla="*/ 0 w 6"/>
                  <a:gd name="T11" fmla="*/ 43 h 43"/>
                  <a:gd name="T12" fmla="*/ 0 w 6"/>
                  <a:gd name="T13" fmla="*/ 13 h 43"/>
                  <a:gd name="T14" fmla="*/ 6 w 6"/>
                  <a:gd name="T15" fmla="*/ 13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6" y="13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404"/>
              <p:cNvSpPr/>
              <p:nvPr/>
            </p:nvSpPr>
            <p:spPr bwMode="auto">
              <a:xfrm>
                <a:off x="2765" y="2704"/>
                <a:ext cx="28" cy="32"/>
              </a:xfrm>
              <a:custGeom>
                <a:avLst/>
                <a:gdLst>
                  <a:gd name="T0" fmla="*/ 28 w 28"/>
                  <a:gd name="T1" fmla="*/ 32 h 32"/>
                  <a:gd name="T2" fmla="*/ 22 w 28"/>
                  <a:gd name="T3" fmla="*/ 32 h 32"/>
                  <a:gd name="T4" fmla="*/ 22 w 28"/>
                  <a:gd name="T5" fmla="*/ 15 h 32"/>
                  <a:gd name="T6" fmla="*/ 22 w 28"/>
                  <a:gd name="T7" fmla="*/ 15 h 32"/>
                  <a:gd name="T8" fmla="*/ 20 w 28"/>
                  <a:gd name="T9" fmla="*/ 9 h 32"/>
                  <a:gd name="T10" fmla="*/ 20 w 28"/>
                  <a:gd name="T11" fmla="*/ 9 h 32"/>
                  <a:gd name="T12" fmla="*/ 19 w 28"/>
                  <a:gd name="T13" fmla="*/ 7 h 32"/>
                  <a:gd name="T14" fmla="*/ 15 w 28"/>
                  <a:gd name="T15" fmla="*/ 7 h 32"/>
                  <a:gd name="T16" fmla="*/ 15 w 28"/>
                  <a:gd name="T17" fmla="*/ 7 h 32"/>
                  <a:gd name="T18" fmla="*/ 12 w 28"/>
                  <a:gd name="T19" fmla="*/ 7 h 32"/>
                  <a:gd name="T20" fmla="*/ 12 w 28"/>
                  <a:gd name="T21" fmla="*/ 7 h 32"/>
                  <a:gd name="T22" fmla="*/ 10 w 28"/>
                  <a:gd name="T23" fmla="*/ 9 h 32"/>
                  <a:gd name="T24" fmla="*/ 10 w 28"/>
                  <a:gd name="T25" fmla="*/ 9 h 32"/>
                  <a:gd name="T26" fmla="*/ 9 w 28"/>
                  <a:gd name="T27" fmla="*/ 10 h 32"/>
                  <a:gd name="T28" fmla="*/ 9 w 28"/>
                  <a:gd name="T29" fmla="*/ 10 h 32"/>
                  <a:gd name="T30" fmla="*/ 7 w 28"/>
                  <a:gd name="T31" fmla="*/ 14 h 32"/>
                  <a:gd name="T32" fmla="*/ 7 w 28"/>
                  <a:gd name="T33" fmla="*/ 32 h 32"/>
                  <a:gd name="T34" fmla="*/ 0 w 28"/>
                  <a:gd name="T35" fmla="*/ 32 h 32"/>
                  <a:gd name="T36" fmla="*/ 0 w 28"/>
                  <a:gd name="T37" fmla="*/ 2 h 32"/>
                  <a:gd name="T38" fmla="*/ 5 w 28"/>
                  <a:gd name="T39" fmla="*/ 2 h 32"/>
                  <a:gd name="T40" fmla="*/ 5 w 28"/>
                  <a:gd name="T41" fmla="*/ 7 h 32"/>
                  <a:gd name="T42" fmla="*/ 5 w 28"/>
                  <a:gd name="T43" fmla="*/ 7 h 32"/>
                  <a:gd name="T44" fmla="*/ 9 w 28"/>
                  <a:gd name="T45" fmla="*/ 5 h 32"/>
                  <a:gd name="T46" fmla="*/ 10 w 28"/>
                  <a:gd name="T47" fmla="*/ 2 h 32"/>
                  <a:gd name="T48" fmla="*/ 10 w 28"/>
                  <a:gd name="T49" fmla="*/ 2 h 32"/>
                  <a:gd name="T50" fmla="*/ 19 w 28"/>
                  <a:gd name="T51" fmla="*/ 0 h 32"/>
                  <a:gd name="T52" fmla="*/ 19 w 28"/>
                  <a:gd name="T53" fmla="*/ 0 h 32"/>
                  <a:gd name="T54" fmla="*/ 24 w 28"/>
                  <a:gd name="T55" fmla="*/ 2 h 32"/>
                  <a:gd name="T56" fmla="*/ 24 w 28"/>
                  <a:gd name="T57" fmla="*/ 2 h 32"/>
                  <a:gd name="T58" fmla="*/ 25 w 28"/>
                  <a:gd name="T59" fmla="*/ 5 h 32"/>
                  <a:gd name="T60" fmla="*/ 25 w 28"/>
                  <a:gd name="T61" fmla="*/ 5 h 32"/>
                  <a:gd name="T62" fmla="*/ 27 w 28"/>
                  <a:gd name="T63" fmla="*/ 9 h 32"/>
                  <a:gd name="T64" fmla="*/ 27 w 28"/>
                  <a:gd name="T65" fmla="*/ 9 h 32"/>
                  <a:gd name="T66" fmla="*/ 28 w 28"/>
                  <a:gd name="T67" fmla="*/ 14 h 32"/>
                  <a:gd name="T68" fmla="*/ 28 w 28"/>
                  <a:gd name="T6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2">
                    <a:moveTo>
                      <a:pt x="28" y="32"/>
                    </a:moveTo>
                    <a:lnTo>
                      <a:pt x="22" y="3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405"/>
              <p:cNvSpPr>
                <a:spLocks noEditPoints="1"/>
              </p:cNvSpPr>
              <p:nvPr/>
            </p:nvSpPr>
            <p:spPr bwMode="auto">
              <a:xfrm>
                <a:off x="2798" y="2704"/>
                <a:ext cx="32" cy="45"/>
              </a:xfrm>
              <a:custGeom>
                <a:avLst/>
                <a:gdLst>
                  <a:gd name="T0" fmla="*/ 15 w 32"/>
                  <a:gd name="T1" fmla="*/ 33 h 45"/>
                  <a:gd name="T2" fmla="*/ 9 w 32"/>
                  <a:gd name="T3" fmla="*/ 32 h 45"/>
                  <a:gd name="T4" fmla="*/ 5 w 32"/>
                  <a:gd name="T5" fmla="*/ 28 h 45"/>
                  <a:gd name="T6" fmla="*/ 2 w 32"/>
                  <a:gd name="T7" fmla="*/ 23 h 45"/>
                  <a:gd name="T8" fmla="*/ 0 w 32"/>
                  <a:gd name="T9" fmla="*/ 17 h 45"/>
                  <a:gd name="T10" fmla="*/ 2 w 32"/>
                  <a:gd name="T11" fmla="*/ 10 h 45"/>
                  <a:gd name="T12" fmla="*/ 5 w 32"/>
                  <a:gd name="T13" fmla="*/ 5 h 45"/>
                  <a:gd name="T14" fmla="*/ 10 w 32"/>
                  <a:gd name="T15" fmla="*/ 2 h 45"/>
                  <a:gd name="T16" fmla="*/ 15 w 32"/>
                  <a:gd name="T17" fmla="*/ 0 h 45"/>
                  <a:gd name="T18" fmla="*/ 22 w 32"/>
                  <a:gd name="T19" fmla="*/ 2 h 45"/>
                  <a:gd name="T20" fmla="*/ 27 w 32"/>
                  <a:gd name="T21" fmla="*/ 2 h 45"/>
                  <a:gd name="T22" fmla="*/ 32 w 32"/>
                  <a:gd name="T23" fmla="*/ 32 h 45"/>
                  <a:gd name="T24" fmla="*/ 32 w 32"/>
                  <a:gd name="T25" fmla="*/ 38 h 45"/>
                  <a:gd name="T26" fmla="*/ 28 w 32"/>
                  <a:gd name="T27" fmla="*/ 42 h 45"/>
                  <a:gd name="T28" fmla="*/ 22 w 32"/>
                  <a:gd name="T29" fmla="*/ 45 h 45"/>
                  <a:gd name="T30" fmla="*/ 15 w 32"/>
                  <a:gd name="T31" fmla="*/ 45 h 45"/>
                  <a:gd name="T32" fmla="*/ 12 w 32"/>
                  <a:gd name="T33" fmla="*/ 45 h 45"/>
                  <a:gd name="T34" fmla="*/ 7 w 32"/>
                  <a:gd name="T35" fmla="*/ 43 h 45"/>
                  <a:gd name="T36" fmla="*/ 5 w 32"/>
                  <a:gd name="T37" fmla="*/ 35 h 45"/>
                  <a:gd name="T38" fmla="*/ 10 w 32"/>
                  <a:gd name="T39" fmla="*/ 40 h 45"/>
                  <a:gd name="T40" fmla="*/ 15 w 32"/>
                  <a:gd name="T41" fmla="*/ 40 h 45"/>
                  <a:gd name="T42" fmla="*/ 20 w 32"/>
                  <a:gd name="T43" fmla="*/ 40 h 45"/>
                  <a:gd name="T44" fmla="*/ 24 w 32"/>
                  <a:gd name="T45" fmla="*/ 38 h 45"/>
                  <a:gd name="T46" fmla="*/ 25 w 32"/>
                  <a:gd name="T47" fmla="*/ 35 h 45"/>
                  <a:gd name="T48" fmla="*/ 25 w 32"/>
                  <a:gd name="T49" fmla="*/ 32 h 45"/>
                  <a:gd name="T50" fmla="*/ 25 w 32"/>
                  <a:gd name="T51" fmla="*/ 27 h 45"/>
                  <a:gd name="T52" fmla="*/ 22 w 32"/>
                  <a:gd name="T53" fmla="*/ 32 h 45"/>
                  <a:gd name="T54" fmla="*/ 15 w 32"/>
                  <a:gd name="T55" fmla="*/ 33 h 45"/>
                  <a:gd name="T56" fmla="*/ 17 w 32"/>
                  <a:gd name="T57" fmla="*/ 27 h 45"/>
                  <a:gd name="T58" fmla="*/ 20 w 32"/>
                  <a:gd name="T59" fmla="*/ 27 h 45"/>
                  <a:gd name="T60" fmla="*/ 24 w 32"/>
                  <a:gd name="T61" fmla="*/ 25 h 45"/>
                  <a:gd name="T62" fmla="*/ 25 w 32"/>
                  <a:gd name="T63" fmla="*/ 23 h 45"/>
                  <a:gd name="T64" fmla="*/ 25 w 32"/>
                  <a:gd name="T65" fmla="*/ 14 h 45"/>
                  <a:gd name="T66" fmla="*/ 25 w 32"/>
                  <a:gd name="T67" fmla="*/ 10 h 45"/>
                  <a:gd name="T68" fmla="*/ 22 w 32"/>
                  <a:gd name="T69" fmla="*/ 9 h 45"/>
                  <a:gd name="T70" fmla="*/ 20 w 32"/>
                  <a:gd name="T71" fmla="*/ 7 h 45"/>
                  <a:gd name="T72" fmla="*/ 17 w 32"/>
                  <a:gd name="T73" fmla="*/ 7 h 45"/>
                  <a:gd name="T74" fmla="*/ 14 w 32"/>
                  <a:gd name="T75" fmla="*/ 7 h 45"/>
                  <a:gd name="T76" fmla="*/ 10 w 32"/>
                  <a:gd name="T77" fmla="*/ 10 h 45"/>
                  <a:gd name="T78" fmla="*/ 9 w 32"/>
                  <a:gd name="T79" fmla="*/ 14 h 45"/>
                  <a:gd name="T80" fmla="*/ 7 w 32"/>
                  <a:gd name="T81" fmla="*/ 17 h 45"/>
                  <a:gd name="T82" fmla="*/ 9 w 32"/>
                  <a:gd name="T83" fmla="*/ 22 h 45"/>
                  <a:gd name="T84" fmla="*/ 10 w 32"/>
                  <a:gd name="T85" fmla="*/ 25 h 45"/>
                  <a:gd name="T86" fmla="*/ 14 w 32"/>
                  <a:gd name="T87" fmla="*/ 27 h 45"/>
                  <a:gd name="T88" fmla="*/ 17 w 32"/>
                  <a:gd name="T89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45">
                    <a:moveTo>
                      <a:pt x="15" y="33"/>
                    </a:moveTo>
                    <a:lnTo>
                      <a:pt x="15" y="3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7" y="7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2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17" y="27"/>
                    </a:moveTo>
                    <a:lnTo>
                      <a:pt x="17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0" name="Freeform 407"/>
            <p:cNvSpPr>
              <a:spLocks noEditPoints="1"/>
            </p:cNvSpPr>
            <p:nvPr/>
          </p:nvSpPr>
          <p:spPr bwMode="auto">
            <a:xfrm>
              <a:off x="5391120" y="4426568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2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7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7 h 33"/>
                <a:gd name="T26" fmla="*/ 32 w 32"/>
                <a:gd name="T27" fmla="*/ 19 h 33"/>
                <a:gd name="T28" fmla="*/ 7 w 32"/>
                <a:gd name="T29" fmla="*/ 19 h 33"/>
                <a:gd name="T30" fmla="*/ 8 w 32"/>
                <a:gd name="T31" fmla="*/ 23 h 33"/>
                <a:gd name="T32" fmla="*/ 10 w 32"/>
                <a:gd name="T33" fmla="*/ 25 h 33"/>
                <a:gd name="T34" fmla="*/ 13 w 32"/>
                <a:gd name="T35" fmla="*/ 27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7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2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2 w 32"/>
                <a:gd name="T59" fmla="*/ 9 h 33"/>
                <a:gd name="T60" fmla="*/ 20 w 32"/>
                <a:gd name="T61" fmla="*/ 7 h 33"/>
                <a:gd name="T62" fmla="*/ 17 w 32"/>
                <a:gd name="T63" fmla="*/ 5 h 33"/>
                <a:gd name="T64" fmla="*/ 12 w 32"/>
                <a:gd name="T65" fmla="*/ 7 h 33"/>
                <a:gd name="T66" fmla="*/ 10 w 32"/>
                <a:gd name="T67" fmla="*/ 9 h 33"/>
                <a:gd name="T68" fmla="*/ 7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2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08"/>
            <p:cNvSpPr/>
            <p:nvPr/>
          </p:nvSpPr>
          <p:spPr bwMode="auto">
            <a:xfrm>
              <a:off x="5441615" y="4411951"/>
              <a:ext cx="17275" cy="58468"/>
            </a:xfrm>
            <a:custGeom>
              <a:avLst/>
              <a:gdLst>
                <a:gd name="T0" fmla="*/ 0 w 13"/>
                <a:gd name="T1" fmla="*/ 0 h 44"/>
                <a:gd name="T2" fmla="*/ 7 w 13"/>
                <a:gd name="T3" fmla="*/ 0 h 44"/>
                <a:gd name="T4" fmla="*/ 7 w 13"/>
                <a:gd name="T5" fmla="*/ 34 h 44"/>
                <a:gd name="T6" fmla="*/ 7 w 13"/>
                <a:gd name="T7" fmla="*/ 34 h 44"/>
                <a:gd name="T8" fmla="*/ 7 w 13"/>
                <a:gd name="T9" fmla="*/ 38 h 44"/>
                <a:gd name="T10" fmla="*/ 7 w 13"/>
                <a:gd name="T11" fmla="*/ 38 h 44"/>
                <a:gd name="T12" fmla="*/ 10 w 13"/>
                <a:gd name="T13" fmla="*/ 38 h 44"/>
                <a:gd name="T14" fmla="*/ 10 w 13"/>
                <a:gd name="T15" fmla="*/ 38 h 44"/>
                <a:gd name="T16" fmla="*/ 12 w 13"/>
                <a:gd name="T17" fmla="*/ 38 h 44"/>
                <a:gd name="T18" fmla="*/ 12 w 13"/>
                <a:gd name="T19" fmla="*/ 38 h 44"/>
                <a:gd name="T20" fmla="*/ 13 w 13"/>
                <a:gd name="T21" fmla="*/ 38 h 44"/>
                <a:gd name="T22" fmla="*/ 13 w 13"/>
                <a:gd name="T23" fmla="*/ 43 h 44"/>
                <a:gd name="T24" fmla="*/ 13 w 13"/>
                <a:gd name="T25" fmla="*/ 43 h 44"/>
                <a:gd name="T26" fmla="*/ 10 w 13"/>
                <a:gd name="T27" fmla="*/ 43 h 44"/>
                <a:gd name="T28" fmla="*/ 10 w 13"/>
                <a:gd name="T29" fmla="*/ 43 h 44"/>
                <a:gd name="T30" fmla="*/ 7 w 13"/>
                <a:gd name="T31" fmla="*/ 44 h 44"/>
                <a:gd name="T32" fmla="*/ 7 w 13"/>
                <a:gd name="T33" fmla="*/ 44 h 44"/>
                <a:gd name="T34" fmla="*/ 3 w 13"/>
                <a:gd name="T35" fmla="*/ 43 h 44"/>
                <a:gd name="T36" fmla="*/ 2 w 13"/>
                <a:gd name="T37" fmla="*/ 43 h 44"/>
                <a:gd name="T38" fmla="*/ 2 w 13"/>
                <a:gd name="T39" fmla="*/ 43 h 44"/>
                <a:gd name="T40" fmla="*/ 0 w 13"/>
                <a:gd name="T41" fmla="*/ 39 h 44"/>
                <a:gd name="T42" fmla="*/ 0 w 13"/>
                <a:gd name="T43" fmla="*/ 36 h 44"/>
                <a:gd name="T44" fmla="*/ 0 w 13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09"/>
            <p:cNvSpPr>
              <a:spLocks noEditPoints="1"/>
            </p:cNvSpPr>
            <p:nvPr/>
          </p:nvSpPr>
          <p:spPr bwMode="auto">
            <a:xfrm>
              <a:off x="5465534" y="4411951"/>
              <a:ext cx="9302" cy="57140"/>
            </a:xfrm>
            <a:custGeom>
              <a:avLst/>
              <a:gdLst>
                <a:gd name="T0" fmla="*/ 0 w 7"/>
                <a:gd name="T1" fmla="*/ 8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8 h 43"/>
                <a:gd name="T8" fmla="*/ 0 w 7"/>
                <a:gd name="T9" fmla="*/ 8 h 43"/>
                <a:gd name="T10" fmla="*/ 0 w 7"/>
                <a:gd name="T11" fmla="*/ 43 h 43"/>
                <a:gd name="T12" fmla="*/ 0 w 7"/>
                <a:gd name="T13" fmla="*/ 13 h 43"/>
                <a:gd name="T14" fmla="*/ 7 w 7"/>
                <a:gd name="T15" fmla="*/ 13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3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10"/>
            <p:cNvSpPr/>
            <p:nvPr/>
          </p:nvSpPr>
          <p:spPr bwMode="auto">
            <a:xfrm>
              <a:off x="5484137" y="4413280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2 h 43"/>
                <a:gd name="T6" fmla="*/ 16 w 19"/>
                <a:gd name="T7" fmla="*/ 42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2 h 43"/>
                <a:gd name="T14" fmla="*/ 8 w 19"/>
                <a:gd name="T15" fmla="*/ 42 h 43"/>
                <a:gd name="T16" fmla="*/ 4 w 19"/>
                <a:gd name="T17" fmla="*/ 42 h 43"/>
                <a:gd name="T18" fmla="*/ 4 w 19"/>
                <a:gd name="T19" fmla="*/ 42 h 43"/>
                <a:gd name="T20" fmla="*/ 3 w 19"/>
                <a:gd name="T21" fmla="*/ 38 h 43"/>
                <a:gd name="T22" fmla="*/ 3 w 19"/>
                <a:gd name="T23" fmla="*/ 38 h 43"/>
                <a:gd name="T24" fmla="*/ 3 w 19"/>
                <a:gd name="T25" fmla="*/ 35 h 43"/>
                <a:gd name="T26" fmla="*/ 3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3 w 19"/>
                <a:gd name="T33" fmla="*/ 12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2 h 43"/>
                <a:gd name="T40" fmla="*/ 16 w 19"/>
                <a:gd name="T41" fmla="*/ 12 h 43"/>
                <a:gd name="T42" fmla="*/ 16 w 19"/>
                <a:gd name="T43" fmla="*/ 17 h 43"/>
                <a:gd name="T44" fmla="*/ 9 w 19"/>
                <a:gd name="T45" fmla="*/ 17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7 h 43"/>
                <a:gd name="T52" fmla="*/ 11 w 19"/>
                <a:gd name="T53" fmla="*/ 37 h 43"/>
                <a:gd name="T54" fmla="*/ 13 w 19"/>
                <a:gd name="T55" fmla="*/ 37 h 43"/>
                <a:gd name="T56" fmla="*/ 13 w 19"/>
                <a:gd name="T57" fmla="*/ 37 h 43"/>
                <a:gd name="T58" fmla="*/ 16 w 19"/>
                <a:gd name="T59" fmla="*/ 37 h 43"/>
                <a:gd name="T60" fmla="*/ 16 w 19"/>
                <a:gd name="T61" fmla="*/ 37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11"/>
            <p:cNvSpPr/>
            <p:nvPr/>
          </p:nvSpPr>
          <p:spPr bwMode="auto">
            <a:xfrm>
              <a:off x="5516029" y="4459789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7 h 13"/>
                <a:gd name="T4" fmla="*/ 0 w 7"/>
                <a:gd name="T5" fmla="*/ 7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7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12"/>
            <p:cNvSpPr/>
            <p:nvPr/>
          </p:nvSpPr>
          <p:spPr bwMode="auto">
            <a:xfrm>
              <a:off x="4527386" y="4520915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2 h 33"/>
                <a:gd name="T4" fmla="*/ 2 w 27"/>
                <a:gd name="T5" fmla="*/ 25 h 33"/>
                <a:gd name="T6" fmla="*/ 8 w 27"/>
                <a:gd name="T7" fmla="*/ 27 h 33"/>
                <a:gd name="T8" fmla="*/ 13 w 27"/>
                <a:gd name="T9" fmla="*/ 28 h 33"/>
                <a:gd name="T10" fmla="*/ 18 w 27"/>
                <a:gd name="T11" fmla="*/ 27 h 33"/>
                <a:gd name="T12" fmla="*/ 20 w 27"/>
                <a:gd name="T13" fmla="*/ 23 h 33"/>
                <a:gd name="T14" fmla="*/ 20 w 27"/>
                <a:gd name="T15" fmla="*/ 22 h 33"/>
                <a:gd name="T16" fmla="*/ 18 w 27"/>
                <a:gd name="T17" fmla="*/ 22 h 33"/>
                <a:gd name="T18" fmla="*/ 12 w 27"/>
                <a:gd name="T19" fmla="*/ 20 h 33"/>
                <a:gd name="T20" fmla="*/ 7 w 27"/>
                <a:gd name="T21" fmla="*/ 18 h 33"/>
                <a:gd name="T22" fmla="*/ 3 w 27"/>
                <a:gd name="T23" fmla="*/ 17 h 33"/>
                <a:gd name="T24" fmla="*/ 2 w 27"/>
                <a:gd name="T25" fmla="*/ 14 h 33"/>
                <a:gd name="T26" fmla="*/ 2 w 27"/>
                <a:gd name="T27" fmla="*/ 12 h 33"/>
                <a:gd name="T28" fmla="*/ 2 w 27"/>
                <a:gd name="T29" fmla="*/ 7 h 33"/>
                <a:gd name="T30" fmla="*/ 5 w 27"/>
                <a:gd name="T31" fmla="*/ 4 h 33"/>
                <a:gd name="T32" fmla="*/ 8 w 27"/>
                <a:gd name="T33" fmla="*/ 2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9 h 33"/>
                <a:gd name="T40" fmla="*/ 18 w 27"/>
                <a:gd name="T41" fmla="*/ 7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2 h 33"/>
                <a:gd name="T50" fmla="*/ 8 w 27"/>
                <a:gd name="T51" fmla="*/ 14 h 33"/>
                <a:gd name="T52" fmla="*/ 12 w 27"/>
                <a:gd name="T53" fmla="*/ 14 h 33"/>
                <a:gd name="T54" fmla="*/ 13 w 27"/>
                <a:gd name="T55" fmla="*/ 15 h 33"/>
                <a:gd name="T56" fmla="*/ 20 w 27"/>
                <a:gd name="T57" fmla="*/ 17 h 33"/>
                <a:gd name="T58" fmla="*/ 23 w 27"/>
                <a:gd name="T59" fmla="*/ 18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8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13"/>
            <p:cNvSpPr>
              <a:spLocks noEditPoints="1"/>
            </p:cNvSpPr>
            <p:nvPr/>
          </p:nvSpPr>
          <p:spPr bwMode="auto">
            <a:xfrm>
              <a:off x="4567251" y="4520915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2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2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7 h 33"/>
                <a:gd name="T34" fmla="*/ 13 w 33"/>
                <a:gd name="T35" fmla="*/ 28 h 33"/>
                <a:gd name="T36" fmla="*/ 16 w 33"/>
                <a:gd name="T37" fmla="*/ 28 h 33"/>
                <a:gd name="T38" fmla="*/ 20 w 33"/>
                <a:gd name="T39" fmla="*/ 28 h 33"/>
                <a:gd name="T40" fmla="*/ 21 w 33"/>
                <a:gd name="T41" fmla="*/ 27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2 h 33"/>
                <a:gd name="T50" fmla="*/ 21 w 33"/>
                <a:gd name="T51" fmla="*/ 33 h 33"/>
                <a:gd name="T52" fmla="*/ 16 w 33"/>
                <a:gd name="T53" fmla="*/ 33 h 33"/>
                <a:gd name="T54" fmla="*/ 26 w 33"/>
                <a:gd name="T55" fmla="*/ 15 h 33"/>
                <a:gd name="T56" fmla="*/ 25 w 33"/>
                <a:gd name="T57" fmla="*/ 12 h 33"/>
                <a:gd name="T58" fmla="*/ 23 w 33"/>
                <a:gd name="T59" fmla="*/ 9 h 33"/>
                <a:gd name="T60" fmla="*/ 20 w 33"/>
                <a:gd name="T61" fmla="*/ 7 h 33"/>
                <a:gd name="T62" fmla="*/ 16 w 33"/>
                <a:gd name="T63" fmla="*/ 5 h 33"/>
                <a:gd name="T64" fmla="*/ 13 w 33"/>
                <a:gd name="T65" fmla="*/ 7 h 33"/>
                <a:gd name="T66" fmla="*/ 10 w 33"/>
                <a:gd name="T67" fmla="*/ 9 h 33"/>
                <a:gd name="T68" fmla="*/ 8 w 33"/>
                <a:gd name="T69" fmla="*/ 12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14"/>
            <p:cNvSpPr>
              <a:spLocks noEditPoints="1"/>
            </p:cNvSpPr>
            <p:nvPr/>
          </p:nvSpPr>
          <p:spPr bwMode="auto">
            <a:xfrm>
              <a:off x="4615089" y="4506297"/>
              <a:ext cx="46509" cy="58468"/>
            </a:xfrm>
            <a:custGeom>
              <a:avLst/>
              <a:gdLst>
                <a:gd name="T0" fmla="*/ 15 w 35"/>
                <a:gd name="T1" fmla="*/ 44 h 44"/>
                <a:gd name="T2" fmla="*/ 10 w 35"/>
                <a:gd name="T3" fmla="*/ 43 h 44"/>
                <a:gd name="T4" fmla="*/ 5 w 35"/>
                <a:gd name="T5" fmla="*/ 39 h 44"/>
                <a:gd name="T6" fmla="*/ 2 w 35"/>
                <a:gd name="T7" fmla="*/ 34 h 44"/>
                <a:gd name="T8" fmla="*/ 0 w 35"/>
                <a:gd name="T9" fmla="*/ 28 h 44"/>
                <a:gd name="T10" fmla="*/ 2 w 35"/>
                <a:gd name="T11" fmla="*/ 21 h 44"/>
                <a:gd name="T12" fmla="*/ 5 w 35"/>
                <a:gd name="T13" fmla="*/ 16 h 44"/>
                <a:gd name="T14" fmla="*/ 8 w 35"/>
                <a:gd name="T15" fmla="*/ 13 h 44"/>
                <a:gd name="T16" fmla="*/ 15 w 35"/>
                <a:gd name="T17" fmla="*/ 11 h 44"/>
                <a:gd name="T18" fmla="*/ 22 w 35"/>
                <a:gd name="T19" fmla="*/ 15 h 44"/>
                <a:gd name="T20" fmla="*/ 25 w 35"/>
                <a:gd name="T21" fmla="*/ 18 h 44"/>
                <a:gd name="T22" fmla="*/ 31 w 35"/>
                <a:gd name="T23" fmla="*/ 0 h 44"/>
                <a:gd name="T24" fmla="*/ 31 w 35"/>
                <a:gd name="T25" fmla="*/ 36 h 44"/>
                <a:gd name="T26" fmla="*/ 33 w 35"/>
                <a:gd name="T27" fmla="*/ 38 h 44"/>
                <a:gd name="T28" fmla="*/ 35 w 35"/>
                <a:gd name="T29" fmla="*/ 44 h 44"/>
                <a:gd name="T30" fmla="*/ 33 w 35"/>
                <a:gd name="T31" fmla="*/ 44 h 44"/>
                <a:gd name="T32" fmla="*/ 31 w 35"/>
                <a:gd name="T33" fmla="*/ 44 h 44"/>
                <a:gd name="T34" fmla="*/ 28 w 35"/>
                <a:gd name="T35" fmla="*/ 43 h 44"/>
                <a:gd name="T36" fmla="*/ 27 w 35"/>
                <a:gd name="T37" fmla="*/ 41 h 44"/>
                <a:gd name="T38" fmla="*/ 27 w 35"/>
                <a:gd name="T39" fmla="*/ 38 h 44"/>
                <a:gd name="T40" fmla="*/ 22 w 35"/>
                <a:gd name="T41" fmla="*/ 43 h 44"/>
                <a:gd name="T42" fmla="*/ 15 w 35"/>
                <a:gd name="T43" fmla="*/ 44 h 44"/>
                <a:gd name="T44" fmla="*/ 17 w 35"/>
                <a:gd name="T45" fmla="*/ 39 h 44"/>
                <a:gd name="T46" fmla="*/ 20 w 35"/>
                <a:gd name="T47" fmla="*/ 38 h 44"/>
                <a:gd name="T48" fmla="*/ 23 w 35"/>
                <a:gd name="T49" fmla="*/ 38 h 44"/>
                <a:gd name="T50" fmla="*/ 25 w 35"/>
                <a:gd name="T51" fmla="*/ 34 h 44"/>
                <a:gd name="T52" fmla="*/ 25 w 35"/>
                <a:gd name="T53" fmla="*/ 25 h 44"/>
                <a:gd name="T54" fmla="*/ 25 w 35"/>
                <a:gd name="T55" fmla="*/ 21 h 44"/>
                <a:gd name="T56" fmla="*/ 22 w 35"/>
                <a:gd name="T57" fmla="*/ 20 h 44"/>
                <a:gd name="T58" fmla="*/ 20 w 35"/>
                <a:gd name="T59" fmla="*/ 18 h 44"/>
                <a:gd name="T60" fmla="*/ 17 w 35"/>
                <a:gd name="T61" fmla="*/ 18 h 44"/>
                <a:gd name="T62" fmla="*/ 13 w 35"/>
                <a:gd name="T63" fmla="*/ 18 h 44"/>
                <a:gd name="T64" fmla="*/ 10 w 35"/>
                <a:gd name="T65" fmla="*/ 21 h 44"/>
                <a:gd name="T66" fmla="*/ 8 w 35"/>
                <a:gd name="T67" fmla="*/ 25 h 44"/>
                <a:gd name="T68" fmla="*/ 7 w 35"/>
                <a:gd name="T69" fmla="*/ 28 h 44"/>
                <a:gd name="T70" fmla="*/ 8 w 35"/>
                <a:gd name="T71" fmla="*/ 33 h 44"/>
                <a:gd name="T72" fmla="*/ 10 w 35"/>
                <a:gd name="T73" fmla="*/ 36 h 44"/>
                <a:gd name="T74" fmla="*/ 13 w 35"/>
                <a:gd name="T75" fmla="*/ 38 h 44"/>
                <a:gd name="T76" fmla="*/ 17 w 35"/>
                <a:gd name="T7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44">
                  <a:moveTo>
                    <a:pt x="15" y="44"/>
                  </a:moveTo>
                  <a:lnTo>
                    <a:pt x="15" y="44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39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5"/>
            <p:cNvSpPr>
              <a:spLocks noEditPoints="1"/>
            </p:cNvSpPr>
            <p:nvPr/>
          </p:nvSpPr>
          <p:spPr bwMode="auto">
            <a:xfrm>
              <a:off x="4685516" y="4506297"/>
              <a:ext cx="43851" cy="58468"/>
            </a:xfrm>
            <a:custGeom>
              <a:avLst/>
              <a:gdLst>
                <a:gd name="T0" fmla="*/ 15 w 33"/>
                <a:gd name="T1" fmla="*/ 44 h 44"/>
                <a:gd name="T2" fmla="*/ 10 w 33"/>
                <a:gd name="T3" fmla="*/ 43 h 44"/>
                <a:gd name="T4" fmla="*/ 5 w 33"/>
                <a:gd name="T5" fmla="*/ 39 h 44"/>
                <a:gd name="T6" fmla="*/ 2 w 33"/>
                <a:gd name="T7" fmla="*/ 34 h 44"/>
                <a:gd name="T8" fmla="*/ 0 w 33"/>
                <a:gd name="T9" fmla="*/ 28 h 44"/>
                <a:gd name="T10" fmla="*/ 2 w 33"/>
                <a:gd name="T11" fmla="*/ 21 h 44"/>
                <a:gd name="T12" fmla="*/ 5 w 33"/>
                <a:gd name="T13" fmla="*/ 16 h 44"/>
                <a:gd name="T14" fmla="*/ 8 w 33"/>
                <a:gd name="T15" fmla="*/ 13 h 44"/>
                <a:gd name="T16" fmla="*/ 15 w 33"/>
                <a:gd name="T17" fmla="*/ 11 h 44"/>
                <a:gd name="T18" fmla="*/ 21 w 33"/>
                <a:gd name="T19" fmla="*/ 15 h 44"/>
                <a:gd name="T20" fmla="*/ 25 w 33"/>
                <a:gd name="T21" fmla="*/ 18 h 44"/>
                <a:gd name="T22" fmla="*/ 31 w 33"/>
                <a:gd name="T23" fmla="*/ 0 h 44"/>
                <a:gd name="T24" fmla="*/ 31 w 33"/>
                <a:gd name="T25" fmla="*/ 36 h 44"/>
                <a:gd name="T26" fmla="*/ 33 w 33"/>
                <a:gd name="T27" fmla="*/ 38 h 44"/>
                <a:gd name="T28" fmla="*/ 33 w 33"/>
                <a:gd name="T29" fmla="*/ 44 h 44"/>
                <a:gd name="T30" fmla="*/ 31 w 33"/>
                <a:gd name="T31" fmla="*/ 44 h 44"/>
                <a:gd name="T32" fmla="*/ 31 w 33"/>
                <a:gd name="T33" fmla="*/ 44 h 44"/>
                <a:gd name="T34" fmla="*/ 28 w 33"/>
                <a:gd name="T35" fmla="*/ 43 h 44"/>
                <a:gd name="T36" fmla="*/ 26 w 33"/>
                <a:gd name="T37" fmla="*/ 41 h 44"/>
                <a:gd name="T38" fmla="*/ 26 w 33"/>
                <a:gd name="T39" fmla="*/ 38 h 44"/>
                <a:gd name="T40" fmla="*/ 21 w 33"/>
                <a:gd name="T41" fmla="*/ 43 h 44"/>
                <a:gd name="T42" fmla="*/ 15 w 33"/>
                <a:gd name="T43" fmla="*/ 44 h 44"/>
                <a:gd name="T44" fmla="*/ 16 w 33"/>
                <a:gd name="T45" fmla="*/ 39 h 44"/>
                <a:gd name="T46" fmla="*/ 20 w 33"/>
                <a:gd name="T47" fmla="*/ 38 h 44"/>
                <a:gd name="T48" fmla="*/ 21 w 33"/>
                <a:gd name="T49" fmla="*/ 38 h 44"/>
                <a:gd name="T50" fmla="*/ 25 w 33"/>
                <a:gd name="T51" fmla="*/ 34 h 44"/>
                <a:gd name="T52" fmla="*/ 25 w 33"/>
                <a:gd name="T53" fmla="*/ 25 h 44"/>
                <a:gd name="T54" fmla="*/ 23 w 33"/>
                <a:gd name="T55" fmla="*/ 21 h 44"/>
                <a:gd name="T56" fmla="*/ 21 w 33"/>
                <a:gd name="T57" fmla="*/ 20 h 44"/>
                <a:gd name="T58" fmla="*/ 18 w 33"/>
                <a:gd name="T59" fmla="*/ 18 h 44"/>
                <a:gd name="T60" fmla="*/ 16 w 33"/>
                <a:gd name="T61" fmla="*/ 18 h 44"/>
                <a:gd name="T62" fmla="*/ 13 w 33"/>
                <a:gd name="T63" fmla="*/ 18 h 44"/>
                <a:gd name="T64" fmla="*/ 10 w 33"/>
                <a:gd name="T65" fmla="*/ 21 h 44"/>
                <a:gd name="T66" fmla="*/ 8 w 33"/>
                <a:gd name="T67" fmla="*/ 25 h 44"/>
                <a:gd name="T68" fmla="*/ 7 w 33"/>
                <a:gd name="T69" fmla="*/ 28 h 44"/>
                <a:gd name="T70" fmla="*/ 8 w 33"/>
                <a:gd name="T71" fmla="*/ 33 h 44"/>
                <a:gd name="T72" fmla="*/ 10 w 33"/>
                <a:gd name="T73" fmla="*/ 36 h 44"/>
                <a:gd name="T74" fmla="*/ 13 w 33"/>
                <a:gd name="T75" fmla="*/ 38 h 44"/>
                <a:gd name="T76" fmla="*/ 16 w 33"/>
                <a:gd name="T7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4">
                  <a:moveTo>
                    <a:pt x="15" y="44"/>
                  </a:moveTo>
                  <a:lnTo>
                    <a:pt x="15" y="44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6" y="39"/>
                  </a:moveTo>
                  <a:lnTo>
                    <a:pt x="16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416"/>
            <p:cNvSpPr>
              <a:spLocks noEditPoints="1"/>
            </p:cNvSpPr>
            <p:nvPr/>
          </p:nvSpPr>
          <p:spPr bwMode="auto">
            <a:xfrm>
              <a:off x="4739998" y="4506297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17"/>
            <p:cNvSpPr>
              <a:spLocks noEditPoints="1"/>
            </p:cNvSpPr>
            <p:nvPr/>
          </p:nvSpPr>
          <p:spPr bwMode="auto">
            <a:xfrm>
              <a:off x="4757272" y="4520915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2 w 28"/>
                <a:gd name="T5" fmla="*/ 30 h 33"/>
                <a:gd name="T6" fmla="*/ 0 w 28"/>
                <a:gd name="T7" fmla="*/ 27 h 33"/>
                <a:gd name="T8" fmla="*/ 0 w 28"/>
                <a:gd name="T9" fmla="*/ 23 h 33"/>
                <a:gd name="T10" fmla="*/ 0 w 28"/>
                <a:gd name="T11" fmla="*/ 20 h 33"/>
                <a:gd name="T12" fmla="*/ 4 w 28"/>
                <a:gd name="T13" fmla="*/ 17 h 33"/>
                <a:gd name="T14" fmla="*/ 7 w 28"/>
                <a:gd name="T15" fmla="*/ 15 h 33"/>
                <a:gd name="T16" fmla="*/ 14 w 28"/>
                <a:gd name="T17" fmla="*/ 14 h 33"/>
                <a:gd name="T18" fmla="*/ 17 w 28"/>
                <a:gd name="T19" fmla="*/ 14 h 33"/>
                <a:gd name="T20" fmla="*/ 20 w 28"/>
                <a:gd name="T21" fmla="*/ 14 h 33"/>
                <a:gd name="T22" fmla="*/ 20 w 28"/>
                <a:gd name="T23" fmla="*/ 10 h 33"/>
                <a:gd name="T24" fmla="*/ 19 w 28"/>
                <a:gd name="T25" fmla="*/ 7 h 33"/>
                <a:gd name="T26" fmla="*/ 14 w 28"/>
                <a:gd name="T27" fmla="*/ 5 h 33"/>
                <a:gd name="T28" fmla="*/ 9 w 28"/>
                <a:gd name="T29" fmla="*/ 7 h 33"/>
                <a:gd name="T30" fmla="*/ 4 w 28"/>
                <a:gd name="T31" fmla="*/ 9 h 33"/>
                <a:gd name="T32" fmla="*/ 2 w 28"/>
                <a:gd name="T33" fmla="*/ 5 h 33"/>
                <a:gd name="T34" fmla="*/ 14 w 28"/>
                <a:gd name="T35" fmla="*/ 0 h 33"/>
                <a:gd name="T36" fmla="*/ 20 w 28"/>
                <a:gd name="T37" fmla="*/ 2 h 33"/>
                <a:gd name="T38" fmla="*/ 23 w 28"/>
                <a:gd name="T39" fmla="*/ 4 h 33"/>
                <a:gd name="T40" fmla="*/ 27 w 28"/>
                <a:gd name="T41" fmla="*/ 14 h 33"/>
                <a:gd name="T42" fmla="*/ 27 w 28"/>
                <a:gd name="T43" fmla="*/ 25 h 33"/>
                <a:gd name="T44" fmla="*/ 28 w 28"/>
                <a:gd name="T45" fmla="*/ 27 h 33"/>
                <a:gd name="T46" fmla="*/ 28 w 28"/>
                <a:gd name="T47" fmla="*/ 33 h 33"/>
                <a:gd name="T48" fmla="*/ 27 w 28"/>
                <a:gd name="T49" fmla="*/ 33 h 33"/>
                <a:gd name="T50" fmla="*/ 27 w 28"/>
                <a:gd name="T51" fmla="*/ 33 h 33"/>
                <a:gd name="T52" fmla="*/ 23 w 28"/>
                <a:gd name="T53" fmla="*/ 32 h 33"/>
                <a:gd name="T54" fmla="*/ 22 w 28"/>
                <a:gd name="T55" fmla="*/ 28 h 33"/>
                <a:gd name="T56" fmla="*/ 17 w 28"/>
                <a:gd name="T57" fmla="*/ 32 h 33"/>
                <a:gd name="T58" fmla="*/ 10 w 28"/>
                <a:gd name="T59" fmla="*/ 33 h 33"/>
                <a:gd name="T60" fmla="*/ 12 w 28"/>
                <a:gd name="T61" fmla="*/ 28 h 33"/>
                <a:gd name="T62" fmla="*/ 17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7 w 28"/>
                <a:gd name="T71" fmla="*/ 18 h 33"/>
                <a:gd name="T72" fmla="*/ 14 w 28"/>
                <a:gd name="T73" fmla="*/ 17 h 33"/>
                <a:gd name="T74" fmla="*/ 9 w 28"/>
                <a:gd name="T75" fmla="*/ 18 h 33"/>
                <a:gd name="T76" fmla="*/ 5 w 28"/>
                <a:gd name="T77" fmla="*/ 23 h 33"/>
                <a:gd name="T78" fmla="*/ 7 w 28"/>
                <a:gd name="T79" fmla="*/ 27 h 33"/>
                <a:gd name="T80" fmla="*/ 12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418"/>
            <p:cNvSpPr/>
            <p:nvPr/>
          </p:nvSpPr>
          <p:spPr bwMode="auto">
            <a:xfrm>
              <a:off x="4806439" y="4520915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39 w 46"/>
                <a:gd name="T3" fmla="*/ 33 h 33"/>
                <a:gd name="T4" fmla="*/ 39 w 46"/>
                <a:gd name="T5" fmla="*/ 15 h 33"/>
                <a:gd name="T6" fmla="*/ 39 w 46"/>
                <a:gd name="T7" fmla="*/ 15 h 33"/>
                <a:gd name="T8" fmla="*/ 39 w 46"/>
                <a:gd name="T9" fmla="*/ 9 h 33"/>
                <a:gd name="T10" fmla="*/ 39 w 46"/>
                <a:gd name="T11" fmla="*/ 9 h 33"/>
                <a:gd name="T12" fmla="*/ 38 w 46"/>
                <a:gd name="T13" fmla="*/ 7 h 33"/>
                <a:gd name="T14" fmla="*/ 34 w 46"/>
                <a:gd name="T15" fmla="*/ 7 h 33"/>
                <a:gd name="T16" fmla="*/ 34 w 46"/>
                <a:gd name="T17" fmla="*/ 7 h 33"/>
                <a:gd name="T18" fmla="*/ 31 w 46"/>
                <a:gd name="T19" fmla="*/ 7 h 33"/>
                <a:gd name="T20" fmla="*/ 29 w 46"/>
                <a:gd name="T21" fmla="*/ 9 h 33"/>
                <a:gd name="T22" fmla="*/ 29 w 46"/>
                <a:gd name="T23" fmla="*/ 9 h 33"/>
                <a:gd name="T24" fmla="*/ 26 w 46"/>
                <a:gd name="T25" fmla="*/ 14 h 33"/>
                <a:gd name="T26" fmla="*/ 26 w 46"/>
                <a:gd name="T27" fmla="*/ 33 h 33"/>
                <a:gd name="T28" fmla="*/ 19 w 46"/>
                <a:gd name="T29" fmla="*/ 33 h 33"/>
                <a:gd name="T30" fmla="*/ 19 w 46"/>
                <a:gd name="T31" fmla="*/ 15 h 33"/>
                <a:gd name="T32" fmla="*/ 19 w 46"/>
                <a:gd name="T33" fmla="*/ 15 h 33"/>
                <a:gd name="T34" fmla="*/ 18 w 46"/>
                <a:gd name="T35" fmla="*/ 9 h 33"/>
                <a:gd name="T36" fmla="*/ 18 w 46"/>
                <a:gd name="T37" fmla="*/ 9 h 33"/>
                <a:gd name="T38" fmla="*/ 16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1 w 46"/>
                <a:gd name="T45" fmla="*/ 7 h 33"/>
                <a:gd name="T46" fmla="*/ 10 w 46"/>
                <a:gd name="T47" fmla="*/ 9 h 33"/>
                <a:gd name="T48" fmla="*/ 10 w 46"/>
                <a:gd name="T49" fmla="*/ 9 h 33"/>
                <a:gd name="T50" fmla="*/ 6 w 46"/>
                <a:gd name="T51" fmla="*/ 14 h 33"/>
                <a:gd name="T52" fmla="*/ 6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9 h 33"/>
                <a:gd name="T62" fmla="*/ 5 w 46"/>
                <a:gd name="T63" fmla="*/ 9 h 33"/>
                <a:gd name="T64" fmla="*/ 10 w 46"/>
                <a:gd name="T65" fmla="*/ 4 h 33"/>
                <a:gd name="T66" fmla="*/ 10 w 46"/>
                <a:gd name="T67" fmla="*/ 4 h 33"/>
                <a:gd name="T68" fmla="*/ 16 w 46"/>
                <a:gd name="T69" fmla="*/ 0 h 33"/>
                <a:gd name="T70" fmla="*/ 16 w 46"/>
                <a:gd name="T71" fmla="*/ 0 h 33"/>
                <a:gd name="T72" fmla="*/ 19 w 46"/>
                <a:gd name="T73" fmla="*/ 2 h 33"/>
                <a:gd name="T74" fmla="*/ 23 w 46"/>
                <a:gd name="T75" fmla="*/ 4 h 33"/>
                <a:gd name="T76" fmla="*/ 23 w 46"/>
                <a:gd name="T77" fmla="*/ 4 h 33"/>
                <a:gd name="T78" fmla="*/ 26 w 46"/>
                <a:gd name="T79" fmla="*/ 9 h 33"/>
                <a:gd name="T80" fmla="*/ 26 w 46"/>
                <a:gd name="T81" fmla="*/ 9 h 33"/>
                <a:gd name="T82" fmla="*/ 31 w 46"/>
                <a:gd name="T83" fmla="*/ 4 h 33"/>
                <a:gd name="T84" fmla="*/ 31 w 46"/>
                <a:gd name="T85" fmla="*/ 4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4 w 46"/>
                <a:gd name="T95" fmla="*/ 5 h 33"/>
                <a:gd name="T96" fmla="*/ 44 w 46"/>
                <a:gd name="T97" fmla="*/ 5 h 33"/>
                <a:gd name="T98" fmla="*/ 46 w 46"/>
                <a:gd name="T99" fmla="*/ 9 h 33"/>
                <a:gd name="T100" fmla="*/ 46 w 46"/>
                <a:gd name="T101" fmla="*/ 9 h 33"/>
                <a:gd name="T102" fmla="*/ 46 w 46"/>
                <a:gd name="T103" fmla="*/ 14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39" y="3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19"/>
            <p:cNvSpPr/>
            <p:nvPr/>
          </p:nvSpPr>
          <p:spPr bwMode="auto">
            <a:xfrm>
              <a:off x="4898127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9 h 33"/>
                <a:gd name="T10" fmla="*/ 20 w 28"/>
                <a:gd name="T11" fmla="*/ 9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9 h 33"/>
                <a:gd name="T24" fmla="*/ 10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7 w 28"/>
                <a:gd name="T31" fmla="*/ 14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9 h 33"/>
                <a:gd name="T42" fmla="*/ 5 w 28"/>
                <a:gd name="T43" fmla="*/ 9 h 33"/>
                <a:gd name="T44" fmla="*/ 8 w 28"/>
                <a:gd name="T45" fmla="*/ 5 h 33"/>
                <a:gd name="T46" fmla="*/ 12 w 28"/>
                <a:gd name="T47" fmla="*/ 4 h 33"/>
                <a:gd name="T48" fmla="*/ 12 w 28"/>
                <a:gd name="T49" fmla="*/ 4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9 h 33"/>
                <a:gd name="T64" fmla="*/ 28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20"/>
            <p:cNvSpPr>
              <a:spLocks noEditPoints="1"/>
            </p:cNvSpPr>
            <p:nvPr/>
          </p:nvSpPr>
          <p:spPr bwMode="auto">
            <a:xfrm>
              <a:off x="4944636" y="4520915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2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2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2 h 33"/>
                <a:gd name="T24" fmla="*/ 31 w 31"/>
                <a:gd name="T25" fmla="*/ 17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2 h 33"/>
                <a:gd name="T32" fmla="*/ 14 w 31"/>
                <a:gd name="T33" fmla="*/ 33 h 33"/>
                <a:gd name="T34" fmla="*/ 6 w 31"/>
                <a:gd name="T35" fmla="*/ 17 h 33"/>
                <a:gd name="T36" fmla="*/ 6 w 31"/>
                <a:gd name="T37" fmla="*/ 22 h 33"/>
                <a:gd name="T38" fmla="*/ 8 w 31"/>
                <a:gd name="T39" fmla="*/ 25 h 33"/>
                <a:gd name="T40" fmla="*/ 11 w 31"/>
                <a:gd name="T41" fmla="*/ 27 h 33"/>
                <a:gd name="T42" fmla="*/ 14 w 31"/>
                <a:gd name="T43" fmla="*/ 28 h 33"/>
                <a:gd name="T44" fmla="*/ 18 w 31"/>
                <a:gd name="T45" fmla="*/ 27 h 33"/>
                <a:gd name="T46" fmla="*/ 21 w 31"/>
                <a:gd name="T47" fmla="*/ 25 h 33"/>
                <a:gd name="T48" fmla="*/ 23 w 31"/>
                <a:gd name="T49" fmla="*/ 22 h 33"/>
                <a:gd name="T50" fmla="*/ 24 w 31"/>
                <a:gd name="T51" fmla="*/ 17 h 33"/>
                <a:gd name="T52" fmla="*/ 23 w 31"/>
                <a:gd name="T53" fmla="*/ 14 h 33"/>
                <a:gd name="T54" fmla="*/ 21 w 31"/>
                <a:gd name="T55" fmla="*/ 10 h 33"/>
                <a:gd name="T56" fmla="*/ 18 w 31"/>
                <a:gd name="T57" fmla="*/ 7 h 33"/>
                <a:gd name="T58" fmla="*/ 14 w 31"/>
                <a:gd name="T59" fmla="*/ 7 h 33"/>
                <a:gd name="T60" fmla="*/ 11 w 31"/>
                <a:gd name="T61" fmla="*/ 7 h 33"/>
                <a:gd name="T62" fmla="*/ 8 w 31"/>
                <a:gd name="T63" fmla="*/ 10 h 33"/>
                <a:gd name="T64" fmla="*/ 6 w 31"/>
                <a:gd name="T65" fmla="*/ 14 h 33"/>
                <a:gd name="T66" fmla="*/ 6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421"/>
            <p:cNvSpPr/>
            <p:nvPr/>
          </p:nvSpPr>
          <p:spPr bwMode="auto">
            <a:xfrm>
              <a:off x="4995131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19 w 28"/>
                <a:gd name="T9" fmla="*/ 9 h 33"/>
                <a:gd name="T10" fmla="*/ 19 w 28"/>
                <a:gd name="T11" fmla="*/ 9 h 33"/>
                <a:gd name="T12" fmla="*/ 18 w 28"/>
                <a:gd name="T13" fmla="*/ 7 h 33"/>
                <a:gd name="T14" fmla="*/ 14 w 28"/>
                <a:gd name="T15" fmla="*/ 7 h 33"/>
                <a:gd name="T16" fmla="*/ 14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9 w 28"/>
                <a:gd name="T23" fmla="*/ 9 h 33"/>
                <a:gd name="T24" fmla="*/ 9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6 w 28"/>
                <a:gd name="T31" fmla="*/ 14 h 33"/>
                <a:gd name="T32" fmla="*/ 6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9 h 33"/>
                <a:gd name="T42" fmla="*/ 5 w 28"/>
                <a:gd name="T43" fmla="*/ 9 h 33"/>
                <a:gd name="T44" fmla="*/ 8 w 28"/>
                <a:gd name="T45" fmla="*/ 5 h 33"/>
                <a:gd name="T46" fmla="*/ 11 w 28"/>
                <a:gd name="T47" fmla="*/ 4 h 33"/>
                <a:gd name="T48" fmla="*/ 11 w 28"/>
                <a:gd name="T49" fmla="*/ 4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9 h 33"/>
                <a:gd name="T64" fmla="*/ 26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422"/>
            <p:cNvSpPr/>
            <p:nvPr/>
          </p:nvSpPr>
          <p:spPr bwMode="auto">
            <a:xfrm>
              <a:off x="5042969" y="4523572"/>
              <a:ext cx="39865" cy="41194"/>
            </a:xfrm>
            <a:custGeom>
              <a:avLst/>
              <a:gdLst>
                <a:gd name="T0" fmla="*/ 8 w 30"/>
                <a:gd name="T1" fmla="*/ 31 h 31"/>
                <a:gd name="T2" fmla="*/ 8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5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6 w 30"/>
                <a:gd name="T23" fmla="*/ 23 h 31"/>
                <a:gd name="T24" fmla="*/ 10 w 30"/>
                <a:gd name="T25" fmla="*/ 25 h 31"/>
                <a:gd name="T26" fmla="*/ 11 w 30"/>
                <a:gd name="T27" fmla="*/ 26 h 31"/>
                <a:gd name="T28" fmla="*/ 11 w 30"/>
                <a:gd name="T29" fmla="*/ 26 h 31"/>
                <a:gd name="T30" fmla="*/ 16 w 30"/>
                <a:gd name="T31" fmla="*/ 25 h 31"/>
                <a:gd name="T32" fmla="*/ 16 w 30"/>
                <a:gd name="T33" fmla="*/ 25 h 31"/>
                <a:gd name="T34" fmla="*/ 21 w 30"/>
                <a:gd name="T35" fmla="*/ 20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5 h 31"/>
                <a:gd name="T46" fmla="*/ 28 w 30"/>
                <a:gd name="T47" fmla="*/ 25 h 31"/>
                <a:gd name="T48" fmla="*/ 30 w 30"/>
                <a:gd name="T49" fmla="*/ 25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6 w 30"/>
                <a:gd name="T59" fmla="*/ 31 h 31"/>
                <a:gd name="T60" fmla="*/ 26 w 30"/>
                <a:gd name="T61" fmla="*/ 31 h 31"/>
                <a:gd name="T62" fmla="*/ 23 w 30"/>
                <a:gd name="T63" fmla="*/ 30 h 31"/>
                <a:gd name="T64" fmla="*/ 23 w 30"/>
                <a:gd name="T65" fmla="*/ 30 h 31"/>
                <a:gd name="T66" fmla="*/ 21 w 30"/>
                <a:gd name="T67" fmla="*/ 28 h 31"/>
                <a:gd name="T68" fmla="*/ 21 w 30"/>
                <a:gd name="T69" fmla="*/ 25 h 31"/>
                <a:gd name="T70" fmla="*/ 21 w 30"/>
                <a:gd name="T71" fmla="*/ 25 h 31"/>
                <a:gd name="T72" fmla="*/ 20 w 30"/>
                <a:gd name="T73" fmla="*/ 28 h 31"/>
                <a:gd name="T74" fmla="*/ 16 w 30"/>
                <a:gd name="T75" fmla="*/ 30 h 31"/>
                <a:gd name="T76" fmla="*/ 16 w 30"/>
                <a:gd name="T77" fmla="*/ 30 h 31"/>
                <a:gd name="T78" fmla="*/ 8 w 30"/>
                <a:gd name="T79" fmla="*/ 31 h 31"/>
                <a:gd name="T80" fmla="*/ 8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8" y="31"/>
                  </a:moveTo>
                  <a:lnTo>
                    <a:pt x="8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423"/>
            <p:cNvSpPr/>
            <p:nvPr/>
          </p:nvSpPr>
          <p:spPr bwMode="auto">
            <a:xfrm>
              <a:off x="5090806" y="4520915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40 w 48"/>
                <a:gd name="T9" fmla="*/ 9 h 33"/>
                <a:gd name="T10" fmla="*/ 40 w 48"/>
                <a:gd name="T11" fmla="*/ 9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9 h 33"/>
                <a:gd name="T22" fmla="*/ 30 w 48"/>
                <a:gd name="T23" fmla="*/ 9 h 33"/>
                <a:gd name="T24" fmla="*/ 27 w 48"/>
                <a:gd name="T25" fmla="*/ 14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20 w 48"/>
                <a:gd name="T35" fmla="*/ 9 h 33"/>
                <a:gd name="T36" fmla="*/ 20 w 48"/>
                <a:gd name="T37" fmla="*/ 9 h 33"/>
                <a:gd name="T38" fmla="*/ 18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9 h 33"/>
                <a:gd name="T48" fmla="*/ 10 w 48"/>
                <a:gd name="T49" fmla="*/ 9 h 33"/>
                <a:gd name="T50" fmla="*/ 7 w 48"/>
                <a:gd name="T51" fmla="*/ 14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7 w 48"/>
                <a:gd name="T59" fmla="*/ 2 h 33"/>
                <a:gd name="T60" fmla="*/ 7 w 48"/>
                <a:gd name="T61" fmla="*/ 9 h 33"/>
                <a:gd name="T62" fmla="*/ 7 w 48"/>
                <a:gd name="T63" fmla="*/ 9 h 33"/>
                <a:gd name="T64" fmla="*/ 12 w 48"/>
                <a:gd name="T65" fmla="*/ 4 h 33"/>
                <a:gd name="T66" fmla="*/ 12 w 48"/>
                <a:gd name="T67" fmla="*/ 4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4 h 33"/>
                <a:gd name="T76" fmla="*/ 23 w 48"/>
                <a:gd name="T77" fmla="*/ 4 h 33"/>
                <a:gd name="T78" fmla="*/ 27 w 48"/>
                <a:gd name="T79" fmla="*/ 9 h 33"/>
                <a:gd name="T80" fmla="*/ 27 w 48"/>
                <a:gd name="T81" fmla="*/ 9 h 33"/>
                <a:gd name="T82" fmla="*/ 32 w 48"/>
                <a:gd name="T83" fmla="*/ 4 h 33"/>
                <a:gd name="T84" fmla="*/ 32 w 48"/>
                <a:gd name="T85" fmla="*/ 4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6 w 48"/>
                <a:gd name="T95" fmla="*/ 5 h 33"/>
                <a:gd name="T96" fmla="*/ 46 w 48"/>
                <a:gd name="T97" fmla="*/ 5 h 33"/>
                <a:gd name="T98" fmla="*/ 48 w 48"/>
                <a:gd name="T99" fmla="*/ 9 h 33"/>
                <a:gd name="T100" fmla="*/ 48 w 48"/>
                <a:gd name="T101" fmla="*/ 9 h 33"/>
                <a:gd name="T102" fmla="*/ 48 w 48"/>
                <a:gd name="T103" fmla="*/ 14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14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424"/>
            <p:cNvSpPr/>
            <p:nvPr/>
          </p:nvSpPr>
          <p:spPr bwMode="auto">
            <a:xfrm>
              <a:off x="5165220" y="4520915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2 w 48"/>
                <a:gd name="T3" fmla="*/ 33 h 33"/>
                <a:gd name="T4" fmla="*/ 42 w 48"/>
                <a:gd name="T5" fmla="*/ 15 h 33"/>
                <a:gd name="T6" fmla="*/ 42 w 48"/>
                <a:gd name="T7" fmla="*/ 15 h 33"/>
                <a:gd name="T8" fmla="*/ 40 w 48"/>
                <a:gd name="T9" fmla="*/ 9 h 33"/>
                <a:gd name="T10" fmla="*/ 40 w 48"/>
                <a:gd name="T11" fmla="*/ 9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9 h 33"/>
                <a:gd name="T22" fmla="*/ 30 w 48"/>
                <a:gd name="T23" fmla="*/ 9 h 33"/>
                <a:gd name="T24" fmla="*/ 27 w 48"/>
                <a:gd name="T25" fmla="*/ 14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18 w 48"/>
                <a:gd name="T35" fmla="*/ 9 h 33"/>
                <a:gd name="T36" fmla="*/ 18 w 48"/>
                <a:gd name="T37" fmla="*/ 9 h 33"/>
                <a:gd name="T38" fmla="*/ 17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9 h 33"/>
                <a:gd name="T48" fmla="*/ 10 w 48"/>
                <a:gd name="T49" fmla="*/ 9 h 33"/>
                <a:gd name="T50" fmla="*/ 7 w 48"/>
                <a:gd name="T51" fmla="*/ 14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9 h 33"/>
                <a:gd name="T62" fmla="*/ 5 w 48"/>
                <a:gd name="T63" fmla="*/ 9 h 33"/>
                <a:gd name="T64" fmla="*/ 10 w 48"/>
                <a:gd name="T65" fmla="*/ 4 h 33"/>
                <a:gd name="T66" fmla="*/ 10 w 48"/>
                <a:gd name="T67" fmla="*/ 4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4 h 33"/>
                <a:gd name="T76" fmla="*/ 23 w 48"/>
                <a:gd name="T77" fmla="*/ 4 h 33"/>
                <a:gd name="T78" fmla="*/ 27 w 48"/>
                <a:gd name="T79" fmla="*/ 9 h 33"/>
                <a:gd name="T80" fmla="*/ 27 w 48"/>
                <a:gd name="T81" fmla="*/ 9 h 33"/>
                <a:gd name="T82" fmla="*/ 32 w 48"/>
                <a:gd name="T83" fmla="*/ 4 h 33"/>
                <a:gd name="T84" fmla="*/ 32 w 48"/>
                <a:gd name="T85" fmla="*/ 4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5 w 48"/>
                <a:gd name="T95" fmla="*/ 5 h 33"/>
                <a:gd name="T96" fmla="*/ 45 w 48"/>
                <a:gd name="T97" fmla="*/ 5 h 33"/>
                <a:gd name="T98" fmla="*/ 46 w 48"/>
                <a:gd name="T99" fmla="*/ 9 h 33"/>
                <a:gd name="T100" fmla="*/ 46 w 48"/>
                <a:gd name="T101" fmla="*/ 9 h 33"/>
                <a:gd name="T102" fmla="*/ 48 w 48"/>
                <a:gd name="T103" fmla="*/ 14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2" y="3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14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425"/>
            <p:cNvSpPr/>
            <p:nvPr/>
          </p:nvSpPr>
          <p:spPr bwMode="auto">
            <a:xfrm>
              <a:off x="5232990" y="4523572"/>
              <a:ext cx="42522" cy="59797"/>
            </a:xfrm>
            <a:custGeom>
              <a:avLst/>
              <a:gdLst>
                <a:gd name="T0" fmla="*/ 4 w 32"/>
                <a:gd name="T1" fmla="*/ 38 h 45"/>
                <a:gd name="T2" fmla="*/ 4 w 32"/>
                <a:gd name="T3" fmla="*/ 38 h 45"/>
                <a:gd name="T4" fmla="*/ 7 w 32"/>
                <a:gd name="T5" fmla="*/ 38 h 45"/>
                <a:gd name="T6" fmla="*/ 7 w 32"/>
                <a:gd name="T7" fmla="*/ 38 h 45"/>
                <a:gd name="T8" fmla="*/ 7 w 32"/>
                <a:gd name="T9" fmla="*/ 38 h 45"/>
                <a:gd name="T10" fmla="*/ 7 w 32"/>
                <a:gd name="T11" fmla="*/ 38 h 45"/>
                <a:gd name="T12" fmla="*/ 9 w 32"/>
                <a:gd name="T13" fmla="*/ 38 h 45"/>
                <a:gd name="T14" fmla="*/ 9 w 32"/>
                <a:gd name="T15" fmla="*/ 38 h 45"/>
                <a:gd name="T16" fmla="*/ 10 w 32"/>
                <a:gd name="T17" fmla="*/ 36 h 45"/>
                <a:gd name="T18" fmla="*/ 10 w 32"/>
                <a:gd name="T19" fmla="*/ 36 h 45"/>
                <a:gd name="T20" fmla="*/ 12 w 32"/>
                <a:gd name="T21" fmla="*/ 35 h 45"/>
                <a:gd name="T22" fmla="*/ 12 w 32"/>
                <a:gd name="T23" fmla="*/ 35 h 45"/>
                <a:gd name="T24" fmla="*/ 14 w 32"/>
                <a:gd name="T25" fmla="*/ 31 h 45"/>
                <a:gd name="T26" fmla="*/ 0 w 32"/>
                <a:gd name="T27" fmla="*/ 0 h 45"/>
                <a:gd name="T28" fmla="*/ 7 w 32"/>
                <a:gd name="T29" fmla="*/ 0 h 45"/>
                <a:gd name="T30" fmla="*/ 17 w 32"/>
                <a:gd name="T31" fmla="*/ 25 h 45"/>
                <a:gd name="T32" fmla="*/ 25 w 32"/>
                <a:gd name="T33" fmla="*/ 0 h 45"/>
                <a:gd name="T34" fmla="*/ 32 w 32"/>
                <a:gd name="T35" fmla="*/ 0 h 45"/>
                <a:gd name="T36" fmla="*/ 17 w 32"/>
                <a:gd name="T37" fmla="*/ 38 h 45"/>
                <a:gd name="T38" fmla="*/ 17 w 32"/>
                <a:gd name="T39" fmla="*/ 38 h 45"/>
                <a:gd name="T40" fmla="*/ 14 w 32"/>
                <a:gd name="T41" fmla="*/ 43 h 45"/>
                <a:gd name="T42" fmla="*/ 14 w 32"/>
                <a:gd name="T43" fmla="*/ 43 h 45"/>
                <a:gd name="T44" fmla="*/ 10 w 32"/>
                <a:gd name="T45" fmla="*/ 45 h 45"/>
                <a:gd name="T46" fmla="*/ 7 w 32"/>
                <a:gd name="T47" fmla="*/ 45 h 45"/>
                <a:gd name="T48" fmla="*/ 7 w 32"/>
                <a:gd name="T49" fmla="*/ 45 h 45"/>
                <a:gd name="T50" fmla="*/ 7 w 32"/>
                <a:gd name="T51" fmla="*/ 45 h 45"/>
                <a:gd name="T52" fmla="*/ 7 w 32"/>
                <a:gd name="T53" fmla="*/ 45 h 45"/>
                <a:gd name="T54" fmla="*/ 4 w 32"/>
                <a:gd name="T55" fmla="*/ 45 h 45"/>
                <a:gd name="T56" fmla="*/ 4 w 32"/>
                <a:gd name="T5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5">
                  <a:moveTo>
                    <a:pt x="4" y="38"/>
                  </a:moveTo>
                  <a:lnTo>
                    <a:pt x="4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2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26"/>
            <p:cNvSpPr/>
            <p:nvPr/>
          </p:nvSpPr>
          <p:spPr bwMode="auto">
            <a:xfrm>
              <a:off x="5299431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9 h 33"/>
                <a:gd name="T10" fmla="*/ 20 w 28"/>
                <a:gd name="T11" fmla="*/ 9 h 33"/>
                <a:gd name="T12" fmla="*/ 18 w 28"/>
                <a:gd name="T13" fmla="*/ 7 h 33"/>
                <a:gd name="T14" fmla="*/ 16 w 28"/>
                <a:gd name="T15" fmla="*/ 7 h 33"/>
                <a:gd name="T16" fmla="*/ 16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1 w 28"/>
                <a:gd name="T23" fmla="*/ 9 h 33"/>
                <a:gd name="T24" fmla="*/ 11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7 w 28"/>
                <a:gd name="T31" fmla="*/ 14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9 h 33"/>
                <a:gd name="T42" fmla="*/ 7 w 28"/>
                <a:gd name="T43" fmla="*/ 9 h 33"/>
                <a:gd name="T44" fmla="*/ 8 w 28"/>
                <a:gd name="T45" fmla="*/ 5 h 33"/>
                <a:gd name="T46" fmla="*/ 11 w 28"/>
                <a:gd name="T47" fmla="*/ 4 h 33"/>
                <a:gd name="T48" fmla="*/ 11 w 28"/>
                <a:gd name="T49" fmla="*/ 4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9 h 33"/>
                <a:gd name="T64" fmla="*/ 28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427"/>
            <p:cNvSpPr>
              <a:spLocks noEditPoints="1"/>
            </p:cNvSpPr>
            <p:nvPr/>
          </p:nvSpPr>
          <p:spPr bwMode="auto">
            <a:xfrm>
              <a:off x="5347268" y="4506297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428"/>
            <p:cNvSpPr>
              <a:spLocks noEditPoints="1"/>
            </p:cNvSpPr>
            <p:nvPr/>
          </p:nvSpPr>
          <p:spPr bwMode="auto">
            <a:xfrm>
              <a:off x="5367201" y="4506297"/>
              <a:ext cx="41194" cy="58468"/>
            </a:xfrm>
            <a:custGeom>
              <a:avLst/>
              <a:gdLst>
                <a:gd name="T0" fmla="*/ 17 w 31"/>
                <a:gd name="T1" fmla="*/ 44 h 44"/>
                <a:gd name="T2" fmla="*/ 17 w 31"/>
                <a:gd name="T3" fmla="*/ 44 h 44"/>
                <a:gd name="T4" fmla="*/ 12 w 31"/>
                <a:gd name="T5" fmla="*/ 43 h 44"/>
                <a:gd name="T6" fmla="*/ 12 w 31"/>
                <a:gd name="T7" fmla="*/ 43 h 44"/>
                <a:gd name="T8" fmla="*/ 7 w 31"/>
                <a:gd name="T9" fmla="*/ 38 h 44"/>
                <a:gd name="T10" fmla="*/ 7 w 31"/>
                <a:gd name="T11" fmla="*/ 44 h 44"/>
                <a:gd name="T12" fmla="*/ 0 w 31"/>
                <a:gd name="T13" fmla="*/ 44 h 44"/>
                <a:gd name="T14" fmla="*/ 0 w 31"/>
                <a:gd name="T15" fmla="*/ 0 h 44"/>
                <a:gd name="T16" fmla="*/ 7 w 31"/>
                <a:gd name="T17" fmla="*/ 0 h 44"/>
                <a:gd name="T18" fmla="*/ 7 w 31"/>
                <a:gd name="T19" fmla="*/ 18 h 44"/>
                <a:gd name="T20" fmla="*/ 7 w 31"/>
                <a:gd name="T21" fmla="*/ 18 h 44"/>
                <a:gd name="T22" fmla="*/ 12 w 31"/>
                <a:gd name="T23" fmla="*/ 15 h 44"/>
                <a:gd name="T24" fmla="*/ 12 w 31"/>
                <a:gd name="T25" fmla="*/ 15 h 44"/>
                <a:gd name="T26" fmla="*/ 18 w 31"/>
                <a:gd name="T27" fmla="*/ 11 h 44"/>
                <a:gd name="T28" fmla="*/ 18 w 31"/>
                <a:gd name="T29" fmla="*/ 11 h 44"/>
                <a:gd name="T30" fmla="*/ 23 w 31"/>
                <a:gd name="T31" fmla="*/ 13 h 44"/>
                <a:gd name="T32" fmla="*/ 23 w 31"/>
                <a:gd name="T33" fmla="*/ 13 h 44"/>
                <a:gd name="T34" fmla="*/ 28 w 31"/>
                <a:gd name="T35" fmla="*/ 16 h 44"/>
                <a:gd name="T36" fmla="*/ 28 w 31"/>
                <a:gd name="T37" fmla="*/ 16 h 44"/>
                <a:gd name="T38" fmla="*/ 31 w 31"/>
                <a:gd name="T39" fmla="*/ 23 h 44"/>
                <a:gd name="T40" fmla="*/ 31 w 31"/>
                <a:gd name="T41" fmla="*/ 23 h 44"/>
                <a:gd name="T42" fmla="*/ 31 w 31"/>
                <a:gd name="T43" fmla="*/ 28 h 44"/>
                <a:gd name="T44" fmla="*/ 31 w 31"/>
                <a:gd name="T45" fmla="*/ 28 h 44"/>
                <a:gd name="T46" fmla="*/ 31 w 31"/>
                <a:gd name="T47" fmla="*/ 34 h 44"/>
                <a:gd name="T48" fmla="*/ 31 w 31"/>
                <a:gd name="T49" fmla="*/ 34 h 44"/>
                <a:gd name="T50" fmla="*/ 28 w 31"/>
                <a:gd name="T51" fmla="*/ 39 h 44"/>
                <a:gd name="T52" fmla="*/ 28 w 31"/>
                <a:gd name="T53" fmla="*/ 39 h 44"/>
                <a:gd name="T54" fmla="*/ 23 w 31"/>
                <a:gd name="T55" fmla="*/ 43 h 44"/>
                <a:gd name="T56" fmla="*/ 23 w 31"/>
                <a:gd name="T57" fmla="*/ 43 h 44"/>
                <a:gd name="T58" fmla="*/ 17 w 31"/>
                <a:gd name="T59" fmla="*/ 44 h 44"/>
                <a:gd name="T60" fmla="*/ 17 w 31"/>
                <a:gd name="T61" fmla="*/ 44 h 44"/>
                <a:gd name="T62" fmla="*/ 15 w 31"/>
                <a:gd name="T63" fmla="*/ 39 h 44"/>
                <a:gd name="T64" fmla="*/ 15 w 31"/>
                <a:gd name="T65" fmla="*/ 39 h 44"/>
                <a:gd name="T66" fmla="*/ 20 w 31"/>
                <a:gd name="T67" fmla="*/ 38 h 44"/>
                <a:gd name="T68" fmla="*/ 20 w 31"/>
                <a:gd name="T69" fmla="*/ 38 h 44"/>
                <a:gd name="T70" fmla="*/ 23 w 31"/>
                <a:gd name="T71" fmla="*/ 36 h 44"/>
                <a:gd name="T72" fmla="*/ 23 w 31"/>
                <a:gd name="T73" fmla="*/ 36 h 44"/>
                <a:gd name="T74" fmla="*/ 25 w 31"/>
                <a:gd name="T75" fmla="*/ 33 h 44"/>
                <a:gd name="T76" fmla="*/ 25 w 31"/>
                <a:gd name="T77" fmla="*/ 33 h 44"/>
                <a:gd name="T78" fmla="*/ 25 w 31"/>
                <a:gd name="T79" fmla="*/ 28 h 44"/>
                <a:gd name="T80" fmla="*/ 25 w 31"/>
                <a:gd name="T81" fmla="*/ 28 h 44"/>
                <a:gd name="T82" fmla="*/ 25 w 31"/>
                <a:gd name="T83" fmla="*/ 25 h 44"/>
                <a:gd name="T84" fmla="*/ 25 w 31"/>
                <a:gd name="T85" fmla="*/ 25 h 44"/>
                <a:gd name="T86" fmla="*/ 23 w 31"/>
                <a:gd name="T87" fmla="*/ 21 h 44"/>
                <a:gd name="T88" fmla="*/ 23 w 31"/>
                <a:gd name="T89" fmla="*/ 21 h 44"/>
                <a:gd name="T90" fmla="*/ 20 w 31"/>
                <a:gd name="T91" fmla="*/ 18 h 44"/>
                <a:gd name="T92" fmla="*/ 20 w 31"/>
                <a:gd name="T93" fmla="*/ 18 h 44"/>
                <a:gd name="T94" fmla="*/ 17 w 31"/>
                <a:gd name="T95" fmla="*/ 18 h 44"/>
                <a:gd name="T96" fmla="*/ 17 w 31"/>
                <a:gd name="T97" fmla="*/ 18 h 44"/>
                <a:gd name="T98" fmla="*/ 13 w 31"/>
                <a:gd name="T99" fmla="*/ 18 h 44"/>
                <a:gd name="T100" fmla="*/ 10 w 31"/>
                <a:gd name="T101" fmla="*/ 20 h 44"/>
                <a:gd name="T102" fmla="*/ 10 w 31"/>
                <a:gd name="T103" fmla="*/ 20 h 44"/>
                <a:gd name="T104" fmla="*/ 7 w 31"/>
                <a:gd name="T105" fmla="*/ 25 h 44"/>
                <a:gd name="T106" fmla="*/ 7 w 31"/>
                <a:gd name="T107" fmla="*/ 33 h 44"/>
                <a:gd name="T108" fmla="*/ 7 w 31"/>
                <a:gd name="T109" fmla="*/ 33 h 44"/>
                <a:gd name="T110" fmla="*/ 8 w 31"/>
                <a:gd name="T111" fmla="*/ 34 h 44"/>
                <a:gd name="T112" fmla="*/ 8 w 31"/>
                <a:gd name="T113" fmla="*/ 34 h 44"/>
                <a:gd name="T114" fmla="*/ 10 w 31"/>
                <a:gd name="T115" fmla="*/ 38 h 44"/>
                <a:gd name="T116" fmla="*/ 10 w 31"/>
                <a:gd name="T117" fmla="*/ 38 h 44"/>
                <a:gd name="T118" fmla="*/ 13 w 31"/>
                <a:gd name="T119" fmla="*/ 38 h 44"/>
                <a:gd name="T120" fmla="*/ 13 w 31"/>
                <a:gd name="T121" fmla="*/ 38 h 44"/>
                <a:gd name="T122" fmla="*/ 15 w 31"/>
                <a:gd name="T123" fmla="*/ 39 h 44"/>
                <a:gd name="T124" fmla="*/ 15 w 31"/>
                <a:gd name="T12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44">
                  <a:moveTo>
                    <a:pt x="17" y="44"/>
                  </a:moveTo>
                  <a:lnTo>
                    <a:pt x="17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17" y="44"/>
                  </a:lnTo>
                  <a:close/>
                  <a:moveTo>
                    <a:pt x="15" y="39"/>
                  </a:moveTo>
                  <a:lnTo>
                    <a:pt x="15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5" y="39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429"/>
            <p:cNvSpPr/>
            <p:nvPr/>
          </p:nvSpPr>
          <p:spPr bwMode="auto">
            <a:xfrm>
              <a:off x="5417696" y="4506297"/>
              <a:ext cx="37207" cy="58468"/>
            </a:xfrm>
            <a:custGeom>
              <a:avLst/>
              <a:gdLst>
                <a:gd name="T0" fmla="*/ 28 w 28"/>
                <a:gd name="T1" fmla="*/ 44 h 44"/>
                <a:gd name="T2" fmla="*/ 21 w 28"/>
                <a:gd name="T3" fmla="*/ 44 h 44"/>
                <a:gd name="T4" fmla="*/ 21 w 28"/>
                <a:gd name="T5" fmla="*/ 26 h 44"/>
                <a:gd name="T6" fmla="*/ 21 w 28"/>
                <a:gd name="T7" fmla="*/ 26 h 44"/>
                <a:gd name="T8" fmla="*/ 21 w 28"/>
                <a:gd name="T9" fmla="*/ 23 h 44"/>
                <a:gd name="T10" fmla="*/ 20 w 28"/>
                <a:gd name="T11" fmla="*/ 20 h 44"/>
                <a:gd name="T12" fmla="*/ 20 w 28"/>
                <a:gd name="T13" fmla="*/ 20 h 44"/>
                <a:gd name="T14" fmla="*/ 18 w 28"/>
                <a:gd name="T15" fmla="*/ 18 h 44"/>
                <a:gd name="T16" fmla="*/ 17 w 28"/>
                <a:gd name="T17" fmla="*/ 18 h 44"/>
                <a:gd name="T18" fmla="*/ 17 w 28"/>
                <a:gd name="T19" fmla="*/ 18 h 44"/>
                <a:gd name="T20" fmla="*/ 13 w 28"/>
                <a:gd name="T21" fmla="*/ 18 h 44"/>
                <a:gd name="T22" fmla="*/ 13 w 28"/>
                <a:gd name="T23" fmla="*/ 18 h 44"/>
                <a:gd name="T24" fmla="*/ 12 w 28"/>
                <a:gd name="T25" fmla="*/ 20 h 44"/>
                <a:gd name="T26" fmla="*/ 12 w 28"/>
                <a:gd name="T27" fmla="*/ 20 h 44"/>
                <a:gd name="T28" fmla="*/ 8 w 28"/>
                <a:gd name="T29" fmla="*/ 23 h 44"/>
                <a:gd name="T30" fmla="*/ 8 w 28"/>
                <a:gd name="T31" fmla="*/ 23 h 44"/>
                <a:gd name="T32" fmla="*/ 7 w 28"/>
                <a:gd name="T33" fmla="*/ 25 h 44"/>
                <a:gd name="T34" fmla="*/ 7 w 28"/>
                <a:gd name="T35" fmla="*/ 44 h 44"/>
                <a:gd name="T36" fmla="*/ 0 w 28"/>
                <a:gd name="T37" fmla="*/ 44 h 44"/>
                <a:gd name="T38" fmla="*/ 0 w 28"/>
                <a:gd name="T39" fmla="*/ 0 h 44"/>
                <a:gd name="T40" fmla="*/ 7 w 28"/>
                <a:gd name="T41" fmla="*/ 0 h 44"/>
                <a:gd name="T42" fmla="*/ 7 w 28"/>
                <a:gd name="T43" fmla="*/ 20 h 44"/>
                <a:gd name="T44" fmla="*/ 7 w 28"/>
                <a:gd name="T45" fmla="*/ 20 h 44"/>
                <a:gd name="T46" fmla="*/ 12 w 28"/>
                <a:gd name="T47" fmla="*/ 15 h 44"/>
                <a:gd name="T48" fmla="*/ 12 w 28"/>
                <a:gd name="T49" fmla="*/ 15 h 44"/>
                <a:gd name="T50" fmla="*/ 18 w 28"/>
                <a:gd name="T51" fmla="*/ 11 h 44"/>
                <a:gd name="T52" fmla="*/ 18 w 28"/>
                <a:gd name="T53" fmla="*/ 11 h 44"/>
                <a:gd name="T54" fmla="*/ 23 w 28"/>
                <a:gd name="T55" fmla="*/ 13 h 44"/>
                <a:gd name="T56" fmla="*/ 23 w 28"/>
                <a:gd name="T57" fmla="*/ 13 h 44"/>
                <a:gd name="T58" fmla="*/ 26 w 28"/>
                <a:gd name="T59" fmla="*/ 16 h 44"/>
                <a:gd name="T60" fmla="*/ 26 w 28"/>
                <a:gd name="T61" fmla="*/ 16 h 44"/>
                <a:gd name="T62" fmla="*/ 28 w 28"/>
                <a:gd name="T63" fmla="*/ 20 h 44"/>
                <a:gd name="T64" fmla="*/ 28 w 28"/>
                <a:gd name="T65" fmla="*/ 20 h 44"/>
                <a:gd name="T66" fmla="*/ 28 w 28"/>
                <a:gd name="T67" fmla="*/ 25 h 44"/>
                <a:gd name="T68" fmla="*/ 28 w 28"/>
                <a:gd name="T6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lnTo>
                    <a:pt x="21" y="4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430"/>
            <p:cNvSpPr>
              <a:spLocks noEditPoints="1"/>
            </p:cNvSpPr>
            <p:nvPr/>
          </p:nvSpPr>
          <p:spPr bwMode="auto">
            <a:xfrm>
              <a:off x="4814412" y="3787406"/>
              <a:ext cx="239188" cy="256463"/>
            </a:xfrm>
            <a:custGeom>
              <a:avLst/>
              <a:gdLst>
                <a:gd name="T0" fmla="*/ 164 w 180"/>
                <a:gd name="T1" fmla="*/ 0 h 193"/>
                <a:gd name="T2" fmla="*/ 159 w 180"/>
                <a:gd name="T3" fmla="*/ 29 h 193"/>
                <a:gd name="T4" fmla="*/ 164 w 180"/>
                <a:gd name="T5" fmla="*/ 36 h 193"/>
                <a:gd name="T6" fmla="*/ 172 w 180"/>
                <a:gd name="T7" fmla="*/ 67 h 193"/>
                <a:gd name="T8" fmla="*/ 164 w 180"/>
                <a:gd name="T9" fmla="*/ 90 h 193"/>
                <a:gd name="T10" fmla="*/ 117 w 180"/>
                <a:gd name="T11" fmla="*/ 84 h 193"/>
                <a:gd name="T12" fmla="*/ 91 w 180"/>
                <a:gd name="T13" fmla="*/ 59 h 193"/>
                <a:gd name="T14" fmla="*/ 88 w 180"/>
                <a:gd name="T15" fmla="*/ 38 h 193"/>
                <a:gd name="T16" fmla="*/ 119 w 180"/>
                <a:gd name="T17" fmla="*/ 18 h 193"/>
                <a:gd name="T18" fmla="*/ 117 w 180"/>
                <a:gd name="T19" fmla="*/ 84 h 193"/>
                <a:gd name="T20" fmla="*/ 96 w 180"/>
                <a:gd name="T21" fmla="*/ 100 h 193"/>
                <a:gd name="T22" fmla="*/ 121 w 180"/>
                <a:gd name="T23" fmla="*/ 97 h 193"/>
                <a:gd name="T24" fmla="*/ 165 w 180"/>
                <a:gd name="T25" fmla="*/ 161 h 193"/>
                <a:gd name="T26" fmla="*/ 170 w 180"/>
                <a:gd name="T27" fmla="*/ 193 h 193"/>
                <a:gd name="T28" fmla="*/ 147 w 180"/>
                <a:gd name="T29" fmla="*/ 171 h 193"/>
                <a:gd name="T30" fmla="*/ 122 w 180"/>
                <a:gd name="T31" fmla="*/ 171 h 193"/>
                <a:gd name="T32" fmla="*/ 96 w 180"/>
                <a:gd name="T33" fmla="*/ 153 h 193"/>
                <a:gd name="T34" fmla="*/ 111 w 180"/>
                <a:gd name="T35" fmla="*/ 132 h 193"/>
                <a:gd name="T36" fmla="*/ 134 w 180"/>
                <a:gd name="T37" fmla="*/ 110 h 193"/>
                <a:gd name="T38" fmla="*/ 164 w 180"/>
                <a:gd name="T39" fmla="*/ 90 h 193"/>
                <a:gd name="T40" fmla="*/ 180 w 180"/>
                <a:gd name="T41" fmla="*/ 125 h 193"/>
                <a:gd name="T42" fmla="*/ 165 w 180"/>
                <a:gd name="T43" fmla="*/ 161 h 193"/>
                <a:gd name="T44" fmla="*/ 160 w 180"/>
                <a:gd name="T45" fmla="*/ 146 h 193"/>
                <a:gd name="T46" fmla="*/ 155 w 180"/>
                <a:gd name="T47" fmla="*/ 137 h 193"/>
                <a:gd name="T48" fmla="*/ 152 w 180"/>
                <a:gd name="T49" fmla="*/ 141 h 193"/>
                <a:gd name="T50" fmla="*/ 142 w 180"/>
                <a:gd name="T51" fmla="*/ 148 h 193"/>
                <a:gd name="T52" fmla="*/ 147 w 180"/>
                <a:gd name="T53" fmla="*/ 141 h 193"/>
                <a:gd name="T54" fmla="*/ 139 w 180"/>
                <a:gd name="T55" fmla="*/ 138 h 193"/>
                <a:gd name="T56" fmla="*/ 142 w 180"/>
                <a:gd name="T57" fmla="*/ 148 h 193"/>
                <a:gd name="T58" fmla="*/ 132 w 180"/>
                <a:gd name="T59" fmla="*/ 146 h 193"/>
                <a:gd name="T60" fmla="*/ 129 w 180"/>
                <a:gd name="T61" fmla="*/ 137 h 193"/>
                <a:gd name="T62" fmla="*/ 124 w 180"/>
                <a:gd name="T63" fmla="*/ 143 h 193"/>
                <a:gd name="T64" fmla="*/ 30 w 180"/>
                <a:gd name="T65" fmla="*/ 112 h 193"/>
                <a:gd name="T66" fmla="*/ 45 w 180"/>
                <a:gd name="T67" fmla="*/ 138 h 193"/>
                <a:gd name="T68" fmla="*/ 81 w 180"/>
                <a:gd name="T69" fmla="*/ 148 h 193"/>
                <a:gd name="T70" fmla="*/ 88 w 180"/>
                <a:gd name="T71" fmla="*/ 122 h 193"/>
                <a:gd name="T72" fmla="*/ 88 w 180"/>
                <a:gd name="T73" fmla="*/ 90 h 193"/>
                <a:gd name="T74" fmla="*/ 79 w 180"/>
                <a:gd name="T75" fmla="*/ 56 h 193"/>
                <a:gd name="T76" fmla="*/ 48 w 180"/>
                <a:gd name="T77" fmla="*/ 64 h 193"/>
                <a:gd name="T78" fmla="*/ 30 w 180"/>
                <a:gd name="T79" fmla="*/ 90 h 193"/>
                <a:gd name="T80" fmla="*/ 0 w 180"/>
                <a:gd name="T81" fmla="*/ 100 h 193"/>
                <a:gd name="T82" fmla="*/ 28 w 180"/>
                <a:gd name="T83" fmla="*/ 112 h 193"/>
                <a:gd name="T84" fmla="*/ 58 w 180"/>
                <a:gd name="T85" fmla="*/ 110 h 193"/>
                <a:gd name="T86" fmla="*/ 65 w 180"/>
                <a:gd name="T87" fmla="*/ 95 h 193"/>
                <a:gd name="T88" fmla="*/ 61 w 180"/>
                <a:gd name="T89" fmla="*/ 87 h 193"/>
                <a:gd name="T90" fmla="*/ 53 w 180"/>
                <a:gd name="T91" fmla="*/ 82 h 193"/>
                <a:gd name="T92" fmla="*/ 73 w 180"/>
                <a:gd name="T93" fmla="*/ 87 h 193"/>
                <a:gd name="T94" fmla="*/ 70 w 180"/>
                <a:gd name="T95" fmla="*/ 99 h 193"/>
                <a:gd name="T96" fmla="*/ 61 w 180"/>
                <a:gd name="T97" fmla="*/ 125 h 193"/>
                <a:gd name="T98" fmla="*/ 56 w 180"/>
                <a:gd name="T99" fmla="*/ 118 h 193"/>
                <a:gd name="T100" fmla="*/ 65 w 180"/>
                <a:gd name="T101" fmla="*/ 115 h 193"/>
                <a:gd name="T102" fmla="*/ 61 w 180"/>
                <a:gd name="T103" fmla="*/ 125 h 193"/>
                <a:gd name="T104" fmla="*/ 131 w 180"/>
                <a:gd name="T105" fmla="*/ 57 h 193"/>
                <a:gd name="T106" fmla="*/ 127 w 180"/>
                <a:gd name="T107" fmla="*/ 72 h 193"/>
                <a:gd name="T108" fmla="*/ 132 w 180"/>
                <a:gd name="T109" fmla="*/ 67 h 193"/>
                <a:gd name="T110" fmla="*/ 124 w 180"/>
                <a:gd name="T111" fmla="*/ 62 h 193"/>
                <a:gd name="T112" fmla="*/ 127 w 180"/>
                <a:gd name="T113" fmla="*/ 7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3">
                  <a:moveTo>
                    <a:pt x="139" y="19"/>
                  </a:moveTo>
                  <a:lnTo>
                    <a:pt x="139" y="19"/>
                  </a:lnTo>
                  <a:lnTo>
                    <a:pt x="141" y="19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1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64" y="36"/>
                  </a:lnTo>
                  <a:lnTo>
                    <a:pt x="167" y="44"/>
                  </a:lnTo>
                  <a:lnTo>
                    <a:pt x="170" y="51"/>
                  </a:lnTo>
                  <a:lnTo>
                    <a:pt x="172" y="59"/>
                  </a:lnTo>
                  <a:lnTo>
                    <a:pt x="172" y="67"/>
                  </a:lnTo>
                  <a:lnTo>
                    <a:pt x="170" y="75"/>
                  </a:lnTo>
                  <a:lnTo>
                    <a:pt x="167" y="84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2" y="84"/>
                  </a:lnTo>
                  <a:lnTo>
                    <a:pt x="141" y="80"/>
                  </a:lnTo>
                  <a:lnTo>
                    <a:pt x="129" y="80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1" y="74"/>
                  </a:lnTo>
                  <a:lnTo>
                    <a:pt x="103" y="66"/>
                  </a:lnTo>
                  <a:lnTo>
                    <a:pt x="91" y="59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83" y="46"/>
                  </a:lnTo>
                  <a:lnTo>
                    <a:pt x="88" y="38"/>
                  </a:lnTo>
                  <a:lnTo>
                    <a:pt x="94" y="29"/>
                  </a:lnTo>
                  <a:lnTo>
                    <a:pt x="101" y="24"/>
                  </a:lnTo>
                  <a:lnTo>
                    <a:pt x="111" y="19"/>
                  </a:lnTo>
                  <a:lnTo>
                    <a:pt x="119" y="18"/>
                  </a:lnTo>
                  <a:lnTo>
                    <a:pt x="129" y="18"/>
                  </a:lnTo>
                  <a:lnTo>
                    <a:pt x="139" y="19"/>
                  </a:lnTo>
                  <a:lnTo>
                    <a:pt x="139" y="19"/>
                  </a:lnTo>
                  <a:close/>
                  <a:moveTo>
                    <a:pt x="117" y="84"/>
                  </a:moveTo>
                  <a:lnTo>
                    <a:pt x="117" y="84"/>
                  </a:lnTo>
                  <a:lnTo>
                    <a:pt x="106" y="9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108" y="107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21" y="97"/>
                  </a:lnTo>
                  <a:lnTo>
                    <a:pt x="117" y="84"/>
                  </a:lnTo>
                  <a:lnTo>
                    <a:pt x="117" y="84"/>
                  </a:lnTo>
                  <a:close/>
                  <a:moveTo>
                    <a:pt x="165" y="161"/>
                  </a:moveTo>
                  <a:lnTo>
                    <a:pt x="165" y="161"/>
                  </a:lnTo>
                  <a:lnTo>
                    <a:pt x="165" y="161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69" y="193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39" y="173"/>
                  </a:lnTo>
                  <a:lnTo>
                    <a:pt x="131" y="173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08" y="165"/>
                  </a:lnTo>
                  <a:lnTo>
                    <a:pt x="101" y="160"/>
                  </a:lnTo>
                  <a:lnTo>
                    <a:pt x="96" y="153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103" y="140"/>
                  </a:lnTo>
                  <a:lnTo>
                    <a:pt x="111" y="132"/>
                  </a:lnTo>
                  <a:lnTo>
                    <a:pt x="117" y="122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34" y="110"/>
                  </a:lnTo>
                  <a:lnTo>
                    <a:pt x="144" y="105"/>
                  </a:lnTo>
                  <a:lnTo>
                    <a:pt x="155" y="10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70" y="99"/>
                  </a:lnTo>
                  <a:lnTo>
                    <a:pt x="175" y="107"/>
                  </a:lnTo>
                  <a:lnTo>
                    <a:pt x="178" y="117"/>
                  </a:lnTo>
                  <a:lnTo>
                    <a:pt x="180" y="125"/>
                  </a:lnTo>
                  <a:lnTo>
                    <a:pt x="180" y="135"/>
                  </a:lnTo>
                  <a:lnTo>
                    <a:pt x="177" y="145"/>
                  </a:lnTo>
                  <a:lnTo>
                    <a:pt x="172" y="153"/>
                  </a:lnTo>
                  <a:lnTo>
                    <a:pt x="165" y="161"/>
                  </a:lnTo>
                  <a:lnTo>
                    <a:pt x="165" y="161"/>
                  </a:lnTo>
                  <a:close/>
                  <a:moveTo>
                    <a:pt x="155" y="146"/>
                  </a:moveTo>
                  <a:lnTo>
                    <a:pt x="155" y="146"/>
                  </a:lnTo>
                  <a:lnTo>
                    <a:pt x="160" y="146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60" y="13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52" y="138"/>
                  </a:lnTo>
                  <a:lnTo>
                    <a:pt x="152" y="141"/>
                  </a:lnTo>
                  <a:lnTo>
                    <a:pt x="152" y="141"/>
                  </a:lnTo>
                  <a:lnTo>
                    <a:pt x="152" y="146"/>
                  </a:lnTo>
                  <a:lnTo>
                    <a:pt x="155" y="146"/>
                  </a:lnTo>
                  <a:lnTo>
                    <a:pt x="155" y="146"/>
                  </a:lnTo>
                  <a:close/>
                  <a:moveTo>
                    <a:pt x="142" y="148"/>
                  </a:moveTo>
                  <a:lnTo>
                    <a:pt x="142" y="148"/>
                  </a:lnTo>
                  <a:lnTo>
                    <a:pt x="145" y="146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5" y="138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39" y="138"/>
                  </a:lnTo>
                  <a:lnTo>
                    <a:pt x="137" y="141"/>
                  </a:lnTo>
                  <a:lnTo>
                    <a:pt x="137" y="141"/>
                  </a:lnTo>
                  <a:lnTo>
                    <a:pt x="139" y="146"/>
                  </a:lnTo>
                  <a:lnTo>
                    <a:pt x="142" y="148"/>
                  </a:lnTo>
                  <a:lnTo>
                    <a:pt x="142" y="148"/>
                  </a:lnTo>
                  <a:close/>
                  <a:moveTo>
                    <a:pt x="129" y="148"/>
                  </a:moveTo>
                  <a:lnTo>
                    <a:pt x="129" y="148"/>
                  </a:lnTo>
                  <a:lnTo>
                    <a:pt x="132" y="146"/>
                  </a:lnTo>
                  <a:lnTo>
                    <a:pt x="134" y="143"/>
                  </a:lnTo>
                  <a:lnTo>
                    <a:pt x="134" y="143"/>
                  </a:lnTo>
                  <a:lnTo>
                    <a:pt x="132" y="138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6" y="138"/>
                  </a:lnTo>
                  <a:lnTo>
                    <a:pt x="124" y="143"/>
                  </a:lnTo>
                  <a:lnTo>
                    <a:pt x="124" y="143"/>
                  </a:lnTo>
                  <a:lnTo>
                    <a:pt x="126" y="146"/>
                  </a:lnTo>
                  <a:lnTo>
                    <a:pt x="129" y="148"/>
                  </a:lnTo>
                  <a:lnTo>
                    <a:pt x="129" y="148"/>
                  </a:lnTo>
                  <a:close/>
                  <a:moveTo>
                    <a:pt x="30" y="112"/>
                  </a:moveTo>
                  <a:lnTo>
                    <a:pt x="30" y="112"/>
                  </a:lnTo>
                  <a:lnTo>
                    <a:pt x="33" y="122"/>
                  </a:lnTo>
                  <a:lnTo>
                    <a:pt x="38" y="132"/>
                  </a:lnTo>
                  <a:lnTo>
                    <a:pt x="45" y="138"/>
                  </a:lnTo>
                  <a:lnTo>
                    <a:pt x="53" y="143"/>
                  </a:lnTo>
                  <a:lnTo>
                    <a:pt x="61" y="146"/>
                  </a:lnTo>
                  <a:lnTo>
                    <a:pt x="71" y="148"/>
                  </a:lnTo>
                  <a:lnTo>
                    <a:pt x="81" y="148"/>
                  </a:lnTo>
                  <a:lnTo>
                    <a:pt x="91" y="146"/>
                  </a:lnTo>
                  <a:lnTo>
                    <a:pt x="91" y="146"/>
                  </a:lnTo>
                  <a:lnTo>
                    <a:pt x="88" y="135"/>
                  </a:lnTo>
                  <a:lnTo>
                    <a:pt x="88" y="122"/>
                  </a:lnTo>
                  <a:lnTo>
                    <a:pt x="91" y="11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88" y="90"/>
                  </a:lnTo>
                  <a:lnTo>
                    <a:pt x="83" y="80"/>
                  </a:lnTo>
                  <a:lnTo>
                    <a:pt x="79" y="69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71" y="56"/>
                  </a:lnTo>
                  <a:lnTo>
                    <a:pt x="63" y="57"/>
                  </a:lnTo>
                  <a:lnTo>
                    <a:pt x="55" y="61"/>
                  </a:lnTo>
                  <a:lnTo>
                    <a:pt x="48" y="64"/>
                  </a:lnTo>
                  <a:lnTo>
                    <a:pt x="42" y="69"/>
                  </a:lnTo>
                  <a:lnTo>
                    <a:pt x="37" y="75"/>
                  </a:lnTo>
                  <a:lnTo>
                    <a:pt x="33" y="8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2"/>
                  </a:lnTo>
                  <a:close/>
                  <a:moveTo>
                    <a:pt x="66" y="110"/>
                  </a:moveTo>
                  <a:lnTo>
                    <a:pt x="58" y="110"/>
                  </a:lnTo>
                  <a:lnTo>
                    <a:pt x="58" y="110"/>
                  </a:lnTo>
                  <a:lnTo>
                    <a:pt x="60" y="104"/>
                  </a:lnTo>
                  <a:lnTo>
                    <a:pt x="61" y="99"/>
                  </a:lnTo>
                  <a:lnTo>
                    <a:pt x="65" y="95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5" y="89"/>
                  </a:lnTo>
                  <a:lnTo>
                    <a:pt x="61" y="87"/>
                  </a:lnTo>
                  <a:lnTo>
                    <a:pt x="58" y="87"/>
                  </a:lnTo>
                  <a:lnTo>
                    <a:pt x="55" y="89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0" y="80"/>
                  </a:lnTo>
                  <a:lnTo>
                    <a:pt x="66" y="80"/>
                  </a:lnTo>
                  <a:lnTo>
                    <a:pt x="71" y="84"/>
                  </a:lnTo>
                  <a:lnTo>
                    <a:pt x="73" y="87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3" y="95"/>
                  </a:lnTo>
                  <a:lnTo>
                    <a:pt x="70" y="99"/>
                  </a:lnTo>
                  <a:lnTo>
                    <a:pt x="66" y="104"/>
                  </a:lnTo>
                  <a:lnTo>
                    <a:pt x="66" y="110"/>
                  </a:lnTo>
                  <a:lnTo>
                    <a:pt x="66" y="110"/>
                  </a:lnTo>
                  <a:close/>
                  <a:moveTo>
                    <a:pt x="61" y="125"/>
                  </a:moveTo>
                  <a:lnTo>
                    <a:pt x="61" y="125"/>
                  </a:lnTo>
                  <a:lnTo>
                    <a:pt x="58" y="123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8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5" y="115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3"/>
                  </a:lnTo>
                  <a:lnTo>
                    <a:pt x="61" y="125"/>
                  </a:lnTo>
                  <a:lnTo>
                    <a:pt x="61" y="125"/>
                  </a:lnTo>
                  <a:close/>
                  <a:moveTo>
                    <a:pt x="122" y="28"/>
                  </a:moveTo>
                  <a:lnTo>
                    <a:pt x="124" y="57"/>
                  </a:lnTo>
                  <a:lnTo>
                    <a:pt x="131" y="57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22" y="28"/>
                  </a:lnTo>
                  <a:close/>
                  <a:moveTo>
                    <a:pt x="127" y="72"/>
                  </a:moveTo>
                  <a:lnTo>
                    <a:pt x="127" y="72"/>
                  </a:lnTo>
                  <a:lnTo>
                    <a:pt x="131" y="71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1" y="62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7" y="72"/>
                  </a:lnTo>
                  <a:lnTo>
                    <a:pt x="127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04" name="Picture 4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353" y="2365568"/>
              <a:ext cx="586010" cy="58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4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875" y="2405432"/>
              <a:ext cx="506281" cy="50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" name="Freeform 433"/>
            <p:cNvSpPr>
              <a:spLocks noEditPoints="1"/>
            </p:cNvSpPr>
            <p:nvPr/>
          </p:nvSpPr>
          <p:spPr bwMode="auto">
            <a:xfrm>
              <a:off x="4850289" y="2560904"/>
              <a:ext cx="313602" cy="199323"/>
            </a:xfrm>
            <a:custGeom>
              <a:avLst/>
              <a:gdLst>
                <a:gd name="T0" fmla="*/ 166 w 236"/>
                <a:gd name="T1" fmla="*/ 17 h 150"/>
                <a:gd name="T2" fmla="*/ 181 w 236"/>
                <a:gd name="T3" fmla="*/ 0 h 150"/>
                <a:gd name="T4" fmla="*/ 199 w 236"/>
                <a:gd name="T5" fmla="*/ 4 h 150"/>
                <a:gd name="T6" fmla="*/ 209 w 236"/>
                <a:gd name="T7" fmla="*/ 23 h 150"/>
                <a:gd name="T8" fmla="*/ 201 w 236"/>
                <a:gd name="T9" fmla="*/ 55 h 150"/>
                <a:gd name="T10" fmla="*/ 175 w 236"/>
                <a:gd name="T11" fmla="*/ 53 h 150"/>
                <a:gd name="T12" fmla="*/ 92 w 236"/>
                <a:gd name="T13" fmla="*/ 55 h 150"/>
                <a:gd name="T14" fmla="*/ 90 w 236"/>
                <a:gd name="T15" fmla="*/ 33 h 150"/>
                <a:gd name="T16" fmla="*/ 109 w 236"/>
                <a:gd name="T17" fmla="*/ 13 h 150"/>
                <a:gd name="T18" fmla="*/ 132 w 236"/>
                <a:gd name="T19" fmla="*/ 15 h 150"/>
                <a:gd name="T20" fmla="*/ 145 w 236"/>
                <a:gd name="T21" fmla="*/ 40 h 150"/>
                <a:gd name="T22" fmla="*/ 133 w 236"/>
                <a:gd name="T23" fmla="*/ 79 h 150"/>
                <a:gd name="T24" fmla="*/ 117 w 236"/>
                <a:gd name="T25" fmla="*/ 88 h 150"/>
                <a:gd name="T26" fmla="*/ 92 w 236"/>
                <a:gd name="T27" fmla="*/ 55 h 150"/>
                <a:gd name="T28" fmla="*/ 137 w 236"/>
                <a:gd name="T29" fmla="*/ 86 h 150"/>
                <a:gd name="T30" fmla="*/ 133 w 236"/>
                <a:gd name="T31" fmla="*/ 88 h 150"/>
                <a:gd name="T32" fmla="*/ 102 w 236"/>
                <a:gd name="T33" fmla="*/ 88 h 150"/>
                <a:gd name="T34" fmla="*/ 85 w 236"/>
                <a:gd name="T35" fmla="*/ 89 h 150"/>
                <a:gd name="T36" fmla="*/ 64 w 236"/>
                <a:gd name="T37" fmla="*/ 101 h 150"/>
                <a:gd name="T38" fmla="*/ 61 w 236"/>
                <a:gd name="T39" fmla="*/ 137 h 150"/>
                <a:gd name="T40" fmla="*/ 66 w 236"/>
                <a:gd name="T41" fmla="*/ 142 h 150"/>
                <a:gd name="T42" fmla="*/ 117 w 236"/>
                <a:gd name="T43" fmla="*/ 150 h 150"/>
                <a:gd name="T44" fmla="*/ 170 w 236"/>
                <a:gd name="T45" fmla="*/ 142 h 150"/>
                <a:gd name="T46" fmla="*/ 176 w 236"/>
                <a:gd name="T47" fmla="*/ 124 h 150"/>
                <a:gd name="T48" fmla="*/ 168 w 236"/>
                <a:gd name="T49" fmla="*/ 96 h 150"/>
                <a:gd name="T50" fmla="*/ 26 w 236"/>
                <a:gd name="T51" fmla="*/ 35 h 150"/>
                <a:gd name="T52" fmla="*/ 29 w 236"/>
                <a:gd name="T53" fmla="*/ 7 h 150"/>
                <a:gd name="T54" fmla="*/ 48 w 236"/>
                <a:gd name="T55" fmla="*/ 0 h 150"/>
                <a:gd name="T56" fmla="*/ 66 w 236"/>
                <a:gd name="T57" fmla="*/ 12 h 150"/>
                <a:gd name="T58" fmla="*/ 67 w 236"/>
                <a:gd name="T59" fmla="*/ 35 h 150"/>
                <a:gd name="T60" fmla="*/ 46 w 236"/>
                <a:gd name="T61" fmla="*/ 61 h 150"/>
                <a:gd name="T62" fmla="*/ 26 w 236"/>
                <a:gd name="T63" fmla="*/ 35 h 150"/>
                <a:gd name="T64" fmla="*/ 62 w 236"/>
                <a:gd name="T65" fmla="*/ 60 h 150"/>
                <a:gd name="T66" fmla="*/ 52 w 236"/>
                <a:gd name="T67" fmla="*/ 65 h 150"/>
                <a:gd name="T68" fmla="*/ 34 w 236"/>
                <a:gd name="T69" fmla="*/ 61 h 150"/>
                <a:gd name="T70" fmla="*/ 13 w 236"/>
                <a:gd name="T71" fmla="*/ 65 h 150"/>
                <a:gd name="T72" fmla="*/ 1 w 236"/>
                <a:gd name="T73" fmla="*/ 74 h 150"/>
                <a:gd name="T74" fmla="*/ 1 w 236"/>
                <a:gd name="T75" fmla="*/ 101 h 150"/>
                <a:gd name="T76" fmla="*/ 18 w 236"/>
                <a:gd name="T77" fmla="*/ 107 h 150"/>
                <a:gd name="T78" fmla="*/ 56 w 236"/>
                <a:gd name="T79" fmla="*/ 111 h 150"/>
                <a:gd name="T80" fmla="*/ 71 w 236"/>
                <a:gd name="T81" fmla="*/ 91 h 150"/>
                <a:gd name="T82" fmla="*/ 94 w 236"/>
                <a:gd name="T83" fmla="*/ 78 h 150"/>
                <a:gd name="T84" fmla="*/ 82 w 236"/>
                <a:gd name="T85" fmla="*/ 65 h 150"/>
                <a:gd name="T86" fmla="*/ 204 w 236"/>
                <a:gd name="T87" fmla="*/ 60 h 150"/>
                <a:gd name="T88" fmla="*/ 188 w 236"/>
                <a:gd name="T89" fmla="*/ 66 h 150"/>
                <a:gd name="T90" fmla="*/ 173 w 236"/>
                <a:gd name="T91" fmla="*/ 60 h 150"/>
                <a:gd name="T92" fmla="*/ 155 w 236"/>
                <a:gd name="T93" fmla="*/ 65 h 150"/>
                <a:gd name="T94" fmla="*/ 142 w 236"/>
                <a:gd name="T95" fmla="*/ 84 h 150"/>
                <a:gd name="T96" fmla="*/ 171 w 236"/>
                <a:gd name="T97" fmla="*/ 94 h 150"/>
                <a:gd name="T98" fmla="*/ 180 w 236"/>
                <a:gd name="T99" fmla="*/ 111 h 150"/>
                <a:gd name="T100" fmla="*/ 231 w 236"/>
                <a:gd name="T101" fmla="*/ 104 h 150"/>
                <a:gd name="T102" fmla="*/ 234 w 236"/>
                <a:gd name="T103" fmla="*/ 101 h 150"/>
                <a:gd name="T104" fmla="*/ 231 w 236"/>
                <a:gd name="T105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" h="150">
                  <a:moveTo>
                    <a:pt x="166" y="35"/>
                  </a:moveTo>
                  <a:lnTo>
                    <a:pt x="166" y="35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8" y="12"/>
                  </a:lnTo>
                  <a:lnTo>
                    <a:pt x="171" y="7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4"/>
                  </a:lnTo>
                  <a:lnTo>
                    <a:pt x="204" y="7"/>
                  </a:lnTo>
                  <a:lnTo>
                    <a:pt x="208" y="12"/>
                  </a:lnTo>
                  <a:lnTo>
                    <a:pt x="209" y="17"/>
                  </a:lnTo>
                  <a:lnTo>
                    <a:pt x="209" y="23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06" y="46"/>
                  </a:lnTo>
                  <a:lnTo>
                    <a:pt x="201" y="55"/>
                  </a:lnTo>
                  <a:lnTo>
                    <a:pt x="194" y="60"/>
                  </a:lnTo>
                  <a:lnTo>
                    <a:pt x="188" y="61"/>
                  </a:lnTo>
                  <a:lnTo>
                    <a:pt x="181" y="58"/>
                  </a:lnTo>
                  <a:lnTo>
                    <a:pt x="175" y="53"/>
                  </a:lnTo>
                  <a:lnTo>
                    <a:pt x="170" y="46"/>
                  </a:lnTo>
                  <a:lnTo>
                    <a:pt x="166" y="35"/>
                  </a:lnTo>
                  <a:lnTo>
                    <a:pt x="166" y="35"/>
                  </a:lnTo>
                  <a:close/>
                  <a:moveTo>
                    <a:pt x="92" y="55"/>
                  </a:moveTo>
                  <a:lnTo>
                    <a:pt x="92" y="55"/>
                  </a:lnTo>
                  <a:lnTo>
                    <a:pt x="90" y="48"/>
                  </a:lnTo>
                  <a:lnTo>
                    <a:pt x="90" y="40"/>
                  </a:lnTo>
                  <a:lnTo>
                    <a:pt x="90" y="33"/>
                  </a:lnTo>
                  <a:lnTo>
                    <a:pt x="94" y="25"/>
                  </a:lnTo>
                  <a:lnTo>
                    <a:pt x="97" y="20"/>
                  </a:lnTo>
                  <a:lnTo>
                    <a:pt x="102" y="15"/>
                  </a:lnTo>
                  <a:lnTo>
                    <a:pt x="109" y="13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27" y="13"/>
                  </a:lnTo>
                  <a:lnTo>
                    <a:pt x="132" y="15"/>
                  </a:lnTo>
                  <a:lnTo>
                    <a:pt x="137" y="20"/>
                  </a:lnTo>
                  <a:lnTo>
                    <a:pt x="142" y="27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0" y="70"/>
                  </a:lnTo>
                  <a:lnTo>
                    <a:pt x="133" y="79"/>
                  </a:lnTo>
                  <a:lnTo>
                    <a:pt x="130" y="83"/>
                  </a:lnTo>
                  <a:lnTo>
                    <a:pt x="125" y="86"/>
                  </a:lnTo>
                  <a:lnTo>
                    <a:pt x="122" y="88"/>
                  </a:lnTo>
                  <a:lnTo>
                    <a:pt x="117" y="88"/>
                  </a:lnTo>
                  <a:lnTo>
                    <a:pt x="109" y="84"/>
                  </a:lnTo>
                  <a:lnTo>
                    <a:pt x="102" y="78"/>
                  </a:lnTo>
                  <a:lnTo>
                    <a:pt x="95" y="68"/>
                  </a:lnTo>
                  <a:lnTo>
                    <a:pt x="92" y="55"/>
                  </a:lnTo>
                  <a:lnTo>
                    <a:pt x="92" y="55"/>
                  </a:lnTo>
                  <a:close/>
                  <a:moveTo>
                    <a:pt x="161" y="93"/>
                  </a:moveTo>
                  <a:lnTo>
                    <a:pt x="161" y="93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5" y="86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25" y="93"/>
                  </a:lnTo>
                  <a:lnTo>
                    <a:pt x="118" y="94"/>
                  </a:lnTo>
                  <a:lnTo>
                    <a:pt x="110" y="93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85" y="89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69" y="96"/>
                  </a:lnTo>
                  <a:lnTo>
                    <a:pt x="64" y="101"/>
                  </a:lnTo>
                  <a:lnTo>
                    <a:pt x="61" y="106"/>
                  </a:lnTo>
                  <a:lnTo>
                    <a:pt x="59" y="111"/>
                  </a:lnTo>
                  <a:lnTo>
                    <a:pt x="59" y="124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79" y="145"/>
                  </a:lnTo>
                  <a:lnTo>
                    <a:pt x="90" y="147"/>
                  </a:lnTo>
                  <a:lnTo>
                    <a:pt x="104" y="149"/>
                  </a:lnTo>
                  <a:lnTo>
                    <a:pt x="117" y="150"/>
                  </a:lnTo>
                  <a:lnTo>
                    <a:pt x="130" y="149"/>
                  </a:lnTo>
                  <a:lnTo>
                    <a:pt x="143" y="149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3" y="140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24"/>
                  </a:lnTo>
                  <a:lnTo>
                    <a:pt x="176" y="111"/>
                  </a:lnTo>
                  <a:lnTo>
                    <a:pt x="175" y="104"/>
                  </a:lnTo>
                  <a:lnTo>
                    <a:pt x="171" y="99"/>
                  </a:lnTo>
                  <a:lnTo>
                    <a:pt x="168" y="96"/>
                  </a:lnTo>
                  <a:lnTo>
                    <a:pt x="161" y="93"/>
                  </a:lnTo>
                  <a:lnTo>
                    <a:pt x="161" y="93"/>
                  </a:lnTo>
                  <a:close/>
                  <a:moveTo>
                    <a:pt x="26" y="35"/>
                  </a:moveTo>
                  <a:lnTo>
                    <a:pt x="26" y="35"/>
                  </a:lnTo>
                  <a:lnTo>
                    <a:pt x="24" y="23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6" y="12"/>
                  </a:lnTo>
                  <a:lnTo>
                    <a:pt x="67" y="17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4" y="46"/>
                  </a:lnTo>
                  <a:lnTo>
                    <a:pt x="59" y="55"/>
                  </a:lnTo>
                  <a:lnTo>
                    <a:pt x="52" y="60"/>
                  </a:lnTo>
                  <a:lnTo>
                    <a:pt x="46" y="61"/>
                  </a:lnTo>
                  <a:lnTo>
                    <a:pt x="39" y="58"/>
                  </a:lnTo>
                  <a:lnTo>
                    <a:pt x="34" y="53"/>
                  </a:lnTo>
                  <a:lnTo>
                    <a:pt x="29" y="45"/>
                  </a:lnTo>
                  <a:lnTo>
                    <a:pt x="26" y="35"/>
                  </a:lnTo>
                  <a:lnTo>
                    <a:pt x="26" y="35"/>
                  </a:lnTo>
                  <a:close/>
                  <a:moveTo>
                    <a:pt x="82" y="65"/>
                  </a:moveTo>
                  <a:lnTo>
                    <a:pt x="82" y="65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8" y="66"/>
                  </a:lnTo>
                  <a:lnTo>
                    <a:pt x="41" y="65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1" y="61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8" y="68"/>
                  </a:lnTo>
                  <a:lnTo>
                    <a:pt x="5" y="71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8" y="107"/>
                  </a:lnTo>
                  <a:lnTo>
                    <a:pt x="31" y="111"/>
                  </a:lnTo>
                  <a:lnTo>
                    <a:pt x="43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9" y="104"/>
                  </a:lnTo>
                  <a:lnTo>
                    <a:pt x="61" y="99"/>
                  </a:lnTo>
                  <a:lnTo>
                    <a:pt x="66" y="94"/>
                  </a:lnTo>
                  <a:lnTo>
                    <a:pt x="71" y="91"/>
                  </a:lnTo>
                  <a:lnTo>
                    <a:pt x="82" y="86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78"/>
                  </a:lnTo>
                  <a:lnTo>
                    <a:pt x="90" y="71"/>
                  </a:lnTo>
                  <a:lnTo>
                    <a:pt x="87" y="68"/>
                  </a:lnTo>
                  <a:lnTo>
                    <a:pt x="82" y="65"/>
                  </a:lnTo>
                  <a:lnTo>
                    <a:pt x="82" y="65"/>
                  </a:lnTo>
                  <a:close/>
                  <a:moveTo>
                    <a:pt x="222" y="65"/>
                  </a:moveTo>
                  <a:lnTo>
                    <a:pt x="222" y="65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194" y="65"/>
                  </a:lnTo>
                  <a:lnTo>
                    <a:pt x="188" y="66"/>
                  </a:lnTo>
                  <a:lnTo>
                    <a:pt x="181" y="65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3" y="60"/>
                  </a:lnTo>
                  <a:lnTo>
                    <a:pt x="173" y="60"/>
                  </a:lnTo>
                  <a:lnTo>
                    <a:pt x="163" y="61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48" y="68"/>
                  </a:lnTo>
                  <a:lnTo>
                    <a:pt x="145" y="73"/>
                  </a:lnTo>
                  <a:lnTo>
                    <a:pt x="142" y="78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55" y="86"/>
                  </a:lnTo>
                  <a:lnTo>
                    <a:pt x="166" y="91"/>
                  </a:lnTo>
                  <a:lnTo>
                    <a:pt x="171" y="94"/>
                  </a:lnTo>
                  <a:lnTo>
                    <a:pt x="175" y="98"/>
                  </a:lnTo>
                  <a:lnTo>
                    <a:pt x="178" y="104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91" y="111"/>
                  </a:lnTo>
                  <a:lnTo>
                    <a:pt x="204" y="111"/>
                  </a:lnTo>
                  <a:lnTo>
                    <a:pt x="217" y="107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2" y="103"/>
                  </a:lnTo>
                  <a:lnTo>
                    <a:pt x="234" y="101"/>
                  </a:lnTo>
                  <a:lnTo>
                    <a:pt x="234" y="101"/>
                  </a:lnTo>
                  <a:lnTo>
                    <a:pt x="236" y="89"/>
                  </a:lnTo>
                  <a:lnTo>
                    <a:pt x="234" y="79"/>
                  </a:lnTo>
                  <a:lnTo>
                    <a:pt x="234" y="74"/>
                  </a:lnTo>
                  <a:lnTo>
                    <a:pt x="231" y="71"/>
                  </a:lnTo>
                  <a:lnTo>
                    <a:pt x="227" y="66"/>
                  </a:lnTo>
                  <a:lnTo>
                    <a:pt x="222" y="65"/>
                  </a:lnTo>
                  <a:lnTo>
                    <a:pt x="222" y="65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07" name="Picture 4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396" y="3918958"/>
              <a:ext cx="586010" cy="58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4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261" y="3957495"/>
              <a:ext cx="506281" cy="50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" name="Freeform 436"/>
            <p:cNvSpPr>
              <a:spLocks noEditPoints="1"/>
            </p:cNvSpPr>
            <p:nvPr/>
          </p:nvSpPr>
          <p:spPr bwMode="auto">
            <a:xfrm>
              <a:off x="6682733" y="4030579"/>
              <a:ext cx="279052" cy="328219"/>
            </a:xfrm>
            <a:custGeom>
              <a:avLst/>
              <a:gdLst>
                <a:gd name="T0" fmla="*/ 158 w 210"/>
                <a:gd name="T1" fmla="*/ 97 h 247"/>
                <a:gd name="T2" fmla="*/ 124 w 210"/>
                <a:gd name="T3" fmla="*/ 119 h 247"/>
                <a:gd name="T4" fmla="*/ 46 w 210"/>
                <a:gd name="T5" fmla="*/ 127 h 247"/>
                <a:gd name="T6" fmla="*/ 79 w 210"/>
                <a:gd name="T7" fmla="*/ 163 h 247"/>
                <a:gd name="T8" fmla="*/ 116 w 210"/>
                <a:gd name="T9" fmla="*/ 166 h 247"/>
                <a:gd name="T10" fmla="*/ 157 w 210"/>
                <a:gd name="T11" fmla="*/ 142 h 247"/>
                <a:gd name="T12" fmla="*/ 168 w 210"/>
                <a:gd name="T13" fmla="*/ 94 h 247"/>
                <a:gd name="T14" fmla="*/ 152 w 210"/>
                <a:gd name="T15" fmla="*/ 61 h 247"/>
                <a:gd name="T16" fmla="*/ 107 w 210"/>
                <a:gd name="T17" fmla="*/ 41 h 247"/>
                <a:gd name="T18" fmla="*/ 71 w 210"/>
                <a:gd name="T19" fmla="*/ 51 h 247"/>
                <a:gd name="T20" fmla="*/ 43 w 210"/>
                <a:gd name="T21" fmla="*/ 90 h 247"/>
                <a:gd name="T22" fmla="*/ 23 w 210"/>
                <a:gd name="T23" fmla="*/ 208 h 247"/>
                <a:gd name="T24" fmla="*/ 7 w 210"/>
                <a:gd name="T25" fmla="*/ 239 h 247"/>
                <a:gd name="T26" fmla="*/ 20 w 210"/>
                <a:gd name="T27" fmla="*/ 247 h 247"/>
                <a:gd name="T28" fmla="*/ 191 w 210"/>
                <a:gd name="T29" fmla="*/ 209 h 247"/>
                <a:gd name="T30" fmla="*/ 51 w 210"/>
                <a:gd name="T31" fmla="*/ 203 h 247"/>
                <a:gd name="T32" fmla="*/ 63 w 210"/>
                <a:gd name="T33" fmla="*/ 183 h 247"/>
                <a:gd name="T34" fmla="*/ 64 w 210"/>
                <a:gd name="T35" fmla="*/ 155 h 247"/>
                <a:gd name="T36" fmla="*/ 48 w 210"/>
                <a:gd name="T37" fmla="*/ 173 h 247"/>
                <a:gd name="T38" fmla="*/ 8 w 210"/>
                <a:gd name="T39" fmla="*/ 18 h 247"/>
                <a:gd name="T40" fmla="*/ 2 w 210"/>
                <a:gd name="T41" fmla="*/ 18 h 247"/>
                <a:gd name="T42" fmla="*/ 51 w 210"/>
                <a:gd name="T43" fmla="*/ 114 h 247"/>
                <a:gd name="T44" fmla="*/ 66 w 210"/>
                <a:gd name="T45" fmla="*/ 142 h 247"/>
                <a:gd name="T46" fmla="*/ 104 w 210"/>
                <a:gd name="T47" fmla="*/ 160 h 247"/>
                <a:gd name="T48" fmla="*/ 135 w 210"/>
                <a:gd name="T49" fmla="*/ 150 h 247"/>
                <a:gd name="T50" fmla="*/ 158 w 210"/>
                <a:gd name="T51" fmla="*/ 117 h 247"/>
                <a:gd name="T52" fmla="*/ 157 w 210"/>
                <a:gd name="T53" fmla="*/ 84 h 247"/>
                <a:gd name="T54" fmla="*/ 127 w 210"/>
                <a:gd name="T55" fmla="*/ 54 h 247"/>
                <a:gd name="T56" fmla="*/ 96 w 210"/>
                <a:gd name="T57" fmla="*/ 49 h 247"/>
                <a:gd name="T58" fmla="*/ 61 w 210"/>
                <a:gd name="T59" fmla="*/ 72 h 247"/>
                <a:gd name="T60" fmla="*/ 51 w 210"/>
                <a:gd name="T61" fmla="*/ 114 h 247"/>
                <a:gd name="T62" fmla="*/ 84 w 210"/>
                <a:gd name="T63" fmla="*/ 89 h 247"/>
                <a:gd name="T64" fmla="*/ 89 w 210"/>
                <a:gd name="T65" fmla="*/ 97 h 247"/>
                <a:gd name="T66" fmla="*/ 81 w 210"/>
                <a:gd name="T67" fmla="*/ 104 h 247"/>
                <a:gd name="T68" fmla="*/ 74 w 210"/>
                <a:gd name="T69" fmla="*/ 99 h 247"/>
                <a:gd name="T70" fmla="*/ 76 w 210"/>
                <a:gd name="T71" fmla="*/ 90 h 247"/>
                <a:gd name="T72" fmla="*/ 121 w 210"/>
                <a:gd name="T73" fmla="*/ 119 h 247"/>
                <a:gd name="T74" fmla="*/ 114 w 210"/>
                <a:gd name="T75" fmla="*/ 123 h 247"/>
                <a:gd name="T76" fmla="*/ 116 w 210"/>
                <a:gd name="T77" fmla="*/ 132 h 247"/>
                <a:gd name="T78" fmla="*/ 124 w 210"/>
                <a:gd name="T79" fmla="*/ 133 h 247"/>
                <a:gd name="T80" fmla="*/ 129 w 210"/>
                <a:gd name="T81" fmla="*/ 127 h 247"/>
                <a:gd name="T82" fmla="*/ 121 w 210"/>
                <a:gd name="T83" fmla="*/ 119 h 247"/>
                <a:gd name="T84" fmla="*/ 183 w 210"/>
                <a:gd name="T85" fmla="*/ 61 h 247"/>
                <a:gd name="T86" fmla="*/ 188 w 210"/>
                <a:gd name="T87" fmla="*/ 69 h 247"/>
                <a:gd name="T88" fmla="*/ 180 w 210"/>
                <a:gd name="T89" fmla="*/ 76 h 247"/>
                <a:gd name="T90" fmla="*/ 173 w 210"/>
                <a:gd name="T91" fmla="*/ 71 h 247"/>
                <a:gd name="T92" fmla="*/ 175 w 210"/>
                <a:gd name="T93" fmla="*/ 62 h 247"/>
                <a:gd name="T94" fmla="*/ 36 w 210"/>
                <a:gd name="T95" fmla="*/ 142 h 247"/>
                <a:gd name="T96" fmla="*/ 43 w 210"/>
                <a:gd name="T97" fmla="*/ 147 h 247"/>
                <a:gd name="T98" fmla="*/ 41 w 210"/>
                <a:gd name="T99" fmla="*/ 155 h 247"/>
                <a:gd name="T100" fmla="*/ 33 w 210"/>
                <a:gd name="T101" fmla="*/ 156 h 247"/>
                <a:gd name="T102" fmla="*/ 28 w 210"/>
                <a:gd name="T103" fmla="*/ 150 h 247"/>
                <a:gd name="T104" fmla="*/ 36 w 210"/>
                <a:gd name="T105" fmla="*/ 142 h 247"/>
                <a:gd name="T106" fmla="*/ 172 w 210"/>
                <a:gd name="T107" fmla="*/ 71 h 247"/>
                <a:gd name="T108" fmla="*/ 168 w 210"/>
                <a:gd name="T109" fmla="*/ 87 h 247"/>
                <a:gd name="T110" fmla="*/ 86 w 210"/>
                <a:gd name="T111" fmla="*/ 105 h 247"/>
                <a:gd name="T112" fmla="*/ 117 w 210"/>
                <a:gd name="T113" fmla="*/ 119 h 247"/>
                <a:gd name="T114" fmla="*/ 112 w 210"/>
                <a:gd name="T115" fmla="*/ 125 h 247"/>
                <a:gd name="T116" fmla="*/ 55 w 210"/>
                <a:gd name="T117" fmla="*/ 120 h 247"/>
                <a:gd name="T118" fmla="*/ 78 w 210"/>
                <a:gd name="T119" fmla="*/ 105 h 247"/>
                <a:gd name="T120" fmla="*/ 45 w 210"/>
                <a:gd name="T121" fmla="*/ 147 h 247"/>
                <a:gd name="T122" fmla="*/ 46 w 210"/>
                <a:gd name="T123" fmla="*/ 1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" h="247">
                  <a:moveTo>
                    <a:pt x="124" y="119"/>
                  </a:moveTo>
                  <a:lnTo>
                    <a:pt x="155" y="87"/>
                  </a:lnTo>
                  <a:lnTo>
                    <a:pt x="155" y="87"/>
                  </a:lnTo>
                  <a:lnTo>
                    <a:pt x="158" y="97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29" y="120"/>
                  </a:lnTo>
                  <a:lnTo>
                    <a:pt x="124" y="119"/>
                  </a:lnTo>
                  <a:lnTo>
                    <a:pt x="124" y="119"/>
                  </a:lnTo>
                  <a:close/>
                  <a:moveTo>
                    <a:pt x="43" y="115"/>
                  </a:moveTo>
                  <a:lnTo>
                    <a:pt x="43" y="115"/>
                  </a:lnTo>
                  <a:lnTo>
                    <a:pt x="46" y="127"/>
                  </a:lnTo>
                  <a:lnTo>
                    <a:pt x="51" y="138"/>
                  </a:lnTo>
                  <a:lnTo>
                    <a:pt x="59" y="148"/>
                  </a:lnTo>
                  <a:lnTo>
                    <a:pt x="69" y="156"/>
                  </a:lnTo>
                  <a:lnTo>
                    <a:pt x="79" y="163"/>
                  </a:lnTo>
                  <a:lnTo>
                    <a:pt x="91" y="166"/>
                  </a:lnTo>
                  <a:lnTo>
                    <a:pt x="104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9" y="163"/>
                  </a:lnTo>
                  <a:lnTo>
                    <a:pt x="140" y="158"/>
                  </a:lnTo>
                  <a:lnTo>
                    <a:pt x="150" y="150"/>
                  </a:lnTo>
                  <a:lnTo>
                    <a:pt x="157" y="142"/>
                  </a:lnTo>
                  <a:lnTo>
                    <a:pt x="163" y="130"/>
                  </a:lnTo>
                  <a:lnTo>
                    <a:pt x="167" y="119"/>
                  </a:lnTo>
                  <a:lnTo>
                    <a:pt x="168" y="107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5" y="81"/>
                  </a:lnTo>
                  <a:lnTo>
                    <a:pt x="158" y="69"/>
                  </a:lnTo>
                  <a:lnTo>
                    <a:pt x="152" y="61"/>
                  </a:lnTo>
                  <a:lnTo>
                    <a:pt x="142" y="53"/>
                  </a:lnTo>
                  <a:lnTo>
                    <a:pt x="132" y="46"/>
                  </a:lnTo>
                  <a:lnTo>
                    <a:pt x="119" y="43"/>
                  </a:lnTo>
                  <a:lnTo>
                    <a:pt x="107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3" y="44"/>
                  </a:lnTo>
                  <a:lnTo>
                    <a:pt x="71" y="51"/>
                  </a:lnTo>
                  <a:lnTo>
                    <a:pt x="61" y="59"/>
                  </a:lnTo>
                  <a:lnTo>
                    <a:pt x="53" y="67"/>
                  </a:lnTo>
                  <a:lnTo>
                    <a:pt x="48" y="79"/>
                  </a:lnTo>
                  <a:lnTo>
                    <a:pt x="43" y="90"/>
                  </a:lnTo>
                  <a:lnTo>
                    <a:pt x="41" y="102"/>
                  </a:lnTo>
                  <a:lnTo>
                    <a:pt x="43" y="115"/>
                  </a:lnTo>
                  <a:lnTo>
                    <a:pt x="43" y="115"/>
                  </a:lnTo>
                  <a:close/>
                  <a:moveTo>
                    <a:pt x="23" y="208"/>
                  </a:moveTo>
                  <a:lnTo>
                    <a:pt x="5" y="236"/>
                  </a:lnTo>
                  <a:lnTo>
                    <a:pt x="5" y="236"/>
                  </a:lnTo>
                  <a:lnTo>
                    <a:pt x="5" y="237"/>
                  </a:lnTo>
                  <a:lnTo>
                    <a:pt x="7" y="239"/>
                  </a:lnTo>
                  <a:lnTo>
                    <a:pt x="7" y="239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20" y="247"/>
                  </a:lnTo>
                  <a:lnTo>
                    <a:pt x="22" y="246"/>
                  </a:lnTo>
                  <a:lnTo>
                    <a:pt x="48" y="208"/>
                  </a:lnTo>
                  <a:lnTo>
                    <a:pt x="191" y="208"/>
                  </a:lnTo>
                  <a:lnTo>
                    <a:pt x="191" y="209"/>
                  </a:lnTo>
                  <a:lnTo>
                    <a:pt x="210" y="204"/>
                  </a:lnTo>
                  <a:lnTo>
                    <a:pt x="191" y="201"/>
                  </a:lnTo>
                  <a:lnTo>
                    <a:pt x="191" y="203"/>
                  </a:lnTo>
                  <a:lnTo>
                    <a:pt x="51" y="203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5"/>
                  </a:lnTo>
                  <a:lnTo>
                    <a:pt x="63" y="183"/>
                  </a:lnTo>
                  <a:lnTo>
                    <a:pt x="61" y="181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64" y="155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8" y="173"/>
                  </a:lnTo>
                  <a:lnTo>
                    <a:pt x="46" y="175"/>
                  </a:lnTo>
                  <a:lnTo>
                    <a:pt x="28" y="203"/>
                  </a:lnTo>
                  <a:lnTo>
                    <a:pt x="8" y="203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5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08"/>
                  </a:lnTo>
                  <a:lnTo>
                    <a:pt x="23" y="208"/>
                  </a:lnTo>
                  <a:lnTo>
                    <a:pt x="23" y="208"/>
                  </a:lnTo>
                  <a:close/>
                  <a:moveTo>
                    <a:pt x="51" y="114"/>
                  </a:moveTo>
                  <a:lnTo>
                    <a:pt x="51" y="114"/>
                  </a:lnTo>
                  <a:lnTo>
                    <a:pt x="55" y="123"/>
                  </a:lnTo>
                  <a:lnTo>
                    <a:pt x="59" y="133"/>
                  </a:lnTo>
                  <a:lnTo>
                    <a:pt x="66" y="142"/>
                  </a:lnTo>
                  <a:lnTo>
                    <a:pt x="74" y="150"/>
                  </a:lnTo>
                  <a:lnTo>
                    <a:pt x="83" y="155"/>
                  </a:lnTo>
                  <a:lnTo>
                    <a:pt x="92" y="158"/>
                  </a:lnTo>
                  <a:lnTo>
                    <a:pt x="104" y="160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5" y="155"/>
                  </a:lnTo>
                  <a:lnTo>
                    <a:pt x="135" y="150"/>
                  </a:lnTo>
                  <a:lnTo>
                    <a:pt x="144" y="143"/>
                  </a:lnTo>
                  <a:lnTo>
                    <a:pt x="150" y="135"/>
                  </a:lnTo>
                  <a:lnTo>
                    <a:pt x="155" y="127"/>
                  </a:lnTo>
                  <a:lnTo>
                    <a:pt x="158" y="117"/>
                  </a:lnTo>
                  <a:lnTo>
                    <a:pt x="160" y="105"/>
                  </a:lnTo>
                  <a:lnTo>
                    <a:pt x="160" y="95"/>
                  </a:lnTo>
                  <a:lnTo>
                    <a:pt x="160" y="95"/>
                  </a:lnTo>
                  <a:lnTo>
                    <a:pt x="157" y="84"/>
                  </a:lnTo>
                  <a:lnTo>
                    <a:pt x="152" y="74"/>
                  </a:lnTo>
                  <a:lnTo>
                    <a:pt x="145" y="66"/>
                  </a:lnTo>
                  <a:lnTo>
                    <a:pt x="137" y="59"/>
                  </a:lnTo>
                  <a:lnTo>
                    <a:pt x="127" y="54"/>
                  </a:lnTo>
                  <a:lnTo>
                    <a:pt x="117" y="51"/>
                  </a:lnTo>
                  <a:lnTo>
                    <a:pt x="10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86" y="53"/>
                  </a:lnTo>
                  <a:lnTo>
                    <a:pt x="76" y="57"/>
                  </a:lnTo>
                  <a:lnTo>
                    <a:pt x="68" y="64"/>
                  </a:lnTo>
                  <a:lnTo>
                    <a:pt x="61" y="72"/>
                  </a:lnTo>
                  <a:lnTo>
                    <a:pt x="56" y="82"/>
                  </a:lnTo>
                  <a:lnTo>
                    <a:pt x="51" y="92"/>
                  </a:lnTo>
                  <a:lnTo>
                    <a:pt x="51" y="102"/>
                  </a:lnTo>
                  <a:lnTo>
                    <a:pt x="51" y="114"/>
                  </a:lnTo>
                  <a:lnTo>
                    <a:pt x="51" y="114"/>
                  </a:lnTo>
                  <a:close/>
                  <a:moveTo>
                    <a:pt x="81" y="89"/>
                  </a:moveTo>
                  <a:lnTo>
                    <a:pt x="81" y="89"/>
                  </a:lnTo>
                  <a:lnTo>
                    <a:pt x="84" y="89"/>
                  </a:lnTo>
                  <a:lnTo>
                    <a:pt x="86" y="90"/>
                  </a:lnTo>
                  <a:lnTo>
                    <a:pt x="88" y="94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88" y="99"/>
                  </a:lnTo>
                  <a:lnTo>
                    <a:pt x="86" y="102"/>
                  </a:lnTo>
                  <a:lnTo>
                    <a:pt x="84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8" y="104"/>
                  </a:lnTo>
                  <a:lnTo>
                    <a:pt x="76" y="102"/>
                  </a:lnTo>
                  <a:lnTo>
                    <a:pt x="74" y="99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4" y="94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1" y="89"/>
                  </a:lnTo>
                  <a:lnTo>
                    <a:pt x="81" y="89"/>
                  </a:lnTo>
                  <a:close/>
                  <a:moveTo>
                    <a:pt x="121" y="119"/>
                  </a:moveTo>
                  <a:lnTo>
                    <a:pt x="121" y="119"/>
                  </a:lnTo>
                  <a:lnTo>
                    <a:pt x="117" y="120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4" y="127"/>
                  </a:lnTo>
                  <a:lnTo>
                    <a:pt x="114" y="127"/>
                  </a:lnTo>
                  <a:lnTo>
                    <a:pt x="114" y="130"/>
                  </a:lnTo>
                  <a:lnTo>
                    <a:pt x="116" y="132"/>
                  </a:lnTo>
                  <a:lnTo>
                    <a:pt x="117" y="133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4" y="133"/>
                  </a:lnTo>
                  <a:lnTo>
                    <a:pt x="127" y="132"/>
                  </a:lnTo>
                  <a:lnTo>
                    <a:pt x="129" y="130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3"/>
                  </a:lnTo>
                  <a:lnTo>
                    <a:pt x="127" y="122"/>
                  </a:lnTo>
                  <a:lnTo>
                    <a:pt x="124" y="120"/>
                  </a:lnTo>
                  <a:lnTo>
                    <a:pt x="121" y="119"/>
                  </a:lnTo>
                  <a:lnTo>
                    <a:pt x="121" y="119"/>
                  </a:lnTo>
                  <a:close/>
                  <a:moveTo>
                    <a:pt x="180" y="61"/>
                  </a:moveTo>
                  <a:lnTo>
                    <a:pt x="180" y="61"/>
                  </a:lnTo>
                  <a:lnTo>
                    <a:pt x="183" y="61"/>
                  </a:lnTo>
                  <a:lnTo>
                    <a:pt x="187" y="62"/>
                  </a:lnTo>
                  <a:lnTo>
                    <a:pt x="188" y="66"/>
                  </a:lnTo>
                  <a:lnTo>
                    <a:pt x="188" y="69"/>
                  </a:lnTo>
                  <a:lnTo>
                    <a:pt x="188" y="69"/>
                  </a:lnTo>
                  <a:lnTo>
                    <a:pt x="188" y="71"/>
                  </a:lnTo>
                  <a:lnTo>
                    <a:pt x="187" y="74"/>
                  </a:lnTo>
                  <a:lnTo>
                    <a:pt x="183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8" y="76"/>
                  </a:lnTo>
                  <a:lnTo>
                    <a:pt x="175" y="74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5" y="62"/>
                  </a:lnTo>
                  <a:lnTo>
                    <a:pt x="178" y="61"/>
                  </a:lnTo>
                  <a:lnTo>
                    <a:pt x="180" y="61"/>
                  </a:lnTo>
                  <a:lnTo>
                    <a:pt x="180" y="61"/>
                  </a:lnTo>
                  <a:close/>
                  <a:moveTo>
                    <a:pt x="36" y="142"/>
                  </a:moveTo>
                  <a:lnTo>
                    <a:pt x="36" y="142"/>
                  </a:lnTo>
                  <a:lnTo>
                    <a:pt x="40" y="143"/>
                  </a:lnTo>
                  <a:lnTo>
                    <a:pt x="41" y="145"/>
                  </a:lnTo>
                  <a:lnTo>
                    <a:pt x="43" y="147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0" y="156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0" y="147"/>
                  </a:lnTo>
                  <a:lnTo>
                    <a:pt x="31" y="145"/>
                  </a:lnTo>
                  <a:lnTo>
                    <a:pt x="33" y="143"/>
                  </a:lnTo>
                  <a:lnTo>
                    <a:pt x="36" y="142"/>
                  </a:lnTo>
                  <a:lnTo>
                    <a:pt x="36" y="142"/>
                  </a:lnTo>
                  <a:close/>
                  <a:moveTo>
                    <a:pt x="165" y="77"/>
                  </a:moveTo>
                  <a:lnTo>
                    <a:pt x="172" y="71"/>
                  </a:lnTo>
                  <a:lnTo>
                    <a:pt x="172" y="71"/>
                  </a:lnTo>
                  <a:lnTo>
                    <a:pt x="173" y="76"/>
                  </a:lnTo>
                  <a:lnTo>
                    <a:pt x="178" y="7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5" y="77"/>
                  </a:lnTo>
                  <a:lnTo>
                    <a:pt x="165" y="77"/>
                  </a:lnTo>
                  <a:close/>
                  <a:moveTo>
                    <a:pt x="112" y="125"/>
                  </a:moveTo>
                  <a:lnTo>
                    <a:pt x="86" y="105"/>
                  </a:lnTo>
                  <a:lnTo>
                    <a:pt x="86" y="105"/>
                  </a:lnTo>
                  <a:lnTo>
                    <a:pt x="89" y="102"/>
                  </a:lnTo>
                  <a:lnTo>
                    <a:pt x="91" y="97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4" y="120"/>
                  </a:lnTo>
                  <a:lnTo>
                    <a:pt x="112" y="125"/>
                  </a:lnTo>
                  <a:lnTo>
                    <a:pt x="112" y="125"/>
                  </a:lnTo>
                  <a:close/>
                  <a:moveTo>
                    <a:pt x="78" y="105"/>
                  </a:moveTo>
                  <a:lnTo>
                    <a:pt x="59" y="130"/>
                  </a:lnTo>
                  <a:lnTo>
                    <a:pt x="59" y="130"/>
                  </a:lnTo>
                  <a:lnTo>
                    <a:pt x="55" y="120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4" y="104"/>
                  </a:lnTo>
                  <a:lnTo>
                    <a:pt x="78" y="105"/>
                  </a:lnTo>
                  <a:lnTo>
                    <a:pt x="78" y="105"/>
                  </a:lnTo>
                  <a:close/>
                  <a:moveTo>
                    <a:pt x="50" y="140"/>
                  </a:moveTo>
                  <a:lnTo>
                    <a:pt x="45" y="147"/>
                  </a:lnTo>
                  <a:lnTo>
                    <a:pt x="45" y="147"/>
                  </a:lnTo>
                  <a:lnTo>
                    <a:pt x="43" y="143"/>
                  </a:lnTo>
                  <a:lnTo>
                    <a:pt x="38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40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1" name="组合 410"/>
            <p:cNvGrpSpPr/>
            <p:nvPr/>
          </p:nvGrpSpPr>
          <p:grpSpPr>
            <a:xfrm>
              <a:off x="386508" y="2300079"/>
              <a:ext cx="2808736" cy="1560788"/>
              <a:chOff x="4604769" y="2309048"/>
              <a:chExt cx="2808736" cy="1560788"/>
            </a:xfrm>
          </p:grpSpPr>
          <p:sp>
            <p:nvSpPr>
              <p:cNvPr id="412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13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14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15" name="组合 414"/>
            <p:cNvGrpSpPr/>
            <p:nvPr/>
          </p:nvGrpSpPr>
          <p:grpSpPr>
            <a:xfrm>
              <a:off x="1896712" y="4392019"/>
              <a:ext cx="2808736" cy="1560788"/>
              <a:chOff x="4604769" y="2309048"/>
              <a:chExt cx="2808736" cy="1560788"/>
            </a:xfrm>
          </p:grpSpPr>
          <p:sp>
            <p:nvSpPr>
              <p:cNvPr id="416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17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18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19" name="组合 418"/>
            <p:cNvGrpSpPr/>
            <p:nvPr/>
          </p:nvGrpSpPr>
          <p:grpSpPr>
            <a:xfrm>
              <a:off x="6098052" y="4758808"/>
              <a:ext cx="2808736" cy="1560788"/>
              <a:chOff x="4604769" y="2309048"/>
              <a:chExt cx="2808736" cy="1560788"/>
            </a:xfrm>
          </p:grpSpPr>
          <p:sp>
            <p:nvSpPr>
              <p:cNvPr id="420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1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22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23" name="组合 422"/>
            <p:cNvGrpSpPr/>
            <p:nvPr/>
          </p:nvGrpSpPr>
          <p:grpSpPr>
            <a:xfrm>
              <a:off x="8762339" y="3636584"/>
              <a:ext cx="2808736" cy="1560788"/>
              <a:chOff x="4604769" y="2309048"/>
              <a:chExt cx="2808736" cy="1560788"/>
            </a:xfrm>
          </p:grpSpPr>
          <p:sp>
            <p:nvSpPr>
              <p:cNvPr id="424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5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26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27" name="组合 426"/>
            <p:cNvGrpSpPr/>
            <p:nvPr/>
          </p:nvGrpSpPr>
          <p:grpSpPr>
            <a:xfrm>
              <a:off x="8287949" y="1410755"/>
              <a:ext cx="2808736" cy="1560788"/>
              <a:chOff x="4604769" y="2309048"/>
              <a:chExt cx="2808736" cy="1560788"/>
            </a:xfrm>
          </p:grpSpPr>
          <p:sp>
            <p:nvSpPr>
              <p:cNvPr id="428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9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430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868" name="组合 867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869" name="任意多边形 868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70" name="图片 86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871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72" name="矩形 871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73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874" name="矩形 873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4"/>
          <p:cNvSpPr/>
          <p:nvPr/>
        </p:nvSpPr>
        <p:spPr bwMode="auto">
          <a:xfrm>
            <a:off x="4092162" y="2991760"/>
            <a:ext cx="1723722" cy="1711507"/>
          </a:xfrm>
          <a:custGeom>
            <a:avLst/>
            <a:gdLst>
              <a:gd name="T0" fmla="*/ 754 w 1270"/>
              <a:gd name="T1" fmla="*/ 15 h 1261"/>
              <a:gd name="T2" fmla="*/ 726 w 1270"/>
              <a:gd name="T3" fmla="*/ 0 h 1261"/>
              <a:gd name="T4" fmla="*/ 693 w 1270"/>
              <a:gd name="T5" fmla="*/ 3 h 1261"/>
              <a:gd name="T6" fmla="*/ 176 w 1270"/>
              <a:gd name="T7" fmla="*/ 515 h 1261"/>
              <a:gd name="T8" fmla="*/ 163 w 1270"/>
              <a:gd name="T9" fmla="*/ 533 h 1261"/>
              <a:gd name="T10" fmla="*/ 160 w 1270"/>
              <a:gd name="T11" fmla="*/ 566 h 1261"/>
              <a:gd name="T12" fmla="*/ 176 w 1270"/>
              <a:gd name="T13" fmla="*/ 594 h 1261"/>
              <a:gd name="T14" fmla="*/ 318 w 1270"/>
              <a:gd name="T15" fmla="*/ 738 h 1261"/>
              <a:gd name="T16" fmla="*/ 338 w 1270"/>
              <a:gd name="T17" fmla="*/ 781 h 1261"/>
              <a:gd name="T18" fmla="*/ 333 w 1270"/>
              <a:gd name="T19" fmla="*/ 835 h 1261"/>
              <a:gd name="T20" fmla="*/ 311 w 1270"/>
              <a:gd name="T21" fmla="*/ 866 h 1261"/>
              <a:gd name="T22" fmla="*/ 285 w 1270"/>
              <a:gd name="T23" fmla="*/ 891 h 1261"/>
              <a:gd name="T24" fmla="*/ 255 w 1270"/>
              <a:gd name="T25" fmla="*/ 908 h 1261"/>
              <a:gd name="T26" fmla="*/ 221 w 1270"/>
              <a:gd name="T27" fmla="*/ 911 h 1261"/>
              <a:gd name="T28" fmla="*/ 186 w 1270"/>
              <a:gd name="T29" fmla="*/ 908 h 1261"/>
              <a:gd name="T30" fmla="*/ 148 w 1270"/>
              <a:gd name="T31" fmla="*/ 909 h 1261"/>
              <a:gd name="T32" fmla="*/ 102 w 1270"/>
              <a:gd name="T33" fmla="*/ 924 h 1261"/>
              <a:gd name="T34" fmla="*/ 62 w 1270"/>
              <a:gd name="T35" fmla="*/ 949 h 1261"/>
              <a:gd name="T36" fmla="*/ 31 w 1270"/>
              <a:gd name="T37" fmla="*/ 984 h 1261"/>
              <a:gd name="T38" fmla="*/ 9 w 1270"/>
              <a:gd name="T39" fmla="*/ 1025 h 1261"/>
              <a:gd name="T40" fmla="*/ 1 w 1270"/>
              <a:gd name="T41" fmla="*/ 1073 h 1261"/>
              <a:gd name="T42" fmla="*/ 3 w 1270"/>
              <a:gd name="T43" fmla="*/ 1111 h 1261"/>
              <a:gd name="T44" fmla="*/ 19 w 1270"/>
              <a:gd name="T45" fmla="*/ 1165 h 1261"/>
              <a:gd name="T46" fmla="*/ 52 w 1270"/>
              <a:gd name="T47" fmla="*/ 1210 h 1261"/>
              <a:gd name="T48" fmla="*/ 95 w 1270"/>
              <a:gd name="T49" fmla="*/ 1241 h 1261"/>
              <a:gd name="T50" fmla="*/ 148 w 1270"/>
              <a:gd name="T51" fmla="*/ 1259 h 1261"/>
              <a:gd name="T52" fmla="*/ 188 w 1270"/>
              <a:gd name="T53" fmla="*/ 1261 h 1261"/>
              <a:gd name="T54" fmla="*/ 234 w 1270"/>
              <a:gd name="T55" fmla="*/ 1253 h 1261"/>
              <a:gd name="T56" fmla="*/ 275 w 1270"/>
              <a:gd name="T57" fmla="*/ 1231 h 1261"/>
              <a:gd name="T58" fmla="*/ 310 w 1270"/>
              <a:gd name="T59" fmla="*/ 1201 h 1261"/>
              <a:gd name="T60" fmla="*/ 334 w 1270"/>
              <a:gd name="T61" fmla="*/ 1163 h 1261"/>
              <a:gd name="T62" fmla="*/ 351 w 1270"/>
              <a:gd name="T63" fmla="*/ 1121 h 1261"/>
              <a:gd name="T64" fmla="*/ 354 w 1270"/>
              <a:gd name="T65" fmla="*/ 1083 h 1261"/>
              <a:gd name="T66" fmla="*/ 353 w 1270"/>
              <a:gd name="T67" fmla="*/ 1050 h 1261"/>
              <a:gd name="T68" fmla="*/ 358 w 1270"/>
              <a:gd name="T69" fmla="*/ 1018 h 1261"/>
              <a:gd name="T70" fmla="*/ 372 w 1270"/>
              <a:gd name="T71" fmla="*/ 989 h 1261"/>
              <a:gd name="T72" fmla="*/ 404 w 1270"/>
              <a:gd name="T73" fmla="*/ 957 h 1261"/>
              <a:gd name="T74" fmla="*/ 452 w 1270"/>
              <a:gd name="T75" fmla="*/ 931 h 1261"/>
              <a:gd name="T76" fmla="*/ 506 w 1270"/>
              <a:gd name="T77" fmla="*/ 936 h 1261"/>
              <a:gd name="T78" fmla="*/ 537 w 1270"/>
              <a:gd name="T79" fmla="*/ 957 h 1261"/>
              <a:gd name="T80" fmla="*/ 684 w 1270"/>
              <a:gd name="T81" fmla="*/ 1101 h 1261"/>
              <a:gd name="T82" fmla="*/ 714 w 1270"/>
              <a:gd name="T83" fmla="*/ 1111 h 1261"/>
              <a:gd name="T84" fmla="*/ 745 w 1270"/>
              <a:gd name="T85" fmla="*/ 1101 h 1261"/>
              <a:gd name="T86" fmla="*/ 1254 w 1270"/>
              <a:gd name="T87" fmla="*/ 594 h 1261"/>
              <a:gd name="T88" fmla="*/ 1268 w 1270"/>
              <a:gd name="T89" fmla="*/ 566 h 1261"/>
              <a:gd name="T90" fmla="*/ 1265 w 1270"/>
              <a:gd name="T91" fmla="*/ 533 h 1261"/>
              <a:gd name="T92" fmla="*/ 1254 w 1270"/>
              <a:gd name="T93" fmla="*/ 51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0" h="1261">
                <a:moveTo>
                  <a:pt x="1254" y="515"/>
                </a:moveTo>
                <a:lnTo>
                  <a:pt x="754" y="15"/>
                </a:lnTo>
                <a:lnTo>
                  <a:pt x="754" y="15"/>
                </a:lnTo>
                <a:lnTo>
                  <a:pt x="745" y="8"/>
                </a:lnTo>
                <a:lnTo>
                  <a:pt x="735" y="3"/>
                </a:lnTo>
                <a:lnTo>
                  <a:pt x="726" y="0"/>
                </a:lnTo>
                <a:lnTo>
                  <a:pt x="714" y="0"/>
                </a:lnTo>
                <a:lnTo>
                  <a:pt x="704" y="0"/>
                </a:lnTo>
                <a:lnTo>
                  <a:pt x="693" y="3"/>
                </a:lnTo>
                <a:lnTo>
                  <a:pt x="684" y="8"/>
                </a:lnTo>
                <a:lnTo>
                  <a:pt x="674" y="15"/>
                </a:lnTo>
                <a:lnTo>
                  <a:pt x="176" y="515"/>
                </a:lnTo>
                <a:lnTo>
                  <a:pt x="176" y="515"/>
                </a:lnTo>
                <a:lnTo>
                  <a:pt x="168" y="523"/>
                </a:lnTo>
                <a:lnTo>
                  <a:pt x="163" y="533"/>
                </a:lnTo>
                <a:lnTo>
                  <a:pt x="160" y="545"/>
                </a:lnTo>
                <a:lnTo>
                  <a:pt x="160" y="555"/>
                </a:lnTo>
                <a:lnTo>
                  <a:pt x="160" y="566"/>
                </a:lnTo>
                <a:lnTo>
                  <a:pt x="163" y="576"/>
                </a:lnTo>
                <a:lnTo>
                  <a:pt x="168" y="586"/>
                </a:lnTo>
                <a:lnTo>
                  <a:pt x="176" y="594"/>
                </a:lnTo>
                <a:lnTo>
                  <a:pt x="311" y="731"/>
                </a:lnTo>
                <a:lnTo>
                  <a:pt x="311" y="731"/>
                </a:lnTo>
                <a:lnTo>
                  <a:pt x="318" y="738"/>
                </a:lnTo>
                <a:lnTo>
                  <a:pt x="325" y="746"/>
                </a:lnTo>
                <a:lnTo>
                  <a:pt x="333" y="762"/>
                </a:lnTo>
                <a:lnTo>
                  <a:pt x="338" y="781"/>
                </a:lnTo>
                <a:lnTo>
                  <a:pt x="339" y="799"/>
                </a:lnTo>
                <a:lnTo>
                  <a:pt x="338" y="817"/>
                </a:lnTo>
                <a:lnTo>
                  <a:pt x="333" y="835"/>
                </a:lnTo>
                <a:lnTo>
                  <a:pt x="325" y="852"/>
                </a:lnTo>
                <a:lnTo>
                  <a:pt x="318" y="858"/>
                </a:lnTo>
                <a:lnTo>
                  <a:pt x="311" y="866"/>
                </a:lnTo>
                <a:lnTo>
                  <a:pt x="295" y="885"/>
                </a:lnTo>
                <a:lnTo>
                  <a:pt x="295" y="885"/>
                </a:lnTo>
                <a:lnTo>
                  <a:pt x="285" y="891"/>
                </a:lnTo>
                <a:lnTo>
                  <a:pt x="275" y="898"/>
                </a:lnTo>
                <a:lnTo>
                  <a:pt x="265" y="903"/>
                </a:lnTo>
                <a:lnTo>
                  <a:pt x="255" y="908"/>
                </a:lnTo>
                <a:lnTo>
                  <a:pt x="244" y="909"/>
                </a:lnTo>
                <a:lnTo>
                  <a:pt x="232" y="911"/>
                </a:lnTo>
                <a:lnTo>
                  <a:pt x="221" y="911"/>
                </a:lnTo>
                <a:lnTo>
                  <a:pt x="209" y="909"/>
                </a:lnTo>
                <a:lnTo>
                  <a:pt x="209" y="909"/>
                </a:lnTo>
                <a:lnTo>
                  <a:pt x="186" y="908"/>
                </a:lnTo>
                <a:lnTo>
                  <a:pt x="163" y="908"/>
                </a:lnTo>
                <a:lnTo>
                  <a:pt x="163" y="908"/>
                </a:lnTo>
                <a:lnTo>
                  <a:pt x="148" y="909"/>
                </a:lnTo>
                <a:lnTo>
                  <a:pt x="132" y="913"/>
                </a:lnTo>
                <a:lnTo>
                  <a:pt x="117" y="918"/>
                </a:lnTo>
                <a:lnTo>
                  <a:pt x="102" y="924"/>
                </a:lnTo>
                <a:lnTo>
                  <a:pt x="89" y="931"/>
                </a:lnTo>
                <a:lnTo>
                  <a:pt x="75" y="939"/>
                </a:lnTo>
                <a:lnTo>
                  <a:pt x="62" y="949"/>
                </a:lnTo>
                <a:lnTo>
                  <a:pt x="51" y="960"/>
                </a:lnTo>
                <a:lnTo>
                  <a:pt x="41" y="972"/>
                </a:lnTo>
                <a:lnTo>
                  <a:pt x="31" y="984"/>
                </a:lnTo>
                <a:lnTo>
                  <a:pt x="23" y="997"/>
                </a:lnTo>
                <a:lnTo>
                  <a:pt x="16" y="1012"/>
                </a:lnTo>
                <a:lnTo>
                  <a:pt x="9" y="1025"/>
                </a:lnTo>
                <a:lnTo>
                  <a:pt x="6" y="1041"/>
                </a:lnTo>
                <a:lnTo>
                  <a:pt x="3" y="1056"/>
                </a:lnTo>
                <a:lnTo>
                  <a:pt x="1" y="1073"/>
                </a:lnTo>
                <a:lnTo>
                  <a:pt x="1" y="1073"/>
                </a:lnTo>
                <a:lnTo>
                  <a:pt x="0" y="1092"/>
                </a:lnTo>
                <a:lnTo>
                  <a:pt x="3" y="1111"/>
                </a:lnTo>
                <a:lnTo>
                  <a:pt x="6" y="1130"/>
                </a:lnTo>
                <a:lnTo>
                  <a:pt x="11" y="1147"/>
                </a:lnTo>
                <a:lnTo>
                  <a:pt x="19" y="1165"/>
                </a:lnTo>
                <a:lnTo>
                  <a:pt x="29" y="1180"/>
                </a:lnTo>
                <a:lnTo>
                  <a:pt x="39" y="1195"/>
                </a:lnTo>
                <a:lnTo>
                  <a:pt x="52" y="1210"/>
                </a:lnTo>
                <a:lnTo>
                  <a:pt x="66" y="1221"/>
                </a:lnTo>
                <a:lnTo>
                  <a:pt x="80" y="1233"/>
                </a:lnTo>
                <a:lnTo>
                  <a:pt x="95" y="1241"/>
                </a:lnTo>
                <a:lnTo>
                  <a:pt x="112" y="1249"/>
                </a:lnTo>
                <a:lnTo>
                  <a:pt x="130" y="1254"/>
                </a:lnTo>
                <a:lnTo>
                  <a:pt x="148" y="1259"/>
                </a:lnTo>
                <a:lnTo>
                  <a:pt x="168" y="1261"/>
                </a:lnTo>
                <a:lnTo>
                  <a:pt x="188" y="1261"/>
                </a:lnTo>
                <a:lnTo>
                  <a:pt x="188" y="1261"/>
                </a:lnTo>
                <a:lnTo>
                  <a:pt x="204" y="1259"/>
                </a:lnTo>
                <a:lnTo>
                  <a:pt x="219" y="1256"/>
                </a:lnTo>
                <a:lnTo>
                  <a:pt x="234" y="1253"/>
                </a:lnTo>
                <a:lnTo>
                  <a:pt x="249" y="1246"/>
                </a:lnTo>
                <a:lnTo>
                  <a:pt x="262" y="1239"/>
                </a:lnTo>
                <a:lnTo>
                  <a:pt x="275" y="1231"/>
                </a:lnTo>
                <a:lnTo>
                  <a:pt x="287" y="1223"/>
                </a:lnTo>
                <a:lnTo>
                  <a:pt x="298" y="1213"/>
                </a:lnTo>
                <a:lnTo>
                  <a:pt x="310" y="1201"/>
                </a:lnTo>
                <a:lnTo>
                  <a:pt x="320" y="1190"/>
                </a:lnTo>
                <a:lnTo>
                  <a:pt x="328" y="1177"/>
                </a:lnTo>
                <a:lnTo>
                  <a:pt x="334" y="1163"/>
                </a:lnTo>
                <a:lnTo>
                  <a:pt x="341" y="1150"/>
                </a:lnTo>
                <a:lnTo>
                  <a:pt x="346" y="1135"/>
                </a:lnTo>
                <a:lnTo>
                  <a:pt x="351" y="1121"/>
                </a:lnTo>
                <a:lnTo>
                  <a:pt x="353" y="1104"/>
                </a:lnTo>
                <a:lnTo>
                  <a:pt x="353" y="1104"/>
                </a:lnTo>
                <a:lnTo>
                  <a:pt x="354" y="1083"/>
                </a:lnTo>
                <a:lnTo>
                  <a:pt x="353" y="1061"/>
                </a:lnTo>
                <a:lnTo>
                  <a:pt x="353" y="1061"/>
                </a:lnTo>
                <a:lnTo>
                  <a:pt x="353" y="1050"/>
                </a:lnTo>
                <a:lnTo>
                  <a:pt x="353" y="1040"/>
                </a:lnTo>
                <a:lnTo>
                  <a:pt x="354" y="1028"/>
                </a:lnTo>
                <a:lnTo>
                  <a:pt x="358" y="1018"/>
                </a:lnTo>
                <a:lnTo>
                  <a:pt x="361" y="1008"/>
                </a:lnTo>
                <a:lnTo>
                  <a:pt x="366" y="998"/>
                </a:lnTo>
                <a:lnTo>
                  <a:pt x="372" y="989"/>
                </a:lnTo>
                <a:lnTo>
                  <a:pt x="379" y="980"/>
                </a:lnTo>
                <a:lnTo>
                  <a:pt x="404" y="957"/>
                </a:lnTo>
                <a:lnTo>
                  <a:pt x="404" y="957"/>
                </a:lnTo>
                <a:lnTo>
                  <a:pt x="419" y="946"/>
                </a:lnTo>
                <a:lnTo>
                  <a:pt x="435" y="936"/>
                </a:lnTo>
                <a:lnTo>
                  <a:pt x="452" y="931"/>
                </a:lnTo>
                <a:lnTo>
                  <a:pt x="471" y="929"/>
                </a:lnTo>
                <a:lnTo>
                  <a:pt x="490" y="931"/>
                </a:lnTo>
                <a:lnTo>
                  <a:pt x="506" y="936"/>
                </a:lnTo>
                <a:lnTo>
                  <a:pt x="523" y="946"/>
                </a:lnTo>
                <a:lnTo>
                  <a:pt x="531" y="951"/>
                </a:lnTo>
                <a:lnTo>
                  <a:pt x="537" y="957"/>
                </a:lnTo>
                <a:lnTo>
                  <a:pt x="674" y="1094"/>
                </a:lnTo>
                <a:lnTo>
                  <a:pt x="674" y="1094"/>
                </a:lnTo>
                <a:lnTo>
                  <a:pt x="684" y="1101"/>
                </a:lnTo>
                <a:lnTo>
                  <a:pt x="693" y="1106"/>
                </a:lnTo>
                <a:lnTo>
                  <a:pt x="704" y="1109"/>
                </a:lnTo>
                <a:lnTo>
                  <a:pt x="714" y="1111"/>
                </a:lnTo>
                <a:lnTo>
                  <a:pt x="726" y="1109"/>
                </a:lnTo>
                <a:lnTo>
                  <a:pt x="735" y="1106"/>
                </a:lnTo>
                <a:lnTo>
                  <a:pt x="745" y="1101"/>
                </a:lnTo>
                <a:lnTo>
                  <a:pt x="754" y="1094"/>
                </a:lnTo>
                <a:lnTo>
                  <a:pt x="1254" y="594"/>
                </a:lnTo>
                <a:lnTo>
                  <a:pt x="1254" y="594"/>
                </a:lnTo>
                <a:lnTo>
                  <a:pt x="1260" y="586"/>
                </a:lnTo>
                <a:lnTo>
                  <a:pt x="1265" y="576"/>
                </a:lnTo>
                <a:lnTo>
                  <a:pt x="1268" y="566"/>
                </a:lnTo>
                <a:lnTo>
                  <a:pt x="1270" y="555"/>
                </a:lnTo>
                <a:lnTo>
                  <a:pt x="1268" y="545"/>
                </a:lnTo>
                <a:lnTo>
                  <a:pt x="1265" y="533"/>
                </a:lnTo>
                <a:lnTo>
                  <a:pt x="1260" y="523"/>
                </a:lnTo>
                <a:lnTo>
                  <a:pt x="1254" y="515"/>
                </a:lnTo>
                <a:lnTo>
                  <a:pt x="1254" y="51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685286" y="3502092"/>
            <a:ext cx="576157" cy="367948"/>
            <a:chOff x="4685286" y="3502091"/>
            <a:chExt cx="709846" cy="453325"/>
          </a:xfrm>
        </p:grpSpPr>
        <p:sp>
          <p:nvSpPr>
            <p:cNvPr id="4" name="Freeform 545"/>
            <p:cNvSpPr>
              <a:spLocks noEditPoints="1"/>
            </p:cNvSpPr>
            <p:nvPr/>
          </p:nvSpPr>
          <p:spPr bwMode="auto">
            <a:xfrm>
              <a:off x="4685286" y="3502091"/>
              <a:ext cx="378676" cy="453325"/>
            </a:xfrm>
            <a:custGeom>
              <a:avLst/>
              <a:gdLst>
                <a:gd name="T0" fmla="*/ 277 w 279"/>
                <a:gd name="T1" fmla="*/ 185 h 334"/>
                <a:gd name="T2" fmla="*/ 267 w 279"/>
                <a:gd name="T3" fmla="*/ 235 h 334"/>
                <a:gd name="T4" fmla="*/ 256 w 279"/>
                <a:gd name="T5" fmla="*/ 263 h 334"/>
                <a:gd name="T6" fmla="*/ 239 w 279"/>
                <a:gd name="T7" fmla="*/ 287 h 334"/>
                <a:gd name="T8" fmla="*/ 206 w 279"/>
                <a:gd name="T9" fmla="*/ 316 h 334"/>
                <a:gd name="T10" fmla="*/ 181 w 279"/>
                <a:gd name="T11" fmla="*/ 327 h 334"/>
                <a:gd name="T12" fmla="*/ 138 w 279"/>
                <a:gd name="T13" fmla="*/ 334 h 334"/>
                <a:gd name="T14" fmla="*/ 110 w 279"/>
                <a:gd name="T15" fmla="*/ 330 h 334"/>
                <a:gd name="T16" fmla="*/ 84 w 279"/>
                <a:gd name="T17" fmla="*/ 322 h 334"/>
                <a:gd name="T18" fmla="*/ 49 w 279"/>
                <a:gd name="T19" fmla="*/ 297 h 334"/>
                <a:gd name="T20" fmla="*/ 31 w 279"/>
                <a:gd name="T21" fmla="*/ 276 h 334"/>
                <a:gd name="T22" fmla="*/ 10 w 279"/>
                <a:gd name="T23" fmla="*/ 235 h 334"/>
                <a:gd name="T24" fmla="*/ 3 w 279"/>
                <a:gd name="T25" fmla="*/ 202 h 334"/>
                <a:gd name="T26" fmla="*/ 0 w 279"/>
                <a:gd name="T27" fmla="*/ 167 h 334"/>
                <a:gd name="T28" fmla="*/ 6 w 279"/>
                <a:gd name="T29" fmla="*/ 116 h 334"/>
                <a:gd name="T30" fmla="*/ 16 w 279"/>
                <a:gd name="T31" fmla="*/ 86 h 334"/>
                <a:gd name="T32" fmla="*/ 39 w 279"/>
                <a:gd name="T33" fmla="*/ 48 h 334"/>
                <a:gd name="T34" fmla="*/ 59 w 279"/>
                <a:gd name="T35" fmla="*/ 28 h 334"/>
                <a:gd name="T36" fmla="*/ 84 w 279"/>
                <a:gd name="T37" fmla="*/ 14 h 334"/>
                <a:gd name="T38" fmla="*/ 124 w 279"/>
                <a:gd name="T39" fmla="*/ 0 h 334"/>
                <a:gd name="T40" fmla="*/ 153 w 279"/>
                <a:gd name="T41" fmla="*/ 0 h 334"/>
                <a:gd name="T42" fmla="*/ 194 w 279"/>
                <a:gd name="T43" fmla="*/ 14 h 334"/>
                <a:gd name="T44" fmla="*/ 218 w 279"/>
                <a:gd name="T45" fmla="*/ 28 h 334"/>
                <a:gd name="T46" fmla="*/ 239 w 279"/>
                <a:gd name="T47" fmla="*/ 48 h 334"/>
                <a:gd name="T48" fmla="*/ 262 w 279"/>
                <a:gd name="T49" fmla="*/ 86 h 334"/>
                <a:gd name="T50" fmla="*/ 272 w 279"/>
                <a:gd name="T51" fmla="*/ 116 h 334"/>
                <a:gd name="T52" fmla="*/ 279 w 279"/>
                <a:gd name="T53" fmla="*/ 167 h 334"/>
                <a:gd name="T54" fmla="*/ 229 w 279"/>
                <a:gd name="T55" fmla="*/ 167 h 334"/>
                <a:gd name="T56" fmla="*/ 223 w 279"/>
                <a:gd name="T57" fmla="*/ 118 h 334"/>
                <a:gd name="T58" fmla="*/ 204 w 279"/>
                <a:gd name="T59" fmla="*/ 80 h 334"/>
                <a:gd name="T60" fmla="*/ 191 w 279"/>
                <a:gd name="T61" fmla="*/ 65 h 334"/>
                <a:gd name="T62" fmla="*/ 175 w 279"/>
                <a:gd name="T63" fmla="*/ 55 h 334"/>
                <a:gd name="T64" fmla="*/ 148 w 279"/>
                <a:gd name="T65" fmla="*/ 47 h 334"/>
                <a:gd name="T66" fmla="*/ 128 w 279"/>
                <a:gd name="T67" fmla="*/ 47 h 334"/>
                <a:gd name="T68" fmla="*/ 102 w 279"/>
                <a:gd name="T69" fmla="*/ 55 h 334"/>
                <a:gd name="T70" fmla="*/ 86 w 279"/>
                <a:gd name="T71" fmla="*/ 65 h 334"/>
                <a:gd name="T72" fmla="*/ 74 w 279"/>
                <a:gd name="T73" fmla="*/ 80 h 334"/>
                <a:gd name="T74" fmla="*/ 54 w 279"/>
                <a:gd name="T75" fmla="*/ 118 h 334"/>
                <a:gd name="T76" fmla="*/ 48 w 279"/>
                <a:gd name="T77" fmla="*/ 167 h 334"/>
                <a:gd name="T78" fmla="*/ 54 w 279"/>
                <a:gd name="T79" fmla="*/ 217 h 334"/>
                <a:gd name="T80" fmla="*/ 74 w 279"/>
                <a:gd name="T81" fmla="*/ 256 h 334"/>
                <a:gd name="T82" fmla="*/ 94 w 279"/>
                <a:gd name="T83" fmla="*/ 276 h 334"/>
                <a:gd name="T84" fmla="*/ 110 w 279"/>
                <a:gd name="T85" fmla="*/ 284 h 334"/>
                <a:gd name="T86" fmla="*/ 138 w 279"/>
                <a:gd name="T87" fmla="*/ 289 h 334"/>
                <a:gd name="T88" fmla="*/ 158 w 279"/>
                <a:gd name="T89" fmla="*/ 287 h 334"/>
                <a:gd name="T90" fmla="*/ 175 w 279"/>
                <a:gd name="T91" fmla="*/ 281 h 334"/>
                <a:gd name="T92" fmla="*/ 198 w 279"/>
                <a:gd name="T93" fmla="*/ 263 h 334"/>
                <a:gd name="T94" fmla="*/ 209 w 279"/>
                <a:gd name="T95" fmla="*/ 246 h 334"/>
                <a:gd name="T96" fmla="*/ 223 w 279"/>
                <a:gd name="T97" fmla="*/ 217 h 334"/>
                <a:gd name="T98" fmla="*/ 229 w 279"/>
                <a:gd name="T99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334">
                  <a:moveTo>
                    <a:pt x="279" y="167"/>
                  </a:moveTo>
                  <a:lnTo>
                    <a:pt x="279" y="167"/>
                  </a:lnTo>
                  <a:lnTo>
                    <a:pt x="277" y="185"/>
                  </a:lnTo>
                  <a:lnTo>
                    <a:pt x="275" y="202"/>
                  </a:lnTo>
                  <a:lnTo>
                    <a:pt x="272" y="218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2" y="250"/>
                  </a:lnTo>
                  <a:lnTo>
                    <a:pt x="256" y="263"/>
                  </a:lnTo>
                  <a:lnTo>
                    <a:pt x="247" y="276"/>
                  </a:lnTo>
                  <a:lnTo>
                    <a:pt x="239" y="287"/>
                  </a:lnTo>
                  <a:lnTo>
                    <a:pt x="239" y="287"/>
                  </a:lnTo>
                  <a:lnTo>
                    <a:pt x="229" y="297"/>
                  </a:lnTo>
                  <a:lnTo>
                    <a:pt x="218" y="307"/>
                  </a:lnTo>
                  <a:lnTo>
                    <a:pt x="206" y="316"/>
                  </a:lnTo>
                  <a:lnTo>
                    <a:pt x="194" y="322"/>
                  </a:lnTo>
                  <a:lnTo>
                    <a:pt x="194" y="322"/>
                  </a:lnTo>
                  <a:lnTo>
                    <a:pt x="181" y="327"/>
                  </a:lnTo>
                  <a:lnTo>
                    <a:pt x="168" y="330"/>
                  </a:lnTo>
                  <a:lnTo>
                    <a:pt x="153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24" y="334"/>
                  </a:lnTo>
                  <a:lnTo>
                    <a:pt x="110" y="330"/>
                  </a:lnTo>
                  <a:lnTo>
                    <a:pt x="95" y="327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71" y="316"/>
                  </a:lnTo>
                  <a:lnTo>
                    <a:pt x="59" y="307"/>
                  </a:lnTo>
                  <a:lnTo>
                    <a:pt x="49" y="297"/>
                  </a:lnTo>
                  <a:lnTo>
                    <a:pt x="39" y="287"/>
                  </a:lnTo>
                  <a:lnTo>
                    <a:pt x="39" y="287"/>
                  </a:lnTo>
                  <a:lnTo>
                    <a:pt x="31" y="276"/>
                  </a:lnTo>
                  <a:lnTo>
                    <a:pt x="23" y="263"/>
                  </a:lnTo>
                  <a:lnTo>
                    <a:pt x="16" y="250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6" y="218"/>
                  </a:lnTo>
                  <a:lnTo>
                    <a:pt x="3" y="202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49"/>
                  </a:lnTo>
                  <a:lnTo>
                    <a:pt x="3" y="132"/>
                  </a:lnTo>
                  <a:lnTo>
                    <a:pt x="6" y="11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6" y="86"/>
                  </a:lnTo>
                  <a:lnTo>
                    <a:pt x="23" y="71"/>
                  </a:lnTo>
                  <a:lnTo>
                    <a:pt x="31" y="60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49" y="37"/>
                  </a:lnTo>
                  <a:lnTo>
                    <a:pt x="59" y="28"/>
                  </a:lnTo>
                  <a:lnTo>
                    <a:pt x="71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95" y="7"/>
                  </a:lnTo>
                  <a:lnTo>
                    <a:pt x="110" y="4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6" y="20"/>
                  </a:lnTo>
                  <a:lnTo>
                    <a:pt x="218" y="28"/>
                  </a:lnTo>
                  <a:lnTo>
                    <a:pt x="229" y="37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47" y="60"/>
                  </a:lnTo>
                  <a:lnTo>
                    <a:pt x="256" y="71"/>
                  </a:lnTo>
                  <a:lnTo>
                    <a:pt x="262" y="8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72" y="116"/>
                  </a:lnTo>
                  <a:lnTo>
                    <a:pt x="275" y="132"/>
                  </a:lnTo>
                  <a:lnTo>
                    <a:pt x="277" y="149"/>
                  </a:lnTo>
                  <a:lnTo>
                    <a:pt x="279" y="167"/>
                  </a:lnTo>
                  <a:lnTo>
                    <a:pt x="279" y="167"/>
                  </a:lnTo>
                  <a:close/>
                  <a:moveTo>
                    <a:pt x="229" y="167"/>
                  </a:moveTo>
                  <a:lnTo>
                    <a:pt x="229" y="167"/>
                  </a:lnTo>
                  <a:lnTo>
                    <a:pt x="227" y="142"/>
                  </a:lnTo>
                  <a:lnTo>
                    <a:pt x="223" y="118"/>
                  </a:lnTo>
                  <a:lnTo>
                    <a:pt x="223" y="118"/>
                  </a:lnTo>
                  <a:lnTo>
                    <a:pt x="214" y="96"/>
                  </a:lnTo>
                  <a:lnTo>
                    <a:pt x="209" y="88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198" y="71"/>
                  </a:lnTo>
                  <a:lnTo>
                    <a:pt x="191" y="65"/>
                  </a:lnTo>
                  <a:lnTo>
                    <a:pt x="183" y="58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66" y="50"/>
                  </a:lnTo>
                  <a:lnTo>
                    <a:pt x="158" y="48"/>
                  </a:lnTo>
                  <a:lnTo>
                    <a:pt x="148" y="47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28" y="47"/>
                  </a:lnTo>
                  <a:lnTo>
                    <a:pt x="120" y="48"/>
                  </a:lnTo>
                  <a:lnTo>
                    <a:pt x="110" y="50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94" y="58"/>
                  </a:lnTo>
                  <a:lnTo>
                    <a:pt x="86" y="65"/>
                  </a:lnTo>
                  <a:lnTo>
                    <a:pt x="79" y="71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2" y="9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49" y="142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9" y="193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62" y="238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9" y="263"/>
                  </a:lnTo>
                  <a:lnTo>
                    <a:pt x="86" y="269"/>
                  </a:lnTo>
                  <a:lnTo>
                    <a:pt x="94" y="276"/>
                  </a:lnTo>
                  <a:lnTo>
                    <a:pt x="102" y="281"/>
                  </a:lnTo>
                  <a:lnTo>
                    <a:pt x="102" y="281"/>
                  </a:lnTo>
                  <a:lnTo>
                    <a:pt x="110" y="284"/>
                  </a:lnTo>
                  <a:lnTo>
                    <a:pt x="120" y="287"/>
                  </a:lnTo>
                  <a:lnTo>
                    <a:pt x="128" y="289"/>
                  </a:lnTo>
                  <a:lnTo>
                    <a:pt x="138" y="289"/>
                  </a:lnTo>
                  <a:lnTo>
                    <a:pt x="138" y="289"/>
                  </a:lnTo>
                  <a:lnTo>
                    <a:pt x="148" y="289"/>
                  </a:lnTo>
                  <a:lnTo>
                    <a:pt x="158" y="287"/>
                  </a:lnTo>
                  <a:lnTo>
                    <a:pt x="166" y="284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83" y="276"/>
                  </a:lnTo>
                  <a:lnTo>
                    <a:pt x="191" y="269"/>
                  </a:lnTo>
                  <a:lnTo>
                    <a:pt x="198" y="263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09" y="246"/>
                  </a:lnTo>
                  <a:lnTo>
                    <a:pt x="214" y="238"/>
                  </a:lnTo>
                  <a:lnTo>
                    <a:pt x="223" y="217"/>
                  </a:lnTo>
                  <a:lnTo>
                    <a:pt x="223" y="217"/>
                  </a:lnTo>
                  <a:lnTo>
                    <a:pt x="227" y="193"/>
                  </a:lnTo>
                  <a:lnTo>
                    <a:pt x="229" y="167"/>
                  </a:lnTo>
                  <a:lnTo>
                    <a:pt x="229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46"/>
            <p:cNvSpPr/>
            <p:nvPr/>
          </p:nvSpPr>
          <p:spPr bwMode="auto">
            <a:xfrm>
              <a:off x="5112822" y="3522449"/>
              <a:ext cx="282310" cy="426180"/>
            </a:xfrm>
            <a:custGeom>
              <a:avLst/>
              <a:gdLst>
                <a:gd name="T0" fmla="*/ 208 w 208"/>
                <a:gd name="T1" fmla="*/ 269 h 314"/>
                <a:gd name="T2" fmla="*/ 208 w 208"/>
                <a:gd name="T3" fmla="*/ 314 h 314"/>
                <a:gd name="T4" fmla="*/ 11 w 208"/>
                <a:gd name="T5" fmla="*/ 314 h 314"/>
                <a:gd name="T6" fmla="*/ 11 w 208"/>
                <a:gd name="T7" fmla="*/ 269 h 314"/>
                <a:gd name="T8" fmla="*/ 89 w 208"/>
                <a:gd name="T9" fmla="*/ 269 h 314"/>
                <a:gd name="T10" fmla="*/ 89 w 208"/>
                <a:gd name="T11" fmla="*/ 55 h 314"/>
                <a:gd name="T12" fmla="*/ 89 w 208"/>
                <a:gd name="T13" fmla="*/ 55 h 314"/>
                <a:gd name="T14" fmla="*/ 82 w 208"/>
                <a:gd name="T15" fmla="*/ 61 h 314"/>
                <a:gd name="T16" fmla="*/ 74 w 208"/>
                <a:gd name="T17" fmla="*/ 70 h 314"/>
                <a:gd name="T18" fmla="*/ 74 w 208"/>
                <a:gd name="T19" fmla="*/ 70 h 314"/>
                <a:gd name="T20" fmla="*/ 63 w 208"/>
                <a:gd name="T21" fmla="*/ 76 h 314"/>
                <a:gd name="T22" fmla="*/ 49 w 208"/>
                <a:gd name="T23" fmla="*/ 83 h 314"/>
                <a:gd name="T24" fmla="*/ 49 w 208"/>
                <a:gd name="T25" fmla="*/ 83 h 314"/>
                <a:gd name="T26" fmla="*/ 36 w 208"/>
                <a:gd name="T27" fmla="*/ 89 h 314"/>
                <a:gd name="T28" fmla="*/ 23 w 208"/>
                <a:gd name="T29" fmla="*/ 94 h 314"/>
                <a:gd name="T30" fmla="*/ 23 w 208"/>
                <a:gd name="T31" fmla="*/ 94 h 314"/>
                <a:gd name="T32" fmla="*/ 10 w 208"/>
                <a:gd name="T33" fmla="*/ 98 h 314"/>
                <a:gd name="T34" fmla="*/ 0 w 208"/>
                <a:gd name="T35" fmla="*/ 98 h 314"/>
                <a:gd name="T36" fmla="*/ 0 w 208"/>
                <a:gd name="T37" fmla="*/ 51 h 314"/>
                <a:gd name="T38" fmla="*/ 0 w 208"/>
                <a:gd name="T39" fmla="*/ 51 h 314"/>
                <a:gd name="T40" fmla="*/ 11 w 208"/>
                <a:gd name="T41" fmla="*/ 50 h 314"/>
                <a:gd name="T42" fmla="*/ 26 w 208"/>
                <a:gd name="T43" fmla="*/ 45 h 314"/>
                <a:gd name="T44" fmla="*/ 26 w 208"/>
                <a:gd name="T45" fmla="*/ 45 h 314"/>
                <a:gd name="T46" fmla="*/ 41 w 208"/>
                <a:gd name="T47" fmla="*/ 38 h 314"/>
                <a:gd name="T48" fmla="*/ 54 w 208"/>
                <a:gd name="T49" fmla="*/ 28 h 314"/>
                <a:gd name="T50" fmla="*/ 54 w 208"/>
                <a:gd name="T51" fmla="*/ 28 h 314"/>
                <a:gd name="T52" fmla="*/ 77 w 208"/>
                <a:gd name="T53" fmla="*/ 12 h 314"/>
                <a:gd name="T54" fmla="*/ 77 w 208"/>
                <a:gd name="T55" fmla="*/ 12 h 314"/>
                <a:gd name="T56" fmla="*/ 86 w 208"/>
                <a:gd name="T57" fmla="*/ 4 h 314"/>
                <a:gd name="T58" fmla="*/ 89 w 208"/>
                <a:gd name="T59" fmla="*/ 0 h 314"/>
                <a:gd name="T60" fmla="*/ 139 w 208"/>
                <a:gd name="T61" fmla="*/ 0 h 314"/>
                <a:gd name="T62" fmla="*/ 139 w 208"/>
                <a:gd name="T63" fmla="*/ 269 h 314"/>
                <a:gd name="T64" fmla="*/ 208 w 208"/>
                <a:gd name="T65" fmla="*/ 26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314">
                  <a:moveTo>
                    <a:pt x="208" y="269"/>
                  </a:moveTo>
                  <a:lnTo>
                    <a:pt x="208" y="314"/>
                  </a:lnTo>
                  <a:lnTo>
                    <a:pt x="11" y="314"/>
                  </a:lnTo>
                  <a:lnTo>
                    <a:pt x="11" y="269"/>
                  </a:lnTo>
                  <a:lnTo>
                    <a:pt x="89" y="269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2" y="61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3" y="76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36" y="89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10" y="98"/>
                  </a:lnTo>
                  <a:lnTo>
                    <a:pt x="0" y="9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1" y="50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41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6" y="4"/>
                  </a:lnTo>
                  <a:lnTo>
                    <a:pt x="89" y="0"/>
                  </a:lnTo>
                  <a:lnTo>
                    <a:pt x="139" y="0"/>
                  </a:lnTo>
                  <a:lnTo>
                    <a:pt x="139" y="269"/>
                  </a:lnTo>
                  <a:lnTo>
                    <a:pt x="208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547"/>
          <p:cNvSpPr>
            <a:spLocks noEditPoints="1"/>
          </p:cNvSpPr>
          <p:nvPr/>
        </p:nvSpPr>
        <p:spPr bwMode="auto">
          <a:xfrm>
            <a:off x="4223817" y="4342235"/>
            <a:ext cx="217162" cy="251094"/>
          </a:xfrm>
          <a:custGeom>
            <a:avLst/>
            <a:gdLst>
              <a:gd name="T0" fmla="*/ 61 w 160"/>
              <a:gd name="T1" fmla="*/ 86 h 185"/>
              <a:gd name="T2" fmla="*/ 89 w 160"/>
              <a:gd name="T3" fmla="*/ 79 h 185"/>
              <a:gd name="T4" fmla="*/ 110 w 160"/>
              <a:gd name="T5" fmla="*/ 106 h 185"/>
              <a:gd name="T6" fmla="*/ 99 w 160"/>
              <a:gd name="T7" fmla="*/ 132 h 185"/>
              <a:gd name="T8" fmla="*/ 71 w 160"/>
              <a:gd name="T9" fmla="*/ 139 h 185"/>
              <a:gd name="T10" fmla="*/ 49 w 160"/>
              <a:gd name="T11" fmla="*/ 112 h 185"/>
              <a:gd name="T12" fmla="*/ 137 w 160"/>
              <a:gd name="T13" fmla="*/ 45 h 185"/>
              <a:gd name="T14" fmla="*/ 94 w 160"/>
              <a:gd name="T15" fmla="*/ 35 h 185"/>
              <a:gd name="T16" fmla="*/ 66 w 160"/>
              <a:gd name="T17" fmla="*/ 22 h 185"/>
              <a:gd name="T18" fmla="*/ 30 w 160"/>
              <a:gd name="T19" fmla="*/ 51 h 185"/>
              <a:gd name="T20" fmla="*/ 15 w 160"/>
              <a:gd name="T21" fmla="*/ 56 h 185"/>
              <a:gd name="T22" fmla="*/ 3 w 160"/>
              <a:gd name="T23" fmla="*/ 109 h 185"/>
              <a:gd name="T24" fmla="*/ 36 w 160"/>
              <a:gd name="T25" fmla="*/ 172 h 185"/>
              <a:gd name="T26" fmla="*/ 109 w 160"/>
              <a:gd name="T27" fmla="*/ 180 h 185"/>
              <a:gd name="T28" fmla="*/ 155 w 160"/>
              <a:gd name="T29" fmla="*/ 109 h 185"/>
              <a:gd name="T30" fmla="*/ 145 w 160"/>
              <a:gd name="T31" fmla="*/ 56 h 185"/>
              <a:gd name="T32" fmla="*/ 64 w 160"/>
              <a:gd name="T33" fmla="*/ 41 h 185"/>
              <a:gd name="T34" fmla="*/ 11 w 160"/>
              <a:gd name="T35" fmla="*/ 96 h 185"/>
              <a:gd name="T36" fmla="*/ 30 w 160"/>
              <a:gd name="T37" fmla="*/ 159 h 185"/>
              <a:gd name="T38" fmla="*/ 92 w 160"/>
              <a:gd name="T39" fmla="*/ 177 h 185"/>
              <a:gd name="T40" fmla="*/ 147 w 160"/>
              <a:gd name="T41" fmla="*/ 122 h 185"/>
              <a:gd name="T42" fmla="*/ 129 w 160"/>
              <a:gd name="T43" fmla="*/ 60 h 185"/>
              <a:gd name="T44" fmla="*/ 158 w 160"/>
              <a:gd name="T45" fmla="*/ 46 h 185"/>
              <a:gd name="T46" fmla="*/ 150 w 160"/>
              <a:gd name="T47" fmla="*/ 56 h 185"/>
              <a:gd name="T48" fmla="*/ 143 w 160"/>
              <a:gd name="T49" fmla="*/ 33 h 185"/>
              <a:gd name="T50" fmla="*/ 2 w 160"/>
              <a:gd name="T51" fmla="*/ 48 h 185"/>
              <a:gd name="T52" fmla="*/ 23 w 160"/>
              <a:gd name="T53" fmla="*/ 40 h 185"/>
              <a:gd name="T54" fmla="*/ 8 w 160"/>
              <a:gd name="T55" fmla="*/ 56 h 185"/>
              <a:gd name="T56" fmla="*/ 56 w 160"/>
              <a:gd name="T57" fmla="*/ 0 h 185"/>
              <a:gd name="T58" fmla="*/ 105 w 160"/>
              <a:gd name="T59" fmla="*/ 15 h 185"/>
              <a:gd name="T60" fmla="*/ 53 w 160"/>
              <a:gd name="T61" fmla="*/ 15 h 185"/>
              <a:gd name="T62" fmla="*/ 69 w 160"/>
              <a:gd name="T63" fmla="*/ 107 h 185"/>
              <a:gd name="T64" fmla="*/ 79 w 160"/>
              <a:gd name="T65" fmla="*/ 117 h 185"/>
              <a:gd name="T66" fmla="*/ 89 w 160"/>
              <a:gd name="T67" fmla="*/ 106 h 185"/>
              <a:gd name="T68" fmla="*/ 72 w 160"/>
              <a:gd name="T69" fmla="*/ 101 h 185"/>
              <a:gd name="T70" fmla="*/ 23 w 160"/>
              <a:gd name="T71" fmla="*/ 99 h 185"/>
              <a:gd name="T72" fmla="*/ 30 w 160"/>
              <a:gd name="T73" fmla="*/ 111 h 185"/>
              <a:gd name="T74" fmla="*/ 30 w 160"/>
              <a:gd name="T75" fmla="*/ 137 h 185"/>
              <a:gd name="T76" fmla="*/ 43 w 160"/>
              <a:gd name="T77" fmla="*/ 152 h 185"/>
              <a:gd name="T78" fmla="*/ 58 w 160"/>
              <a:gd name="T79" fmla="*/ 154 h 185"/>
              <a:gd name="T80" fmla="*/ 79 w 160"/>
              <a:gd name="T81" fmla="*/ 165 h 185"/>
              <a:gd name="T82" fmla="*/ 99 w 160"/>
              <a:gd name="T83" fmla="*/ 162 h 185"/>
              <a:gd name="T84" fmla="*/ 107 w 160"/>
              <a:gd name="T85" fmla="*/ 150 h 185"/>
              <a:gd name="T86" fmla="*/ 129 w 160"/>
              <a:gd name="T87" fmla="*/ 137 h 185"/>
              <a:gd name="T88" fmla="*/ 135 w 160"/>
              <a:gd name="T89" fmla="*/ 119 h 185"/>
              <a:gd name="T90" fmla="*/ 129 w 160"/>
              <a:gd name="T91" fmla="*/ 106 h 185"/>
              <a:gd name="T92" fmla="*/ 130 w 160"/>
              <a:gd name="T93" fmla="*/ 79 h 185"/>
              <a:gd name="T94" fmla="*/ 115 w 160"/>
              <a:gd name="T95" fmla="*/ 64 h 185"/>
              <a:gd name="T96" fmla="*/ 102 w 160"/>
              <a:gd name="T97" fmla="*/ 64 h 185"/>
              <a:gd name="T98" fmla="*/ 81 w 160"/>
              <a:gd name="T99" fmla="*/ 51 h 185"/>
              <a:gd name="T100" fmla="*/ 59 w 160"/>
              <a:gd name="T101" fmla="*/ 55 h 185"/>
              <a:gd name="T102" fmla="*/ 53 w 160"/>
              <a:gd name="T103" fmla="*/ 68 h 185"/>
              <a:gd name="T104" fmla="*/ 30 w 160"/>
              <a:gd name="T105" fmla="*/ 79 h 185"/>
              <a:gd name="T106" fmla="*/ 44 w 160"/>
              <a:gd name="T107" fmla="*/ 106 h 185"/>
              <a:gd name="T108" fmla="*/ 58 w 160"/>
              <a:gd name="T109" fmla="*/ 137 h 185"/>
              <a:gd name="T110" fmla="*/ 91 w 160"/>
              <a:gd name="T111" fmla="*/ 144 h 185"/>
              <a:gd name="T112" fmla="*/ 115 w 160"/>
              <a:gd name="T113" fmla="*/ 112 h 185"/>
              <a:gd name="T114" fmla="*/ 102 w 160"/>
              <a:gd name="T115" fmla="*/ 81 h 185"/>
              <a:gd name="T116" fmla="*/ 69 w 160"/>
              <a:gd name="T117" fmla="*/ 74 h 185"/>
              <a:gd name="T118" fmla="*/ 44 w 160"/>
              <a:gd name="T119" fmla="*/ 10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85">
                <a:moveTo>
                  <a:pt x="49" y="106"/>
                </a:moveTo>
                <a:lnTo>
                  <a:pt x="49" y="106"/>
                </a:lnTo>
                <a:lnTo>
                  <a:pt x="51" y="101"/>
                </a:lnTo>
                <a:lnTo>
                  <a:pt x="53" y="94"/>
                </a:lnTo>
                <a:lnTo>
                  <a:pt x="56" y="89"/>
                </a:lnTo>
                <a:lnTo>
                  <a:pt x="61" y="86"/>
                </a:lnTo>
                <a:lnTo>
                  <a:pt x="64" y="83"/>
                </a:lnTo>
                <a:lnTo>
                  <a:pt x="71" y="79"/>
                </a:lnTo>
                <a:lnTo>
                  <a:pt x="76" y="79"/>
                </a:lnTo>
                <a:lnTo>
                  <a:pt x="82" y="78"/>
                </a:lnTo>
                <a:lnTo>
                  <a:pt x="82" y="78"/>
                </a:lnTo>
                <a:lnTo>
                  <a:pt x="89" y="79"/>
                </a:lnTo>
                <a:lnTo>
                  <a:pt x="94" y="83"/>
                </a:lnTo>
                <a:lnTo>
                  <a:pt x="99" y="84"/>
                </a:lnTo>
                <a:lnTo>
                  <a:pt x="104" y="89"/>
                </a:lnTo>
                <a:lnTo>
                  <a:pt x="107" y="94"/>
                </a:lnTo>
                <a:lnTo>
                  <a:pt x="109" y="99"/>
                </a:lnTo>
                <a:lnTo>
                  <a:pt x="110" y="106"/>
                </a:lnTo>
                <a:lnTo>
                  <a:pt x="110" y="111"/>
                </a:lnTo>
                <a:lnTo>
                  <a:pt x="110" y="111"/>
                </a:lnTo>
                <a:lnTo>
                  <a:pt x="109" y="117"/>
                </a:lnTo>
                <a:lnTo>
                  <a:pt x="107" y="122"/>
                </a:lnTo>
                <a:lnTo>
                  <a:pt x="104" y="127"/>
                </a:lnTo>
                <a:lnTo>
                  <a:pt x="99" y="132"/>
                </a:lnTo>
                <a:lnTo>
                  <a:pt x="94" y="135"/>
                </a:lnTo>
                <a:lnTo>
                  <a:pt x="89" y="137"/>
                </a:lnTo>
                <a:lnTo>
                  <a:pt x="84" y="139"/>
                </a:lnTo>
                <a:lnTo>
                  <a:pt x="77" y="139"/>
                </a:lnTo>
                <a:lnTo>
                  <a:pt x="77" y="139"/>
                </a:lnTo>
                <a:lnTo>
                  <a:pt x="71" y="139"/>
                </a:lnTo>
                <a:lnTo>
                  <a:pt x="66" y="135"/>
                </a:lnTo>
                <a:lnTo>
                  <a:pt x="61" y="132"/>
                </a:lnTo>
                <a:lnTo>
                  <a:pt x="56" y="129"/>
                </a:lnTo>
                <a:lnTo>
                  <a:pt x="53" y="124"/>
                </a:lnTo>
                <a:lnTo>
                  <a:pt x="51" y="119"/>
                </a:lnTo>
                <a:lnTo>
                  <a:pt x="49" y="112"/>
                </a:lnTo>
                <a:lnTo>
                  <a:pt x="49" y="106"/>
                </a:lnTo>
                <a:lnTo>
                  <a:pt x="49" y="106"/>
                </a:lnTo>
                <a:close/>
                <a:moveTo>
                  <a:pt x="145" y="55"/>
                </a:moveTo>
                <a:lnTo>
                  <a:pt x="137" y="45"/>
                </a:lnTo>
                <a:lnTo>
                  <a:pt x="137" y="45"/>
                </a:lnTo>
                <a:lnTo>
                  <a:pt x="137" y="45"/>
                </a:lnTo>
                <a:lnTo>
                  <a:pt x="130" y="51"/>
                </a:lnTo>
                <a:lnTo>
                  <a:pt x="130" y="51"/>
                </a:lnTo>
                <a:lnTo>
                  <a:pt x="122" y="46"/>
                </a:lnTo>
                <a:lnTo>
                  <a:pt x="114" y="41"/>
                </a:lnTo>
                <a:lnTo>
                  <a:pt x="104" y="36"/>
                </a:lnTo>
                <a:lnTo>
                  <a:pt x="94" y="35"/>
                </a:lnTo>
                <a:lnTo>
                  <a:pt x="94" y="22"/>
                </a:lnTo>
                <a:lnTo>
                  <a:pt x="94" y="22"/>
                </a:lnTo>
                <a:lnTo>
                  <a:pt x="92" y="20"/>
                </a:lnTo>
                <a:lnTo>
                  <a:pt x="66" y="20"/>
                </a:lnTo>
                <a:lnTo>
                  <a:pt x="66" y="20"/>
                </a:lnTo>
                <a:lnTo>
                  <a:pt x="66" y="22"/>
                </a:lnTo>
                <a:lnTo>
                  <a:pt x="66" y="33"/>
                </a:lnTo>
                <a:lnTo>
                  <a:pt x="66" y="33"/>
                </a:lnTo>
                <a:lnTo>
                  <a:pt x="56" y="36"/>
                </a:lnTo>
                <a:lnTo>
                  <a:pt x="46" y="40"/>
                </a:lnTo>
                <a:lnTo>
                  <a:pt x="38" y="45"/>
                </a:lnTo>
                <a:lnTo>
                  <a:pt x="30" y="51"/>
                </a:lnTo>
                <a:lnTo>
                  <a:pt x="23" y="46"/>
                </a:lnTo>
                <a:lnTo>
                  <a:pt x="23" y="46"/>
                </a:lnTo>
                <a:lnTo>
                  <a:pt x="23" y="4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20" y="61"/>
                </a:lnTo>
                <a:lnTo>
                  <a:pt x="20" y="61"/>
                </a:lnTo>
                <a:lnTo>
                  <a:pt x="13" y="71"/>
                </a:lnTo>
                <a:lnTo>
                  <a:pt x="6" y="83"/>
                </a:lnTo>
                <a:lnTo>
                  <a:pt x="3" y="96"/>
                </a:lnTo>
                <a:lnTo>
                  <a:pt x="3" y="109"/>
                </a:lnTo>
                <a:lnTo>
                  <a:pt x="3" y="109"/>
                </a:lnTo>
                <a:lnTo>
                  <a:pt x="5" y="124"/>
                </a:lnTo>
                <a:lnTo>
                  <a:pt x="8" y="139"/>
                </a:lnTo>
                <a:lnTo>
                  <a:pt x="16" y="152"/>
                </a:lnTo>
                <a:lnTo>
                  <a:pt x="25" y="163"/>
                </a:lnTo>
                <a:lnTo>
                  <a:pt x="36" y="172"/>
                </a:lnTo>
                <a:lnTo>
                  <a:pt x="49" y="180"/>
                </a:lnTo>
                <a:lnTo>
                  <a:pt x="64" y="183"/>
                </a:lnTo>
                <a:lnTo>
                  <a:pt x="79" y="185"/>
                </a:lnTo>
                <a:lnTo>
                  <a:pt x="79" y="185"/>
                </a:lnTo>
                <a:lnTo>
                  <a:pt x="94" y="183"/>
                </a:lnTo>
                <a:lnTo>
                  <a:pt x="109" y="180"/>
                </a:lnTo>
                <a:lnTo>
                  <a:pt x="122" y="172"/>
                </a:lnTo>
                <a:lnTo>
                  <a:pt x="134" y="163"/>
                </a:lnTo>
                <a:lnTo>
                  <a:pt x="142" y="152"/>
                </a:lnTo>
                <a:lnTo>
                  <a:pt x="150" y="139"/>
                </a:lnTo>
                <a:lnTo>
                  <a:pt x="153" y="124"/>
                </a:lnTo>
                <a:lnTo>
                  <a:pt x="155" y="109"/>
                </a:lnTo>
                <a:lnTo>
                  <a:pt x="155" y="109"/>
                </a:lnTo>
                <a:lnTo>
                  <a:pt x="155" y="96"/>
                </a:lnTo>
                <a:lnTo>
                  <a:pt x="152" y="84"/>
                </a:lnTo>
                <a:lnTo>
                  <a:pt x="147" y="73"/>
                </a:lnTo>
                <a:lnTo>
                  <a:pt x="138" y="61"/>
                </a:lnTo>
                <a:lnTo>
                  <a:pt x="145" y="56"/>
                </a:lnTo>
                <a:lnTo>
                  <a:pt x="145" y="56"/>
                </a:lnTo>
                <a:lnTo>
                  <a:pt x="145" y="55"/>
                </a:lnTo>
                <a:lnTo>
                  <a:pt x="145" y="55"/>
                </a:lnTo>
                <a:close/>
                <a:moveTo>
                  <a:pt x="79" y="40"/>
                </a:moveTo>
                <a:lnTo>
                  <a:pt x="79" y="40"/>
                </a:lnTo>
                <a:lnTo>
                  <a:pt x="64" y="41"/>
                </a:lnTo>
                <a:lnTo>
                  <a:pt x="53" y="45"/>
                </a:lnTo>
                <a:lnTo>
                  <a:pt x="39" y="51"/>
                </a:lnTo>
                <a:lnTo>
                  <a:pt x="30" y="60"/>
                </a:lnTo>
                <a:lnTo>
                  <a:pt x="21" y="69"/>
                </a:lnTo>
                <a:lnTo>
                  <a:pt x="15" y="83"/>
                </a:lnTo>
                <a:lnTo>
                  <a:pt x="11" y="96"/>
                </a:lnTo>
                <a:lnTo>
                  <a:pt x="10" y="109"/>
                </a:lnTo>
                <a:lnTo>
                  <a:pt x="10" y="109"/>
                </a:lnTo>
                <a:lnTo>
                  <a:pt x="11" y="122"/>
                </a:lnTo>
                <a:lnTo>
                  <a:pt x="15" y="135"/>
                </a:lnTo>
                <a:lnTo>
                  <a:pt x="21" y="149"/>
                </a:lnTo>
                <a:lnTo>
                  <a:pt x="30" y="159"/>
                </a:lnTo>
                <a:lnTo>
                  <a:pt x="39" y="167"/>
                </a:lnTo>
                <a:lnTo>
                  <a:pt x="53" y="173"/>
                </a:lnTo>
                <a:lnTo>
                  <a:pt x="64" y="177"/>
                </a:lnTo>
                <a:lnTo>
                  <a:pt x="79" y="178"/>
                </a:lnTo>
                <a:lnTo>
                  <a:pt x="79" y="178"/>
                </a:lnTo>
                <a:lnTo>
                  <a:pt x="92" y="177"/>
                </a:lnTo>
                <a:lnTo>
                  <a:pt x="105" y="173"/>
                </a:lnTo>
                <a:lnTo>
                  <a:pt x="117" y="167"/>
                </a:lnTo>
                <a:lnTo>
                  <a:pt x="129" y="159"/>
                </a:lnTo>
                <a:lnTo>
                  <a:pt x="137" y="149"/>
                </a:lnTo>
                <a:lnTo>
                  <a:pt x="143" y="135"/>
                </a:lnTo>
                <a:lnTo>
                  <a:pt x="147" y="122"/>
                </a:lnTo>
                <a:lnTo>
                  <a:pt x="148" y="109"/>
                </a:lnTo>
                <a:lnTo>
                  <a:pt x="148" y="109"/>
                </a:lnTo>
                <a:lnTo>
                  <a:pt x="147" y="96"/>
                </a:lnTo>
                <a:lnTo>
                  <a:pt x="143" y="83"/>
                </a:lnTo>
                <a:lnTo>
                  <a:pt x="137" y="69"/>
                </a:lnTo>
                <a:lnTo>
                  <a:pt x="129" y="60"/>
                </a:lnTo>
                <a:lnTo>
                  <a:pt x="117" y="51"/>
                </a:lnTo>
                <a:lnTo>
                  <a:pt x="105" y="45"/>
                </a:lnTo>
                <a:lnTo>
                  <a:pt x="92" y="41"/>
                </a:lnTo>
                <a:lnTo>
                  <a:pt x="79" y="40"/>
                </a:lnTo>
                <a:lnTo>
                  <a:pt x="79" y="40"/>
                </a:lnTo>
                <a:close/>
                <a:moveTo>
                  <a:pt x="158" y="46"/>
                </a:moveTo>
                <a:lnTo>
                  <a:pt x="158" y="46"/>
                </a:lnTo>
                <a:lnTo>
                  <a:pt x="160" y="48"/>
                </a:lnTo>
                <a:lnTo>
                  <a:pt x="158" y="50"/>
                </a:lnTo>
                <a:lnTo>
                  <a:pt x="152" y="56"/>
                </a:lnTo>
                <a:lnTo>
                  <a:pt x="152" y="56"/>
                </a:lnTo>
                <a:lnTo>
                  <a:pt x="150" y="56"/>
                </a:lnTo>
                <a:lnTo>
                  <a:pt x="148" y="56"/>
                </a:lnTo>
                <a:lnTo>
                  <a:pt x="137" y="43"/>
                </a:lnTo>
                <a:lnTo>
                  <a:pt x="137" y="43"/>
                </a:lnTo>
                <a:lnTo>
                  <a:pt x="135" y="41"/>
                </a:lnTo>
                <a:lnTo>
                  <a:pt x="137" y="40"/>
                </a:lnTo>
                <a:lnTo>
                  <a:pt x="143" y="33"/>
                </a:lnTo>
                <a:lnTo>
                  <a:pt x="143" y="33"/>
                </a:lnTo>
                <a:lnTo>
                  <a:pt x="145" y="33"/>
                </a:lnTo>
                <a:lnTo>
                  <a:pt x="147" y="33"/>
                </a:lnTo>
                <a:lnTo>
                  <a:pt x="158" y="46"/>
                </a:lnTo>
                <a:lnTo>
                  <a:pt x="158" y="46"/>
                </a:lnTo>
                <a:close/>
                <a:moveTo>
                  <a:pt x="2" y="48"/>
                </a:moveTo>
                <a:lnTo>
                  <a:pt x="13" y="33"/>
                </a:lnTo>
                <a:lnTo>
                  <a:pt x="13" y="33"/>
                </a:lnTo>
                <a:lnTo>
                  <a:pt x="15" y="33"/>
                </a:lnTo>
                <a:lnTo>
                  <a:pt x="16" y="33"/>
                </a:lnTo>
                <a:lnTo>
                  <a:pt x="23" y="40"/>
                </a:lnTo>
                <a:lnTo>
                  <a:pt x="23" y="40"/>
                </a:lnTo>
                <a:lnTo>
                  <a:pt x="25" y="41"/>
                </a:lnTo>
                <a:lnTo>
                  <a:pt x="23" y="43"/>
                </a:lnTo>
                <a:lnTo>
                  <a:pt x="11" y="56"/>
                </a:lnTo>
                <a:lnTo>
                  <a:pt x="11" y="56"/>
                </a:lnTo>
                <a:lnTo>
                  <a:pt x="10" y="58"/>
                </a:lnTo>
                <a:lnTo>
                  <a:pt x="8" y="56"/>
                </a:lnTo>
                <a:lnTo>
                  <a:pt x="2" y="51"/>
                </a:lnTo>
                <a:lnTo>
                  <a:pt x="2" y="51"/>
                </a:lnTo>
                <a:lnTo>
                  <a:pt x="0" y="50"/>
                </a:lnTo>
                <a:lnTo>
                  <a:pt x="2" y="48"/>
                </a:lnTo>
                <a:lnTo>
                  <a:pt x="2" y="4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0"/>
                </a:lnTo>
                <a:lnTo>
                  <a:pt x="105" y="2"/>
                </a:lnTo>
                <a:lnTo>
                  <a:pt x="105" y="3"/>
                </a:lnTo>
                <a:lnTo>
                  <a:pt x="105" y="15"/>
                </a:lnTo>
                <a:lnTo>
                  <a:pt x="105" y="15"/>
                </a:lnTo>
                <a:lnTo>
                  <a:pt x="105" y="17"/>
                </a:lnTo>
                <a:lnTo>
                  <a:pt x="104" y="18"/>
                </a:lnTo>
                <a:lnTo>
                  <a:pt x="56" y="18"/>
                </a:lnTo>
                <a:lnTo>
                  <a:pt x="56" y="18"/>
                </a:lnTo>
                <a:lnTo>
                  <a:pt x="54" y="17"/>
                </a:lnTo>
                <a:lnTo>
                  <a:pt x="53" y="15"/>
                </a:lnTo>
                <a:lnTo>
                  <a:pt x="53" y="3"/>
                </a:lnTo>
                <a:lnTo>
                  <a:pt x="53" y="3"/>
                </a:lnTo>
                <a:lnTo>
                  <a:pt x="54" y="2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69" y="107"/>
                </a:moveTo>
                <a:lnTo>
                  <a:pt x="69" y="107"/>
                </a:lnTo>
                <a:lnTo>
                  <a:pt x="71" y="111"/>
                </a:lnTo>
                <a:lnTo>
                  <a:pt x="72" y="114"/>
                </a:lnTo>
                <a:lnTo>
                  <a:pt x="74" y="117"/>
                </a:lnTo>
                <a:lnTo>
                  <a:pt x="79" y="117"/>
                </a:lnTo>
                <a:lnTo>
                  <a:pt x="79" y="117"/>
                </a:lnTo>
                <a:lnTo>
                  <a:pt x="82" y="117"/>
                </a:lnTo>
                <a:lnTo>
                  <a:pt x="86" y="116"/>
                </a:lnTo>
                <a:lnTo>
                  <a:pt x="87" y="112"/>
                </a:lnTo>
                <a:lnTo>
                  <a:pt x="89" y="109"/>
                </a:lnTo>
                <a:lnTo>
                  <a:pt x="89" y="109"/>
                </a:lnTo>
                <a:lnTo>
                  <a:pt x="89" y="106"/>
                </a:lnTo>
                <a:lnTo>
                  <a:pt x="87" y="102"/>
                </a:lnTo>
                <a:lnTo>
                  <a:pt x="84" y="101"/>
                </a:lnTo>
                <a:lnTo>
                  <a:pt x="81" y="99"/>
                </a:lnTo>
                <a:lnTo>
                  <a:pt x="81" y="99"/>
                </a:lnTo>
                <a:lnTo>
                  <a:pt x="76" y="99"/>
                </a:lnTo>
                <a:lnTo>
                  <a:pt x="72" y="101"/>
                </a:lnTo>
                <a:lnTo>
                  <a:pt x="71" y="104"/>
                </a:lnTo>
                <a:lnTo>
                  <a:pt x="69" y="107"/>
                </a:lnTo>
                <a:lnTo>
                  <a:pt x="69" y="107"/>
                </a:lnTo>
                <a:close/>
                <a:moveTo>
                  <a:pt x="31" y="97"/>
                </a:moveTo>
                <a:lnTo>
                  <a:pt x="23" y="99"/>
                </a:lnTo>
                <a:lnTo>
                  <a:pt x="23" y="99"/>
                </a:lnTo>
                <a:lnTo>
                  <a:pt x="23" y="99"/>
                </a:lnTo>
                <a:lnTo>
                  <a:pt x="21" y="107"/>
                </a:lnTo>
                <a:lnTo>
                  <a:pt x="21" y="107"/>
                </a:lnTo>
                <a:lnTo>
                  <a:pt x="23" y="109"/>
                </a:lnTo>
                <a:lnTo>
                  <a:pt x="30" y="111"/>
                </a:lnTo>
                <a:lnTo>
                  <a:pt x="30" y="111"/>
                </a:lnTo>
                <a:lnTo>
                  <a:pt x="33" y="124"/>
                </a:lnTo>
                <a:lnTo>
                  <a:pt x="26" y="127"/>
                </a:lnTo>
                <a:lnTo>
                  <a:pt x="26" y="127"/>
                </a:lnTo>
                <a:lnTo>
                  <a:pt x="26" y="129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8" y="135"/>
                </a:lnTo>
                <a:lnTo>
                  <a:pt x="38" y="135"/>
                </a:lnTo>
                <a:lnTo>
                  <a:pt x="46" y="145"/>
                </a:lnTo>
                <a:lnTo>
                  <a:pt x="43" y="152"/>
                </a:lnTo>
                <a:lnTo>
                  <a:pt x="43" y="152"/>
                </a:lnTo>
                <a:lnTo>
                  <a:pt x="43" y="154"/>
                </a:lnTo>
                <a:lnTo>
                  <a:pt x="51" y="159"/>
                </a:lnTo>
                <a:lnTo>
                  <a:pt x="51" y="159"/>
                </a:lnTo>
                <a:lnTo>
                  <a:pt x="51" y="159"/>
                </a:lnTo>
                <a:lnTo>
                  <a:pt x="58" y="154"/>
                </a:lnTo>
                <a:lnTo>
                  <a:pt x="58" y="154"/>
                </a:lnTo>
                <a:lnTo>
                  <a:pt x="69" y="157"/>
                </a:lnTo>
                <a:lnTo>
                  <a:pt x="69" y="165"/>
                </a:lnTo>
                <a:lnTo>
                  <a:pt x="69" y="165"/>
                </a:lnTo>
                <a:lnTo>
                  <a:pt x="71" y="165"/>
                </a:lnTo>
                <a:lnTo>
                  <a:pt x="79" y="165"/>
                </a:lnTo>
                <a:lnTo>
                  <a:pt x="79" y="165"/>
                </a:lnTo>
                <a:lnTo>
                  <a:pt x="81" y="165"/>
                </a:lnTo>
                <a:lnTo>
                  <a:pt x="82" y="159"/>
                </a:lnTo>
                <a:lnTo>
                  <a:pt x="82" y="159"/>
                </a:lnTo>
                <a:lnTo>
                  <a:pt x="94" y="157"/>
                </a:lnTo>
                <a:lnTo>
                  <a:pt x="99" y="162"/>
                </a:lnTo>
                <a:lnTo>
                  <a:pt x="99" y="162"/>
                </a:lnTo>
                <a:lnTo>
                  <a:pt x="101" y="162"/>
                </a:lnTo>
                <a:lnTo>
                  <a:pt x="109" y="159"/>
                </a:lnTo>
                <a:lnTo>
                  <a:pt x="109" y="159"/>
                </a:lnTo>
                <a:lnTo>
                  <a:pt x="109" y="157"/>
                </a:lnTo>
                <a:lnTo>
                  <a:pt x="107" y="150"/>
                </a:lnTo>
                <a:lnTo>
                  <a:pt x="107" y="150"/>
                </a:lnTo>
                <a:lnTo>
                  <a:pt x="117" y="142"/>
                </a:lnTo>
                <a:lnTo>
                  <a:pt x="124" y="145"/>
                </a:lnTo>
                <a:lnTo>
                  <a:pt x="124" y="145"/>
                </a:lnTo>
                <a:lnTo>
                  <a:pt x="124" y="145"/>
                </a:lnTo>
                <a:lnTo>
                  <a:pt x="129" y="137"/>
                </a:lnTo>
                <a:lnTo>
                  <a:pt x="129" y="137"/>
                </a:lnTo>
                <a:lnTo>
                  <a:pt x="129" y="137"/>
                </a:lnTo>
                <a:lnTo>
                  <a:pt x="124" y="130"/>
                </a:lnTo>
                <a:lnTo>
                  <a:pt x="124" y="130"/>
                </a:lnTo>
                <a:lnTo>
                  <a:pt x="129" y="119"/>
                </a:lnTo>
                <a:lnTo>
                  <a:pt x="135" y="119"/>
                </a:lnTo>
                <a:lnTo>
                  <a:pt x="135" y="119"/>
                </a:lnTo>
                <a:lnTo>
                  <a:pt x="137" y="117"/>
                </a:lnTo>
                <a:lnTo>
                  <a:pt x="137" y="109"/>
                </a:lnTo>
                <a:lnTo>
                  <a:pt x="137" y="109"/>
                </a:lnTo>
                <a:lnTo>
                  <a:pt x="137" y="107"/>
                </a:lnTo>
                <a:lnTo>
                  <a:pt x="129" y="106"/>
                </a:lnTo>
                <a:lnTo>
                  <a:pt x="129" y="106"/>
                </a:lnTo>
                <a:lnTo>
                  <a:pt x="127" y="94"/>
                </a:lnTo>
                <a:lnTo>
                  <a:pt x="134" y="89"/>
                </a:lnTo>
                <a:lnTo>
                  <a:pt x="134" y="89"/>
                </a:lnTo>
                <a:lnTo>
                  <a:pt x="134" y="88"/>
                </a:lnTo>
                <a:lnTo>
                  <a:pt x="130" y="79"/>
                </a:lnTo>
                <a:lnTo>
                  <a:pt x="130" y="79"/>
                </a:lnTo>
                <a:lnTo>
                  <a:pt x="129" y="79"/>
                </a:lnTo>
                <a:lnTo>
                  <a:pt x="120" y="81"/>
                </a:lnTo>
                <a:lnTo>
                  <a:pt x="120" y="81"/>
                </a:lnTo>
                <a:lnTo>
                  <a:pt x="114" y="73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09" y="58"/>
                </a:lnTo>
                <a:lnTo>
                  <a:pt x="109" y="58"/>
                </a:lnTo>
                <a:lnTo>
                  <a:pt x="107" y="60"/>
                </a:lnTo>
                <a:lnTo>
                  <a:pt x="102" y="64"/>
                </a:lnTo>
                <a:lnTo>
                  <a:pt x="102" y="64"/>
                </a:lnTo>
                <a:lnTo>
                  <a:pt x="91" y="60"/>
                </a:lnTo>
                <a:lnTo>
                  <a:pt x="89" y="53"/>
                </a:lnTo>
                <a:lnTo>
                  <a:pt x="89" y="53"/>
                </a:lnTo>
                <a:lnTo>
                  <a:pt x="89" y="51"/>
                </a:lnTo>
                <a:lnTo>
                  <a:pt x="81" y="51"/>
                </a:lnTo>
                <a:lnTo>
                  <a:pt x="81" y="51"/>
                </a:lnTo>
                <a:lnTo>
                  <a:pt x="79" y="51"/>
                </a:lnTo>
                <a:lnTo>
                  <a:pt x="76" y="60"/>
                </a:lnTo>
                <a:lnTo>
                  <a:pt x="76" y="60"/>
                </a:lnTo>
                <a:lnTo>
                  <a:pt x="66" y="61"/>
                </a:lnTo>
                <a:lnTo>
                  <a:pt x="59" y="55"/>
                </a:lnTo>
                <a:lnTo>
                  <a:pt x="59" y="55"/>
                </a:lnTo>
                <a:lnTo>
                  <a:pt x="59" y="55"/>
                </a:lnTo>
                <a:lnTo>
                  <a:pt x="51" y="58"/>
                </a:lnTo>
                <a:lnTo>
                  <a:pt x="51" y="58"/>
                </a:lnTo>
                <a:lnTo>
                  <a:pt x="51" y="60"/>
                </a:lnTo>
                <a:lnTo>
                  <a:pt x="53" y="68"/>
                </a:lnTo>
                <a:lnTo>
                  <a:pt x="53" y="68"/>
                </a:lnTo>
                <a:lnTo>
                  <a:pt x="43" y="74"/>
                </a:lnTo>
                <a:lnTo>
                  <a:pt x="36" y="71"/>
                </a:lnTo>
                <a:lnTo>
                  <a:pt x="36" y="71"/>
                </a:lnTo>
                <a:lnTo>
                  <a:pt x="35" y="73"/>
                </a:lnTo>
                <a:lnTo>
                  <a:pt x="30" y="79"/>
                </a:lnTo>
                <a:lnTo>
                  <a:pt x="30" y="79"/>
                </a:lnTo>
                <a:lnTo>
                  <a:pt x="30" y="81"/>
                </a:lnTo>
                <a:lnTo>
                  <a:pt x="35" y="86"/>
                </a:lnTo>
                <a:lnTo>
                  <a:pt x="35" y="86"/>
                </a:lnTo>
                <a:lnTo>
                  <a:pt x="31" y="97"/>
                </a:lnTo>
                <a:lnTo>
                  <a:pt x="31" y="97"/>
                </a:lnTo>
                <a:close/>
                <a:moveTo>
                  <a:pt x="44" y="106"/>
                </a:moveTo>
                <a:lnTo>
                  <a:pt x="44" y="106"/>
                </a:lnTo>
                <a:lnTo>
                  <a:pt x="44" y="112"/>
                </a:lnTo>
                <a:lnTo>
                  <a:pt x="46" y="121"/>
                </a:lnTo>
                <a:lnTo>
                  <a:pt x="48" y="126"/>
                </a:lnTo>
                <a:lnTo>
                  <a:pt x="53" y="132"/>
                </a:lnTo>
                <a:lnTo>
                  <a:pt x="58" y="137"/>
                </a:lnTo>
                <a:lnTo>
                  <a:pt x="63" y="140"/>
                </a:lnTo>
                <a:lnTo>
                  <a:pt x="69" y="144"/>
                </a:lnTo>
                <a:lnTo>
                  <a:pt x="76" y="145"/>
                </a:lnTo>
                <a:lnTo>
                  <a:pt x="76" y="145"/>
                </a:lnTo>
                <a:lnTo>
                  <a:pt x="84" y="145"/>
                </a:lnTo>
                <a:lnTo>
                  <a:pt x="91" y="144"/>
                </a:lnTo>
                <a:lnTo>
                  <a:pt x="97" y="140"/>
                </a:lnTo>
                <a:lnTo>
                  <a:pt x="102" y="137"/>
                </a:lnTo>
                <a:lnTo>
                  <a:pt x="107" y="132"/>
                </a:lnTo>
                <a:lnTo>
                  <a:pt x="112" y="126"/>
                </a:lnTo>
                <a:lnTo>
                  <a:pt x="114" y="119"/>
                </a:lnTo>
                <a:lnTo>
                  <a:pt x="115" y="112"/>
                </a:lnTo>
                <a:lnTo>
                  <a:pt x="115" y="112"/>
                </a:lnTo>
                <a:lnTo>
                  <a:pt x="115" y="104"/>
                </a:lnTo>
                <a:lnTo>
                  <a:pt x="114" y="97"/>
                </a:lnTo>
                <a:lnTo>
                  <a:pt x="110" y="91"/>
                </a:lnTo>
                <a:lnTo>
                  <a:pt x="107" y="86"/>
                </a:lnTo>
                <a:lnTo>
                  <a:pt x="102" y="81"/>
                </a:lnTo>
                <a:lnTo>
                  <a:pt x="97" y="76"/>
                </a:lnTo>
                <a:lnTo>
                  <a:pt x="91" y="74"/>
                </a:lnTo>
                <a:lnTo>
                  <a:pt x="82" y="73"/>
                </a:lnTo>
                <a:lnTo>
                  <a:pt x="82" y="73"/>
                </a:lnTo>
                <a:lnTo>
                  <a:pt x="76" y="73"/>
                </a:lnTo>
                <a:lnTo>
                  <a:pt x="69" y="74"/>
                </a:lnTo>
                <a:lnTo>
                  <a:pt x="63" y="78"/>
                </a:lnTo>
                <a:lnTo>
                  <a:pt x="56" y="81"/>
                </a:lnTo>
                <a:lnTo>
                  <a:pt x="51" y="86"/>
                </a:lnTo>
                <a:lnTo>
                  <a:pt x="48" y="93"/>
                </a:lnTo>
                <a:lnTo>
                  <a:pt x="44" y="99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48"/>
          <p:cNvSpPr>
            <a:spLocks noEditPoints="1"/>
          </p:cNvSpPr>
          <p:nvPr/>
        </p:nvSpPr>
        <p:spPr bwMode="auto">
          <a:xfrm>
            <a:off x="4117950" y="4248584"/>
            <a:ext cx="427538" cy="427538"/>
          </a:xfrm>
          <a:custGeom>
            <a:avLst/>
            <a:gdLst>
              <a:gd name="T0" fmla="*/ 142 w 315"/>
              <a:gd name="T1" fmla="*/ 313 h 315"/>
              <a:gd name="T2" fmla="*/ 96 w 315"/>
              <a:gd name="T3" fmla="*/ 302 h 315"/>
              <a:gd name="T4" fmla="*/ 58 w 315"/>
              <a:gd name="T5" fmla="*/ 279 h 315"/>
              <a:gd name="T6" fmla="*/ 27 w 315"/>
              <a:gd name="T7" fmla="*/ 246 h 315"/>
              <a:gd name="T8" fmla="*/ 7 w 315"/>
              <a:gd name="T9" fmla="*/ 204 h 315"/>
              <a:gd name="T10" fmla="*/ 0 w 315"/>
              <a:gd name="T11" fmla="*/ 157 h 315"/>
              <a:gd name="T12" fmla="*/ 4 w 315"/>
              <a:gd name="T13" fmla="*/ 125 h 315"/>
              <a:gd name="T14" fmla="*/ 20 w 315"/>
              <a:gd name="T15" fmla="*/ 82 h 315"/>
              <a:gd name="T16" fmla="*/ 47 w 315"/>
              <a:gd name="T17" fmla="*/ 46 h 315"/>
              <a:gd name="T18" fmla="*/ 83 w 315"/>
              <a:gd name="T19" fmla="*/ 18 h 315"/>
              <a:gd name="T20" fmla="*/ 126 w 315"/>
              <a:gd name="T21" fmla="*/ 3 h 315"/>
              <a:gd name="T22" fmla="*/ 157 w 315"/>
              <a:gd name="T23" fmla="*/ 0 h 315"/>
              <a:gd name="T24" fmla="*/ 205 w 315"/>
              <a:gd name="T25" fmla="*/ 6 h 315"/>
              <a:gd name="T26" fmla="*/ 246 w 315"/>
              <a:gd name="T27" fmla="*/ 26 h 315"/>
              <a:gd name="T28" fmla="*/ 279 w 315"/>
              <a:gd name="T29" fmla="*/ 58 h 315"/>
              <a:gd name="T30" fmla="*/ 302 w 315"/>
              <a:gd name="T31" fmla="*/ 96 h 315"/>
              <a:gd name="T32" fmla="*/ 314 w 315"/>
              <a:gd name="T33" fmla="*/ 142 h 315"/>
              <a:gd name="T34" fmla="*/ 314 w 315"/>
              <a:gd name="T35" fmla="*/ 173 h 315"/>
              <a:gd name="T36" fmla="*/ 302 w 315"/>
              <a:gd name="T37" fmla="*/ 219 h 315"/>
              <a:gd name="T38" fmla="*/ 279 w 315"/>
              <a:gd name="T39" fmla="*/ 257 h 315"/>
              <a:gd name="T40" fmla="*/ 246 w 315"/>
              <a:gd name="T41" fmla="*/ 289 h 315"/>
              <a:gd name="T42" fmla="*/ 205 w 315"/>
              <a:gd name="T43" fmla="*/ 308 h 315"/>
              <a:gd name="T44" fmla="*/ 157 w 315"/>
              <a:gd name="T45" fmla="*/ 315 h 315"/>
              <a:gd name="T46" fmla="*/ 157 w 315"/>
              <a:gd name="T47" fmla="*/ 6 h 315"/>
              <a:gd name="T48" fmla="*/ 113 w 315"/>
              <a:gd name="T49" fmla="*/ 13 h 315"/>
              <a:gd name="T50" fmla="*/ 73 w 315"/>
              <a:gd name="T51" fmla="*/ 33 h 315"/>
              <a:gd name="T52" fmla="*/ 42 w 315"/>
              <a:gd name="T53" fmla="*/ 61 h 315"/>
              <a:gd name="T54" fmla="*/ 18 w 315"/>
              <a:gd name="T55" fmla="*/ 99 h 315"/>
              <a:gd name="T56" fmla="*/ 7 w 315"/>
              <a:gd name="T57" fmla="*/ 142 h 315"/>
              <a:gd name="T58" fmla="*/ 7 w 315"/>
              <a:gd name="T59" fmla="*/ 173 h 315"/>
              <a:gd name="T60" fmla="*/ 18 w 315"/>
              <a:gd name="T61" fmla="*/ 216 h 315"/>
              <a:gd name="T62" fmla="*/ 42 w 315"/>
              <a:gd name="T63" fmla="*/ 254 h 315"/>
              <a:gd name="T64" fmla="*/ 73 w 315"/>
              <a:gd name="T65" fmla="*/ 282 h 315"/>
              <a:gd name="T66" fmla="*/ 113 w 315"/>
              <a:gd name="T67" fmla="*/ 302 h 315"/>
              <a:gd name="T68" fmla="*/ 157 w 315"/>
              <a:gd name="T69" fmla="*/ 308 h 315"/>
              <a:gd name="T70" fmla="*/ 188 w 315"/>
              <a:gd name="T71" fmla="*/ 305 h 315"/>
              <a:gd name="T72" fmla="*/ 230 w 315"/>
              <a:gd name="T73" fmla="*/ 290 h 315"/>
              <a:gd name="T74" fmla="*/ 264 w 315"/>
              <a:gd name="T75" fmla="*/ 264 h 315"/>
              <a:gd name="T76" fmla="*/ 291 w 315"/>
              <a:gd name="T77" fmla="*/ 229 h 315"/>
              <a:gd name="T78" fmla="*/ 306 w 315"/>
              <a:gd name="T79" fmla="*/ 188 h 315"/>
              <a:gd name="T80" fmla="*/ 309 w 315"/>
              <a:gd name="T81" fmla="*/ 157 h 315"/>
              <a:gd name="T82" fmla="*/ 302 w 315"/>
              <a:gd name="T83" fmla="*/ 112 h 315"/>
              <a:gd name="T84" fmla="*/ 282 w 315"/>
              <a:gd name="T85" fmla="*/ 72 h 315"/>
              <a:gd name="T86" fmla="*/ 254 w 315"/>
              <a:gd name="T87" fmla="*/ 41 h 315"/>
              <a:gd name="T88" fmla="*/ 216 w 315"/>
              <a:gd name="T89" fmla="*/ 18 h 315"/>
              <a:gd name="T90" fmla="*/ 174 w 315"/>
              <a:gd name="T91" fmla="*/ 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7" y="315"/>
                </a:moveTo>
                <a:lnTo>
                  <a:pt x="157" y="315"/>
                </a:lnTo>
                <a:lnTo>
                  <a:pt x="142" y="313"/>
                </a:lnTo>
                <a:lnTo>
                  <a:pt x="126" y="312"/>
                </a:lnTo>
                <a:lnTo>
                  <a:pt x="111" y="308"/>
                </a:lnTo>
                <a:lnTo>
                  <a:pt x="96" y="302"/>
                </a:lnTo>
                <a:lnTo>
                  <a:pt x="83" y="295"/>
                </a:lnTo>
                <a:lnTo>
                  <a:pt x="70" y="289"/>
                </a:lnTo>
                <a:lnTo>
                  <a:pt x="58" y="279"/>
                </a:lnTo>
                <a:lnTo>
                  <a:pt x="47" y="269"/>
                </a:lnTo>
                <a:lnTo>
                  <a:pt x="37" y="257"/>
                </a:lnTo>
                <a:lnTo>
                  <a:pt x="27" y="246"/>
                </a:lnTo>
                <a:lnTo>
                  <a:pt x="20" y="232"/>
                </a:lnTo>
                <a:lnTo>
                  <a:pt x="14" y="219"/>
                </a:lnTo>
                <a:lnTo>
                  <a:pt x="7" y="204"/>
                </a:lnTo>
                <a:lnTo>
                  <a:pt x="4" y="190"/>
                </a:lnTo>
                <a:lnTo>
                  <a:pt x="0" y="173"/>
                </a:lnTo>
                <a:lnTo>
                  <a:pt x="0" y="157"/>
                </a:lnTo>
                <a:lnTo>
                  <a:pt x="0" y="157"/>
                </a:lnTo>
                <a:lnTo>
                  <a:pt x="0" y="142"/>
                </a:lnTo>
                <a:lnTo>
                  <a:pt x="4" y="125"/>
                </a:lnTo>
                <a:lnTo>
                  <a:pt x="7" y="110"/>
                </a:lnTo>
                <a:lnTo>
                  <a:pt x="14" y="96"/>
                </a:lnTo>
                <a:lnTo>
                  <a:pt x="20" y="82"/>
                </a:lnTo>
                <a:lnTo>
                  <a:pt x="27" y="69"/>
                </a:lnTo>
                <a:lnTo>
                  <a:pt x="37" y="58"/>
                </a:lnTo>
                <a:lnTo>
                  <a:pt x="47" y="46"/>
                </a:lnTo>
                <a:lnTo>
                  <a:pt x="58" y="36"/>
                </a:lnTo>
                <a:lnTo>
                  <a:pt x="70" y="26"/>
                </a:lnTo>
                <a:lnTo>
                  <a:pt x="83" y="18"/>
                </a:lnTo>
                <a:lnTo>
                  <a:pt x="96" y="11"/>
                </a:lnTo>
                <a:lnTo>
                  <a:pt x="111" y="6"/>
                </a:lnTo>
                <a:lnTo>
                  <a:pt x="126" y="3"/>
                </a:lnTo>
                <a:lnTo>
                  <a:pt x="142" y="0"/>
                </a:lnTo>
                <a:lnTo>
                  <a:pt x="157" y="0"/>
                </a:lnTo>
                <a:lnTo>
                  <a:pt x="157" y="0"/>
                </a:lnTo>
                <a:lnTo>
                  <a:pt x="174" y="0"/>
                </a:lnTo>
                <a:lnTo>
                  <a:pt x="190" y="3"/>
                </a:lnTo>
                <a:lnTo>
                  <a:pt x="205" y="6"/>
                </a:lnTo>
                <a:lnTo>
                  <a:pt x="220" y="11"/>
                </a:lnTo>
                <a:lnTo>
                  <a:pt x="233" y="18"/>
                </a:lnTo>
                <a:lnTo>
                  <a:pt x="246" y="26"/>
                </a:lnTo>
                <a:lnTo>
                  <a:pt x="258" y="36"/>
                </a:lnTo>
                <a:lnTo>
                  <a:pt x="269" y="46"/>
                </a:lnTo>
                <a:lnTo>
                  <a:pt x="279" y="58"/>
                </a:lnTo>
                <a:lnTo>
                  <a:pt x="289" y="69"/>
                </a:lnTo>
                <a:lnTo>
                  <a:pt x="296" y="82"/>
                </a:lnTo>
                <a:lnTo>
                  <a:pt x="302" y="96"/>
                </a:lnTo>
                <a:lnTo>
                  <a:pt x="309" y="110"/>
                </a:lnTo>
                <a:lnTo>
                  <a:pt x="312" y="125"/>
                </a:lnTo>
                <a:lnTo>
                  <a:pt x="314" y="142"/>
                </a:lnTo>
                <a:lnTo>
                  <a:pt x="315" y="157"/>
                </a:lnTo>
                <a:lnTo>
                  <a:pt x="315" y="157"/>
                </a:lnTo>
                <a:lnTo>
                  <a:pt x="314" y="173"/>
                </a:lnTo>
                <a:lnTo>
                  <a:pt x="312" y="190"/>
                </a:lnTo>
                <a:lnTo>
                  <a:pt x="309" y="204"/>
                </a:lnTo>
                <a:lnTo>
                  <a:pt x="302" y="219"/>
                </a:lnTo>
                <a:lnTo>
                  <a:pt x="296" y="232"/>
                </a:lnTo>
                <a:lnTo>
                  <a:pt x="289" y="246"/>
                </a:lnTo>
                <a:lnTo>
                  <a:pt x="279" y="257"/>
                </a:lnTo>
                <a:lnTo>
                  <a:pt x="269" y="269"/>
                </a:lnTo>
                <a:lnTo>
                  <a:pt x="258" y="279"/>
                </a:lnTo>
                <a:lnTo>
                  <a:pt x="246" y="289"/>
                </a:lnTo>
                <a:lnTo>
                  <a:pt x="233" y="295"/>
                </a:lnTo>
                <a:lnTo>
                  <a:pt x="220" y="302"/>
                </a:lnTo>
                <a:lnTo>
                  <a:pt x="205" y="308"/>
                </a:lnTo>
                <a:lnTo>
                  <a:pt x="190" y="312"/>
                </a:lnTo>
                <a:lnTo>
                  <a:pt x="174" y="313"/>
                </a:lnTo>
                <a:lnTo>
                  <a:pt x="157" y="315"/>
                </a:lnTo>
                <a:lnTo>
                  <a:pt x="157" y="315"/>
                </a:lnTo>
                <a:close/>
                <a:moveTo>
                  <a:pt x="157" y="6"/>
                </a:moveTo>
                <a:lnTo>
                  <a:pt x="157" y="6"/>
                </a:lnTo>
                <a:lnTo>
                  <a:pt x="142" y="6"/>
                </a:lnTo>
                <a:lnTo>
                  <a:pt x="127" y="10"/>
                </a:lnTo>
                <a:lnTo>
                  <a:pt x="113" y="13"/>
                </a:lnTo>
                <a:lnTo>
                  <a:pt x="99" y="18"/>
                </a:lnTo>
                <a:lnTo>
                  <a:pt x="86" y="25"/>
                </a:lnTo>
                <a:lnTo>
                  <a:pt x="73" y="33"/>
                </a:lnTo>
                <a:lnTo>
                  <a:pt x="61" y="41"/>
                </a:lnTo>
                <a:lnTo>
                  <a:pt x="51" y="51"/>
                </a:lnTo>
                <a:lnTo>
                  <a:pt x="42" y="61"/>
                </a:lnTo>
                <a:lnTo>
                  <a:pt x="33" y="72"/>
                </a:lnTo>
                <a:lnTo>
                  <a:pt x="25" y="86"/>
                </a:lnTo>
                <a:lnTo>
                  <a:pt x="18" y="99"/>
                </a:lnTo>
                <a:lnTo>
                  <a:pt x="14" y="112"/>
                </a:lnTo>
                <a:lnTo>
                  <a:pt x="10" y="127"/>
                </a:lnTo>
                <a:lnTo>
                  <a:pt x="7" y="142"/>
                </a:lnTo>
                <a:lnTo>
                  <a:pt x="7" y="157"/>
                </a:lnTo>
                <a:lnTo>
                  <a:pt x="7" y="157"/>
                </a:lnTo>
                <a:lnTo>
                  <a:pt x="7" y="173"/>
                </a:lnTo>
                <a:lnTo>
                  <a:pt x="10" y="188"/>
                </a:lnTo>
                <a:lnTo>
                  <a:pt x="14" y="203"/>
                </a:lnTo>
                <a:lnTo>
                  <a:pt x="18" y="216"/>
                </a:lnTo>
                <a:lnTo>
                  <a:pt x="25" y="229"/>
                </a:lnTo>
                <a:lnTo>
                  <a:pt x="33" y="241"/>
                </a:lnTo>
                <a:lnTo>
                  <a:pt x="42" y="254"/>
                </a:lnTo>
                <a:lnTo>
                  <a:pt x="51" y="264"/>
                </a:lnTo>
                <a:lnTo>
                  <a:pt x="61" y="274"/>
                </a:lnTo>
                <a:lnTo>
                  <a:pt x="73" y="282"/>
                </a:lnTo>
                <a:lnTo>
                  <a:pt x="86" y="290"/>
                </a:lnTo>
                <a:lnTo>
                  <a:pt x="99" y="297"/>
                </a:lnTo>
                <a:lnTo>
                  <a:pt x="113" y="302"/>
                </a:lnTo>
                <a:lnTo>
                  <a:pt x="127" y="305"/>
                </a:lnTo>
                <a:lnTo>
                  <a:pt x="142" y="307"/>
                </a:lnTo>
                <a:lnTo>
                  <a:pt x="157" y="308"/>
                </a:lnTo>
                <a:lnTo>
                  <a:pt x="157" y="308"/>
                </a:lnTo>
                <a:lnTo>
                  <a:pt x="174" y="307"/>
                </a:lnTo>
                <a:lnTo>
                  <a:pt x="188" y="305"/>
                </a:lnTo>
                <a:lnTo>
                  <a:pt x="203" y="302"/>
                </a:lnTo>
                <a:lnTo>
                  <a:pt x="216" y="297"/>
                </a:lnTo>
                <a:lnTo>
                  <a:pt x="230" y="290"/>
                </a:lnTo>
                <a:lnTo>
                  <a:pt x="243" y="282"/>
                </a:lnTo>
                <a:lnTo>
                  <a:pt x="254" y="274"/>
                </a:lnTo>
                <a:lnTo>
                  <a:pt x="264" y="264"/>
                </a:lnTo>
                <a:lnTo>
                  <a:pt x="274" y="254"/>
                </a:lnTo>
                <a:lnTo>
                  <a:pt x="282" y="241"/>
                </a:lnTo>
                <a:lnTo>
                  <a:pt x="291" y="229"/>
                </a:lnTo>
                <a:lnTo>
                  <a:pt x="297" y="216"/>
                </a:lnTo>
                <a:lnTo>
                  <a:pt x="302" y="203"/>
                </a:lnTo>
                <a:lnTo>
                  <a:pt x="306" y="188"/>
                </a:lnTo>
                <a:lnTo>
                  <a:pt x="309" y="173"/>
                </a:lnTo>
                <a:lnTo>
                  <a:pt x="309" y="157"/>
                </a:lnTo>
                <a:lnTo>
                  <a:pt x="309" y="157"/>
                </a:lnTo>
                <a:lnTo>
                  <a:pt x="309" y="142"/>
                </a:lnTo>
                <a:lnTo>
                  <a:pt x="306" y="127"/>
                </a:lnTo>
                <a:lnTo>
                  <a:pt x="302" y="112"/>
                </a:lnTo>
                <a:lnTo>
                  <a:pt x="297" y="99"/>
                </a:lnTo>
                <a:lnTo>
                  <a:pt x="291" y="86"/>
                </a:lnTo>
                <a:lnTo>
                  <a:pt x="282" y="72"/>
                </a:lnTo>
                <a:lnTo>
                  <a:pt x="274" y="61"/>
                </a:lnTo>
                <a:lnTo>
                  <a:pt x="264" y="51"/>
                </a:lnTo>
                <a:lnTo>
                  <a:pt x="254" y="41"/>
                </a:lnTo>
                <a:lnTo>
                  <a:pt x="243" y="33"/>
                </a:lnTo>
                <a:lnTo>
                  <a:pt x="230" y="25"/>
                </a:lnTo>
                <a:lnTo>
                  <a:pt x="216" y="18"/>
                </a:lnTo>
                <a:lnTo>
                  <a:pt x="203" y="13"/>
                </a:lnTo>
                <a:lnTo>
                  <a:pt x="188" y="10"/>
                </a:lnTo>
                <a:lnTo>
                  <a:pt x="174" y="6"/>
                </a:lnTo>
                <a:lnTo>
                  <a:pt x="157" y="6"/>
                </a:lnTo>
                <a:lnTo>
                  <a:pt x="157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49"/>
          <p:cNvSpPr/>
          <p:nvPr/>
        </p:nvSpPr>
        <p:spPr bwMode="auto">
          <a:xfrm>
            <a:off x="5211903" y="3111199"/>
            <a:ext cx="1506560" cy="2246268"/>
          </a:xfrm>
          <a:custGeom>
            <a:avLst/>
            <a:gdLst>
              <a:gd name="T0" fmla="*/ 669 w 1110"/>
              <a:gd name="T1" fmla="*/ 635 h 1655"/>
              <a:gd name="T2" fmla="*/ 655 w 1110"/>
              <a:gd name="T3" fmla="*/ 618 h 1655"/>
              <a:gd name="T4" fmla="*/ 630 w 1110"/>
              <a:gd name="T5" fmla="*/ 582 h 1655"/>
              <a:gd name="T6" fmla="*/ 613 w 1110"/>
              <a:gd name="T7" fmla="*/ 541 h 1655"/>
              <a:gd name="T8" fmla="*/ 605 w 1110"/>
              <a:gd name="T9" fmla="*/ 498 h 1655"/>
              <a:gd name="T10" fmla="*/ 603 w 1110"/>
              <a:gd name="T11" fmla="*/ 476 h 1655"/>
              <a:gd name="T12" fmla="*/ 605 w 1110"/>
              <a:gd name="T13" fmla="*/ 453 h 1655"/>
              <a:gd name="T14" fmla="*/ 615 w 1110"/>
              <a:gd name="T15" fmla="*/ 407 h 1655"/>
              <a:gd name="T16" fmla="*/ 633 w 1110"/>
              <a:gd name="T17" fmla="*/ 366 h 1655"/>
              <a:gd name="T18" fmla="*/ 660 w 1110"/>
              <a:gd name="T19" fmla="*/ 328 h 1655"/>
              <a:gd name="T20" fmla="*/ 676 w 1110"/>
              <a:gd name="T21" fmla="*/ 311 h 1655"/>
              <a:gd name="T22" fmla="*/ 701 w 1110"/>
              <a:gd name="T23" fmla="*/ 283 h 1655"/>
              <a:gd name="T24" fmla="*/ 721 w 1110"/>
              <a:gd name="T25" fmla="*/ 249 h 1655"/>
              <a:gd name="T26" fmla="*/ 732 w 1110"/>
              <a:gd name="T27" fmla="*/ 211 h 1655"/>
              <a:gd name="T28" fmla="*/ 734 w 1110"/>
              <a:gd name="T29" fmla="*/ 170 h 1655"/>
              <a:gd name="T30" fmla="*/ 732 w 1110"/>
              <a:gd name="T31" fmla="*/ 153 h 1655"/>
              <a:gd name="T32" fmla="*/ 724 w 1110"/>
              <a:gd name="T33" fmla="*/ 122 h 1655"/>
              <a:gd name="T34" fmla="*/ 711 w 1110"/>
              <a:gd name="T35" fmla="*/ 92 h 1655"/>
              <a:gd name="T36" fmla="*/ 693 w 1110"/>
              <a:gd name="T37" fmla="*/ 66 h 1655"/>
              <a:gd name="T38" fmla="*/ 671 w 1110"/>
              <a:gd name="T39" fmla="*/ 43 h 1655"/>
              <a:gd name="T40" fmla="*/ 645 w 1110"/>
              <a:gd name="T41" fmla="*/ 24 h 1655"/>
              <a:gd name="T42" fmla="*/ 615 w 1110"/>
              <a:gd name="T43" fmla="*/ 11 h 1655"/>
              <a:gd name="T44" fmla="*/ 584 w 1110"/>
              <a:gd name="T45" fmla="*/ 3 h 1655"/>
              <a:gd name="T46" fmla="*/ 567 w 1110"/>
              <a:gd name="T47" fmla="*/ 0 h 1655"/>
              <a:gd name="T48" fmla="*/ 529 w 1110"/>
              <a:gd name="T49" fmla="*/ 1 h 1655"/>
              <a:gd name="T50" fmla="*/ 493 w 1110"/>
              <a:gd name="T51" fmla="*/ 11 h 1655"/>
              <a:gd name="T52" fmla="*/ 460 w 1110"/>
              <a:gd name="T53" fmla="*/ 26 h 1655"/>
              <a:gd name="T54" fmla="*/ 432 w 1110"/>
              <a:gd name="T55" fmla="*/ 49 h 1655"/>
              <a:gd name="T56" fmla="*/ 409 w 1110"/>
              <a:gd name="T57" fmla="*/ 76 h 1655"/>
              <a:gd name="T58" fmla="*/ 391 w 1110"/>
              <a:gd name="T59" fmla="*/ 107 h 1655"/>
              <a:gd name="T60" fmla="*/ 379 w 1110"/>
              <a:gd name="T61" fmla="*/ 142 h 1655"/>
              <a:gd name="T62" fmla="*/ 376 w 1110"/>
              <a:gd name="T63" fmla="*/ 179 h 1655"/>
              <a:gd name="T64" fmla="*/ 376 w 1110"/>
              <a:gd name="T65" fmla="*/ 199 h 1655"/>
              <a:gd name="T66" fmla="*/ 384 w 1110"/>
              <a:gd name="T67" fmla="*/ 237 h 1655"/>
              <a:gd name="T68" fmla="*/ 400 w 1110"/>
              <a:gd name="T69" fmla="*/ 272 h 1655"/>
              <a:gd name="T70" fmla="*/ 422 w 1110"/>
              <a:gd name="T71" fmla="*/ 302 h 1655"/>
              <a:gd name="T72" fmla="*/ 435 w 1110"/>
              <a:gd name="T73" fmla="*/ 315 h 1655"/>
              <a:gd name="T74" fmla="*/ 466 w 1110"/>
              <a:gd name="T75" fmla="*/ 348 h 1655"/>
              <a:gd name="T76" fmla="*/ 490 w 1110"/>
              <a:gd name="T77" fmla="*/ 386 h 1655"/>
              <a:gd name="T78" fmla="*/ 503 w 1110"/>
              <a:gd name="T79" fmla="*/ 427 h 1655"/>
              <a:gd name="T80" fmla="*/ 508 w 1110"/>
              <a:gd name="T81" fmla="*/ 472 h 1655"/>
              <a:gd name="T82" fmla="*/ 508 w 1110"/>
              <a:gd name="T83" fmla="*/ 480 h 1655"/>
              <a:gd name="T84" fmla="*/ 504 w 1110"/>
              <a:gd name="T85" fmla="*/ 521 h 1655"/>
              <a:gd name="T86" fmla="*/ 493 w 1110"/>
              <a:gd name="T87" fmla="*/ 559 h 1655"/>
              <a:gd name="T88" fmla="*/ 473 w 1110"/>
              <a:gd name="T89" fmla="*/ 595 h 1655"/>
              <a:gd name="T90" fmla="*/ 448 w 1110"/>
              <a:gd name="T91" fmla="*/ 627 h 1655"/>
              <a:gd name="T92" fmla="*/ 16 w 1110"/>
              <a:gd name="T93" fmla="*/ 1059 h 1655"/>
              <a:gd name="T94" fmla="*/ 3 w 1110"/>
              <a:gd name="T95" fmla="*/ 1077 h 1655"/>
              <a:gd name="T96" fmla="*/ 0 w 1110"/>
              <a:gd name="T97" fmla="*/ 1099 h 1655"/>
              <a:gd name="T98" fmla="*/ 3 w 1110"/>
              <a:gd name="T99" fmla="*/ 1120 h 1655"/>
              <a:gd name="T100" fmla="*/ 16 w 1110"/>
              <a:gd name="T101" fmla="*/ 1138 h 1655"/>
              <a:gd name="T102" fmla="*/ 514 w 1110"/>
              <a:gd name="T103" fmla="*/ 1638 h 1655"/>
              <a:gd name="T104" fmla="*/ 534 w 1110"/>
              <a:gd name="T105" fmla="*/ 1650 h 1655"/>
              <a:gd name="T106" fmla="*/ 554 w 1110"/>
              <a:gd name="T107" fmla="*/ 1655 h 1655"/>
              <a:gd name="T108" fmla="*/ 575 w 1110"/>
              <a:gd name="T109" fmla="*/ 1650 h 1655"/>
              <a:gd name="T110" fmla="*/ 594 w 1110"/>
              <a:gd name="T111" fmla="*/ 1638 h 1655"/>
              <a:gd name="T112" fmla="*/ 1093 w 1110"/>
              <a:gd name="T113" fmla="*/ 1138 h 1655"/>
              <a:gd name="T114" fmla="*/ 1107 w 1110"/>
              <a:gd name="T115" fmla="*/ 1120 h 1655"/>
              <a:gd name="T116" fmla="*/ 1110 w 1110"/>
              <a:gd name="T117" fmla="*/ 1099 h 1655"/>
              <a:gd name="T118" fmla="*/ 1107 w 1110"/>
              <a:gd name="T119" fmla="*/ 1077 h 1655"/>
              <a:gd name="T120" fmla="*/ 1093 w 1110"/>
              <a:gd name="T121" fmla="*/ 1059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0" h="1655">
                <a:moveTo>
                  <a:pt x="1093" y="1059"/>
                </a:moveTo>
                <a:lnTo>
                  <a:pt x="669" y="635"/>
                </a:lnTo>
                <a:lnTo>
                  <a:pt x="669" y="635"/>
                </a:lnTo>
                <a:lnTo>
                  <a:pt x="655" y="618"/>
                </a:lnTo>
                <a:lnTo>
                  <a:pt x="641" y="600"/>
                </a:lnTo>
                <a:lnTo>
                  <a:pt x="630" y="582"/>
                </a:lnTo>
                <a:lnTo>
                  <a:pt x="622" y="562"/>
                </a:lnTo>
                <a:lnTo>
                  <a:pt x="613" y="541"/>
                </a:lnTo>
                <a:lnTo>
                  <a:pt x="608" y="519"/>
                </a:lnTo>
                <a:lnTo>
                  <a:pt x="605" y="498"/>
                </a:lnTo>
                <a:lnTo>
                  <a:pt x="603" y="476"/>
                </a:lnTo>
                <a:lnTo>
                  <a:pt x="603" y="476"/>
                </a:lnTo>
                <a:lnTo>
                  <a:pt x="603" y="476"/>
                </a:lnTo>
                <a:lnTo>
                  <a:pt x="605" y="453"/>
                </a:lnTo>
                <a:lnTo>
                  <a:pt x="608" y="430"/>
                </a:lnTo>
                <a:lnTo>
                  <a:pt x="615" y="407"/>
                </a:lnTo>
                <a:lnTo>
                  <a:pt x="623" y="386"/>
                </a:lnTo>
                <a:lnTo>
                  <a:pt x="633" y="366"/>
                </a:lnTo>
                <a:lnTo>
                  <a:pt x="645" y="346"/>
                </a:lnTo>
                <a:lnTo>
                  <a:pt x="660" y="328"/>
                </a:lnTo>
                <a:lnTo>
                  <a:pt x="676" y="311"/>
                </a:lnTo>
                <a:lnTo>
                  <a:pt x="676" y="311"/>
                </a:lnTo>
                <a:lnTo>
                  <a:pt x="689" y="298"/>
                </a:lnTo>
                <a:lnTo>
                  <a:pt x="701" y="283"/>
                </a:lnTo>
                <a:lnTo>
                  <a:pt x="712" y="267"/>
                </a:lnTo>
                <a:lnTo>
                  <a:pt x="721" y="249"/>
                </a:lnTo>
                <a:lnTo>
                  <a:pt x="727" y="231"/>
                </a:lnTo>
                <a:lnTo>
                  <a:pt x="732" y="211"/>
                </a:lnTo>
                <a:lnTo>
                  <a:pt x="734" y="191"/>
                </a:lnTo>
                <a:lnTo>
                  <a:pt x="734" y="170"/>
                </a:lnTo>
                <a:lnTo>
                  <a:pt x="734" y="170"/>
                </a:lnTo>
                <a:lnTo>
                  <a:pt x="732" y="153"/>
                </a:lnTo>
                <a:lnTo>
                  <a:pt x="729" y="137"/>
                </a:lnTo>
                <a:lnTo>
                  <a:pt x="724" y="122"/>
                </a:lnTo>
                <a:lnTo>
                  <a:pt x="719" y="107"/>
                </a:lnTo>
                <a:lnTo>
                  <a:pt x="711" y="92"/>
                </a:lnTo>
                <a:lnTo>
                  <a:pt x="702" y="79"/>
                </a:lnTo>
                <a:lnTo>
                  <a:pt x="693" y="66"/>
                </a:lnTo>
                <a:lnTo>
                  <a:pt x="683" y="54"/>
                </a:lnTo>
                <a:lnTo>
                  <a:pt x="671" y="43"/>
                </a:lnTo>
                <a:lnTo>
                  <a:pt x="658" y="33"/>
                </a:lnTo>
                <a:lnTo>
                  <a:pt x="645" y="24"/>
                </a:lnTo>
                <a:lnTo>
                  <a:pt x="630" y="16"/>
                </a:lnTo>
                <a:lnTo>
                  <a:pt x="615" y="11"/>
                </a:lnTo>
                <a:lnTo>
                  <a:pt x="600" y="6"/>
                </a:lnTo>
                <a:lnTo>
                  <a:pt x="584" y="3"/>
                </a:lnTo>
                <a:lnTo>
                  <a:pt x="567" y="0"/>
                </a:lnTo>
                <a:lnTo>
                  <a:pt x="567" y="0"/>
                </a:lnTo>
                <a:lnTo>
                  <a:pt x="547" y="0"/>
                </a:lnTo>
                <a:lnTo>
                  <a:pt x="529" y="1"/>
                </a:lnTo>
                <a:lnTo>
                  <a:pt x="511" y="5"/>
                </a:lnTo>
                <a:lnTo>
                  <a:pt x="493" y="11"/>
                </a:lnTo>
                <a:lnTo>
                  <a:pt x="476" y="18"/>
                </a:lnTo>
                <a:lnTo>
                  <a:pt x="460" y="26"/>
                </a:lnTo>
                <a:lnTo>
                  <a:pt x="445" y="38"/>
                </a:lnTo>
                <a:lnTo>
                  <a:pt x="432" y="49"/>
                </a:lnTo>
                <a:lnTo>
                  <a:pt x="419" y="61"/>
                </a:lnTo>
                <a:lnTo>
                  <a:pt x="409" y="76"/>
                </a:lnTo>
                <a:lnTo>
                  <a:pt x="399" y="90"/>
                </a:lnTo>
                <a:lnTo>
                  <a:pt x="391" y="107"/>
                </a:lnTo>
                <a:lnTo>
                  <a:pt x="384" y="123"/>
                </a:lnTo>
                <a:lnTo>
                  <a:pt x="379" y="142"/>
                </a:lnTo>
                <a:lnTo>
                  <a:pt x="376" y="160"/>
                </a:lnTo>
                <a:lnTo>
                  <a:pt x="376" y="179"/>
                </a:lnTo>
                <a:lnTo>
                  <a:pt x="376" y="179"/>
                </a:lnTo>
                <a:lnTo>
                  <a:pt x="376" y="199"/>
                </a:lnTo>
                <a:lnTo>
                  <a:pt x="379" y="219"/>
                </a:lnTo>
                <a:lnTo>
                  <a:pt x="384" y="237"/>
                </a:lnTo>
                <a:lnTo>
                  <a:pt x="391" y="255"/>
                </a:lnTo>
                <a:lnTo>
                  <a:pt x="400" y="272"/>
                </a:lnTo>
                <a:lnTo>
                  <a:pt x="410" y="287"/>
                </a:lnTo>
                <a:lnTo>
                  <a:pt x="422" y="302"/>
                </a:lnTo>
                <a:lnTo>
                  <a:pt x="435" y="315"/>
                </a:lnTo>
                <a:lnTo>
                  <a:pt x="435" y="315"/>
                </a:lnTo>
                <a:lnTo>
                  <a:pt x="452" y="330"/>
                </a:lnTo>
                <a:lnTo>
                  <a:pt x="466" y="348"/>
                </a:lnTo>
                <a:lnTo>
                  <a:pt x="478" y="366"/>
                </a:lnTo>
                <a:lnTo>
                  <a:pt x="490" y="386"/>
                </a:lnTo>
                <a:lnTo>
                  <a:pt x="498" y="406"/>
                </a:lnTo>
                <a:lnTo>
                  <a:pt x="503" y="427"/>
                </a:lnTo>
                <a:lnTo>
                  <a:pt x="508" y="448"/>
                </a:lnTo>
                <a:lnTo>
                  <a:pt x="508" y="472"/>
                </a:lnTo>
                <a:lnTo>
                  <a:pt x="508" y="480"/>
                </a:lnTo>
                <a:lnTo>
                  <a:pt x="508" y="480"/>
                </a:lnTo>
                <a:lnTo>
                  <a:pt x="508" y="501"/>
                </a:lnTo>
                <a:lnTo>
                  <a:pt x="504" y="521"/>
                </a:lnTo>
                <a:lnTo>
                  <a:pt x="499" y="541"/>
                </a:lnTo>
                <a:lnTo>
                  <a:pt x="493" y="559"/>
                </a:lnTo>
                <a:lnTo>
                  <a:pt x="485" y="577"/>
                </a:lnTo>
                <a:lnTo>
                  <a:pt x="473" y="595"/>
                </a:lnTo>
                <a:lnTo>
                  <a:pt x="462" y="610"/>
                </a:lnTo>
                <a:lnTo>
                  <a:pt x="448" y="627"/>
                </a:lnTo>
                <a:lnTo>
                  <a:pt x="16" y="1059"/>
                </a:lnTo>
                <a:lnTo>
                  <a:pt x="16" y="1059"/>
                </a:lnTo>
                <a:lnTo>
                  <a:pt x="8" y="1067"/>
                </a:lnTo>
                <a:lnTo>
                  <a:pt x="3" y="1077"/>
                </a:lnTo>
                <a:lnTo>
                  <a:pt x="0" y="1087"/>
                </a:lnTo>
                <a:lnTo>
                  <a:pt x="0" y="1099"/>
                </a:lnTo>
                <a:lnTo>
                  <a:pt x="0" y="1108"/>
                </a:lnTo>
                <a:lnTo>
                  <a:pt x="3" y="1120"/>
                </a:lnTo>
                <a:lnTo>
                  <a:pt x="8" y="1130"/>
                </a:lnTo>
                <a:lnTo>
                  <a:pt x="16" y="1138"/>
                </a:lnTo>
                <a:lnTo>
                  <a:pt x="514" y="1638"/>
                </a:lnTo>
                <a:lnTo>
                  <a:pt x="514" y="1638"/>
                </a:lnTo>
                <a:lnTo>
                  <a:pt x="524" y="1645"/>
                </a:lnTo>
                <a:lnTo>
                  <a:pt x="534" y="1650"/>
                </a:lnTo>
                <a:lnTo>
                  <a:pt x="544" y="1653"/>
                </a:lnTo>
                <a:lnTo>
                  <a:pt x="554" y="1655"/>
                </a:lnTo>
                <a:lnTo>
                  <a:pt x="565" y="1653"/>
                </a:lnTo>
                <a:lnTo>
                  <a:pt x="575" y="1650"/>
                </a:lnTo>
                <a:lnTo>
                  <a:pt x="585" y="1645"/>
                </a:lnTo>
                <a:lnTo>
                  <a:pt x="594" y="1638"/>
                </a:lnTo>
                <a:lnTo>
                  <a:pt x="1093" y="1138"/>
                </a:lnTo>
                <a:lnTo>
                  <a:pt x="1093" y="1138"/>
                </a:lnTo>
                <a:lnTo>
                  <a:pt x="1100" y="1130"/>
                </a:lnTo>
                <a:lnTo>
                  <a:pt x="1107" y="1120"/>
                </a:lnTo>
                <a:lnTo>
                  <a:pt x="1108" y="1108"/>
                </a:lnTo>
                <a:lnTo>
                  <a:pt x="1110" y="1099"/>
                </a:lnTo>
                <a:lnTo>
                  <a:pt x="1108" y="1087"/>
                </a:lnTo>
                <a:lnTo>
                  <a:pt x="1107" y="1077"/>
                </a:lnTo>
                <a:lnTo>
                  <a:pt x="1100" y="1067"/>
                </a:lnTo>
                <a:lnTo>
                  <a:pt x="1093" y="1059"/>
                </a:lnTo>
                <a:lnTo>
                  <a:pt x="1093" y="105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5602065" y="4372095"/>
            <a:ext cx="604080" cy="363747"/>
            <a:chOff x="5582435" y="4372095"/>
            <a:chExt cx="757352" cy="456040"/>
          </a:xfrm>
        </p:grpSpPr>
        <p:sp>
          <p:nvSpPr>
            <p:cNvPr id="9" name="Freeform 550"/>
            <p:cNvSpPr>
              <a:spLocks noEditPoints="1"/>
            </p:cNvSpPr>
            <p:nvPr/>
          </p:nvSpPr>
          <p:spPr bwMode="auto">
            <a:xfrm>
              <a:off x="5582435" y="4372095"/>
              <a:ext cx="381391" cy="456040"/>
            </a:xfrm>
            <a:custGeom>
              <a:avLst/>
              <a:gdLst>
                <a:gd name="T0" fmla="*/ 279 w 281"/>
                <a:gd name="T1" fmla="*/ 186 h 336"/>
                <a:gd name="T2" fmla="*/ 269 w 281"/>
                <a:gd name="T3" fmla="*/ 236 h 336"/>
                <a:gd name="T4" fmla="*/ 258 w 281"/>
                <a:gd name="T5" fmla="*/ 265 h 336"/>
                <a:gd name="T6" fmla="*/ 240 w 281"/>
                <a:gd name="T7" fmla="*/ 290 h 336"/>
                <a:gd name="T8" fmla="*/ 208 w 281"/>
                <a:gd name="T9" fmla="*/ 318 h 336"/>
                <a:gd name="T10" fmla="*/ 182 w 281"/>
                <a:gd name="T11" fmla="*/ 330 h 336"/>
                <a:gd name="T12" fmla="*/ 141 w 281"/>
                <a:gd name="T13" fmla="*/ 336 h 336"/>
                <a:gd name="T14" fmla="*/ 111 w 281"/>
                <a:gd name="T15" fmla="*/ 333 h 336"/>
                <a:gd name="T16" fmla="*/ 85 w 281"/>
                <a:gd name="T17" fmla="*/ 325 h 336"/>
                <a:gd name="T18" fmla="*/ 50 w 281"/>
                <a:gd name="T19" fmla="*/ 300 h 336"/>
                <a:gd name="T20" fmla="*/ 30 w 281"/>
                <a:gd name="T21" fmla="*/ 277 h 336"/>
                <a:gd name="T22" fmla="*/ 10 w 281"/>
                <a:gd name="T23" fmla="*/ 236 h 336"/>
                <a:gd name="T24" fmla="*/ 2 w 281"/>
                <a:gd name="T25" fmla="*/ 204 h 336"/>
                <a:gd name="T26" fmla="*/ 0 w 281"/>
                <a:gd name="T27" fmla="*/ 168 h 336"/>
                <a:gd name="T28" fmla="*/ 5 w 281"/>
                <a:gd name="T29" fmla="*/ 117 h 336"/>
                <a:gd name="T30" fmla="*/ 17 w 281"/>
                <a:gd name="T31" fmla="*/ 87 h 336"/>
                <a:gd name="T32" fmla="*/ 40 w 281"/>
                <a:gd name="T33" fmla="*/ 47 h 336"/>
                <a:gd name="T34" fmla="*/ 60 w 281"/>
                <a:gd name="T35" fmla="*/ 28 h 336"/>
                <a:gd name="T36" fmla="*/ 85 w 281"/>
                <a:gd name="T37" fmla="*/ 13 h 336"/>
                <a:gd name="T38" fmla="*/ 126 w 281"/>
                <a:gd name="T39" fmla="*/ 1 h 336"/>
                <a:gd name="T40" fmla="*/ 156 w 281"/>
                <a:gd name="T41" fmla="*/ 1 h 336"/>
                <a:gd name="T42" fmla="*/ 195 w 281"/>
                <a:gd name="T43" fmla="*/ 13 h 336"/>
                <a:gd name="T44" fmla="*/ 220 w 281"/>
                <a:gd name="T45" fmla="*/ 28 h 336"/>
                <a:gd name="T46" fmla="*/ 240 w 281"/>
                <a:gd name="T47" fmla="*/ 47 h 336"/>
                <a:gd name="T48" fmla="*/ 264 w 281"/>
                <a:gd name="T49" fmla="*/ 87 h 336"/>
                <a:gd name="T50" fmla="*/ 274 w 281"/>
                <a:gd name="T51" fmla="*/ 117 h 336"/>
                <a:gd name="T52" fmla="*/ 281 w 281"/>
                <a:gd name="T53" fmla="*/ 168 h 336"/>
                <a:gd name="T54" fmla="*/ 231 w 281"/>
                <a:gd name="T55" fmla="*/ 168 h 336"/>
                <a:gd name="T56" fmla="*/ 225 w 281"/>
                <a:gd name="T57" fmla="*/ 118 h 336"/>
                <a:gd name="T58" fmla="*/ 205 w 281"/>
                <a:gd name="T59" fmla="*/ 80 h 336"/>
                <a:gd name="T60" fmla="*/ 192 w 281"/>
                <a:gd name="T61" fmla="*/ 66 h 336"/>
                <a:gd name="T62" fmla="*/ 177 w 281"/>
                <a:gd name="T63" fmla="*/ 54 h 336"/>
                <a:gd name="T64" fmla="*/ 151 w 281"/>
                <a:gd name="T65" fmla="*/ 46 h 336"/>
                <a:gd name="T66" fmla="*/ 131 w 281"/>
                <a:gd name="T67" fmla="*/ 46 h 336"/>
                <a:gd name="T68" fmla="*/ 103 w 281"/>
                <a:gd name="T69" fmla="*/ 54 h 336"/>
                <a:gd name="T70" fmla="*/ 86 w 281"/>
                <a:gd name="T71" fmla="*/ 66 h 336"/>
                <a:gd name="T72" fmla="*/ 75 w 281"/>
                <a:gd name="T73" fmla="*/ 80 h 336"/>
                <a:gd name="T74" fmla="*/ 55 w 281"/>
                <a:gd name="T75" fmla="*/ 118 h 336"/>
                <a:gd name="T76" fmla="*/ 48 w 281"/>
                <a:gd name="T77" fmla="*/ 168 h 336"/>
                <a:gd name="T78" fmla="*/ 55 w 281"/>
                <a:gd name="T79" fmla="*/ 219 h 336"/>
                <a:gd name="T80" fmla="*/ 75 w 281"/>
                <a:gd name="T81" fmla="*/ 257 h 336"/>
                <a:gd name="T82" fmla="*/ 94 w 281"/>
                <a:gd name="T83" fmla="*/ 277 h 336"/>
                <a:gd name="T84" fmla="*/ 111 w 281"/>
                <a:gd name="T85" fmla="*/ 287 h 336"/>
                <a:gd name="T86" fmla="*/ 141 w 281"/>
                <a:gd name="T87" fmla="*/ 292 h 336"/>
                <a:gd name="T88" fmla="*/ 159 w 281"/>
                <a:gd name="T89" fmla="*/ 288 h 336"/>
                <a:gd name="T90" fmla="*/ 177 w 281"/>
                <a:gd name="T91" fmla="*/ 282 h 336"/>
                <a:gd name="T92" fmla="*/ 198 w 281"/>
                <a:gd name="T93" fmla="*/ 265 h 336"/>
                <a:gd name="T94" fmla="*/ 212 w 281"/>
                <a:gd name="T95" fmla="*/ 249 h 336"/>
                <a:gd name="T96" fmla="*/ 225 w 281"/>
                <a:gd name="T97" fmla="*/ 219 h 336"/>
                <a:gd name="T98" fmla="*/ 231 w 281"/>
                <a:gd name="T99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6">
                  <a:moveTo>
                    <a:pt x="281" y="168"/>
                  </a:moveTo>
                  <a:lnTo>
                    <a:pt x="281" y="168"/>
                  </a:lnTo>
                  <a:lnTo>
                    <a:pt x="279" y="186"/>
                  </a:lnTo>
                  <a:lnTo>
                    <a:pt x="278" y="204"/>
                  </a:lnTo>
                  <a:lnTo>
                    <a:pt x="274" y="221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4" y="250"/>
                  </a:lnTo>
                  <a:lnTo>
                    <a:pt x="258" y="265"/>
                  </a:lnTo>
                  <a:lnTo>
                    <a:pt x="250" y="277"/>
                  </a:lnTo>
                  <a:lnTo>
                    <a:pt x="240" y="290"/>
                  </a:lnTo>
                  <a:lnTo>
                    <a:pt x="240" y="290"/>
                  </a:lnTo>
                  <a:lnTo>
                    <a:pt x="230" y="300"/>
                  </a:lnTo>
                  <a:lnTo>
                    <a:pt x="220" y="310"/>
                  </a:lnTo>
                  <a:lnTo>
                    <a:pt x="208" y="318"/>
                  </a:lnTo>
                  <a:lnTo>
                    <a:pt x="195" y="325"/>
                  </a:lnTo>
                  <a:lnTo>
                    <a:pt x="195" y="325"/>
                  </a:lnTo>
                  <a:lnTo>
                    <a:pt x="182" y="330"/>
                  </a:lnTo>
                  <a:lnTo>
                    <a:pt x="169" y="333"/>
                  </a:lnTo>
                  <a:lnTo>
                    <a:pt x="156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26" y="336"/>
                  </a:lnTo>
                  <a:lnTo>
                    <a:pt x="111" y="333"/>
                  </a:lnTo>
                  <a:lnTo>
                    <a:pt x="98" y="330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71" y="318"/>
                  </a:lnTo>
                  <a:lnTo>
                    <a:pt x="60" y="310"/>
                  </a:lnTo>
                  <a:lnTo>
                    <a:pt x="50" y="300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30" y="277"/>
                  </a:lnTo>
                  <a:lnTo>
                    <a:pt x="24" y="265"/>
                  </a:lnTo>
                  <a:lnTo>
                    <a:pt x="17" y="250"/>
                  </a:lnTo>
                  <a:lnTo>
                    <a:pt x="10" y="236"/>
                  </a:lnTo>
                  <a:lnTo>
                    <a:pt x="10" y="236"/>
                  </a:lnTo>
                  <a:lnTo>
                    <a:pt x="5" y="221"/>
                  </a:lnTo>
                  <a:lnTo>
                    <a:pt x="2" y="204"/>
                  </a:lnTo>
                  <a:lnTo>
                    <a:pt x="0" y="18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5" y="117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7" y="87"/>
                  </a:lnTo>
                  <a:lnTo>
                    <a:pt x="24" y="72"/>
                  </a:lnTo>
                  <a:lnTo>
                    <a:pt x="30" y="61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0" y="38"/>
                  </a:lnTo>
                  <a:lnTo>
                    <a:pt x="60" y="28"/>
                  </a:lnTo>
                  <a:lnTo>
                    <a:pt x="71" y="19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98" y="8"/>
                  </a:lnTo>
                  <a:lnTo>
                    <a:pt x="111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2" y="8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208" y="19"/>
                  </a:lnTo>
                  <a:lnTo>
                    <a:pt x="220" y="28"/>
                  </a:lnTo>
                  <a:lnTo>
                    <a:pt x="230" y="38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50" y="61"/>
                  </a:lnTo>
                  <a:lnTo>
                    <a:pt x="258" y="72"/>
                  </a:lnTo>
                  <a:lnTo>
                    <a:pt x="264" y="87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74" y="117"/>
                  </a:lnTo>
                  <a:lnTo>
                    <a:pt x="278" y="133"/>
                  </a:lnTo>
                  <a:lnTo>
                    <a:pt x="279" y="151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30" y="143"/>
                  </a:lnTo>
                  <a:lnTo>
                    <a:pt x="225" y="118"/>
                  </a:lnTo>
                  <a:lnTo>
                    <a:pt x="225" y="118"/>
                  </a:lnTo>
                  <a:lnTo>
                    <a:pt x="217" y="97"/>
                  </a:lnTo>
                  <a:lnTo>
                    <a:pt x="212" y="89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5" y="59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69" y="51"/>
                  </a:lnTo>
                  <a:lnTo>
                    <a:pt x="159" y="47"/>
                  </a:lnTo>
                  <a:lnTo>
                    <a:pt x="15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31" y="46"/>
                  </a:lnTo>
                  <a:lnTo>
                    <a:pt x="121" y="47"/>
                  </a:lnTo>
                  <a:lnTo>
                    <a:pt x="111" y="51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94" y="59"/>
                  </a:lnTo>
                  <a:lnTo>
                    <a:pt x="86" y="66"/>
                  </a:lnTo>
                  <a:lnTo>
                    <a:pt x="80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63" y="97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0" y="143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0" y="194"/>
                  </a:lnTo>
                  <a:lnTo>
                    <a:pt x="55" y="219"/>
                  </a:lnTo>
                  <a:lnTo>
                    <a:pt x="55" y="219"/>
                  </a:lnTo>
                  <a:lnTo>
                    <a:pt x="63" y="239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80" y="265"/>
                  </a:lnTo>
                  <a:lnTo>
                    <a:pt x="86" y="272"/>
                  </a:lnTo>
                  <a:lnTo>
                    <a:pt x="94" y="277"/>
                  </a:lnTo>
                  <a:lnTo>
                    <a:pt x="103" y="282"/>
                  </a:lnTo>
                  <a:lnTo>
                    <a:pt x="103" y="282"/>
                  </a:lnTo>
                  <a:lnTo>
                    <a:pt x="111" y="287"/>
                  </a:lnTo>
                  <a:lnTo>
                    <a:pt x="121" y="288"/>
                  </a:lnTo>
                  <a:lnTo>
                    <a:pt x="131" y="290"/>
                  </a:lnTo>
                  <a:lnTo>
                    <a:pt x="141" y="292"/>
                  </a:lnTo>
                  <a:lnTo>
                    <a:pt x="141" y="292"/>
                  </a:lnTo>
                  <a:lnTo>
                    <a:pt x="151" y="290"/>
                  </a:lnTo>
                  <a:lnTo>
                    <a:pt x="159" y="288"/>
                  </a:lnTo>
                  <a:lnTo>
                    <a:pt x="169" y="287"/>
                  </a:lnTo>
                  <a:lnTo>
                    <a:pt x="177" y="282"/>
                  </a:lnTo>
                  <a:lnTo>
                    <a:pt x="177" y="282"/>
                  </a:lnTo>
                  <a:lnTo>
                    <a:pt x="185" y="277"/>
                  </a:lnTo>
                  <a:lnTo>
                    <a:pt x="192" y="272"/>
                  </a:lnTo>
                  <a:lnTo>
                    <a:pt x="198" y="265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12" y="249"/>
                  </a:lnTo>
                  <a:lnTo>
                    <a:pt x="217" y="239"/>
                  </a:lnTo>
                  <a:lnTo>
                    <a:pt x="225" y="219"/>
                  </a:lnTo>
                  <a:lnTo>
                    <a:pt x="225" y="219"/>
                  </a:lnTo>
                  <a:lnTo>
                    <a:pt x="230" y="194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1"/>
            <p:cNvSpPr/>
            <p:nvPr/>
          </p:nvSpPr>
          <p:spPr bwMode="auto">
            <a:xfrm>
              <a:off x="6004543" y="4384310"/>
              <a:ext cx="335244" cy="437038"/>
            </a:xfrm>
            <a:custGeom>
              <a:avLst/>
              <a:gdLst>
                <a:gd name="T0" fmla="*/ 0 w 247"/>
                <a:gd name="T1" fmla="*/ 322 h 322"/>
                <a:gd name="T2" fmla="*/ 3 w 247"/>
                <a:gd name="T3" fmla="*/ 281 h 322"/>
                <a:gd name="T4" fmla="*/ 8 w 247"/>
                <a:gd name="T5" fmla="*/ 261 h 322"/>
                <a:gd name="T6" fmla="*/ 18 w 247"/>
                <a:gd name="T7" fmla="*/ 243 h 322"/>
                <a:gd name="T8" fmla="*/ 44 w 247"/>
                <a:gd name="T9" fmla="*/ 210 h 322"/>
                <a:gd name="T10" fmla="*/ 64 w 247"/>
                <a:gd name="T11" fmla="*/ 194 h 322"/>
                <a:gd name="T12" fmla="*/ 90 w 247"/>
                <a:gd name="T13" fmla="*/ 177 h 322"/>
                <a:gd name="T14" fmla="*/ 123 w 247"/>
                <a:gd name="T15" fmla="*/ 161 h 322"/>
                <a:gd name="T16" fmla="*/ 155 w 247"/>
                <a:gd name="T17" fmla="*/ 142 h 322"/>
                <a:gd name="T18" fmla="*/ 168 w 247"/>
                <a:gd name="T19" fmla="*/ 131 h 322"/>
                <a:gd name="T20" fmla="*/ 178 w 247"/>
                <a:gd name="T21" fmla="*/ 121 h 322"/>
                <a:gd name="T22" fmla="*/ 186 w 247"/>
                <a:gd name="T23" fmla="*/ 109 h 322"/>
                <a:gd name="T24" fmla="*/ 188 w 247"/>
                <a:gd name="T25" fmla="*/ 95 h 322"/>
                <a:gd name="T26" fmla="*/ 186 w 247"/>
                <a:gd name="T27" fmla="*/ 85 h 322"/>
                <a:gd name="T28" fmla="*/ 183 w 247"/>
                <a:gd name="T29" fmla="*/ 76 h 322"/>
                <a:gd name="T30" fmla="*/ 171 w 247"/>
                <a:gd name="T31" fmla="*/ 60 h 322"/>
                <a:gd name="T32" fmla="*/ 161 w 247"/>
                <a:gd name="T33" fmla="*/ 53 h 322"/>
                <a:gd name="T34" fmla="*/ 150 w 247"/>
                <a:gd name="T35" fmla="*/ 48 h 322"/>
                <a:gd name="T36" fmla="*/ 122 w 247"/>
                <a:gd name="T37" fmla="*/ 43 h 322"/>
                <a:gd name="T38" fmla="*/ 105 w 247"/>
                <a:gd name="T39" fmla="*/ 45 h 322"/>
                <a:gd name="T40" fmla="*/ 90 w 247"/>
                <a:gd name="T41" fmla="*/ 48 h 322"/>
                <a:gd name="T42" fmla="*/ 67 w 247"/>
                <a:gd name="T43" fmla="*/ 60 h 322"/>
                <a:gd name="T44" fmla="*/ 57 w 247"/>
                <a:gd name="T45" fmla="*/ 66 h 322"/>
                <a:gd name="T46" fmla="*/ 49 w 247"/>
                <a:gd name="T47" fmla="*/ 75 h 322"/>
                <a:gd name="T48" fmla="*/ 5 w 247"/>
                <a:gd name="T49" fmla="*/ 53 h 322"/>
                <a:gd name="T50" fmla="*/ 19 w 247"/>
                <a:gd name="T51" fmla="*/ 38 h 322"/>
                <a:gd name="T52" fmla="*/ 31 w 247"/>
                <a:gd name="T53" fmla="*/ 30 h 322"/>
                <a:gd name="T54" fmla="*/ 46 w 247"/>
                <a:gd name="T55" fmla="*/ 22 h 322"/>
                <a:gd name="T56" fmla="*/ 84 w 247"/>
                <a:gd name="T57" fmla="*/ 7 h 322"/>
                <a:gd name="T58" fmla="*/ 105 w 247"/>
                <a:gd name="T59" fmla="*/ 2 h 322"/>
                <a:gd name="T60" fmla="*/ 130 w 247"/>
                <a:gd name="T61" fmla="*/ 0 h 322"/>
                <a:gd name="T62" fmla="*/ 176 w 247"/>
                <a:gd name="T63" fmla="*/ 7 h 322"/>
                <a:gd name="T64" fmla="*/ 194 w 247"/>
                <a:gd name="T65" fmla="*/ 15 h 322"/>
                <a:gd name="T66" fmla="*/ 211 w 247"/>
                <a:gd name="T67" fmla="*/ 27 h 322"/>
                <a:gd name="T68" fmla="*/ 224 w 247"/>
                <a:gd name="T69" fmla="*/ 40 h 322"/>
                <a:gd name="T70" fmla="*/ 232 w 247"/>
                <a:gd name="T71" fmla="*/ 55 h 322"/>
                <a:gd name="T72" fmla="*/ 239 w 247"/>
                <a:gd name="T73" fmla="*/ 71 h 322"/>
                <a:gd name="T74" fmla="*/ 241 w 247"/>
                <a:gd name="T75" fmla="*/ 90 h 322"/>
                <a:gd name="T76" fmla="*/ 237 w 247"/>
                <a:gd name="T77" fmla="*/ 109 h 322"/>
                <a:gd name="T78" fmla="*/ 231 w 247"/>
                <a:gd name="T79" fmla="*/ 128 h 322"/>
                <a:gd name="T80" fmla="*/ 221 w 247"/>
                <a:gd name="T81" fmla="*/ 142 h 322"/>
                <a:gd name="T82" fmla="*/ 208 w 247"/>
                <a:gd name="T83" fmla="*/ 156 h 322"/>
                <a:gd name="T84" fmla="*/ 179 w 247"/>
                <a:gd name="T85" fmla="*/ 175 h 322"/>
                <a:gd name="T86" fmla="*/ 151 w 247"/>
                <a:gd name="T87" fmla="*/ 190 h 322"/>
                <a:gd name="T88" fmla="*/ 123 w 247"/>
                <a:gd name="T89" fmla="*/ 205 h 322"/>
                <a:gd name="T90" fmla="*/ 109 w 247"/>
                <a:gd name="T91" fmla="*/ 215 h 322"/>
                <a:gd name="T92" fmla="*/ 95 w 247"/>
                <a:gd name="T93" fmla="*/ 225 h 322"/>
                <a:gd name="T94" fmla="*/ 71 w 247"/>
                <a:gd name="T95" fmla="*/ 250 h 322"/>
                <a:gd name="T96" fmla="*/ 62 w 247"/>
                <a:gd name="T97" fmla="*/ 263 h 322"/>
                <a:gd name="T98" fmla="*/ 247 w 247"/>
                <a:gd name="T99" fmla="*/ 278 h 322"/>
                <a:gd name="T100" fmla="*/ 0 w 247"/>
                <a:gd name="T10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" h="322">
                  <a:moveTo>
                    <a:pt x="0" y="322"/>
                  </a:moveTo>
                  <a:lnTo>
                    <a:pt x="0" y="322"/>
                  </a:lnTo>
                  <a:lnTo>
                    <a:pt x="1" y="30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8" y="261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29" y="227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64" y="194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40" y="151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68" y="131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83" y="114"/>
                  </a:lnTo>
                  <a:lnTo>
                    <a:pt x="186" y="109"/>
                  </a:lnTo>
                  <a:lnTo>
                    <a:pt x="188" y="103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6" y="85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78" y="66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61" y="53"/>
                  </a:lnTo>
                  <a:lnTo>
                    <a:pt x="150" y="48"/>
                  </a:lnTo>
                  <a:lnTo>
                    <a:pt x="150" y="48"/>
                  </a:lnTo>
                  <a:lnTo>
                    <a:pt x="137" y="45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05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9" y="53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57" y="66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36" y="8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31" y="3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64" y="14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105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55" y="2"/>
                  </a:lnTo>
                  <a:lnTo>
                    <a:pt x="176" y="7"/>
                  </a:lnTo>
                  <a:lnTo>
                    <a:pt x="176" y="7"/>
                  </a:lnTo>
                  <a:lnTo>
                    <a:pt x="194" y="15"/>
                  </a:lnTo>
                  <a:lnTo>
                    <a:pt x="203" y="20"/>
                  </a:lnTo>
                  <a:lnTo>
                    <a:pt x="211" y="27"/>
                  </a:lnTo>
                  <a:lnTo>
                    <a:pt x="211" y="27"/>
                  </a:lnTo>
                  <a:lnTo>
                    <a:pt x="224" y="40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6" y="63"/>
                  </a:lnTo>
                  <a:lnTo>
                    <a:pt x="239" y="71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99"/>
                  </a:lnTo>
                  <a:lnTo>
                    <a:pt x="237" y="109"/>
                  </a:lnTo>
                  <a:lnTo>
                    <a:pt x="236" y="119"/>
                  </a:lnTo>
                  <a:lnTo>
                    <a:pt x="231" y="128"/>
                  </a:lnTo>
                  <a:lnTo>
                    <a:pt x="231" y="128"/>
                  </a:lnTo>
                  <a:lnTo>
                    <a:pt x="221" y="14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194" y="167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09" y="21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82" y="23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62" y="263"/>
                  </a:lnTo>
                  <a:lnTo>
                    <a:pt x="57" y="278"/>
                  </a:lnTo>
                  <a:lnTo>
                    <a:pt x="247" y="278"/>
                  </a:lnTo>
                  <a:lnTo>
                    <a:pt x="247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552"/>
          <p:cNvSpPr>
            <a:spLocks noEditPoints="1"/>
          </p:cNvSpPr>
          <p:nvPr/>
        </p:nvSpPr>
        <p:spPr bwMode="auto">
          <a:xfrm>
            <a:off x="5825385" y="3215708"/>
            <a:ext cx="242950" cy="261952"/>
          </a:xfrm>
          <a:custGeom>
            <a:avLst/>
            <a:gdLst>
              <a:gd name="T0" fmla="*/ 163 w 179"/>
              <a:gd name="T1" fmla="*/ 0 h 193"/>
              <a:gd name="T2" fmla="*/ 156 w 179"/>
              <a:gd name="T3" fmla="*/ 30 h 193"/>
              <a:gd name="T4" fmla="*/ 163 w 179"/>
              <a:gd name="T5" fmla="*/ 36 h 193"/>
              <a:gd name="T6" fmla="*/ 171 w 179"/>
              <a:gd name="T7" fmla="*/ 68 h 193"/>
              <a:gd name="T8" fmla="*/ 163 w 179"/>
              <a:gd name="T9" fmla="*/ 91 h 193"/>
              <a:gd name="T10" fmla="*/ 117 w 179"/>
              <a:gd name="T11" fmla="*/ 84 h 193"/>
              <a:gd name="T12" fmla="*/ 90 w 179"/>
              <a:gd name="T13" fmla="*/ 60 h 193"/>
              <a:gd name="T14" fmla="*/ 87 w 179"/>
              <a:gd name="T15" fmla="*/ 38 h 193"/>
              <a:gd name="T16" fmla="*/ 118 w 179"/>
              <a:gd name="T17" fmla="*/ 18 h 193"/>
              <a:gd name="T18" fmla="*/ 117 w 179"/>
              <a:gd name="T19" fmla="*/ 84 h 193"/>
              <a:gd name="T20" fmla="*/ 95 w 179"/>
              <a:gd name="T21" fmla="*/ 99 h 193"/>
              <a:gd name="T22" fmla="*/ 120 w 179"/>
              <a:gd name="T23" fmla="*/ 96 h 193"/>
              <a:gd name="T24" fmla="*/ 165 w 179"/>
              <a:gd name="T25" fmla="*/ 162 h 193"/>
              <a:gd name="T26" fmla="*/ 170 w 179"/>
              <a:gd name="T27" fmla="*/ 193 h 193"/>
              <a:gd name="T28" fmla="*/ 146 w 179"/>
              <a:gd name="T29" fmla="*/ 172 h 193"/>
              <a:gd name="T30" fmla="*/ 122 w 179"/>
              <a:gd name="T31" fmla="*/ 172 h 193"/>
              <a:gd name="T32" fmla="*/ 95 w 179"/>
              <a:gd name="T33" fmla="*/ 154 h 193"/>
              <a:gd name="T34" fmla="*/ 110 w 179"/>
              <a:gd name="T35" fmla="*/ 132 h 193"/>
              <a:gd name="T36" fmla="*/ 132 w 179"/>
              <a:gd name="T37" fmla="*/ 109 h 193"/>
              <a:gd name="T38" fmla="*/ 163 w 179"/>
              <a:gd name="T39" fmla="*/ 91 h 193"/>
              <a:gd name="T40" fmla="*/ 179 w 179"/>
              <a:gd name="T41" fmla="*/ 126 h 193"/>
              <a:gd name="T42" fmla="*/ 165 w 179"/>
              <a:gd name="T43" fmla="*/ 162 h 193"/>
              <a:gd name="T44" fmla="*/ 160 w 179"/>
              <a:gd name="T45" fmla="*/ 145 h 193"/>
              <a:gd name="T46" fmla="*/ 155 w 179"/>
              <a:gd name="T47" fmla="*/ 137 h 193"/>
              <a:gd name="T48" fmla="*/ 150 w 179"/>
              <a:gd name="T49" fmla="*/ 142 h 193"/>
              <a:gd name="T50" fmla="*/ 142 w 179"/>
              <a:gd name="T51" fmla="*/ 147 h 193"/>
              <a:gd name="T52" fmla="*/ 146 w 179"/>
              <a:gd name="T53" fmla="*/ 142 h 193"/>
              <a:gd name="T54" fmla="*/ 138 w 179"/>
              <a:gd name="T55" fmla="*/ 139 h 193"/>
              <a:gd name="T56" fmla="*/ 142 w 179"/>
              <a:gd name="T57" fmla="*/ 147 h 193"/>
              <a:gd name="T58" fmla="*/ 132 w 179"/>
              <a:gd name="T59" fmla="*/ 147 h 193"/>
              <a:gd name="T60" fmla="*/ 128 w 179"/>
              <a:gd name="T61" fmla="*/ 137 h 193"/>
              <a:gd name="T62" fmla="*/ 123 w 179"/>
              <a:gd name="T63" fmla="*/ 142 h 193"/>
              <a:gd name="T64" fmla="*/ 29 w 179"/>
              <a:gd name="T65" fmla="*/ 112 h 193"/>
              <a:gd name="T66" fmla="*/ 44 w 179"/>
              <a:gd name="T67" fmla="*/ 139 h 193"/>
              <a:gd name="T68" fmla="*/ 80 w 179"/>
              <a:gd name="T69" fmla="*/ 149 h 193"/>
              <a:gd name="T70" fmla="*/ 87 w 179"/>
              <a:gd name="T71" fmla="*/ 122 h 193"/>
              <a:gd name="T72" fmla="*/ 87 w 179"/>
              <a:gd name="T73" fmla="*/ 91 h 193"/>
              <a:gd name="T74" fmla="*/ 79 w 179"/>
              <a:gd name="T75" fmla="*/ 56 h 193"/>
              <a:gd name="T76" fmla="*/ 47 w 179"/>
              <a:gd name="T77" fmla="*/ 65 h 193"/>
              <a:gd name="T78" fmla="*/ 29 w 179"/>
              <a:gd name="T79" fmla="*/ 91 h 193"/>
              <a:gd name="T80" fmla="*/ 0 w 179"/>
              <a:gd name="T81" fmla="*/ 99 h 193"/>
              <a:gd name="T82" fmla="*/ 28 w 179"/>
              <a:gd name="T83" fmla="*/ 112 h 193"/>
              <a:gd name="T84" fmla="*/ 57 w 179"/>
              <a:gd name="T85" fmla="*/ 111 h 193"/>
              <a:gd name="T86" fmla="*/ 64 w 179"/>
              <a:gd name="T87" fmla="*/ 96 h 193"/>
              <a:gd name="T88" fmla="*/ 61 w 179"/>
              <a:gd name="T89" fmla="*/ 88 h 193"/>
              <a:gd name="T90" fmla="*/ 52 w 179"/>
              <a:gd name="T91" fmla="*/ 83 h 193"/>
              <a:gd name="T92" fmla="*/ 72 w 179"/>
              <a:gd name="T93" fmla="*/ 86 h 193"/>
              <a:gd name="T94" fmla="*/ 69 w 179"/>
              <a:gd name="T95" fmla="*/ 99 h 193"/>
              <a:gd name="T96" fmla="*/ 61 w 179"/>
              <a:gd name="T97" fmla="*/ 124 h 193"/>
              <a:gd name="T98" fmla="*/ 56 w 179"/>
              <a:gd name="T99" fmla="*/ 119 h 193"/>
              <a:gd name="T100" fmla="*/ 64 w 179"/>
              <a:gd name="T101" fmla="*/ 116 h 193"/>
              <a:gd name="T102" fmla="*/ 61 w 179"/>
              <a:gd name="T103" fmla="*/ 124 h 193"/>
              <a:gd name="T104" fmla="*/ 130 w 179"/>
              <a:gd name="T105" fmla="*/ 58 h 193"/>
              <a:gd name="T106" fmla="*/ 127 w 179"/>
              <a:gd name="T107" fmla="*/ 71 h 193"/>
              <a:gd name="T108" fmla="*/ 132 w 179"/>
              <a:gd name="T109" fmla="*/ 66 h 193"/>
              <a:gd name="T110" fmla="*/ 122 w 179"/>
              <a:gd name="T111" fmla="*/ 63 h 193"/>
              <a:gd name="T112" fmla="*/ 127 w 179"/>
              <a:gd name="T113" fmla="*/ 7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9" h="193">
                <a:moveTo>
                  <a:pt x="138" y="20"/>
                </a:moveTo>
                <a:lnTo>
                  <a:pt x="138" y="20"/>
                </a:lnTo>
                <a:lnTo>
                  <a:pt x="140" y="20"/>
                </a:lnTo>
                <a:lnTo>
                  <a:pt x="163" y="0"/>
                </a:lnTo>
                <a:lnTo>
                  <a:pt x="163" y="0"/>
                </a:lnTo>
                <a:lnTo>
                  <a:pt x="165" y="0"/>
                </a:lnTo>
                <a:lnTo>
                  <a:pt x="165" y="0"/>
                </a:lnTo>
                <a:lnTo>
                  <a:pt x="156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3" y="36"/>
                </a:lnTo>
                <a:lnTo>
                  <a:pt x="166" y="45"/>
                </a:lnTo>
                <a:lnTo>
                  <a:pt x="170" y="51"/>
                </a:lnTo>
                <a:lnTo>
                  <a:pt x="171" y="60"/>
                </a:lnTo>
                <a:lnTo>
                  <a:pt x="171" y="68"/>
                </a:lnTo>
                <a:lnTo>
                  <a:pt x="170" y="76"/>
                </a:lnTo>
                <a:lnTo>
                  <a:pt x="166" y="83"/>
                </a:lnTo>
                <a:lnTo>
                  <a:pt x="163" y="91"/>
                </a:lnTo>
                <a:lnTo>
                  <a:pt x="163" y="91"/>
                </a:lnTo>
                <a:lnTo>
                  <a:pt x="151" y="84"/>
                </a:lnTo>
                <a:lnTo>
                  <a:pt x="140" y="81"/>
                </a:lnTo>
                <a:lnTo>
                  <a:pt x="128" y="81"/>
                </a:lnTo>
                <a:lnTo>
                  <a:pt x="117" y="84"/>
                </a:lnTo>
                <a:lnTo>
                  <a:pt x="117" y="84"/>
                </a:lnTo>
                <a:lnTo>
                  <a:pt x="110" y="73"/>
                </a:lnTo>
                <a:lnTo>
                  <a:pt x="102" y="65"/>
                </a:lnTo>
                <a:lnTo>
                  <a:pt x="90" y="60"/>
                </a:lnTo>
                <a:lnTo>
                  <a:pt x="79" y="56"/>
                </a:lnTo>
                <a:lnTo>
                  <a:pt x="79" y="56"/>
                </a:lnTo>
                <a:lnTo>
                  <a:pt x="82" y="46"/>
                </a:lnTo>
                <a:lnTo>
                  <a:pt x="87" y="38"/>
                </a:lnTo>
                <a:lnTo>
                  <a:pt x="92" y="30"/>
                </a:lnTo>
                <a:lnTo>
                  <a:pt x="100" y="25"/>
                </a:lnTo>
                <a:lnTo>
                  <a:pt x="109" y="20"/>
                </a:lnTo>
                <a:lnTo>
                  <a:pt x="118" y="18"/>
                </a:lnTo>
                <a:lnTo>
                  <a:pt x="128" y="17"/>
                </a:lnTo>
                <a:lnTo>
                  <a:pt x="138" y="20"/>
                </a:lnTo>
                <a:lnTo>
                  <a:pt x="138" y="20"/>
                </a:lnTo>
                <a:close/>
                <a:moveTo>
                  <a:pt x="117" y="84"/>
                </a:moveTo>
                <a:lnTo>
                  <a:pt x="117" y="84"/>
                </a:lnTo>
                <a:lnTo>
                  <a:pt x="105" y="91"/>
                </a:lnTo>
                <a:lnTo>
                  <a:pt x="95" y="99"/>
                </a:lnTo>
                <a:lnTo>
                  <a:pt x="95" y="99"/>
                </a:lnTo>
                <a:lnTo>
                  <a:pt x="107" y="106"/>
                </a:lnTo>
                <a:lnTo>
                  <a:pt x="120" y="109"/>
                </a:lnTo>
                <a:lnTo>
                  <a:pt x="120" y="109"/>
                </a:lnTo>
                <a:lnTo>
                  <a:pt x="120" y="96"/>
                </a:lnTo>
                <a:lnTo>
                  <a:pt x="117" y="84"/>
                </a:lnTo>
                <a:lnTo>
                  <a:pt x="117" y="84"/>
                </a:lnTo>
                <a:close/>
                <a:moveTo>
                  <a:pt x="165" y="162"/>
                </a:moveTo>
                <a:lnTo>
                  <a:pt x="165" y="162"/>
                </a:lnTo>
                <a:lnTo>
                  <a:pt x="165" y="162"/>
                </a:lnTo>
                <a:lnTo>
                  <a:pt x="170" y="192"/>
                </a:lnTo>
                <a:lnTo>
                  <a:pt x="170" y="192"/>
                </a:lnTo>
                <a:lnTo>
                  <a:pt x="170" y="193"/>
                </a:lnTo>
                <a:lnTo>
                  <a:pt x="168" y="193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38" y="173"/>
                </a:lnTo>
                <a:lnTo>
                  <a:pt x="130" y="173"/>
                </a:lnTo>
                <a:lnTo>
                  <a:pt x="122" y="172"/>
                </a:lnTo>
                <a:lnTo>
                  <a:pt x="113" y="168"/>
                </a:lnTo>
                <a:lnTo>
                  <a:pt x="107" y="165"/>
                </a:lnTo>
                <a:lnTo>
                  <a:pt x="100" y="160"/>
                </a:lnTo>
                <a:lnTo>
                  <a:pt x="95" y="154"/>
                </a:lnTo>
                <a:lnTo>
                  <a:pt x="90" y="147"/>
                </a:lnTo>
                <a:lnTo>
                  <a:pt x="90" y="147"/>
                </a:lnTo>
                <a:lnTo>
                  <a:pt x="102" y="140"/>
                </a:lnTo>
                <a:lnTo>
                  <a:pt x="110" y="132"/>
                </a:lnTo>
                <a:lnTo>
                  <a:pt x="117" y="122"/>
                </a:lnTo>
                <a:lnTo>
                  <a:pt x="120" y="111"/>
                </a:lnTo>
                <a:lnTo>
                  <a:pt x="120" y="111"/>
                </a:lnTo>
                <a:lnTo>
                  <a:pt x="132" y="109"/>
                </a:lnTo>
                <a:lnTo>
                  <a:pt x="143" y="106"/>
                </a:lnTo>
                <a:lnTo>
                  <a:pt x="155" y="99"/>
                </a:lnTo>
                <a:lnTo>
                  <a:pt x="163" y="91"/>
                </a:lnTo>
                <a:lnTo>
                  <a:pt x="163" y="91"/>
                </a:lnTo>
                <a:lnTo>
                  <a:pt x="170" y="99"/>
                </a:lnTo>
                <a:lnTo>
                  <a:pt x="175" y="107"/>
                </a:lnTo>
                <a:lnTo>
                  <a:pt x="178" y="116"/>
                </a:lnTo>
                <a:lnTo>
                  <a:pt x="179" y="126"/>
                </a:lnTo>
                <a:lnTo>
                  <a:pt x="179" y="135"/>
                </a:lnTo>
                <a:lnTo>
                  <a:pt x="176" y="145"/>
                </a:lnTo>
                <a:lnTo>
                  <a:pt x="171" y="154"/>
                </a:lnTo>
                <a:lnTo>
                  <a:pt x="165" y="162"/>
                </a:lnTo>
                <a:lnTo>
                  <a:pt x="165" y="162"/>
                </a:lnTo>
                <a:close/>
                <a:moveTo>
                  <a:pt x="155" y="147"/>
                </a:moveTo>
                <a:lnTo>
                  <a:pt x="155" y="147"/>
                </a:lnTo>
                <a:lnTo>
                  <a:pt x="160" y="145"/>
                </a:lnTo>
                <a:lnTo>
                  <a:pt x="160" y="142"/>
                </a:lnTo>
                <a:lnTo>
                  <a:pt x="160" y="142"/>
                </a:lnTo>
                <a:lnTo>
                  <a:pt x="158" y="139"/>
                </a:lnTo>
                <a:lnTo>
                  <a:pt x="155" y="137"/>
                </a:lnTo>
                <a:lnTo>
                  <a:pt x="155" y="137"/>
                </a:lnTo>
                <a:lnTo>
                  <a:pt x="151" y="139"/>
                </a:lnTo>
                <a:lnTo>
                  <a:pt x="150" y="142"/>
                </a:lnTo>
                <a:lnTo>
                  <a:pt x="150" y="142"/>
                </a:lnTo>
                <a:lnTo>
                  <a:pt x="151" y="145"/>
                </a:lnTo>
                <a:lnTo>
                  <a:pt x="155" y="147"/>
                </a:lnTo>
                <a:lnTo>
                  <a:pt x="155" y="147"/>
                </a:lnTo>
                <a:close/>
                <a:moveTo>
                  <a:pt x="142" y="147"/>
                </a:moveTo>
                <a:lnTo>
                  <a:pt x="142" y="147"/>
                </a:lnTo>
                <a:lnTo>
                  <a:pt x="145" y="145"/>
                </a:lnTo>
                <a:lnTo>
                  <a:pt x="146" y="142"/>
                </a:lnTo>
                <a:lnTo>
                  <a:pt x="146" y="142"/>
                </a:lnTo>
                <a:lnTo>
                  <a:pt x="145" y="139"/>
                </a:lnTo>
                <a:lnTo>
                  <a:pt x="142" y="137"/>
                </a:lnTo>
                <a:lnTo>
                  <a:pt x="142" y="137"/>
                </a:lnTo>
                <a:lnTo>
                  <a:pt x="138" y="139"/>
                </a:lnTo>
                <a:lnTo>
                  <a:pt x="137" y="142"/>
                </a:lnTo>
                <a:lnTo>
                  <a:pt x="137" y="142"/>
                </a:lnTo>
                <a:lnTo>
                  <a:pt x="138" y="145"/>
                </a:lnTo>
                <a:lnTo>
                  <a:pt x="142" y="147"/>
                </a:lnTo>
                <a:lnTo>
                  <a:pt x="142" y="147"/>
                </a:lnTo>
                <a:close/>
                <a:moveTo>
                  <a:pt x="128" y="147"/>
                </a:moveTo>
                <a:lnTo>
                  <a:pt x="128" y="147"/>
                </a:lnTo>
                <a:lnTo>
                  <a:pt x="132" y="147"/>
                </a:lnTo>
                <a:lnTo>
                  <a:pt x="133" y="142"/>
                </a:lnTo>
                <a:lnTo>
                  <a:pt x="133" y="142"/>
                </a:lnTo>
                <a:lnTo>
                  <a:pt x="132" y="139"/>
                </a:lnTo>
                <a:lnTo>
                  <a:pt x="128" y="137"/>
                </a:lnTo>
                <a:lnTo>
                  <a:pt x="128" y="137"/>
                </a:lnTo>
                <a:lnTo>
                  <a:pt x="123" y="139"/>
                </a:lnTo>
                <a:lnTo>
                  <a:pt x="123" y="142"/>
                </a:lnTo>
                <a:lnTo>
                  <a:pt x="123" y="142"/>
                </a:lnTo>
                <a:lnTo>
                  <a:pt x="123" y="147"/>
                </a:lnTo>
                <a:lnTo>
                  <a:pt x="128" y="147"/>
                </a:lnTo>
                <a:lnTo>
                  <a:pt x="128" y="147"/>
                </a:lnTo>
                <a:close/>
                <a:moveTo>
                  <a:pt x="29" y="112"/>
                </a:moveTo>
                <a:lnTo>
                  <a:pt x="29" y="112"/>
                </a:lnTo>
                <a:lnTo>
                  <a:pt x="33" y="122"/>
                </a:lnTo>
                <a:lnTo>
                  <a:pt x="38" y="131"/>
                </a:lnTo>
                <a:lnTo>
                  <a:pt x="44" y="139"/>
                </a:lnTo>
                <a:lnTo>
                  <a:pt x="52" y="144"/>
                </a:lnTo>
                <a:lnTo>
                  <a:pt x="61" y="147"/>
                </a:lnTo>
                <a:lnTo>
                  <a:pt x="71" y="149"/>
                </a:lnTo>
                <a:lnTo>
                  <a:pt x="80" y="149"/>
                </a:lnTo>
                <a:lnTo>
                  <a:pt x="90" y="145"/>
                </a:lnTo>
                <a:lnTo>
                  <a:pt x="90" y="145"/>
                </a:lnTo>
                <a:lnTo>
                  <a:pt x="87" y="134"/>
                </a:lnTo>
                <a:lnTo>
                  <a:pt x="87" y="122"/>
                </a:lnTo>
                <a:lnTo>
                  <a:pt x="90" y="111"/>
                </a:lnTo>
                <a:lnTo>
                  <a:pt x="95" y="99"/>
                </a:lnTo>
                <a:lnTo>
                  <a:pt x="95" y="99"/>
                </a:lnTo>
                <a:lnTo>
                  <a:pt x="87" y="91"/>
                </a:lnTo>
                <a:lnTo>
                  <a:pt x="82" y="81"/>
                </a:lnTo>
                <a:lnTo>
                  <a:pt x="79" y="69"/>
                </a:lnTo>
                <a:lnTo>
                  <a:pt x="79" y="56"/>
                </a:lnTo>
                <a:lnTo>
                  <a:pt x="79" y="56"/>
                </a:lnTo>
                <a:lnTo>
                  <a:pt x="71" y="56"/>
                </a:lnTo>
                <a:lnTo>
                  <a:pt x="62" y="58"/>
                </a:lnTo>
                <a:lnTo>
                  <a:pt x="54" y="61"/>
                </a:lnTo>
                <a:lnTo>
                  <a:pt x="47" y="65"/>
                </a:lnTo>
                <a:lnTo>
                  <a:pt x="41" y="69"/>
                </a:lnTo>
                <a:lnTo>
                  <a:pt x="36" y="76"/>
                </a:lnTo>
                <a:lnTo>
                  <a:pt x="33" y="83"/>
                </a:lnTo>
                <a:lnTo>
                  <a:pt x="29" y="91"/>
                </a:lnTo>
                <a:lnTo>
                  <a:pt x="29" y="91"/>
                </a:lnTo>
                <a:lnTo>
                  <a:pt x="29" y="93"/>
                </a:lnTo>
                <a:lnTo>
                  <a:pt x="0" y="99"/>
                </a:lnTo>
                <a:lnTo>
                  <a:pt x="0" y="99"/>
                </a:lnTo>
                <a:lnTo>
                  <a:pt x="0" y="101"/>
                </a:lnTo>
                <a:lnTo>
                  <a:pt x="0" y="102"/>
                </a:lnTo>
                <a:lnTo>
                  <a:pt x="28" y="112"/>
                </a:lnTo>
                <a:lnTo>
                  <a:pt x="28" y="112"/>
                </a:lnTo>
                <a:lnTo>
                  <a:pt x="29" y="112"/>
                </a:lnTo>
                <a:lnTo>
                  <a:pt x="29" y="112"/>
                </a:lnTo>
                <a:close/>
                <a:moveTo>
                  <a:pt x="64" y="111"/>
                </a:moveTo>
                <a:lnTo>
                  <a:pt x="57" y="111"/>
                </a:lnTo>
                <a:lnTo>
                  <a:pt x="57" y="111"/>
                </a:lnTo>
                <a:lnTo>
                  <a:pt x="59" y="104"/>
                </a:lnTo>
                <a:lnTo>
                  <a:pt x="61" y="99"/>
                </a:lnTo>
                <a:lnTo>
                  <a:pt x="64" y="96"/>
                </a:lnTo>
                <a:lnTo>
                  <a:pt x="64" y="91"/>
                </a:lnTo>
                <a:lnTo>
                  <a:pt x="64" y="91"/>
                </a:lnTo>
                <a:lnTo>
                  <a:pt x="64" y="89"/>
                </a:lnTo>
                <a:lnTo>
                  <a:pt x="61" y="88"/>
                </a:lnTo>
                <a:lnTo>
                  <a:pt x="57" y="88"/>
                </a:lnTo>
                <a:lnTo>
                  <a:pt x="54" y="89"/>
                </a:lnTo>
                <a:lnTo>
                  <a:pt x="52" y="83"/>
                </a:lnTo>
                <a:lnTo>
                  <a:pt x="52" y="83"/>
                </a:lnTo>
                <a:lnTo>
                  <a:pt x="59" y="81"/>
                </a:lnTo>
                <a:lnTo>
                  <a:pt x="66" y="81"/>
                </a:lnTo>
                <a:lnTo>
                  <a:pt x="71" y="84"/>
                </a:lnTo>
                <a:lnTo>
                  <a:pt x="72" y="86"/>
                </a:lnTo>
                <a:lnTo>
                  <a:pt x="72" y="91"/>
                </a:lnTo>
                <a:lnTo>
                  <a:pt x="72" y="91"/>
                </a:lnTo>
                <a:lnTo>
                  <a:pt x="72" y="96"/>
                </a:lnTo>
                <a:lnTo>
                  <a:pt x="69" y="99"/>
                </a:lnTo>
                <a:lnTo>
                  <a:pt x="66" y="104"/>
                </a:lnTo>
                <a:lnTo>
                  <a:pt x="64" y="111"/>
                </a:lnTo>
                <a:lnTo>
                  <a:pt x="64" y="111"/>
                </a:lnTo>
                <a:close/>
                <a:moveTo>
                  <a:pt x="61" y="124"/>
                </a:moveTo>
                <a:lnTo>
                  <a:pt x="61" y="124"/>
                </a:lnTo>
                <a:lnTo>
                  <a:pt x="57" y="122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61" y="114"/>
                </a:lnTo>
                <a:lnTo>
                  <a:pt x="61" y="114"/>
                </a:lnTo>
                <a:lnTo>
                  <a:pt x="64" y="116"/>
                </a:lnTo>
                <a:lnTo>
                  <a:pt x="66" y="119"/>
                </a:lnTo>
                <a:lnTo>
                  <a:pt x="66" y="119"/>
                </a:lnTo>
                <a:lnTo>
                  <a:pt x="64" y="122"/>
                </a:lnTo>
                <a:lnTo>
                  <a:pt x="61" y="124"/>
                </a:lnTo>
                <a:lnTo>
                  <a:pt x="61" y="124"/>
                </a:lnTo>
                <a:close/>
                <a:moveTo>
                  <a:pt x="122" y="28"/>
                </a:moveTo>
                <a:lnTo>
                  <a:pt x="123" y="58"/>
                </a:lnTo>
                <a:lnTo>
                  <a:pt x="130" y="58"/>
                </a:lnTo>
                <a:lnTo>
                  <a:pt x="130" y="28"/>
                </a:lnTo>
                <a:lnTo>
                  <a:pt x="122" y="28"/>
                </a:lnTo>
                <a:lnTo>
                  <a:pt x="122" y="28"/>
                </a:lnTo>
                <a:close/>
                <a:moveTo>
                  <a:pt x="127" y="71"/>
                </a:moveTo>
                <a:lnTo>
                  <a:pt x="127" y="71"/>
                </a:lnTo>
                <a:lnTo>
                  <a:pt x="130" y="71"/>
                </a:lnTo>
                <a:lnTo>
                  <a:pt x="132" y="66"/>
                </a:lnTo>
                <a:lnTo>
                  <a:pt x="132" y="66"/>
                </a:lnTo>
                <a:lnTo>
                  <a:pt x="130" y="63"/>
                </a:lnTo>
                <a:lnTo>
                  <a:pt x="127" y="61"/>
                </a:lnTo>
                <a:lnTo>
                  <a:pt x="127" y="61"/>
                </a:lnTo>
                <a:lnTo>
                  <a:pt x="122" y="63"/>
                </a:lnTo>
                <a:lnTo>
                  <a:pt x="122" y="66"/>
                </a:lnTo>
                <a:lnTo>
                  <a:pt x="122" y="66"/>
                </a:lnTo>
                <a:lnTo>
                  <a:pt x="122" y="71"/>
                </a:lnTo>
                <a:lnTo>
                  <a:pt x="127" y="71"/>
                </a:lnTo>
                <a:lnTo>
                  <a:pt x="127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53"/>
          <p:cNvSpPr>
            <a:spLocks noEditPoints="1"/>
          </p:cNvSpPr>
          <p:nvPr/>
        </p:nvSpPr>
        <p:spPr bwMode="auto">
          <a:xfrm>
            <a:off x="5750735" y="3143774"/>
            <a:ext cx="427538" cy="428895"/>
          </a:xfrm>
          <a:custGeom>
            <a:avLst/>
            <a:gdLst>
              <a:gd name="T0" fmla="*/ 142 w 315"/>
              <a:gd name="T1" fmla="*/ 314 h 316"/>
              <a:gd name="T2" fmla="*/ 96 w 315"/>
              <a:gd name="T3" fmla="*/ 302 h 316"/>
              <a:gd name="T4" fmla="*/ 58 w 315"/>
              <a:gd name="T5" fmla="*/ 279 h 316"/>
              <a:gd name="T6" fmla="*/ 27 w 315"/>
              <a:gd name="T7" fmla="*/ 246 h 316"/>
              <a:gd name="T8" fmla="*/ 7 w 315"/>
              <a:gd name="T9" fmla="*/ 205 h 316"/>
              <a:gd name="T10" fmla="*/ 0 w 315"/>
              <a:gd name="T11" fmla="*/ 157 h 316"/>
              <a:gd name="T12" fmla="*/ 3 w 315"/>
              <a:gd name="T13" fmla="*/ 126 h 316"/>
              <a:gd name="T14" fmla="*/ 18 w 315"/>
              <a:gd name="T15" fmla="*/ 83 h 316"/>
              <a:gd name="T16" fmla="*/ 46 w 315"/>
              <a:gd name="T17" fmla="*/ 47 h 316"/>
              <a:gd name="T18" fmla="*/ 83 w 315"/>
              <a:gd name="T19" fmla="*/ 19 h 316"/>
              <a:gd name="T20" fmla="*/ 126 w 315"/>
              <a:gd name="T21" fmla="*/ 4 h 316"/>
              <a:gd name="T22" fmla="*/ 157 w 315"/>
              <a:gd name="T23" fmla="*/ 0 h 316"/>
              <a:gd name="T24" fmla="*/ 205 w 315"/>
              <a:gd name="T25" fmla="*/ 7 h 316"/>
              <a:gd name="T26" fmla="*/ 246 w 315"/>
              <a:gd name="T27" fmla="*/ 27 h 316"/>
              <a:gd name="T28" fmla="*/ 279 w 315"/>
              <a:gd name="T29" fmla="*/ 56 h 316"/>
              <a:gd name="T30" fmla="*/ 302 w 315"/>
              <a:gd name="T31" fmla="*/ 96 h 316"/>
              <a:gd name="T32" fmla="*/ 314 w 315"/>
              <a:gd name="T33" fmla="*/ 141 h 316"/>
              <a:gd name="T34" fmla="*/ 314 w 315"/>
              <a:gd name="T35" fmla="*/ 174 h 316"/>
              <a:gd name="T36" fmla="*/ 302 w 315"/>
              <a:gd name="T37" fmla="*/ 218 h 316"/>
              <a:gd name="T38" fmla="*/ 279 w 315"/>
              <a:gd name="T39" fmla="*/ 258 h 316"/>
              <a:gd name="T40" fmla="*/ 246 w 315"/>
              <a:gd name="T41" fmla="*/ 287 h 316"/>
              <a:gd name="T42" fmla="*/ 205 w 315"/>
              <a:gd name="T43" fmla="*/ 307 h 316"/>
              <a:gd name="T44" fmla="*/ 157 w 315"/>
              <a:gd name="T45" fmla="*/ 316 h 316"/>
              <a:gd name="T46" fmla="*/ 157 w 315"/>
              <a:gd name="T47" fmla="*/ 7 h 316"/>
              <a:gd name="T48" fmla="*/ 112 w 315"/>
              <a:gd name="T49" fmla="*/ 14 h 316"/>
              <a:gd name="T50" fmla="*/ 73 w 315"/>
              <a:gd name="T51" fmla="*/ 32 h 316"/>
              <a:gd name="T52" fmla="*/ 41 w 315"/>
              <a:gd name="T53" fmla="*/ 61 h 316"/>
              <a:gd name="T54" fmla="*/ 18 w 315"/>
              <a:gd name="T55" fmla="*/ 99 h 316"/>
              <a:gd name="T56" fmla="*/ 7 w 315"/>
              <a:gd name="T57" fmla="*/ 142 h 316"/>
              <a:gd name="T58" fmla="*/ 7 w 315"/>
              <a:gd name="T59" fmla="*/ 174 h 316"/>
              <a:gd name="T60" fmla="*/ 18 w 315"/>
              <a:gd name="T61" fmla="*/ 217 h 316"/>
              <a:gd name="T62" fmla="*/ 41 w 315"/>
              <a:gd name="T63" fmla="*/ 253 h 316"/>
              <a:gd name="T64" fmla="*/ 73 w 315"/>
              <a:gd name="T65" fmla="*/ 283 h 316"/>
              <a:gd name="T66" fmla="*/ 112 w 315"/>
              <a:gd name="T67" fmla="*/ 302 h 316"/>
              <a:gd name="T68" fmla="*/ 157 w 315"/>
              <a:gd name="T69" fmla="*/ 309 h 316"/>
              <a:gd name="T70" fmla="*/ 188 w 315"/>
              <a:gd name="T71" fmla="*/ 306 h 316"/>
              <a:gd name="T72" fmla="*/ 230 w 315"/>
              <a:gd name="T73" fmla="*/ 291 h 316"/>
              <a:gd name="T74" fmla="*/ 264 w 315"/>
              <a:gd name="T75" fmla="*/ 264 h 316"/>
              <a:gd name="T76" fmla="*/ 291 w 315"/>
              <a:gd name="T77" fmla="*/ 230 h 316"/>
              <a:gd name="T78" fmla="*/ 305 w 315"/>
              <a:gd name="T79" fmla="*/ 188 h 316"/>
              <a:gd name="T80" fmla="*/ 309 w 315"/>
              <a:gd name="T81" fmla="*/ 157 h 316"/>
              <a:gd name="T82" fmla="*/ 302 w 315"/>
              <a:gd name="T83" fmla="*/ 113 h 316"/>
              <a:gd name="T84" fmla="*/ 282 w 315"/>
              <a:gd name="T85" fmla="*/ 73 h 316"/>
              <a:gd name="T86" fmla="*/ 254 w 315"/>
              <a:gd name="T87" fmla="*/ 42 h 316"/>
              <a:gd name="T88" fmla="*/ 216 w 315"/>
              <a:gd name="T89" fmla="*/ 19 h 316"/>
              <a:gd name="T90" fmla="*/ 173 w 315"/>
              <a:gd name="T91" fmla="*/ 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6">
                <a:moveTo>
                  <a:pt x="157" y="316"/>
                </a:moveTo>
                <a:lnTo>
                  <a:pt x="157" y="316"/>
                </a:lnTo>
                <a:lnTo>
                  <a:pt x="142" y="314"/>
                </a:lnTo>
                <a:lnTo>
                  <a:pt x="126" y="312"/>
                </a:lnTo>
                <a:lnTo>
                  <a:pt x="111" y="307"/>
                </a:lnTo>
                <a:lnTo>
                  <a:pt x="96" y="302"/>
                </a:lnTo>
                <a:lnTo>
                  <a:pt x="83" y="296"/>
                </a:lnTo>
                <a:lnTo>
                  <a:pt x="69" y="287"/>
                </a:lnTo>
                <a:lnTo>
                  <a:pt x="58" y="279"/>
                </a:lnTo>
                <a:lnTo>
                  <a:pt x="46" y="269"/>
                </a:lnTo>
                <a:lnTo>
                  <a:pt x="36" y="258"/>
                </a:lnTo>
                <a:lnTo>
                  <a:pt x="27" y="246"/>
                </a:lnTo>
                <a:lnTo>
                  <a:pt x="18" y="233"/>
                </a:lnTo>
                <a:lnTo>
                  <a:pt x="12" y="218"/>
                </a:lnTo>
                <a:lnTo>
                  <a:pt x="7" y="205"/>
                </a:lnTo>
                <a:lnTo>
                  <a:pt x="3" y="188"/>
                </a:lnTo>
                <a:lnTo>
                  <a:pt x="0" y="174"/>
                </a:lnTo>
                <a:lnTo>
                  <a:pt x="0" y="157"/>
                </a:lnTo>
                <a:lnTo>
                  <a:pt x="0" y="157"/>
                </a:lnTo>
                <a:lnTo>
                  <a:pt x="0" y="141"/>
                </a:lnTo>
                <a:lnTo>
                  <a:pt x="3" y="126"/>
                </a:lnTo>
                <a:lnTo>
                  <a:pt x="7" y="111"/>
                </a:lnTo>
                <a:lnTo>
                  <a:pt x="12" y="96"/>
                </a:lnTo>
                <a:lnTo>
                  <a:pt x="18" y="83"/>
                </a:lnTo>
                <a:lnTo>
                  <a:pt x="27" y="70"/>
                </a:lnTo>
                <a:lnTo>
                  <a:pt x="36" y="56"/>
                </a:lnTo>
                <a:lnTo>
                  <a:pt x="46" y="47"/>
                </a:lnTo>
                <a:lnTo>
                  <a:pt x="58" y="37"/>
                </a:lnTo>
                <a:lnTo>
                  <a:pt x="69" y="27"/>
                </a:lnTo>
                <a:lnTo>
                  <a:pt x="83" y="19"/>
                </a:lnTo>
                <a:lnTo>
                  <a:pt x="96" y="12"/>
                </a:lnTo>
                <a:lnTo>
                  <a:pt x="111" y="7"/>
                </a:lnTo>
                <a:lnTo>
                  <a:pt x="126" y="4"/>
                </a:lnTo>
                <a:lnTo>
                  <a:pt x="142" y="0"/>
                </a:lnTo>
                <a:lnTo>
                  <a:pt x="157" y="0"/>
                </a:lnTo>
                <a:lnTo>
                  <a:pt x="157" y="0"/>
                </a:lnTo>
                <a:lnTo>
                  <a:pt x="173" y="0"/>
                </a:lnTo>
                <a:lnTo>
                  <a:pt x="190" y="4"/>
                </a:lnTo>
                <a:lnTo>
                  <a:pt x="205" y="7"/>
                </a:lnTo>
                <a:lnTo>
                  <a:pt x="220" y="12"/>
                </a:lnTo>
                <a:lnTo>
                  <a:pt x="233" y="19"/>
                </a:lnTo>
                <a:lnTo>
                  <a:pt x="246" y="27"/>
                </a:lnTo>
                <a:lnTo>
                  <a:pt x="258" y="37"/>
                </a:lnTo>
                <a:lnTo>
                  <a:pt x="269" y="47"/>
                </a:lnTo>
                <a:lnTo>
                  <a:pt x="279" y="56"/>
                </a:lnTo>
                <a:lnTo>
                  <a:pt x="289" y="70"/>
                </a:lnTo>
                <a:lnTo>
                  <a:pt x="296" y="83"/>
                </a:lnTo>
                <a:lnTo>
                  <a:pt x="302" y="96"/>
                </a:lnTo>
                <a:lnTo>
                  <a:pt x="309" y="111"/>
                </a:lnTo>
                <a:lnTo>
                  <a:pt x="312" y="126"/>
                </a:lnTo>
                <a:lnTo>
                  <a:pt x="314" y="141"/>
                </a:lnTo>
                <a:lnTo>
                  <a:pt x="315" y="157"/>
                </a:lnTo>
                <a:lnTo>
                  <a:pt x="315" y="157"/>
                </a:lnTo>
                <a:lnTo>
                  <a:pt x="314" y="174"/>
                </a:lnTo>
                <a:lnTo>
                  <a:pt x="312" y="188"/>
                </a:lnTo>
                <a:lnTo>
                  <a:pt x="309" y="205"/>
                </a:lnTo>
                <a:lnTo>
                  <a:pt x="302" y="218"/>
                </a:lnTo>
                <a:lnTo>
                  <a:pt x="296" y="233"/>
                </a:lnTo>
                <a:lnTo>
                  <a:pt x="289" y="246"/>
                </a:lnTo>
                <a:lnTo>
                  <a:pt x="279" y="258"/>
                </a:lnTo>
                <a:lnTo>
                  <a:pt x="269" y="269"/>
                </a:lnTo>
                <a:lnTo>
                  <a:pt x="258" y="279"/>
                </a:lnTo>
                <a:lnTo>
                  <a:pt x="246" y="287"/>
                </a:lnTo>
                <a:lnTo>
                  <a:pt x="233" y="296"/>
                </a:lnTo>
                <a:lnTo>
                  <a:pt x="220" y="302"/>
                </a:lnTo>
                <a:lnTo>
                  <a:pt x="205" y="307"/>
                </a:lnTo>
                <a:lnTo>
                  <a:pt x="190" y="312"/>
                </a:lnTo>
                <a:lnTo>
                  <a:pt x="173" y="314"/>
                </a:lnTo>
                <a:lnTo>
                  <a:pt x="157" y="316"/>
                </a:lnTo>
                <a:lnTo>
                  <a:pt x="157" y="316"/>
                </a:lnTo>
                <a:close/>
                <a:moveTo>
                  <a:pt x="157" y="7"/>
                </a:moveTo>
                <a:lnTo>
                  <a:pt x="157" y="7"/>
                </a:lnTo>
                <a:lnTo>
                  <a:pt x="142" y="7"/>
                </a:lnTo>
                <a:lnTo>
                  <a:pt x="127" y="10"/>
                </a:lnTo>
                <a:lnTo>
                  <a:pt x="112" y="14"/>
                </a:lnTo>
                <a:lnTo>
                  <a:pt x="99" y="19"/>
                </a:lnTo>
                <a:lnTo>
                  <a:pt x="86" y="25"/>
                </a:lnTo>
                <a:lnTo>
                  <a:pt x="73" y="32"/>
                </a:lnTo>
                <a:lnTo>
                  <a:pt x="61" y="42"/>
                </a:lnTo>
                <a:lnTo>
                  <a:pt x="51" y="50"/>
                </a:lnTo>
                <a:lnTo>
                  <a:pt x="41" y="61"/>
                </a:lnTo>
                <a:lnTo>
                  <a:pt x="33" y="73"/>
                </a:lnTo>
                <a:lnTo>
                  <a:pt x="25" y="86"/>
                </a:lnTo>
                <a:lnTo>
                  <a:pt x="18" y="99"/>
                </a:lnTo>
                <a:lnTo>
                  <a:pt x="13" y="113"/>
                </a:lnTo>
                <a:lnTo>
                  <a:pt x="10" y="127"/>
                </a:lnTo>
                <a:lnTo>
                  <a:pt x="7" y="142"/>
                </a:lnTo>
                <a:lnTo>
                  <a:pt x="7" y="157"/>
                </a:lnTo>
                <a:lnTo>
                  <a:pt x="7" y="157"/>
                </a:lnTo>
                <a:lnTo>
                  <a:pt x="7" y="174"/>
                </a:lnTo>
                <a:lnTo>
                  <a:pt x="10" y="188"/>
                </a:lnTo>
                <a:lnTo>
                  <a:pt x="13" y="202"/>
                </a:lnTo>
                <a:lnTo>
                  <a:pt x="18" y="217"/>
                </a:lnTo>
                <a:lnTo>
                  <a:pt x="25" y="230"/>
                </a:lnTo>
                <a:lnTo>
                  <a:pt x="33" y="241"/>
                </a:lnTo>
                <a:lnTo>
                  <a:pt x="41" y="253"/>
                </a:lnTo>
                <a:lnTo>
                  <a:pt x="51" y="264"/>
                </a:lnTo>
                <a:lnTo>
                  <a:pt x="61" y="274"/>
                </a:lnTo>
                <a:lnTo>
                  <a:pt x="73" y="283"/>
                </a:lnTo>
                <a:lnTo>
                  <a:pt x="86" y="291"/>
                </a:lnTo>
                <a:lnTo>
                  <a:pt x="99" y="296"/>
                </a:lnTo>
                <a:lnTo>
                  <a:pt x="112" y="302"/>
                </a:lnTo>
                <a:lnTo>
                  <a:pt x="127" y="306"/>
                </a:lnTo>
                <a:lnTo>
                  <a:pt x="142" y="307"/>
                </a:lnTo>
                <a:lnTo>
                  <a:pt x="157" y="309"/>
                </a:lnTo>
                <a:lnTo>
                  <a:pt x="157" y="309"/>
                </a:lnTo>
                <a:lnTo>
                  <a:pt x="173" y="307"/>
                </a:lnTo>
                <a:lnTo>
                  <a:pt x="188" y="306"/>
                </a:lnTo>
                <a:lnTo>
                  <a:pt x="203" y="302"/>
                </a:lnTo>
                <a:lnTo>
                  <a:pt x="216" y="296"/>
                </a:lnTo>
                <a:lnTo>
                  <a:pt x="230" y="291"/>
                </a:lnTo>
                <a:lnTo>
                  <a:pt x="241" y="283"/>
                </a:lnTo>
                <a:lnTo>
                  <a:pt x="254" y="274"/>
                </a:lnTo>
                <a:lnTo>
                  <a:pt x="264" y="264"/>
                </a:lnTo>
                <a:lnTo>
                  <a:pt x="274" y="253"/>
                </a:lnTo>
                <a:lnTo>
                  <a:pt x="282" y="241"/>
                </a:lnTo>
                <a:lnTo>
                  <a:pt x="291" y="230"/>
                </a:lnTo>
                <a:lnTo>
                  <a:pt x="297" y="217"/>
                </a:lnTo>
                <a:lnTo>
                  <a:pt x="302" y="202"/>
                </a:lnTo>
                <a:lnTo>
                  <a:pt x="305" y="188"/>
                </a:lnTo>
                <a:lnTo>
                  <a:pt x="307" y="174"/>
                </a:lnTo>
                <a:lnTo>
                  <a:pt x="309" y="157"/>
                </a:lnTo>
                <a:lnTo>
                  <a:pt x="309" y="157"/>
                </a:lnTo>
                <a:lnTo>
                  <a:pt x="307" y="142"/>
                </a:lnTo>
                <a:lnTo>
                  <a:pt x="305" y="127"/>
                </a:lnTo>
                <a:lnTo>
                  <a:pt x="302" y="113"/>
                </a:lnTo>
                <a:lnTo>
                  <a:pt x="297" y="99"/>
                </a:lnTo>
                <a:lnTo>
                  <a:pt x="291" y="86"/>
                </a:lnTo>
                <a:lnTo>
                  <a:pt x="282" y="73"/>
                </a:lnTo>
                <a:lnTo>
                  <a:pt x="274" y="61"/>
                </a:lnTo>
                <a:lnTo>
                  <a:pt x="264" y="50"/>
                </a:lnTo>
                <a:lnTo>
                  <a:pt x="254" y="42"/>
                </a:lnTo>
                <a:lnTo>
                  <a:pt x="241" y="32"/>
                </a:lnTo>
                <a:lnTo>
                  <a:pt x="230" y="25"/>
                </a:lnTo>
                <a:lnTo>
                  <a:pt x="216" y="19"/>
                </a:lnTo>
                <a:lnTo>
                  <a:pt x="203" y="14"/>
                </a:lnTo>
                <a:lnTo>
                  <a:pt x="188" y="10"/>
                </a:lnTo>
                <a:lnTo>
                  <a:pt x="173" y="7"/>
                </a:lnTo>
                <a:lnTo>
                  <a:pt x="157" y="7"/>
                </a:lnTo>
                <a:lnTo>
                  <a:pt x="157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54"/>
          <p:cNvSpPr/>
          <p:nvPr/>
        </p:nvSpPr>
        <p:spPr bwMode="auto">
          <a:xfrm>
            <a:off x="7872135" y="2812602"/>
            <a:ext cx="1712863" cy="1725079"/>
          </a:xfrm>
          <a:custGeom>
            <a:avLst/>
            <a:gdLst>
              <a:gd name="T0" fmla="*/ 16 w 1262"/>
              <a:gd name="T1" fmla="*/ 754 h 1271"/>
              <a:gd name="T2" fmla="*/ 1 w 1262"/>
              <a:gd name="T3" fmla="*/ 725 h 1271"/>
              <a:gd name="T4" fmla="*/ 5 w 1262"/>
              <a:gd name="T5" fmla="*/ 693 h 1271"/>
              <a:gd name="T6" fmla="*/ 516 w 1262"/>
              <a:gd name="T7" fmla="*/ 175 h 1271"/>
              <a:gd name="T8" fmla="*/ 534 w 1262"/>
              <a:gd name="T9" fmla="*/ 164 h 1271"/>
              <a:gd name="T10" fmla="*/ 566 w 1262"/>
              <a:gd name="T11" fmla="*/ 160 h 1271"/>
              <a:gd name="T12" fmla="*/ 595 w 1262"/>
              <a:gd name="T13" fmla="*/ 175 h 1271"/>
              <a:gd name="T14" fmla="*/ 739 w 1262"/>
              <a:gd name="T15" fmla="*/ 319 h 1271"/>
              <a:gd name="T16" fmla="*/ 782 w 1262"/>
              <a:gd name="T17" fmla="*/ 338 h 1271"/>
              <a:gd name="T18" fmla="*/ 835 w 1262"/>
              <a:gd name="T19" fmla="*/ 333 h 1271"/>
              <a:gd name="T20" fmla="*/ 868 w 1262"/>
              <a:gd name="T21" fmla="*/ 312 h 1271"/>
              <a:gd name="T22" fmla="*/ 892 w 1262"/>
              <a:gd name="T23" fmla="*/ 286 h 1271"/>
              <a:gd name="T24" fmla="*/ 909 w 1262"/>
              <a:gd name="T25" fmla="*/ 254 h 1271"/>
              <a:gd name="T26" fmla="*/ 912 w 1262"/>
              <a:gd name="T27" fmla="*/ 221 h 1271"/>
              <a:gd name="T28" fmla="*/ 909 w 1262"/>
              <a:gd name="T29" fmla="*/ 187 h 1271"/>
              <a:gd name="T30" fmla="*/ 911 w 1262"/>
              <a:gd name="T31" fmla="*/ 147 h 1271"/>
              <a:gd name="T32" fmla="*/ 925 w 1262"/>
              <a:gd name="T33" fmla="*/ 102 h 1271"/>
              <a:gd name="T34" fmla="*/ 950 w 1262"/>
              <a:gd name="T35" fmla="*/ 63 h 1271"/>
              <a:gd name="T36" fmla="*/ 985 w 1262"/>
              <a:gd name="T37" fmla="*/ 32 h 1271"/>
              <a:gd name="T38" fmla="*/ 1026 w 1262"/>
              <a:gd name="T39" fmla="*/ 10 h 1271"/>
              <a:gd name="T40" fmla="*/ 1074 w 1262"/>
              <a:gd name="T41" fmla="*/ 0 h 1271"/>
              <a:gd name="T42" fmla="*/ 1112 w 1262"/>
              <a:gd name="T43" fmla="*/ 2 h 1271"/>
              <a:gd name="T44" fmla="*/ 1165 w 1262"/>
              <a:gd name="T45" fmla="*/ 20 h 1271"/>
              <a:gd name="T46" fmla="*/ 1209 w 1262"/>
              <a:gd name="T47" fmla="*/ 51 h 1271"/>
              <a:gd name="T48" fmla="*/ 1242 w 1262"/>
              <a:gd name="T49" fmla="*/ 96 h 1271"/>
              <a:gd name="T50" fmla="*/ 1260 w 1262"/>
              <a:gd name="T51" fmla="*/ 149 h 1271"/>
              <a:gd name="T52" fmla="*/ 1262 w 1262"/>
              <a:gd name="T53" fmla="*/ 188 h 1271"/>
              <a:gd name="T54" fmla="*/ 1252 w 1262"/>
              <a:gd name="T55" fmla="*/ 234 h 1271"/>
              <a:gd name="T56" fmla="*/ 1232 w 1262"/>
              <a:gd name="T57" fmla="*/ 276 h 1271"/>
              <a:gd name="T58" fmla="*/ 1203 w 1262"/>
              <a:gd name="T59" fmla="*/ 309 h 1271"/>
              <a:gd name="T60" fmla="*/ 1165 w 1262"/>
              <a:gd name="T61" fmla="*/ 335 h 1271"/>
              <a:gd name="T62" fmla="*/ 1120 w 1262"/>
              <a:gd name="T63" fmla="*/ 350 h 1271"/>
              <a:gd name="T64" fmla="*/ 1084 w 1262"/>
              <a:gd name="T65" fmla="*/ 355 h 1271"/>
              <a:gd name="T66" fmla="*/ 1051 w 1262"/>
              <a:gd name="T67" fmla="*/ 352 h 1271"/>
              <a:gd name="T68" fmla="*/ 1019 w 1262"/>
              <a:gd name="T69" fmla="*/ 357 h 1271"/>
              <a:gd name="T70" fmla="*/ 990 w 1262"/>
              <a:gd name="T71" fmla="*/ 373 h 1271"/>
              <a:gd name="T72" fmla="*/ 958 w 1262"/>
              <a:gd name="T73" fmla="*/ 403 h 1271"/>
              <a:gd name="T74" fmla="*/ 937 w 1262"/>
              <a:gd name="T75" fmla="*/ 434 h 1271"/>
              <a:gd name="T76" fmla="*/ 932 w 1262"/>
              <a:gd name="T77" fmla="*/ 489 h 1271"/>
              <a:gd name="T78" fmla="*/ 952 w 1262"/>
              <a:gd name="T79" fmla="*/ 531 h 1271"/>
              <a:gd name="T80" fmla="*/ 1095 w 1262"/>
              <a:gd name="T81" fmla="*/ 675 h 1271"/>
              <a:gd name="T82" fmla="*/ 1110 w 1262"/>
              <a:gd name="T83" fmla="*/ 703 h 1271"/>
              <a:gd name="T84" fmla="*/ 1107 w 1262"/>
              <a:gd name="T85" fmla="*/ 736 h 1271"/>
              <a:gd name="T86" fmla="*/ 595 w 1262"/>
              <a:gd name="T87" fmla="*/ 1254 h 1271"/>
              <a:gd name="T88" fmla="*/ 577 w 1262"/>
              <a:gd name="T89" fmla="*/ 1266 h 1271"/>
              <a:gd name="T90" fmla="*/ 544 w 1262"/>
              <a:gd name="T91" fmla="*/ 1269 h 1271"/>
              <a:gd name="T92" fmla="*/ 516 w 1262"/>
              <a:gd name="T93" fmla="*/ 1254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2" h="1271">
                <a:moveTo>
                  <a:pt x="516" y="1254"/>
                </a:moveTo>
                <a:lnTo>
                  <a:pt x="16" y="754"/>
                </a:lnTo>
                <a:lnTo>
                  <a:pt x="16" y="754"/>
                </a:lnTo>
                <a:lnTo>
                  <a:pt x="10" y="746"/>
                </a:lnTo>
                <a:lnTo>
                  <a:pt x="5" y="736"/>
                </a:lnTo>
                <a:lnTo>
                  <a:pt x="1" y="725"/>
                </a:lnTo>
                <a:lnTo>
                  <a:pt x="0" y="715"/>
                </a:lnTo>
                <a:lnTo>
                  <a:pt x="1" y="703"/>
                </a:lnTo>
                <a:lnTo>
                  <a:pt x="5" y="693"/>
                </a:lnTo>
                <a:lnTo>
                  <a:pt x="10" y="683"/>
                </a:lnTo>
                <a:lnTo>
                  <a:pt x="16" y="675"/>
                </a:lnTo>
                <a:lnTo>
                  <a:pt x="516" y="175"/>
                </a:lnTo>
                <a:lnTo>
                  <a:pt x="516" y="175"/>
                </a:lnTo>
                <a:lnTo>
                  <a:pt x="524" y="168"/>
                </a:lnTo>
                <a:lnTo>
                  <a:pt x="534" y="164"/>
                </a:lnTo>
                <a:lnTo>
                  <a:pt x="544" y="160"/>
                </a:lnTo>
                <a:lnTo>
                  <a:pt x="556" y="159"/>
                </a:lnTo>
                <a:lnTo>
                  <a:pt x="566" y="160"/>
                </a:lnTo>
                <a:lnTo>
                  <a:pt x="577" y="164"/>
                </a:lnTo>
                <a:lnTo>
                  <a:pt x="587" y="168"/>
                </a:lnTo>
                <a:lnTo>
                  <a:pt x="595" y="175"/>
                </a:lnTo>
                <a:lnTo>
                  <a:pt x="732" y="312"/>
                </a:lnTo>
                <a:lnTo>
                  <a:pt x="732" y="312"/>
                </a:lnTo>
                <a:lnTo>
                  <a:pt x="739" y="319"/>
                </a:lnTo>
                <a:lnTo>
                  <a:pt x="747" y="324"/>
                </a:lnTo>
                <a:lnTo>
                  <a:pt x="764" y="333"/>
                </a:lnTo>
                <a:lnTo>
                  <a:pt x="782" y="338"/>
                </a:lnTo>
                <a:lnTo>
                  <a:pt x="800" y="340"/>
                </a:lnTo>
                <a:lnTo>
                  <a:pt x="818" y="338"/>
                </a:lnTo>
                <a:lnTo>
                  <a:pt x="835" y="333"/>
                </a:lnTo>
                <a:lnTo>
                  <a:pt x="853" y="324"/>
                </a:lnTo>
                <a:lnTo>
                  <a:pt x="859" y="319"/>
                </a:lnTo>
                <a:lnTo>
                  <a:pt x="868" y="312"/>
                </a:lnTo>
                <a:lnTo>
                  <a:pt x="884" y="294"/>
                </a:lnTo>
                <a:lnTo>
                  <a:pt x="884" y="294"/>
                </a:lnTo>
                <a:lnTo>
                  <a:pt x="892" y="286"/>
                </a:lnTo>
                <a:lnTo>
                  <a:pt x="899" y="276"/>
                </a:lnTo>
                <a:lnTo>
                  <a:pt x="904" y="266"/>
                </a:lnTo>
                <a:lnTo>
                  <a:pt x="909" y="254"/>
                </a:lnTo>
                <a:lnTo>
                  <a:pt x="911" y="244"/>
                </a:lnTo>
                <a:lnTo>
                  <a:pt x="912" y="233"/>
                </a:lnTo>
                <a:lnTo>
                  <a:pt x="912" y="221"/>
                </a:lnTo>
                <a:lnTo>
                  <a:pt x="911" y="208"/>
                </a:lnTo>
                <a:lnTo>
                  <a:pt x="911" y="208"/>
                </a:lnTo>
                <a:lnTo>
                  <a:pt x="909" y="187"/>
                </a:lnTo>
                <a:lnTo>
                  <a:pt x="909" y="164"/>
                </a:lnTo>
                <a:lnTo>
                  <a:pt x="909" y="164"/>
                </a:lnTo>
                <a:lnTo>
                  <a:pt x="911" y="147"/>
                </a:lnTo>
                <a:lnTo>
                  <a:pt x="914" y="132"/>
                </a:lnTo>
                <a:lnTo>
                  <a:pt x="919" y="117"/>
                </a:lnTo>
                <a:lnTo>
                  <a:pt x="925" y="102"/>
                </a:lnTo>
                <a:lnTo>
                  <a:pt x="932" y="88"/>
                </a:lnTo>
                <a:lnTo>
                  <a:pt x="940" y="74"/>
                </a:lnTo>
                <a:lnTo>
                  <a:pt x="950" y="63"/>
                </a:lnTo>
                <a:lnTo>
                  <a:pt x="960" y="51"/>
                </a:lnTo>
                <a:lnTo>
                  <a:pt x="972" y="41"/>
                </a:lnTo>
                <a:lnTo>
                  <a:pt x="985" y="32"/>
                </a:lnTo>
                <a:lnTo>
                  <a:pt x="998" y="23"/>
                </a:lnTo>
                <a:lnTo>
                  <a:pt x="1011" y="17"/>
                </a:lnTo>
                <a:lnTo>
                  <a:pt x="1026" y="10"/>
                </a:lnTo>
                <a:lnTo>
                  <a:pt x="1041" y="5"/>
                </a:lnTo>
                <a:lnTo>
                  <a:pt x="1057" y="2"/>
                </a:lnTo>
                <a:lnTo>
                  <a:pt x="1074" y="0"/>
                </a:lnTo>
                <a:lnTo>
                  <a:pt x="1074" y="0"/>
                </a:lnTo>
                <a:lnTo>
                  <a:pt x="1094" y="0"/>
                </a:lnTo>
                <a:lnTo>
                  <a:pt x="1112" y="2"/>
                </a:lnTo>
                <a:lnTo>
                  <a:pt x="1130" y="7"/>
                </a:lnTo>
                <a:lnTo>
                  <a:pt x="1148" y="12"/>
                </a:lnTo>
                <a:lnTo>
                  <a:pt x="1165" y="20"/>
                </a:lnTo>
                <a:lnTo>
                  <a:pt x="1181" y="28"/>
                </a:lnTo>
                <a:lnTo>
                  <a:pt x="1196" y="40"/>
                </a:lnTo>
                <a:lnTo>
                  <a:pt x="1209" y="51"/>
                </a:lnTo>
                <a:lnTo>
                  <a:pt x="1222" y="65"/>
                </a:lnTo>
                <a:lnTo>
                  <a:pt x="1232" y="79"/>
                </a:lnTo>
                <a:lnTo>
                  <a:pt x="1242" y="96"/>
                </a:lnTo>
                <a:lnTo>
                  <a:pt x="1250" y="112"/>
                </a:lnTo>
                <a:lnTo>
                  <a:pt x="1255" y="131"/>
                </a:lnTo>
                <a:lnTo>
                  <a:pt x="1260" y="149"/>
                </a:lnTo>
                <a:lnTo>
                  <a:pt x="1262" y="168"/>
                </a:lnTo>
                <a:lnTo>
                  <a:pt x="1262" y="188"/>
                </a:lnTo>
                <a:lnTo>
                  <a:pt x="1262" y="188"/>
                </a:lnTo>
                <a:lnTo>
                  <a:pt x="1260" y="203"/>
                </a:lnTo>
                <a:lnTo>
                  <a:pt x="1257" y="220"/>
                </a:lnTo>
                <a:lnTo>
                  <a:pt x="1252" y="234"/>
                </a:lnTo>
                <a:lnTo>
                  <a:pt x="1247" y="248"/>
                </a:lnTo>
                <a:lnTo>
                  <a:pt x="1241" y="263"/>
                </a:lnTo>
                <a:lnTo>
                  <a:pt x="1232" y="276"/>
                </a:lnTo>
                <a:lnTo>
                  <a:pt x="1224" y="287"/>
                </a:lnTo>
                <a:lnTo>
                  <a:pt x="1214" y="299"/>
                </a:lnTo>
                <a:lnTo>
                  <a:pt x="1203" y="309"/>
                </a:lnTo>
                <a:lnTo>
                  <a:pt x="1191" y="319"/>
                </a:lnTo>
                <a:lnTo>
                  <a:pt x="1178" y="329"/>
                </a:lnTo>
                <a:lnTo>
                  <a:pt x="1165" y="335"/>
                </a:lnTo>
                <a:lnTo>
                  <a:pt x="1151" y="342"/>
                </a:lnTo>
                <a:lnTo>
                  <a:pt x="1137" y="347"/>
                </a:lnTo>
                <a:lnTo>
                  <a:pt x="1120" y="350"/>
                </a:lnTo>
                <a:lnTo>
                  <a:pt x="1105" y="353"/>
                </a:lnTo>
                <a:lnTo>
                  <a:pt x="1105" y="353"/>
                </a:lnTo>
                <a:lnTo>
                  <a:pt x="1084" y="355"/>
                </a:lnTo>
                <a:lnTo>
                  <a:pt x="1062" y="353"/>
                </a:lnTo>
                <a:lnTo>
                  <a:pt x="1062" y="353"/>
                </a:lnTo>
                <a:lnTo>
                  <a:pt x="1051" y="352"/>
                </a:lnTo>
                <a:lnTo>
                  <a:pt x="1039" y="352"/>
                </a:lnTo>
                <a:lnTo>
                  <a:pt x="1029" y="353"/>
                </a:lnTo>
                <a:lnTo>
                  <a:pt x="1019" y="357"/>
                </a:lnTo>
                <a:lnTo>
                  <a:pt x="1008" y="362"/>
                </a:lnTo>
                <a:lnTo>
                  <a:pt x="1000" y="366"/>
                </a:lnTo>
                <a:lnTo>
                  <a:pt x="990" y="373"/>
                </a:lnTo>
                <a:lnTo>
                  <a:pt x="981" y="380"/>
                </a:lnTo>
                <a:lnTo>
                  <a:pt x="958" y="403"/>
                </a:lnTo>
                <a:lnTo>
                  <a:pt x="958" y="403"/>
                </a:lnTo>
                <a:lnTo>
                  <a:pt x="952" y="411"/>
                </a:lnTo>
                <a:lnTo>
                  <a:pt x="945" y="418"/>
                </a:lnTo>
                <a:lnTo>
                  <a:pt x="937" y="434"/>
                </a:lnTo>
                <a:lnTo>
                  <a:pt x="932" y="452"/>
                </a:lnTo>
                <a:lnTo>
                  <a:pt x="930" y="470"/>
                </a:lnTo>
                <a:lnTo>
                  <a:pt x="932" y="489"/>
                </a:lnTo>
                <a:lnTo>
                  <a:pt x="937" y="507"/>
                </a:lnTo>
                <a:lnTo>
                  <a:pt x="945" y="523"/>
                </a:lnTo>
                <a:lnTo>
                  <a:pt x="952" y="531"/>
                </a:lnTo>
                <a:lnTo>
                  <a:pt x="958" y="538"/>
                </a:lnTo>
                <a:lnTo>
                  <a:pt x="1095" y="675"/>
                </a:lnTo>
                <a:lnTo>
                  <a:pt x="1095" y="675"/>
                </a:lnTo>
                <a:lnTo>
                  <a:pt x="1102" y="683"/>
                </a:lnTo>
                <a:lnTo>
                  <a:pt x="1107" y="693"/>
                </a:lnTo>
                <a:lnTo>
                  <a:pt x="1110" y="703"/>
                </a:lnTo>
                <a:lnTo>
                  <a:pt x="1112" y="715"/>
                </a:lnTo>
                <a:lnTo>
                  <a:pt x="1110" y="725"/>
                </a:lnTo>
                <a:lnTo>
                  <a:pt x="1107" y="736"/>
                </a:lnTo>
                <a:lnTo>
                  <a:pt x="1102" y="746"/>
                </a:lnTo>
                <a:lnTo>
                  <a:pt x="1095" y="754"/>
                </a:lnTo>
                <a:lnTo>
                  <a:pt x="595" y="1254"/>
                </a:lnTo>
                <a:lnTo>
                  <a:pt x="595" y="1254"/>
                </a:lnTo>
                <a:lnTo>
                  <a:pt x="587" y="1261"/>
                </a:lnTo>
                <a:lnTo>
                  <a:pt x="577" y="1266"/>
                </a:lnTo>
                <a:lnTo>
                  <a:pt x="566" y="1269"/>
                </a:lnTo>
                <a:lnTo>
                  <a:pt x="556" y="1271"/>
                </a:lnTo>
                <a:lnTo>
                  <a:pt x="544" y="1269"/>
                </a:lnTo>
                <a:lnTo>
                  <a:pt x="534" y="1266"/>
                </a:lnTo>
                <a:lnTo>
                  <a:pt x="524" y="1261"/>
                </a:lnTo>
                <a:lnTo>
                  <a:pt x="516" y="1254"/>
                </a:lnTo>
                <a:lnTo>
                  <a:pt x="516" y="125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364891" y="3609854"/>
            <a:ext cx="597817" cy="412607"/>
            <a:chOff x="8220950" y="3536022"/>
            <a:chExt cx="788569" cy="544262"/>
          </a:xfrm>
        </p:grpSpPr>
        <p:sp>
          <p:nvSpPr>
            <p:cNvPr id="14" name="Freeform 555"/>
            <p:cNvSpPr>
              <a:spLocks noEditPoints="1"/>
            </p:cNvSpPr>
            <p:nvPr/>
          </p:nvSpPr>
          <p:spPr bwMode="auto">
            <a:xfrm>
              <a:off x="8220950" y="3536022"/>
              <a:ext cx="381391" cy="457397"/>
            </a:xfrm>
            <a:custGeom>
              <a:avLst/>
              <a:gdLst>
                <a:gd name="T0" fmla="*/ 281 w 281"/>
                <a:gd name="T1" fmla="*/ 187 h 337"/>
                <a:gd name="T2" fmla="*/ 271 w 281"/>
                <a:gd name="T3" fmla="*/ 236 h 337"/>
                <a:gd name="T4" fmla="*/ 258 w 281"/>
                <a:gd name="T5" fmla="*/ 264 h 337"/>
                <a:gd name="T6" fmla="*/ 241 w 281"/>
                <a:gd name="T7" fmla="*/ 289 h 337"/>
                <a:gd name="T8" fmla="*/ 210 w 281"/>
                <a:gd name="T9" fmla="*/ 317 h 337"/>
                <a:gd name="T10" fmla="*/ 183 w 281"/>
                <a:gd name="T11" fmla="*/ 328 h 337"/>
                <a:gd name="T12" fmla="*/ 140 w 281"/>
                <a:gd name="T13" fmla="*/ 337 h 337"/>
                <a:gd name="T14" fmla="*/ 112 w 281"/>
                <a:gd name="T15" fmla="*/ 333 h 337"/>
                <a:gd name="T16" fmla="*/ 84 w 281"/>
                <a:gd name="T17" fmla="*/ 324 h 337"/>
                <a:gd name="T18" fmla="*/ 50 w 281"/>
                <a:gd name="T19" fmla="*/ 299 h 337"/>
                <a:gd name="T20" fmla="*/ 31 w 281"/>
                <a:gd name="T21" fmla="*/ 277 h 337"/>
                <a:gd name="T22" fmla="*/ 12 w 281"/>
                <a:gd name="T23" fmla="*/ 236 h 337"/>
                <a:gd name="T24" fmla="*/ 3 w 281"/>
                <a:gd name="T25" fmla="*/ 203 h 337"/>
                <a:gd name="T26" fmla="*/ 0 w 281"/>
                <a:gd name="T27" fmla="*/ 168 h 337"/>
                <a:gd name="T28" fmla="*/ 7 w 281"/>
                <a:gd name="T29" fmla="*/ 117 h 337"/>
                <a:gd name="T30" fmla="*/ 17 w 281"/>
                <a:gd name="T31" fmla="*/ 86 h 337"/>
                <a:gd name="T32" fmla="*/ 40 w 281"/>
                <a:gd name="T33" fmla="*/ 48 h 337"/>
                <a:gd name="T34" fmla="*/ 61 w 281"/>
                <a:gd name="T35" fmla="*/ 28 h 337"/>
                <a:gd name="T36" fmla="*/ 84 w 281"/>
                <a:gd name="T37" fmla="*/ 13 h 337"/>
                <a:gd name="T38" fmla="*/ 126 w 281"/>
                <a:gd name="T39" fmla="*/ 0 h 337"/>
                <a:gd name="T40" fmla="*/ 155 w 281"/>
                <a:gd name="T41" fmla="*/ 0 h 337"/>
                <a:gd name="T42" fmla="*/ 196 w 281"/>
                <a:gd name="T43" fmla="*/ 13 h 337"/>
                <a:gd name="T44" fmla="*/ 221 w 281"/>
                <a:gd name="T45" fmla="*/ 28 h 337"/>
                <a:gd name="T46" fmla="*/ 241 w 281"/>
                <a:gd name="T47" fmla="*/ 48 h 337"/>
                <a:gd name="T48" fmla="*/ 264 w 281"/>
                <a:gd name="T49" fmla="*/ 86 h 337"/>
                <a:gd name="T50" fmla="*/ 276 w 281"/>
                <a:gd name="T51" fmla="*/ 117 h 337"/>
                <a:gd name="T52" fmla="*/ 281 w 281"/>
                <a:gd name="T53" fmla="*/ 168 h 337"/>
                <a:gd name="T54" fmla="*/ 231 w 281"/>
                <a:gd name="T55" fmla="*/ 168 h 337"/>
                <a:gd name="T56" fmla="*/ 225 w 281"/>
                <a:gd name="T57" fmla="*/ 119 h 337"/>
                <a:gd name="T58" fmla="*/ 206 w 281"/>
                <a:gd name="T59" fmla="*/ 79 h 337"/>
                <a:gd name="T60" fmla="*/ 193 w 281"/>
                <a:gd name="T61" fmla="*/ 64 h 337"/>
                <a:gd name="T62" fmla="*/ 178 w 281"/>
                <a:gd name="T63" fmla="*/ 55 h 337"/>
                <a:gd name="T64" fmla="*/ 150 w 281"/>
                <a:gd name="T65" fmla="*/ 46 h 337"/>
                <a:gd name="T66" fmla="*/ 130 w 281"/>
                <a:gd name="T67" fmla="*/ 46 h 337"/>
                <a:gd name="T68" fmla="*/ 104 w 281"/>
                <a:gd name="T69" fmla="*/ 55 h 337"/>
                <a:gd name="T70" fmla="*/ 88 w 281"/>
                <a:gd name="T71" fmla="*/ 64 h 337"/>
                <a:gd name="T72" fmla="*/ 74 w 281"/>
                <a:gd name="T73" fmla="*/ 79 h 337"/>
                <a:gd name="T74" fmla="*/ 56 w 281"/>
                <a:gd name="T75" fmla="*/ 119 h 337"/>
                <a:gd name="T76" fmla="*/ 50 w 281"/>
                <a:gd name="T77" fmla="*/ 168 h 337"/>
                <a:gd name="T78" fmla="*/ 56 w 281"/>
                <a:gd name="T79" fmla="*/ 218 h 337"/>
                <a:gd name="T80" fmla="*/ 74 w 281"/>
                <a:gd name="T81" fmla="*/ 258 h 337"/>
                <a:gd name="T82" fmla="*/ 96 w 281"/>
                <a:gd name="T83" fmla="*/ 277 h 337"/>
                <a:gd name="T84" fmla="*/ 112 w 281"/>
                <a:gd name="T85" fmla="*/ 286 h 337"/>
                <a:gd name="T86" fmla="*/ 140 w 281"/>
                <a:gd name="T87" fmla="*/ 291 h 337"/>
                <a:gd name="T88" fmla="*/ 160 w 281"/>
                <a:gd name="T89" fmla="*/ 289 h 337"/>
                <a:gd name="T90" fmla="*/ 178 w 281"/>
                <a:gd name="T91" fmla="*/ 282 h 337"/>
                <a:gd name="T92" fmla="*/ 200 w 281"/>
                <a:gd name="T93" fmla="*/ 264 h 337"/>
                <a:gd name="T94" fmla="*/ 213 w 281"/>
                <a:gd name="T95" fmla="*/ 249 h 337"/>
                <a:gd name="T96" fmla="*/ 225 w 281"/>
                <a:gd name="T97" fmla="*/ 218 h 337"/>
                <a:gd name="T98" fmla="*/ 231 w 281"/>
                <a:gd name="T9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7">
                  <a:moveTo>
                    <a:pt x="281" y="168"/>
                  </a:moveTo>
                  <a:lnTo>
                    <a:pt x="281" y="168"/>
                  </a:lnTo>
                  <a:lnTo>
                    <a:pt x="281" y="187"/>
                  </a:lnTo>
                  <a:lnTo>
                    <a:pt x="279" y="203"/>
                  </a:lnTo>
                  <a:lnTo>
                    <a:pt x="276" y="220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1"/>
                  </a:lnTo>
                  <a:lnTo>
                    <a:pt x="258" y="264"/>
                  </a:lnTo>
                  <a:lnTo>
                    <a:pt x="251" y="277"/>
                  </a:lnTo>
                  <a:lnTo>
                    <a:pt x="241" y="289"/>
                  </a:lnTo>
                  <a:lnTo>
                    <a:pt x="241" y="289"/>
                  </a:lnTo>
                  <a:lnTo>
                    <a:pt x="231" y="299"/>
                  </a:lnTo>
                  <a:lnTo>
                    <a:pt x="221" y="309"/>
                  </a:lnTo>
                  <a:lnTo>
                    <a:pt x="210" y="317"/>
                  </a:lnTo>
                  <a:lnTo>
                    <a:pt x="196" y="324"/>
                  </a:lnTo>
                  <a:lnTo>
                    <a:pt x="196" y="324"/>
                  </a:lnTo>
                  <a:lnTo>
                    <a:pt x="183" y="328"/>
                  </a:lnTo>
                  <a:lnTo>
                    <a:pt x="170" y="333"/>
                  </a:lnTo>
                  <a:lnTo>
                    <a:pt x="155" y="335"/>
                  </a:lnTo>
                  <a:lnTo>
                    <a:pt x="140" y="337"/>
                  </a:lnTo>
                  <a:lnTo>
                    <a:pt x="140" y="337"/>
                  </a:lnTo>
                  <a:lnTo>
                    <a:pt x="126" y="335"/>
                  </a:lnTo>
                  <a:lnTo>
                    <a:pt x="112" y="333"/>
                  </a:lnTo>
                  <a:lnTo>
                    <a:pt x="97" y="328"/>
                  </a:lnTo>
                  <a:lnTo>
                    <a:pt x="84" y="324"/>
                  </a:lnTo>
                  <a:lnTo>
                    <a:pt x="84" y="324"/>
                  </a:lnTo>
                  <a:lnTo>
                    <a:pt x="73" y="317"/>
                  </a:lnTo>
                  <a:lnTo>
                    <a:pt x="61" y="309"/>
                  </a:lnTo>
                  <a:lnTo>
                    <a:pt x="50" y="299"/>
                  </a:lnTo>
                  <a:lnTo>
                    <a:pt x="40" y="289"/>
                  </a:lnTo>
                  <a:lnTo>
                    <a:pt x="40" y="289"/>
                  </a:lnTo>
                  <a:lnTo>
                    <a:pt x="31" y="277"/>
                  </a:lnTo>
                  <a:lnTo>
                    <a:pt x="23" y="264"/>
                  </a:lnTo>
                  <a:lnTo>
                    <a:pt x="17" y="251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20"/>
                  </a:lnTo>
                  <a:lnTo>
                    <a:pt x="3" y="203"/>
                  </a:lnTo>
                  <a:lnTo>
                    <a:pt x="2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0"/>
                  </a:lnTo>
                  <a:lnTo>
                    <a:pt x="3" y="134"/>
                  </a:lnTo>
                  <a:lnTo>
                    <a:pt x="7" y="117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7" y="86"/>
                  </a:lnTo>
                  <a:lnTo>
                    <a:pt x="23" y="73"/>
                  </a:lnTo>
                  <a:lnTo>
                    <a:pt x="31" y="6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6"/>
                  </a:lnTo>
                  <a:lnTo>
                    <a:pt x="61" y="28"/>
                  </a:lnTo>
                  <a:lnTo>
                    <a:pt x="73" y="2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7" y="7"/>
                  </a:lnTo>
                  <a:lnTo>
                    <a:pt x="112" y="3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70" y="3"/>
                  </a:lnTo>
                  <a:lnTo>
                    <a:pt x="183" y="7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10" y="20"/>
                  </a:lnTo>
                  <a:lnTo>
                    <a:pt x="221" y="28"/>
                  </a:lnTo>
                  <a:lnTo>
                    <a:pt x="231" y="36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51" y="60"/>
                  </a:lnTo>
                  <a:lnTo>
                    <a:pt x="258" y="73"/>
                  </a:lnTo>
                  <a:lnTo>
                    <a:pt x="264" y="86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6" y="117"/>
                  </a:lnTo>
                  <a:lnTo>
                    <a:pt x="279" y="134"/>
                  </a:lnTo>
                  <a:lnTo>
                    <a:pt x="281" y="150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29" y="142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18" y="97"/>
                  </a:lnTo>
                  <a:lnTo>
                    <a:pt x="213" y="88"/>
                  </a:lnTo>
                  <a:lnTo>
                    <a:pt x="206" y="79"/>
                  </a:lnTo>
                  <a:lnTo>
                    <a:pt x="206" y="79"/>
                  </a:lnTo>
                  <a:lnTo>
                    <a:pt x="200" y="71"/>
                  </a:lnTo>
                  <a:lnTo>
                    <a:pt x="193" y="64"/>
                  </a:lnTo>
                  <a:lnTo>
                    <a:pt x="185" y="60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68" y="50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30" y="46"/>
                  </a:lnTo>
                  <a:lnTo>
                    <a:pt x="122" y="48"/>
                  </a:lnTo>
                  <a:lnTo>
                    <a:pt x="112" y="50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6" y="60"/>
                  </a:lnTo>
                  <a:lnTo>
                    <a:pt x="88" y="64"/>
                  </a:lnTo>
                  <a:lnTo>
                    <a:pt x="81" y="71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4" y="97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1" y="142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5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64" y="239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81" y="264"/>
                  </a:lnTo>
                  <a:lnTo>
                    <a:pt x="88" y="271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6"/>
                  </a:lnTo>
                  <a:lnTo>
                    <a:pt x="122" y="289"/>
                  </a:lnTo>
                  <a:lnTo>
                    <a:pt x="130" y="291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50" y="291"/>
                  </a:lnTo>
                  <a:lnTo>
                    <a:pt x="160" y="289"/>
                  </a:lnTo>
                  <a:lnTo>
                    <a:pt x="168" y="286"/>
                  </a:lnTo>
                  <a:lnTo>
                    <a:pt x="178" y="282"/>
                  </a:lnTo>
                  <a:lnTo>
                    <a:pt x="178" y="282"/>
                  </a:lnTo>
                  <a:lnTo>
                    <a:pt x="185" y="277"/>
                  </a:lnTo>
                  <a:lnTo>
                    <a:pt x="193" y="271"/>
                  </a:lnTo>
                  <a:lnTo>
                    <a:pt x="200" y="264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13" y="249"/>
                  </a:lnTo>
                  <a:lnTo>
                    <a:pt x="218" y="239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9" y="195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56"/>
            <p:cNvSpPr>
              <a:spLocks noEditPoints="1"/>
            </p:cNvSpPr>
            <p:nvPr/>
          </p:nvSpPr>
          <p:spPr bwMode="auto">
            <a:xfrm>
              <a:off x="8634915" y="3556381"/>
              <a:ext cx="374604" cy="523903"/>
            </a:xfrm>
            <a:custGeom>
              <a:avLst/>
              <a:gdLst>
                <a:gd name="T0" fmla="*/ 179 w 276"/>
                <a:gd name="T1" fmla="*/ 386 h 386"/>
                <a:gd name="T2" fmla="*/ 179 w 276"/>
                <a:gd name="T3" fmla="*/ 292 h 386"/>
                <a:gd name="T4" fmla="*/ 0 w 276"/>
                <a:gd name="T5" fmla="*/ 292 h 386"/>
                <a:gd name="T6" fmla="*/ 0 w 276"/>
                <a:gd name="T7" fmla="*/ 249 h 386"/>
                <a:gd name="T8" fmla="*/ 193 w 276"/>
                <a:gd name="T9" fmla="*/ 0 h 386"/>
                <a:gd name="T10" fmla="*/ 226 w 276"/>
                <a:gd name="T11" fmla="*/ 0 h 386"/>
                <a:gd name="T12" fmla="*/ 226 w 276"/>
                <a:gd name="T13" fmla="*/ 247 h 386"/>
                <a:gd name="T14" fmla="*/ 276 w 276"/>
                <a:gd name="T15" fmla="*/ 247 h 386"/>
                <a:gd name="T16" fmla="*/ 276 w 276"/>
                <a:gd name="T17" fmla="*/ 292 h 386"/>
                <a:gd name="T18" fmla="*/ 226 w 276"/>
                <a:gd name="T19" fmla="*/ 292 h 386"/>
                <a:gd name="T20" fmla="*/ 226 w 276"/>
                <a:gd name="T21" fmla="*/ 386 h 386"/>
                <a:gd name="T22" fmla="*/ 179 w 276"/>
                <a:gd name="T23" fmla="*/ 386 h 386"/>
                <a:gd name="T24" fmla="*/ 52 w 276"/>
                <a:gd name="T25" fmla="*/ 247 h 386"/>
                <a:gd name="T26" fmla="*/ 184 w 276"/>
                <a:gd name="T27" fmla="*/ 247 h 386"/>
                <a:gd name="T28" fmla="*/ 184 w 276"/>
                <a:gd name="T29" fmla="*/ 74 h 386"/>
                <a:gd name="T30" fmla="*/ 52 w 276"/>
                <a:gd name="T31" fmla="*/ 24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" h="386">
                  <a:moveTo>
                    <a:pt x="179" y="386"/>
                  </a:moveTo>
                  <a:lnTo>
                    <a:pt x="179" y="292"/>
                  </a:lnTo>
                  <a:lnTo>
                    <a:pt x="0" y="292"/>
                  </a:lnTo>
                  <a:lnTo>
                    <a:pt x="0" y="249"/>
                  </a:lnTo>
                  <a:lnTo>
                    <a:pt x="193" y="0"/>
                  </a:lnTo>
                  <a:lnTo>
                    <a:pt x="226" y="0"/>
                  </a:lnTo>
                  <a:lnTo>
                    <a:pt x="226" y="247"/>
                  </a:lnTo>
                  <a:lnTo>
                    <a:pt x="276" y="247"/>
                  </a:lnTo>
                  <a:lnTo>
                    <a:pt x="276" y="292"/>
                  </a:lnTo>
                  <a:lnTo>
                    <a:pt x="226" y="292"/>
                  </a:lnTo>
                  <a:lnTo>
                    <a:pt x="226" y="386"/>
                  </a:lnTo>
                  <a:lnTo>
                    <a:pt x="179" y="386"/>
                  </a:lnTo>
                  <a:close/>
                  <a:moveTo>
                    <a:pt x="52" y="247"/>
                  </a:moveTo>
                  <a:lnTo>
                    <a:pt x="184" y="247"/>
                  </a:lnTo>
                  <a:lnTo>
                    <a:pt x="184" y="74"/>
                  </a:lnTo>
                  <a:lnTo>
                    <a:pt x="52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Rectangle 557"/>
          <p:cNvSpPr>
            <a:spLocks noChangeArrowheads="1"/>
          </p:cNvSpPr>
          <p:nvPr/>
        </p:nvSpPr>
        <p:spPr bwMode="auto">
          <a:xfrm>
            <a:off x="9229396" y="3112556"/>
            <a:ext cx="230734" cy="12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558"/>
          <p:cNvSpPr/>
          <p:nvPr/>
        </p:nvSpPr>
        <p:spPr bwMode="auto">
          <a:xfrm>
            <a:off x="9217180" y="2957829"/>
            <a:ext cx="251094" cy="85508"/>
          </a:xfrm>
          <a:custGeom>
            <a:avLst/>
            <a:gdLst>
              <a:gd name="T0" fmla="*/ 167 w 185"/>
              <a:gd name="T1" fmla="*/ 5 h 63"/>
              <a:gd name="T2" fmla="*/ 169 w 185"/>
              <a:gd name="T3" fmla="*/ 9 h 63"/>
              <a:gd name="T4" fmla="*/ 113 w 185"/>
              <a:gd name="T5" fmla="*/ 48 h 63"/>
              <a:gd name="T6" fmla="*/ 78 w 185"/>
              <a:gd name="T7" fmla="*/ 0 h 63"/>
              <a:gd name="T8" fmla="*/ 0 w 185"/>
              <a:gd name="T9" fmla="*/ 53 h 63"/>
              <a:gd name="T10" fmla="*/ 0 w 185"/>
              <a:gd name="T11" fmla="*/ 63 h 63"/>
              <a:gd name="T12" fmla="*/ 76 w 185"/>
              <a:gd name="T13" fmla="*/ 10 h 63"/>
              <a:gd name="T14" fmla="*/ 111 w 185"/>
              <a:gd name="T15" fmla="*/ 58 h 63"/>
              <a:gd name="T16" fmla="*/ 174 w 185"/>
              <a:gd name="T17" fmla="*/ 15 h 63"/>
              <a:gd name="T18" fmla="*/ 175 w 185"/>
              <a:gd name="T19" fmla="*/ 19 h 63"/>
              <a:gd name="T20" fmla="*/ 185 w 185"/>
              <a:gd name="T21" fmla="*/ 2 h 63"/>
              <a:gd name="T22" fmla="*/ 167 w 185"/>
              <a:gd name="T2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5" h="63">
                <a:moveTo>
                  <a:pt x="167" y="5"/>
                </a:moveTo>
                <a:lnTo>
                  <a:pt x="169" y="9"/>
                </a:lnTo>
                <a:lnTo>
                  <a:pt x="113" y="48"/>
                </a:lnTo>
                <a:lnTo>
                  <a:pt x="78" y="0"/>
                </a:lnTo>
                <a:lnTo>
                  <a:pt x="0" y="53"/>
                </a:lnTo>
                <a:lnTo>
                  <a:pt x="0" y="63"/>
                </a:lnTo>
                <a:lnTo>
                  <a:pt x="76" y="10"/>
                </a:lnTo>
                <a:lnTo>
                  <a:pt x="111" y="58"/>
                </a:lnTo>
                <a:lnTo>
                  <a:pt x="174" y="15"/>
                </a:lnTo>
                <a:lnTo>
                  <a:pt x="175" y="19"/>
                </a:lnTo>
                <a:lnTo>
                  <a:pt x="185" y="2"/>
                </a:lnTo>
                <a:lnTo>
                  <a:pt x="167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59"/>
          <p:cNvSpPr/>
          <p:nvPr/>
        </p:nvSpPr>
        <p:spPr bwMode="auto">
          <a:xfrm>
            <a:off x="9230752" y="3014833"/>
            <a:ext cx="38003" cy="89579"/>
          </a:xfrm>
          <a:custGeom>
            <a:avLst/>
            <a:gdLst>
              <a:gd name="T0" fmla="*/ 0 w 28"/>
              <a:gd name="T1" fmla="*/ 66 h 66"/>
              <a:gd name="T2" fmla="*/ 28 w 28"/>
              <a:gd name="T3" fmla="*/ 66 h 66"/>
              <a:gd name="T4" fmla="*/ 28 w 28"/>
              <a:gd name="T5" fmla="*/ 0 h 66"/>
              <a:gd name="T6" fmla="*/ 0 w 28"/>
              <a:gd name="T7" fmla="*/ 19 h 66"/>
              <a:gd name="T8" fmla="*/ 0 w 28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6">
                <a:moveTo>
                  <a:pt x="0" y="66"/>
                </a:moveTo>
                <a:lnTo>
                  <a:pt x="28" y="66"/>
                </a:lnTo>
                <a:lnTo>
                  <a:pt x="28" y="0"/>
                </a:lnTo>
                <a:lnTo>
                  <a:pt x="0" y="1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60"/>
          <p:cNvSpPr/>
          <p:nvPr/>
        </p:nvSpPr>
        <p:spPr bwMode="auto">
          <a:xfrm>
            <a:off x="9416698" y="2990403"/>
            <a:ext cx="38003" cy="114010"/>
          </a:xfrm>
          <a:custGeom>
            <a:avLst/>
            <a:gdLst>
              <a:gd name="T0" fmla="*/ 25 w 28"/>
              <a:gd name="T1" fmla="*/ 0 h 84"/>
              <a:gd name="T2" fmla="*/ 0 w 28"/>
              <a:gd name="T3" fmla="*/ 18 h 84"/>
              <a:gd name="T4" fmla="*/ 0 w 28"/>
              <a:gd name="T5" fmla="*/ 84 h 84"/>
              <a:gd name="T6" fmla="*/ 28 w 28"/>
              <a:gd name="T7" fmla="*/ 84 h 84"/>
              <a:gd name="T8" fmla="*/ 28 w 28"/>
              <a:gd name="T9" fmla="*/ 4 h 84"/>
              <a:gd name="T10" fmla="*/ 25 w 2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84">
                <a:moveTo>
                  <a:pt x="25" y="0"/>
                </a:moveTo>
                <a:lnTo>
                  <a:pt x="0" y="18"/>
                </a:lnTo>
                <a:lnTo>
                  <a:pt x="0" y="84"/>
                </a:lnTo>
                <a:lnTo>
                  <a:pt x="28" y="84"/>
                </a:lnTo>
                <a:lnTo>
                  <a:pt x="28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561"/>
          <p:cNvSpPr/>
          <p:nvPr/>
        </p:nvSpPr>
        <p:spPr bwMode="auto">
          <a:xfrm>
            <a:off x="9370551" y="3016191"/>
            <a:ext cx="38003" cy="88222"/>
          </a:xfrm>
          <a:custGeom>
            <a:avLst/>
            <a:gdLst>
              <a:gd name="T0" fmla="*/ 0 w 28"/>
              <a:gd name="T1" fmla="*/ 20 h 65"/>
              <a:gd name="T2" fmla="*/ 0 w 28"/>
              <a:gd name="T3" fmla="*/ 65 h 65"/>
              <a:gd name="T4" fmla="*/ 28 w 28"/>
              <a:gd name="T5" fmla="*/ 65 h 65"/>
              <a:gd name="T6" fmla="*/ 28 w 28"/>
              <a:gd name="T7" fmla="*/ 0 h 65"/>
              <a:gd name="T8" fmla="*/ 0 w 28"/>
              <a:gd name="T9" fmla="*/ 20 h 65"/>
              <a:gd name="T10" fmla="*/ 0 w 28"/>
              <a:gd name="T11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65">
                <a:moveTo>
                  <a:pt x="0" y="20"/>
                </a:moveTo>
                <a:lnTo>
                  <a:pt x="0" y="65"/>
                </a:lnTo>
                <a:lnTo>
                  <a:pt x="28" y="65"/>
                </a:lnTo>
                <a:lnTo>
                  <a:pt x="28" y="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62"/>
          <p:cNvSpPr/>
          <p:nvPr/>
        </p:nvSpPr>
        <p:spPr bwMode="auto">
          <a:xfrm>
            <a:off x="9278257" y="2983617"/>
            <a:ext cx="38003" cy="120797"/>
          </a:xfrm>
          <a:custGeom>
            <a:avLst/>
            <a:gdLst>
              <a:gd name="T0" fmla="*/ 0 w 28"/>
              <a:gd name="T1" fmla="*/ 21 h 89"/>
              <a:gd name="T2" fmla="*/ 0 w 28"/>
              <a:gd name="T3" fmla="*/ 89 h 89"/>
              <a:gd name="T4" fmla="*/ 28 w 28"/>
              <a:gd name="T5" fmla="*/ 89 h 89"/>
              <a:gd name="T6" fmla="*/ 28 w 28"/>
              <a:gd name="T7" fmla="*/ 0 h 89"/>
              <a:gd name="T8" fmla="*/ 0 w 28"/>
              <a:gd name="T9" fmla="*/ 2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89">
                <a:moveTo>
                  <a:pt x="0" y="21"/>
                </a:moveTo>
                <a:lnTo>
                  <a:pt x="0" y="89"/>
                </a:lnTo>
                <a:lnTo>
                  <a:pt x="28" y="89"/>
                </a:lnTo>
                <a:lnTo>
                  <a:pt x="28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63"/>
          <p:cNvSpPr/>
          <p:nvPr/>
        </p:nvSpPr>
        <p:spPr bwMode="auto">
          <a:xfrm>
            <a:off x="9323046" y="2990403"/>
            <a:ext cx="40718" cy="114010"/>
          </a:xfrm>
          <a:custGeom>
            <a:avLst/>
            <a:gdLst>
              <a:gd name="T0" fmla="*/ 0 w 30"/>
              <a:gd name="T1" fmla="*/ 0 h 84"/>
              <a:gd name="T2" fmla="*/ 0 w 30"/>
              <a:gd name="T3" fmla="*/ 84 h 84"/>
              <a:gd name="T4" fmla="*/ 30 w 30"/>
              <a:gd name="T5" fmla="*/ 84 h 84"/>
              <a:gd name="T6" fmla="*/ 30 w 30"/>
              <a:gd name="T7" fmla="*/ 41 h 84"/>
              <a:gd name="T8" fmla="*/ 0 w 3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84">
                <a:moveTo>
                  <a:pt x="0" y="0"/>
                </a:moveTo>
                <a:lnTo>
                  <a:pt x="0" y="84"/>
                </a:lnTo>
                <a:lnTo>
                  <a:pt x="30" y="84"/>
                </a:lnTo>
                <a:lnTo>
                  <a:pt x="30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64"/>
          <p:cNvSpPr>
            <a:spLocks noEditPoints="1"/>
          </p:cNvSpPr>
          <p:nvPr/>
        </p:nvSpPr>
        <p:spPr bwMode="auto">
          <a:xfrm>
            <a:off x="9130315" y="2839747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4 h 315"/>
              <a:gd name="T4" fmla="*/ 58 w 315"/>
              <a:gd name="T5" fmla="*/ 279 h 315"/>
              <a:gd name="T6" fmla="*/ 28 w 315"/>
              <a:gd name="T7" fmla="*/ 246 h 315"/>
              <a:gd name="T8" fmla="*/ 8 w 315"/>
              <a:gd name="T9" fmla="*/ 205 h 315"/>
              <a:gd name="T10" fmla="*/ 0 w 315"/>
              <a:gd name="T11" fmla="*/ 158 h 315"/>
              <a:gd name="T12" fmla="*/ 3 w 315"/>
              <a:gd name="T13" fmla="*/ 127 h 315"/>
              <a:gd name="T14" fmla="*/ 20 w 315"/>
              <a:gd name="T15" fmla="*/ 82 h 315"/>
              <a:gd name="T16" fmla="*/ 46 w 315"/>
              <a:gd name="T17" fmla="*/ 46 h 315"/>
              <a:gd name="T18" fmla="*/ 83 w 315"/>
              <a:gd name="T19" fmla="*/ 20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8 h 315"/>
              <a:gd name="T26" fmla="*/ 246 w 315"/>
              <a:gd name="T27" fmla="*/ 28 h 315"/>
              <a:gd name="T28" fmla="*/ 281 w 315"/>
              <a:gd name="T29" fmla="*/ 58 h 315"/>
              <a:gd name="T30" fmla="*/ 304 w 315"/>
              <a:gd name="T31" fmla="*/ 97 h 315"/>
              <a:gd name="T32" fmla="*/ 315 w 315"/>
              <a:gd name="T33" fmla="*/ 142 h 315"/>
              <a:gd name="T34" fmla="*/ 315 w 315"/>
              <a:gd name="T35" fmla="*/ 175 h 315"/>
              <a:gd name="T36" fmla="*/ 304 w 315"/>
              <a:gd name="T37" fmla="*/ 219 h 315"/>
              <a:gd name="T38" fmla="*/ 281 w 315"/>
              <a:gd name="T39" fmla="*/ 257 h 315"/>
              <a:gd name="T40" fmla="*/ 246 w 315"/>
              <a:gd name="T41" fmla="*/ 289 h 315"/>
              <a:gd name="T42" fmla="*/ 205 w 315"/>
              <a:gd name="T43" fmla="*/ 309 h 315"/>
              <a:gd name="T44" fmla="*/ 158 w 315"/>
              <a:gd name="T45" fmla="*/ 315 h 315"/>
              <a:gd name="T46" fmla="*/ 158 w 315"/>
              <a:gd name="T47" fmla="*/ 7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3 h 315"/>
              <a:gd name="T54" fmla="*/ 20 w 315"/>
              <a:gd name="T55" fmla="*/ 99 h 315"/>
              <a:gd name="T56" fmla="*/ 8 w 315"/>
              <a:gd name="T57" fmla="*/ 142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4 h 315"/>
              <a:gd name="T66" fmla="*/ 114 w 315"/>
              <a:gd name="T67" fmla="*/ 302 h 315"/>
              <a:gd name="T68" fmla="*/ 158 w 315"/>
              <a:gd name="T69" fmla="*/ 309 h 315"/>
              <a:gd name="T70" fmla="*/ 188 w 315"/>
              <a:gd name="T71" fmla="*/ 305 h 315"/>
              <a:gd name="T72" fmla="*/ 229 w 315"/>
              <a:gd name="T73" fmla="*/ 290 h 315"/>
              <a:gd name="T74" fmla="*/ 266 w 315"/>
              <a:gd name="T75" fmla="*/ 264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4 h 315"/>
              <a:gd name="T84" fmla="*/ 284 w 315"/>
              <a:gd name="T85" fmla="*/ 74 h 315"/>
              <a:gd name="T86" fmla="*/ 254 w 315"/>
              <a:gd name="T87" fmla="*/ 41 h 315"/>
              <a:gd name="T88" fmla="*/ 216 w 315"/>
              <a:gd name="T89" fmla="*/ 18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2"/>
                </a:lnTo>
                <a:lnTo>
                  <a:pt x="112" y="309"/>
                </a:lnTo>
                <a:lnTo>
                  <a:pt x="97" y="304"/>
                </a:lnTo>
                <a:lnTo>
                  <a:pt x="83" y="297"/>
                </a:lnTo>
                <a:lnTo>
                  <a:pt x="71" y="289"/>
                </a:lnTo>
                <a:lnTo>
                  <a:pt x="58" y="279"/>
                </a:lnTo>
                <a:lnTo>
                  <a:pt x="46" y="269"/>
                </a:lnTo>
                <a:lnTo>
                  <a:pt x="36" y="257"/>
                </a:lnTo>
                <a:lnTo>
                  <a:pt x="28" y="246"/>
                </a:lnTo>
                <a:lnTo>
                  <a:pt x="20" y="233"/>
                </a:lnTo>
                <a:lnTo>
                  <a:pt x="13" y="219"/>
                </a:lnTo>
                <a:lnTo>
                  <a:pt x="8" y="205"/>
                </a:lnTo>
                <a:lnTo>
                  <a:pt x="3" y="190"/>
                </a:lnTo>
                <a:lnTo>
                  <a:pt x="2" y="175"/>
                </a:lnTo>
                <a:lnTo>
                  <a:pt x="0" y="158"/>
                </a:lnTo>
                <a:lnTo>
                  <a:pt x="0" y="158"/>
                </a:lnTo>
                <a:lnTo>
                  <a:pt x="2" y="142"/>
                </a:lnTo>
                <a:lnTo>
                  <a:pt x="3" y="127"/>
                </a:lnTo>
                <a:lnTo>
                  <a:pt x="8" y="111"/>
                </a:lnTo>
                <a:lnTo>
                  <a:pt x="13" y="97"/>
                </a:lnTo>
                <a:lnTo>
                  <a:pt x="20" y="82"/>
                </a:lnTo>
                <a:lnTo>
                  <a:pt x="28" y="69"/>
                </a:lnTo>
                <a:lnTo>
                  <a:pt x="36" y="58"/>
                </a:lnTo>
                <a:lnTo>
                  <a:pt x="46" y="46"/>
                </a:lnTo>
                <a:lnTo>
                  <a:pt x="58" y="36"/>
                </a:lnTo>
                <a:lnTo>
                  <a:pt x="71" y="28"/>
                </a:lnTo>
                <a:lnTo>
                  <a:pt x="83" y="20"/>
                </a:lnTo>
                <a:lnTo>
                  <a:pt x="97" y="13"/>
                </a:lnTo>
                <a:lnTo>
                  <a:pt x="112" y="8"/>
                </a:lnTo>
                <a:lnTo>
                  <a:pt x="127" y="3"/>
                </a:lnTo>
                <a:lnTo>
                  <a:pt x="142" y="2"/>
                </a:lnTo>
                <a:lnTo>
                  <a:pt x="158" y="0"/>
                </a:lnTo>
                <a:lnTo>
                  <a:pt x="158" y="0"/>
                </a:lnTo>
                <a:lnTo>
                  <a:pt x="175" y="2"/>
                </a:lnTo>
                <a:lnTo>
                  <a:pt x="190" y="3"/>
                </a:lnTo>
                <a:lnTo>
                  <a:pt x="205" y="8"/>
                </a:lnTo>
                <a:lnTo>
                  <a:pt x="219" y="13"/>
                </a:lnTo>
                <a:lnTo>
                  <a:pt x="233" y="20"/>
                </a:lnTo>
                <a:lnTo>
                  <a:pt x="246" y="28"/>
                </a:lnTo>
                <a:lnTo>
                  <a:pt x="259" y="36"/>
                </a:lnTo>
                <a:lnTo>
                  <a:pt x="269" y="46"/>
                </a:lnTo>
                <a:lnTo>
                  <a:pt x="281" y="58"/>
                </a:lnTo>
                <a:lnTo>
                  <a:pt x="289" y="69"/>
                </a:lnTo>
                <a:lnTo>
                  <a:pt x="297" y="82"/>
                </a:lnTo>
                <a:lnTo>
                  <a:pt x="304" y="97"/>
                </a:lnTo>
                <a:lnTo>
                  <a:pt x="309" y="111"/>
                </a:lnTo>
                <a:lnTo>
                  <a:pt x="312" y="127"/>
                </a:lnTo>
                <a:lnTo>
                  <a:pt x="315" y="142"/>
                </a:lnTo>
                <a:lnTo>
                  <a:pt x="315" y="158"/>
                </a:lnTo>
                <a:lnTo>
                  <a:pt x="315" y="158"/>
                </a:lnTo>
                <a:lnTo>
                  <a:pt x="315" y="175"/>
                </a:lnTo>
                <a:lnTo>
                  <a:pt x="312" y="190"/>
                </a:lnTo>
                <a:lnTo>
                  <a:pt x="309" y="205"/>
                </a:lnTo>
                <a:lnTo>
                  <a:pt x="304" y="219"/>
                </a:lnTo>
                <a:lnTo>
                  <a:pt x="297" y="233"/>
                </a:lnTo>
                <a:lnTo>
                  <a:pt x="289" y="246"/>
                </a:lnTo>
                <a:lnTo>
                  <a:pt x="281" y="257"/>
                </a:lnTo>
                <a:lnTo>
                  <a:pt x="269" y="269"/>
                </a:lnTo>
                <a:lnTo>
                  <a:pt x="259" y="279"/>
                </a:lnTo>
                <a:lnTo>
                  <a:pt x="246" y="289"/>
                </a:lnTo>
                <a:lnTo>
                  <a:pt x="233" y="297"/>
                </a:lnTo>
                <a:lnTo>
                  <a:pt x="219" y="304"/>
                </a:lnTo>
                <a:lnTo>
                  <a:pt x="205" y="309"/>
                </a:lnTo>
                <a:lnTo>
                  <a:pt x="190" y="312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7"/>
                </a:moveTo>
                <a:lnTo>
                  <a:pt x="158" y="7"/>
                </a:lnTo>
                <a:lnTo>
                  <a:pt x="144" y="8"/>
                </a:lnTo>
                <a:lnTo>
                  <a:pt x="127" y="10"/>
                </a:lnTo>
                <a:lnTo>
                  <a:pt x="114" y="13"/>
                </a:lnTo>
                <a:lnTo>
                  <a:pt x="99" y="18"/>
                </a:lnTo>
                <a:lnTo>
                  <a:pt x="86" y="25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3"/>
                </a:lnTo>
                <a:lnTo>
                  <a:pt x="33" y="74"/>
                </a:lnTo>
                <a:lnTo>
                  <a:pt x="25" y="86"/>
                </a:lnTo>
                <a:lnTo>
                  <a:pt x="20" y="99"/>
                </a:lnTo>
                <a:lnTo>
                  <a:pt x="15" y="114"/>
                </a:lnTo>
                <a:lnTo>
                  <a:pt x="10" y="127"/>
                </a:lnTo>
                <a:lnTo>
                  <a:pt x="8" y="142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3"/>
                </a:lnTo>
                <a:lnTo>
                  <a:pt x="20" y="216"/>
                </a:lnTo>
                <a:lnTo>
                  <a:pt x="25" y="229"/>
                </a:lnTo>
                <a:lnTo>
                  <a:pt x="33" y="243"/>
                </a:lnTo>
                <a:lnTo>
                  <a:pt x="41" y="254"/>
                </a:lnTo>
                <a:lnTo>
                  <a:pt x="51" y="264"/>
                </a:lnTo>
                <a:lnTo>
                  <a:pt x="63" y="274"/>
                </a:lnTo>
                <a:lnTo>
                  <a:pt x="74" y="284"/>
                </a:lnTo>
                <a:lnTo>
                  <a:pt x="86" y="290"/>
                </a:lnTo>
                <a:lnTo>
                  <a:pt x="99" y="297"/>
                </a:lnTo>
                <a:lnTo>
                  <a:pt x="114" y="302"/>
                </a:lnTo>
                <a:lnTo>
                  <a:pt x="127" y="305"/>
                </a:lnTo>
                <a:lnTo>
                  <a:pt x="144" y="309"/>
                </a:lnTo>
                <a:lnTo>
                  <a:pt x="158" y="309"/>
                </a:lnTo>
                <a:lnTo>
                  <a:pt x="158" y="309"/>
                </a:lnTo>
                <a:lnTo>
                  <a:pt x="173" y="309"/>
                </a:lnTo>
                <a:lnTo>
                  <a:pt x="188" y="305"/>
                </a:lnTo>
                <a:lnTo>
                  <a:pt x="203" y="302"/>
                </a:lnTo>
                <a:lnTo>
                  <a:pt x="216" y="297"/>
                </a:lnTo>
                <a:lnTo>
                  <a:pt x="229" y="290"/>
                </a:lnTo>
                <a:lnTo>
                  <a:pt x="243" y="284"/>
                </a:lnTo>
                <a:lnTo>
                  <a:pt x="254" y="274"/>
                </a:lnTo>
                <a:lnTo>
                  <a:pt x="266" y="264"/>
                </a:lnTo>
                <a:lnTo>
                  <a:pt x="274" y="254"/>
                </a:lnTo>
                <a:lnTo>
                  <a:pt x="284" y="243"/>
                </a:lnTo>
                <a:lnTo>
                  <a:pt x="290" y="229"/>
                </a:lnTo>
                <a:lnTo>
                  <a:pt x="297" y="216"/>
                </a:lnTo>
                <a:lnTo>
                  <a:pt x="302" y="203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2"/>
                </a:lnTo>
                <a:lnTo>
                  <a:pt x="307" y="127"/>
                </a:lnTo>
                <a:lnTo>
                  <a:pt x="302" y="114"/>
                </a:lnTo>
                <a:lnTo>
                  <a:pt x="297" y="99"/>
                </a:lnTo>
                <a:lnTo>
                  <a:pt x="290" y="86"/>
                </a:lnTo>
                <a:lnTo>
                  <a:pt x="284" y="74"/>
                </a:lnTo>
                <a:lnTo>
                  <a:pt x="274" y="63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29" y="25"/>
                </a:lnTo>
                <a:lnTo>
                  <a:pt x="216" y="18"/>
                </a:lnTo>
                <a:lnTo>
                  <a:pt x="203" y="13"/>
                </a:lnTo>
                <a:lnTo>
                  <a:pt x="188" y="10"/>
                </a:lnTo>
                <a:lnTo>
                  <a:pt x="173" y="8"/>
                </a:lnTo>
                <a:lnTo>
                  <a:pt x="158" y="7"/>
                </a:lnTo>
                <a:lnTo>
                  <a:pt x="15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65"/>
          <p:cNvSpPr/>
          <p:nvPr/>
        </p:nvSpPr>
        <p:spPr bwMode="auto">
          <a:xfrm>
            <a:off x="6133483" y="3047408"/>
            <a:ext cx="1509274" cy="2244910"/>
          </a:xfrm>
          <a:custGeom>
            <a:avLst/>
            <a:gdLst>
              <a:gd name="T0" fmla="*/ 672 w 1112"/>
              <a:gd name="T1" fmla="*/ 1020 h 1654"/>
              <a:gd name="T2" fmla="*/ 657 w 1112"/>
              <a:gd name="T3" fmla="*/ 1037 h 1654"/>
              <a:gd name="T4" fmla="*/ 632 w 1112"/>
              <a:gd name="T5" fmla="*/ 1073 h 1654"/>
              <a:gd name="T6" fmla="*/ 616 w 1112"/>
              <a:gd name="T7" fmla="*/ 1113 h 1654"/>
              <a:gd name="T8" fmla="*/ 606 w 1112"/>
              <a:gd name="T9" fmla="*/ 1155 h 1654"/>
              <a:gd name="T10" fmla="*/ 606 w 1112"/>
              <a:gd name="T11" fmla="*/ 1179 h 1654"/>
              <a:gd name="T12" fmla="*/ 608 w 1112"/>
              <a:gd name="T13" fmla="*/ 1202 h 1654"/>
              <a:gd name="T14" fmla="*/ 616 w 1112"/>
              <a:gd name="T15" fmla="*/ 1246 h 1654"/>
              <a:gd name="T16" fmla="*/ 636 w 1112"/>
              <a:gd name="T17" fmla="*/ 1289 h 1654"/>
              <a:gd name="T18" fmla="*/ 662 w 1112"/>
              <a:gd name="T19" fmla="*/ 1325 h 1654"/>
              <a:gd name="T20" fmla="*/ 678 w 1112"/>
              <a:gd name="T21" fmla="*/ 1342 h 1654"/>
              <a:gd name="T22" fmla="*/ 703 w 1112"/>
              <a:gd name="T23" fmla="*/ 1372 h 1654"/>
              <a:gd name="T24" fmla="*/ 721 w 1112"/>
              <a:gd name="T25" fmla="*/ 1406 h 1654"/>
              <a:gd name="T26" fmla="*/ 733 w 1112"/>
              <a:gd name="T27" fmla="*/ 1444 h 1654"/>
              <a:gd name="T28" fmla="*/ 736 w 1112"/>
              <a:gd name="T29" fmla="*/ 1484 h 1654"/>
              <a:gd name="T30" fmla="*/ 735 w 1112"/>
              <a:gd name="T31" fmla="*/ 1502 h 1654"/>
              <a:gd name="T32" fmla="*/ 726 w 1112"/>
              <a:gd name="T33" fmla="*/ 1533 h 1654"/>
              <a:gd name="T34" fmla="*/ 713 w 1112"/>
              <a:gd name="T35" fmla="*/ 1563 h 1654"/>
              <a:gd name="T36" fmla="*/ 695 w 1112"/>
              <a:gd name="T37" fmla="*/ 1589 h 1654"/>
              <a:gd name="T38" fmla="*/ 672 w 1112"/>
              <a:gd name="T39" fmla="*/ 1611 h 1654"/>
              <a:gd name="T40" fmla="*/ 647 w 1112"/>
              <a:gd name="T41" fmla="*/ 1631 h 1654"/>
              <a:gd name="T42" fmla="*/ 617 w 1112"/>
              <a:gd name="T43" fmla="*/ 1644 h 1654"/>
              <a:gd name="T44" fmla="*/ 586 w 1112"/>
              <a:gd name="T45" fmla="*/ 1652 h 1654"/>
              <a:gd name="T46" fmla="*/ 570 w 1112"/>
              <a:gd name="T47" fmla="*/ 1654 h 1654"/>
              <a:gd name="T48" fmla="*/ 530 w 1112"/>
              <a:gd name="T49" fmla="*/ 1652 h 1654"/>
              <a:gd name="T50" fmla="*/ 495 w 1112"/>
              <a:gd name="T51" fmla="*/ 1644 h 1654"/>
              <a:gd name="T52" fmla="*/ 462 w 1112"/>
              <a:gd name="T53" fmla="*/ 1627 h 1654"/>
              <a:gd name="T54" fmla="*/ 434 w 1112"/>
              <a:gd name="T55" fmla="*/ 1606 h 1654"/>
              <a:gd name="T56" fmla="*/ 410 w 1112"/>
              <a:gd name="T57" fmla="*/ 1579 h 1654"/>
              <a:gd name="T58" fmla="*/ 391 w 1112"/>
              <a:gd name="T59" fmla="*/ 1546 h 1654"/>
              <a:gd name="T60" fmla="*/ 380 w 1112"/>
              <a:gd name="T61" fmla="*/ 1512 h 1654"/>
              <a:gd name="T62" fmla="*/ 377 w 1112"/>
              <a:gd name="T63" fmla="*/ 1474 h 1654"/>
              <a:gd name="T64" fmla="*/ 378 w 1112"/>
              <a:gd name="T65" fmla="*/ 1454 h 1654"/>
              <a:gd name="T66" fmla="*/ 386 w 1112"/>
              <a:gd name="T67" fmla="*/ 1418 h 1654"/>
              <a:gd name="T68" fmla="*/ 401 w 1112"/>
              <a:gd name="T69" fmla="*/ 1383 h 1654"/>
              <a:gd name="T70" fmla="*/ 424 w 1112"/>
              <a:gd name="T71" fmla="*/ 1353 h 1654"/>
              <a:gd name="T72" fmla="*/ 438 w 1112"/>
              <a:gd name="T73" fmla="*/ 1340 h 1654"/>
              <a:gd name="T74" fmla="*/ 467 w 1112"/>
              <a:gd name="T75" fmla="*/ 1307 h 1654"/>
              <a:gd name="T76" fmla="*/ 490 w 1112"/>
              <a:gd name="T77" fmla="*/ 1269 h 1654"/>
              <a:gd name="T78" fmla="*/ 505 w 1112"/>
              <a:gd name="T79" fmla="*/ 1228 h 1654"/>
              <a:gd name="T80" fmla="*/ 510 w 1112"/>
              <a:gd name="T81" fmla="*/ 1183 h 1654"/>
              <a:gd name="T82" fmla="*/ 510 w 1112"/>
              <a:gd name="T83" fmla="*/ 1174 h 1654"/>
              <a:gd name="T84" fmla="*/ 507 w 1112"/>
              <a:gd name="T85" fmla="*/ 1134 h 1654"/>
              <a:gd name="T86" fmla="*/ 494 w 1112"/>
              <a:gd name="T87" fmla="*/ 1094 h 1654"/>
              <a:gd name="T88" fmla="*/ 476 w 1112"/>
              <a:gd name="T89" fmla="*/ 1060 h 1654"/>
              <a:gd name="T90" fmla="*/ 449 w 1112"/>
              <a:gd name="T91" fmla="*/ 1028 h 1654"/>
              <a:gd name="T92" fmla="*/ 17 w 1112"/>
              <a:gd name="T93" fmla="*/ 596 h 1654"/>
              <a:gd name="T94" fmla="*/ 5 w 1112"/>
              <a:gd name="T95" fmla="*/ 576 h 1654"/>
              <a:gd name="T96" fmla="*/ 0 w 1112"/>
              <a:gd name="T97" fmla="*/ 556 h 1654"/>
              <a:gd name="T98" fmla="*/ 5 w 1112"/>
              <a:gd name="T99" fmla="*/ 535 h 1654"/>
              <a:gd name="T100" fmla="*/ 17 w 1112"/>
              <a:gd name="T101" fmla="*/ 517 h 1654"/>
              <a:gd name="T102" fmla="*/ 517 w 1112"/>
              <a:gd name="T103" fmla="*/ 17 h 1654"/>
              <a:gd name="T104" fmla="*/ 535 w 1112"/>
              <a:gd name="T105" fmla="*/ 4 h 1654"/>
              <a:gd name="T106" fmla="*/ 556 w 1112"/>
              <a:gd name="T107" fmla="*/ 0 h 1654"/>
              <a:gd name="T108" fmla="*/ 578 w 1112"/>
              <a:gd name="T109" fmla="*/ 4 h 1654"/>
              <a:gd name="T110" fmla="*/ 596 w 1112"/>
              <a:gd name="T111" fmla="*/ 17 h 1654"/>
              <a:gd name="T112" fmla="*/ 1096 w 1112"/>
              <a:gd name="T113" fmla="*/ 517 h 1654"/>
              <a:gd name="T114" fmla="*/ 1107 w 1112"/>
              <a:gd name="T115" fmla="*/ 535 h 1654"/>
              <a:gd name="T116" fmla="*/ 1112 w 1112"/>
              <a:gd name="T117" fmla="*/ 556 h 1654"/>
              <a:gd name="T118" fmla="*/ 1107 w 1112"/>
              <a:gd name="T119" fmla="*/ 576 h 1654"/>
              <a:gd name="T120" fmla="*/ 1096 w 1112"/>
              <a:gd name="T121" fmla="*/ 596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2" h="1654">
                <a:moveTo>
                  <a:pt x="1096" y="596"/>
                </a:moveTo>
                <a:lnTo>
                  <a:pt x="672" y="1020"/>
                </a:lnTo>
                <a:lnTo>
                  <a:pt x="672" y="1020"/>
                </a:lnTo>
                <a:lnTo>
                  <a:pt x="657" y="1037"/>
                </a:lnTo>
                <a:lnTo>
                  <a:pt x="644" y="1053"/>
                </a:lnTo>
                <a:lnTo>
                  <a:pt x="632" y="1073"/>
                </a:lnTo>
                <a:lnTo>
                  <a:pt x="622" y="1093"/>
                </a:lnTo>
                <a:lnTo>
                  <a:pt x="616" y="1113"/>
                </a:lnTo>
                <a:lnTo>
                  <a:pt x="609" y="1134"/>
                </a:lnTo>
                <a:lnTo>
                  <a:pt x="606" y="1155"/>
                </a:lnTo>
                <a:lnTo>
                  <a:pt x="606" y="1179"/>
                </a:lnTo>
                <a:lnTo>
                  <a:pt x="606" y="1179"/>
                </a:lnTo>
                <a:lnTo>
                  <a:pt x="606" y="1179"/>
                </a:lnTo>
                <a:lnTo>
                  <a:pt x="608" y="1202"/>
                </a:lnTo>
                <a:lnTo>
                  <a:pt x="611" y="1225"/>
                </a:lnTo>
                <a:lnTo>
                  <a:pt x="616" y="1246"/>
                </a:lnTo>
                <a:lnTo>
                  <a:pt x="624" y="1268"/>
                </a:lnTo>
                <a:lnTo>
                  <a:pt x="636" y="1289"/>
                </a:lnTo>
                <a:lnTo>
                  <a:pt x="647" y="1307"/>
                </a:lnTo>
                <a:lnTo>
                  <a:pt x="662" y="1325"/>
                </a:lnTo>
                <a:lnTo>
                  <a:pt x="678" y="1342"/>
                </a:lnTo>
                <a:lnTo>
                  <a:pt x="678" y="1342"/>
                </a:lnTo>
                <a:lnTo>
                  <a:pt x="692" y="1357"/>
                </a:lnTo>
                <a:lnTo>
                  <a:pt x="703" y="1372"/>
                </a:lnTo>
                <a:lnTo>
                  <a:pt x="713" y="1388"/>
                </a:lnTo>
                <a:lnTo>
                  <a:pt x="721" y="1406"/>
                </a:lnTo>
                <a:lnTo>
                  <a:pt x="728" y="1424"/>
                </a:lnTo>
                <a:lnTo>
                  <a:pt x="733" y="1444"/>
                </a:lnTo>
                <a:lnTo>
                  <a:pt x="736" y="1464"/>
                </a:lnTo>
                <a:lnTo>
                  <a:pt x="736" y="1484"/>
                </a:lnTo>
                <a:lnTo>
                  <a:pt x="736" y="1484"/>
                </a:lnTo>
                <a:lnTo>
                  <a:pt x="735" y="1502"/>
                </a:lnTo>
                <a:lnTo>
                  <a:pt x="731" y="1517"/>
                </a:lnTo>
                <a:lnTo>
                  <a:pt x="726" y="1533"/>
                </a:lnTo>
                <a:lnTo>
                  <a:pt x="720" y="1548"/>
                </a:lnTo>
                <a:lnTo>
                  <a:pt x="713" y="1563"/>
                </a:lnTo>
                <a:lnTo>
                  <a:pt x="705" y="1576"/>
                </a:lnTo>
                <a:lnTo>
                  <a:pt x="695" y="1589"/>
                </a:lnTo>
                <a:lnTo>
                  <a:pt x="683" y="1601"/>
                </a:lnTo>
                <a:lnTo>
                  <a:pt x="672" y="1611"/>
                </a:lnTo>
                <a:lnTo>
                  <a:pt x="660" y="1621"/>
                </a:lnTo>
                <a:lnTo>
                  <a:pt x="647" y="1631"/>
                </a:lnTo>
                <a:lnTo>
                  <a:pt x="632" y="1637"/>
                </a:lnTo>
                <a:lnTo>
                  <a:pt x="617" y="1644"/>
                </a:lnTo>
                <a:lnTo>
                  <a:pt x="601" y="1649"/>
                </a:lnTo>
                <a:lnTo>
                  <a:pt x="586" y="1652"/>
                </a:lnTo>
                <a:lnTo>
                  <a:pt x="570" y="1654"/>
                </a:lnTo>
                <a:lnTo>
                  <a:pt x="570" y="1654"/>
                </a:lnTo>
                <a:lnTo>
                  <a:pt x="550" y="1654"/>
                </a:lnTo>
                <a:lnTo>
                  <a:pt x="530" y="1652"/>
                </a:lnTo>
                <a:lnTo>
                  <a:pt x="512" y="1649"/>
                </a:lnTo>
                <a:lnTo>
                  <a:pt x="495" y="1644"/>
                </a:lnTo>
                <a:lnTo>
                  <a:pt x="477" y="1636"/>
                </a:lnTo>
                <a:lnTo>
                  <a:pt x="462" y="1627"/>
                </a:lnTo>
                <a:lnTo>
                  <a:pt x="447" y="1617"/>
                </a:lnTo>
                <a:lnTo>
                  <a:pt x="434" y="1606"/>
                </a:lnTo>
                <a:lnTo>
                  <a:pt x="421" y="1593"/>
                </a:lnTo>
                <a:lnTo>
                  <a:pt x="410" y="1579"/>
                </a:lnTo>
                <a:lnTo>
                  <a:pt x="400" y="1563"/>
                </a:lnTo>
                <a:lnTo>
                  <a:pt x="391" y="1546"/>
                </a:lnTo>
                <a:lnTo>
                  <a:pt x="385" y="1530"/>
                </a:lnTo>
                <a:lnTo>
                  <a:pt x="380" y="1512"/>
                </a:lnTo>
                <a:lnTo>
                  <a:pt x="378" y="1494"/>
                </a:lnTo>
                <a:lnTo>
                  <a:pt x="377" y="1474"/>
                </a:lnTo>
                <a:lnTo>
                  <a:pt x="377" y="1474"/>
                </a:lnTo>
                <a:lnTo>
                  <a:pt x="378" y="1454"/>
                </a:lnTo>
                <a:lnTo>
                  <a:pt x="381" y="1436"/>
                </a:lnTo>
                <a:lnTo>
                  <a:pt x="386" y="1418"/>
                </a:lnTo>
                <a:lnTo>
                  <a:pt x="393" y="1400"/>
                </a:lnTo>
                <a:lnTo>
                  <a:pt x="401" y="1383"/>
                </a:lnTo>
                <a:lnTo>
                  <a:pt x="413" y="1368"/>
                </a:lnTo>
                <a:lnTo>
                  <a:pt x="424" y="1353"/>
                </a:lnTo>
                <a:lnTo>
                  <a:pt x="438" y="1340"/>
                </a:lnTo>
                <a:lnTo>
                  <a:pt x="438" y="1340"/>
                </a:lnTo>
                <a:lnTo>
                  <a:pt x="454" y="1324"/>
                </a:lnTo>
                <a:lnTo>
                  <a:pt x="467" y="1307"/>
                </a:lnTo>
                <a:lnTo>
                  <a:pt x="480" y="1289"/>
                </a:lnTo>
                <a:lnTo>
                  <a:pt x="490" y="1269"/>
                </a:lnTo>
                <a:lnTo>
                  <a:pt x="499" y="1248"/>
                </a:lnTo>
                <a:lnTo>
                  <a:pt x="505" y="1228"/>
                </a:lnTo>
                <a:lnTo>
                  <a:pt x="509" y="1205"/>
                </a:lnTo>
                <a:lnTo>
                  <a:pt x="510" y="1183"/>
                </a:lnTo>
                <a:lnTo>
                  <a:pt x="510" y="1174"/>
                </a:lnTo>
                <a:lnTo>
                  <a:pt x="510" y="1174"/>
                </a:lnTo>
                <a:lnTo>
                  <a:pt x="509" y="1154"/>
                </a:lnTo>
                <a:lnTo>
                  <a:pt x="507" y="1134"/>
                </a:lnTo>
                <a:lnTo>
                  <a:pt x="502" y="1114"/>
                </a:lnTo>
                <a:lnTo>
                  <a:pt x="494" y="1094"/>
                </a:lnTo>
                <a:lnTo>
                  <a:pt x="485" y="1076"/>
                </a:lnTo>
                <a:lnTo>
                  <a:pt x="476" y="1060"/>
                </a:lnTo>
                <a:lnTo>
                  <a:pt x="464" y="1043"/>
                </a:lnTo>
                <a:lnTo>
                  <a:pt x="449" y="1028"/>
                </a:lnTo>
                <a:lnTo>
                  <a:pt x="17" y="596"/>
                </a:lnTo>
                <a:lnTo>
                  <a:pt x="17" y="596"/>
                </a:lnTo>
                <a:lnTo>
                  <a:pt x="10" y="586"/>
                </a:lnTo>
                <a:lnTo>
                  <a:pt x="5" y="576"/>
                </a:lnTo>
                <a:lnTo>
                  <a:pt x="2" y="566"/>
                </a:lnTo>
                <a:lnTo>
                  <a:pt x="0" y="556"/>
                </a:lnTo>
                <a:lnTo>
                  <a:pt x="2" y="545"/>
                </a:lnTo>
                <a:lnTo>
                  <a:pt x="5" y="535"/>
                </a:lnTo>
                <a:lnTo>
                  <a:pt x="10" y="525"/>
                </a:lnTo>
                <a:lnTo>
                  <a:pt x="17" y="517"/>
                </a:lnTo>
                <a:lnTo>
                  <a:pt x="517" y="17"/>
                </a:lnTo>
                <a:lnTo>
                  <a:pt x="517" y="17"/>
                </a:lnTo>
                <a:lnTo>
                  <a:pt x="525" y="10"/>
                </a:lnTo>
                <a:lnTo>
                  <a:pt x="535" y="4"/>
                </a:lnTo>
                <a:lnTo>
                  <a:pt x="545" y="2"/>
                </a:lnTo>
                <a:lnTo>
                  <a:pt x="556" y="0"/>
                </a:lnTo>
                <a:lnTo>
                  <a:pt x="566" y="2"/>
                </a:lnTo>
                <a:lnTo>
                  <a:pt x="578" y="4"/>
                </a:lnTo>
                <a:lnTo>
                  <a:pt x="588" y="10"/>
                </a:lnTo>
                <a:lnTo>
                  <a:pt x="596" y="17"/>
                </a:lnTo>
                <a:lnTo>
                  <a:pt x="1096" y="517"/>
                </a:lnTo>
                <a:lnTo>
                  <a:pt x="1096" y="517"/>
                </a:lnTo>
                <a:lnTo>
                  <a:pt x="1103" y="525"/>
                </a:lnTo>
                <a:lnTo>
                  <a:pt x="1107" y="535"/>
                </a:lnTo>
                <a:lnTo>
                  <a:pt x="1111" y="545"/>
                </a:lnTo>
                <a:lnTo>
                  <a:pt x="1112" y="556"/>
                </a:lnTo>
                <a:lnTo>
                  <a:pt x="1111" y="566"/>
                </a:lnTo>
                <a:lnTo>
                  <a:pt x="1107" y="576"/>
                </a:lnTo>
                <a:lnTo>
                  <a:pt x="1103" y="586"/>
                </a:lnTo>
                <a:lnTo>
                  <a:pt x="1096" y="596"/>
                </a:lnTo>
                <a:lnTo>
                  <a:pt x="1096" y="596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541340" y="3556292"/>
            <a:ext cx="612125" cy="450639"/>
            <a:chOff x="6487728" y="3498018"/>
            <a:chExt cx="761423" cy="560550"/>
          </a:xfrm>
        </p:grpSpPr>
        <p:sp>
          <p:nvSpPr>
            <p:cNvPr id="25" name="Freeform 566"/>
            <p:cNvSpPr>
              <a:spLocks noEditPoints="1"/>
            </p:cNvSpPr>
            <p:nvPr/>
          </p:nvSpPr>
          <p:spPr bwMode="auto">
            <a:xfrm>
              <a:off x="6487728" y="3498018"/>
              <a:ext cx="381391" cy="457397"/>
            </a:xfrm>
            <a:custGeom>
              <a:avLst/>
              <a:gdLst>
                <a:gd name="T0" fmla="*/ 281 w 281"/>
                <a:gd name="T1" fmla="*/ 187 h 337"/>
                <a:gd name="T2" fmla="*/ 271 w 281"/>
                <a:gd name="T3" fmla="*/ 236 h 337"/>
                <a:gd name="T4" fmla="*/ 257 w 281"/>
                <a:gd name="T5" fmla="*/ 266 h 337"/>
                <a:gd name="T6" fmla="*/ 241 w 281"/>
                <a:gd name="T7" fmla="*/ 290 h 337"/>
                <a:gd name="T8" fmla="*/ 210 w 281"/>
                <a:gd name="T9" fmla="*/ 319 h 337"/>
                <a:gd name="T10" fmla="*/ 183 w 281"/>
                <a:gd name="T11" fmla="*/ 330 h 337"/>
                <a:gd name="T12" fmla="*/ 140 w 281"/>
                <a:gd name="T13" fmla="*/ 337 h 337"/>
                <a:gd name="T14" fmla="*/ 112 w 281"/>
                <a:gd name="T15" fmla="*/ 333 h 337"/>
                <a:gd name="T16" fmla="*/ 84 w 281"/>
                <a:gd name="T17" fmla="*/ 325 h 337"/>
                <a:gd name="T18" fmla="*/ 50 w 281"/>
                <a:gd name="T19" fmla="*/ 300 h 337"/>
                <a:gd name="T20" fmla="*/ 31 w 281"/>
                <a:gd name="T21" fmla="*/ 277 h 337"/>
                <a:gd name="T22" fmla="*/ 12 w 281"/>
                <a:gd name="T23" fmla="*/ 236 h 337"/>
                <a:gd name="T24" fmla="*/ 3 w 281"/>
                <a:gd name="T25" fmla="*/ 205 h 337"/>
                <a:gd name="T26" fmla="*/ 0 w 281"/>
                <a:gd name="T27" fmla="*/ 168 h 337"/>
                <a:gd name="T28" fmla="*/ 7 w 281"/>
                <a:gd name="T29" fmla="*/ 117 h 337"/>
                <a:gd name="T30" fmla="*/ 17 w 281"/>
                <a:gd name="T31" fmla="*/ 88 h 337"/>
                <a:gd name="T32" fmla="*/ 40 w 281"/>
                <a:gd name="T33" fmla="*/ 48 h 337"/>
                <a:gd name="T34" fmla="*/ 61 w 281"/>
                <a:gd name="T35" fmla="*/ 28 h 337"/>
                <a:gd name="T36" fmla="*/ 84 w 281"/>
                <a:gd name="T37" fmla="*/ 13 h 337"/>
                <a:gd name="T38" fmla="*/ 125 w 281"/>
                <a:gd name="T39" fmla="*/ 2 h 337"/>
                <a:gd name="T40" fmla="*/ 155 w 281"/>
                <a:gd name="T41" fmla="*/ 2 h 337"/>
                <a:gd name="T42" fmla="*/ 196 w 281"/>
                <a:gd name="T43" fmla="*/ 13 h 337"/>
                <a:gd name="T44" fmla="*/ 221 w 281"/>
                <a:gd name="T45" fmla="*/ 28 h 337"/>
                <a:gd name="T46" fmla="*/ 241 w 281"/>
                <a:gd name="T47" fmla="*/ 48 h 337"/>
                <a:gd name="T48" fmla="*/ 264 w 281"/>
                <a:gd name="T49" fmla="*/ 88 h 337"/>
                <a:gd name="T50" fmla="*/ 276 w 281"/>
                <a:gd name="T51" fmla="*/ 117 h 337"/>
                <a:gd name="T52" fmla="*/ 281 w 281"/>
                <a:gd name="T53" fmla="*/ 168 h 337"/>
                <a:gd name="T54" fmla="*/ 231 w 281"/>
                <a:gd name="T55" fmla="*/ 168 h 337"/>
                <a:gd name="T56" fmla="*/ 224 w 281"/>
                <a:gd name="T57" fmla="*/ 119 h 337"/>
                <a:gd name="T58" fmla="*/ 206 w 281"/>
                <a:gd name="T59" fmla="*/ 81 h 337"/>
                <a:gd name="T60" fmla="*/ 193 w 281"/>
                <a:gd name="T61" fmla="*/ 66 h 337"/>
                <a:gd name="T62" fmla="*/ 178 w 281"/>
                <a:gd name="T63" fmla="*/ 55 h 337"/>
                <a:gd name="T64" fmla="*/ 150 w 281"/>
                <a:gd name="T65" fmla="*/ 46 h 337"/>
                <a:gd name="T66" fmla="*/ 130 w 281"/>
                <a:gd name="T67" fmla="*/ 46 h 337"/>
                <a:gd name="T68" fmla="*/ 104 w 281"/>
                <a:gd name="T69" fmla="*/ 55 h 337"/>
                <a:gd name="T70" fmla="*/ 87 w 281"/>
                <a:gd name="T71" fmla="*/ 66 h 337"/>
                <a:gd name="T72" fmla="*/ 74 w 281"/>
                <a:gd name="T73" fmla="*/ 81 h 337"/>
                <a:gd name="T74" fmla="*/ 56 w 281"/>
                <a:gd name="T75" fmla="*/ 119 h 337"/>
                <a:gd name="T76" fmla="*/ 50 w 281"/>
                <a:gd name="T77" fmla="*/ 168 h 337"/>
                <a:gd name="T78" fmla="*/ 56 w 281"/>
                <a:gd name="T79" fmla="*/ 220 h 337"/>
                <a:gd name="T80" fmla="*/ 74 w 281"/>
                <a:gd name="T81" fmla="*/ 257 h 337"/>
                <a:gd name="T82" fmla="*/ 96 w 281"/>
                <a:gd name="T83" fmla="*/ 277 h 337"/>
                <a:gd name="T84" fmla="*/ 112 w 281"/>
                <a:gd name="T85" fmla="*/ 287 h 337"/>
                <a:gd name="T86" fmla="*/ 140 w 281"/>
                <a:gd name="T87" fmla="*/ 292 h 337"/>
                <a:gd name="T88" fmla="*/ 160 w 281"/>
                <a:gd name="T89" fmla="*/ 289 h 337"/>
                <a:gd name="T90" fmla="*/ 178 w 281"/>
                <a:gd name="T91" fmla="*/ 282 h 337"/>
                <a:gd name="T92" fmla="*/ 200 w 281"/>
                <a:gd name="T93" fmla="*/ 266 h 337"/>
                <a:gd name="T94" fmla="*/ 213 w 281"/>
                <a:gd name="T95" fmla="*/ 249 h 337"/>
                <a:gd name="T96" fmla="*/ 224 w 281"/>
                <a:gd name="T97" fmla="*/ 220 h 337"/>
                <a:gd name="T98" fmla="*/ 231 w 281"/>
                <a:gd name="T9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7">
                  <a:moveTo>
                    <a:pt x="281" y="168"/>
                  </a:moveTo>
                  <a:lnTo>
                    <a:pt x="281" y="168"/>
                  </a:lnTo>
                  <a:lnTo>
                    <a:pt x="281" y="187"/>
                  </a:lnTo>
                  <a:lnTo>
                    <a:pt x="279" y="205"/>
                  </a:lnTo>
                  <a:lnTo>
                    <a:pt x="276" y="221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1"/>
                  </a:lnTo>
                  <a:lnTo>
                    <a:pt x="257" y="266"/>
                  </a:lnTo>
                  <a:lnTo>
                    <a:pt x="251" y="277"/>
                  </a:lnTo>
                  <a:lnTo>
                    <a:pt x="241" y="290"/>
                  </a:lnTo>
                  <a:lnTo>
                    <a:pt x="241" y="290"/>
                  </a:lnTo>
                  <a:lnTo>
                    <a:pt x="231" y="300"/>
                  </a:lnTo>
                  <a:lnTo>
                    <a:pt x="221" y="310"/>
                  </a:lnTo>
                  <a:lnTo>
                    <a:pt x="210" y="319"/>
                  </a:lnTo>
                  <a:lnTo>
                    <a:pt x="196" y="325"/>
                  </a:lnTo>
                  <a:lnTo>
                    <a:pt x="196" y="325"/>
                  </a:lnTo>
                  <a:lnTo>
                    <a:pt x="183" y="330"/>
                  </a:lnTo>
                  <a:lnTo>
                    <a:pt x="170" y="333"/>
                  </a:lnTo>
                  <a:lnTo>
                    <a:pt x="155" y="337"/>
                  </a:lnTo>
                  <a:lnTo>
                    <a:pt x="140" y="337"/>
                  </a:lnTo>
                  <a:lnTo>
                    <a:pt x="140" y="337"/>
                  </a:lnTo>
                  <a:lnTo>
                    <a:pt x="125" y="337"/>
                  </a:lnTo>
                  <a:lnTo>
                    <a:pt x="112" y="333"/>
                  </a:lnTo>
                  <a:lnTo>
                    <a:pt x="97" y="330"/>
                  </a:lnTo>
                  <a:lnTo>
                    <a:pt x="84" y="325"/>
                  </a:lnTo>
                  <a:lnTo>
                    <a:pt x="84" y="325"/>
                  </a:lnTo>
                  <a:lnTo>
                    <a:pt x="73" y="319"/>
                  </a:lnTo>
                  <a:lnTo>
                    <a:pt x="61" y="310"/>
                  </a:lnTo>
                  <a:lnTo>
                    <a:pt x="50" y="300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31" y="277"/>
                  </a:lnTo>
                  <a:lnTo>
                    <a:pt x="23" y="266"/>
                  </a:lnTo>
                  <a:lnTo>
                    <a:pt x="17" y="251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21"/>
                  </a:lnTo>
                  <a:lnTo>
                    <a:pt x="3" y="205"/>
                  </a:lnTo>
                  <a:lnTo>
                    <a:pt x="2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2"/>
                  </a:lnTo>
                  <a:lnTo>
                    <a:pt x="3" y="134"/>
                  </a:lnTo>
                  <a:lnTo>
                    <a:pt x="7" y="117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7" y="88"/>
                  </a:lnTo>
                  <a:lnTo>
                    <a:pt x="23" y="73"/>
                  </a:lnTo>
                  <a:lnTo>
                    <a:pt x="31" y="61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8"/>
                  </a:lnTo>
                  <a:lnTo>
                    <a:pt x="73" y="2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7" y="8"/>
                  </a:lnTo>
                  <a:lnTo>
                    <a:pt x="112" y="3"/>
                  </a:lnTo>
                  <a:lnTo>
                    <a:pt x="125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3" y="8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10" y="20"/>
                  </a:lnTo>
                  <a:lnTo>
                    <a:pt x="221" y="28"/>
                  </a:lnTo>
                  <a:lnTo>
                    <a:pt x="231" y="38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51" y="61"/>
                  </a:lnTo>
                  <a:lnTo>
                    <a:pt x="257" y="73"/>
                  </a:lnTo>
                  <a:lnTo>
                    <a:pt x="264" y="88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276" y="117"/>
                  </a:lnTo>
                  <a:lnTo>
                    <a:pt x="279" y="134"/>
                  </a:lnTo>
                  <a:lnTo>
                    <a:pt x="281" y="152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29" y="144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18" y="97"/>
                  </a:lnTo>
                  <a:lnTo>
                    <a:pt x="213" y="89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0" y="73"/>
                  </a:lnTo>
                  <a:lnTo>
                    <a:pt x="193" y="66"/>
                  </a:lnTo>
                  <a:lnTo>
                    <a:pt x="185" y="59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68" y="51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0" y="46"/>
                  </a:lnTo>
                  <a:lnTo>
                    <a:pt x="122" y="48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6" y="59"/>
                  </a:lnTo>
                  <a:lnTo>
                    <a:pt x="87" y="66"/>
                  </a:lnTo>
                  <a:lnTo>
                    <a:pt x="81" y="73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4" y="97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1" y="144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5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4" y="241"/>
                  </a:lnTo>
                  <a:lnTo>
                    <a:pt x="74" y="257"/>
                  </a:lnTo>
                  <a:lnTo>
                    <a:pt x="74" y="257"/>
                  </a:lnTo>
                  <a:lnTo>
                    <a:pt x="81" y="266"/>
                  </a:lnTo>
                  <a:lnTo>
                    <a:pt x="87" y="272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7"/>
                  </a:lnTo>
                  <a:lnTo>
                    <a:pt x="122" y="289"/>
                  </a:lnTo>
                  <a:lnTo>
                    <a:pt x="130" y="290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50" y="290"/>
                  </a:lnTo>
                  <a:lnTo>
                    <a:pt x="160" y="289"/>
                  </a:lnTo>
                  <a:lnTo>
                    <a:pt x="168" y="287"/>
                  </a:lnTo>
                  <a:lnTo>
                    <a:pt x="178" y="282"/>
                  </a:lnTo>
                  <a:lnTo>
                    <a:pt x="178" y="282"/>
                  </a:lnTo>
                  <a:lnTo>
                    <a:pt x="185" y="277"/>
                  </a:lnTo>
                  <a:lnTo>
                    <a:pt x="193" y="272"/>
                  </a:lnTo>
                  <a:lnTo>
                    <a:pt x="200" y="266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13" y="249"/>
                  </a:lnTo>
                  <a:lnTo>
                    <a:pt x="218" y="241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9" y="195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7"/>
            <p:cNvSpPr/>
            <p:nvPr/>
          </p:nvSpPr>
          <p:spPr bwMode="auto">
            <a:xfrm>
              <a:off x="6901692" y="3514306"/>
              <a:ext cx="347459" cy="544262"/>
            </a:xfrm>
            <a:custGeom>
              <a:avLst/>
              <a:gdLst>
                <a:gd name="T0" fmla="*/ 195 w 256"/>
                <a:gd name="T1" fmla="*/ 193 h 401"/>
                <a:gd name="T2" fmla="*/ 235 w 256"/>
                <a:gd name="T3" fmla="*/ 221 h 401"/>
                <a:gd name="T4" fmla="*/ 251 w 256"/>
                <a:gd name="T5" fmla="*/ 250 h 401"/>
                <a:gd name="T6" fmla="*/ 256 w 256"/>
                <a:gd name="T7" fmla="*/ 287 h 401"/>
                <a:gd name="T8" fmla="*/ 251 w 256"/>
                <a:gd name="T9" fmla="*/ 323 h 401"/>
                <a:gd name="T10" fmla="*/ 241 w 256"/>
                <a:gd name="T11" fmla="*/ 344 h 401"/>
                <a:gd name="T12" fmla="*/ 220 w 256"/>
                <a:gd name="T13" fmla="*/ 369 h 401"/>
                <a:gd name="T14" fmla="*/ 200 w 256"/>
                <a:gd name="T15" fmla="*/ 382 h 401"/>
                <a:gd name="T16" fmla="*/ 177 w 256"/>
                <a:gd name="T17" fmla="*/ 392 h 401"/>
                <a:gd name="T18" fmla="*/ 137 w 256"/>
                <a:gd name="T19" fmla="*/ 401 h 401"/>
                <a:gd name="T20" fmla="*/ 103 w 256"/>
                <a:gd name="T21" fmla="*/ 401 h 401"/>
                <a:gd name="T22" fmla="*/ 50 w 256"/>
                <a:gd name="T23" fmla="*/ 386 h 401"/>
                <a:gd name="T24" fmla="*/ 20 w 256"/>
                <a:gd name="T25" fmla="*/ 366 h 401"/>
                <a:gd name="T26" fmla="*/ 32 w 256"/>
                <a:gd name="T27" fmla="*/ 308 h 401"/>
                <a:gd name="T28" fmla="*/ 46 w 256"/>
                <a:gd name="T29" fmla="*/ 328 h 401"/>
                <a:gd name="T30" fmla="*/ 66 w 256"/>
                <a:gd name="T31" fmla="*/ 343 h 401"/>
                <a:gd name="T32" fmla="*/ 106 w 256"/>
                <a:gd name="T33" fmla="*/ 356 h 401"/>
                <a:gd name="T34" fmla="*/ 141 w 256"/>
                <a:gd name="T35" fmla="*/ 356 h 401"/>
                <a:gd name="T36" fmla="*/ 183 w 256"/>
                <a:gd name="T37" fmla="*/ 340 h 401"/>
                <a:gd name="T38" fmla="*/ 200 w 256"/>
                <a:gd name="T39" fmla="*/ 318 h 401"/>
                <a:gd name="T40" fmla="*/ 205 w 256"/>
                <a:gd name="T41" fmla="*/ 287 h 401"/>
                <a:gd name="T42" fmla="*/ 192 w 256"/>
                <a:gd name="T43" fmla="*/ 242 h 401"/>
                <a:gd name="T44" fmla="*/ 169 w 256"/>
                <a:gd name="T45" fmla="*/ 222 h 401"/>
                <a:gd name="T46" fmla="*/ 112 w 256"/>
                <a:gd name="T47" fmla="*/ 211 h 401"/>
                <a:gd name="T48" fmla="*/ 114 w 256"/>
                <a:gd name="T49" fmla="*/ 170 h 401"/>
                <a:gd name="T50" fmla="*/ 149 w 256"/>
                <a:gd name="T51" fmla="*/ 165 h 401"/>
                <a:gd name="T52" fmla="*/ 175 w 256"/>
                <a:gd name="T53" fmla="*/ 151 h 401"/>
                <a:gd name="T54" fmla="*/ 195 w 256"/>
                <a:gd name="T55" fmla="*/ 117 h 401"/>
                <a:gd name="T56" fmla="*/ 195 w 256"/>
                <a:gd name="T57" fmla="*/ 89 h 401"/>
                <a:gd name="T58" fmla="*/ 177 w 256"/>
                <a:gd name="T59" fmla="*/ 59 h 401"/>
                <a:gd name="T60" fmla="*/ 154 w 256"/>
                <a:gd name="T61" fmla="*/ 47 h 401"/>
                <a:gd name="T62" fmla="*/ 124 w 256"/>
                <a:gd name="T63" fmla="*/ 44 h 401"/>
                <a:gd name="T64" fmla="*/ 83 w 256"/>
                <a:gd name="T65" fmla="*/ 51 h 401"/>
                <a:gd name="T66" fmla="*/ 61 w 256"/>
                <a:gd name="T67" fmla="*/ 64 h 401"/>
                <a:gd name="T68" fmla="*/ 35 w 256"/>
                <a:gd name="T69" fmla="*/ 94 h 401"/>
                <a:gd name="T70" fmla="*/ 13 w 256"/>
                <a:gd name="T71" fmla="*/ 49 h 401"/>
                <a:gd name="T72" fmla="*/ 38 w 256"/>
                <a:gd name="T73" fmla="*/ 26 h 401"/>
                <a:gd name="T74" fmla="*/ 71 w 256"/>
                <a:gd name="T75" fmla="*/ 10 h 401"/>
                <a:gd name="T76" fmla="*/ 109 w 256"/>
                <a:gd name="T77" fmla="*/ 1 h 401"/>
                <a:gd name="T78" fmla="*/ 155 w 256"/>
                <a:gd name="T79" fmla="*/ 3 h 401"/>
                <a:gd name="T80" fmla="*/ 178 w 256"/>
                <a:gd name="T81" fmla="*/ 8 h 401"/>
                <a:gd name="T82" fmla="*/ 215 w 256"/>
                <a:gd name="T83" fmla="*/ 28 h 401"/>
                <a:gd name="T84" fmla="*/ 230 w 256"/>
                <a:gd name="T85" fmla="*/ 41 h 401"/>
                <a:gd name="T86" fmla="*/ 240 w 256"/>
                <a:gd name="T87" fmla="*/ 59 h 401"/>
                <a:gd name="T88" fmla="*/ 248 w 256"/>
                <a:gd name="T89" fmla="*/ 89 h 401"/>
                <a:gd name="T90" fmla="*/ 248 w 256"/>
                <a:gd name="T91" fmla="*/ 115 h 401"/>
                <a:gd name="T92" fmla="*/ 238 w 256"/>
                <a:gd name="T93" fmla="*/ 145 h 401"/>
                <a:gd name="T94" fmla="*/ 220 w 256"/>
                <a:gd name="T95" fmla="*/ 170 h 401"/>
                <a:gd name="T96" fmla="*/ 193 w 256"/>
                <a:gd name="T97" fmla="*/ 18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401">
                  <a:moveTo>
                    <a:pt x="178" y="189"/>
                  </a:moveTo>
                  <a:lnTo>
                    <a:pt x="178" y="189"/>
                  </a:lnTo>
                  <a:lnTo>
                    <a:pt x="195" y="193"/>
                  </a:lnTo>
                  <a:lnTo>
                    <a:pt x="210" y="199"/>
                  </a:lnTo>
                  <a:lnTo>
                    <a:pt x="223" y="209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44" y="236"/>
                  </a:lnTo>
                  <a:lnTo>
                    <a:pt x="251" y="250"/>
                  </a:lnTo>
                  <a:lnTo>
                    <a:pt x="254" y="269"/>
                  </a:lnTo>
                  <a:lnTo>
                    <a:pt x="256" y="287"/>
                  </a:lnTo>
                  <a:lnTo>
                    <a:pt x="256" y="287"/>
                  </a:lnTo>
                  <a:lnTo>
                    <a:pt x="254" y="300"/>
                  </a:lnTo>
                  <a:lnTo>
                    <a:pt x="253" y="311"/>
                  </a:lnTo>
                  <a:lnTo>
                    <a:pt x="251" y="323"/>
                  </a:lnTo>
                  <a:lnTo>
                    <a:pt x="246" y="335"/>
                  </a:lnTo>
                  <a:lnTo>
                    <a:pt x="246" y="335"/>
                  </a:lnTo>
                  <a:lnTo>
                    <a:pt x="241" y="344"/>
                  </a:lnTo>
                  <a:lnTo>
                    <a:pt x="235" y="353"/>
                  </a:lnTo>
                  <a:lnTo>
                    <a:pt x="228" y="363"/>
                  </a:lnTo>
                  <a:lnTo>
                    <a:pt x="220" y="369"/>
                  </a:lnTo>
                  <a:lnTo>
                    <a:pt x="220" y="369"/>
                  </a:lnTo>
                  <a:lnTo>
                    <a:pt x="210" y="377"/>
                  </a:lnTo>
                  <a:lnTo>
                    <a:pt x="200" y="382"/>
                  </a:lnTo>
                  <a:lnTo>
                    <a:pt x="188" y="389"/>
                  </a:lnTo>
                  <a:lnTo>
                    <a:pt x="177" y="392"/>
                  </a:lnTo>
                  <a:lnTo>
                    <a:pt x="177" y="392"/>
                  </a:lnTo>
                  <a:lnTo>
                    <a:pt x="165" y="396"/>
                  </a:lnTo>
                  <a:lnTo>
                    <a:pt x="152" y="399"/>
                  </a:lnTo>
                  <a:lnTo>
                    <a:pt x="137" y="401"/>
                  </a:lnTo>
                  <a:lnTo>
                    <a:pt x="122" y="401"/>
                  </a:lnTo>
                  <a:lnTo>
                    <a:pt x="122" y="401"/>
                  </a:lnTo>
                  <a:lnTo>
                    <a:pt x="103" y="401"/>
                  </a:lnTo>
                  <a:lnTo>
                    <a:pt x="84" y="397"/>
                  </a:lnTo>
                  <a:lnTo>
                    <a:pt x="66" y="392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35" y="376"/>
                  </a:lnTo>
                  <a:lnTo>
                    <a:pt x="20" y="366"/>
                  </a:lnTo>
                  <a:lnTo>
                    <a:pt x="10" y="354"/>
                  </a:lnTo>
                  <a:lnTo>
                    <a:pt x="0" y="341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40" y="318"/>
                  </a:lnTo>
                  <a:lnTo>
                    <a:pt x="46" y="328"/>
                  </a:lnTo>
                  <a:lnTo>
                    <a:pt x="56" y="336"/>
                  </a:lnTo>
                  <a:lnTo>
                    <a:pt x="66" y="343"/>
                  </a:lnTo>
                  <a:lnTo>
                    <a:pt x="66" y="343"/>
                  </a:lnTo>
                  <a:lnTo>
                    <a:pt x="78" y="349"/>
                  </a:lnTo>
                  <a:lnTo>
                    <a:pt x="91" y="353"/>
                  </a:lnTo>
                  <a:lnTo>
                    <a:pt x="106" y="356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41" y="356"/>
                  </a:lnTo>
                  <a:lnTo>
                    <a:pt x="157" y="353"/>
                  </a:lnTo>
                  <a:lnTo>
                    <a:pt x="172" y="346"/>
                  </a:lnTo>
                  <a:lnTo>
                    <a:pt x="183" y="340"/>
                  </a:lnTo>
                  <a:lnTo>
                    <a:pt x="183" y="340"/>
                  </a:lnTo>
                  <a:lnTo>
                    <a:pt x="193" y="330"/>
                  </a:lnTo>
                  <a:lnTo>
                    <a:pt x="200" y="318"/>
                  </a:lnTo>
                  <a:lnTo>
                    <a:pt x="203" y="303"/>
                  </a:lnTo>
                  <a:lnTo>
                    <a:pt x="205" y="287"/>
                  </a:lnTo>
                  <a:lnTo>
                    <a:pt x="205" y="287"/>
                  </a:lnTo>
                  <a:lnTo>
                    <a:pt x="203" y="270"/>
                  </a:lnTo>
                  <a:lnTo>
                    <a:pt x="200" y="255"/>
                  </a:lnTo>
                  <a:lnTo>
                    <a:pt x="192" y="242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69" y="222"/>
                  </a:lnTo>
                  <a:lnTo>
                    <a:pt x="152" y="216"/>
                  </a:lnTo>
                  <a:lnTo>
                    <a:pt x="134" y="212"/>
                  </a:lnTo>
                  <a:lnTo>
                    <a:pt x="112" y="211"/>
                  </a:lnTo>
                  <a:lnTo>
                    <a:pt x="99" y="211"/>
                  </a:lnTo>
                  <a:lnTo>
                    <a:pt x="99" y="170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32" y="168"/>
                  </a:lnTo>
                  <a:lnTo>
                    <a:pt x="149" y="165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85" y="140"/>
                  </a:lnTo>
                  <a:lnTo>
                    <a:pt x="192" y="128"/>
                  </a:lnTo>
                  <a:lnTo>
                    <a:pt x="195" y="117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5" y="89"/>
                  </a:lnTo>
                  <a:lnTo>
                    <a:pt x="192" y="77"/>
                  </a:lnTo>
                  <a:lnTo>
                    <a:pt x="185" y="67"/>
                  </a:lnTo>
                  <a:lnTo>
                    <a:pt x="177" y="59"/>
                  </a:lnTo>
                  <a:lnTo>
                    <a:pt x="177" y="59"/>
                  </a:lnTo>
                  <a:lnTo>
                    <a:pt x="165" y="52"/>
                  </a:lnTo>
                  <a:lnTo>
                    <a:pt x="154" y="47"/>
                  </a:lnTo>
                  <a:lnTo>
                    <a:pt x="139" y="46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11" y="44"/>
                  </a:lnTo>
                  <a:lnTo>
                    <a:pt x="96" y="47"/>
                  </a:lnTo>
                  <a:lnTo>
                    <a:pt x="83" y="51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61" y="64"/>
                  </a:lnTo>
                  <a:lnTo>
                    <a:pt x="51" y="72"/>
                  </a:lnTo>
                  <a:lnTo>
                    <a:pt x="43" y="82"/>
                  </a:lnTo>
                  <a:lnTo>
                    <a:pt x="35" y="9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3" y="4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8" y="26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71" y="10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98" y="16"/>
                  </a:lnTo>
                  <a:lnTo>
                    <a:pt x="207" y="21"/>
                  </a:lnTo>
                  <a:lnTo>
                    <a:pt x="215" y="28"/>
                  </a:lnTo>
                  <a:lnTo>
                    <a:pt x="215" y="28"/>
                  </a:lnTo>
                  <a:lnTo>
                    <a:pt x="223" y="34"/>
                  </a:lnTo>
                  <a:lnTo>
                    <a:pt x="230" y="41"/>
                  </a:lnTo>
                  <a:lnTo>
                    <a:pt x="235" y="4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43" y="67"/>
                  </a:lnTo>
                  <a:lnTo>
                    <a:pt x="246" y="77"/>
                  </a:lnTo>
                  <a:lnTo>
                    <a:pt x="248" y="89"/>
                  </a:lnTo>
                  <a:lnTo>
                    <a:pt x="248" y="99"/>
                  </a:lnTo>
                  <a:lnTo>
                    <a:pt x="248" y="99"/>
                  </a:lnTo>
                  <a:lnTo>
                    <a:pt x="248" y="115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8" y="145"/>
                  </a:lnTo>
                  <a:lnTo>
                    <a:pt x="230" y="158"/>
                  </a:lnTo>
                  <a:lnTo>
                    <a:pt x="230" y="158"/>
                  </a:lnTo>
                  <a:lnTo>
                    <a:pt x="220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193" y="184"/>
                  </a:lnTo>
                  <a:lnTo>
                    <a:pt x="178" y="189"/>
                  </a:lnTo>
                  <a:lnTo>
                    <a:pt x="17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568"/>
          <p:cNvSpPr>
            <a:spLocks noEditPoints="1"/>
          </p:cNvSpPr>
          <p:nvPr/>
        </p:nvSpPr>
        <p:spPr bwMode="auto">
          <a:xfrm>
            <a:off x="6673673" y="4830849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3 h 315"/>
              <a:gd name="T4" fmla="*/ 58 w 315"/>
              <a:gd name="T5" fmla="*/ 279 h 315"/>
              <a:gd name="T6" fmla="*/ 28 w 315"/>
              <a:gd name="T7" fmla="*/ 246 h 315"/>
              <a:gd name="T8" fmla="*/ 8 w 315"/>
              <a:gd name="T9" fmla="*/ 204 h 315"/>
              <a:gd name="T10" fmla="*/ 0 w 315"/>
              <a:gd name="T11" fmla="*/ 158 h 315"/>
              <a:gd name="T12" fmla="*/ 3 w 315"/>
              <a:gd name="T13" fmla="*/ 125 h 315"/>
              <a:gd name="T14" fmla="*/ 20 w 315"/>
              <a:gd name="T15" fmla="*/ 82 h 315"/>
              <a:gd name="T16" fmla="*/ 46 w 315"/>
              <a:gd name="T17" fmla="*/ 46 h 315"/>
              <a:gd name="T18" fmla="*/ 82 w 315"/>
              <a:gd name="T19" fmla="*/ 20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6 h 315"/>
              <a:gd name="T26" fmla="*/ 246 w 315"/>
              <a:gd name="T27" fmla="*/ 26 h 315"/>
              <a:gd name="T28" fmla="*/ 280 w 315"/>
              <a:gd name="T29" fmla="*/ 58 h 315"/>
              <a:gd name="T30" fmla="*/ 304 w 315"/>
              <a:gd name="T31" fmla="*/ 96 h 315"/>
              <a:gd name="T32" fmla="*/ 315 w 315"/>
              <a:gd name="T33" fmla="*/ 142 h 315"/>
              <a:gd name="T34" fmla="*/ 315 w 315"/>
              <a:gd name="T35" fmla="*/ 173 h 315"/>
              <a:gd name="T36" fmla="*/ 304 w 315"/>
              <a:gd name="T37" fmla="*/ 219 h 315"/>
              <a:gd name="T38" fmla="*/ 280 w 315"/>
              <a:gd name="T39" fmla="*/ 257 h 315"/>
              <a:gd name="T40" fmla="*/ 246 w 315"/>
              <a:gd name="T41" fmla="*/ 289 h 315"/>
              <a:gd name="T42" fmla="*/ 205 w 315"/>
              <a:gd name="T43" fmla="*/ 308 h 315"/>
              <a:gd name="T44" fmla="*/ 158 w 315"/>
              <a:gd name="T45" fmla="*/ 315 h 315"/>
              <a:gd name="T46" fmla="*/ 158 w 315"/>
              <a:gd name="T47" fmla="*/ 6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1 h 315"/>
              <a:gd name="T54" fmla="*/ 20 w 315"/>
              <a:gd name="T55" fmla="*/ 99 h 315"/>
              <a:gd name="T56" fmla="*/ 8 w 315"/>
              <a:gd name="T57" fmla="*/ 142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2 h 315"/>
              <a:gd name="T66" fmla="*/ 114 w 315"/>
              <a:gd name="T67" fmla="*/ 302 h 315"/>
              <a:gd name="T68" fmla="*/ 158 w 315"/>
              <a:gd name="T69" fmla="*/ 308 h 315"/>
              <a:gd name="T70" fmla="*/ 188 w 315"/>
              <a:gd name="T71" fmla="*/ 305 h 315"/>
              <a:gd name="T72" fmla="*/ 231 w 315"/>
              <a:gd name="T73" fmla="*/ 290 h 315"/>
              <a:gd name="T74" fmla="*/ 266 w 315"/>
              <a:gd name="T75" fmla="*/ 264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2 h 315"/>
              <a:gd name="T84" fmla="*/ 284 w 315"/>
              <a:gd name="T85" fmla="*/ 72 h 315"/>
              <a:gd name="T86" fmla="*/ 254 w 315"/>
              <a:gd name="T87" fmla="*/ 41 h 315"/>
              <a:gd name="T88" fmla="*/ 218 w 315"/>
              <a:gd name="T89" fmla="*/ 18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2"/>
                </a:lnTo>
                <a:lnTo>
                  <a:pt x="112" y="308"/>
                </a:lnTo>
                <a:lnTo>
                  <a:pt x="97" y="303"/>
                </a:lnTo>
                <a:lnTo>
                  <a:pt x="82" y="297"/>
                </a:lnTo>
                <a:lnTo>
                  <a:pt x="71" y="289"/>
                </a:lnTo>
                <a:lnTo>
                  <a:pt x="58" y="279"/>
                </a:lnTo>
                <a:lnTo>
                  <a:pt x="46" y="269"/>
                </a:lnTo>
                <a:lnTo>
                  <a:pt x="36" y="257"/>
                </a:lnTo>
                <a:lnTo>
                  <a:pt x="28" y="246"/>
                </a:lnTo>
                <a:lnTo>
                  <a:pt x="20" y="232"/>
                </a:lnTo>
                <a:lnTo>
                  <a:pt x="13" y="219"/>
                </a:lnTo>
                <a:lnTo>
                  <a:pt x="8" y="204"/>
                </a:lnTo>
                <a:lnTo>
                  <a:pt x="3" y="190"/>
                </a:lnTo>
                <a:lnTo>
                  <a:pt x="2" y="173"/>
                </a:lnTo>
                <a:lnTo>
                  <a:pt x="0" y="158"/>
                </a:lnTo>
                <a:lnTo>
                  <a:pt x="0" y="158"/>
                </a:lnTo>
                <a:lnTo>
                  <a:pt x="2" y="142"/>
                </a:lnTo>
                <a:lnTo>
                  <a:pt x="3" y="125"/>
                </a:lnTo>
                <a:lnTo>
                  <a:pt x="8" y="110"/>
                </a:lnTo>
                <a:lnTo>
                  <a:pt x="13" y="96"/>
                </a:lnTo>
                <a:lnTo>
                  <a:pt x="20" y="82"/>
                </a:lnTo>
                <a:lnTo>
                  <a:pt x="28" y="69"/>
                </a:lnTo>
                <a:lnTo>
                  <a:pt x="36" y="58"/>
                </a:lnTo>
                <a:lnTo>
                  <a:pt x="46" y="46"/>
                </a:lnTo>
                <a:lnTo>
                  <a:pt x="58" y="36"/>
                </a:lnTo>
                <a:lnTo>
                  <a:pt x="71" y="26"/>
                </a:lnTo>
                <a:lnTo>
                  <a:pt x="82" y="20"/>
                </a:lnTo>
                <a:lnTo>
                  <a:pt x="97" y="13"/>
                </a:lnTo>
                <a:lnTo>
                  <a:pt x="112" y="6"/>
                </a:lnTo>
                <a:lnTo>
                  <a:pt x="127" y="3"/>
                </a:lnTo>
                <a:lnTo>
                  <a:pt x="142" y="1"/>
                </a:lnTo>
                <a:lnTo>
                  <a:pt x="158" y="0"/>
                </a:lnTo>
                <a:lnTo>
                  <a:pt x="158" y="0"/>
                </a:lnTo>
                <a:lnTo>
                  <a:pt x="175" y="1"/>
                </a:lnTo>
                <a:lnTo>
                  <a:pt x="190" y="3"/>
                </a:lnTo>
                <a:lnTo>
                  <a:pt x="205" y="6"/>
                </a:lnTo>
                <a:lnTo>
                  <a:pt x="219" y="13"/>
                </a:lnTo>
                <a:lnTo>
                  <a:pt x="233" y="20"/>
                </a:lnTo>
                <a:lnTo>
                  <a:pt x="246" y="26"/>
                </a:lnTo>
                <a:lnTo>
                  <a:pt x="259" y="36"/>
                </a:lnTo>
                <a:lnTo>
                  <a:pt x="269" y="46"/>
                </a:lnTo>
                <a:lnTo>
                  <a:pt x="280" y="58"/>
                </a:lnTo>
                <a:lnTo>
                  <a:pt x="289" y="69"/>
                </a:lnTo>
                <a:lnTo>
                  <a:pt x="297" y="82"/>
                </a:lnTo>
                <a:lnTo>
                  <a:pt x="304" y="96"/>
                </a:lnTo>
                <a:lnTo>
                  <a:pt x="309" y="110"/>
                </a:lnTo>
                <a:lnTo>
                  <a:pt x="312" y="125"/>
                </a:lnTo>
                <a:lnTo>
                  <a:pt x="315" y="142"/>
                </a:lnTo>
                <a:lnTo>
                  <a:pt x="315" y="158"/>
                </a:lnTo>
                <a:lnTo>
                  <a:pt x="315" y="158"/>
                </a:lnTo>
                <a:lnTo>
                  <a:pt x="315" y="173"/>
                </a:lnTo>
                <a:lnTo>
                  <a:pt x="312" y="190"/>
                </a:lnTo>
                <a:lnTo>
                  <a:pt x="309" y="204"/>
                </a:lnTo>
                <a:lnTo>
                  <a:pt x="304" y="219"/>
                </a:lnTo>
                <a:lnTo>
                  <a:pt x="297" y="232"/>
                </a:lnTo>
                <a:lnTo>
                  <a:pt x="289" y="246"/>
                </a:lnTo>
                <a:lnTo>
                  <a:pt x="280" y="257"/>
                </a:lnTo>
                <a:lnTo>
                  <a:pt x="269" y="269"/>
                </a:lnTo>
                <a:lnTo>
                  <a:pt x="259" y="279"/>
                </a:lnTo>
                <a:lnTo>
                  <a:pt x="246" y="289"/>
                </a:lnTo>
                <a:lnTo>
                  <a:pt x="233" y="297"/>
                </a:lnTo>
                <a:lnTo>
                  <a:pt x="219" y="303"/>
                </a:lnTo>
                <a:lnTo>
                  <a:pt x="205" y="308"/>
                </a:lnTo>
                <a:lnTo>
                  <a:pt x="190" y="312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6"/>
                </a:moveTo>
                <a:lnTo>
                  <a:pt x="158" y="6"/>
                </a:lnTo>
                <a:lnTo>
                  <a:pt x="144" y="8"/>
                </a:lnTo>
                <a:lnTo>
                  <a:pt x="129" y="10"/>
                </a:lnTo>
                <a:lnTo>
                  <a:pt x="114" y="13"/>
                </a:lnTo>
                <a:lnTo>
                  <a:pt x="99" y="18"/>
                </a:lnTo>
                <a:lnTo>
                  <a:pt x="86" y="25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1"/>
                </a:lnTo>
                <a:lnTo>
                  <a:pt x="33" y="72"/>
                </a:lnTo>
                <a:lnTo>
                  <a:pt x="26" y="86"/>
                </a:lnTo>
                <a:lnTo>
                  <a:pt x="20" y="99"/>
                </a:lnTo>
                <a:lnTo>
                  <a:pt x="15" y="112"/>
                </a:lnTo>
                <a:lnTo>
                  <a:pt x="10" y="127"/>
                </a:lnTo>
                <a:lnTo>
                  <a:pt x="8" y="142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3"/>
                </a:lnTo>
                <a:lnTo>
                  <a:pt x="20" y="216"/>
                </a:lnTo>
                <a:lnTo>
                  <a:pt x="26" y="229"/>
                </a:lnTo>
                <a:lnTo>
                  <a:pt x="33" y="242"/>
                </a:lnTo>
                <a:lnTo>
                  <a:pt x="41" y="254"/>
                </a:lnTo>
                <a:lnTo>
                  <a:pt x="51" y="264"/>
                </a:lnTo>
                <a:lnTo>
                  <a:pt x="63" y="274"/>
                </a:lnTo>
                <a:lnTo>
                  <a:pt x="74" y="282"/>
                </a:lnTo>
                <a:lnTo>
                  <a:pt x="86" y="290"/>
                </a:lnTo>
                <a:lnTo>
                  <a:pt x="99" y="297"/>
                </a:lnTo>
                <a:lnTo>
                  <a:pt x="114" y="302"/>
                </a:lnTo>
                <a:lnTo>
                  <a:pt x="129" y="305"/>
                </a:lnTo>
                <a:lnTo>
                  <a:pt x="144" y="308"/>
                </a:lnTo>
                <a:lnTo>
                  <a:pt x="158" y="308"/>
                </a:lnTo>
                <a:lnTo>
                  <a:pt x="158" y="308"/>
                </a:lnTo>
                <a:lnTo>
                  <a:pt x="173" y="308"/>
                </a:lnTo>
                <a:lnTo>
                  <a:pt x="188" y="305"/>
                </a:lnTo>
                <a:lnTo>
                  <a:pt x="203" y="302"/>
                </a:lnTo>
                <a:lnTo>
                  <a:pt x="218" y="297"/>
                </a:lnTo>
                <a:lnTo>
                  <a:pt x="231" y="290"/>
                </a:lnTo>
                <a:lnTo>
                  <a:pt x="243" y="282"/>
                </a:lnTo>
                <a:lnTo>
                  <a:pt x="254" y="274"/>
                </a:lnTo>
                <a:lnTo>
                  <a:pt x="266" y="264"/>
                </a:lnTo>
                <a:lnTo>
                  <a:pt x="276" y="254"/>
                </a:lnTo>
                <a:lnTo>
                  <a:pt x="284" y="242"/>
                </a:lnTo>
                <a:lnTo>
                  <a:pt x="290" y="229"/>
                </a:lnTo>
                <a:lnTo>
                  <a:pt x="297" y="216"/>
                </a:lnTo>
                <a:lnTo>
                  <a:pt x="302" y="203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2"/>
                </a:lnTo>
                <a:lnTo>
                  <a:pt x="307" y="127"/>
                </a:lnTo>
                <a:lnTo>
                  <a:pt x="302" y="112"/>
                </a:lnTo>
                <a:lnTo>
                  <a:pt x="297" y="99"/>
                </a:lnTo>
                <a:lnTo>
                  <a:pt x="290" y="86"/>
                </a:lnTo>
                <a:lnTo>
                  <a:pt x="284" y="72"/>
                </a:lnTo>
                <a:lnTo>
                  <a:pt x="276" y="61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31" y="25"/>
                </a:lnTo>
                <a:lnTo>
                  <a:pt x="218" y="18"/>
                </a:lnTo>
                <a:lnTo>
                  <a:pt x="203" y="13"/>
                </a:lnTo>
                <a:lnTo>
                  <a:pt x="188" y="10"/>
                </a:lnTo>
                <a:lnTo>
                  <a:pt x="173" y="8"/>
                </a:lnTo>
                <a:lnTo>
                  <a:pt x="158" y="6"/>
                </a:lnTo>
                <a:lnTo>
                  <a:pt x="15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69"/>
          <p:cNvSpPr>
            <a:spLocks noEditPoints="1"/>
          </p:cNvSpPr>
          <p:nvPr/>
        </p:nvSpPr>
        <p:spPr bwMode="auto">
          <a:xfrm>
            <a:off x="6836544" y="4955717"/>
            <a:ext cx="109939" cy="188660"/>
          </a:xfrm>
          <a:custGeom>
            <a:avLst/>
            <a:gdLst>
              <a:gd name="T0" fmla="*/ 60 w 81"/>
              <a:gd name="T1" fmla="*/ 38 h 139"/>
              <a:gd name="T2" fmla="*/ 43 w 81"/>
              <a:gd name="T3" fmla="*/ 33 h 139"/>
              <a:gd name="T4" fmla="*/ 47 w 81"/>
              <a:gd name="T5" fmla="*/ 60 h 139"/>
              <a:gd name="T6" fmla="*/ 61 w 81"/>
              <a:gd name="T7" fmla="*/ 65 h 139"/>
              <a:gd name="T8" fmla="*/ 71 w 81"/>
              <a:gd name="T9" fmla="*/ 70 h 139"/>
              <a:gd name="T10" fmla="*/ 78 w 81"/>
              <a:gd name="T11" fmla="*/ 78 h 139"/>
              <a:gd name="T12" fmla="*/ 80 w 81"/>
              <a:gd name="T13" fmla="*/ 84 h 139"/>
              <a:gd name="T14" fmla="*/ 80 w 81"/>
              <a:gd name="T15" fmla="*/ 98 h 139"/>
              <a:gd name="T16" fmla="*/ 78 w 81"/>
              <a:gd name="T17" fmla="*/ 104 h 139"/>
              <a:gd name="T18" fmla="*/ 63 w 81"/>
              <a:gd name="T19" fmla="*/ 117 h 139"/>
              <a:gd name="T20" fmla="*/ 45 w 81"/>
              <a:gd name="T21" fmla="*/ 122 h 139"/>
              <a:gd name="T22" fmla="*/ 45 w 81"/>
              <a:gd name="T23" fmla="*/ 134 h 139"/>
              <a:gd name="T24" fmla="*/ 40 w 81"/>
              <a:gd name="T25" fmla="*/ 139 h 139"/>
              <a:gd name="T26" fmla="*/ 40 w 81"/>
              <a:gd name="T27" fmla="*/ 139 h 139"/>
              <a:gd name="T28" fmla="*/ 35 w 81"/>
              <a:gd name="T29" fmla="*/ 134 h 139"/>
              <a:gd name="T30" fmla="*/ 35 w 81"/>
              <a:gd name="T31" fmla="*/ 122 h 139"/>
              <a:gd name="T32" fmla="*/ 5 w 81"/>
              <a:gd name="T33" fmla="*/ 114 h 139"/>
              <a:gd name="T34" fmla="*/ 2 w 81"/>
              <a:gd name="T35" fmla="*/ 111 h 139"/>
              <a:gd name="T36" fmla="*/ 0 w 81"/>
              <a:gd name="T37" fmla="*/ 104 h 139"/>
              <a:gd name="T38" fmla="*/ 4 w 81"/>
              <a:gd name="T39" fmla="*/ 98 h 139"/>
              <a:gd name="T40" fmla="*/ 10 w 81"/>
              <a:gd name="T41" fmla="*/ 94 h 139"/>
              <a:gd name="T42" fmla="*/ 15 w 81"/>
              <a:gd name="T43" fmla="*/ 96 h 139"/>
              <a:gd name="T44" fmla="*/ 37 w 81"/>
              <a:gd name="T45" fmla="*/ 103 h 139"/>
              <a:gd name="T46" fmla="*/ 37 w 81"/>
              <a:gd name="T47" fmla="*/ 78 h 139"/>
              <a:gd name="T48" fmla="*/ 19 w 81"/>
              <a:gd name="T49" fmla="*/ 71 h 139"/>
              <a:gd name="T50" fmla="*/ 10 w 81"/>
              <a:gd name="T51" fmla="*/ 68 h 139"/>
              <a:gd name="T52" fmla="*/ 2 w 81"/>
              <a:gd name="T53" fmla="*/ 55 h 139"/>
              <a:gd name="T54" fmla="*/ 2 w 81"/>
              <a:gd name="T55" fmla="*/ 48 h 139"/>
              <a:gd name="T56" fmla="*/ 7 w 81"/>
              <a:gd name="T57" fmla="*/ 30 h 139"/>
              <a:gd name="T58" fmla="*/ 22 w 81"/>
              <a:gd name="T59" fmla="*/ 18 h 139"/>
              <a:gd name="T60" fmla="*/ 35 w 81"/>
              <a:gd name="T61" fmla="*/ 15 h 139"/>
              <a:gd name="T62" fmla="*/ 35 w 81"/>
              <a:gd name="T63" fmla="*/ 5 h 139"/>
              <a:gd name="T64" fmla="*/ 40 w 81"/>
              <a:gd name="T65" fmla="*/ 0 h 139"/>
              <a:gd name="T66" fmla="*/ 40 w 81"/>
              <a:gd name="T67" fmla="*/ 0 h 139"/>
              <a:gd name="T68" fmla="*/ 45 w 81"/>
              <a:gd name="T69" fmla="*/ 5 h 139"/>
              <a:gd name="T70" fmla="*/ 45 w 81"/>
              <a:gd name="T71" fmla="*/ 15 h 139"/>
              <a:gd name="T72" fmla="*/ 68 w 81"/>
              <a:gd name="T73" fmla="*/ 22 h 139"/>
              <a:gd name="T74" fmla="*/ 71 w 81"/>
              <a:gd name="T75" fmla="*/ 25 h 139"/>
              <a:gd name="T76" fmla="*/ 73 w 81"/>
              <a:gd name="T77" fmla="*/ 32 h 139"/>
              <a:gd name="T78" fmla="*/ 73 w 81"/>
              <a:gd name="T79" fmla="*/ 35 h 139"/>
              <a:gd name="T80" fmla="*/ 68 w 81"/>
              <a:gd name="T81" fmla="*/ 40 h 139"/>
              <a:gd name="T82" fmla="*/ 60 w 81"/>
              <a:gd name="T83" fmla="*/ 38 h 139"/>
              <a:gd name="T84" fmla="*/ 24 w 81"/>
              <a:gd name="T85" fmla="*/ 45 h 139"/>
              <a:gd name="T86" fmla="*/ 24 w 81"/>
              <a:gd name="T87" fmla="*/ 50 h 139"/>
              <a:gd name="T88" fmla="*/ 27 w 81"/>
              <a:gd name="T89" fmla="*/ 53 h 139"/>
              <a:gd name="T90" fmla="*/ 37 w 81"/>
              <a:gd name="T91" fmla="*/ 33 h 139"/>
              <a:gd name="T92" fmla="*/ 30 w 81"/>
              <a:gd name="T93" fmla="*/ 35 h 139"/>
              <a:gd name="T94" fmla="*/ 24 w 81"/>
              <a:gd name="T95" fmla="*/ 40 h 139"/>
              <a:gd name="T96" fmla="*/ 24 w 81"/>
              <a:gd name="T97" fmla="*/ 45 h 139"/>
              <a:gd name="T98" fmla="*/ 58 w 81"/>
              <a:gd name="T99" fmla="*/ 93 h 139"/>
              <a:gd name="T100" fmla="*/ 55 w 81"/>
              <a:gd name="T101" fmla="*/ 84 h 139"/>
              <a:gd name="T102" fmla="*/ 43 w 81"/>
              <a:gd name="T103" fmla="*/ 79 h 139"/>
              <a:gd name="T104" fmla="*/ 43 w 81"/>
              <a:gd name="T105" fmla="*/ 104 h 139"/>
              <a:gd name="T106" fmla="*/ 55 w 81"/>
              <a:gd name="T107" fmla="*/ 101 h 139"/>
              <a:gd name="T108" fmla="*/ 58 w 81"/>
              <a:gd name="T109" fmla="*/ 9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139">
                <a:moveTo>
                  <a:pt x="60" y="38"/>
                </a:moveTo>
                <a:lnTo>
                  <a:pt x="60" y="38"/>
                </a:lnTo>
                <a:lnTo>
                  <a:pt x="52" y="35"/>
                </a:lnTo>
                <a:lnTo>
                  <a:pt x="43" y="33"/>
                </a:lnTo>
                <a:lnTo>
                  <a:pt x="43" y="60"/>
                </a:lnTo>
                <a:lnTo>
                  <a:pt x="47" y="60"/>
                </a:lnTo>
                <a:lnTo>
                  <a:pt x="47" y="60"/>
                </a:lnTo>
                <a:lnTo>
                  <a:pt x="61" y="65"/>
                </a:lnTo>
                <a:lnTo>
                  <a:pt x="61" y="65"/>
                </a:lnTo>
                <a:lnTo>
                  <a:pt x="71" y="70"/>
                </a:lnTo>
                <a:lnTo>
                  <a:pt x="75" y="74"/>
                </a:lnTo>
                <a:lnTo>
                  <a:pt x="78" y="78"/>
                </a:lnTo>
                <a:lnTo>
                  <a:pt x="78" y="78"/>
                </a:lnTo>
                <a:lnTo>
                  <a:pt x="80" y="84"/>
                </a:lnTo>
                <a:lnTo>
                  <a:pt x="81" y="91"/>
                </a:lnTo>
                <a:lnTo>
                  <a:pt x="80" y="98"/>
                </a:lnTo>
                <a:lnTo>
                  <a:pt x="78" y="104"/>
                </a:lnTo>
                <a:lnTo>
                  <a:pt x="78" y="104"/>
                </a:lnTo>
                <a:lnTo>
                  <a:pt x="71" y="112"/>
                </a:lnTo>
                <a:lnTo>
                  <a:pt x="63" y="117"/>
                </a:lnTo>
                <a:lnTo>
                  <a:pt x="55" y="121"/>
                </a:lnTo>
                <a:lnTo>
                  <a:pt x="45" y="122"/>
                </a:lnTo>
                <a:lnTo>
                  <a:pt x="45" y="134"/>
                </a:lnTo>
                <a:lnTo>
                  <a:pt x="45" y="134"/>
                </a:lnTo>
                <a:lnTo>
                  <a:pt x="43" y="137"/>
                </a:lnTo>
                <a:lnTo>
                  <a:pt x="40" y="139"/>
                </a:lnTo>
                <a:lnTo>
                  <a:pt x="40" y="139"/>
                </a:lnTo>
                <a:lnTo>
                  <a:pt x="40" y="139"/>
                </a:lnTo>
                <a:lnTo>
                  <a:pt x="37" y="137"/>
                </a:lnTo>
                <a:lnTo>
                  <a:pt x="35" y="134"/>
                </a:lnTo>
                <a:lnTo>
                  <a:pt x="35" y="122"/>
                </a:lnTo>
                <a:lnTo>
                  <a:pt x="35" y="122"/>
                </a:lnTo>
                <a:lnTo>
                  <a:pt x="20" y="119"/>
                </a:lnTo>
                <a:lnTo>
                  <a:pt x="5" y="114"/>
                </a:lnTo>
                <a:lnTo>
                  <a:pt x="5" y="114"/>
                </a:lnTo>
                <a:lnTo>
                  <a:pt x="2" y="111"/>
                </a:lnTo>
                <a:lnTo>
                  <a:pt x="0" y="107"/>
                </a:lnTo>
                <a:lnTo>
                  <a:pt x="0" y="104"/>
                </a:lnTo>
                <a:lnTo>
                  <a:pt x="2" y="101"/>
                </a:lnTo>
                <a:lnTo>
                  <a:pt x="4" y="98"/>
                </a:lnTo>
                <a:lnTo>
                  <a:pt x="7" y="96"/>
                </a:lnTo>
                <a:lnTo>
                  <a:pt x="10" y="94"/>
                </a:lnTo>
                <a:lnTo>
                  <a:pt x="15" y="96"/>
                </a:lnTo>
                <a:lnTo>
                  <a:pt x="15" y="96"/>
                </a:lnTo>
                <a:lnTo>
                  <a:pt x="25" y="101"/>
                </a:lnTo>
                <a:lnTo>
                  <a:pt x="37" y="103"/>
                </a:lnTo>
                <a:lnTo>
                  <a:pt x="37" y="78"/>
                </a:lnTo>
                <a:lnTo>
                  <a:pt x="37" y="78"/>
                </a:lnTo>
                <a:lnTo>
                  <a:pt x="28" y="76"/>
                </a:lnTo>
                <a:lnTo>
                  <a:pt x="19" y="71"/>
                </a:lnTo>
                <a:lnTo>
                  <a:pt x="19" y="71"/>
                </a:lnTo>
                <a:lnTo>
                  <a:pt x="10" y="68"/>
                </a:lnTo>
                <a:lnTo>
                  <a:pt x="5" y="61"/>
                </a:lnTo>
                <a:lnTo>
                  <a:pt x="2" y="55"/>
                </a:lnTo>
                <a:lnTo>
                  <a:pt x="2" y="48"/>
                </a:lnTo>
                <a:lnTo>
                  <a:pt x="2" y="48"/>
                </a:lnTo>
                <a:lnTo>
                  <a:pt x="4" y="38"/>
                </a:lnTo>
                <a:lnTo>
                  <a:pt x="7" y="30"/>
                </a:lnTo>
                <a:lnTo>
                  <a:pt x="14" y="23"/>
                </a:lnTo>
                <a:lnTo>
                  <a:pt x="22" y="18"/>
                </a:lnTo>
                <a:lnTo>
                  <a:pt x="22" y="18"/>
                </a:lnTo>
                <a:lnTo>
                  <a:pt x="35" y="15"/>
                </a:lnTo>
                <a:lnTo>
                  <a:pt x="35" y="5"/>
                </a:lnTo>
                <a:lnTo>
                  <a:pt x="35" y="5"/>
                </a:lnTo>
                <a:lnTo>
                  <a:pt x="37" y="2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3" y="2"/>
                </a:lnTo>
                <a:lnTo>
                  <a:pt x="45" y="5"/>
                </a:lnTo>
                <a:lnTo>
                  <a:pt x="45" y="15"/>
                </a:lnTo>
                <a:lnTo>
                  <a:pt x="45" y="15"/>
                </a:lnTo>
                <a:lnTo>
                  <a:pt x="57" y="17"/>
                </a:lnTo>
                <a:lnTo>
                  <a:pt x="68" y="22"/>
                </a:lnTo>
                <a:lnTo>
                  <a:pt x="68" y="22"/>
                </a:lnTo>
                <a:lnTo>
                  <a:pt x="71" y="25"/>
                </a:lnTo>
                <a:lnTo>
                  <a:pt x="73" y="27"/>
                </a:lnTo>
                <a:lnTo>
                  <a:pt x="73" y="32"/>
                </a:lnTo>
                <a:lnTo>
                  <a:pt x="73" y="35"/>
                </a:lnTo>
                <a:lnTo>
                  <a:pt x="73" y="35"/>
                </a:lnTo>
                <a:lnTo>
                  <a:pt x="70" y="38"/>
                </a:lnTo>
                <a:lnTo>
                  <a:pt x="68" y="40"/>
                </a:lnTo>
                <a:lnTo>
                  <a:pt x="63" y="40"/>
                </a:lnTo>
                <a:lnTo>
                  <a:pt x="60" y="38"/>
                </a:lnTo>
                <a:lnTo>
                  <a:pt x="60" y="38"/>
                </a:lnTo>
                <a:close/>
                <a:moveTo>
                  <a:pt x="24" y="45"/>
                </a:moveTo>
                <a:lnTo>
                  <a:pt x="24" y="45"/>
                </a:lnTo>
                <a:lnTo>
                  <a:pt x="24" y="50"/>
                </a:lnTo>
                <a:lnTo>
                  <a:pt x="27" y="53"/>
                </a:lnTo>
                <a:lnTo>
                  <a:pt x="27" y="53"/>
                </a:lnTo>
                <a:lnTo>
                  <a:pt x="37" y="56"/>
                </a:lnTo>
                <a:lnTo>
                  <a:pt x="37" y="33"/>
                </a:lnTo>
                <a:lnTo>
                  <a:pt x="37" y="33"/>
                </a:lnTo>
                <a:lnTo>
                  <a:pt x="30" y="35"/>
                </a:lnTo>
                <a:lnTo>
                  <a:pt x="27" y="37"/>
                </a:lnTo>
                <a:lnTo>
                  <a:pt x="24" y="40"/>
                </a:lnTo>
                <a:lnTo>
                  <a:pt x="24" y="45"/>
                </a:lnTo>
                <a:lnTo>
                  <a:pt x="24" y="45"/>
                </a:lnTo>
                <a:close/>
                <a:moveTo>
                  <a:pt x="58" y="93"/>
                </a:moveTo>
                <a:lnTo>
                  <a:pt x="58" y="93"/>
                </a:lnTo>
                <a:lnTo>
                  <a:pt x="58" y="88"/>
                </a:lnTo>
                <a:lnTo>
                  <a:pt x="55" y="84"/>
                </a:lnTo>
                <a:lnTo>
                  <a:pt x="55" y="84"/>
                </a:lnTo>
                <a:lnTo>
                  <a:pt x="43" y="79"/>
                </a:lnTo>
                <a:lnTo>
                  <a:pt x="43" y="104"/>
                </a:lnTo>
                <a:lnTo>
                  <a:pt x="43" y="104"/>
                </a:lnTo>
                <a:lnTo>
                  <a:pt x="50" y="103"/>
                </a:lnTo>
                <a:lnTo>
                  <a:pt x="55" y="101"/>
                </a:lnTo>
                <a:lnTo>
                  <a:pt x="58" y="98"/>
                </a:lnTo>
                <a:lnTo>
                  <a:pt x="58" y="93"/>
                </a:lnTo>
                <a:lnTo>
                  <a:pt x="58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70"/>
          <p:cNvSpPr/>
          <p:nvPr/>
        </p:nvSpPr>
        <p:spPr bwMode="auto">
          <a:xfrm>
            <a:off x="6753751" y="4917714"/>
            <a:ext cx="294526" cy="271452"/>
          </a:xfrm>
          <a:custGeom>
            <a:avLst/>
            <a:gdLst>
              <a:gd name="T0" fmla="*/ 197 w 217"/>
              <a:gd name="T1" fmla="*/ 73 h 200"/>
              <a:gd name="T2" fmla="*/ 192 w 217"/>
              <a:gd name="T3" fmla="*/ 56 h 200"/>
              <a:gd name="T4" fmla="*/ 172 w 217"/>
              <a:gd name="T5" fmla="*/ 28 h 200"/>
              <a:gd name="T6" fmla="*/ 144 w 217"/>
              <a:gd name="T7" fmla="*/ 8 h 200"/>
              <a:gd name="T8" fmla="*/ 109 w 217"/>
              <a:gd name="T9" fmla="*/ 0 h 200"/>
              <a:gd name="T10" fmla="*/ 91 w 217"/>
              <a:gd name="T11" fmla="*/ 0 h 200"/>
              <a:gd name="T12" fmla="*/ 56 w 217"/>
              <a:gd name="T13" fmla="*/ 8 h 200"/>
              <a:gd name="T14" fmla="*/ 30 w 217"/>
              <a:gd name="T15" fmla="*/ 30 h 200"/>
              <a:gd name="T16" fmla="*/ 10 w 217"/>
              <a:gd name="T17" fmla="*/ 58 h 200"/>
              <a:gd name="T18" fmla="*/ 0 w 217"/>
              <a:gd name="T19" fmla="*/ 91 h 200"/>
              <a:gd name="T20" fmla="*/ 0 w 217"/>
              <a:gd name="T21" fmla="*/ 102 h 200"/>
              <a:gd name="T22" fmla="*/ 4 w 217"/>
              <a:gd name="T23" fmla="*/ 122 h 200"/>
              <a:gd name="T24" fmla="*/ 10 w 217"/>
              <a:gd name="T25" fmla="*/ 142 h 200"/>
              <a:gd name="T26" fmla="*/ 22 w 217"/>
              <a:gd name="T27" fmla="*/ 160 h 200"/>
              <a:gd name="T28" fmla="*/ 35 w 217"/>
              <a:gd name="T29" fmla="*/ 173 h 200"/>
              <a:gd name="T30" fmla="*/ 52 w 217"/>
              <a:gd name="T31" fmla="*/ 187 h 200"/>
              <a:gd name="T32" fmla="*/ 70 w 217"/>
              <a:gd name="T33" fmla="*/ 195 h 200"/>
              <a:gd name="T34" fmla="*/ 89 w 217"/>
              <a:gd name="T35" fmla="*/ 198 h 200"/>
              <a:gd name="T36" fmla="*/ 101 w 217"/>
              <a:gd name="T37" fmla="*/ 200 h 200"/>
              <a:gd name="T38" fmla="*/ 127 w 217"/>
              <a:gd name="T39" fmla="*/ 195 h 200"/>
              <a:gd name="T40" fmla="*/ 151 w 217"/>
              <a:gd name="T41" fmla="*/ 185 h 200"/>
              <a:gd name="T42" fmla="*/ 172 w 217"/>
              <a:gd name="T43" fmla="*/ 170 h 200"/>
              <a:gd name="T44" fmla="*/ 187 w 217"/>
              <a:gd name="T45" fmla="*/ 149 h 200"/>
              <a:gd name="T46" fmla="*/ 188 w 217"/>
              <a:gd name="T47" fmla="*/ 147 h 200"/>
              <a:gd name="T48" fmla="*/ 187 w 217"/>
              <a:gd name="T49" fmla="*/ 140 h 200"/>
              <a:gd name="T50" fmla="*/ 184 w 217"/>
              <a:gd name="T51" fmla="*/ 139 h 200"/>
              <a:gd name="T52" fmla="*/ 184 w 217"/>
              <a:gd name="T53" fmla="*/ 139 h 200"/>
              <a:gd name="T54" fmla="*/ 175 w 217"/>
              <a:gd name="T55" fmla="*/ 140 h 200"/>
              <a:gd name="T56" fmla="*/ 174 w 217"/>
              <a:gd name="T57" fmla="*/ 142 h 200"/>
              <a:gd name="T58" fmla="*/ 160 w 217"/>
              <a:gd name="T59" fmla="*/ 160 h 200"/>
              <a:gd name="T60" fmla="*/ 141 w 217"/>
              <a:gd name="T61" fmla="*/ 173 h 200"/>
              <a:gd name="T62" fmla="*/ 119 w 217"/>
              <a:gd name="T63" fmla="*/ 182 h 200"/>
              <a:gd name="T64" fmla="*/ 94 w 217"/>
              <a:gd name="T65" fmla="*/ 183 h 200"/>
              <a:gd name="T66" fmla="*/ 80 w 217"/>
              <a:gd name="T67" fmla="*/ 182 h 200"/>
              <a:gd name="T68" fmla="*/ 52 w 217"/>
              <a:gd name="T69" fmla="*/ 168 h 200"/>
              <a:gd name="T70" fmla="*/ 32 w 217"/>
              <a:gd name="T71" fmla="*/ 149 h 200"/>
              <a:gd name="T72" fmla="*/ 19 w 217"/>
              <a:gd name="T73" fmla="*/ 121 h 200"/>
              <a:gd name="T74" fmla="*/ 15 w 217"/>
              <a:gd name="T75" fmla="*/ 106 h 200"/>
              <a:gd name="T76" fmla="*/ 20 w 217"/>
              <a:gd name="T77" fmla="*/ 69 h 200"/>
              <a:gd name="T78" fmla="*/ 38 w 217"/>
              <a:gd name="T79" fmla="*/ 41 h 200"/>
              <a:gd name="T80" fmla="*/ 66 w 217"/>
              <a:gd name="T81" fmla="*/ 22 h 200"/>
              <a:gd name="T82" fmla="*/ 101 w 217"/>
              <a:gd name="T83" fmla="*/ 13 h 200"/>
              <a:gd name="T84" fmla="*/ 114 w 217"/>
              <a:gd name="T85" fmla="*/ 15 h 200"/>
              <a:gd name="T86" fmla="*/ 141 w 217"/>
              <a:gd name="T87" fmla="*/ 23 h 200"/>
              <a:gd name="T88" fmla="*/ 160 w 217"/>
              <a:gd name="T89" fmla="*/ 40 h 200"/>
              <a:gd name="T90" fmla="*/ 177 w 217"/>
              <a:gd name="T91" fmla="*/ 61 h 200"/>
              <a:gd name="T92" fmla="*/ 169 w 217"/>
              <a:gd name="T93" fmla="*/ 73 h 200"/>
              <a:gd name="T94" fmla="*/ 165 w 217"/>
              <a:gd name="T95" fmla="*/ 74 h 200"/>
              <a:gd name="T96" fmla="*/ 162 w 217"/>
              <a:gd name="T97" fmla="*/ 79 h 200"/>
              <a:gd name="T98" fmla="*/ 184 w 217"/>
              <a:gd name="T99" fmla="*/ 116 h 200"/>
              <a:gd name="T100" fmla="*/ 185 w 217"/>
              <a:gd name="T101" fmla="*/ 117 h 200"/>
              <a:gd name="T102" fmla="*/ 192 w 217"/>
              <a:gd name="T103" fmla="*/ 117 h 200"/>
              <a:gd name="T104" fmla="*/ 215 w 217"/>
              <a:gd name="T105" fmla="*/ 84 h 200"/>
              <a:gd name="T106" fmla="*/ 217 w 217"/>
              <a:gd name="T107" fmla="*/ 81 h 200"/>
              <a:gd name="T108" fmla="*/ 213 w 217"/>
              <a:gd name="T109" fmla="*/ 74 h 200"/>
              <a:gd name="T110" fmla="*/ 210 w 217"/>
              <a:gd name="T11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7" h="200">
                <a:moveTo>
                  <a:pt x="210" y="73"/>
                </a:moveTo>
                <a:lnTo>
                  <a:pt x="197" y="73"/>
                </a:lnTo>
                <a:lnTo>
                  <a:pt x="197" y="73"/>
                </a:lnTo>
                <a:lnTo>
                  <a:pt x="192" y="56"/>
                </a:lnTo>
                <a:lnTo>
                  <a:pt x="182" y="41"/>
                </a:lnTo>
                <a:lnTo>
                  <a:pt x="172" y="28"/>
                </a:lnTo>
                <a:lnTo>
                  <a:pt x="159" y="18"/>
                </a:lnTo>
                <a:lnTo>
                  <a:pt x="144" y="8"/>
                </a:lnTo>
                <a:lnTo>
                  <a:pt x="127" y="3"/>
                </a:lnTo>
                <a:lnTo>
                  <a:pt x="109" y="0"/>
                </a:lnTo>
                <a:lnTo>
                  <a:pt x="91" y="0"/>
                </a:lnTo>
                <a:lnTo>
                  <a:pt x="91" y="0"/>
                </a:lnTo>
                <a:lnTo>
                  <a:pt x="73" y="3"/>
                </a:lnTo>
                <a:lnTo>
                  <a:pt x="56" y="8"/>
                </a:lnTo>
                <a:lnTo>
                  <a:pt x="42" y="18"/>
                </a:lnTo>
                <a:lnTo>
                  <a:pt x="30" y="30"/>
                </a:lnTo>
                <a:lnTo>
                  <a:pt x="19" y="43"/>
                </a:lnTo>
                <a:lnTo>
                  <a:pt x="10" y="58"/>
                </a:lnTo>
                <a:lnTo>
                  <a:pt x="4" y="74"/>
                </a:lnTo>
                <a:lnTo>
                  <a:pt x="0" y="91"/>
                </a:lnTo>
                <a:lnTo>
                  <a:pt x="0" y="91"/>
                </a:lnTo>
                <a:lnTo>
                  <a:pt x="0" y="102"/>
                </a:lnTo>
                <a:lnTo>
                  <a:pt x="2" y="112"/>
                </a:lnTo>
                <a:lnTo>
                  <a:pt x="4" y="122"/>
                </a:lnTo>
                <a:lnTo>
                  <a:pt x="7" y="132"/>
                </a:lnTo>
                <a:lnTo>
                  <a:pt x="10" y="142"/>
                </a:lnTo>
                <a:lnTo>
                  <a:pt x="15" y="152"/>
                </a:lnTo>
                <a:lnTo>
                  <a:pt x="22" y="160"/>
                </a:lnTo>
                <a:lnTo>
                  <a:pt x="27" y="167"/>
                </a:lnTo>
                <a:lnTo>
                  <a:pt x="35" y="173"/>
                </a:lnTo>
                <a:lnTo>
                  <a:pt x="43" y="180"/>
                </a:lnTo>
                <a:lnTo>
                  <a:pt x="52" y="187"/>
                </a:lnTo>
                <a:lnTo>
                  <a:pt x="60" y="190"/>
                </a:lnTo>
                <a:lnTo>
                  <a:pt x="70" y="195"/>
                </a:lnTo>
                <a:lnTo>
                  <a:pt x="80" y="197"/>
                </a:lnTo>
                <a:lnTo>
                  <a:pt x="89" y="198"/>
                </a:lnTo>
                <a:lnTo>
                  <a:pt x="101" y="200"/>
                </a:lnTo>
                <a:lnTo>
                  <a:pt x="101" y="200"/>
                </a:lnTo>
                <a:lnTo>
                  <a:pt x="114" y="198"/>
                </a:lnTo>
                <a:lnTo>
                  <a:pt x="127" y="195"/>
                </a:lnTo>
                <a:lnTo>
                  <a:pt x="139" y="192"/>
                </a:lnTo>
                <a:lnTo>
                  <a:pt x="151" y="185"/>
                </a:lnTo>
                <a:lnTo>
                  <a:pt x="162" y="178"/>
                </a:lnTo>
                <a:lnTo>
                  <a:pt x="172" y="170"/>
                </a:lnTo>
                <a:lnTo>
                  <a:pt x="180" y="160"/>
                </a:lnTo>
                <a:lnTo>
                  <a:pt x="187" y="149"/>
                </a:lnTo>
                <a:lnTo>
                  <a:pt x="187" y="149"/>
                </a:lnTo>
                <a:lnTo>
                  <a:pt x="188" y="147"/>
                </a:lnTo>
                <a:lnTo>
                  <a:pt x="188" y="144"/>
                </a:lnTo>
                <a:lnTo>
                  <a:pt x="187" y="140"/>
                </a:lnTo>
                <a:lnTo>
                  <a:pt x="184" y="139"/>
                </a:lnTo>
                <a:lnTo>
                  <a:pt x="184" y="139"/>
                </a:lnTo>
                <a:lnTo>
                  <a:pt x="184" y="139"/>
                </a:lnTo>
                <a:lnTo>
                  <a:pt x="184" y="139"/>
                </a:lnTo>
                <a:lnTo>
                  <a:pt x="179" y="139"/>
                </a:lnTo>
                <a:lnTo>
                  <a:pt x="175" y="140"/>
                </a:lnTo>
                <a:lnTo>
                  <a:pt x="174" y="142"/>
                </a:lnTo>
                <a:lnTo>
                  <a:pt x="174" y="142"/>
                </a:lnTo>
                <a:lnTo>
                  <a:pt x="167" y="152"/>
                </a:lnTo>
                <a:lnTo>
                  <a:pt x="160" y="160"/>
                </a:lnTo>
                <a:lnTo>
                  <a:pt x="151" y="167"/>
                </a:lnTo>
                <a:lnTo>
                  <a:pt x="141" y="173"/>
                </a:lnTo>
                <a:lnTo>
                  <a:pt x="131" y="178"/>
                </a:lnTo>
                <a:lnTo>
                  <a:pt x="119" y="182"/>
                </a:lnTo>
                <a:lnTo>
                  <a:pt x="108" y="183"/>
                </a:lnTo>
                <a:lnTo>
                  <a:pt x="94" y="183"/>
                </a:lnTo>
                <a:lnTo>
                  <a:pt x="94" y="183"/>
                </a:lnTo>
                <a:lnTo>
                  <a:pt x="80" y="182"/>
                </a:lnTo>
                <a:lnTo>
                  <a:pt x="65" y="177"/>
                </a:lnTo>
                <a:lnTo>
                  <a:pt x="52" y="168"/>
                </a:lnTo>
                <a:lnTo>
                  <a:pt x="40" y="159"/>
                </a:lnTo>
                <a:lnTo>
                  <a:pt x="32" y="149"/>
                </a:lnTo>
                <a:lnTo>
                  <a:pt x="23" y="135"/>
                </a:lnTo>
                <a:lnTo>
                  <a:pt x="19" y="121"/>
                </a:lnTo>
                <a:lnTo>
                  <a:pt x="15" y="106"/>
                </a:lnTo>
                <a:lnTo>
                  <a:pt x="15" y="106"/>
                </a:lnTo>
                <a:lnTo>
                  <a:pt x="17" y="88"/>
                </a:lnTo>
                <a:lnTo>
                  <a:pt x="20" y="69"/>
                </a:lnTo>
                <a:lnTo>
                  <a:pt x="28" y="55"/>
                </a:lnTo>
                <a:lnTo>
                  <a:pt x="38" y="41"/>
                </a:lnTo>
                <a:lnTo>
                  <a:pt x="52" y="30"/>
                </a:lnTo>
                <a:lnTo>
                  <a:pt x="66" y="22"/>
                </a:lnTo>
                <a:lnTo>
                  <a:pt x="83" y="15"/>
                </a:lnTo>
                <a:lnTo>
                  <a:pt x="101" y="13"/>
                </a:lnTo>
                <a:lnTo>
                  <a:pt x="101" y="13"/>
                </a:lnTo>
                <a:lnTo>
                  <a:pt x="114" y="15"/>
                </a:lnTo>
                <a:lnTo>
                  <a:pt x="127" y="18"/>
                </a:lnTo>
                <a:lnTo>
                  <a:pt x="141" y="23"/>
                </a:lnTo>
                <a:lnTo>
                  <a:pt x="151" y="30"/>
                </a:lnTo>
                <a:lnTo>
                  <a:pt x="160" y="40"/>
                </a:lnTo>
                <a:lnTo>
                  <a:pt x="170" y="50"/>
                </a:lnTo>
                <a:lnTo>
                  <a:pt x="177" y="61"/>
                </a:lnTo>
                <a:lnTo>
                  <a:pt x="182" y="73"/>
                </a:lnTo>
                <a:lnTo>
                  <a:pt x="169" y="73"/>
                </a:lnTo>
                <a:lnTo>
                  <a:pt x="169" y="73"/>
                </a:lnTo>
                <a:lnTo>
                  <a:pt x="165" y="74"/>
                </a:lnTo>
                <a:lnTo>
                  <a:pt x="162" y="76"/>
                </a:lnTo>
                <a:lnTo>
                  <a:pt x="162" y="79"/>
                </a:lnTo>
                <a:lnTo>
                  <a:pt x="162" y="84"/>
                </a:lnTo>
                <a:lnTo>
                  <a:pt x="184" y="116"/>
                </a:lnTo>
                <a:lnTo>
                  <a:pt x="184" y="116"/>
                </a:lnTo>
                <a:lnTo>
                  <a:pt x="185" y="117"/>
                </a:lnTo>
                <a:lnTo>
                  <a:pt x="188" y="119"/>
                </a:lnTo>
                <a:lnTo>
                  <a:pt x="192" y="117"/>
                </a:lnTo>
                <a:lnTo>
                  <a:pt x="195" y="116"/>
                </a:lnTo>
                <a:lnTo>
                  <a:pt x="215" y="84"/>
                </a:lnTo>
                <a:lnTo>
                  <a:pt x="215" y="84"/>
                </a:lnTo>
                <a:lnTo>
                  <a:pt x="217" y="81"/>
                </a:lnTo>
                <a:lnTo>
                  <a:pt x="215" y="76"/>
                </a:lnTo>
                <a:lnTo>
                  <a:pt x="213" y="74"/>
                </a:lnTo>
                <a:lnTo>
                  <a:pt x="210" y="73"/>
                </a:lnTo>
                <a:lnTo>
                  <a:pt x="210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71"/>
          <p:cNvSpPr/>
          <p:nvPr/>
        </p:nvSpPr>
        <p:spPr bwMode="auto">
          <a:xfrm>
            <a:off x="6784968" y="1977886"/>
            <a:ext cx="1714221" cy="1723722"/>
          </a:xfrm>
          <a:custGeom>
            <a:avLst/>
            <a:gdLst>
              <a:gd name="T0" fmla="*/ 1246 w 1263"/>
              <a:gd name="T1" fmla="*/ 754 h 1270"/>
              <a:gd name="T2" fmla="*/ 1261 w 1263"/>
              <a:gd name="T3" fmla="*/ 726 h 1270"/>
              <a:gd name="T4" fmla="*/ 1259 w 1263"/>
              <a:gd name="T5" fmla="*/ 693 h 1270"/>
              <a:gd name="T6" fmla="*/ 746 w 1263"/>
              <a:gd name="T7" fmla="*/ 175 h 1270"/>
              <a:gd name="T8" fmla="*/ 728 w 1263"/>
              <a:gd name="T9" fmla="*/ 163 h 1270"/>
              <a:gd name="T10" fmla="*/ 697 w 1263"/>
              <a:gd name="T11" fmla="*/ 160 h 1270"/>
              <a:gd name="T12" fmla="*/ 667 w 1263"/>
              <a:gd name="T13" fmla="*/ 175 h 1270"/>
              <a:gd name="T14" fmla="*/ 524 w 1263"/>
              <a:gd name="T15" fmla="*/ 318 h 1270"/>
              <a:gd name="T16" fmla="*/ 482 w 1263"/>
              <a:gd name="T17" fmla="*/ 338 h 1270"/>
              <a:gd name="T18" fmla="*/ 428 w 1263"/>
              <a:gd name="T19" fmla="*/ 333 h 1270"/>
              <a:gd name="T20" fmla="*/ 396 w 1263"/>
              <a:gd name="T21" fmla="*/ 312 h 1270"/>
              <a:gd name="T22" fmla="*/ 370 w 1263"/>
              <a:gd name="T23" fmla="*/ 285 h 1270"/>
              <a:gd name="T24" fmla="*/ 355 w 1263"/>
              <a:gd name="T25" fmla="*/ 254 h 1270"/>
              <a:gd name="T26" fmla="*/ 350 w 1263"/>
              <a:gd name="T27" fmla="*/ 221 h 1270"/>
              <a:gd name="T28" fmla="*/ 355 w 1263"/>
              <a:gd name="T29" fmla="*/ 186 h 1270"/>
              <a:gd name="T30" fmla="*/ 352 w 1263"/>
              <a:gd name="T31" fmla="*/ 147 h 1270"/>
              <a:gd name="T32" fmla="*/ 339 w 1263"/>
              <a:gd name="T33" fmla="*/ 102 h 1270"/>
              <a:gd name="T34" fmla="*/ 312 w 1263"/>
              <a:gd name="T35" fmla="*/ 62 h 1270"/>
              <a:gd name="T36" fmla="*/ 278 w 1263"/>
              <a:gd name="T37" fmla="*/ 31 h 1270"/>
              <a:gd name="T38" fmla="*/ 236 w 1263"/>
              <a:gd name="T39" fmla="*/ 10 h 1270"/>
              <a:gd name="T40" fmla="*/ 190 w 1263"/>
              <a:gd name="T41" fmla="*/ 0 h 1270"/>
              <a:gd name="T42" fmla="*/ 151 w 1263"/>
              <a:gd name="T43" fmla="*/ 1 h 1270"/>
              <a:gd name="T44" fmla="*/ 98 w 1263"/>
              <a:gd name="T45" fmla="*/ 20 h 1270"/>
              <a:gd name="T46" fmla="*/ 53 w 1263"/>
              <a:gd name="T47" fmla="*/ 51 h 1270"/>
              <a:gd name="T48" fmla="*/ 20 w 1263"/>
              <a:gd name="T49" fmla="*/ 95 h 1270"/>
              <a:gd name="T50" fmla="*/ 4 w 1263"/>
              <a:gd name="T51" fmla="*/ 148 h 1270"/>
              <a:gd name="T52" fmla="*/ 0 w 1263"/>
              <a:gd name="T53" fmla="*/ 188 h 1270"/>
              <a:gd name="T54" fmla="*/ 10 w 1263"/>
              <a:gd name="T55" fmla="*/ 234 h 1270"/>
              <a:gd name="T56" fmla="*/ 30 w 1263"/>
              <a:gd name="T57" fmla="*/ 275 h 1270"/>
              <a:gd name="T58" fmla="*/ 60 w 1263"/>
              <a:gd name="T59" fmla="*/ 310 h 1270"/>
              <a:gd name="T60" fmla="*/ 98 w 1263"/>
              <a:gd name="T61" fmla="*/ 335 h 1270"/>
              <a:gd name="T62" fmla="*/ 142 w 1263"/>
              <a:gd name="T63" fmla="*/ 351 h 1270"/>
              <a:gd name="T64" fmla="*/ 180 w 1263"/>
              <a:gd name="T65" fmla="*/ 354 h 1270"/>
              <a:gd name="T66" fmla="*/ 212 w 1263"/>
              <a:gd name="T67" fmla="*/ 351 h 1270"/>
              <a:gd name="T68" fmla="*/ 245 w 1263"/>
              <a:gd name="T69" fmla="*/ 356 h 1270"/>
              <a:gd name="T70" fmla="*/ 273 w 1263"/>
              <a:gd name="T71" fmla="*/ 373 h 1270"/>
              <a:gd name="T72" fmla="*/ 304 w 1263"/>
              <a:gd name="T73" fmla="*/ 402 h 1270"/>
              <a:gd name="T74" fmla="*/ 330 w 1263"/>
              <a:gd name="T75" fmla="*/ 452 h 1270"/>
              <a:gd name="T76" fmla="*/ 326 w 1263"/>
              <a:gd name="T77" fmla="*/ 506 h 1270"/>
              <a:gd name="T78" fmla="*/ 304 w 1263"/>
              <a:gd name="T79" fmla="*/ 538 h 1270"/>
              <a:gd name="T80" fmla="*/ 161 w 1263"/>
              <a:gd name="T81" fmla="*/ 683 h 1270"/>
              <a:gd name="T82" fmla="*/ 152 w 1263"/>
              <a:gd name="T83" fmla="*/ 714 h 1270"/>
              <a:gd name="T84" fmla="*/ 161 w 1263"/>
              <a:gd name="T85" fmla="*/ 746 h 1270"/>
              <a:gd name="T86" fmla="*/ 667 w 1263"/>
              <a:gd name="T87" fmla="*/ 1254 h 1270"/>
              <a:gd name="T88" fmla="*/ 697 w 1263"/>
              <a:gd name="T89" fmla="*/ 1269 h 1270"/>
              <a:gd name="T90" fmla="*/ 728 w 1263"/>
              <a:gd name="T91" fmla="*/ 1265 h 1270"/>
              <a:gd name="T92" fmla="*/ 746 w 1263"/>
              <a:gd name="T93" fmla="*/ 1254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3" h="1270">
                <a:moveTo>
                  <a:pt x="746" y="1254"/>
                </a:moveTo>
                <a:lnTo>
                  <a:pt x="1246" y="754"/>
                </a:lnTo>
                <a:lnTo>
                  <a:pt x="1246" y="754"/>
                </a:lnTo>
                <a:lnTo>
                  <a:pt x="1253" y="746"/>
                </a:lnTo>
                <a:lnTo>
                  <a:pt x="1259" y="736"/>
                </a:lnTo>
                <a:lnTo>
                  <a:pt x="1261" y="726"/>
                </a:lnTo>
                <a:lnTo>
                  <a:pt x="1263" y="714"/>
                </a:lnTo>
                <a:lnTo>
                  <a:pt x="1261" y="704"/>
                </a:lnTo>
                <a:lnTo>
                  <a:pt x="1259" y="693"/>
                </a:lnTo>
                <a:lnTo>
                  <a:pt x="1253" y="683"/>
                </a:lnTo>
                <a:lnTo>
                  <a:pt x="1246" y="675"/>
                </a:lnTo>
                <a:lnTo>
                  <a:pt x="746" y="175"/>
                </a:lnTo>
                <a:lnTo>
                  <a:pt x="746" y="175"/>
                </a:lnTo>
                <a:lnTo>
                  <a:pt x="738" y="168"/>
                </a:lnTo>
                <a:lnTo>
                  <a:pt x="728" y="163"/>
                </a:lnTo>
                <a:lnTo>
                  <a:pt x="718" y="160"/>
                </a:lnTo>
                <a:lnTo>
                  <a:pt x="707" y="158"/>
                </a:lnTo>
                <a:lnTo>
                  <a:pt x="697" y="160"/>
                </a:lnTo>
                <a:lnTo>
                  <a:pt x="687" y="163"/>
                </a:lnTo>
                <a:lnTo>
                  <a:pt x="677" y="168"/>
                </a:lnTo>
                <a:lnTo>
                  <a:pt x="667" y="175"/>
                </a:lnTo>
                <a:lnTo>
                  <a:pt x="530" y="312"/>
                </a:lnTo>
                <a:lnTo>
                  <a:pt x="530" y="312"/>
                </a:lnTo>
                <a:lnTo>
                  <a:pt x="524" y="318"/>
                </a:lnTo>
                <a:lnTo>
                  <a:pt x="515" y="325"/>
                </a:lnTo>
                <a:lnTo>
                  <a:pt x="499" y="333"/>
                </a:lnTo>
                <a:lnTo>
                  <a:pt x="482" y="338"/>
                </a:lnTo>
                <a:lnTo>
                  <a:pt x="464" y="340"/>
                </a:lnTo>
                <a:lnTo>
                  <a:pt x="446" y="338"/>
                </a:lnTo>
                <a:lnTo>
                  <a:pt x="428" y="333"/>
                </a:lnTo>
                <a:lnTo>
                  <a:pt x="411" y="325"/>
                </a:lnTo>
                <a:lnTo>
                  <a:pt x="403" y="318"/>
                </a:lnTo>
                <a:lnTo>
                  <a:pt x="396" y="312"/>
                </a:lnTo>
                <a:lnTo>
                  <a:pt x="378" y="293"/>
                </a:lnTo>
                <a:lnTo>
                  <a:pt x="378" y="293"/>
                </a:lnTo>
                <a:lnTo>
                  <a:pt x="370" y="285"/>
                </a:lnTo>
                <a:lnTo>
                  <a:pt x="363" y="275"/>
                </a:lnTo>
                <a:lnTo>
                  <a:pt x="359" y="265"/>
                </a:lnTo>
                <a:lnTo>
                  <a:pt x="355" y="254"/>
                </a:lnTo>
                <a:lnTo>
                  <a:pt x="352" y="244"/>
                </a:lnTo>
                <a:lnTo>
                  <a:pt x="350" y="232"/>
                </a:lnTo>
                <a:lnTo>
                  <a:pt x="350" y="221"/>
                </a:lnTo>
                <a:lnTo>
                  <a:pt x="352" y="209"/>
                </a:lnTo>
                <a:lnTo>
                  <a:pt x="352" y="209"/>
                </a:lnTo>
                <a:lnTo>
                  <a:pt x="355" y="186"/>
                </a:lnTo>
                <a:lnTo>
                  <a:pt x="354" y="163"/>
                </a:lnTo>
                <a:lnTo>
                  <a:pt x="354" y="163"/>
                </a:lnTo>
                <a:lnTo>
                  <a:pt x="352" y="147"/>
                </a:lnTo>
                <a:lnTo>
                  <a:pt x="349" y="132"/>
                </a:lnTo>
                <a:lnTo>
                  <a:pt x="344" y="117"/>
                </a:lnTo>
                <a:lnTo>
                  <a:pt x="339" y="102"/>
                </a:lnTo>
                <a:lnTo>
                  <a:pt x="330" y="87"/>
                </a:lnTo>
                <a:lnTo>
                  <a:pt x="322" y="76"/>
                </a:lnTo>
                <a:lnTo>
                  <a:pt x="312" y="62"/>
                </a:lnTo>
                <a:lnTo>
                  <a:pt x="302" y="51"/>
                </a:lnTo>
                <a:lnTo>
                  <a:pt x="291" y="41"/>
                </a:lnTo>
                <a:lnTo>
                  <a:pt x="278" y="31"/>
                </a:lnTo>
                <a:lnTo>
                  <a:pt x="264" y="23"/>
                </a:lnTo>
                <a:lnTo>
                  <a:pt x="251" y="16"/>
                </a:lnTo>
                <a:lnTo>
                  <a:pt x="236" y="10"/>
                </a:lnTo>
                <a:lnTo>
                  <a:pt x="222" y="5"/>
                </a:lnTo>
                <a:lnTo>
                  <a:pt x="205" y="1"/>
                </a:lnTo>
                <a:lnTo>
                  <a:pt x="190" y="0"/>
                </a:lnTo>
                <a:lnTo>
                  <a:pt x="190" y="0"/>
                </a:lnTo>
                <a:lnTo>
                  <a:pt x="170" y="0"/>
                </a:lnTo>
                <a:lnTo>
                  <a:pt x="151" y="1"/>
                </a:lnTo>
                <a:lnTo>
                  <a:pt x="132" y="6"/>
                </a:lnTo>
                <a:lnTo>
                  <a:pt x="114" y="11"/>
                </a:lnTo>
                <a:lnTo>
                  <a:pt x="98" y="20"/>
                </a:lnTo>
                <a:lnTo>
                  <a:pt x="81" y="28"/>
                </a:lnTo>
                <a:lnTo>
                  <a:pt x="66" y="39"/>
                </a:lnTo>
                <a:lnTo>
                  <a:pt x="53" y="51"/>
                </a:lnTo>
                <a:lnTo>
                  <a:pt x="42" y="64"/>
                </a:lnTo>
                <a:lnTo>
                  <a:pt x="30" y="79"/>
                </a:lnTo>
                <a:lnTo>
                  <a:pt x="20" y="95"/>
                </a:lnTo>
                <a:lnTo>
                  <a:pt x="14" y="112"/>
                </a:lnTo>
                <a:lnTo>
                  <a:pt x="7" y="130"/>
                </a:lnTo>
                <a:lnTo>
                  <a:pt x="4" y="148"/>
                </a:lnTo>
                <a:lnTo>
                  <a:pt x="0" y="168"/>
                </a:lnTo>
                <a:lnTo>
                  <a:pt x="0" y="188"/>
                </a:lnTo>
                <a:lnTo>
                  <a:pt x="0" y="188"/>
                </a:lnTo>
                <a:lnTo>
                  <a:pt x="2" y="203"/>
                </a:lnTo>
                <a:lnTo>
                  <a:pt x="5" y="219"/>
                </a:lnTo>
                <a:lnTo>
                  <a:pt x="10" y="234"/>
                </a:lnTo>
                <a:lnTo>
                  <a:pt x="15" y="247"/>
                </a:lnTo>
                <a:lnTo>
                  <a:pt x="22" y="262"/>
                </a:lnTo>
                <a:lnTo>
                  <a:pt x="30" y="275"/>
                </a:lnTo>
                <a:lnTo>
                  <a:pt x="40" y="287"/>
                </a:lnTo>
                <a:lnTo>
                  <a:pt x="50" y="298"/>
                </a:lnTo>
                <a:lnTo>
                  <a:pt x="60" y="310"/>
                </a:lnTo>
                <a:lnTo>
                  <a:pt x="71" y="318"/>
                </a:lnTo>
                <a:lnTo>
                  <a:pt x="85" y="328"/>
                </a:lnTo>
                <a:lnTo>
                  <a:pt x="98" y="335"/>
                </a:lnTo>
                <a:lnTo>
                  <a:pt x="113" y="341"/>
                </a:lnTo>
                <a:lnTo>
                  <a:pt x="128" y="346"/>
                </a:lnTo>
                <a:lnTo>
                  <a:pt x="142" y="351"/>
                </a:lnTo>
                <a:lnTo>
                  <a:pt x="157" y="353"/>
                </a:lnTo>
                <a:lnTo>
                  <a:pt x="157" y="353"/>
                </a:lnTo>
                <a:lnTo>
                  <a:pt x="180" y="354"/>
                </a:lnTo>
                <a:lnTo>
                  <a:pt x="200" y="353"/>
                </a:lnTo>
                <a:lnTo>
                  <a:pt x="200" y="353"/>
                </a:lnTo>
                <a:lnTo>
                  <a:pt x="212" y="351"/>
                </a:lnTo>
                <a:lnTo>
                  <a:pt x="223" y="353"/>
                </a:lnTo>
                <a:lnTo>
                  <a:pt x="233" y="354"/>
                </a:lnTo>
                <a:lnTo>
                  <a:pt x="245" y="356"/>
                </a:lnTo>
                <a:lnTo>
                  <a:pt x="255" y="361"/>
                </a:lnTo>
                <a:lnTo>
                  <a:pt x="264" y="366"/>
                </a:lnTo>
                <a:lnTo>
                  <a:pt x="273" y="373"/>
                </a:lnTo>
                <a:lnTo>
                  <a:pt x="281" y="379"/>
                </a:lnTo>
                <a:lnTo>
                  <a:pt x="304" y="402"/>
                </a:lnTo>
                <a:lnTo>
                  <a:pt x="304" y="402"/>
                </a:lnTo>
                <a:lnTo>
                  <a:pt x="317" y="417"/>
                </a:lnTo>
                <a:lnTo>
                  <a:pt x="326" y="435"/>
                </a:lnTo>
                <a:lnTo>
                  <a:pt x="330" y="452"/>
                </a:lnTo>
                <a:lnTo>
                  <a:pt x="332" y="470"/>
                </a:lnTo>
                <a:lnTo>
                  <a:pt x="330" y="488"/>
                </a:lnTo>
                <a:lnTo>
                  <a:pt x="326" y="506"/>
                </a:lnTo>
                <a:lnTo>
                  <a:pt x="317" y="523"/>
                </a:lnTo>
                <a:lnTo>
                  <a:pt x="311" y="531"/>
                </a:lnTo>
                <a:lnTo>
                  <a:pt x="304" y="538"/>
                </a:lnTo>
                <a:lnTo>
                  <a:pt x="169" y="675"/>
                </a:lnTo>
                <a:lnTo>
                  <a:pt x="169" y="675"/>
                </a:lnTo>
                <a:lnTo>
                  <a:pt x="161" y="683"/>
                </a:lnTo>
                <a:lnTo>
                  <a:pt x="156" y="693"/>
                </a:lnTo>
                <a:lnTo>
                  <a:pt x="152" y="704"/>
                </a:lnTo>
                <a:lnTo>
                  <a:pt x="152" y="714"/>
                </a:lnTo>
                <a:lnTo>
                  <a:pt x="152" y="726"/>
                </a:lnTo>
                <a:lnTo>
                  <a:pt x="156" y="736"/>
                </a:lnTo>
                <a:lnTo>
                  <a:pt x="161" y="746"/>
                </a:lnTo>
                <a:lnTo>
                  <a:pt x="169" y="754"/>
                </a:lnTo>
                <a:lnTo>
                  <a:pt x="667" y="1254"/>
                </a:lnTo>
                <a:lnTo>
                  <a:pt x="667" y="1254"/>
                </a:lnTo>
                <a:lnTo>
                  <a:pt x="677" y="1260"/>
                </a:lnTo>
                <a:lnTo>
                  <a:pt x="687" y="1265"/>
                </a:lnTo>
                <a:lnTo>
                  <a:pt x="697" y="1269"/>
                </a:lnTo>
                <a:lnTo>
                  <a:pt x="707" y="1270"/>
                </a:lnTo>
                <a:lnTo>
                  <a:pt x="718" y="1269"/>
                </a:lnTo>
                <a:lnTo>
                  <a:pt x="728" y="1265"/>
                </a:lnTo>
                <a:lnTo>
                  <a:pt x="738" y="1260"/>
                </a:lnTo>
                <a:lnTo>
                  <a:pt x="746" y="1254"/>
                </a:lnTo>
                <a:lnTo>
                  <a:pt x="746" y="1254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7356375" y="2701307"/>
            <a:ext cx="603981" cy="426827"/>
            <a:chOff x="7356375" y="2701307"/>
            <a:chExt cx="791283" cy="559191"/>
          </a:xfrm>
        </p:grpSpPr>
        <p:sp>
          <p:nvSpPr>
            <p:cNvPr id="31" name="Freeform 572"/>
            <p:cNvSpPr>
              <a:spLocks noEditPoints="1"/>
            </p:cNvSpPr>
            <p:nvPr/>
          </p:nvSpPr>
          <p:spPr bwMode="auto">
            <a:xfrm>
              <a:off x="7356375" y="2701307"/>
              <a:ext cx="381391" cy="456040"/>
            </a:xfrm>
            <a:custGeom>
              <a:avLst/>
              <a:gdLst>
                <a:gd name="T0" fmla="*/ 281 w 281"/>
                <a:gd name="T1" fmla="*/ 186 h 336"/>
                <a:gd name="T2" fmla="*/ 271 w 281"/>
                <a:gd name="T3" fmla="*/ 236 h 336"/>
                <a:gd name="T4" fmla="*/ 258 w 281"/>
                <a:gd name="T5" fmla="*/ 264 h 336"/>
                <a:gd name="T6" fmla="*/ 241 w 281"/>
                <a:gd name="T7" fmla="*/ 288 h 336"/>
                <a:gd name="T8" fmla="*/ 210 w 281"/>
                <a:gd name="T9" fmla="*/ 316 h 336"/>
                <a:gd name="T10" fmla="*/ 183 w 281"/>
                <a:gd name="T11" fmla="*/ 330 h 336"/>
                <a:gd name="T12" fmla="*/ 140 w 281"/>
                <a:gd name="T13" fmla="*/ 336 h 336"/>
                <a:gd name="T14" fmla="*/ 111 w 281"/>
                <a:gd name="T15" fmla="*/ 333 h 336"/>
                <a:gd name="T16" fmla="*/ 84 w 281"/>
                <a:gd name="T17" fmla="*/ 323 h 336"/>
                <a:gd name="T18" fmla="*/ 50 w 281"/>
                <a:gd name="T19" fmla="*/ 298 h 336"/>
                <a:gd name="T20" fmla="*/ 32 w 281"/>
                <a:gd name="T21" fmla="*/ 277 h 336"/>
                <a:gd name="T22" fmla="*/ 12 w 281"/>
                <a:gd name="T23" fmla="*/ 236 h 336"/>
                <a:gd name="T24" fmla="*/ 4 w 281"/>
                <a:gd name="T25" fmla="*/ 203 h 336"/>
                <a:gd name="T26" fmla="*/ 0 w 281"/>
                <a:gd name="T27" fmla="*/ 168 h 336"/>
                <a:gd name="T28" fmla="*/ 7 w 281"/>
                <a:gd name="T29" fmla="*/ 117 h 336"/>
                <a:gd name="T30" fmla="*/ 17 w 281"/>
                <a:gd name="T31" fmla="*/ 85 h 336"/>
                <a:gd name="T32" fmla="*/ 40 w 281"/>
                <a:gd name="T33" fmla="*/ 48 h 336"/>
                <a:gd name="T34" fmla="*/ 61 w 281"/>
                <a:gd name="T35" fmla="*/ 28 h 336"/>
                <a:gd name="T36" fmla="*/ 84 w 281"/>
                <a:gd name="T37" fmla="*/ 13 h 336"/>
                <a:gd name="T38" fmla="*/ 126 w 281"/>
                <a:gd name="T39" fmla="*/ 0 h 336"/>
                <a:gd name="T40" fmla="*/ 155 w 281"/>
                <a:gd name="T41" fmla="*/ 0 h 336"/>
                <a:gd name="T42" fmla="*/ 197 w 281"/>
                <a:gd name="T43" fmla="*/ 13 h 336"/>
                <a:gd name="T44" fmla="*/ 221 w 281"/>
                <a:gd name="T45" fmla="*/ 28 h 336"/>
                <a:gd name="T46" fmla="*/ 241 w 281"/>
                <a:gd name="T47" fmla="*/ 48 h 336"/>
                <a:gd name="T48" fmla="*/ 264 w 281"/>
                <a:gd name="T49" fmla="*/ 85 h 336"/>
                <a:gd name="T50" fmla="*/ 276 w 281"/>
                <a:gd name="T51" fmla="*/ 117 h 336"/>
                <a:gd name="T52" fmla="*/ 281 w 281"/>
                <a:gd name="T53" fmla="*/ 168 h 336"/>
                <a:gd name="T54" fmla="*/ 231 w 281"/>
                <a:gd name="T55" fmla="*/ 168 h 336"/>
                <a:gd name="T56" fmla="*/ 225 w 281"/>
                <a:gd name="T57" fmla="*/ 118 h 336"/>
                <a:gd name="T58" fmla="*/ 206 w 281"/>
                <a:gd name="T59" fmla="*/ 79 h 336"/>
                <a:gd name="T60" fmla="*/ 193 w 281"/>
                <a:gd name="T61" fmla="*/ 64 h 336"/>
                <a:gd name="T62" fmla="*/ 177 w 281"/>
                <a:gd name="T63" fmla="*/ 54 h 336"/>
                <a:gd name="T64" fmla="*/ 150 w 281"/>
                <a:gd name="T65" fmla="*/ 46 h 336"/>
                <a:gd name="T66" fmla="*/ 131 w 281"/>
                <a:gd name="T67" fmla="*/ 46 h 336"/>
                <a:gd name="T68" fmla="*/ 104 w 281"/>
                <a:gd name="T69" fmla="*/ 54 h 336"/>
                <a:gd name="T70" fmla="*/ 88 w 281"/>
                <a:gd name="T71" fmla="*/ 64 h 336"/>
                <a:gd name="T72" fmla="*/ 74 w 281"/>
                <a:gd name="T73" fmla="*/ 79 h 336"/>
                <a:gd name="T74" fmla="*/ 56 w 281"/>
                <a:gd name="T75" fmla="*/ 118 h 336"/>
                <a:gd name="T76" fmla="*/ 50 w 281"/>
                <a:gd name="T77" fmla="*/ 168 h 336"/>
                <a:gd name="T78" fmla="*/ 56 w 281"/>
                <a:gd name="T79" fmla="*/ 217 h 336"/>
                <a:gd name="T80" fmla="*/ 74 w 281"/>
                <a:gd name="T81" fmla="*/ 257 h 336"/>
                <a:gd name="T82" fmla="*/ 96 w 281"/>
                <a:gd name="T83" fmla="*/ 277 h 336"/>
                <a:gd name="T84" fmla="*/ 112 w 281"/>
                <a:gd name="T85" fmla="*/ 285 h 336"/>
                <a:gd name="T86" fmla="*/ 140 w 281"/>
                <a:gd name="T87" fmla="*/ 290 h 336"/>
                <a:gd name="T88" fmla="*/ 160 w 281"/>
                <a:gd name="T89" fmla="*/ 288 h 336"/>
                <a:gd name="T90" fmla="*/ 177 w 281"/>
                <a:gd name="T91" fmla="*/ 282 h 336"/>
                <a:gd name="T92" fmla="*/ 200 w 281"/>
                <a:gd name="T93" fmla="*/ 264 h 336"/>
                <a:gd name="T94" fmla="*/ 211 w 281"/>
                <a:gd name="T95" fmla="*/ 249 h 336"/>
                <a:gd name="T96" fmla="*/ 225 w 281"/>
                <a:gd name="T97" fmla="*/ 217 h 336"/>
                <a:gd name="T98" fmla="*/ 231 w 281"/>
                <a:gd name="T99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6">
                  <a:moveTo>
                    <a:pt x="281" y="168"/>
                  </a:moveTo>
                  <a:lnTo>
                    <a:pt x="281" y="168"/>
                  </a:lnTo>
                  <a:lnTo>
                    <a:pt x="281" y="186"/>
                  </a:lnTo>
                  <a:lnTo>
                    <a:pt x="279" y="203"/>
                  </a:lnTo>
                  <a:lnTo>
                    <a:pt x="276" y="219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0"/>
                  </a:lnTo>
                  <a:lnTo>
                    <a:pt x="258" y="264"/>
                  </a:lnTo>
                  <a:lnTo>
                    <a:pt x="249" y="277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31" y="298"/>
                  </a:lnTo>
                  <a:lnTo>
                    <a:pt x="221" y="308"/>
                  </a:lnTo>
                  <a:lnTo>
                    <a:pt x="210" y="316"/>
                  </a:lnTo>
                  <a:lnTo>
                    <a:pt x="197" y="323"/>
                  </a:lnTo>
                  <a:lnTo>
                    <a:pt x="197" y="323"/>
                  </a:lnTo>
                  <a:lnTo>
                    <a:pt x="183" y="330"/>
                  </a:lnTo>
                  <a:lnTo>
                    <a:pt x="170" y="333"/>
                  </a:lnTo>
                  <a:lnTo>
                    <a:pt x="155" y="335"/>
                  </a:lnTo>
                  <a:lnTo>
                    <a:pt x="140" y="336"/>
                  </a:lnTo>
                  <a:lnTo>
                    <a:pt x="140" y="336"/>
                  </a:lnTo>
                  <a:lnTo>
                    <a:pt x="126" y="335"/>
                  </a:lnTo>
                  <a:lnTo>
                    <a:pt x="111" y="333"/>
                  </a:lnTo>
                  <a:lnTo>
                    <a:pt x="98" y="330"/>
                  </a:lnTo>
                  <a:lnTo>
                    <a:pt x="84" y="323"/>
                  </a:lnTo>
                  <a:lnTo>
                    <a:pt x="84" y="323"/>
                  </a:lnTo>
                  <a:lnTo>
                    <a:pt x="73" y="316"/>
                  </a:lnTo>
                  <a:lnTo>
                    <a:pt x="61" y="308"/>
                  </a:lnTo>
                  <a:lnTo>
                    <a:pt x="50" y="298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32" y="277"/>
                  </a:lnTo>
                  <a:lnTo>
                    <a:pt x="23" y="264"/>
                  </a:lnTo>
                  <a:lnTo>
                    <a:pt x="17" y="250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19"/>
                  </a:lnTo>
                  <a:lnTo>
                    <a:pt x="4" y="203"/>
                  </a:lnTo>
                  <a:lnTo>
                    <a:pt x="2" y="18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0"/>
                  </a:lnTo>
                  <a:lnTo>
                    <a:pt x="4" y="133"/>
                  </a:lnTo>
                  <a:lnTo>
                    <a:pt x="7" y="117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7" y="85"/>
                  </a:lnTo>
                  <a:lnTo>
                    <a:pt x="23" y="72"/>
                  </a:lnTo>
                  <a:lnTo>
                    <a:pt x="32" y="5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8"/>
                  </a:lnTo>
                  <a:lnTo>
                    <a:pt x="73" y="19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8" y="6"/>
                  </a:lnTo>
                  <a:lnTo>
                    <a:pt x="111" y="3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70" y="3"/>
                  </a:lnTo>
                  <a:lnTo>
                    <a:pt x="183" y="6"/>
                  </a:lnTo>
                  <a:lnTo>
                    <a:pt x="197" y="13"/>
                  </a:lnTo>
                  <a:lnTo>
                    <a:pt x="197" y="13"/>
                  </a:lnTo>
                  <a:lnTo>
                    <a:pt x="210" y="19"/>
                  </a:lnTo>
                  <a:lnTo>
                    <a:pt x="221" y="28"/>
                  </a:lnTo>
                  <a:lnTo>
                    <a:pt x="231" y="38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49" y="59"/>
                  </a:lnTo>
                  <a:lnTo>
                    <a:pt x="258" y="72"/>
                  </a:lnTo>
                  <a:lnTo>
                    <a:pt x="264" y="85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276" y="117"/>
                  </a:lnTo>
                  <a:lnTo>
                    <a:pt x="279" y="133"/>
                  </a:lnTo>
                  <a:lnTo>
                    <a:pt x="281" y="150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30" y="142"/>
                  </a:lnTo>
                  <a:lnTo>
                    <a:pt x="225" y="118"/>
                  </a:lnTo>
                  <a:lnTo>
                    <a:pt x="225" y="118"/>
                  </a:lnTo>
                  <a:lnTo>
                    <a:pt x="216" y="97"/>
                  </a:lnTo>
                  <a:lnTo>
                    <a:pt x="211" y="87"/>
                  </a:lnTo>
                  <a:lnTo>
                    <a:pt x="206" y="79"/>
                  </a:lnTo>
                  <a:lnTo>
                    <a:pt x="206" y="79"/>
                  </a:lnTo>
                  <a:lnTo>
                    <a:pt x="200" y="71"/>
                  </a:lnTo>
                  <a:lnTo>
                    <a:pt x="193" y="64"/>
                  </a:lnTo>
                  <a:lnTo>
                    <a:pt x="185" y="59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69" y="51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1" y="46"/>
                  </a:lnTo>
                  <a:lnTo>
                    <a:pt x="121" y="48"/>
                  </a:lnTo>
                  <a:lnTo>
                    <a:pt x="112" y="51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96" y="59"/>
                  </a:lnTo>
                  <a:lnTo>
                    <a:pt x="88" y="64"/>
                  </a:lnTo>
                  <a:lnTo>
                    <a:pt x="81" y="71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5" y="9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1" y="142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4"/>
                  </a:lnTo>
                  <a:lnTo>
                    <a:pt x="56" y="217"/>
                  </a:lnTo>
                  <a:lnTo>
                    <a:pt x="56" y="217"/>
                  </a:lnTo>
                  <a:lnTo>
                    <a:pt x="65" y="239"/>
                  </a:lnTo>
                  <a:lnTo>
                    <a:pt x="74" y="257"/>
                  </a:lnTo>
                  <a:lnTo>
                    <a:pt x="74" y="257"/>
                  </a:lnTo>
                  <a:lnTo>
                    <a:pt x="81" y="264"/>
                  </a:lnTo>
                  <a:lnTo>
                    <a:pt x="88" y="270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5"/>
                  </a:lnTo>
                  <a:lnTo>
                    <a:pt x="121" y="288"/>
                  </a:lnTo>
                  <a:lnTo>
                    <a:pt x="131" y="290"/>
                  </a:lnTo>
                  <a:lnTo>
                    <a:pt x="140" y="290"/>
                  </a:lnTo>
                  <a:lnTo>
                    <a:pt x="140" y="290"/>
                  </a:lnTo>
                  <a:lnTo>
                    <a:pt x="150" y="290"/>
                  </a:lnTo>
                  <a:lnTo>
                    <a:pt x="160" y="288"/>
                  </a:lnTo>
                  <a:lnTo>
                    <a:pt x="169" y="285"/>
                  </a:lnTo>
                  <a:lnTo>
                    <a:pt x="177" y="282"/>
                  </a:lnTo>
                  <a:lnTo>
                    <a:pt x="177" y="282"/>
                  </a:lnTo>
                  <a:lnTo>
                    <a:pt x="185" y="277"/>
                  </a:lnTo>
                  <a:lnTo>
                    <a:pt x="193" y="270"/>
                  </a:lnTo>
                  <a:lnTo>
                    <a:pt x="200" y="264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11" y="249"/>
                  </a:lnTo>
                  <a:lnTo>
                    <a:pt x="216" y="239"/>
                  </a:lnTo>
                  <a:lnTo>
                    <a:pt x="225" y="217"/>
                  </a:lnTo>
                  <a:lnTo>
                    <a:pt x="225" y="217"/>
                  </a:lnTo>
                  <a:lnTo>
                    <a:pt x="230" y="194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73"/>
            <p:cNvSpPr/>
            <p:nvPr/>
          </p:nvSpPr>
          <p:spPr bwMode="auto">
            <a:xfrm>
              <a:off x="7786627" y="2721665"/>
              <a:ext cx="361031" cy="538833"/>
            </a:xfrm>
            <a:custGeom>
              <a:avLst/>
              <a:gdLst>
                <a:gd name="T0" fmla="*/ 137 w 266"/>
                <a:gd name="T1" fmla="*/ 141 h 397"/>
                <a:gd name="T2" fmla="*/ 163 w 266"/>
                <a:gd name="T3" fmla="*/ 143 h 397"/>
                <a:gd name="T4" fmla="*/ 188 w 266"/>
                <a:gd name="T5" fmla="*/ 151 h 397"/>
                <a:gd name="T6" fmla="*/ 200 w 266"/>
                <a:gd name="T7" fmla="*/ 156 h 397"/>
                <a:gd name="T8" fmla="*/ 219 w 266"/>
                <a:gd name="T9" fmla="*/ 168 h 397"/>
                <a:gd name="T10" fmla="*/ 229 w 266"/>
                <a:gd name="T11" fmla="*/ 176 h 397"/>
                <a:gd name="T12" fmla="*/ 244 w 266"/>
                <a:gd name="T13" fmla="*/ 194 h 397"/>
                <a:gd name="T14" fmla="*/ 256 w 266"/>
                <a:gd name="T15" fmla="*/ 216 h 397"/>
                <a:gd name="T16" fmla="*/ 261 w 266"/>
                <a:gd name="T17" fmla="*/ 229 h 397"/>
                <a:gd name="T18" fmla="*/ 266 w 266"/>
                <a:gd name="T19" fmla="*/ 254 h 397"/>
                <a:gd name="T20" fmla="*/ 266 w 266"/>
                <a:gd name="T21" fmla="*/ 267 h 397"/>
                <a:gd name="T22" fmla="*/ 262 w 266"/>
                <a:gd name="T23" fmla="*/ 295 h 397"/>
                <a:gd name="T24" fmla="*/ 254 w 266"/>
                <a:gd name="T25" fmla="*/ 321 h 397"/>
                <a:gd name="T26" fmla="*/ 249 w 266"/>
                <a:gd name="T27" fmla="*/ 333 h 397"/>
                <a:gd name="T28" fmla="*/ 234 w 266"/>
                <a:gd name="T29" fmla="*/ 353 h 397"/>
                <a:gd name="T30" fmla="*/ 226 w 266"/>
                <a:gd name="T31" fmla="*/ 363 h 397"/>
                <a:gd name="T32" fmla="*/ 205 w 266"/>
                <a:gd name="T33" fmla="*/ 377 h 397"/>
                <a:gd name="T34" fmla="*/ 182 w 266"/>
                <a:gd name="T35" fmla="*/ 389 h 397"/>
                <a:gd name="T36" fmla="*/ 168 w 266"/>
                <a:gd name="T37" fmla="*/ 392 h 397"/>
                <a:gd name="T38" fmla="*/ 140 w 266"/>
                <a:gd name="T39" fmla="*/ 397 h 397"/>
                <a:gd name="T40" fmla="*/ 127 w 266"/>
                <a:gd name="T41" fmla="*/ 397 h 397"/>
                <a:gd name="T42" fmla="*/ 86 w 266"/>
                <a:gd name="T43" fmla="*/ 392 h 397"/>
                <a:gd name="T44" fmla="*/ 51 w 266"/>
                <a:gd name="T45" fmla="*/ 377 h 397"/>
                <a:gd name="T46" fmla="*/ 35 w 266"/>
                <a:gd name="T47" fmla="*/ 367 h 397"/>
                <a:gd name="T48" fmla="*/ 10 w 266"/>
                <a:gd name="T49" fmla="*/ 341 h 397"/>
                <a:gd name="T50" fmla="*/ 30 w 266"/>
                <a:gd name="T51" fmla="*/ 298 h 397"/>
                <a:gd name="T52" fmla="*/ 38 w 266"/>
                <a:gd name="T53" fmla="*/ 310 h 397"/>
                <a:gd name="T54" fmla="*/ 59 w 266"/>
                <a:gd name="T55" fmla="*/ 331 h 397"/>
                <a:gd name="T56" fmla="*/ 71 w 266"/>
                <a:gd name="T57" fmla="*/ 339 h 397"/>
                <a:gd name="T58" fmla="*/ 99 w 266"/>
                <a:gd name="T59" fmla="*/ 351 h 397"/>
                <a:gd name="T60" fmla="*/ 127 w 266"/>
                <a:gd name="T61" fmla="*/ 354 h 397"/>
                <a:gd name="T62" fmla="*/ 145 w 266"/>
                <a:gd name="T63" fmla="*/ 353 h 397"/>
                <a:gd name="T64" fmla="*/ 162 w 266"/>
                <a:gd name="T65" fmla="*/ 348 h 397"/>
                <a:gd name="T66" fmla="*/ 191 w 266"/>
                <a:gd name="T67" fmla="*/ 331 h 397"/>
                <a:gd name="T68" fmla="*/ 201 w 266"/>
                <a:gd name="T69" fmla="*/ 318 h 397"/>
                <a:gd name="T70" fmla="*/ 210 w 266"/>
                <a:gd name="T71" fmla="*/ 303 h 397"/>
                <a:gd name="T72" fmla="*/ 216 w 266"/>
                <a:gd name="T73" fmla="*/ 268 h 397"/>
                <a:gd name="T74" fmla="*/ 215 w 266"/>
                <a:gd name="T75" fmla="*/ 250 h 397"/>
                <a:gd name="T76" fmla="*/ 210 w 266"/>
                <a:gd name="T77" fmla="*/ 234 h 397"/>
                <a:gd name="T78" fmla="*/ 191 w 266"/>
                <a:gd name="T79" fmla="*/ 207 h 397"/>
                <a:gd name="T80" fmla="*/ 178 w 266"/>
                <a:gd name="T81" fmla="*/ 198 h 397"/>
                <a:gd name="T82" fmla="*/ 165 w 266"/>
                <a:gd name="T83" fmla="*/ 191 h 397"/>
                <a:gd name="T84" fmla="*/ 130 w 266"/>
                <a:gd name="T85" fmla="*/ 184 h 397"/>
                <a:gd name="T86" fmla="*/ 119 w 266"/>
                <a:gd name="T87" fmla="*/ 184 h 397"/>
                <a:gd name="T88" fmla="*/ 97 w 266"/>
                <a:gd name="T89" fmla="*/ 189 h 397"/>
                <a:gd name="T90" fmla="*/ 86 w 266"/>
                <a:gd name="T91" fmla="*/ 194 h 397"/>
                <a:gd name="T92" fmla="*/ 68 w 266"/>
                <a:gd name="T93" fmla="*/ 207 h 397"/>
                <a:gd name="T94" fmla="*/ 53 w 266"/>
                <a:gd name="T95" fmla="*/ 224 h 397"/>
                <a:gd name="T96" fmla="*/ 8 w 266"/>
                <a:gd name="T97" fmla="*/ 224 h 397"/>
                <a:gd name="T98" fmla="*/ 12 w 266"/>
                <a:gd name="T99" fmla="*/ 211 h 397"/>
                <a:gd name="T100" fmla="*/ 17 w 266"/>
                <a:gd name="T101" fmla="*/ 183 h 397"/>
                <a:gd name="T102" fmla="*/ 25 w 266"/>
                <a:gd name="T103" fmla="*/ 146 h 397"/>
                <a:gd name="T104" fmla="*/ 31 w 266"/>
                <a:gd name="T105" fmla="*/ 107 h 397"/>
                <a:gd name="T106" fmla="*/ 244 w 266"/>
                <a:gd name="T107" fmla="*/ 0 h 397"/>
                <a:gd name="T108" fmla="*/ 89 w 266"/>
                <a:gd name="T109" fmla="*/ 44 h 397"/>
                <a:gd name="T110" fmla="*/ 64 w 266"/>
                <a:gd name="T111" fmla="*/ 169 h 397"/>
                <a:gd name="T112" fmla="*/ 79 w 266"/>
                <a:gd name="T113" fmla="*/ 158 h 397"/>
                <a:gd name="T114" fmla="*/ 96 w 266"/>
                <a:gd name="T115" fmla="*/ 150 h 397"/>
                <a:gd name="T116" fmla="*/ 116 w 266"/>
                <a:gd name="T117" fmla="*/ 143 h 397"/>
                <a:gd name="T118" fmla="*/ 137 w 266"/>
                <a:gd name="T119" fmla="*/ 14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" h="397">
                  <a:moveTo>
                    <a:pt x="137" y="141"/>
                  </a:moveTo>
                  <a:lnTo>
                    <a:pt x="137" y="141"/>
                  </a:lnTo>
                  <a:lnTo>
                    <a:pt x="150" y="141"/>
                  </a:lnTo>
                  <a:lnTo>
                    <a:pt x="163" y="143"/>
                  </a:lnTo>
                  <a:lnTo>
                    <a:pt x="177" y="146"/>
                  </a:lnTo>
                  <a:lnTo>
                    <a:pt x="188" y="151"/>
                  </a:lnTo>
                  <a:lnTo>
                    <a:pt x="188" y="151"/>
                  </a:lnTo>
                  <a:lnTo>
                    <a:pt x="200" y="156"/>
                  </a:lnTo>
                  <a:lnTo>
                    <a:pt x="210" y="161"/>
                  </a:lnTo>
                  <a:lnTo>
                    <a:pt x="219" y="168"/>
                  </a:lnTo>
                  <a:lnTo>
                    <a:pt x="229" y="176"/>
                  </a:lnTo>
                  <a:lnTo>
                    <a:pt x="229" y="176"/>
                  </a:lnTo>
                  <a:lnTo>
                    <a:pt x="236" y="184"/>
                  </a:lnTo>
                  <a:lnTo>
                    <a:pt x="244" y="194"/>
                  </a:lnTo>
                  <a:lnTo>
                    <a:pt x="251" y="206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61" y="229"/>
                  </a:lnTo>
                  <a:lnTo>
                    <a:pt x="262" y="240"/>
                  </a:lnTo>
                  <a:lnTo>
                    <a:pt x="266" y="254"/>
                  </a:lnTo>
                  <a:lnTo>
                    <a:pt x="266" y="267"/>
                  </a:lnTo>
                  <a:lnTo>
                    <a:pt x="266" y="267"/>
                  </a:lnTo>
                  <a:lnTo>
                    <a:pt x="266" y="282"/>
                  </a:lnTo>
                  <a:lnTo>
                    <a:pt x="262" y="295"/>
                  </a:lnTo>
                  <a:lnTo>
                    <a:pt x="259" y="308"/>
                  </a:lnTo>
                  <a:lnTo>
                    <a:pt x="254" y="321"/>
                  </a:lnTo>
                  <a:lnTo>
                    <a:pt x="254" y="321"/>
                  </a:lnTo>
                  <a:lnTo>
                    <a:pt x="249" y="333"/>
                  </a:lnTo>
                  <a:lnTo>
                    <a:pt x="243" y="343"/>
                  </a:lnTo>
                  <a:lnTo>
                    <a:pt x="234" y="353"/>
                  </a:lnTo>
                  <a:lnTo>
                    <a:pt x="226" y="363"/>
                  </a:lnTo>
                  <a:lnTo>
                    <a:pt x="226" y="363"/>
                  </a:lnTo>
                  <a:lnTo>
                    <a:pt x="216" y="371"/>
                  </a:lnTo>
                  <a:lnTo>
                    <a:pt x="205" y="377"/>
                  </a:lnTo>
                  <a:lnTo>
                    <a:pt x="193" y="384"/>
                  </a:lnTo>
                  <a:lnTo>
                    <a:pt x="182" y="389"/>
                  </a:lnTo>
                  <a:lnTo>
                    <a:pt x="182" y="389"/>
                  </a:lnTo>
                  <a:lnTo>
                    <a:pt x="168" y="392"/>
                  </a:lnTo>
                  <a:lnTo>
                    <a:pt x="155" y="396"/>
                  </a:lnTo>
                  <a:lnTo>
                    <a:pt x="140" y="397"/>
                  </a:lnTo>
                  <a:lnTo>
                    <a:pt x="127" y="397"/>
                  </a:lnTo>
                  <a:lnTo>
                    <a:pt x="127" y="397"/>
                  </a:lnTo>
                  <a:lnTo>
                    <a:pt x="106" y="397"/>
                  </a:lnTo>
                  <a:lnTo>
                    <a:pt x="86" y="392"/>
                  </a:lnTo>
                  <a:lnTo>
                    <a:pt x="68" y="38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35" y="367"/>
                  </a:lnTo>
                  <a:lnTo>
                    <a:pt x="21" y="354"/>
                  </a:lnTo>
                  <a:lnTo>
                    <a:pt x="10" y="341"/>
                  </a:lnTo>
                  <a:lnTo>
                    <a:pt x="0" y="325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8" y="310"/>
                  </a:lnTo>
                  <a:lnTo>
                    <a:pt x="48" y="321"/>
                  </a:lnTo>
                  <a:lnTo>
                    <a:pt x="59" y="331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84" y="346"/>
                  </a:lnTo>
                  <a:lnTo>
                    <a:pt x="99" y="351"/>
                  </a:lnTo>
                  <a:lnTo>
                    <a:pt x="112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45" y="353"/>
                  </a:lnTo>
                  <a:lnTo>
                    <a:pt x="162" y="348"/>
                  </a:lnTo>
                  <a:lnTo>
                    <a:pt x="162" y="348"/>
                  </a:lnTo>
                  <a:lnTo>
                    <a:pt x="178" y="341"/>
                  </a:lnTo>
                  <a:lnTo>
                    <a:pt x="191" y="331"/>
                  </a:lnTo>
                  <a:lnTo>
                    <a:pt x="191" y="331"/>
                  </a:lnTo>
                  <a:lnTo>
                    <a:pt x="201" y="318"/>
                  </a:lnTo>
                  <a:lnTo>
                    <a:pt x="210" y="303"/>
                  </a:lnTo>
                  <a:lnTo>
                    <a:pt x="210" y="303"/>
                  </a:lnTo>
                  <a:lnTo>
                    <a:pt x="215" y="287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15" y="250"/>
                  </a:lnTo>
                  <a:lnTo>
                    <a:pt x="210" y="234"/>
                  </a:lnTo>
                  <a:lnTo>
                    <a:pt x="210" y="234"/>
                  </a:lnTo>
                  <a:lnTo>
                    <a:pt x="201" y="219"/>
                  </a:lnTo>
                  <a:lnTo>
                    <a:pt x="191" y="207"/>
                  </a:lnTo>
                  <a:lnTo>
                    <a:pt x="191" y="207"/>
                  </a:lnTo>
                  <a:lnTo>
                    <a:pt x="178" y="198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49" y="186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19" y="184"/>
                  </a:lnTo>
                  <a:lnTo>
                    <a:pt x="107" y="186"/>
                  </a:lnTo>
                  <a:lnTo>
                    <a:pt x="97" y="189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6" y="201"/>
                  </a:lnTo>
                  <a:lnTo>
                    <a:pt x="68" y="207"/>
                  </a:lnTo>
                  <a:lnTo>
                    <a:pt x="59" y="216"/>
                  </a:lnTo>
                  <a:lnTo>
                    <a:pt x="53" y="224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53" y="0"/>
                  </a:lnTo>
                  <a:lnTo>
                    <a:pt x="244" y="0"/>
                  </a:lnTo>
                  <a:lnTo>
                    <a:pt x="244" y="44"/>
                  </a:lnTo>
                  <a:lnTo>
                    <a:pt x="89" y="44"/>
                  </a:lnTo>
                  <a:lnTo>
                    <a:pt x="64" y="169"/>
                  </a:lnTo>
                  <a:lnTo>
                    <a:pt x="64" y="169"/>
                  </a:lnTo>
                  <a:lnTo>
                    <a:pt x="71" y="163"/>
                  </a:lnTo>
                  <a:lnTo>
                    <a:pt x="79" y="158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106" y="146"/>
                  </a:lnTo>
                  <a:lnTo>
                    <a:pt x="116" y="143"/>
                  </a:lnTo>
                  <a:lnTo>
                    <a:pt x="137" y="141"/>
                  </a:lnTo>
                  <a:lnTo>
                    <a:pt x="13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574"/>
          <p:cNvSpPr>
            <a:spLocks noEditPoints="1"/>
          </p:cNvSpPr>
          <p:nvPr/>
        </p:nvSpPr>
        <p:spPr bwMode="auto">
          <a:xfrm>
            <a:off x="6808042" y="2005031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3 h 315"/>
              <a:gd name="T4" fmla="*/ 58 w 315"/>
              <a:gd name="T5" fmla="*/ 280 h 315"/>
              <a:gd name="T6" fmla="*/ 28 w 315"/>
              <a:gd name="T7" fmla="*/ 245 h 315"/>
              <a:gd name="T8" fmla="*/ 8 w 315"/>
              <a:gd name="T9" fmla="*/ 204 h 315"/>
              <a:gd name="T10" fmla="*/ 0 w 315"/>
              <a:gd name="T11" fmla="*/ 158 h 315"/>
              <a:gd name="T12" fmla="*/ 3 w 315"/>
              <a:gd name="T13" fmla="*/ 127 h 315"/>
              <a:gd name="T14" fmla="*/ 20 w 315"/>
              <a:gd name="T15" fmla="*/ 82 h 315"/>
              <a:gd name="T16" fmla="*/ 46 w 315"/>
              <a:gd name="T17" fmla="*/ 46 h 315"/>
              <a:gd name="T18" fmla="*/ 82 w 315"/>
              <a:gd name="T19" fmla="*/ 19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8 h 315"/>
              <a:gd name="T26" fmla="*/ 246 w 315"/>
              <a:gd name="T27" fmla="*/ 28 h 315"/>
              <a:gd name="T28" fmla="*/ 280 w 315"/>
              <a:gd name="T29" fmla="*/ 57 h 315"/>
              <a:gd name="T30" fmla="*/ 304 w 315"/>
              <a:gd name="T31" fmla="*/ 97 h 315"/>
              <a:gd name="T32" fmla="*/ 315 w 315"/>
              <a:gd name="T33" fmla="*/ 141 h 315"/>
              <a:gd name="T34" fmla="*/ 315 w 315"/>
              <a:gd name="T35" fmla="*/ 174 h 315"/>
              <a:gd name="T36" fmla="*/ 304 w 315"/>
              <a:gd name="T37" fmla="*/ 219 h 315"/>
              <a:gd name="T38" fmla="*/ 280 w 315"/>
              <a:gd name="T39" fmla="*/ 259 h 315"/>
              <a:gd name="T40" fmla="*/ 246 w 315"/>
              <a:gd name="T41" fmla="*/ 288 h 315"/>
              <a:gd name="T42" fmla="*/ 205 w 315"/>
              <a:gd name="T43" fmla="*/ 308 h 315"/>
              <a:gd name="T44" fmla="*/ 158 w 315"/>
              <a:gd name="T45" fmla="*/ 315 h 315"/>
              <a:gd name="T46" fmla="*/ 158 w 315"/>
              <a:gd name="T47" fmla="*/ 6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2 h 315"/>
              <a:gd name="T54" fmla="*/ 20 w 315"/>
              <a:gd name="T55" fmla="*/ 99 h 315"/>
              <a:gd name="T56" fmla="*/ 8 w 315"/>
              <a:gd name="T57" fmla="*/ 143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3 h 315"/>
              <a:gd name="T66" fmla="*/ 114 w 315"/>
              <a:gd name="T67" fmla="*/ 301 h 315"/>
              <a:gd name="T68" fmla="*/ 158 w 315"/>
              <a:gd name="T69" fmla="*/ 308 h 315"/>
              <a:gd name="T70" fmla="*/ 188 w 315"/>
              <a:gd name="T71" fmla="*/ 306 h 315"/>
              <a:gd name="T72" fmla="*/ 229 w 315"/>
              <a:gd name="T73" fmla="*/ 290 h 315"/>
              <a:gd name="T74" fmla="*/ 266 w 315"/>
              <a:gd name="T75" fmla="*/ 265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3 h 315"/>
              <a:gd name="T84" fmla="*/ 284 w 315"/>
              <a:gd name="T85" fmla="*/ 74 h 315"/>
              <a:gd name="T86" fmla="*/ 254 w 315"/>
              <a:gd name="T87" fmla="*/ 41 h 315"/>
              <a:gd name="T88" fmla="*/ 216 w 315"/>
              <a:gd name="T89" fmla="*/ 19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1"/>
                </a:lnTo>
                <a:lnTo>
                  <a:pt x="112" y="308"/>
                </a:lnTo>
                <a:lnTo>
                  <a:pt x="97" y="303"/>
                </a:lnTo>
                <a:lnTo>
                  <a:pt x="82" y="297"/>
                </a:lnTo>
                <a:lnTo>
                  <a:pt x="71" y="288"/>
                </a:lnTo>
                <a:lnTo>
                  <a:pt x="58" y="280"/>
                </a:lnTo>
                <a:lnTo>
                  <a:pt x="46" y="268"/>
                </a:lnTo>
                <a:lnTo>
                  <a:pt x="36" y="259"/>
                </a:lnTo>
                <a:lnTo>
                  <a:pt x="28" y="245"/>
                </a:lnTo>
                <a:lnTo>
                  <a:pt x="20" y="232"/>
                </a:lnTo>
                <a:lnTo>
                  <a:pt x="13" y="219"/>
                </a:lnTo>
                <a:lnTo>
                  <a:pt x="8" y="204"/>
                </a:lnTo>
                <a:lnTo>
                  <a:pt x="3" y="189"/>
                </a:lnTo>
                <a:lnTo>
                  <a:pt x="2" y="174"/>
                </a:lnTo>
                <a:lnTo>
                  <a:pt x="0" y="158"/>
                </a:lnTo>
                <a:lnTo>
                  <a:pt x="0" y="158"/>
                </a:lnTo>
                <a:lnTo>
                  <a:pt x="2" y="141"/>
                </a:lnTo>
                <a:lnTo>
                  <a:pt x="3" y="127"/>
                </a:lnTo>
                <a:lnTo>
                  <a:pt x="8" y="112"/>
                </a:lnTo>
                <a:lnTo>
                  <a:pt x="13" y="97"/>
                </a:lnTo>
                <a:lnTo>
                  <a:pt x="20" y="82"/>
                </a:lnTo>
                <a:lnTo>
                  <a:pt x="28" y="70"/>
                </a:lnTo>
                <a:lnTo>
                  <a:pt x="36" y="57"/>
                </a:lnTo>
                <a:lnTo>
                  <a:pt x="46" y="46"/>
                </a:lnTo>
                <a:lnTo>
                  <a:pt x="58" y="36"/>
                </a:lnTo>
                <a:lnTo>
                  <a:pt x="71" y="28"/>
                </a:lnTo>
                <a:lnTo>
                  <a:pt x="82" y="19"/>
                </a:lnTo>
                <a:lnTo>
                  <a:pt x="97" y="13"/>
                </a:lnTo>
                <a:lnTo>
                  <a:pt x="112" y="8"/>
                </a:lnTo>
                <a:lnTo>
                  <a:pt x="127" y="3"/>
                </a:lnTo>
                <a:lnTo>
                  <a:pt x="142" y="1"/>
                </a:lnTo>
                <a:lnTo>
                  <a:pt x="158" y="0"/>
                </a:lnTo>
                <a:lnTo>
                  <a:pt x="158" y="0"/>
                </a:lnTo>
                <a:lnTo>
                  <a:pt x="175" y="1"/>
                </a:lnTo>
                <a:lnTo>
                  <a:pt x="190" y="3"/>
                </a:lnTo>
                <a:lnTo>
                  <a:pt x="205" y="8"/>
                </a:lnTo>
                <a:lnTo>
                  <a:pt x="219" y="13"/>
                </a:lnTo>
                <a:lnTo>
                  <a:pt x="233" y="19"/>
                </a:lnTo>
                <a:lnTo>
                  <a:pt x="246" y="28"/>
                </a:lnTo>
                <a:lnTo>
                  <a:pt x="259" y="36"/>
                </a:lnTo>
                <a:lnTo>
                  <a:pt x="269" y="46"/>
                </a:lnTo>
                <a:lnTo>
                  <a:pt x="280" y="57"/>
                </a:lnTo>
                <a:lnTo>
                  <a:pt x="289" y="70"/>
                </a:lnTo>
                <a:lnTo>
                  <a:pt x="297" y="82"/>
                </a:lnTo>
                <a:lnTo>
                  <a:pt x="304" y="97"/>
                </a:lnTo>
                <a:lnTo>
                  <a:pt x="309" y="112"/>
                </a:lnTo>
                <a:lnTo>
                  <a:pt x="312" y="127"/>
                </a:lnTo>
                <a:lnTo>
                  <a:pt x="315" y="141"/>
                </a:lnTo>
                <a:lnTo>
                  <a:pt x="315" y="158"/>
                </a:lnTo>
                <a:lnTo>
                  <a:pt x="315" y="158"/>
                </a:lnTo>
                <a:lnTo>
                  <a:pt x="315" y="174"/>
                </a:lnTo>
                <a:lnTo>
                  <a:pt x="312" y="189"/>
                </a:lnTo>
                <a:lnTo>
                  <a:pt x="309" y="204"/>
                </a:lnTo>
                <a:lnTo>
                  <a:pt x="304" y="219"/>
                </a:lnTo>
                <a:lnTo>
                  <a:pt x="297" y="232"/>
                </a:lnTo>
                <a:lnTo>
                  <a:pt x="289" y="245"/>
                </a:lnTo>
                <a:lnTo>
                  <a:pt x="280" y="259"/>
                </a:lnTo>
                <a:lnTo>
                  <a:pt x="269" y="268"/>
                </a:lnTo>
                <a:lnTo>
                  <a:pt x="259" y="280"/>
                </a:lnTo>
                <a:lnTo>
                  <a:pt x="246" y="288"/>
                </a:lnTo>
                <a:lnTo>
                  <a:pt x="233" y="297"/>
                </a:lnTo>
                <a:lnTo>
                  <a:pt x="219" y="303"/>
                </a:lnTo>
                <a:lnTo>
                  <a:pt x="205" y="308"/>
                </a:lnTo>
                <a:lnTo>
                  <a:pt x="190" y="311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6"/>
                </a:moveTo>
                <a:lnTo>
                  <a:pt x="158" y="6"/>
                </a:lnTo>
                <a:lnTo>
                  <a:pt x="144" y="8"/>
                </a:lnTo>
                <a:lnTo>
                  <a:pt x="127" y="9"/>
                </a:lnTo>
                <a:lnTo>
                  <a:pt x="114" y="13"/>
                </a:lnTo>
                <a:lnTo>
                  <a:pt x="99" y="19"/>
                </a:lnTo>
                <a:lnTo>
                  <a:pt x="86" y="24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2"/>
                </a:lnTo>
                <a:lnTo>
                  <a:pt x="33" y="74"/>
                </a:lnTo>
                <a:lnTo>
                  <a:pt x="25" y="85"/>
                </a:lnTo>
                <a:lnTo>
                  <a:pt x="20" y="99"/>
                </a:lnTo>
                <a:lnTo>
                  <a:pt x="15" y="113"/>
                </a:lnTo>
                <a:lnTo>
                  <a:pt x="10" y="127"/>
                </a:lnTo>
                <a:lnTo>
                  <a:pt x="8" y="143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2"/>
                </a:lnTo>
                <a:lnTo>
                  <a:pt x="20" y="216"/>
                </a:lnTo>
                <a:lnTo>
                  <a:pt x="25" y="229"/>
                </a:lnTo>
                <a:lnTo>
                  <a:pt x="33" y="242"/>
                </a:lnTo>
                <a:lnTo>
                  <a:pt x="41" y="254"/>
                </a:lnTo>
                <a:lnTo>
                  <a:pt x="51" y="265"/>
                </a:lnTo>
                <a:lnTo>
                  <a:pt x="63" y="273"/>
                </a:lnTo>
                <a:lnTo>
                  <a:pt x="74" y="283"/>
                </a:lnTo>
                <a:lnTo>
                  <a:pt x="86" y="290"/>
                </a:lnTo>
                <a:lnTo>
                  <a:pt x="99" y="297"/>
                </a:lnTo>
                <a:lnTo>
                  <a:pt x="114" y="301"/>
                </a:lnTo>
                <a:lnTo>
                  <a:pt x="127" y="306"/>
                </a:lnTo>
                <a:lnTo>
                  <a:pt x="144" y="308"/>
                </a:lnTo>
                <a:lnTo>
                  <a:pt x="158" y="308"/>
                </a:lnTo>
                <a:lnTo>
                  <a:pt x="158" y="308"/>
                </a:lnTo>
                <a:lnTo>
                  <a:pt x="173" y="308"/>
                </a:lnTo>
                <a:lnTo>
                  <a:pt x="188" y="306"/>
                </a:lnTo>
                <a:lnTo>
                  <a:pt x="203" y="301"/>
                </a:lnTo>
                <a:lnTo>
                  <a:pt x="216" y="297"/>
                </a:lnTo>
                <a:lnTo>
                  <a:pt x="229" y="290"/>
                </a:lnTo>
                <a:lnTo>
                  <a:pt x="243" y="283"/>
                </a:lnTo>
                <a:lnTo>
                  <a:pt x="254" y="273"/>
                </a:lnTo>
                <a:lnTo>
                  <a:pt x="266" y="265"/>
                </a:lnTo>
                <a:lnTo>
                  <a:pt x="274" y="254"/>
                </a:lnTo>
                <a:lnTo>
                  <a:pt x="284" y="242"/>
                </a:lnTo>
                <a:lnTo>
                  <a:pt x="290" y="229"/>
                </a:lnTo>
                <a:lnTo>
                  <a:pt x="297" y="216"/>
                </a:lnTo>
                <a:lnTo>
                  <a:pt x="302" y="202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3"/>
                </a:lnTo>
                <a:lnTo>
                  <a:pt x="307" y="127"/>
                </a:lnTo>
                <a:lnTo>
                  <a:pt x="302" y="113"/>
                </a:lnTo>
                <a:lnTo>
                  <a:pt x="297" y="99"/>
                </a:lnTo>
                <a:lnTo>
                  <a:pt x="290" y="85"/>
                </a:lnTo>
                <a:lnTo>
                  <a:pt x="284" y="74"/>
                </a:lnTo>
                <a:lnTo>
                  <a:pt x="274" y="62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29" y="24"/>
                </a:lnTo>
                <a:lnTo>
                  <a:pt x="216" y="19"/>
                </a:lnTo>
                <a:lnTo>
                  <a:pt x="203" y="13"/>
                </a:lnTo>
                <a:lnTo>
                  <a:pt x="188" y="9"/>
                </a:lnTo>
                <a:lnTo>
                  <a:pt x="173" y="8"/>
                </a:lnTo>
                <a:lnTo>
                  <a:pt x="158" y="6"/>
                </a:lnTo>
                <a:lnTo>
                  <a:pt x="15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75"/>
          <p:cNvSpPr>
            <a:spLocks noEditPoints="1"/>
          </p:cNvSpPr>
          <p:nvPr/>
        </p:nvSpPr>
        <p:spPr bwMode="auto">
          <a:xfrm>
            <a:off x="6935624" y="2078323"/>
            <a:ext cx="183231" cy="234807"/>
          </a:xfrm>
          <a:custGeom>
            <a:avLst/>
            <a:gdLst>
              <a:gd name="T0" fmla="*/ 91 w 135"/>
              <a:gd name="T1" fmla="*/ 160 h 173"/>
              <a:gd name="T2" fmla="*/ 96 w 135"/>
              <a:gd name="T3" fmla="*/ 147 h 173"/>
              <a:gd name="T4" fmla="*/ 124 w 135"/>
              <a:gd name="T5" fmla="*/ 106 h 173"/>
              <a:gd name="T6" fmla="*/ 135 w 135"/>
              <a:gd name="T7" fmla="*/ 68 h 173"/>
              <a:gd name="T8" fmla="*/ 129 w 135"/>
              <a:gd name="T9" fmla="*/ 41 h 173"/>
              <a:gd name="T10" fmla="*/ 106 w 135"/>
              <a:gd name="T11" fmla="*/ 12 h 173"/>
              <a:gd name="T12" fmla="*/ 68 w 135"/>
              <a:gd name="T13" fmla="*/ 0 h 173"/>
              <a:gd name="T14" fmla="*/ 41 w 135"/>
              <a:gd name="T15" fmla="*/ 5 h 173"/>
              <a:gd name="T16" fmla="*/ 12 w 135"/>
              <a:gd name="T17" fmla="*/ 30 h 173"/>
              <a:gd name="T18" fmla="*/ 0 w 135"/>
              <a:gd name="T19" fmla="*/ 68 h 173"/>
              <a:gd name="T20" fmla="*/ 3 w 135"/>
              <a:gd name="T21" fmla="*/ 92 h 173"/>
              <a:gd name="T22" fmla="*/ 28 w 135"/>
              <a:gd name="T23" fmla="*/ 130 h 173"/>
              <a:gd name="T24" fmla="*/ 41 w 135"/>
              <a:gd name="T25" fmla="*/ 150 h 173"/>
              <a:gd name="T26" fmla="*/ 43 w 135"/>
              <a:gd name="T27" fmla="*/ 160 h 173"/>
              <a:gd name="T28" fmla="*/ 92 w 135"/>
              <a:gd name="T29" fmla="*/ 173 h 173"/>
              <a:gd name="T30" fmla="*/ 78 w 135"/>
              <a:gd name="T31" fmla="*/ 122 h 173"/>
              <a:gd name="T32" fmla="*/ 78 w 135"/>
              <a:gd name="T33" fmla="*/ 119 h 173"/>
              <a:gd name="T34" fmla="*/ 104 w 135"/>
              <a:gd name="T35" fmla="*/ 68 h 173"/>
              <a:gd name="T36" fmla="*/ 114 w 135"/>
              <a:gd name="T37" fmla="*/ 63 h 173"/>
              <a:gd name="T38" fmla="*/ 114 w 135"/>
              <a:gd name="T39" fmla="*/ 54 h 173"/>
              <a:gd name="T40" fmla="*/ 101 w 135"/>
              <a:gd name="T41" fmla="*/ 48 h 173"/>
              <a:gd name="T42" fmla="*/ 94 w 135"/>
              <a:gd name="T43" fmla="*/ 51 h 173"/>
              <a:gd name="T44" fmla="*/ 89 w 135"/>
              <a:gd name="T45" fmla="*/ 64 h 173"/>
              <a:gd name="T46" fmla="*/ 45 w 135"/>
              <a:gd name="T47" fmla="*/ 59 h 173"/>
              <a:gd name="T48" fmla="*/ 36 w 135"/>
              <a:gd name="T49" fmla="*/ 48 h 173"/>
              <a:gd name="T50" fmla="*/ 28 w 135"/>
              <a:gd name="T51" fmla="*/ 48 h 173"/>
              <a:gd name="T52" fmla="*/ 20 w 135"/>
              <a:gd name="T53" fmla="*/ 59 h 173"/>
              <a:gd name="T54" fmla="*/ 25 w 135"/>
              <a:gd name="T55" fmla="*/ 66 h 173"/>
              <a:gd name="T56" fmla="*/ 41 w 135"/>
              <a:gd name="T57" fmla="*/ 69 h 173"/>
              <a:gd name="T58" fmla="*/ 56 w 135"/>
              <a:gd name="T59" fmla="*/ 122 h 173"/>
              <a:gd name="T60" fmla="*/ 51 w 135"/>
              <a:gd name="T61" fmla="*/ 152 h 173"/>
              <a:gd name="T62" fmla="*/ 28 w 135"/>
              <a:gd name="T63" fmla="*/ 115 h 173"/>
              <a:gd name="T64" fmla="*/ 13 w 135"/>
              <a:gd name="T65" fmla="*/ 94 h 173"/>
              <a:gd name="T66" fmla="*/ 8 w 135"/>
              <a:gd name="T67" fmla="*/ 68 h 173"/>
              <a:gd name="T68" fmla="*/ 18 w 135"/>
              <a:gd name="T69" fmla="*/ 35 h 173"/>
              <a:gd name="T70" fmla="*/ 35 w 135"/>
              <a:gd name="T71" fmla="*/ 18 h 173"/>
              <a:gd name="T72" fmla="*/ 68 w 135"/>
              <a:gd name="T73" fmla="*/ 8 h 173"/>
              <a:gd name="T74" fmla="*/ 86 w 135"/>
              <a:gd name="T75" fmla="*/ 10 h 173"/>
              <a:gd name="T76" fmla="*/ 101 w 135"/>
              <a:gd name="T77" fmla="*/ 18 h 173"/>
              <a:gd name="T78" fmla="*/ 125 w 135"/>
              <a:gd name="T79" fmla="*/ 53 h 173"/>
              <a:gd name="T80" fmla="*/ 127 w 135"/>
              <a:gd name="T81" fmla="*/ 74 h 173"/>
              <a:gd name="T82" fmla="*/ 114 w 135"/>
              <a:gd name="T83" fmla="*/ 106 h 173"/>
              <a:gd name="T84" fmla="*/ 94 w 135"/>
              <a:gd name="T85" fmla="*/ 132 h 173"/>
              <a:gd name="T86" fmla="*/ 78 w 135"/>
              <a:gd name="T87" fmla="*/ 152 h 173"/>
              <a:gd name="T88" fmla="*/ 64 w 135"/>
              <a:gd name="T89" fmla="*/ 87 h 173"/>
              <a:gd name="T90" fmla="*/ 61 w 135"/>
              <a:gd name="T91" fmla="*/ 117 h 173"/>
              <a:gd name="T92" fmla="*/ 46 w 135"/>
              <a:gd name="T93" fmla="*/ 69 h 173"/>
              <a:gd name="T94" fmla="*/ 87 w 135"/>
              <a:gd name="T95" fmla="*/ 69 h 173"/>
              <a:gd name="T96" fmla="*/ 73 w 135"/>
              <a:gd name="T97" fmla="*/ 117 h 173"/>
              <a:gd name="T98" fmla="*/ 69 w 135"/>
              <a:gd name="T99" fmla="*/ 87 h 173"/>
              <a:gd name="T100" fmla="*/ 69 w 135"/>
              <a:gd name="T101" fmla="*/ 82 h 173"/>
              <a:gd name="T102" fmla="*/ 64 w 135"/>
              <a:gd name="T103" fmla="*/ 82 h 173"/>
              <a:gd name="T104" fmla="*/ 94 w 135"/>
              <a:gd name="T105" fmla="*/ 64 h 173"/>
              <a:gd name="T106" fmla="*/ 99 w 135"/>
              <a:gd name="T107" fmla="*/ 53 h 173"/>
              <a:gd name="T108" fmla="*/ 106 w 135"/>
              <a:gd name="T109" fmla="*/ 53 h 173"/>
              <a:gd name="T110" fmla="*/ 109 w 135"/>
              <a:gd name="T111" fmla="*/ 61 h 173"/>
              <a:gd name="T112" fmla="*/ 102 w 135"/>
              <a:gd name="T113" fmla="*/ 64 h 173"/>
              <a:gd name="T114" fmla="*/ 94 w 135"/>
              <a:gd name="T115" fmla="*/ 64 h 173"/>
              <a:gd name="T116" fmla="*/ 25 w 135"/>
              <a:gd name="T117" fmla="*/ 61 h 173"/>
              <a:gd name="T118" fmla="*/ 31 w 135"/>
              <a:gd name="T119" fmla="*/ 53 h 173"/>
              <a:gd name="T120" fmla="*/ 36 w 135"/>
              <a:gd name="T121" fmla="*/ 54 h 173"/>
              <a:gd name="T122" fmla="*/ 40 w 135"/>
              <a:gd name="T123" fmla="*/ 64 h 173"/>
              <a:gd name="T124" fmla="*/ 25 w 135"/>
              <a:gd name="T125" fmla="*/ 6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" h="173">
                <a:moveTo>
                  <a:pt x="92" y="162"/>
                </a:moveTo>
                <a:lnTo>
                  <a:pt x="92" y="162"/>
                </a:lnTo>
                <a:lnTo>
                  <a:pt x="91" y="160"/>
                </a:lnTo>
                <a:lnTo>
                  <a:pt x="91" y="160"/>
                </a:lnTo>
                <a:lnTo>
                  <a:pt x="91" y="160"/>
                </a:lnTo>
                <a:lnTo>
                  <a:pt x="96" y="147"/>
                </a:lnTo>
                <a:lnTo>
                  <a:pt x="102" y="135"/>
                </a:lnTo>
                <a:lnTo>
                  <a:pt x="117" y="115"/>
                </a:lnTo>
                <a:lnTo>
                  <a:pt x="124" y="106"/>
                </a:lnTo>
                <a:lnTo>
                  <a:pt x="130" y="94"/>
                </a:lnTo>
                <a:lnTo>
                  <a:pt x="134" y="81"/>
                </a:lnTo>
                <a:lnTo>
                  <a:pt x="135" y="68"/>
                </a:lnTo>
                <a:lnTo>
                  <a:pt x="135" y="68"/>
                </a:lnTo>
                <a:lnTo>
                  <a:pt x="134" y="53"/>
                </a:lnTo>
                <a:lnTo>
                  <a:pt x="129" y="41"/>
                </a:lnTo>
                <a:lnTo>
                  <a:pt x="124" y="30"/>
                </a:lnTo>
                <a:lnTo>
                  <a:pt x="116" y="20"/>
                </a:lnTo>
                <a:lnTo>
                  <a:pt x="106" y="12"/>
                </a:lnTo>
                <a:lnTo>
                  <a:pt x="94" y="5"/>
                </a:lnTo>
                <a:lnTo>
                  <a:pt x="81" y="2"/>
                </a:lnTo>
                <a:lnTo>
                  <a:pt x="68" y="0"/>
                </a:lnTo>
                <a:lnTo>
                  <a:pt x="68" y="0"/>
                </a:lnTo>
                <a:lnTo>
                  <a:pt x="53" y="2"/>
                </a:lnTo>
                <a:lnTo>
                  <a:pt x="41" y="5"/>
                </a:lnTo>
                <a:lnTo>
                  <a:pt x="30" y="12"/>
                </a:lnTo>
                <a:lnTo>
                  <a:pt x="20" y="20"/>
                </a:lnTo>
                <a:lnTo>
                  <a:pt x="12" y="30"/>
                </a:lnTo>
                <a:lnTo>
                  <a:pt x="5" y="41"/>
                </a:lnTo>
                <a:lnTo>
                  <a:pt x="2" y="53"/>
                </a:lnTo>
                <a:lnTo>
                  <a:pt x="0" y="68"/>
                </a:lnTo>
                <a:lnTo>
                  <a:pt x="0" y="68"/>
                </a:lnTo>
                <a:lnTo>
                  <a:pt x="0" y="81"/>
                </a:lnTo>
                <a:lnTo>
                  <a:pt x="3" y="92"/>
                </a:lnTo>
                <a:lnTo>
                  <a:pt x="8" y="102"/>
                </a:lnTo>
                <a:lnTo>
                  <a:pt x="15" y="112"/>
                </a:lnTo>
                <a:lnTo>
                  <a:pt x="28" y="130"/>
                </a:lnTo>
                <a:lnTo>
                  <a:pt x="36" y="140"/>
                </a:lnTo>
                <a:lnTo>
                  <a:pt x="41" y="150"/>
                </a:lnTo>
                <a:lnTo>
                  <a:pt x="41" y="150"/>
                </a:lnTo>
                <a:lnTo>
                  <a:pt x="45" y="160"/>
                </a:lnTo>
                <a:lnTo>
                  <a:pt x="43" y="160"/>
                </a:lnTo>
                <a:lnTo>
                  <a:pt x="43" y="160"/>
                </a:lnTo>
                <a:lnTo>
                  <a:pt x="43" y="162"/>
                </a:lnTo>
                <a:lnTo>
                  <a:pt x="43" y="173"/>
                </a:lnTo>
                <a:lnTo>
                  <a:pt x="92" y="173"/>
                </a:lnTo>
                <a:lnTo>
                  <a:pt x="92" y="162"/>
                </a:lnTo>
                <a:close/>
                <a:moveTo>
                  <a:pt x="78" y="152"/>
                </a:moveTo>
                <a:lnTo>
                  <a:pt x="78" y="122"/>
                </a:lnTo>
                <a:lnTo>
                  <a:pt x="78" y="122"/>
                </a:lnTo>
                <a:lnTo>
                  <a:pt x="78" y="119"/>
                </a:lnTo>
                <a:lnTo>
                  <a:pt x="78" y="119"/>
                </a:lnTo>
                <a:lnTo>
                  <a:pt x="92" y="69"/>
                </a:lnTo>
                <a:lnTo>
                  <a:pt x="92" y="69"/>
                </a:lnTo>
                <a:lnTo>
                  <a:pt x="104" y="68"/>
                </a:lnTo>
                <a:lnTo>
                  <a:pt x="111" y="66"/>
                </a:lnTo>
                <a:lnTo>
                  <a:pt x="114" y="63"/>
                </a:lnTo>
                <a:lnTo>
                  <a:pt x="114" y="63"/>
                </a:lnTo>
                <a:lnTo>
                  <a:pt x="114" y="61"/>
                </a:lnTo>
                <a:lnTo>
                  <a:pt x="114" y="58"/>
                </a:lnTo>
                <a:lnTo>
                  <a:pt x="114" y="54"/>
                </a:lnTo>
                <a:lnTo>
                  <a:pt x="111" y="51"/>
                </a:lnTo>
                <a:lnTo>
                  <a:pt x="104" y="48"/>
                </a:lnTo>
                <a:lnTo>
                  <a:pt x="101" y="48"/>
                </a:lnTo>
                <a:lnTo>
                  <a:pt x="97" y="48"/>
                </a:lnTo>
                <a:lnTo>
                  <a:pt x="97" y="48"/>
                </a:lnTo>
                <a:lnTo>
                  <a:pt x="94" y="51"/>
                </a:lnTo>
                <a:lnTo>
                  <a:pt x="92" y="56"/>
                </a:lnTo>
                <a:lnTo>
                  <a:pt x="89" y="64"/>
                </a:lnTo>
                <a:lnTo>
                  <a:pt x="89" y="64"/>
                </a:lnTo>
                <a:lnTo>
                  <a:pt x="45" y="64"/>
                </a:lnTo>
                <a:lnTo>
                  <a:pt x="45" y="64"/>
                </a:lnTo>
                <a:lnTo>
                  <a:pt x="45" y="59"/>
                </a:lnTo>
                <a:lnTo>
                  <a:pt x="41" y="53"/>
                </a:lnTo>
                <a:lnTo>
                  <a:pt x="40" y="49"/>
                </a:lnTo>
                <a:lnTo>
                  <a:pt x="36" y="48"/>
                </a:lnTo>
                <a:lnTo>
                  <a:pt x="33" y="48"/>
                </a:lnTo>
                <a:lnTo>
                  <a:pt x="28" y="48"/>
                </a:lnTo>
                <a:lnTo>
                  <a:pt x="28" y="48"/>
                </a:lnTo>
                <a:lnTo>
                  <a:pt x="23" y="51"/>
                </a:lnTo>
                <a:lnTo>
                  <a:pt x="20" y="56"/>
                </a:lnTo>
                <a:lnTo>
                  <a:pt x="20" y="59"/>
                </a:lnTo>
                <a:lnTo>
                  <a:pt x="21" y="63"/>
                </a:lnTo>
                <a:lnTo>
                  <a:pt x="21" y="63"/>
                </a:lnTo>
                <a:lnTo>
                  <a:pt x="25" y="66"/>
                </a:lnTo>
                <a:lnTo>
                  <a:pt x="30" y="68"/>
                </a:lnTo>
                <a:lnTo>
                  <a:pt x="41" y="69"/>
                </a:lnTo>
                <a:lnTo>
                  <a:pt x="41" y="69"/>
                </a:lnTo>
                <a:lnTo>
                  <a:pt x="56" y="119"/>
                </a:lnTo>
                <a:lnTo>
                  <a:pt x="56" y="119"/>
                </a:lnTo>
                <a:lnTo>
                  <a:pt x="56" y="122"/>
                </a:lnTo>
                <a:lnTo>
                  <a:pt x="56" y="152"/>
                </a:lnTo>
                <a:lnTo>
                  <a:pt x="51" y="152"/>
                </a:lnTo>
                <a:lnTo>
                  <a:pt x="51" y="152"/>
                </a:lnTo>
                <a:lnTo>
                  <a:pt x="46" y="142"/>
                </a:lnTo>
                <a:lnTo>
                  <a:pt x="41" y="132"/>
                </a:lnTo>
                <a:lnTo>
                  <a:pt x="28" y="115"/>
                </a:lnTo>
                <a:lnTo>
                  <a:pt x="28" y="115"/>
                </a:lnTo>
                <a:lnTo>
                  <a:pt x="20" y="104"/>
                </a:lnTo>
                <a:lnTo>
                  <a:pt x="13" y="94"/>
                </a:lnTo>
                <a:lnTo>
                  <a:pt x="8" y="81"/>
                </a:lnTo>
                <a:lnTo>
                  <a:pt x="8" y="68"/>
                </a:lnTo>
                <a:lnTo>
                  <a:pt x="8" y="68"/>
                </a:lnTo>
                <a:lnTo>
                  <a:pt x="8" y="56"/>
                </a:lnTo>
                <a:lnTo>
                  <a:pt x="13" y="45"/>
                </a:lnTo>
                <a:lnTo>
                  <a:pt x="18" y="35"/>
                </a:lnTo>
                <a:lnTo>
                  <a:pt x="25" y="25"/>
                </a:lnTo>
                <a:lnTo>
                  <a:pt x="25" y="25"/>
                </a:lnTo>
                <a:lnTo>
                  <a:pt x="35" y="18"/>
                </a:lnTo>
                <a:lnTo>
                  <a:pt x="45" y="12"/>
                </a:lnTo>
                <a:lnTo>
                  <a:pt x="56" y="8"/>
                </a:lnTo>
                <a:lnTo>
                  <a:pt x="68" y="8"/>
                </a:lnTo>
                <a:lnTo>
                  <a:pt x="68" y="8"/>
                </a:lnTo>
                <a:lnTo>
                  <a:pt x="76" y="8"/>
                </a:lnTo>
                <a:lnTo>
                  <a:pt x="86" y="10"/>
                </a:lnTo>
                <a:lnTo>
                  <a:pt x="94" y="13"/>
                </a:lnTo>
                <a:lnTo>
                  <a:pt x="101" y="18"/>
                </a:lnTo>
                <a:lnTo>
                  <a:pt x="101" y="18"/>
                </a:lnTo>
                <a:lnTo>
                  <a:pt x="112" y="28"/>
                </a:lnTo>
                <a:lnTo>
                  <a:pt x="119" y="40"/>
                </a:lnTo>
                <a:lnTo>
                  <a:pt x="125" y="53"/>
                </a:lnTo>
                <a:lnTo>
                  <a:pt x="127" y="68"/>
                </a:lnTo>
                <a:lnTo>
                  <a:pt x="127" y="68"/>
                </a:lnTo>
                <a:lnTo>
                  <a:pt x="127" y="74"/>
                </a:lnTo>
                <a:lnTo>
                  <a:pt x="125" y="82"/>
                </a:lnTo>
                <a:lnTo>
                  <a:pt x="122" y="94"/>
                </a:lnTo>
                <a:lnTo>
                  <a:pt x="114" y="106"/>
                </a:lnTo>
                <a:lnTo>
                  <a:pt x="106" y="115"/>
                </a:lnTo>
                <a:lnTo>
                  <a:pt x="106" y="115"/>
                </a:lnTo>
                <a:lnTo>
                  <a:pt x="94" y="132"/>
                </a:lnTo>
                <a:lnTo>
                  <a:pt x="89" y="142"/>
                </a:lnTo>
                <a:lnTo>
                  <a:pt x="84" y="152"/>
                </a:lnTo>
                <a:lnTo>
                  <a:pt x="78" y="152"/>
                </a:lnTo>
                <a:close/>
                <a:moveTo>
                  <a:pt x="63" y="84"/>
                </a:moveTo>
                <a:lnTo>
                  <a:pt x="63" y="84"/>
                </a:lnTo>
                <a:lnTo>
                  <a:pt x="64" y="87"/>
                </a:lnTo>
                <a:lnTo>
                  <a:pt x="64" y="117"/>
                </a:lnTo>
                <a:lnTo>
                  <a:pt x="61" y="117"/>
                </a:lnTo>
                <a:lnTo>
                  <a:pt x="61" y="117"/>
                </a:lnTo>
                <a:lnTo>
                  <a:pt x="61" y="117"/>
                </a:lnTo>
                <a:lnTo>
                  <a:pt x="61" y="117"/>
                </a:lnTo>
                <a:lnTo>
                  <a:pt x="46" y="69"/>
                </a:lnTo>
                <a:lnTo>
                  <a:pt x="46" y="69"/>
                </a:lnTo>
                <a:lnTo>
                  <a:pt x="87" y="69"/>
                </a:lnTo>
                <a:lnTo>
                  <a:pt x="87" y="69"/>
                </a:lnTo>
                <a:lnTo>
                  <a:pt x="74" y="117"/>
                </a:lnTo>
                <a:lnTo>
                  <a:pt x="74" y="117"/>
                </a:lnTo>
                <a:lnTo>
                  <a:pt x="73" y="117"/>
                </a:lnTo>
                <a:lnTo>
                  <a:pt x="69" y="117"/>
                </a:lnTo>
                <a:lnTo>
                  <a:pt x="69" y="87"/>
                </a:lnTo>
                <a:lnTo>
                  <a:pt x="69" y="87"/>
                </a:lnTo>
                <a:lnTo>
                  <a:pt x="71" y="84"/>
                </a:lnTo>
                <a:lnTo>
                  <a:pt x="71" y="84"/>
                </a:lnTo>
                <a:lnTo>
                  <a:pt x="69" y="82"/>
                </a:lnTo>
                <a:lnTo>
                  <a:pt x="68" y="81"/>
                </a:lnTo>
                <a:lnTo>
                  <a:pt x="68" y="81"/>
                </a:lnTo>
                <a:lnTo>
                  <a:pt x="64" y="82"/>
                </a:lnTo>
                <a:lnTo>
                  <a:pt x="63" y="84"/>
                </a:lnTo>
                <a:lnTo>
                  <a:pt x="63" y="84"/>
                </a:lnTo>
                <a:close/>
                <a:moveTo>
                  <a:pt x="94" y="64"/>
                </a:moveTo>
                <a:lnTo>
                  <a:pt x="94" y="64"/>
                </a:lnTo>
                <a:lnTo>
                  <a:pt x="97" y="56"/>
                </a:lnTo>
                <a:lnTo>
                  <a:pt x="99" y="53"/>
                </a:lnTo>
                <a:lnTo>
                  <a:pt x="102" y="51"/>
                </a:lnTo>
                <a:lnTo>
                  <a:pt x="102" y="51"/>
                </a:lnTo>
                <a:lnTo>
                  <a:pt x="106" y="53"/>
                </a:lnTo>
                <a:lnTo>
                  <a:pt x="109" y="56"/>
                </a:lnTo>
                <a:lnTo>
                  <a:pt x="111" y="58"/>
                </a:lnTo>
                <a:lnTo>
                  <a:pt x="109" y="61"/>
                </a:lnTo>
                <a:lnTo>
                  <a:pt x="109" y="61"/>
                </a:lnTo>
                <a:lnTo>
                  <a:pt x="107" y="63"/>
                </a:lnTo>
                <a:lnTo>
                  <a:pt x="102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close/>
                <a:moveTo>
                  <a:pt x="25" y="61"/>
                </a:moveTo>
                <a:lnTo>
                  <a:pt x="25" y="61"/>
                </a:lnTo>
                <a:lnTo>
                  <a:pt x="25" y="58"/>
                </a:lnTo>
                <a:lnTo>
                  <a:pt x="26" y="54"/>
                </a:lnTo>
                <a:lnTo>
                  <a:pt x="31" y="53"/>
                </a:lnTo>
                <a:lnTo>
                  <a:pt x="35" y="53"/>
                </a:lnTo>
                <a:lnTo>
                  <a:pt x="35" y="53"/>
                </a:lnTo>
                <a:lnTo>
                  <a:pt x="36" y="54"/>
                </a:lnTo>
                <a:lnTo>
                  <a:pt x="38" y="58"/>
                </a:lnTo>
                <a:lnTo>
                  <a:pt x="40" y="64"/>
                </a:lnTo>
                <a:lnTo>
                  <a:pt x="40" y="64"/>
                </a:lnTo>
                <a:lnTo>
                  <a:pt x="33" y="64"/>
                </a:lnTo>
                <a:lnTo>
                  <a:pt x="28" y="63"/>
                </a:lnTo>
                <a:lnTo>
                  <a:pt x="25" y="61"/>
                </a:lnTo>
                <a:lnTo>
                  <a:pt x="25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576"/>
          <p:cNvSpPr>
            <a:spLocks noChangeArrowheads="1"/>
          </p:cNvSpPr>
          <p:nvPr/>
        </p:nvSpPr>
        <p:spPr bwMode="auto">
          <a:xfrm>
            <a:off x="6993986" y="2319916"/>
            <a:ext cx="66506" cy="6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577"/>
          <p:cNvSpPr/>
          <p:nvPr/>
        </p:nvSpPr>
        <p:spPr bwMode="auto">
          <a:xfrm>
            <a:off x="6993986" y="2333488"/>
            <a:ext cx="66506" cy="33932"/>
          </a:xfrm>
          <a:custGeom>
            <a:avLst/>
            <a:gdLst>
              <a:gd name="T0" fmla="*/ 46 w 49"/>
              <a:gd name="T1" fmla="*/ 7 h 25"/>
              <a:gd name="T2" fmla="*/ 48 w 49"/>
              <a:gd name="T3" fmla="*/ 7 h 25"/>
              <a:gd name="T4" fmla="*/ 48 w 49"/>
              <a:gd name="T5" fmla="*/ 7 h 25"/>
              <a:gd name="T6" fmla="*/ 48 w 49"/>
              <a:gd name="T7" fmla="*/ 7 h 25"/>
              <a:gd name="T8" fmla="*/ 49 w 49"/>
              <a:gd name="T9" fmla="*/ 5 h 25"/>
              <a:gd name="T10" fmla="*/ 49 w 49"/>
              <a:gd name="T11" fmla="*/ 0 h 25"/>
              <a:gd name="T12" fmla="*/ 0 w 49"/>
              <a:gd name="T13" fmla="*/ 0 h 25"/>
              <a:gd name="T14" fmla="*/ 0 w 49"/>
              <a:gd name="T15" fmla="*/ 5 h 25"/>
              <a:gd name="T16" fmla="*/ 0 w 49"/>
              <a:gd name="T17" fmla="*/ 5 h 25"/>
              <a:gd name="T18" fmla="*/ 0 w 49"/>
              <a:gd name="T19" fmla="*/ 7 h 25"/>
              <a:gd name="T20" fmla="*/ 2 w 49"/>
              <a:gd name="T21" fmla="*/ 7 h 25"/>
              <a:gd name="T22" fmla="*/ 3 w 49"/>
              <a:gd name="T23" fmla="*/ 7 h 25"/>
              <a:gd name="T24" fmla="*/ 3 w 49"/>
              <a:gd name="T25" fmla="*/ 7 h 25"/>
              <a:gd name="T26" fmla="*/ 7 w 49"/>
              <a:gd name="T27" fmla="*/ 13 h 25"/>
              <a:gd name="T28" fmla="*/ 10 w 49"/>
              <a:gd name="T29" fmla="*/ 20 h 25"/>
              <a:gd name="T30" fmla="*/ 15 w 49"/>
              <a:gd name="T31" fmla="*/ 23 h 25"/>
              <a:gd name="T32" fmla="*/ 21 w 49"/>
              <a:gd name="T33" fmla="*/ 25 h 25"/>
              <a:gd name="T34" fmla="*/ 28 w 49"/>
              <a:gd name="T35" fmla="*/ 25 h 25"/>
              <a:gd name="T36" fmla="*/ 28 w 49"/>
              <a:gd name="T37" fmla="*/ 25 h 25"/>
              <a:gd name="T38" fmla="*/ 35 w 49"/>
              <a:gd name="T39" fmla="*/ 23 h 25"/>
              <a:gd name="T40" fmla="*/ 40 w 49"/>
              <a:gd name="T41" fmla="*/ 20 h 25"/>
              <a:gd name="T42" fmla="*/ 43 w 49"/>
              <a:gd name="T43" fmla="*/ 13 h 25"/>
              <a:gd name="T44" fmla="*/ 46 w 49"/>
              <a:gd name="T45" fmla="*/ 7 h 25"/>
              <a:gd name="T46" fmla="*/ 46 w 49"/>
              <a:gd name="T4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25">
                <a:moveTo>
                  <a:pt x="46" y="7"/>
                </a:move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9" y="5"/>
                </a:lnTo>
                <a:lnTo>
                  <a:pt x="49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7"/>
                </a:lnTo>
                <a:lnTo>
                  <a:pt x="7" y="13"/>
                </a:lnTo>
                <a:lnTo>
                  <a:pt x="10" y="20"/>
                </a:lnTo>
                <a:lnTo>
                  <a:pt x="15" y="23"/>
                </a:lnTo>
                <a:lnTo>
                  <a:pt x="21" y="25"/>
                </a:lnTo>
                <a:lnTo>
                  <a:pt x="28" y="25"/>
                </a:lnTo>
                <a:lnTo>
                  <a:pt x="28" y="25"/>
                </a:lnTo>
                <a:lnTo>
                  <a:pt x="35" y="23"/>
                </a:lnTo>
                <a:lnTo>
                  <a:pt x="40" y="20"/>
                </a:lnTo>
                <a:lnTo>
                  <a:pt x="43" y="13"/>
                </a:lnTo>
                <a:lnTo>
                  <a:pt x="46" y="7"/>
                </a:lnTo>
                <a:lnTo>
                  <a:pt x="4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950219" y="1297929"/>
            <a:ext cx="2808736" cy="1560788"/>
            <a:chOff x="4604769" y="2309048"/>
            <a:chExt cx="2808736" cy="1560788"/>
          </a:xfrm>
        </p:grpSpPr>
        <p:sp>
          <p:nvSpPr>
            <p:cNvPr id="3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50219" y="3048054"/>
            <a:ext cx="2808736" cy="1560788"/>
            <a:chOff x="4604769" y="2309048"/>
            <a:chExt cx="2808736" cy="1560788"/>
          </a:xfrm>
        </p:grpSpPr>
        <p:sp>
          <p:nvSpPr>
            <p:cNvPr id="4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411645" y="1060661"/>
            <a:ext cx="2808736" cy="1560788"/>
            <a:chOff x="4604769" y="2309048"/>
            <a:chExt cx="2808736" cy="1560788"/>
          </a:xfrm>
        </p:grpSpPr>
        <p:sp>
          <p:nvSpPr>
            <p:cNvPr id="5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9" name="任意多边形 68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74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6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77" name="矩形 76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4512" y="2253084"/>
            <a:ext cx="2808736" cy="1560788"/>
            <a:chOff x="4604769" y="2309048"/>
            <a:chExt cx="2808736" cy="1560788"/>
          </a:xfrm>
        </p:grpSpPr>
        <p:sp>
          <p:nvSpPr>
            <p:cNvPr id="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03115" y="2156354"/>
            <a:ext cx="3623139" cy="3667976"/>
            <a:chOff x="4114271" y="1241954"/>
            <a:chExt cx="3976688" cy="4025900"/>
          </a:xfrm>
        </p:grpSpPr>
        <p:sp>
          <p:nvSpPr>
            <p:cNvPr id="6" name="Freeform 31"/>
            <p:cNvSpPr/>
            <p:nvPr/>
          </p:nvSpPr>
          <p:spPr bwMode="auto">
            <a:xfrm>
              <a:off x="7054321" y="2546879"/>
              <a:ext cx="1036638" cy="1612900"/>
            </a:xfrm>
            <a:custGeom>
              <a:avLst/>
              <a:gdLst>
                <a:gd name="T0" fmla="*/ 184 w 653"/>
                <a:gd name="T1" fmla="*/ 0 h 1016"/>
                <a:gd name="T2" fmla="*/ 184 w 653"/>
                <a:gd name="T3" fmla="*/ 0 h 1016"/>
                <a:gd name="T4" fmla="*/ 196 w 653"/>
                <a:gd name="T5" fmla="*/ 21 h 1016"/>
                <a:gd name="T6" fmla="*/ 202 w 653"/>
                <a:gd name="T7" fmla="*/ 46 h 1016"/>
                <a:gd name="T8" fmla="*/ 207 w 653"/>
                <a:gd name="T9" fmla="*/ 72 h 1016"/>
                <a:gd name="T10" fmla="*/ 209 w 653"/>
                <a:gd name="T11" fmla="*/ 100 h 1016"/>
                <a:gd name="T12" fmla="*/ 207 w 653"/>
                <a:gd name="T13" fmla="*/ 130 h 1016"/>
                <a:gd name="T14" fmla="*/ 206 w 653"/>
                <a:gd name="T15" fmla="*/ 161 h 1016"/>
                <a:gd name="T16" fmla="*/ 201 w 653"/>
                <a:gd name="T17" fmla="*/ 193 h 1016"/>
                <a:gd name="T18" fmla="*/ 194 w 653"/>
                <a:gd name="T19" fmla="*/ 227 h 1016"/>
                <a:gd name="T20" fmla="*/ 186 w 653"/>
                <a:gd name="T21" fmla="*/ 262 h 1016"/>
                <a:gd name="T22" fmla="*/ 176 w 653"/>
                <a:gd name="T23" fmla="*/ 297 h 1016"/>
                <a:gd name="T24" fmla="*/ 153 w 653"/>
                <a:gd name="T25" fmla="*/ 371 h 1016"/>
                <a:gd name="T26" fmla="*/ 128 w 653"/>
                <a:gd name="T27" fmla="*/ 445 h 1016"/>
                <a:gd name="T28" fmla="*/ 100 w 653"/>
                <a:gd name="T29" fmla="*/ 521 h 1016"/>
                <a:gd name="T30" fmla="*/ 74 w 653"/>
                <a:gd name="T31" fmla="*/ 595 h 1016"/>
                <a:gd name="T32" fmla="*/ 49 w 653"/>
                <a:gd name="T33" fmla="*/ 668 h 1016"/>
                <a:gd name="T34" fmla="*/ 28 w 653"/>
                <a:gd name="T35" fmla="*/ 737 h 1016"/>
                <a:gd name="T36" fmla="*/ 19 w 653"/>
                <a:gd name="T37" fmla="*/ 770 h 1016"/>
                <a:gd name="T38" fmla="*/ 11 w 653"/>
                <a:gd name="T39" fmla="*/ 801 h 1016"/>
                <a:gd name="T40" fmla="*/ 6 w 653"/>
                <a:gd name="T41" fmla="*/ 831 h 1016"/>
                <a:gd name="T42" fmla="*/ 1 w 653"/>
                <a:gd name="T43" fmla="*/ 859 h 1016"/>
                <a:gd name="T44" fmla="*/ 0 w 653"/>
                <a:gd name="T45" fmla="*/ 886 h 1016"/>
                <a:gd name="T46" fmla="*/ 1 w 653"/>
                <a:gd name="T47" fmla="*/ 910 h 1016"/>
                <a:gd name="T48" fmla="*/ 3 w 653"/>
                <a:gd name="T49" fmla="*/ 933 h 1016"/>
                <a:gd name="T50" fmla="*/ 9 w 653"/>
                <a:gd name="T51" fmla="*/ 953 h 1016"/>
                <a:gd name="T52" fmla="*/ 18 w 653"/>
                <a:gd name="T53" fmla="*/ 971 h 1016"/>
                <a:gd name="T54" fmla="*/ 23 w 653"/>
                <a:gd name="T55" fmla="*/ 980 h 1016"/>
                <a:gd name="T56" fmla="*/ 29 w 653"/>
                <a:gd name="T57" fmla="*/ 986 h 1016"/>
                <a:gd name="T58" fmla="*/ 29 w 653"/>
                <a:gd name="T59" fmla="*/ 986 h 1016"/>
                <a:gd name="T60" fmla="*/ 37 w 653"/>
                <a:gd name="T61" fmla="*/ 993 h 1016"/>
                <a:gd name="T62" fmla="*/ 44 w 653"/>
                <a:gd name="T63" fmla="*/ 999 h 1016"/>
                <a:gd name="T64" fmla="*/ 62 w 653"/>
                <a:gd name="T65" fmla="*/ 1009 h 1016"/>
                <a:gd name="T66" fmla="*/ 80 w 653"/>
                <a:gd name="T67" fmla="*/ 1014 h 1016"/>
                <a:gd name="T68" fmla="*/ 99 w 653"/>
                <a:gd name="T69" fmla="*/ 1016 h 1016"/>
                <a:gd name="T70" fmla="*/ 117 w 653"/>
                <a:gd name="T71" fmla="*/ 1016 h 1016"/>
                <a:gd name="T72" fmla="*/ 135 w 653"/>
                <a:gd name="T73" fmla="*/ 1011 h 1016"/>
                <a:gd name="T74" fmla="*/ 151 w 653"/>
                <a:gd name="T75" fmla="*/ 1003 h 1016"/>
                <a:gd name="T76" fmla="*/ 160 w 653"/>
                <a:gd name="T77" fmla="*/ 998 h 1016"/>
                <a:gd name="T78" fmla="*/ 166 w 653"/>
                <a:gd name="T79" fmla="*/ 991 h 1016"/>
                <a:gd name="T80" fmla="*/ 640 w 653"/>
                <a:gd name="T81" fmla="*/ 518 h 1016"/>
                <a:gd name="T82" fmla="*/ 640 w 653"/>
                <a:gd name="T83" fmla="*/ 518 h 1016"/>
                <a:gd name="T84" fmla="*/ 645 w 653"/>
                <a:gd name="T85" fmla="*/ 511 h 1016"/>
                <a:gd name="T86" fmla="*/ 650 w 653"/>
                <a:gd name="T87" fmla="*/ 503 h 1016"/>
                <a:gd name="T88" fmla="*/ 651 w 653"/>
                <a:gd name="T89" fmla="*/ 495 h 1016"/>
                <a:gd name="T90" fmla="*/ 653 w 653"/>
                <a:gd name="T91" fmla="*/ 486 h 1016"/>
                <a:gd name="T92" fmla="*/ 651 w 653"/>
                <a:gd name="T93" fmla="*/ 478 h 1016"/>
                <a:gd name="T94" fmla="*/ 650 w 653"/>
                <a:gd name="T95" fmla="*/ 470 h 1016"/>
                <a:gd name="T96" fmla="*/ 645 w 653"/>
                <a:gd name="T97" fmla="*/ 462 h 1016"/>
                <a:gd name="T98" fmla="*/ 640 w 653"/>
                <a:gd name="T99" fmla="*/ 455 h 1016"/>
                <a:gd name="T100" fmla="*/ 184 w 653"/>
                <a:gd name="T10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1016">
                  <a:moveTo>
                    <a:pt x="184" y="0"/>
                  </a:moveTo>
                  <a:lnTo>
                    <a:pt x="184" y="0"/>
                  </a:lnTo>
                  <a:lnTo>
                    <a:pt x="196" y="21"/>
                  </a:lnTo>
                  <a:lnTo>
                    <a:pt x="202" y="46"/>
                  </a:lnTo>
                  <a:lnTo>
                    <a:pt x="207" y="72"/>
                  </a:lnTo>
                  <a:lnTo>
                    <a:pt x="209" y="100"/>
                  </a:lnTo>
                  <a:lnTo>
                    <a:pt x="207" y="130"/>
                  </a:lnTo>
                  <a:lnTo>
                    <a:pt x="206" y="161"/>
                  </a:lnTo>
                  <a:lnTo>
                    <a:pt x="201" y="193"/>
                  </a:lnTo>
                  <a:lnTo>
                    <a:pt x="194" y="227"/>
                  </a:lnTo>
                  <a:lnTo>
                    <a:pt x="186" y="262"/>
                  </a:lnTo>
                  <a:lnTo>
                    <a:pt x="176" y="297"/>
                  </a:lnTo>
                  <a:lnTo>
                    <a:pt x="153" y="371"/>
                  </a:lnTo>
                  <a:lnTo>
                    <a:pt x="128" y="445"/>
                  </a:lnTo>
                  <a:lnTo>
                    <a:pt x="100" y="521"/>
                  </a:lnTo>
                  <a:lnTo>
                    <a:pt x="74" y="595"/>
                  </a:lnTo>
                  <a:lnTo>
                    <a:pt x="49" y="668"/>
                  </a:lnTo>
                  <a:lnTo>
                    <a:pt x="28" y="737"/>
                  </a:lnTo>
                  <a:lnTo>
                    <a:pt x="19" y="770"/>
                  </a:lnTo>
                  <a:lnTo>
                    <a:pt x="11" y="801"/>
                  </a:lnTo>
                  <a:lnTo>
                    <a:pt x="6" y="831"/>
                  </a:lnTo>
                  <a:lnTo>
                    <a:pt x="1" y="859"/>
                  </a:lnTo>
                  <a:lnTo>
                    <a:pt x="0" y="886"/>
                  </a:lnTo>
                  <a:lnTo>
                    <a:pt x="1" y="910"/>
                  </a:lnTo>
                  <a:lnTo>
                    <a:pt x="3" y="933"/>
                  </a:lnTo>
                  <a:lnTo>
                    <a:pt x="9" y="953"/>
                  </a:lnTo>
                  <a:lnTo>
                    <a:pt x="18" y="971"/>
                  </a:lnTo>
                  <a:lnTo>
                    <a:pt x="23" y="980"/>
                  </a:lnTo>
                  <a:lnTo>
                    <a:pt x="29" y="986"/>
                  </a:lnTo>
                  <a:lnTo>
                    <a:pt x="29" y="986"/>
                  </a:lnTo>
                  <a:lnTo>
                    <a:pt x="37" y="993"/>
                  </a:lnTo>
                  <a:lnTo>
                    <a:pt x="44" y="999"/>
                  </a:lnTo>
                  <a:lnTo>
                    <a:pt x="62" y="1009"/>
                  </a:lnTo>
                  <a:lnTo>
                    <a:pt x="80" y="1014"/>
                  </a:lnTo>
                  <a:lnTo>
                    <a:pt x="99" y="1016"/>
                  </a:lnTo>
                  <a:lnTo>
                    <a:pt x="117" y="1016"/>
                  </a:lnTo>
                  <a:lnTo>
                    <a:pt x="135" y="1011"/>
                  </a:lnTo>
                  <a:lnTo>
                    <a:pt x="151" y="1003"/>
                  </a:lnTo>
                  <a:lnTo>
                    <a:pt x="160" y="998"/>
                  </a:lnTo>
                  <a:lnTo>
                    <a:pt x="166" y="991"/>
                  </a:lnTo>
                  <a:lnTo>
                    <a:pt x="640" y="518"/>
                  </a:lnTo>
                  <a:lnTo>
                    <a:pt x="640" y="518"/>
                  </a:lnTo>
                  <a:lnTo>
                    <a:pt x="645" y="511"/>
                  </a:lnTo>
                  <a:lnTo>
                    <a:pt x="650" y="503"/>
                  </a:lnTo>
                  <a:lnTo>
                    <a:pt x="651" y="495"/>
                  </a:lnTo>
                  <a:lnTo>
                    <a:pt x="653" y="486"/>
                  </a:lnTo>
                  <a:lnTo>
                    <a:pt x="651" y="478"/>
                  </a:lnTo>
                  <a:lnTo>
                    <a:pt x="650" y="470"/>
                  </a:lnTo>
                  <a:lnTo>
                    <a:pt x="645" y="462"/>
                  </a:lnTo>
                  <a:lnTo>
                    <a:pt x="640" y="45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2"/>
            <p:cNvSpPr/>
            <p:nvPr/>
          </p:nvSpPr>
          <p:spPr bwMode="auto">
            <a:xfrm>
              <a:off x="7046383" y="2475441"/>
              <a:ext cx="1044575" cy="1612900"/>
            </a:xfrm>
            <a:custGeom>
              <a:avLst/>
              <a:gdLst>
                <a:gd name="T0" fmla="*/ 189 w 658"/>
                <a:gd name="T1" fmla="*/ 1016 h 1016"/>
                <a:gd name="T2" fmla="*/ 189 w 658"/>
                <a:gd name="T3" fmla="*/ 1016 h 1016"/>
                <a:gd name="T4" fmla="*/ 201 w 658"/>
                <a:gd name="T5" fmla="*/ 995 h 1016"/>
                <a:gd name="T6" fmla="*/ 207 w 658"/>
                <a:gd name="T7" fmla="*/ 970 h 1016"/>
                <a:gd name="T8" fmla="*/ 211 w 658"/>
                <a:gd name="T9" fmla="*/ 945 h 1016"/>
                <a:gd name="T10" fmla="*/ 212 w 658"/>
                <a:gd name="T11" fmla="*/ 917 h 1016"/>
                <a:gd name="T12" fmla="*/ 212 w 658"/>
                <a:gd name="T13" fmla="*/ 888 h 1016"/>
                <a:gd name="T14" fmla="*/ 209 w 658"/>
                <a:gd name="T15" fmla="*/ 856 h 1016"/>
                <a:gd name="T16" fmla="*/ 204 w 658"/>
                <a:gd name="T17" fmla="*/ 825 h 1016"/>
                <a:gd name="T18" fmla="*/ 196 w 658"/>
                <a:gd name="T19" fmla="*/ 790 h 1016"/>
                <a:gd name="T20" fmla="*/ 188 w 658"/>
                <a:gd name="T21" fmla="*/ 756 h 1016"/>
                <a:gd name="T22" fmla="*/ 178 w 658"/>
                <a:gd name="T23" fmla="*/ 721 h 1016"/>
                <a:gd name="T24" fmla="*/ 155 w 658"/>
                <a:gd name="T25" fmla="*/ 648 h 1016"/>
                <a:gd name="T26" fmla="*/ 128 w 658"/>
                <a:gd name="T27" fmla="*/ 574 h 1016"/>
                <a:gd name="T28" fmla="*/ 100 w 658"/>
                <a:gd name="T29" fmla="*/ 498 h 1016"/>
                <a:gd name="T30" fmla="*/ 72 w 658"/>
                <a:gd name="T31" fmla="*/ 424 h 1016"/>
                <a:gd name="T32" fmla="*/ 47 w 658"/>
                <a:gd name="T33" fmla="*/ 351 h 1016"/>
                <a:gd name="T34" fmla="*/ 26 w 658"/>
                <a:gd name="T35" fmla="*/ 284 h 1016"/>
                <a:gd name="T36" fmla="*/ 16 w 658"/>
                <a:gd name="T37" fmla="*/ 251 h 1016"/>
                <a:gd name="T38" fmla="*/ 9 w 658"/>
                <a:gd name="T39" fmla="*/ 218 h 1016"/>
                <a:gd name="T40" fmla="*/ 5 w 658"/>
                <a:gd name="T41" fmla="*/ 188 h 1016"/>
                <a:gd name="T42" fmla="*/ 1 w 658"/>
                <a:gd name="T43" fmla="*/ 160 h 1016"/>
                <a:gd name="T44" fmla="*/ 0 w 658"/>
                <a:gd name="T45" fmla="*/ 132 h 1016"/>
                <a:gd name="T46" fmla="*/ 1 w 658"/>
                <a:gd name="T47" fmla="*/ 107 h 1016"/>
                <a:gd name="T48" fmla="*/ 5 w 658"/>
                <a:gd name="T49" fmla="*/ 84 h 1016"/>
                <a:gd name="T50" fmla="*/ 11 w 658"/>
                <a:gd name="T51" fmla="*/ 64 h 1016"/>
                <a:gd name="T52" fmla="*/ 16 w 658"/>
                <a:gd name="T53" fmla="*/ 54 h 1016"/>
                <a:gd name="T54" fmla="*/ 21 w 658"/>
                <a:gd name="T55" fmla="*/ 45 h 1016"/>
                <a:gd name="T56" fmla="*/ 28 w 658"/>
                <a:gd name="T57" fmla="*/ 36 h 1016"/>
                <a:gd name="T58" fmla="*/ 34 w 658"/>
                <a:gd name="T59" fmla="*/ 30 h 1016"/>
                <a:gd name="T60" fmla="*/ 34 w 658"/>
                <a:gd name="T61" fmla="*/ 30 h 1016"/>
                <a:gd name="T62" fmla="*/ 51 w 658"/>
                <a:gd name="T63" fmla="*/ 16 h 1016"/>
                <a:gd name="T64" fmla="*/ 67 w 658"/>
                <a:gd name="T65" fmla="*/ 8 h 1016"/>
                <a:gd name="T66" fmla="*/ 85 w 658"/>
                <a:gd name="T67" fmla="*/ 2 h 1016"/>
                <a:gd name="T68" fmla="*/ 104 w 658"/>
                <a:gd name="T69" fmla="*/ 0 h 1016"/>
                <a:gd name="T70" fmla="*/ 122 w 658"/>
                <a:gd name="T71" fmla="*/ 0 h 1016"/>
                <a:gd name="T72" fmla="*/ 140 w 658"/>
                <a:gd name="T73" fmla="*/ 5 h 1016"/>
                <a:gd name="T74" fmla="*/ 156 w 658"/>
                <a:gd name="T75" fmla="*/ 13 h 1016"/>
                <a:gd name="T76" fmla="*/ 165 w 658"/>
                <a:gd name="T77" fmla="*/ 18 h 1016"/>
                <a:gd name="T78" fmla="*/ 171 w 658"/>
                <a:gd name="T79" fmla="*/ 25 h 1016"/>
                <a:gd name="T80" fmla="*/ 171 w 658"/>
                <a:gd name="T81" fmla="*/ 25 h 1016"/>
                <a:gd name="T82" fmla="*/ 645 w 658"/>
                <a:gd name="T83" fmla="*/ 498 h 1016"/>
                <a:gd name="T84" fmla="*/ 645 w 658"/>
                <a:gd name="T85" fmla="*/ 498 h 1016"/>
                <a:gd name="T86" fmla="*/ 650 w 658"/>
                <a:gd name="T87" fmla="*/ 505 h 1016"/>
                <a:gd name="T88" fmla="*/ 655 w 658"/>
                <a:gd name="T89" fmla="*/ 513 h 1016"/>
                <a:gd name="T90" fmla="*/ 656 w 658"/>
                <a:gd name="T91" fmla="*/ 521 h 1016"/>
                <a:gd name="T92" fmla="*/ 658 w 658"/>
                <a:gd name="T93" fmla="*/ 531 h 1016"/>
                <a:gd name="T94" fmla="*/ 656 w 658"/>
                <a:gd name="T95" fmla="*/ 540 h 1016"/>
                <a:gd name="T96" fmla="*/ 655 w 658"/>
                <a:gd name="T97" fmla="*/ 548 h 1016"/>
                <a:gd name="T98" fmla="*/ 650 w 658"/>
                <a:gd name="T99" fmla="*/ 556 h 1016"/>
                <a:gd name="T100" fmla="*/ 645 w 658"/>
                <a:gd name="T101" fmla="*/ 563 h 1016"/>
                <a:gd name="T102" fmla="*/ 189 w 658"/>
                <a:gd name="T103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8" h="1016">
                  <a:moveTo>
                    <a:pt x="189" y="1016"/>
                  </a:moveTo>
                  <a:lnTo>
                    <a:pt x="189" y="1016"/>
                  </a:lnTo>
                  <a:lnTo>
                    <a:pt x="201" y="995"/>
                  </a:lnTo>
                  <a:lnTo>
                    <a:pt x="207" y="970"/>
                  </a:lnTo>
                  <a:lnTo>
                    <a:pt x="211" y="945"/>
                  </a:lnTo>
                  <a:lnTo>
                    <a:pt x="212" y="917"/>
                  </a:lnTo>
                  <a:lnTo>
                    <a:pt x="212" y="888"/>
                  </a:lnTo>
                  <a:lnTo>
                    <a:pt x="209" y="856"/>
                  </a:lnTo>
                  <a:lnTo>
                    <a:pt x="204" y="825"/>
                  </a:lnTo>
                  <a:lnTo>
                    <a:pt x="196" y="790"/>
                  </a:lnTo>
                  <a:lnTo>
                    <a:pt x="188" y="756"/>
                  </a:lnTo>
                  <a:lnTo>
                    <a:pt x="178" y="721"/>
                  </a:lnTo>
                  <a:lnTo>
                    <a:pt x="155" y="648"/>
                  </a:lnTo>
                  <a:lnTo>
                    <a:pt x="128" y="574"/>
                  </a:lnTo>
                  <a:lnTo>
                    <a:pt x="100" y="498"/>
                  </a:lnTo>
                  <a:lnTo>
                    <a:pt x="72" y="424"/>
                  </a:lnTo>
                  <a:lnTo>
                    <a:pt x="47" y="351"/>
                  </a:lnTo>
                  <a:lnTo>
                    <a:pt x="26" y="284"/>
                  </a:lnTo>
                  <a:lnTo>
                    <a:pt x="16" y="251"/>
                  </a:lnTo>
                  <a:lnTo>
                    <a:pt x="9" y="218"/>
                  </a:lnTo>
                  <a:lnTo>
                    <a:pt x="5" y="188"/>
                  </a:lnTo>
                  <a:lnTo>
                    <a:pt x="1" y="160"/>
                  </a:lnTo>
                  <a:lnTo>
                    <a:pt x="0" y="132"/>
                  </a:lnTo>
                  <a:lnTo>
                    <a:pt x="1" y="107"/>
                  </a:lnTo>
                  <a:lnTo>
                    <a:pt x="5" y="84"/>
                  </a:lnTo>
                  <a:lnTo>
                    <a:pt x="11" y="64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51" y="16"/>
                  </a:lnTo>
                  <a:lnTo>
                    <a:pt x="67" y="8"/>
                  </a:lnTo>
                  <a:lnTo>
                    <a:pt x="85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0" y="5"/>
                  </a:lnTo>
                  <a:lnTo>
                    <a:pt x="156" y="13"/>
                  </a:lnTo>
                  <a:lnTo>
                    <a:pt x="165" y="18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645" y="498"/>
                  </a:lnTo>
                  <a:lnTo>
                    <a:pt x="645" y="498"/>
                  </a:lnTo>
                  <a:lnTo>
                    <a:pt x="650" y="505"/>
                  </a:lnTo>
                  <a:lnTo>
                    <a:pt x="655" y="513"/>
                  </a:lnTo>
                  <a:lnTo>
                    <a:pt x="656" y="521"/>
                  </a:lnTo>
                  <a:lnTo>
                    <a:pt x="658" y="531"/>
                  </a:lnTo>
                  <a:lnTo>
                    <a:pt x="656" y="540"/>
                  </a:lnTo>
                  <a:lnTo>
                    <a:pt x="655" y="548"/>
                  </a:lnTo>
                  <a:lnTo>
                    <a:pt x="650" y="556"/>
                  </a:lnTo>
                  <a:lnTo>
                    <a:pt x="645" y="563"/>
                  </a:lnTo>
                  <a:lnTo>
                    <a:pt x="189" y="101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14271" y="1241954"/>
              <a:ext cx="3614738" cy="4025900"/>
              <a:chOff x="4114271" y="1241954"/>
              <a:chExt cx="3614738" cy="4025900"/>
            </a:xfrm>
          </p:grpSpPr>
          <p:sp>
            <p:nvSpPr>
              <p:cNvPr id="9" name="Freeform 28"/>
              <p:cNvSpPr/>
              <p:nvPr/>
            </p:nvSpPr>
            <p:spPr bwMode="auto">
              <a:xfrm>
                <a:off x="5342996" y="1241954"/>
                <a:ext cx="1612900" cy="1036638"/>
              </a:xfrm>
              <a:custGeom>
                <a:avLst/>
                <a:gdLst>
                  <a:gd name="T0" fmla="*/ 0 w 1016"/>
                  <a:gd name="T1" fmla="*/ 468 h 653"/>
                  <a:gd name="T2" fmla="*/ 0 w 1016"/>
                  <a:gd name="T3" fmla="*/ 468 h 653"/>
                  <a:gd name="T4" fmla="*/ 22 w 1016"/>
                  <a:gd name="T5" fmla="*/ 459 h 653"/>
                  <a:gd name="T6" fmla="*/ 46 w 1016"/>
                  <a:gd name="T7" fmla="*/ 450 h 653"/>
                  <a:gd name="T8" fmla="*/ 73 w 1016"/>
                  <a:gd name="T9" fmla="*/ 447 h 653"/>
                  <a:gd name="T10" fmla="*/ 101 w 1016"/>
                  <a:gd name="T11" fmla="*/ 444 h 653"/>
                  <a:gd name="T12" fmla="*/ 130 w 1016"/>
                  <a:gd name="T13" fmla="*/ 445 h 653"/>
                  <a:gd name="T14" fmla="*/ 160 w 1016"/>
                  <a:gd name="T15" fmla="*/ 449 h 653"/>
                  <a:gd name="T16" fmla="*/ 193 w 1016"/>
                  <a:gd name="T17" fmla="*/ 454 h 653"/>
                  <a:gd name="T18" fmla="*/ 228 w 1016"/>
                  <a:gd name="T19" fmla="*/ 460 h 653"/>
                  <a:gd name="T20" fmla="*/ 262 w 1016"/>
                  <a:gd name="T21" fmla="*/ 468 h 653"/>
                  <a:gd name="T22" fmla="*/ 297 w 1016"/>
                  <a:gd name="T23" fmla="*/ 477 h 653"/>
                  <a:gd name="T24" fmla="*/ 371 w 1016"/>
                  <a:gd name="T25" fmla="*/ 500 h 653"/>
                  <a:gd name="T26" fmla="*/ 446 w 1016"/>
                  <a:gd name="T27" fmla="*/ 526 h 653"/>
                  <a:gd name="T28" fmla="*/ 521 w 1016"/>
                  <a:gd name="T29" fmla="*/ 553 h 653"/>
                  <a:gd name="T30" fmla="*/ 596 w 1016"/>
                  <a:gd name="T31" fmla="*/ 579 h 653"/>
                  <a:gd name="T32" fmla="*/ 668 w 1016"/>
                  <a:gd name="T33" fmla="*/ 604 h 653"/>
                  <a:gd name="T34" fmla="*/ 738 w 1016"/>
                  <a:gd name="T35" fmla="*/ 625 h 653"/>
                  <a:gd name="T36" fmla="*/ 769 w 1016"/>
                  <a:gd name="T37" fmla="*/ 635 h 653"/>
                  <a:gd name="T38" fmla="*/ 802 w 1016"/>
                  <a:gd name="T39" fmla="*/ 642 h 653"/>
                  <a:gd name="T40" fmla="*/ 832 w 1016"/>
                  <a:gd name="T41" fmla="*/ 648 h 653"/>
                  <a:gd name="T42" fmla="*/ 860 w 1016"/>
                  <a:gd name="T43" fmla="*/ 652 h 653"/>
                  <a:gd name="T44" fmla="*/ 886 w 1016"/>
                  <a:gd name="T45" fmla="*/ 653 h 653"/>
                  <a:gd name="T46" fmla="*/ 911 w 1016"/>
                  <a:gd name="T47" fmla="*/ 653 h 653"/>
                  <a:gd name="T48" fmla="*/ 934 w 1016"/>
                  <a:gd name="T49" fmla="*/ 650 h 653"/>
                  <a:gd name="T50" fmla="*/ 954 w 1016"/>
                  <a:gd name="T51" fmla="*/ 643 h 653"/>
                  <a:gd name="T52" fmla="*/ 972 w 1016"/>
                  <a:gd name="T53" fmla="*/ 635 h 653"/>
                  <a:gd name="T54" fmla="*/ 980 w 1016"/>
                  <a:gd name="T55" fmla="*/ 630 h 653"/>
                  <a:gd name="T56" fmla="*/ 987 w 1016"/>
                  <a:gd name="T57" fmla="*/ 624 h 653"/>
                  <a:gd name="T58" fmla="*/ 987 w 1016"/>
                  <a:gd name="T59" fmla="*/ 624 h 653"/>
                  <a:gd name="T60" fmla="*/ 993 w 1016"/>
                  <a:gd name="T61" fmla="*/ 615 h 653"/>
                  <a:gd name="T62" fmla="*/ 1000 w 1016"/>
                  <a:gd name="T63" fmla="*/ 609 h 653"/>
                  <a:gd name="T64" fmla="*/ 1008 w 1016"/>
                  <a:gd name="T65" fmla="*/ 592 h 653"/>
                  <a:gd name="T66" fmla="*/ 1015 w 1016"/>
                  <a:gd name="T67" fmla="*/ 574 h 653"/>
                  <a:gd name="T68" fmla="*/ 1016 w 1016"/>
                  <a:gd name="T69" fmla="*/ 554 h 653"/>
                  <a:gd name="T70" fmla="*/ 1016 w 1016"/>
                  <a:gd name="T71" fmla="*/ 536 h 653"/>
                  <a:gd name="T72" fmla="*/ 1012 w 1016"/>
                  <a:gd name="T73" fmla="*/ 518 h 653"/>
                  <a:gd name="T74" fmla="*/ 1003 w 1016"/>
                  <a:gd name="T75" fmla="*/ 501 h 653"/>
                  <a:gd name="T76" fmla="*/ 997 w 1016"/>
                  <a:gd name="T77" fmla="*/ 493 h 653"/>
                  <a:gd name="T78" fmla="*/ 992 w 1016"/>
                  <a:gd name="T79" fmla="*/ 487 h 653"/>
                  <a:gd name="T80" fmla="*/ 518 w 1016"/>
                  <a:gd name="T81" fmla="*/ 13 h 653"/>
                  <a:gd name="T82" fmla="*/ 518 w 1016"/>
                  <a:gd name="T83" fmla="*/ 13 h 653"/>
                  <a:gd name="T84" fmla="*/ 510 w 1016"/>
                  <a:gd name="T85" fmla="*/ 8 h 653"/>
                  <a:gd name="T86" fmla="*/ 503 w 1016"/>
                  <a:gd name="T87" fmla="*/ 3 h 653"/>
                  <a:gd name="T88" fmla="*/ 495 w 1016"/>
                  <a:gd name="T89" fmla="*/ 1 h 653"/>
                  <a:gd name="T90" fmla="*/ 487 w 1016"/>
                  <a:gd name="T91" fmla="*/ 0 h 653"/>
                  <a:gd name="T92" fmla="*/ 477 w 1016"/>
                  <a:gd name="T93" fmla="*/ 1 h 653"/>
                  <a:gd name="T94" fmla="*/ 469 w 1016"/>
                  <a:gd name="T95" fmla="*/ 3 h 653"/>
                  <a:gd name="T96" fmla="*/ 462 w 1016"/>
                  <a:gd name="T97" fmla="*/ 8 h 653"/>
                  <a:gd name="T98" fmla="*/ 455 w 1016"/>
                  <a:gd name="T99" fmla="*/ 13 h 653"/>
                  <a:gd name="T100" fmla="*/ 0 w 1016"/>
                  <a:gd name="T101" fmla="*/ 468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6" h="653">
                    <a:moveTo>
                      <a:pt x="0" y="468"/>
                    </a:moveTo>
                    <a:lnTo>
                      <a:pt x="0" y="468"/>
                    </a:lnTo>
                    <a:lnTo>
                      <a:pt x="22" y="459"/>
                    </a:lnTo>
                    <a:lnTo>
                      <a:pt x="46" y="450"/>
                    </a:lnTo>
                    <a:lnTo>
                      <a:pt x="73" y="447"/>
                    </a:lnTo>
                    <a:lnTo>
                      <a:pt x="101" y="444"/>
                    </a:lnTo>
                    <a:lnTo>
                      <a:pt x="130" y="445"/>
                    </a:lnTo>
                    <a:lnTo>
                      <a:pt x="160" y="449"/>
                    </a:lnTo>
                    <a:lnTo>
                      <a:pt x="193" y="454"/>
                    </a:lnTo>
                    <a:lnTo>
                      <a:pt x="228" y="460"/>
                    </a:lnTo>
                    <a:lnTo>
                      <a:pt x="262" y="468"/>
                    </a:lnTo>
                    <a:lnTo>
                      <a:pt x="297" y="477"/>
                    </a:lnTo>
                    <a:lnTo>
                      <a:pt x="371" y="500"/>
                    </a:lnTo>
                    <a:lnTo>
                      <a:pt x="446" y="526"/>
                    </a:lnTo>
                    <a:lnTo>
                      <a:pt x="521" y="553"/>
                    </a:lnTo>
                    <a:lnTo>
                      <a:pt x="596" y="579"/>
                    </a:lnTo>
                    <a:lnTo>
                      <a:pt x="668" y="604"/>
                    </a:lnTo>
                    <a:lnTo>
                      <a:pt x="738" y="625"/>
                    </a:lnTo>
                    <a:lnTo>
                      <a:pt x="769" y="635"/>
                    </a:lnTo>
                    <a:lnTo>
                      <a:pt x="802" y="642"/>
                    </a:lnTo>
                    <a:lnTo>
                      <a:pt x="832" y="648"/>
                    </a:lnTo>
                    <a:lnTo>
                      <a:pt x="860" y="652"/>
                    </a:lnTo>
                    <a:lnTo>
                      <a:pt x="886" y="653"/>
                    </a:lnTo>
                    <a:lnTo>
                      <a:pt x="911" y="653"/>
                    </a:lnTo>
                    <a:lnTo>
                      <a:pt x="934" y="650"/>
                    </a:lnTo>
                    <a:lnTo>
                      <a:pt x="954" y="643"/>
                    </a:lnTo>
                    <a:lnTo>
                      <a:pt x="972" y="635"/>
                    </a:lnTo>
                    <a:lnTo>
                      <a:pt x="980" y="630"/>
                    </a:lnTo>
                    <a:lnTo>
                      <a:pt x="987" y="624"/>
                    </a:lnTo>
                    <a:lnTo>
                      <a:pt x="987" y="624"/>
                    </a:lnTo>
                    <a:lnTo>
                      <a:pt x="993" y="615"/>
                    </a:lnTo>
                    <a:lnTo>
                      <a:pt x="1000" y="609"/>
                    </a:lnTo>
                    <a:lnTo>
                      <a:pt x="1008" y="592"/>
                    </a:lnTo>
                    <a:lnTo>
                      <a:pt x="1015" y="574"/>
                    </a:lnTo>
                    <a:lnTo>
                      <a:pt x="1016" y="554"/>
                    </a:lnTo>
                    <a:lnTo>
                      <a:pt x="1016" y="536"/>
                    </a:lnTo>
                    <a:lnTo>
                      <a:pt x="1012" y="518"/>
                    </a:lnTo>
                    <a:lnTo>
                      <a:pt x="1003" y="501"/>
                    </a:lnTo>
                    <a:lnTo>
                      <a:pt x="997" y="493"/>
                    </a:lnTo>
                    <a:lnTo>
                      <a:pt x="992" y="487"/>
                    </a:lnTo>
                    <a:lnTo>
                      <a:pt x="518" y="13"/>
                    </a:lnTo>
                    <a:lnTo>
                      <a:pt x="518" y="13"/>
                    </a:lnTo>
                    <a:lnTo>
                      <a:pt x="510" y="8"/>
                    </a:lnTo>
                    <a:lnTo>
                      <a:pt x="503" y="3"/>
                    </a:lnTo>
                    <a:lnTo>
                      <a:pt x="495" y="1"/>
                    </a:lnTo>
                    <a:lnTo>
                      <a:pt x="487" y="0"/>
                    </a:lnTo>
                    <a:lnTo>
                      <a:pt x="477" y="1"/>
                    </a:lnTo>
                    <a:lnTo>
                      <a:pt x="469" y="3"/>
                    </a:lnTo>
                    <a:lnTo>
                      <a:pt x="462" y="8"/>
                    </a:lnTo>
                    <a:lnTo>
                      <a:pt x="455" y="13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9"/>
              <p:cNvSpPr/>
              <p:nvPr/>
            </p:nvSpPr>
            <p:spPr bwMode="auto">
              <a:xfrm>
                <a:off x="5273146" y="1241954"/>
                <a:ext cx="1612900" cy="1044575"/>
              </a:xfrm>
              <a:custGeom>
                <a:avLst/>
                <a:gdLst>
                  <a:gd name="T0" fmla="*/ 1016 w 1016"/>
                  <a:gd name="T1" fmla="*/ 468 h 658"/>
                  <a:gd name="T2" fmla="*/ 1016 w 1016"/>
                  <a:gd name="T3" fmla="*/ 468 h 658"/>
                  <a:gd name="T4" fmla="*/ 994 w 1016"/>
                  <a:gd name="T5" fmla="*/ 459 h 658"/>
                  <a:gd name="T6" fmla="*/ 970 w 1016"/>
                  <a:gd name="T7" fmla="*/ 450 h 658"/>
                  <a:gd name="T8" fmla="*/ 945 w 1016"/>
                  <a:gd name="T9" fmla="*/ 447 h 658"/>
                  <a:gd name="T10" fmla="*/ 917 w 1016"/>
                  <a:gd name="T11" fmla="*/ 445 h 658"/>
                  <a:gd name="T12" fmla="*/ 887 w 1016"/>
                  <a:gd name="T13" fmla="*/ 445 h 658"/>
                  <a:gd name="T14" fmla="*/ 856 w 1016"/>
                  <a:gd name="T15" fmla="*/ 449 h 658"/>
                  <a:gd name="T16" fmla="*/ 825 w 1016"/>
                  <a:gd name="T17" fmla="*/ 455 h 658"/>
                  <a:gd name="T18" fmla="*/ 790 w 1016"/>
                  <a:gd name="T19" fmla="*/ 462 h 658"/>
                  <a:gd name="T20" fmla="*/ 755 w 1016"/>
                  <a:gd name="T21" fmla="*/ 470 h 658"/>
                  <a:gd name="T22" fmla="*/ 721 w 1016"/>
                  <a:gd name="T23" fmla="*/ 480 h 658"/>
                  <a:gd name="T24" fmla="*/ 648 w 1016"/>
                  <a:gd name="T25" fmla="*/ 503 h 658"/>
                  <a:gd name="T26" fmla="*/ 574 w 1016"/>
                  <a:gd name="T27" fmla="*/ 531 h 658"/>
                  <a:gd name="T28" fmla="*/ 498 w 1016"/>
                  <a:gd name="T29" fmla="*/ 558 h 658"/>
                  <a:gd name="T30" fmla="*/ 424 w 1016"/>
                  <a:gd name="T31" fmla="*/ 586 h 658"/>
                  <a:gd name="T32" fmla="*/ 351 w 1016"/>
                  <a:gd name="T33" fmla="*/ 610 h 658"/>
                  <a:gd name="T34" fmla="*/ 283 w 1016"/>
                  <a:gd name="T35" fmla="*/ 632 h 658"/>
                  <a:gd name="T36" fmla="*/ 250 w 1016"/>
                  <a:gd name="T37" fmla="*/ 642 h 658"/>
                  <a:gd name="T38" fmla="*/ 217 w 1016"/>
                  <a:gd name="T39" fmla="*/ 648 h 658"/>
                  <a:gd name="T40" fmla="*/ 188 w 1016"/>
                  <a:gd name="T41" fmla="*/ 653 h 658"/>
                  <a:gd name="T42" fmla="*/ 160 w 1016"/>
                  <a:gd name="T43" fmla="*/ 657 h 658"/>
                  <a:gd name="T44" fmla="*/ 132 w 1016"/>
                  <a:gd name="T45" fmla="*/ 658 h 658"/>
                  <a:gd name="T46" fmla="*/ 107 w 1016"/>
                  <a:gd name="T47" fmla="*/ 657 h 658"/>
                  <a:gd name="T48" fmla="*/ 84 w 1016"/>
                  <a:gd name="T49" fmla="*/ 653 h 658"/>
                  <a:gd name="T50" fmla="*/ 64 w 1016"/>
                  <a:gd name="T51" fmla="*/ 647 h 658"/>
                  <a:gd name="T52" fmla="*/ 54 w 1016"/>
                  <a:gd name="T53" fmla="*/ 642 h 658"/>
                  <a:gd name="T54" fmla="*/ 44 w 1016"/>
                  <a:gd name="T55" fmla="*/ 637 h 658"/>
                  <a:gd name="T56" fmla="*/ 36 w 1016"/>
                  <a:gd name="T57" fmla="*/ 630 h 658"/>
                  <a:gd name="T58" fmla="*/ 29 w 1016"/>
                  <a:gd name="T59" fmla="*/ 624 h 658"/>
                  <a:gd name="T60" fmla="*/ 29 w 1016"/>
                  <a:gd name="T61" fmla="*/ 624 h 658"/>
                  <a:gd name="T62" fmla="*/ 16 w 1016"/>
                  <a:gd name="T63" fmla="*/ 609 h 658"/>
                  <a:gd name="T64" fmla="*/ 8 w 1016"/>
                  <a:gd name="T65" fmla="*/ 591 h 658"/>
                  <a:gd name="T66" fmla="*/ 1 w 1016"/>
                  <a:gd name="T67" fmla="*/ 572 h 658"/>
                  <a:gd name="T68" fmla="*/ 0 w 1016"/>
                  <a:gd name="T69" fmla="*/ 554 h 658"/>
                  <a:gd name="T70" fmla="*/ 0 w 1016"/>
                  <a:gd name="T71" fmla="*/ 536 h 658"/>
                  <a:gd name="T72" fmla="*/ 4 w 1016"/>
                  <a:gd name="T73" fmla="*/ 518 h 658"/>
                  <a:gd name="T74" fmla="*/ 13 w 1016"/>
                  <a:gd name="T75" fmla="*/ 501 h 658"/>
                  <a:gd name="T76" fmla="*/ 18 w 1016"/>
                  <a:gd name="T77" fmla="*/ 493 h 658"/>
                  <a:gd name="T78" fmla="*/ 24 w 1016"/>
                  <a:gd name="T79" fmla="*/ 487 h 658"/>
                  <a:gd name="T80" fmla="*/ 24 w 1016"/>
                  <a:gd name="T81" fmla="*/ 487 h 658"/>
                  <a:gd name="T82" fmla="*/ 498 w 1016"/>
                  <a:gd name="T83" fmla="*/ 13 h 658"/>
                  <a:gd name="T84" fmla="*/ 498 w 1016"/>
                  <a:gd name="T85" fmla="*/ 13 h 658"/>
                  <a:gd name="T86" fmla="*/ 504 w 1016"/>
                  <a:gd name="T87" fmla="*/ 8 h 658"/>
                  <a:gd name="T88" fmla="*/ 513 w 1016"/>
                  <a:gd name="T89" fmla="*/ 3 h 658"/>
                  <a:gd name="T90" fmla="*/ 521 w 1016"/>
                  <a:gd name="T91" fmla="*/ 1 h 658"/>
                  <a:gd name="T92" fmla="*/ 529 w 1016"/>
                  <a:gd name="T93" fmla="*/ 0 h 658"/>
                  <a:gd name="T94" fmla="*/ 539 w 1016"/>
                  <a:gd name="T95" fmla="*/ 1 h 658"/>
                  <a:gd name="T96" fmla="*/ 547 w 1016"/>
                  <a:gd name="T97" fmla="*/ 3 h 658"/>
                  <a:gd name="T98" fmla="*/ 554 w 1016"/>
                  <a:gd name="T99" fmla="*/ 8 h 658"/>
                  <a:gd name="T100" fmla="*/ 562 w 1016"/>
                  <a:gd name="T101" fmla="*/ 13 h 658"/>
                  <a:gd name="T102" fmla="*/ 1016 w 1016"/>
                  <a:gd name="T103" fmla="*/ 46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6" h="658">
                    <a:moveTo>
                      <a:pt x="1016" y="468"/>
                    </a:moveTo>
                    <a:lnTo>
                      <a:pt x="1016" y="468"/>
                    </a:lnTo>
                    <a:lnTo>
                      <a:pt x="994" y="459"/>
                    </a:lnTo>
                    <a:lnTo>
                      <a:pt x="970" y="450"/>
                    </a:lnTo>
                    <a:lnTo>
                      <a:pt x="945" y="447"/>
                    </a:lnTo>
                    <a:lnTo>
                      <a:pt x="917" y="445"/>
                    </a:lnTo>
                    <a:lnTo>
                      <a:pt x="887" y="445"/>
                    </a:lnTo>
                    <a:lnTo>
                      <a:pt x="856" y="449"/>
                    </a:lnTo>
                    <a:lnTo>
                      <a:pt x="825" y="455"/>
                    </a:lnTo>
                    <a:lnTo>
                      <a:pt x="790" y="462"/>
                    </a:lnTo>
                    <a:lnTo>
                      <a:pt x="755" y="470"/>
                    </a:lnTo>
                    <a:lnTo>
                      <a:pt x="721" y="480"/>
                    </a:lnTo>
                    <a:lnTo>
                      <a:pt x="648" y="503"/>
                    </a:lnTo>
                    <a:lnTo>
                      <a:pt x="574" y="531"/>
                    </a:lnTo>
                    <a:lnTo>
                      <a:pt x="498" y="558"/>
                    </a:lnTo>
                    <a:lnTo>
                      <a:pt x="424" y="586"/>
                    </a:lnTo>
                    <a:lnTo>
                      <a:pt x="351" y="610"/>
                    </a:lnTo>
                    <a:lnTo>
                      <a:pt x="283" y="632"/>
                    </a:lnTo>
                    <a:lnTo>
                      <a:pt x="250" y="642"/>
                    </a:lnTo>
                    <a:lnTo>
                      <a:pt x="217" y="648"/>
                    </a:lnTo>
                    <a:lnTo>
                      <a:pt x="188" y="653"/>
                    </a:lnTo>
                    <a:lnTo>
                      <a:pt x="160" y="657"/>
                    </a:lnTo>
                    <a:lnTo>
                      <a:pt x="132" y="658"/>
                    </a:lnTo>
                    <a:lnTo>
                      <a:pt x="107" y="657"/>
                    </a:lnTo>
                    <a:lnTo>
                      <a:pt x="84" y="653"/>
                    </a:lnTo>
                    <a:lnTo>
                      <a:pt x="64" y="647"/>
                    </a:lnTo>
                    <a:lnTo>
                      <a:pt x="54" y="642"/>
                    </a:lnTo>
                    <a:lnTo>
                      <a:pt x="44" y="637"/>
                    </a:lnTo>
                    <a:lnTo>
                      <a:pt x="36" y="630"/>
                    </a:lnTo>
                    <a:lnTo>
                      <a:pt x="29" y="624"/>
                    </a:lnTo>
                    <a:lnTo>
                      <a:pt x="29" y="624"/>
                    </a:lnTo>
                    <a:lnTo>
                      <a:pt x="16" y="609"/>
                    </a:lnTo>
                    <a:lnTo>
                      <a:pt x="8" y="591"/>
                    </a:lnTo>
                    <a:lnTo>
                      <a:pt x="1" y="572"/>
                    </a:lnTo>
                    <a:lnTo>
                      <a:pt x="0" y="554"/>
                    </a:lnTo>
                    <a:lnTo>
                      <a:pt x="0" y="536"/>
                    </a:lnTo>
                    <a:lnTo>
                      <a:pt x="4" y="518"/>
                    </a:lnTo>
                    <a:lnTo>
                      <a:pt x="13" y="501"/>
                    </a:lnTo>
                    <a:lnTo>
                      <a:pt x="18" y="493"/>
                    </a:lnTo>
                    <a:lnTo>
                      <a:pt x="24" y="487"/>
                    </a:lnTo>
                    <a:lnTo>
                      <a:pt x="24" y="487"/>
                    </a:lnTo>
                    <a:lnTo>
                      <a:pt x="498" y="13"/>
                    </a:lnTo>
                    <a:lnTo>
                      <a:pt x="498" y="13"/>
                    </a:lnTo>
                    <a:lnTo>
                      <a:pt x="504" y="8"/>
                    </a:lnTo>
                    <a:lnTo>
                      <a:pt x="513" y="3"/>
                    </a:lnTo>
                    <a:lnTo>
                      <a:pt x="521" y="1"/>
                    </a:lnTo>
                    <a:lnTo>
                      <a:pt x="529" y="0"/>
                    </a:lnTo>
                    <a:lnTo>
                      <a:pt x="539" y="1"/>
                    </a:lnTo>
                    <a:lnTo>
                      <a:pt x="547" y="3"/>
                    </a:lnTo>
                    <a:lnTo>
                      <a:pt x="554" y="8"/>
                    </a:lnTo>
                    <a:lnTo>
                      <a:pt x="562" y="13"/>
                    </a:lnTo>
                    <a:lnTo>
                      <a:pt x="1016" y="468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>
                <a:spLocks noEditPoints="1"/>
              </p:cNvSpPr>
              <p:nvPr/>
            </p:nvSpPr>
            <p:spPr bwMode="auto">
              <a:xfrm>
                <a:off x="5946246" y="1605491"/>
                <a:ext cx="314325" cy="366713"/>
              </a:xfrm>
              <a:custGeom>
                <a:avLst/>
                <a:gdLst>
                  <a:gd name="T0" fmla="*/ 74 w 198"/>
                  <a:gd name="T1" fmla="*/ 106 h 231"/>
                  <a:gd name="T2" fmla="*/ 108 w 198"/>
                  <a:gd name="T3" fmla="*/ 99 h 231"/>
                  <a:gd name="T4" fmla="*/ 137 w 198"/>
                  <a:gd name="T5" fmla="*/ 131 h 231"/>
                  <a:gd name="T6" fmla="*/ 123 w 198"/>
                  <a:gd name="T7" fmla="*/ 165 h 231"/>
                  <a:gd name="T8" fmla="*/ 87 w 198"/>
                  <a:gd name="T9" fmla="*/ 172 h 231"/>
                  <a:gd name="T10" fmla="*/ 61 w 198"/>
                  <a:gd name="T11" fmla="*/ 140 h 231"/>
                  <a:gd name="T12" fmla="*/ 170 w 198"/>
                  <a:gd name="T13" fmla="*/ 56 h 231"/>
                  <a:gd name="T14" fmla="*/ 117 w 198"/>
                  <a:gd name="T15" fmla="*/ 41 h 231"/>
                  <a:gd name="T16" fmla="*/ 80 w 198"/>
                  <a:gd name="T17" fmla="*/ 25 h 231"/>
                  <a:gd name="T18" fmla="*/ 34 w 198"/>
                  <a:gd name="T19" fmla="*/ 63 h 231"/>
                  <a:gd name="T20" fmla="*/ 16 w 198"/>
                  <a:gd name="T21" fmla="*/ 69 h 231"/>
                  <a:gd name="T22" fmla="*/ 1 w 198"/>
                  <a:gd name="T23" fmla="*/ 135 h 231"/>
                  <a:gd name="T24" fmla="*/ 29 w 198"/>
                  <a:gd name="T25" fmla="*/ 203 h 231"/>
                  <a:gd name="T26" fmla="*/ 97 w 198"/>
                  <a:gd name="T27" fmla="*/ 231 h 231"/>
                  <a:gd name="T28" fmla="*/ 176 w 198"/>
                  <a:gd name="T29" fmla="*/ 188 h 231"/>
                  <a:gd name="T30" fmla="*/ 191 w 198"/>
                  <a:gd name="T31" fmla="*/ 119 h 231"/>
                  <a:gd name="T32" fmla="*/ 181 w 198"/>
                  <a:gd name="T33" fmla="*/ 68 h 231"/>
                  <a:gd name="T34" fmla="*/ 49 w 198"/>
                  <a:gd name="T35" fmla="*/ 63 h 231"/>
                  <a:gd name="T36" fmla="*/ 11 w 198"/>
                  <a:gd name="T37" fmla="*/ 135 h 231"/>
                  <a:gd name="T38" fmla="*/ 64 w 198"/>
                  <a:gd name="T39" fmla="*/ 216 h 231"/>
                  <a:gd name="T40" fmla="*/ 146 w 198"/>
                  <a:gd name="T41" fmla="*/ 208 h 231"/>
                  <a:gd name="T42" fmla="*/ 184 w 198"/>
                  <a:gd name="T43" fmla="*/ 135 h 231"/>
                  <a:gd name="T44" fmla="*/ 132 w 198"/>
                  <a:gd name="T45" fmla="*/ 56 h 231"/>
                  <a:gd name="T46" fmla="*/ 198 w 198"/>
                  <a:gd name="T47" fmla="*/ 60 h 231"/>
                  <a:gd name="T48" fmla="*/ 170 w 198"/>
                  <a:gd name="T49" fmla="*/ 53 h 231"/>
                  <a:gd name="T50" fmla="*/ 179 w 198"/>
                  <a:gd name="T51" fmla="*/ 40 h 231"/>
                  <a:gd name="T52" fmla="*/ 16 w 198"/>
                  <a:gd name="T53" fmla="*/ 41 h 231"/>
                  <a:gd name="T54" fmla="*/ 28 w 198"/>
                  <a:gd name="T55" fmla="*/ 53 h 231"/>
                  <a:gd name="T56" fmla="*/ 0 w 198"/>
                  <a:gd name="T57" fmla="*/ 63 h 231"/>
                  <a:gd name="T58" fmla="*/ 128 w 198"/>
                  <a:gd name="T59" fmla="*/ 0 h 231"/>
                  <a:gd name="T60" fmla="*/ 128 w 198"/>
                  <a:gd name="T61" fmla="*/ 22 h 231"/>
                  <a:gd name="T62" fmla="*/ 66 w 198"/>
                  <a:gd name="T63" fmla="*/ 2 h 231"/>
                  <a:gd name="T64" fmla="*/ 85 w 198"/>
                  <a:gd name="T65" fmla="*/ 139 h 231"/>
                  <a:gd name="T66" fmla="*/ 105 w 198"/>
                  <a:gd name="T67" fmla="*/ 144 h 231"/>
                  <a:gd name="T68" fmla="*/ 104 w 198"/>
                  <a:gd name="T69" fmla="*/ 124 h 231"/>
                  <a:gd name="T70" fmla="*/ 85 w 198"/>
                  <a:gd name="T71" fmla="*/ 134 h 231"/>
                  <a:gd name="T72" fmla="*/ 26 w 198"/>
                  <a:gd name="T73" fmla="*/ 134 h 231"/>
                  <a:gd name="T74" fmla="*/ 31 w 198"/>
                  <a:gd name="T75" fmla="*/ 159 h 231"/>
                  <a:gd name="T76" fmla="*/ 46 w 198"/>
                  <a:gd name="T77" fmla="*/ 168 h 231"/>
                  <a:gd name="T78" fmla="*/ 62 w 198"/>
                  <a:gd name="T79" fmla="*/ 197 h 231"/>
                  <a:gd name="T80" fmla="*/ 85 w 198"/>
                  <a:gd name="T81" fmla="*/ 205 h 231"/>
                  <a:gd name="T82" fmla="*/ 102 w 198"/>
                  <a:gd name="T83" fmla="*/ 197 h 231"/>
                  <a:gd name="T84" fmla="*/ 123 w 198"/>
                  <a:gd name="T85" fmla="*/ 201 h 231"/>
                  <a:gd name="T86" fmla="*/ 145 w 198"/>
                  <a:gd name="T87" fmla="*/ 177 h 231"/>
                  <a:gd name="T88" fmla="*/ 160 w 198"/>
                  <a:gd name="T89" fmla="*/ 170 h 231"/>
                  <a:gd name="T90" fmla="*/ 170 w 198"/>
                  <a:gd name="T91" fmla="*/ 145 h 231"/>
                  <a:gd name="T92" fmla="*/ 158 w 198"/>
                  <a:gd name="T93" fmla="*/ 116 h 231"/>
                  <a:gd name="T94" fmla="*/ 160 w 198"/>
                  <a:gd name="T95" fmla="*/ 99 h 231"/>
                  <a:gd name="T96" fmla="*/ 143 w 198"/>
                  <a:gd name="T97" fmla="*/ 79 h 231"/>
                  <a:gd name="T98" fmla="*/ 112 w 198"/>
                  <a:gd name="T99" fmla="*/ 74 h 231"/>
                  <a:gd name="T100" fmla="*/ 97 w 198"/>
                  <a:gd name="T101" fmla="*/ 63 h 231"/>
                  <a:gd name="T102" fmla="*/ 72 w 198"/>
                  <a:gd name="T103" fmla="*/ 68 h 231"/>
                  <a:gd name="T104" fmla="*/ 52 w 198"/>
                  <a:gd name="T105" fmla="*/ 93 h 231"/>
                  <a:gd name="T106" fmla="*/ 36 w 198"/>
                  <a:gd name="T107" fmla="*/ 99 h 231"/>
                  <a:gd name="T108" fmla="*/ 52 w 198"/>
                  <a:gd name="T109" fmla="*/ 131 h 231"/>
                  <a:gd name="T110" fmla="*/ 77 w 198"/>
                  <a:gd name="T111" fmla="*/ 175 h 231"/>
                  <a:gd name="T112" fmla="*/ 120 w 198"/>
                  <a:gd name="T113" fmla="*/ 175 h 231"/>
                  <a:gd name="T114" fmla="*/ 143 w 198"/>
                  <a:gd name="T115" fmla="*/ 139 h 231"/>
                  <a:gd name="T116" fmla="*/ 118 w 198"/>
                  <a:gd name="T117" fmla="*/ 96 h 231"/>
                  <a:gd name="T118" fmla="*/ 75 w 198"/>
                  <a:gd name="T119" fmla="*/ 96 h 231"/>
                  <a:gd name="T120" fmla="*/ 52 w 198"/>
                  <a:gd name="T121" fmla="*/ 1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" h="231">
                    <a:moveTo>
                      <a:pt x="61" y="132"/>
                    </a:moveTo>
                    <a:lnTo>
                      <a:pt x="61" y="132"/>
                    </a:lnTo>
                    <a:lnTo>
                      <a:pt x="62" y="124"/>
                    </a:lnTo>
                    <a:lnTo>
                      <a:pt x="64" y="117"/>
                    </a:lnTo>
                    <a:lnTo>
                      <a:pt x="69" y="111"/>
                    </a:lnTo>
                    <a:lnTo>
                      <a:pt x="74" y="106"/>
                    </a:lnTo>
                    <a:lnTo>
                      <a:pt x="80" y="102"/>
                    </a:lnTo>
                    <a:lnTo>
                      <a:pt x="87" y="99"/>
                    </a:lnTo>
                    <a:lnTo>
                      <a:pt x="94" y="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8" y="99"/>
                    </a:lnTo>
                    <a:lnTo>
                      <a:pt x="117" y="101"/>
                    </a:lnTo>
                    <a:lnTo>
                      <a:pt x="122" y="106"/>
                    </a:lnTo>
                    <a:lnTo>
                      <a:pt x="127" y="111"/>
                    </a:lnTo>
                    <a:lnTo>
                      <a:pt x="132" y="117"/>
                    </a:lnTo>
                    <a:lnTo>
                      <a:pt x="135" y="124"/>
                    </a:lnTo>
                    <a:lnTo>
                      <a:pt x="137" y="131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35" y="147"/>
                    </a:lnTo>
                    <a:lnTo>
                      <a:pt x="132" y="154"/>
                    </a:lnTo>
                    <a:lnTo>
                      <a:pt x="128" y="159"/>
                    </a:lnTo>
                    <a:lnTo>
                      <a:pt x="123" y="165"/>
                    </a:lnTo>
                    <a:lnTo>
                      <a:pt x="117" y="168"/>
                    </a:lnTo>
                    <a:lnTo>
                      <a:pt x="110" y="172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87" y="172"/>
                    </a:lnTo>
                    <a:lnTo>
                      <a:pt x="80" y="168"/>
                    </a:lnTo>
                    <a:lnTo>
                      <a:pt x="74" y="165"/>
                    </a:lnTo>
                    <a:lnTo>
                      <a:pt x="69" y="160"/>
                    </a:lnTo>
                    <a:lnTo>
                      <a:pt x="66" y="154"/>
                    </a:lnTo>
                    <a:lnTo>
                      <a:pt x="62" y="147"/>
                    </a:lnTo>
                    <a:lnTo>
                      <a:pt x="61" y="140"/>
                    </a:lnTo>
                    <a:lnTo>
                      <a:pt x="61" y="132"/>
                    </a:lnTo>
                    <a:lnTo>
                      <a:pt x="61" y="132"/>
                    </a:lnTo>
                    <a:close/>
                    <a:moveTo>
                      <a:pt x="181" y="68"/>
                    </a:moveTo>
                    <a:lnTo>
                      <a:pt x="170" y="56"/>
                    </a:lnTo>
                    <a:lnTo>
                      <a:pt x="170" y="56"/>
                    </a:lnTo>
                    <a:lnTo>
                      <a:pt x="170" y="56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51" y="56"/>
                    </a:lnTo>
                    <a:lnTo>
                      <a:pt x="140" y="50"/>
                    </a:lnTo>
                    <a:lnTo>
                      <a:pt x="128" y="45"/>
                    </a:lnTo>
                    <a:lnTo>
                      <a:pt x="117" y="41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5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67" y="45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34" y="63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4" y="89"/>
                    </a:lnTo>
                    <a:lnTo>
                      <a:pt x="8" y="104"/>
                    </a:lnTo>
                    <a:lnTo>
                      <a:pt x="3" y="119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3" y="145"/>
                    </a:lnTo>
                    <a:lnTo>
                      <a:pt x="5" y="155"/>
                    </a:lnTo>
                    <a:lnTo>
                      <a:pt x="9" y="173"/>
                    </a:lnTo>
                    <a:lnTo>
                      <a:pt x="18" y="188"/>
                    </a:lnTo>
                    <a:lnTo>
                      <a:pt x="29" y="203"/>
                    </a:lnTo>
                    <a:lnTo>
                      <a:pt x="44" y="215"/>
                    </a:lnTo>
                    <a:lnTo>
                      <a:pt x="61" y="223"/>
                    </a:lnTo>
                    <a:lnTo>
                      <a:pt x="79" y="230"/>
                    </a:lnTo>
                    <a:lnTo>
                      <a:pt x="87" y="231"/>
                    </a:lnTo>
                    <a:lnTo>
                      <a:pt x="97" y="231"/>
                    </a:lnTo>
                    <a:lnTo>
                      <a:pt x="97" y="231"/>
                    </a:lnTo>
                    <a:lnTo>
                      <a:pt x="107" y="231"/>
                    </a:lnTo>
                    <a:lnTo>
                      <a:pt x="117" y="230"/>
                    </a:lnTo>
                    <a:lnTo>
                      <a:pt x="135" y="223"/>
                    </a:lnTo>
                    <a:lnTo>
                      <a:pt x="151" y="215"/>
                    </a:lnTo>
                    <a:lnTo>
                      <a:pt x="165" y="203"/>
                    </a:lnTo>
                    <a:lnTo>
                      <a:pt x="176" y="188"/>
                    </a:lnTo>
                    <a:lnTo>
                      <a:pt x="186" y="173"/>
                    </a:lnTo>
                    <a:lnTo>
                      <a:pt x="191" y="155"/>
                    </a:lnTo>
                    <a:lnTo>
                      <a:pt x="193" y="145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1" y="119"/>
                    </a:lnTo>
                    <a:lnTo>
                      <a:pt x="188" y="104"/>
                    </a:lnTo>
                    <a:lnTo>
                      <a:pt x="181" y="89"/>
                    </a:lnTo>
                    <a:lnTo>
                      <a:pt x="173" y="76"/>
                    </a:lnTo>
                    <a:lnTo>
                      <a:pt x="181" y="69"/>
                    </a:lnTo>
                    <a:lnTo>
                      <a:pt x="181" y="69"/>
                    </a:lnTo>
                    <a:lnTo>
                      <a:pt x="181" y="68"/>
                    </a:lnTo>
                    <a:lnTo>
                      <a:pt x="181" y="68"/>
                    </a:lnTo>
                    <a:close/>
                    <a:moveTo>
                      <a:pt x="97" y="48"/>
                    </a:moveTo>
                    <a:lnTo>
                      <a:pt x="97" y="48"/>
                    </a:lnTo>
                    <a:lnTo>
                      <a:pt x="80" y="51"/>
                    </a:lnTo>
                    <a:lnTo>
                      <a:pt x="64" y="56"/>
                    </a:lnTo>
                    <a:lnTo>
                      <a:pt x="49" y="63"/>
                    </a:lnTo>
                    <a:lnTo>
                      <a:pt x="36" y="74"/>
                    </a:lnTo>
                    <a:lnTo>
                      <a:pt x="26" y="88"/>
                    </a:lnTo>
                    <a:lnTo>
                      <a:pt x="18" y="102"/>
                    </a:lnTo>
                    <a:lnTo>
                      <a:pt x="13" y="117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3" y="154"/>
                    </a:lnTo>
                    <a:lnTo>
                      <a:pt x="18" y="170"/>
                    </a:lnTo>
                    <a:lnTo>
                      <a:pt x="26" y="185"/>
                    </a:lnTo>
                    <a:lnTo>
                      <a:pt x="36" y="197"/>
                    </a:lnTo>
                    <a:lnTo>
                      <a:pt x="49" y="208"/>
                    </a:lnTo>
                    <a:lnTo>
                      <a:pt x="64" y="216"/>
                    </a:lnTo>
                    <a:lnTo>
                      <a:pt x="80" y="221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115" y="221"/>
                    </a:lnTo>
                    <a:lnTo>
                      <a:pt x="132" y="216"/>
                    </a:lnTo>
                    <a:lnTo>
                      <a:pt x="146" y="208"/>
                    </a:lnTo>
                    <a:lnTo>
                      <a:pt x="158" y="197"/>
                    </a:lnTo>
                    <a:lnTo>
                      <a:pt x="170" y="185"/>
                    </a:lnTo>
                    <a:lnTo>
                      <a:pt x="178" y="170"/>
                    </a:lnTo>
                    <a:lnTo>
                      <a:pt x="183" y="154"/>
                    </a:lnTo>
                    <a:lnTo>
                      <a:pt x="184" y="135"/>
                    </a:lnTo>
                    <a:lnTo>
                      <a:pt x="184" y="135"/>
                    </a:lnTo>
                    <a:lnTo>
                      <a:pt x="183" y="117"/>
                    </a:lnTo>
                    <a:lnTo>
                      <a:pt x="178" y="102"/>
                    </a:lnTo>
                    <a:lnTo>
                      <a:pt x="170" y="88"/>
                    </a:lnTo>
                    <a:lnTo>
                      <a:pt x="158" y="74"/>
                    </a:lnTo>
                    <a:lnTo>
                      <a:pt x="146" y="63"/>
                    </a:lnTo>
                    <a:lnTo>
                      <a:pt x="132" y="56"/>
                    </a:lnTo>
                    <a:lnTo>
                      <a:pt x="115" y="51"/>
                    </a:lnTo>
                    <a:lnTo>
                      <a:pt x="97" y="48"/>
                    </a:lnTo>
                    <a:lnTo>
                      <a:pt x="97" y="48"/>
                    </a:lnTo>
                    <a:close/>
                    <a:moveTo>
                      <a:pt x="198" y="58"/>
                    </a:moveTo>
                    <a:lnTo>
                      <a:pt x="198" y="58"/>
                    </a:lnTo>
                    <a:lnTo>
                      <a:pt x="198" y="60"/>
                    </a:lnTo>
                    <a:lnTo>
                      <a:pt x="198" y="61"/>
                    </a:lnTo>
                    <a:lnTo>
                      <a:pt x="189" y="69"/>
                    </a:lnTo>
                    <a:lnTo>
                      <a:pt x="189" y="69"/>
                    </a:lnTo>
                    <a:lnTo>
                      <a:pt x="186" y="71"/>
                    </a:lnTo>
                    <a:lnTo>
                      <a:pt x="184" y="69"/>
                    </a:lnTo>
                    <a:lnTo>
                      <a:pt x="170" y="53"/>
                    </a:lnTo>
                    <a:lnTo>
                      <a:pt x="170" y="53"/>
                    </a:lnTo>
                    <a:lnTo>
                      <a:pt x="168" y="50"/>
                    </a:lnTo>
                    <a:lnTo>
                      <a:pt x="170" y="48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9" y="40"/>
                    </a:lnTo>
                    <a:lnTo>
                      <a:pt x="181" y="41"/>
                    </a:lnTo>
                    <a:lnTo>
                      <a:pt x="198" y="58"/>
                    </a:lnTo>
                    <a:lnTo>
                      <a:pt x="198" y="58"/>
                    </a:lnTo>
                    <a:close/>
                    <a:moveTo>
                      <a:pt x="0" y="58"/>
                    </a:moveTo>
                    <a:lnTo>
                      <a:pt x="16" y="41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41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28" y="53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9" y="71"/>
                    </a:lnTo>
                    <a:lnTo>
                      <a:pt x="8" y="7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  <a:moveTo>
                      <a:pt x="69" y="0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2" y="2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85" y="134"/>
                    </a:moveTo>
                    <a:lnTo>
                      <a:pt x="85" y="134"/>
                    </a:lnTo>
                    <a:lnTo>
                      <a:pt x="85" y="139"/>
                    </a:lnTo>
                    <a:lnTo>
                      <a:pt x="89" y="142"/>
                    </a:lnTo>
                    <a:lnTo>
                      <a:pt x="92" y="145"/>
                    </a:lnTo>
                    <a:lnTo>
                      <a:pt x="97" y="147"/>
                    </a:lnTo>
                    <a:lnTo>
                      <a:pt x="97" y="147"/>
                    </a:lnTo>
                    <a:lnTo>
                      <a:pt x="102" y="147"/>
                    </a:lnTo>
                    <a:lnTo>
                      <a:pt x="105" y="144"/>
                    </a:lnTo>
                    <a:lnTo>
                      <a:pt x="108" y="140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08" y="131"/>
                    </a:lnTo>
                    <a:lnTo>
                      <a:pt x="107" y="127"/>
                    </a:lnTo>
                    <a:lnTo>
                      <a:pt x="104" y="124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4" y="124"/>
                    </a:lnTo>
                    <a:lnTo>
                      <a:pt x="90" y="126"/>
                    </a:lnTo>
                    <a:lnTo>
                      <a:pt x="87" y="129"/>
                    </a:lnTo>
                    <a:lnTo>
                      <a:pt x="85" y="134"/>
                    </a:lnTo>
                    <a:lnTo>
                      <a:pt x="85" y="134"/>
                    </a:lnTo>
                    <a:close/>
                    <a:moveTo>
                      <a:pt x="38" y="121"/>
                    </a:move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4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6" y="135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9" y="154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60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56" y="180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71" y="190"/>
                    </a:lnTo>
                    <a:lnTo>
                      <a:pt x="71" y="190"/>
                    </a:lnTo>
                    <a:lnTo>
                      <a:pt x="84" y="197"/>
                    </a:lnTo>
                    <a:lnTo>
                      <a:pt x="85" y="205"/>
                    </a:lnTo>
                    <a:lnTo>
                      <a:pt x="85" y="205"/>
                    </a:lnTo>
                    <a:lnTo>
                      <a:pt x="8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9" y="206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8" y="197"/>
                    </a:lnTo>
                    <a:lnTo>
                      <a:pt x="117" y="195"/>
                    </a:lnTo>
                    <a:lnTo>
                      <a:pt x="122" y="201"/>
                    </a:lnTo>
                    <a:lnTo>
                      <a:pt x="122" y="201"/>
                    </a:lnTo>
                    <a:lnTo>
                      <a:pt x="123" y="201"/>
                    </a:lnTo>
                    <a:lnTo>
                      <a:pt x="133" y="197"/>
                    </a:lnTo>
                    <a:lnTo>
                      <a:pt x="133" y="197"/>
                    </a:lnTo>
                    <a:lnTo>
                      <a:pt x="135" y="197"/>
                    </a:lnTo>
                    <a:lnTo>
                      <a:pt x="132" y="187"/>
                    </a:lnTo>
                    <a:lnTo>
                      <a:pt x="132" y="187"/>
                    </a:lnTo>
                    <a:lnTo>
                      <a:pt x="145" y="177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60" y="172"/>
                    </a:lnTo>
                    <a:lnTo>
                      <a:pt x="160" y="172"/>
                    </a:lnTo>
                    <a:lnTo>
                      <a:pt x="160" y="170"/>
                    </a:lnTo>
                    <a:lnTo>
                      <a:pt x="153" y="164"/>
                    </a:lnTo>
                    <a:lnTo>
                      <a:pt x="153" y="164"/>
                    </a:lnTo>
                    <a:lnTo>
                      <a:pt x="160" y="149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70" y="145"/>
                    </a:lnTo>
                    <a:lnTo>
                      <a:pt x="170" y="135"/>
                    </a:lnTo>
                    <a:lnTo>
                      <a:pt x="170" y="135"/>
                    </a:lnTo>
                    <a:lnTo>
                      <a:pt x="170" y="134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58" y="116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0" y="99"/>
                    </a:lnTo>
                    <a:lnTo>
                      <a:pt x="150" y="101"/>
                    </a:lnTo>
                    <a:lnTo>
                      <a:pt x="150" y="101"/>
                    </a:lnTo>
                    <a:lnTo>
                      <a:pt x="140" y="89"/>
                    </a:lnTo>
                    <a:lnTo>
                      <a:pt x="143" y="79"/>
                    </a:lnTo>
                    <a:lnTo>
                      <a:pt x="143" y="79"/>
                    </a:lnTo>
                    <a:lnTo>
                      <a:pt x="143" y="79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73"/>
                    </a:lnTo>
                    <a:lnTo>
                      <a:pt x="125" y="79"/>
                    </a:lnTo>
                    <a:lnTo>
                      <a:pt x="125" y="79"/>
                    </a:lnTo>
                    <a:lnTo>
                      <a:pt x="112" y="74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8" y="63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80" y="76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4" y="83"/>
                    </a:lnTo>
                    <a:lnTo>
                      <a:pt x="64" y="83"/>
                    </a:lnTo>
                    <a:lnTo>
                      <a:pt x="52" y="93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36" y="98"/>
                    </a:lnTo>
                    <a:lnTo>
                      <a:pt x="36" y="98"/>
                    </a:lnTo>
                    <a:lnTo>
                      <a:pt x="36" y="99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38" y="121"/>
                    </a:lnTo>
                    <a:lnTo>
                      <a:pt x="38" y="121"/>
                    </a:lnTo>
                    <a:close/>
                    <a:moveTo>
                      <a:pt x="52" y="131"/>
                    </a:moveTo>
                    <a:lnTo>
                      <a:pt x="52" y="131"/>
                    </a:lnTo>
                    <a:lnTo>
                      <a:pt x="54" y="140"/>
                    </a:lnTo>
                    <a:lnTo>
                      <a:pt x="56" y="149"/>
                    </a:lnTo>
                    <a:lnTo>
                      <a:pt x="59" y="157"/>
                    </a:lnTo>
                    <a:lnTo>
                      <a:pt x="64" y="164"/>
                    </a:lnTo>
                    <a:lnTo>
                      <a:pt x="71" y="170"/>
                    </a:lnTo>
                    <a:lnTo>
                      <a:pt x="77" y="175"/>
                    </a:lnTo>
                    <a:lnTo>
                      <a:pt x="85" y="178"/>
                    </a:lnTo>
                    <a:lnTo>
                      <a:pt x="94" y="180"/>
                    </a:lnTo>
                    <a:lnTo>
                      <a:pt x="94" y="180"/>
                    </a:lnTo>
                    <a:lnTo>
                      <a:pt x="104" y="180"/>
                    </a:lnTo>
                    <a:lnTo>
                      <a:pt x="112" y="178"/>
                    </a:lnTo>
                    <a:lnTo>
                      <a:pt x="120" y="175"/>
                    </a:lnTo>
                    <a:lnTo>
                      <a:pt x="127" y="170"/>
                    </a:lnTo>
                    <a:lnTo>
                      <a:pt x="133" y="164"/>
                    </a:lnTo>
                    <a:lnTo>
                      <a:pt x="138" y="157"/>
                    </a:lnTo>
                    <a:lnTo>
                      <a:pt x="141" y="149"/>
                    </a:lnTo>
                    <a:lnTo>
                      <a:pt x="143" y="139"/>
                    </a:lnTo>
                    <a:lnTo>
                      <a:pt x="143" y="139"/>
                    </a:lnTo>
                    <a:lnTo>
                      <a:pt x="143" y="131"/>
                    </a:lnTo>
                    <a:lnTo>
                      <a:pt x="141" y="121"/>
                    </a:lnTo>
                    <a:lnTo>
                      <a:pt x="138" y="114"/>
                    </a:lnTo>
                    <a:lnTo>
                      <a:pt x="133" y="106"/>
                    </a:lnTo>
                    <a:lnTo>
                      <a:pt x="127" y="101"/>
                    </a:lnTo>
                    <a:lnTo>
                      <a:pt x="118" y="96"/>
                    </a:lnTo>
                    <a:lnTo>
                      <a:pt x="110" y="93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92" y="91"/>
                    </a:lnTo>
                    <a:lnTo>
                      <a:pt x="84" y="93"/>
                    </a:lnTo>
                    <a:lnTo>
                      <a:pt x="75" y="96"/>
                    </a:lnTo>
                    <a:lnTo>
                      <a:pt x="69" y="101"/>
                    </a:lnTo>
                    <a:lnTo>
                      <a:pt x="62" y="107"/>
                    </a:lnTo>
                    <a:lnTo>
                      <a:pt x="57" y="114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2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7368646" y="3067579"/>
                <a:ext cx="360363" cy="387350"/>
              </a:xfrm>
              <a:custGeom>
                <a:avLst/>
                <a:gdLst>
                  <a:gd name="T0" fmla="*/ 207 w 227"/>
                  <a:gd name="T1" fmla="*/ 0 h 244"/>
                  <a:gd name="T2" fmla="*/ 199 w 227"/>
                  <a:gd name="T3" fmla="*/ 38 h 244"/>
                  <a:gd name="T4" fmla="*/ 217 w 227"/>
                  <a:gd name="T5" fmla="*/ 76 h 244"/>
                  <a:gd name="T6" fmla="*/ 206 w 227"/>
                  <a:gd name="T7" fmla="*/ 114 h 244"/>
                  <a:gd name="T8" fmla="*/ 155 w 227"/>
                  <a:gd name="T9" fmla="*/ 104 h 244"/>
                  <a:gd name="T10" fmla="*/ 128 w 227"/>
                  <a:gd name="T11" fmla="*/ 82 h 244"/>
                  <a:gd name="T12" fmla="*/ 103 w 227"/>
                  <a:gd name="T13" fmla="*/ 58 h 244"/>
                  <a:gd name="T14" fmla="*/ 151 w 227"/>
                  <a:gd name="T15" fmla="*/ 21 h 244"/>
                  <a:gd name="T16" fmla="*/ 148 w 227"/>
                  <a:gd name="T17" fmla="*/ 105 h 244"/>
                  <a:gd name="T18" fmla="*/ 122 w 227"/>
                  <a:gd name="T19" fmla="*/ 125 h 244"/>
                  <a:gd name="T20" fmla="*/ 153 w 227"/>
                  <a:gd name="T21" fmla="*/ 138 h 244"/>
                  <a:gd name="T22" fmla="*/ 148 w 227"/>
                  <a:gd name="T23" fmla="*/ 105 h 244"/>
                  <a:gd name="T24" fmla="*/ 216 w 227"/>
                  <a:gd name="T25" fmla="*/ 242 h 244"/>
                  <a:gd name="T26" fmla="*/ 184 w 227"/>
                  <a:gd name="T27" fmla="*/ 216 h 244"/>
                  <a:gd name="T28" fmla="*/ 145 w 227"/>
                  <a:gd name="T29" fmla="*/ 213 h 244"/>
                  <a:gd name="T30" fmla="*/ 115 w 227"/>
                  <a:gd name="T31" fmla="*/ 185 h 244"/>
                  <a:gd name="T32" fmla="*/ 151 w 227"/>
                  <a:gd name="T33" fmla="*/ 147 h 244"/>
                  <a:gd name="T34" fmla="*/ 183 w 227"/>
                  <a:gd name="T35" fmla="*/ 134 h 244"/>
                  <a:gd name="T36" fmla="*/ 216 w 227"/>
                  <a:gd name="T37" fmla="*/ 124 h 244"/>
                  <a:gd name="T38" fmla="*/ 224 w 227"/>
                  <a:gd name="T39" fmla="*/ 183 h 244"/>
                  <a:gd name="T40" fmla="*/ 198 w 227"/>
                  <a:gd name="T41" fmla="*/ 186 h 244"/>
                  <a:gd name="T42" fmla="*/ 201 w 227"/>
                  <a:gd name="T43" fmla="*/ 175 h 244"/>
                  <a:gd name="T44" fmla="*/ 193 w 227"/>
                  <a:gd name="T45" fmla="*/ 175 h 244"/>
                  <a:gd name="T46" fmla="*/ 194 w 227"/>
                  <a:gd name="T47" fmla="*/ 185 h 244"/>
                  <a:gd name="T48" fmla="*/ 183 w 227"/>
                  <a:gd name="T49" fmla="*/ 185 h 244"/>
                  <a:gd name="T50" fmla="*/ 183 w 227"/>
                  <a:gd name="T51" fmla="*/ 173 h 244"/>
                  <a:gd name="T52" fmla="*/ 174 w 227"/>
                  <a:gd name="T53" fmla="*/ 176 h 244"/>
                  <a:gd name="T54" fmla="*/ 179 w 227"/>
                  <a:gd name="T55" fmla="*/ 186 h 244"/>
                  <a:gd name="T56" fmla="*/ 166 w 227"/>
                  <a:gd name="T57" fmla="*/ 185 h 244"/>
                  <a:gd name="T58" fmla="*/ 161 w 227"/>
                  <a:gd name="T59" fmla="*/ 173 h 244"/>
                  <a:gd name="T60" fmla="*/ 156 w 227"/>
                  <a:gd name="T61" fmla="*/ 180 h 244"/>
                  <a:gd name="T62" fmla="*/ 161 w 227"/>
                  <a:gd name="T63" fmla="*/ 186 h 244"/>
                  <a:gd name="T64" fmla="*/ 56 w 227"/>
                  <a:gd name="T65" fmla="*/ 175 h 244"/>
                  <a:gd name="T66" fmla="*/ 115 w 227"/>
                  <a:gd name="T67" fmla="*/ 185 h 244"/>
                  <a:gd name="T68" fmla="*/ 115 w 227"/>
                  <a:gd name="T69" fmla="*/ 140 h 244"/>
                  <a:gd name="T70" fmla="*/ 110 w 227"/>
                  <a:gd name="T71" fmla="*/ 115 h 244"/>
                  <a:gd name="T72" fmla="*/ 100 w 227"/>
                  <a:gd name="T73" fmla="*/ 71 h 244"/>
                  <a:gd name="T74" fmla="*/ 52 w 227"/>
                  <a:gd name="T75" fmla="*/ 87 h 244"/>
                  <a:gd name="T76" fmla="*/ 37 w 227"/>
                  <a:gd name="T77" fmla="*/ 115 h 244"/>
                  <a:gd name="T78" fmla="*/ 36 w 227"/>
                  <a:gd name="T79" fmla="*/ 142 h 244"/>
                  <a:gd name="T80" fmla="*/ 74 w 227"/>
                  <a:gd name="T81" fmla="*/ 140 h 244"/>
                  <a:gd name="T82" fmla="*/ 82 w 227"/>
                  <a:gd name="T83" fmla="*/ 115 h 244"/>
                  <a:gd name="T84" fmla="*/ 69 w 227"/>
                  <a:gd name="T85" fmla="*/ 112 h 244"/>
                  <a:gd name="T86" fmla="*/ 87 w 227"/>
                  <a:gd name="T87" fmla="*/ 104 h 244"/>
                  <a:gd name="T88" fmla="*/ 92 w 227"/>
                  <a:gd name="T89" fmla="*/ 120 h 244"/>
                  <a:gd name="T90" fmla="*/ 82 w 227"/>
                  <a:gd name="T91" fmla="*/ 140 h 244"/>
                  <a:gd name="T92" fmla="*/ 72 w 227"/>
                  <a:gd name="T93" fmla="*/ 150 h 244"/>
                  <a:gd name="T94" fmla="*/ 79 w 227"/>
                  <a:gd name="T95" fmla="*/ 143 h 244"/>
                  <a:gd name="T96" fmla="*/ 84 w 227"/>
                  <a:gd name="T97" fmla="*/ 150 h 244"/>
                  <a:gd name="T98" fmla="*/ 155 w 227"/>
                  <a:gd name="T99" fmla="*/ 35 h 244"/>
                  <a:gd name="T100" fmla="*/ 155 w 227"/>
                  <a:gd name="T101" fmla="*/ 35 h 244"/>
                  <a:gd name="T102" fmla="*/ 166 w 227"/>
                  <a:gd name="T103" fmla="*/ 84 h 244"/>
                  <a:gd name="T104" fmla="*/ 160 w 227"/>
                  <a:gd name="T105" fmla="*/ 77 h 244"/>
                  <a:gd name="T106" fmla="*/ 153 w 227"/>
                  <a:gd name="T107" fmla="*/ 8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7" h="244">
                    <a:moveTo>
                      <a:pt x="176" y="25"/>
                    </a:moveTo>
                    <a:lnTo>
                      <a:pt x="176" y="25"/>
                    </a:lnTo>
                    <a:lnTo>
                      <a:pt x="178" y="25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206" y="46"/>
                    </a:lnTo>
                    <a:lnTo>
                      <a:pt x="211" y="56"/>
                    </a:lnTo>
                    <a:lnTo>
                      <a:pt x="216" y="64"/>
                    </a:lnTo>
                    <a:lnTo>
                      <a:pt x="217" y="76"/>
                    </a:lnTo>
                    <a:lnTo>
                      <a:pt x="217" y="86"/>
                    </a:lnTo>
                    <a:lnTo>
                      <a:pt x="216" y="96"/>
                    </a:lnTo>
                    <a:lnTo>
                      <a:pt x="211" y="105"/>
                    </a:lnTo>
                    <a:lnTo>
                      <a:pt x="206" y="114"/>
                    </a:lnTo>
                    <a:lnTo>
                      <a:pt x="206" y="114"/>
                    </a:lnTo>
                    <a:lnTo>
                      <a:pt x="199" y="110"/>
                    </a:lnTo>
                    <a:lnTo>
                      <a:pt x="193" y="105"/>
                    </a:lnTo>
                    <a:lnTo>
                      <a:pt x="178" y="102"/>
                    </a:lnTo>
                    <a:lnTo>
                      <a:pt x="163" y="102"/>
                    </a:lnTo>
                    <a:lnTo>
                      <a:pt x="155" y="104"/>
                    </a:lnTo>
                    <a:lnTo>
                      <a:pt x="148" y="105"/>
                    </a:lnTo>
                    <a:lnTo>
                      <a:pt x="148" y="105"/>
                    </a:lnTo>
                    <a:lnTo>
                      <a:pt x="145" y="99"/>
                    </a:lnTo>
                    <a:lnTo>
                      <a:pt x="140" y="92"/>
                    </a:lnTo>
                    <a:lnTo>
                      <a:pt x="128" y="82"/>
                    </a:lnTo>
                    <a:lnTo>
                      <a:pt x="115" y="74"/>
                    </a:lnTo>
                    <a:lnTo>
                      <a:pt x="108" y="72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3" y="58"/>
                    </a:lnTo>
                    <a:lnTo>
                      <a:pt x="110" y="48"/>
                    </a:lnTo>
                    <a:lnTo>
                      <a:pt x="118" y="38"/>
                    </a:lnTo>
                    <a:lnTo>
                      <a:pt x="128" y="30"/>
                    </a:lnTo>
                    <a:lnTo>
                      <a:pt x="138" y="25"/>
                    </a:lnTo>
                    <a:lnTo>
                      <a:pt x="151" y="21"/>
                    </a:lnTo>
                    <a:lnTo>
                      <a:pt x="163" y="21"/>
                    </a:lnTo>
                    <a:lnTo>
                      <a:pt x="176" y="25"/>
                    </a:lnTo>
                    <a:lnTo>
                      <a:pt x="176" y="25"/>
                    </a:lnTo>
                    <a:close/>
                    <a:moveTo>
                      <a:pt x="148" y="105"/>
                    </a:moveTo>
                    <a:lnTo>
                      <a:pt x="148" y="105"/>
                    </a:lnTo>
                    <a:lnTo>
                      <a:pt x="140" y="109"/>
                    </a:lnTo>
                    <a:lnTo>
                      <a:pt x="133" y="114"/>
                    </a:lnTo>
                    <a:lnTo>
                      <a:pt x="127" y="119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8" y="130"/>
                    </a:lnTo>
                    <a:lnTo>
                      <a:pt x="136" y="134"/>
                    </a:lnTo>
                    <a:lnTo>
                      <a:pt x="145" y="137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3" y="130"/>
                    </a:lnTo>
                    <a:lnTo>
                      <a:pt x="153" y="122"/>
                    </a:lnTo>
                    <a:lnTo>
                      <a:pt x="151" y="114"/>
                    </a:lnTo>
                    <a:lnTo>
                      <a:pt x="148" y="105"/>
                    </a:lnTo>
                    <a:lnTo>
                      <a:pt x="148" y="105"/>
                    </a:lnTo>
                    <a:close/>
                    <a:moveTo>
                      <a:pt x="209" y="203"/>
                    </a:moveTo>
                    <a:lnTo>
                      <a:pt x="209" y="203"/>
                    </a:lnTo>
                    <a:lnTo>
                      <a:pt x="209" y="204"/>
                    </a:lnTo>
                    <a:lnTo>
                      <a:pt x="216" y="242"/>
                    </a:lnTo>
                    <a:lnTo>
                      <a:pt x="216" y="242"/>
                    </a:lnTo>
                    <a:lnTo>
                      <a:pt x="214" y="244"/>
                    </a:lnTo>
                    <a:lnTo>
                      <a:pt x="212" y="244"/>
                    </a:lnTo>
                    <a:lnTo>
                      <a:pt x="186" y="218"/>
                    </a:lnTo>
                    <a:lnTo>
                      <a:pt x="186" y="21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74" y="219"/>
                    </a:lnTo>
                    <a:lnTo>
                      <a:pt x="165" y="219"/>
                    </a:lnTo>
                    <a:lnTo>
                      <a:pt x="155" y="216"/>
                    </a:lnTo>
                    <a:lnTo>
                      <a:pt x="145" y="213"/>
                    </a:lnTo>
                    <a:lnTo>
                      <a:pt x="135" y="208"/>
                    </a:lnTo>
                    <a:lnTo>
                      <a:pt x="128" y="201"/>
                    </a:lnTo>
                    <a:lnTo>
                      <a:pt x="122" y="193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23" y="181"/>
                    </a:lnTo>
                    <a:lnTo>
                      <a:pt x="130" y="176"/>
                    </a:lnTo>
                    <a:lnTo>
                      <a:pt x="140" y="167"/>
                    </a:lnTo>
                    <a:lnTo>
                      <a:pt x="148" y="153"/>
                    </a:lnTo>
                    <a:lnTo>
                      <a:pt x="151" y="147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60" y="138"/>
                    </a:lnTo>
                    <a:lnTo>
                      <a:pt x="168" y="138"/>
                    </a:lnTo>
                    <a:lnTo>
                      <a:pt x="183" y="134"/>
                    </a:lnTo>
                    <a:lnTo>
                      <a:pt x="196" y="125"/>
                    </a:lnTo>
                    <a:lnTo>
                      <a:pt x="201" y="120"/>
                    </a:lnTo>
                    <a:lnTo>
                      <a:pt x="206" y="115"/>
                    </a:lnTo>
                    <a:lnTo>
                      <a:pt x="206" y="115"/>
                    </a:lnTo>
                    <a:lnTo>
                      <a:pt x="216" y="124"/>
                    </a:lnTo>
                    <a:lnTo>
                      <a:pt x="222" y="135"/>
                    </a:lnTo>
                    <a:lnTo>
                      <a:pt x="226" y="147"/>
                    </a:lnTo>
                    <a:lnTo>
                      <a:pt x="227" y="158"/>
                    </a:lnTo>
                    <a:lnTo>
                      <a:pt x="227" y="171"/>
                    </a:lnTo>
                    <a:lnTo>
                      <a:pt x="224" y="183"/>
                    </a:lnTo>
                    <a:lnTo>
                      <a:pt x="217" y="193"/>
                    </a:lnTo>
                    <a:lnTo>
                      <a:pt x="209" y="203"/>
                    </a:lnTo>
                    <a:lnTo>
                      <a:pt x="209" y="203"/>
                    </a:lnTo>
                    <a:close/>
                    <a:moveTo>
                      <a:pt x="198" y="186"/>
                    </a:moveTo>
                    <a:lnTo>
                      <a:pt x="198" y="186"/>
                    </a:lnTo>
                    <a:lnTo>
                      <a:pt x="199" y="185"/>
                    </a:lnTo>
                    <a:lnTo>
                      <a:pt x="201" y="185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1" y="175"/>
                    </a:lnTo>
                    <a:lnTo>
                      <a:pt x="199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4" y="173"/>
                    </a:lnTo>
                    <a:lnTo>
                      <a:pt x="193" y="175"/>
                    </a:lnTo>
                    <a:lnTo>
                      <a:pt x="191" y="176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8" y="186"/>
                    </a:lnTo>
                    <a:lnTo>
                      <a:pt x="198" y="186"/>
                    </a:lnTo>
                    <a:close/>
                    <a:moveTo>
                      <a:pt x="179" y="186"/>
                    </a:moveTo>
                    <a:lnTo>
                      <a:pt x="179" y="186"/>
                    </a:lnTo>
                    <a:lnTo>
                      <a:pt x="183" y="185"/>
                    </a:lnTo>
                    <a:lnTo>
                      <a:pt x="184" y="185"/>
                    </a:lnTo>
                    <a:lnTo>
                      <a:pt x="186" y="180"/>
                    </a:lnTo>
                    <a:lnTo>
                      <a:pt x="186" y="180"/>
                    </a:lnTo>
                    <a:lnTo>
                      <a:pt x="184" y="175"/>
                    </a:lnTo>
                    <a:lnTo>
                      <a:pt x="183" y="173"/>
                    </a:lnTo>
                    <a:lnTo>
                      <a:pt x="179" y="173"/>
                    </a:lnTo>
                    <a:lnTo>
                      <a:pt x="179" y="173"/>
                    </a:lnTo>
                    <a:lnTo>
                      <a:pt x="178" y="173"/>
                    </a:lnTo>
                    <a:lnTo>
                      <a:pt x="174" y="175"/>
                    </a:lnTo>
                    <a:lnTo>
                      <a:pt x="174" y="176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9" y="186"/>
                    </a:lnTo>
                    <a:lnTo>
                      <a:pt x="179" y="186"/>
                    </a:lnTo>
                    <a:close/>
                    <a:moveTo>
                      <a:pt x="161" y="186"/>
                    </a:moveTo>
                    <a:lnTo>
                      <a:pt x="161" y="186"/>
                    </a:lnTo>
                    <a:lnTo>
                      <a:pt x="165" y="186"/>
                    </a:lnTo>
                    <a:lnTo>
                      <a:pt x="166" y="185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6" y="175"/>
                    </a:lnTo>
                    <a:lnTo>
                      <a:pt x="165" y="173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0" y="173"/>
                    </a:lnTo>
                    <a:lnTo>
                      <a:pt x="158" y="175"/>
                    </a:lnTo>
                    <a:lnTo>
                      <a:pt x="156" y="176"/>
                    </a:lnTo>
                    <a:lnTo>
                      <a:pt x="156" y="180"/>
                    </a:lnTo>
                    <a:lnTo>
                      <a:pt x="156" y="180"/>
                    </a:lnTo>
                    <a:lnTo>
                      <a:pt x="158" y="185"/>
                    </a:lnTo>
                    <a:lnTo>
                      <a:pt x="160" y="186"/>
                    </a:lnTo>
                    <a:lnTo>
                      <a:pt x="161" y="186"/>
                    </a:lnTo>
                    <a:lnTo>
                      <a:pt x="161" y="186"/>
                    </a:lnTo>
                    <a:close/>
                    <a:moveTo>
                      <a:pt x="37" y="142"/>
                    </a:moveTo>
                    <a:lnTo>
                      <a:pt x="37" y="142"/>
                    </a:lnTo>
                    <a:lnTo>
                      <a:pt x="41" y="155"/>
                    </a:lnTo>
                    <a:lnTo>
                      <a:pt x="47" y="165"/>
                    </a:lnTo>
                    <a:lnTo>
                      <a:pt x="56" y="175"/>
                    </a:lnTo>
                    <a:lnTo>
                      <a:pt x="67" y="181"/>
                    </a:lnTo>
                    <a:lnTo>
                      <a:pt x="77" y="186"/>
                    </a:lnTo>
                    <a:lnTo>
                      <a:pt x="90" y="188"/>
                    </a:lnTo>
                    <a:lnTo>
                      <a:pt x="103" y="188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3" y="176"/>
                    </a:lnTo>
                    <a:lnTo>
                      <a:pt x="112" y="170"/>
                    </a:lnTo>
                    <a:lnTo>
                      <a:pt x="110" y="155"/>
                    </a:lnTo>
                    <a:lnTo>
                      <a:pt x="115" y="140"/>
                    </a:lnTo>
                    <a:lnTo>
                      <a:pt x="117" y="132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15" y="120"/>
                    </a:lnTo>
                    <a:lnTo>
                      <a:pt x="110" y="115"/>
                    </a:lnTo>
                    <a:lnTo>
                      <a:pt x="103" y="101"/>
                    </a:lnTo>
                    <a:lnTo>
                      <a:pt x="100" y="87"/>
                    </a:lnTo>
                    <a:lnTo>
                      <a:pt x="100" y="79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90" y="71"/>
                    </a:lnTo>
                    <a:lnTo>
                      <a:pt x="79" y="72"/>
                    </a:lnTo>
                    <a:lnTo>
                      <a:pt x="69" y="76"/>
                    </a:lnTo>
                    <a:lnTo>
                      <a:pt x="61" y="81"/>
                    </a:lnTo>
                    <a:lnTo>
                      <a:pt x="52" y="87"/>
                    </a:lnTo>
                    <a:lnTo>
                      <a:pt x="46" y="96"/>
                    </a:lnTo>
                    <a:lnTo>
                      <a:pt x="41" y="105"/>
                    </a:lnTo>
                    <a:lnTo>
                      <a:pt x="37" y="115"/>
                    </a:lnTo>
                    <a:lnTo>
                      <a:pt x="37" y="115"/>
                    </a:lnTo>
                    <a:lnTo>
                      <a:pt x="37" y="11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7" y="142"/>
                    </a:lnTo>
                    <a:lnTo>
                      <a:pt x="37" y="142"/>
                    </a:lnTo>
                    <a:close/>
                    <a:moveTo>
                      <a:pt x="82" y="140"/>
                    </a:moveTo>
                    <a:lnTo>
                      <a:pt x="74" y="140"/>
                    </a:lnTo>
                    <a:lnTo>
                      <a:pt x="74" y="140"/>
                    </a:lnTo>
                    <a:lnTo>
                      <a:pt x="75" y="130"/>
                    </a:lnTo>
                    <a:lnTo>
                      <a:pt x="77" y="125"/>
                    </a:lnTo>
                    <a:lnTo>
                      <a:pt x="80" y="120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0" y="112"/>
                    </a:lnTo>
                    <a:lnTo>
                      <a:pt x="77" y="110"/>
                    </a:lnTo>
                    <a:lnTo>
                      <a:pt x="74" y="110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75" y="102"/>
                    </a:lnTo>
                    <a:lnTo>
                      <a:pt x="84" y="102"/>
                    </a:lnTo>
                    <a:lnTo>
                      <a:pt x="87" y="104"/>
                    </a:lnTo>
                    <a:lnTo>
                      <a:pt x="90" y="105"/>
                    </a:lnTo>
                    <a:lnTo>
                      <a:pt x="92" y="109"/>
                    </a:lnTo>
                    <a:lnTo>
                      <a:pt x="94" y="114"/>
                    </a:lnTo>
                    <a:lnTo>
                      <a:pt x="94" y="114"/>
                    </a:lnTo>
                    <a:lnTo>
                      <a:pt x="92" y="120"/>
                    </a:lnTo>
                    <a:lnTo>
                      <a:pt x="87" y="125"/>
                    </a:lnTo>
                    <a:lnTo>
                      <a:pt x="84" y="130"/>
                    </a:lnTo>
                    <a:lnTo>
                      <a:pt x="84" y="135"/>
                    </a:lnTo>
                    <a:lnTo>
                      <a:pt x="82" y="140"/>
                    </a:lnTo>
                    <a:lnTo>
                      <a:pt x="82" y="140"/>
                    </a:lnTo>
                    <a:close/>
                    <a:moveTo>
                      <a:pt x="79" y="157"/>
                    </a:moveTo>
                    <a:lnTo>
                      <a:pt x="79" y="157"/>
                    </a:lnTo>
                    <a:lnTo>
                      <a:pt x="75" y="157"/>
                    </a:lnTo>
                    <a:lnTo>
                      <a:pt x="74" y="155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2" y="148"/>
                    </a:lnTo>
                    <a:lnTo>
                      <a:pt x="74" y="145"/>
                    </a:lnTo>
                    <a:lnTo>
                      <a:pt x="75" y="145"/>
                    </a:lnTo>
                    <a:lnTo>
                      <a:pt x="79" y="143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2" y="145"/>
                    </a:lnTo>
                    <a:lnTo>
                      <a:pt x="84" y="150"/>
                    </a:lnTo>
                    <a:lnTo>
                      <a:pt x="84" y="150"/>
                    </a:lnTo>
                    <a:lnTo>
                      <a:pt x="82" y="155"/>
                    </a:lnTo>
                    <a:lnTo>
                      <a:pt x="80" y="157"/>
                    </a:lnTo>
                    <a:lnTo>
                      <a:pt x="79" y="157"/>
                    </a:lnTo>
                    <a:lnTo>
                      <a:pt x="79" y="157"/>
                    </a:lnTo>
                    <a:close/>
                    <a:moveTo>
                      <a:pt x="155" y="35"/>
                    </a:moveTo>
                    <a:lnTo>
                      <a:pt x="156" y="72"/>
                    </a:lnTo>
                    <a:lnTo>
                      <a:pt x="165" y="72"/>
                    </a:lnTo>
                    <a:lnTo>
                      <a:pt x="165" y="35"/>
                    </a:lnTo>
                    <a:lnTo>
                      <a:pt x="155" y="35"/>
                    </a:lnTo>
                    <a:lnTo>
                      <a:pt x="155" y="35"/>
                    </a:lnTo>
                    <a:close/>
                    <a:moveTo>
                      <a:pt x="160" y="91"/>
                    </a:moveTo>
                    <a:lnTo>
                      <a:pt x="160" y="91"/>
                    </a:lnTo>
                    <a:lnTo>
                      <a:pt x="163" y="89"/>
                    </a:lnTo>
                    <a:lnTo>
                      <a:pt x="165" y="89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3" y="77"/>
                    </a:lnTo>
                    <a:lnTo>
                      <a:pt x="160" y="77"/>
                    </a:lnTo>
                    <a:lnTo>
                      <a:pt x="160" y="77"/>
                    </a:lnTo>
                    <a:lnTo>
                      <a:pt x="158" y="77"/>
                    </a:lnTo>
                    <a:lnTo>
                      <a:pt x="155" y="79"/>
                    </a:lnTo>
                    <a:lnTo>
                      <a:pt x="155" y="81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273146" y="4229629"/>
                <a:ext cx="1612900" cy="1038225"/>
              </a:xfrm>
              <a:custGeom>
                <a:avLst/>
                <a:gdLst>
                  <a:gd name="T0" fmla="*/ 1016 w 1016"/>
                  <a:gd name="T1" fmla="*/ 185 h 654"/>
                  <a:gd name="T2" fmla="*/ 1016 w 1016"/>
                  <a:gd name="T3" fmla="*/ 185 h 654"/>
                  <a:gd name="T4" fmla="*/ 994 w 1016"/>
                  <a:gd name="T5" fmla="*/ 197 h 654"/>
                  <a:gd name="T6" fmla="*/ 970 w 1016"/>
                  <a:gd name="T7" fmla="*/ 203 h 654"/>
                  <a:gd name="T8" fmla="*/ 943 w 1016"/>
                  <a:gd name="T9" fmla="*/ 207 h 654"/>
                  <a:gd name="T10" fmla="*/ 915 w 1016"/>
                  <a:gd name="T11" fmla="*/ 210 h 654"/>
                  <a:gd name="T12" fmla="*/ 886 w 1016"/>
                  <a:gd name="T13" fmla="*/ 208 h 654"/>
                  <a:gd name="T14" fmla="*/ 856 w 1016"/>
                  <a:gd name="T15" fmla="*/ 205 h 654"/>
                  <a:gd name="T16" fmla="*/ 823 w 1016"/>
                  <a:gd name="T17" fmla="*/ 200 h 654"/>
                  <a:gd name="T18" fmla="*/ 788 w 1016"/>
                  <a:gd name="T19" fmla="*/ 194 h 654"/>
                  <a:gd name="T20" fmla="*/ 754 w 1016"/>
                  <a:gd name="T21" fmla="*/ 185 h 654"/>
                  <a:gd name="T22" fmla="*/ 719 w 1016"/>
                  <a:gd name="T23" fmla="*/ 177 h 654"/>
                  <a:gd name="T24" fmla="*/ 645 w 1016"/>
                  <a:gd name="T25" fmla="*/ 154 h 654"/>
                  <a:gd name="T26" fmla="*/ 570 w 1016"/>
                  <a:gd name="T27" fmla="*/ 129 h 654"/>
                  <a:gd name="T28" fmla="*/ 495 w 1016"/>
                  <a:gd name="T29" fmla="*/ 101 h 654"/>
                  <a:gd name="T30" fmla="*/ 420 w 1016"/>
                  <a:gd name="T31" fmla="*/ 75 h 654"/>
                  <a:gd name="T32" fmla="*/ 348 w 1016"/>
                  <a:gd name="T33" fmla="*/ 50 h 654"/>
                  <a:gd name="T34" fmla="*/ 278 w 1016"/>
                  <a:gd name="T35" fmla="*/ 29 h 654"/>
                  <a:gd name="T36" fmla="*/ 247 w 1016"/>
                  <a:gd name="T37" fmla="*/ 19 h 654"/>
                  <a:gd name="T38" fmla="*/ 214 w 1016"/>
                  <a:gd name="T39" fmla="*/ 12 h 654"/>
                  <a:gd name="T40" fmla="*/ 184 w 1016"/>
                  <a:gd name="T41" fmla="*/ 5 h 654"/>
                  <a:gd name="T42" fmla="*/ 156 w 1016"/>
                  <a:gd name="T43" fmla="*/ 2 h 654"/>
                  <a:gd name="T44" fmla="*/ 130 w 1016"/>
                  <a:gd name="T45" fmla="*/ 0 h 654"/>
                  <a:gd name="T46" fmla="*/ 105 w 1016"/>
                  <a:gd name="T47" fmla="*/ 0 h 654"/>
                  <a:gd name="T48" fmla="*/ 82 w 1016"/>
                  <a:gd name="T49" fmla="*/ 4 h 654"/>
                  <a:gd name="T50" fmla="*/ 62 w 1016"/>
                  <a:gd name="T51" fmla="*/ 10 h 654"/>
                  <a:gd name="T52" fmla="*/ 44 w 1016"/>
                  <a:gd name="T53" fmla="*/ 19 h 654"/>
                  <a:gd name="T54" fmla="*/ 36 w 1016"/>
                  <a:gd name="T55" fmla="*/ 24 h 654"/>
                  <a:gd name="T56" fmla="*/ 29 w 1016"/>
                  <a:gd name="T57" fmla="*/ 30 h 654"/>
                  <a:gd name="T58" fmla="*/ 29 w 1016"/>
                  <a:gd name="T59" fmla="*/ 30 h 654"/>
                  <a:gd name="T60" fmla="*/ 23 w 1016"/>
                  <a:gd name="T61" fmla="*/ 38 h 654"/>
                  <a:gd name="T62" fmla="*/ 16 w 1016"/>
                  <a:gd name="T63" fmla="*/ 45 h 654"/>
                  <a:gd name="T64" fmla="*/ 8 w 1016"/>
                  <a:gd name="T65" fmla="*/ 63 h 654"/>
                  <a:gd name="T66" fmla="*/ 1 w 1016"/>
                  <a:gd name="T67" fmla="*/ 80 h 654"/>
                  <a:gd name="T68" fmla="*/ 0 w 1016"/>
                  <a:gd name="T69" fmla="*/ 99 h 654"/>
                  <a:gd name="T70" fmla="*/ 0 w 1016"/>
                  <a:gd name="T71" fmla="*/ 118 h 654"/>
                  <a:gd name="T72" fmla="*/ 4 w 1016"/>
                  <a:gd name="T73" fmla="*/ 136 h 654"/>
                  <a:gd name="T74" fmla="*/ 13 w 1016"/>
                  <a:gd name="T75" fmla="*/ 152 h 654"/>
                  <a:gd name="T76" fmla="*/ 19 w 1016"/>
                  <a:gd name="T77" fmla="*/ 161 h 654"/>
                  <a:gd name="T78" fmla="*/ 24 w 1016"/>
                  <a:gd name="T79" fmla="*/ 167 h 654"/>
                  <a:gd name="T80" fmla="*/ 498 w 1016"/>
                  <a:gd name="T81" fmla="*/ 641 h 654"/>
                  <a:gd name="T82" fmla="*/ 498 w 1016"/>
                  <a:gd name="T83" fmla="*/ 641 h 654"/>
                  <a:gd name="T84" fmla="*/ 506 w 1016"/>
                  <a:gd name="T85" fmla="*/ 646 h 654"/>
                  <a:gd name="T86" fmla="*/ 513 w 1016"/>
                  <a:gd name="T87" fmla="*/ 651 h 654"/>
                  <a:gd name="T88" fmla="*/ 521 w 1016"/>
                  <a:gd name="T89" fmla="*/ 652 h 654"/>
                  <a:gd name="T90" fmla="*/ 529 w 1016"/>
                  <a:gd name="T91" fmla="*/ 654 h 654"/>
                  <a:gd name="T92" fmla="*/ 539 w 1016"/>
                  <a:gd name="T93" fmla="*/ 652 h 654"/>
                  <a:gd name="T94" fmla="*/ 547 w 1016"/>
                  <a:gd name="T95" fmla="*/ 651 h 654"/>
                  <a:gd name="T96" fmla="*/ 554 w 1016"/>
                  <a:gd name="T97" fmla="*/ 646 h 654"/>
                  <a:gd name="T98" fmla="*/ 561 w 1016"/>
                  <a:gd name="T99" fmla="*/ 641 h 654"/>
                  <a:gd name="T100" fmla="*/ 1016 w 1016"/>
                  <a:gd name="T101" fmla="*/ 18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6" h="654">
                    <a:moveTo>
                      <a:pt x="1016" y="185"/>
                    </a:moveTo>
                    <a:lnTo>
                      <a:pt x="1016" y="185"/>
                    </a:lnTo>
                    <a:lnTo>
                      <a:pt x="994" y="197"/>
                    </a:lnTo>
                    <a:lnTo>
                      <a:pt x="970" y="203"/>
                    </a:lnTo>
                    <a:lnTo>
                      <a:pt x="943" y="207"/>
                    </a:lnTo>
                    <a:lnTo>
                      <a:pt x="915" y="210"/>
                    </a:lnTo>
                    <a:lnTo>
                      <a:pt x="886" y="208"/>
                    </a:lnTo>
                    <a:lnTo>
                      <a:pt x="856" y="205"/>
                    </a:lnTo>
                    <a:lnTo>
                      <a:pt x="823" y="200"/>
                    </a:lnTo>
                    <a:lnTo>
                      <a:pt x="788" y="194"/>
                    </a:lnTo>
                    <a:lnTo>
                      <a:pt x="754" y="185"/>
                    </a:lnTo>
                    <a:lnTo>
                      <a:pt x="719" y="177"/>
                    </a:lnTo>
                    <a:lnTo>
                      <a:pt x="645" y="154"/>
                    </a:lnTo>
                    <a:lnTo>
                      <a:pt x="570" y="129"/>
                    </a:lnTo>
                    <a:lnTo>
                      <a:pt x="495" y="101"/>
                    </a:lnTo>
                    <a:lnTo>
                      <a:pt x="420" y="75"/>
                    </a:lnTo>
                    <a:lnTo>
                      <a:pt x="348" y="50"/>
                    </a:lnTo>
                    <a:lnTo>
                      <a:pt x="278" y="29"/>
                    </a:lnTo>
                    <a:lnTo>
                      <a:pt x="247" y="19"/>
                    </a:lnTo>
                    <a:lnTo>
                      <a:pt x="214" y="12"/>
                    </a:lnTo>
                    <a:lnTo>
                      <a:pt x="184" y="5"/>
                    </a:lnTo>
                    <a:lnTo>
                      <a:pt x="156" y="2"/>
                    </a:lnTo>
                    <a:lnTo>
                      <a:pt x="130" y="0"/>
                    </a:lnTo>
                    <a:lnTo>
                      <a:pt x="105" y="0"/>
                    </a:lnTo>
                    <a:lnTo>
                      <a:pt x="82" y="4"/>
                    </a:lnTo>
                    <a:lnTo>
                      <a:pt x="62" y="10"/>
                    </a:lnTo>
                    <a:lnTo>
                      <a:pt x="44" y="19"/>
                    </a:lnTo>
                    <a:lnTo>
                      <a:pt x="36" y="24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3" y="38"/>
                    </a:lnTo>
                    <a:lnTo>
                      <a:pt x="16" y="45"/>
                    </a:lnTo>
                    <a:lnTo>
                      <a:pt x="8" y="63"/>
                    </a:lnTo>
                    <a:lnTo>
                      <a:pt x="1" y="80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4" y="136"/>
                    </a:lnTo>
                    <a:lnTo>
                      <a:pt x="13" y="152"/>
                    </a:lnTo>
                    <a:lnTo>
                      <a:pt x="19" y="161"/>
                    </a:lnTo>
                    <a:lnTo>
                      <a:pt x="24" y="167"/>
                    </a:lnTo>
                    <a:lnTo>
                      <a:pt x="498" y="641"/>
                    </a:lnTo>
                    <a:lnTo>
                      <a:pt x="498" y="641"/>
                    </a:lnTo>
                    <a:lnTo>
                      <a:pt x="506" y="646"/>
                    </a:lnTo>
                    <a:lnTo>
                      <a:pt x="513" y="651"/>
                    </a:lnTo>
                    <a:lnTo>
                      <a:pt x="521" y="652"/>
                    </a:lnTo>
                    <a:lnTo>
                      <a:pt x="529" y="654"/>
                    </a:lnTo>
                    <a:lnTo>
                      <a:pt x="539" y="652"/>
                    </a:lnTo>
                    <a:lnTo>
                      <a:pt x="547" y="651"/>
                    </a:lnTo>
                    <a:lnTo>
                      <a:pt x="554" y="646"/>
                    </a:lnTo>
                    <a:lnTo>
                      <a:pt x="561" y="641"/>
                    </a:lnTo>
                    <a:lnTo>
                      <a:pt x="1016" y="18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5342996" y="4223279"/>
                <a:ext cx="1612900" cy="1044575"/>
              </a:xfrm>
              <a:custGeom>
                <a:avLst/>
                <a:gdLst>
                  <a:gd name="T0" fmla="*/ 0 w 1016"/>
                  <a:gd name="T1" fmla="*/ 189 h 658"/>
                  <a:gd name="T2" fmla="*/ 0 w 1016"/>
                  <a:gd name="T3" fmla="*/ 189 h 658"/>
                  <a:gd name="T4" fmla="*/ 22 w 1016"/>
                  <a:gd name="T5" fmla="*/ 201 h 658"/>
                  <a:gd name="T6" fmla="*/ 46 w 1016"/>
                  <a:gd name="T7" fmla="*/ 207 h 658"/>
                  <a:gd name="T8" fmla="*/ 71 w 1016"/>
                  <a:gd name="T9" fmla="*/ 211 h 658"/>
                  <a:gd name="T10" fmla="*/ 99 w 1016"/>
                  <a:gd name="T11" fmla="*/ 212 h 658"/>
                  <a:gd name="T12" fmla="*/ 129 w 1016"/>
                  <a:gd name="T13" fmla="*/ 212 h 658"/>
                  <a:gd name="T14" fmla="*/ 160 w 1016"/>
                  <a:gd name="T15" fmla="*/ 209 h 658"/>
                  <a:gd name="T16" fmla="*/ 191 w 1016"/>
                  <a:gd name="T17" fmla="*/ 202 h 658"/>
                  <a:gd name="T18" fmla="*/ 226 w 1016"/>
                  <a:gd name="T19" fmla="*/ 196 h 658"/>
                  <a:gd name="T20" fmla="*/ 261 w 1016"/>
                  <a:gd name="T21" fmla="*/ 188 h 658"/>
                  <a:gd name="T22" fmla="*/ 295 w 1016"/>
                  <a:gd name="T23" fmla="*/ 178 h 658"/>
                  <a:gd name="T24" fmla="*/ 368 w 1016"/>
                  <a:gd name="T25" fmla="*/ 155 h 658"/>
                  <a:gd name="T26" fmla="*/ 442 w 1016"/>
                  <a:gd name="T27" fmla="*/ 128 h 658"/>
                  <a:gd name="T28" fmla="*/ 518 w 1016"/>
                  <a:gd name="T29" fmla="*/ 100 h 658"/>
                  <a:gd name="T30" fmla="*/ 592 w 1016"/>
                  <a:gd name="T31" fmla="*/ 72 h 658"/>
                  <a:gd name="T32" fmla="*/ 665 w 1016"/>
                  <a:gd name="T33" fmla="*/ 47 h 658"/>
                  <a:gd name="T34" fmla="*/ 733 w 1016"/>
                  <a:gd name="T35" fmla="*/ 26 h 658"/>
                  <a:gd name="T36" fmla="*/ 766 w 1016"/>
                  <a:gd name="T37" fmla="*/ 16 h 658"/>
                  <a:gd name="T38" fmla="*/ 799 w 1016"/>
                  <a:gd name="T39" fmla="*/ 9 h 658"/>
                  <a:gd name="T40" fmla="*/ 828 w 1016"/>
                  <a:gd name="T41" fmla="*/ 4 h 658"/>
                  <a:gd name="T42" fmla="*/ 856 w 1016"/>
                  <a:gd name="T43" fmla="*/ 1 h 658"/>
                  <a:gd name="T44" fmla="*/ 884 w 1016"/>
                  <a:gd name="T45" fmla="*/ 0 h 658"/>
                  <a:gd name="T46" fmla="*/ 909 w 1016"/>
                  <a:gd name="T47" fmla="*/ 1 h 658"/>
                  <a:gd name="T48" fmla="*/ 932 w 1016"/>
                  <a:gd name="T49" fmla="*/ 4 h 658"/>
                  <a:gd name="T50" fmla="*/ 952 w 1016"/>
                  <a:gd name="T51" fmla="*/ 11 h 658"/>
                  <a:gd name="T52" fmla="*/ 962 w 1016"/>
                  <a:gd name="T53" fmla="*/ 16 h 658"/>
                  <a:gd name="T54" fmla="*/ 972 w 1016"/>
                  <a:gd name="T55" fmla="*/ 21 h 658"/>
                  <a:gd name="T56" fmla="*/ 980 w 1016"/>
                  <a:gd name="T57" fmla="*/ 28 h 658"/>
                  <a:gd name="T58" fmla="*/ 987 w 1016"/>
                  <a:gd name="T59" fmla="*/ 34 h 658"/>
                  <a:gd name="T60" fmla="*/ 987 w 1016"/>
                  <a:gd name="T61" fmla="*/ 34 h 658"/>
                  <a:gd name="T62" fmla="*/ 1000 w 1016"/>
                  <a:gd name="T63" fmla="*/ 49 h 658"/>
                  <a:gd name="T64" fmla="*/ 1008 w 1016"/>
                  <a:gd name="T65" fmla="*/ 67 h 658"/>
                  <a:gd name="T66" fmla="*/ 1015 w 1016"/>
                  <a:gd name="T67" fmla="*/ 85 h 658"/>
                  <a:gd name="T68" fmla="*/ 1016 w 1016"/>
                  <a:gd name="T69" fmla="*/ 103 h 658"/>
                  <a:gd name="T70" fmla="*/ 1016 w 1016"/>
                  <a:gd name="T71" fmla="*/ 122 h 658"/>
                  <a:gd name="T72" fmla="*/ 1012 w 1016"/>
                  <a:gd name="T73" fmla="*/ 140 h 658"/>
                  <a:gd name="T74" fmla="*/ 1003 w 1016"/>
                  <a:gd name="T75" fmla="*/ 156 h 658"/>
                  <a:gd name="T76" fmla="*/ 998 w 1016"/>
                  <a:gd name="T77" fmla="*/ 165 h 658"/>
                  <a:gd name="T78" fmla="*/ 992 w 1016"/>
                  <a:gd name="T79" fmla="*/ 171 h 658"/>
                  <a:gd name="T80" fmla="*/ 992 w 1016"/>
                  <a:gd name="T81" fmla="*/ 171 h 658"/>
                  <a:gd name="T82" fmla="*/ 518 w 1016"/>
                  <a:gd name="T83" fmla="*/ 645 h 658"/>
                  <a:gd name="T84" fmla="*/ 518 w 1016"/>
                  <a:gd name="T85" fmla="*/ 645 h 658"/>
                  <a:gd name="T86" fmla="*/ 512 w 1016"/>
                  <a:gd name="T87" fmla="*/ 650 h 658"/>
                  <a:gd name="T88" fmla="*/ 503 w 1016"/>
                  <a:gd name="T89" fmla="*/ 655 h 658"/>
                  <a:gd name="T90" fmla="*/ 495 w 1016"/>
                  <a:gd name="T91" fmla="*/ 656 h 658"/>
                  <a:gd name="T92" fmla="*/ 487 w 1016"/>
                  <a:gd name="T93" fmla="*/ 658 h 658"/>
                  <a:gd name="T94" fmla="*/ 477 w 1016"/>
                  <a:gd name="T95" fmla="*/ 656 h 658"/>
                  <a:gd name="T96" fmla="*/ 469 w 1016"/>
                  <a:gd name="T97" fmla="*/ 655 h 658"/>
                  <a:gd name="T98" fmla="*/ 462 w 1016"/>
                  <a:gd name="T99" fmla="*/ 650 h 658"/>
                  <a:gd name="T100" fmla="*/ 454 w 1016"/>
                  <a:gd name="T101" fmla="*/ 645 h 658"/>
                  <a:gd name="T102" fmla="*/ 0 w 1016"/>
                  <a:gd name="T103" fmla="*/ 18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6" h="658">
                    <a:moveTo>
                      <a:pt x="0" y="189"/>
                    </a:moveTo>
                    <a:lnTo>
                      <a:pt x="0" y="189"/>
                    </a:lnTo>
                    <a:lnTo>
                      <a:pt x="22" y="201"/>
                    </a:lnTo>
                    <a:lnTo>
                      <a:pt x="46" y="207"/>
                    </a:lnTo>
                    <a:lnTo>
                      <a:pt x="71" y="211"/>
                    </a:lnTo>
                    <a:lnTo>
                      <a:pt x="99" y="212"/>
                    </a:lnTo>
                    <a:lnTo>
                      <a:pt x="129" y="212"/>
                    </a:lnTo>
                    <a:lnTo>
                      <a:pt x="160" y="209"/>
                    </a:lnTo>
                    <a:lnTo>
                      <a:pt x="191" y="202"/>
                    </a:lnTo>
                    <a:lnTo>
                      <a:pt x="226" y="196"/>
                    </a:lnTo>
                    <a:lnTo>
                      <a:pt x="261" y="188"/>
                    </a:lnTo>
                    <a:lnTo>
                      <a:pt x="295" y="178"/>
                    </a:lnTo>
                    <a:lnTo>
                      <a:pt x="368" y="155"/>
                    </a:lnTo>
                    <a:lnTo>
                      <a:pt x="442" y="128"/>
                    </a:lnTo>
                    <a:lnTo>
                      <a:pt x="518" y="100"/>
                    </a:lnTo>
                    <a:lnTo>
                      <a:pt x="592" y="72"/>
                    </a:lnTo>
                    <a:lnTo>
                      <a:pt x="665" y="47"/>
                    </a:lnTo>
                    <a:lnTo>
                      <a:pt x="733" y="26"/>
                    </a:lnTo>
                    <a:lnTo>
                      <a:pt x="766" y="16"/>
                    </a:lnTo>
                    <a:lnTo>
                      <a:pt x="799" y="9"/>
                    </a:lnTo>
                    <a:lnTo>
                      <a:pt x="828" y="4"/>
                    </a:lnTo>
                    <a:lnTo>
                      <a:pt x="856" y="1"/>
                    </a:lnTo>
                    <a:lnTo>
                      <a:pt x="884" y="0"/>
                    </a:lnTo>
                    <a:lnTo>
                      <a:pt x="909" y="1"/>
                    </a:lnTo>
                    <a:lnTo>
                      <a:pt x="932" y="4"/>
                    </a:lnTo>
                    <a:lnTo>
                      <a:pt x="952" y="11"/>
                    </a:lnTo>
                    <a:lnTo>
                      <a:pt x="962" y="16"/>
                    </a:lnTo>
                    <a:lnTo>
                      <a:pt x="972" y="21"/>
                    </a:lnTo>
                    <a:lnTo>
                      <a:pt x="980" y="28"/>
                    </a:lnTo>
                    <a:lnTo>
                      <a:pt x="987" y="34"/>
                    </a:lnTo>
                    <a:lnTo>
                      <a:pt x="987" y="34"/>
                    </a:lnTo>
                    <a:lnTo>
                      <a:pt x="1000" y="49"/>
                    </a:lnTo>
                    <a:lnTo>
                      <a:pt x="1008" y="67"/>
                    </a:lnTo>
                    <a:lnTo>
                      <a:pt x="1015" y="85"/>
                    </a:lnTo>
                    <a:lnTo>
                      <a:pt x="1016" y="103"/>
                    </a:lnTo>
                    <a:lnTo>
                      <a:pt x="1016" y="122"/>
                    </a:lnTo>
                    <a:lnTo>
                      <a:pt x="1012" y="140"/>
                    </a:lnTo>
                    <a:lnTo>
                      <a:pt x="1003" y="156"/>
                    </a:lnTo>
                    <a:lnTo>
                      <a:pt x="998" y="165"/>
                    </a:lnTo>
                    <a:lnTo>
                      <a:pt x="992" y="171"/>
                    </a:lnTo>
                    <a:lnTo>
                      <a:pt x="992" y="171"/>
                    </a:lnTo>
                    <a:lnTo>
                      <a:pt x="518" y="645"/>
                    </a:lnTo>
                    <a:lnTo>
                      <a:pt x="518" y="645"/>
                    </a:lnTo>
                    <a:lnTo>
                      <a:pt x="512" y="650"/>
                    </a:lnTo>
                    <a:lnTo>
                      <a:pt x="503" y="655"/>
                    </a:lnTo>
                    <a:lnTo>
                      <a:pt x="495" y="656"/>
                    </a:lnTo>
                    <a:lnTo>
                      <a:pt x="487" y="658"/>
                    </a:lnTo>
                    <a:lnTo>
                      <a:pt x="477" y="656"/>
                    </a:lnTo>
                    <a:lnTo>
                      <a:pt x="469" y="655"/>
                    </a:lnTo>
                    <a:lnTo>
                      <a:pt x="462" y="650"/>
                    </a:lnTo>
                    <a:lnTo>
                      <a:pt x="454" y="645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5954183" y="4832879"/>
                <a:ext cx="328613" cy="19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5938308" y="4610629"/>
                <a:ext cx="358775" cy="122238"/>
              </a:xfrm>
              <a:custGeom>
                <a:avLst/>
                <a:gdLst>
                  <a:gd name="T0" fmla="*/ 203 w 226"/>
                  <a:gd name="T1" fmla="*/ 6 h 77"/>
                  <a:gd name="T2" fmla="*/ 206 w 226"/>
                  <a:gd name="T3" fmla="*/ 11 h 77"/>
                  <a:gd name="T4" fmla="*/ 137 w 226"/>
                  <a:gd name="T5" fmla="*/ 59 h 77"/>
                  <a:gd name="T6" fmla="*/ 94 w 226"/>
                  <a:gd name="T7" fmla="*/ 0 h 77"/>
                  <a:gd name="T8" fmla="*/ 0 w 226"/>
                  <a:gd name="T9" fmla="*/ 66 h 77"/>
                  <a:gd name="T10" fmla="*/ 0 w 226"/>
                  <a:gd name="T11" fmla="*/ 77 h 77"/>
                  <a:gd name="T12" fmla="*/ 92 w 226"/>
                  <a:gd name="T13" fmla="*/ 13 h 77"/>
                  <a:gd name="T14" fmla="*/ 133 w 226"/>
                  <a:gd name="T15" fmla="*/ 71 h 77"/>
                  <a:gd name="T16" fmla="*/ 211 w 226"/>
                  <a:gd name="T17" fmla="*/ 18 h 77"/>
                  <a:gd name="T18" fmla="*/ 214 w 226"/>
                  <a:gd name="T19" fmla="*/ 23 h 77"/>
                  <a:gd name="T20" fmla="*/ 226 w 226"/>
                  <a:gd name="T21" fmla="*/ 1 h 77"/>
                  <a:gd name="T22" fmla="*/ 203 w 226"/>
                  <a:gd name="T23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77">
                    <a:moveTo>
                      <a:pt x="203" y="6"/>
                    </a:moveTo>
                    <a:lnTo>
                      <a:pt x="206" y="11"/>
                    </a:lnTo>
                    <a:lnTo>
                      <a:pt x="137" y="59"/>
                    </a:lnTo>
                    <a:lnTo>
                      <a:pt x="94" y="0"/>
                    </a:lnTo>
                    <a:lnTo>
                      <a:pt x="0" y="66"/>
                    </a:lnTo>
                    <a:lnTo>
                      <a:pt x="0" y="77"/>
                    </a:lnTo>
                    <a:lnTo>
                      <a:pt x="92" y="13"/>
                    </a:lnTo>
                    <a:lnTo>
                      <a:pt x="133" y="71"/>
                    </a:lnTo>
                    <a:lnTo>
                      <a:pt x="211" y="18"/>
                    </a:lnTo>
                    <a:lnTo>
                      <a:pt x="214" y="23"/>
                    </a:lnTo>
                    <a:lnTo>
                      <a:pt x="226" y="1"/>
                    </a:lnTo>
                    <a:lnTo>
                      <a:pt x="203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8"/>
              <p:cNvSpPr/>
              <p:nvPr/>
            </p:nvSpPr>
            <p:spPr bwMode="auto">
              <a:xfrm>
                <a:off x="5955771" y="4691591"/>
                <a:ext cx="55563" cy="130175"/>
              </a:xfrm>
              <a:custGeom>
                <a:avLst/>
                <a:gdLst>
                  <a:gd name="T0" fmla="*/ 0 w 35"/>
                  <a:gd name="T1" fmla="*/ 82 h 82"/>
                  <a:gd name="T2" fmla="*/ 35 w 35"/>
                  <a:gd name="T3" fmla="*/ 82 h 82"/>
                  <a:gd name="T4" fmla="*/ 35 w 35"/>
                  <a:gd name="T5" fmla="*/ 0 h 82"/>
                  <a:gd name="T6" fmla="*/ 0 w 35"/>
                  <a:gd name="T7" fmla="*/ 25 h 82"/>
                  <a:gd name="T8" fmla="*/ 0 w 3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2">
                    <a:moveTo>
                      <a:pt x="0" y="82"/>
                    </a:moveTo>
                    <a:lnTo>
                      <a:pt x="35" y="82"/>
                    </a:lnTo>
                    <a:lnTo>
                      <a:pt x="35" y="0"/>
                    </a:lnTo>
                    <a:lnTo>
                      <a:pt x="0" y="2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6220883" y="4656666"/>
                <a:ext cx="53975" cy="165100"/>
              </a:xfrm>
              <a:custGeom>
                <a:avLst/>
                <a:gdLst>
                  <a:gd name="T0" fmla="*/ 31 w 34"/>
                  <a:gd name="T1" fmla="*/ 0 h 104"/>
                  <a:gd name="T2" fmla="*/ 0 w 34"/>
                  <a:gd name="T3" fmla="*/ 24 h 104"/>
                  <a:gd name="T4" fmla="*/ 0 w 34"/>
                  <a:gd name="T5" fmla="*/ 104 h 104"/>
                  <a:gd name="T6" fmla="*/ 34 w 34"/>
                  <a:gd name="T7" fmla="*/ 104 h 104"/>
                  <a:gd name="T8" fmla="*/ 34 w 34"/>
                  <a:gd name="T9" fmla="*/ 5 h 104"/>
                  <a:gd name="T10" fmla="*/ 31 w 34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04">
                    <a:moveTo>
                      <a:pt x="31" y="0"/>
                    </a:moveTo>
                    <a:lnTo>
                      <a:pt x="0" y="24"/>
                    </a:lnTo>
                    <a:lnTo>
                      <a:pt x="0" y="104"/>
                    </a:lnTo>
                    <a:lnTo>
                      <a:pt x="34" y="104"/>
                    </a:lnTo>
                    <a:lnTo>
                      <a:pt x="34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0"/>
              <p:cNvSpPr/>
              <p:nvPr/>
            </p:nvSpPr>
            <p:spPr bwMode="auto">
              <a:xfrm>
                <a:off x="6155796" y="4696354"/>
                <a:ext cx="53975" cy="125413"/>
              </a:xfrm>
              <a:custGeom>
                <a:avLst/>
                <a:gdLst>
                  <a:gd name="T0" fmla="*/ 0 w 34"/>
                  <a:gd name="T1" fmla="*/ 25 h 79"/>
                  <a:gd name="T2" fmla="*/ 0 w 34"/>
                  <a:gd name="T3" fmla="*/ 79 h 79"/>
                  <a:gd name="T4" fmla="*/ 34 w 34"/>
                  <a:gd name="T5" fmla="*/ 79 h 79"/>
                  <a:gd name="T6" fmla="*/ 34 w 34"/>
                  <a:gd name="T7" fmla="*/ 0 h 79"/>
                  <a:gd name="T8" fmla="*/ 0 w 34"/>
                  <a:gd name="T9" fmla="*/ 25 h 79"/>
                  <a:gd name="T10" fmla="*/ 0 w 34"/>
                  <a:gd name="T11" fmla="*/ 2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9">
                    <a:moveTo>
                      <a:pt x="0" y="25"/>
                    </a:moveTo>
                    <a:lnTo>
                      <a:pt x="0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1"/>
              <p:cNvSpPr/>
              <p:nvPr/>
            </p:nvSpPr>
            <p:spPr bwMode="auto">
              <a:xfrm>
                <a:off x="6024033" y="4648729"/>
                <a:ext cx="55563" cy="173038"/>
              </a:xfrm>
              <a:custGeom>
                <a:avLst/>
                <a:gdLst>
                  <a:gd name="T0" fmla="*/ 0 w 35"/>
                  <a:gd name="T1" fmla="*/ 25 h 109"/>
                  <a:gd name="T2" fmla="*/ 0 w 35"/>
                  <a:gd name="T3" fmla="*/ 109 h 109"/>
                  <a:gd name="T4" fmla="*/ 35 w 35"/>
                  <a:gd name="T5" fmla="*/ 109 h 109"/>
                  <a:gd name="T6" fmla="*/ 35 w 35"/>
                  <a:gd name="T7" fmla="*/ 0 h 109"/>
                  <a:gd name="T8" fmla="*/ 0 w 35"/>
                  <a:gd name="T9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9">
                    <a:moveTo>
                      <a:pt x="0" y="25"/>
                    </a:moveTo>
                    <a:lnTo>
                      <a:pt x="0" y="109"/>
                    </a:lnTo>
                    <a:lnTo>
                      <a:pt x="35" y="109"/>
                    </a:lnTo>
                    <a:lnTo>
                      <a:pt x="3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2"/>
              <p:cNvSpPr/>
              <p:nvPr/>
            </p:nvSpPr>
            <p:spPr bwMode="auto">
              <a:xfrm>
                <a:off x="6089121" y="4656666"/>
                <a:ext cx="55563" cy="165100"/>
              </a:xfrm>
              <a:custGeom>
                <a:avLst/>
                <a:gdLst>
                  <a:gd name="T0" fmla="*/ 0 w 35"/>
                  <a:gd name="T1" fmla="*/ 0 h 104"/>
                  <a:gd name="T2" fmla="*/ 0 w 35"/>
                  <a:gd name="T3" fmla="*/ 104 h 104"/>
                  <a:gd name="T4" fmla="*/ 35 w 35"/>
                  <a:gd name="T5" fmla="*/ 104 h 104"/>
                  <a:gd name="T6" fmla="*/ 35 w 35"/>
                  <a:gd name="T7" fmla="*/ 50 h 104"/>
                  <a:gd name="T8" fmla="*/ 0 w 3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35" y="104"/>
                    </a:lnTo>
                    <a:lnTo>
                      <a:pt x="3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3"/>
              <p:cNvSpPr/>
              <p:nvPr/>
            </p:nvSpPr>
            <p:spPr bwMode="auto">
              <a:xfrm>
                <a:off x="4114271" y="2475441"/>
                <a:ext cx="1038225" cy="1612900"/>
              </a:xfrm>
              <a:custGeom>
                <a:avLst/>
                <a:gdLst>
                  <a:gd name="T0" fmla="*/ 467 w 654"/>
                  <a:gd name="T1" fmla="*/ 1016 h 1016"/>
                  <a:gd name="T2" fmla="*/ 467 w 654"/>
                  <a:gd name="T3" fmla="*/ 1016 h 1016"/>
                  <a:gd name="T4" fmla="*/ 457 w 654"/>
                  <a:gd name="T5" fmla="*/ 995 h 1016"/>
                  <a:gd name="T6" fmla="*/ 451 w 654"/>
                  <a:gd name="T7" fmla="*/ 970 h 1016"/>
                  <a:gd name="T8" fmla="*/ 446 w 654"/>
                  <a:gd name="T9" fmla="*/ 944 h 1016"/>
                  <a:gd name="T10" fmla="*/ 444 w 654"/>
                  <a:gd name="T11" fmla="*/ 916 h 1016"/>
                  <a:gd name="T12" fmla="*/ 444 w 654"/>
                  <a:gd name="T13" fmla="*/ 886 h 1016"/>
                  <a:gd name="T14" fmla="*/ 447 w 654"/>
                  <a:gd name="T15" fmla="*/ 856 h 1016"/>
                  <a:gd name="T16" fmla="*/ 452 w 654"/>
                  <a:gd name="T17" fmla="*/ 823 h 1016"/>
                  <a:gd name="T18" fmla="*/ 459 w 654"/>
                  <a:gd name="T19" fmla="*/ 790 h 1016"/>
                  <a:gd name="T20" fmla="*/ 467 w 654"/>
                  <a:gd name="T21" fmla="*/ 754 h 1016"/>
                  <a:gd name="T22" fmla="*/ 477 w 654"/>
                  <a:gd name="T23" fmla="*/ 719 h 1016"/>
                  <a:gd name="T24" fmla="*/ 500 w 654"/>
                  <a:gd name="T25" fmla="*/ 645 h 1016"/>
                  <a:gd name="T26" fmla="*/ 525 w 654"/>
                  <a:gd name="T27" fmla="*/ 571 h 1016"/>
                  <a:gd name="T28" fmla="*/ 551 w 654"/>
                  <a:gd name="T29" fmla="*/ 495 h 1016"/>
                  <a:gd name="T30" fmla="*/ 579 w 654"/>
                  <a:gd name="T31" fmla="*/ 421 h 1016"/>
                  <a:gd name="T32" fmla="*/ 604 w 654"/>
                  <a:gd name="T33" fmla="*/ 348 h 1016"/>
                  <a:gd name="T34" fmla="*/ 626 w 654"/>
                  <a:gd name="T35" fmla="*/ 280 h 1016"/>
                  <a:gd name="T36" fmla="*/ 634 w 654"/>
                  <a:gd name="T37" fmla="*/ 247 h 1016"/>
                  <a:gd name="T38" fmla="*/ 642 w 654"/>
                  <a:gd name="T39" fmla="*/ 216 h 1016"/>
                  <a:gd name="T40" fmla="*/ 647 w 654"/>
                  <a:gd name="T41" fmla="*/ 185 h 1016"/>
                  <a:gd name="T42" fmla="*/ 650 w 654"/>
                  <a:gd name="T43" fmla="*/ 157 h 1016"/>
                  <a:gd name="T44" fmla="*/ 654 w 654"/>
                  <a:gd name="T45" fmla="*/ 130 h 1016"/>
                  <a:gd name="T46" fmla="*/ 652 w 654"/>
                  <a:gd name="T47" fmla="*/ 106 h 1016"/>
                  <a:gd name="T48" fmla="*/ 649 w 654"/>
                  <a:gd name="T49" fmla="*/ 82 h 1016"/>
                  <a:gd name="T50" fmla="*/ 644 w 654"/>
                  <a:gd name="T51" fmla="*/ 63 h 1016"/>
                  <a:gd name="T52" fmla="*/ 635 w 654"/>
                  <a:gd name="T53" fmla="*/ 45 h 1016"/>
                  <a:gd name="T54" fmla="*/ 629 w 654"/>
                  <a:gd name="T55" fmla="*/ 36 h 1016"/>
                  <a:gd name="T56" fmla="*/ 622 w 654"/>
                  <a:gd name="T57" fmla="*/ 30 h 1016"/>
                  <a:gd name="T58" fmla="*/ 622 w 654"/>
                  <a:gd name="T59" fmla="*/ 30 h 1016"/>
                  <a:gd name="T60" fmla="*/ 616 w 654"/>
                  <a:gd name="T61" fmla="*/ 23 h 1016"/>
                  <a:gd name="T62" fmla="*/ 607 w 654"/>
                  <a:gd name="T63" fmla="*/ 16 h 1016"/>
                  <a:gd name="T64" fmla="*/ 591 w 654"/>
                  <a:gd name="T65" fmla="*/ 8 h 1016"/>
                  <a:gd name="T66" fmla="*/ 573 w 654"/>
                  <a:gd name="T67" fmla="*/ 2 h 1016"/>
                  <a:gd name="T68" fmla="*/ 555 w 654"/>
                  <a:gd name="T69" fmla="*/ 0 h 1016"/>
                  <a:gd name="T70" fmla="*/ 536 w 654"/>
                  <a:gd name="T71" fmla="*/ 0 h 1016"/>
                  <a:gd name="T72" fmla="*/ 518 w 654"/>
                  <a:gd name="T73" fmla="*/ 5 h 1016"/>
                  <a:gd name="T74" fmla="*/ 502 w 654"/>
                  <a:gd name="T75" fmla="*/ 13 h 1016"/>
                  <a:gd name="T76" fmla="*/ 494 w 654"/>
                  <a:gd name="T77" fmla="*/ 20 h 1016"/>
                  <a:gd name="T78" fmla="*/ 487 w 654"/>
                  <a:gd name="T79" fmla="*/ 25 h 1016"/>
                  <a:gd name="T80" fmla="*/ 13 w 654"/>
                  <a:gd name="T81" fmla="*/ 498 h 1016"/>
                  <a:gd name="T82" fmla="*/ 13 w 654"/>
                  <a:gd name="T83" fmla="*/ 498 h 1016"/>
                  <a:gd name="T84" fmla="*/ 7 w 654"/>
                  <a:gd name="T85" fmla="*/ 507 h 1016"/>
                  <a:gd name="T86" fmla="*/ 4 w 654"/>
                  <a:gd name="T87" fmla="*/ 513 h 1016"/>
                  <a:gd name="T88" fmla="*/ 0 w 654"/>
                  <a:gd name="T89" fmla="*/ 521 h 1016"/>
                  <a:gd name="T90" fmla="*/ 0 w 654"/>
                  <a:gd name="T91" fmla="*/ 530 h 1016"/>
                  <a:gd name="T92" fmla="*/ 0 w 654"/>
                  <a:gd name="T93" fmla="*/ 540 h 1016"/>
                  <a:gd name="T94" fmla="*/ 4 w 654"/>
                  <a:gd name="T95" fmla="*/ 548 h 1016"/>
                  <a:gd name="T96" fmla="*/ 7 w 654"/>
                  <a:gd name="T97" fmla="*/ 554 h 1016"/>
                  <a:gd name="T98" fmla="*/ 13 w 654"/>
                  <a:gd name="T99" fmla="*/ 563 h 1016"/>
                  <a:gd name="T100" fmla="*/ 467 w 654"/>
                  <a:gd name="T101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4" h="1016">
                    <a:moveTo>
                      <a:pt x="467" y="1016"/>
                    </a:moveTo>
                    <a:lnTo>
                      <a:pt x="467" y="1016"/>
                    </a:lnTo>
                    <a:lnTo>
                      <a:pt x="457" y="995"/>
                    </a:lnTo>
                    <a:lnTo>
                      <a:pt x="451" y="970"/>
                    </a:lnTo>
                    <a:lnTo>
                      <a:pt x="446" y="944"/>
                    </a:lnTo>
                    <a:lnTo>
                      <a:pt x="444" y="916"/>
                    </a:lnTo>
                    <a:lnTo>
                      <a:pt x="444" y="886"/>
                    </a:lnTo>
                    <a:lnTo>
                      <a:pt x="447" y="856"/>
                    </a:lnTo>
                    <a:lnTo>
                      <a:pt x="452" y="823"/>
                    </a:lnTo>
                    <a:lnTo>
                      <a:pt x="459" y="790"/>
                    </a:lnTo>
                    <a:lnTo>
                      <a:pt x="467" y="754"/>
                    </a:lnTo>
                    <a:lnTo>
                      <a:pt x="477" y="719"/>
                    </a:lnTo>
                    <a:lnTo>
                      <a:pt x="500" y="645"/>
                    </a:lnTo>
                    <a:lnTo>
                      <a:pt x="525" y="571"/>
                    </a:lnTo>
                    <a:lnTo>
                      <a:pt x="551" y="495"/>
                    </a:lnTo>
                    <a:lnTo>
                      <a:pt x="579" y="421"/>
                    </a:lnTo>
                    <a:lnTo>
                      <a:pt x="604" y="348"/>
                    </a:lnTo>
                    <a:lnTo>
                      <a:pt x="626" y="280"/>
                    </a:lnTo>
                    <a:lnTo>
                      <a:pt x="634" y="247"/>
                    </a:lnTo>
                    <a:lnTo>
                      <a:pt x="642" y="216"/>
                    </a:lnTo>
                    <a:lnTo>
                      <a:pt x="647" y="185"/>
                    </a:lnTo>
                    <a:lnTo>
                      <a:pt x="650" y="157"/>
                    </a:lnTo>
                    <a:lnTo>
                      <a:pt x="654" y="130"/>
                    </a:lnTo>
                    <a:lnTo>
                      <a:pt x="652" y="106"/>
                    </a:lnTo>
                    <a:lnTo>
                      <a:pt x="649" y="82"/>
                    </a:lnTo>
                    <a:lnTo>
                      <a:pt x="644" y="63"/>
                    </a:lnTo>
                    <a:lnTo>
                      <a:pt x="635" y="45"/>
                    </a:lnTo>
                    <a:lnTo>
                      <a:pt x="629" y="36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16" y="23"/>
                    </a:lnTo>
                    <a:lnTo>
                      <a:pt x="607" y="16"/>
                    </a:lnTo>
                    <a:lnTo>
                      <a:pt x="591" y="8"/>
                    </a:lnTo>
                    <a:lnTo>
                      <a:pt x="573" y="2"/>
                    </a:lnTo>
                    <a:lnTo>
                      <a:pt x="555" y="0"/>
                    </a:lnTo>
                    <a:lnTo>
                      <a:pt x="536" y="0"/>
                    </a:lnTo>
                    <a:lnTo>
                      <a:pt x="518" y="5"/>
                    </a:lnTo>
                    <a:lnTo>
                      <a:pt x="502" y="13"/>
                    </a:lnTo>
                    <a:lnTo>
                      <a:pt x="494" y="20"/>
                    </a:lnTo>
                    <a:lnTo>
                      <a:pt x="487" y="25"/>
                    </a:lnTo>
                    <a:lnTo>
                      <a:pt x="13" y="498"/>
                    </a:lnTo>
                    <a:lnTo>
                      <a:pt x="13" y="498"/>
                    </a:lnTo>
                    <a:lnTo>
                      <a:pt x="7" y="507"/>
                    </a:lnTo>
                    <a:lnTo>
                      <a:pt x="4" y="513"/>
                    </a:lnTo>
                    <a:lnTo>
                      <a:pt x="0" y="521"/>
                    </a:lnTo>
                    <a:lnTo>
                      <a:pt x="0" y="530"/>
                    </a:lnTo>
                    <a:lnTo>
                      <a:pt x="0" y="540"/>
                    </a:lnTo>
                    <a:lnTo>
                      <a:pt x="4" y="548"/>
                    </a:lnTo>
                    <a:lnTo>
                      <a:pt x="7" y="554"/>
                    </a:lnTo>
                    <a:lnTo>
                      <a:pt x="13" y="563"/>
                    </a:lnTo>
                    <a:lnTo>
                      <a:pt x="467" y="10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4"/>
              <p:cNvSpPr/>
              <p:nvPr/>
            </p:nvSpPr>
            <p:spPr bwMode="auto">
              <a:xfrm>
                <a:off x="4114271" y="2546879"/>
                <a:ext cx="1046163" cy="1612900"/>
              </a:xfrm>
              <a:custGeom>
                <a:avLst/>
                <a:gdLst>
                  <a:gd name="T0" fmla="*/ 467 w 659"/>
                  <a:gd name="T1" fmla="*/ 0 h 1016"/>
                  <a:gd name="T2" fmla="*/ 467 w 659"/>
                  <a:gd name="T3" fmla="*/ 0 h 1016"/>
                  <a:gd name="T4" fmla="*/ 457 w 659"/>
                  <a:gd name="T5" fmla="*/ 21 h 1016"/>
                  <a:gd name="T6" fmla="*/ 451 w 659"/>
                  <a:gd name="T7" fmla="*/ 46 h 1016"/>
                  <a:gd name="T8" fmla="*/ 446 w 659"/>
                  <a:gd name="T9" fmla="*/ 72 h 1016"/>
                  <a:gd name="T10" fmla="*/ 444 w 659"/>
                  <a:gd name="T11" fmla="*/ 99 h 1016"/>
                  <a:gd name="T12" fmla="*/ 446 w 659"/>
                  <a:gd name="T13" fmla="*/ 128 h 1016"/>
                  <a:gd name="T14" fmla="*/ 449 w 659"/>
                  <a:gd name="T15" fmla="*/ 160 h 1016"/>
                  <a:gd name="T16" fmla="*/ 454 w 659"/>
                  <a:gd name="T17" fmla="*/ 193 h 1016"/>
                  <a:gd name="T18" fmla="*/ 461 w 659"/>
                  <a:gd name="T19" fmla="*/ 226 h 1016"/>
                  <a:gd name="T20" fmla="*/ 470 w 659"/>
                  <a:gd name="T21" fmla="*/ 260 h 1016"/>
                  <a:gd name="T22" fmla="*/ 480 w 659"/>
                  <a:gd name="T23" fmla="*/ 295 h 1016"/>
                  <a:gd name="T24" fmla="*/ 503 w 659"/>
                  <a:gd name="T25" fmla="*/ 367 h 1016"/>
                  <a:gd name="T26" fmla="*/ 530 w 659"/>
                  <a:gd name="T27" fmla="*/ 443 h 1016"/>
                  <a:gd name="T28" fmla="*/ 558 w 659"/>
                  <a:gd name="T29" fmla="*/ 518 h 1016"/>
                  <a:gd name="T30" fmla="*/ 584 w 659"/>
                  <a:gd name="T31" fmla="*/ 592 h 1016"/>
                  <a:gd name="T32" fmla="*/ 611 w 659"/>
                  <a:gd name="T33" fmla="*/ 664 h 1016"/>
                  <a:gd name="T34" fmla="*/ 632 w 659"/>
                  <a:gd name="T35" fmla="*/ 734 h 1016"/>
                  <a:gd name="T36" fmla="*/ 640 w 659"/>
                  <a:gd name="T37" fmla="*/ 767 h 1016"/>
                  <a:gd name="T38" fmla="*/ 649 w 659"/>
                  <a:gd name="T39" fmla="*/ 798 h 1016"/>
                  <a:gd name="T40" fmla="*/ 654 w 659"/>
                  <a:gd name="T41" fmla="*/ 828 h 1016"/>
                  <a:gd name="T42" fmla="*/ 657 w 659"/>
                  <a:gd name="T43" fmla="*/ 856 h 1016"/>
                  <a:gd name="T44" fmla="*/ 659 w 659"/>
                  <a:gd name="T45" fmla="*/ 884 h 1016"/>
                  <a:gd name="T46" fmla="*/ 657 w 659"/>
                  <a:gd name="T47" fmla="*/ 909 h 1016"/>
                  <a:gd name="T48" fmla="*/ 652 w 659"/>
                  <a:gd name="T49" fmla="*/ 932 h 1016"/>
                  <a:gd name="T50" fmla="*/ 645 w 659"/>
                  <a:gd name="T51" fmla="*/ 953 h 1016"/>
                  <a:gd name="T52" fmla="*/ 642 w 659"/>
                  <a:gd name="T53" fmla="*/ 961 h 1016"/>
                  <a:gd name="T54" fmla="*/ 635 w 659"/>
                  <a:gd name="T55" fmla="*/ 971 h 1016"/>
                  <a:gd name="T56" fmla="*/ 631 w 659"/>
                  <a:gd name="T57" fmla="*/ 980 h 1016"/>
                  <a:gd name="T58" fmla="*/ 622 w 659"/>
                  <a:gd name="T59" fmla="*/ 986 h 1016"/>
                  <a:gd name="T60" fmla="*/ 622 w 659"/>
                  <a:gd name="T61" fmla="*/ 986 h 1016"/>
                  <a:gd name="T62" fmla="*/ 607 w 659"/>
                  <a:gd name="T63" fmla="*/ 999 h 1016"/>
                  <a:gd name="T64" fmla="*/ 591 w 659"/>
                  <a:gd name="T65" fmla="*/ 1009 h 1016"/>
                  <a:gd name="T66" fmla="*/ 573 w 659"/>
                  <a:gd name="T67" fmla="*/ 1014 h 1016"/>
                  <a:gd name="T68" fmla="*/ 555 w 659"/>
                  <a:gd name="T69" fmla="*/ 1016 h 1016"/>
                  <a:gd name="T70" fmla="*/ 535 w 659"/>
                  <a:gd name="T71" fmla="*/ 1016 h 1016"/>
                  <a:gd name="T72" fmla="*/ 518 w 659"/>
                  <a:gd name="T73" fmla="*/ 1011 h 1016"/>
                  <a:gd name="T74" fmla="*/ 502 w 659"/>
                  <a:gd name="T75" fmla="*/ 1003 h 1016"/>
                  <a:gd name="T76" fmla="*/ 494 w 659"/>
                  <a:gd name="T77" fmla="*/ 998 h 1016"/>
                  <a:gd name="T78" fmla="*/ 487 w 659"/>
                  <a:gd name="T79" fmla="*/ 991 h 1016"/>
                  <a:gd name="T80" fmla="*/ 487 w 659"/>
                  <a:gd name="T81" fmla="*/ 991 h 1016"/>
                  <a:gd name="T82" fmla="*/ 13 w 659"/>
                  <a:gd name="T83" fmla="*/ 518 h 1016"/>
                  <a:gd name="T84" fmla="*/ 13 w 659"/>
                  <a:gd name="T85" fmla="*/ 518 h 1016"/>
                  <a:gd name="T86" fmla="*/ 7 w 659"/>
                  <a:gd name="T87" fmla="*/ 511 h 1016"/>
                  <a:gd name="T88" fmla="*/ 4 w 659"/>
                  <a:gd name="T89" fmla="*/ 503 h 1016"/>
                  <a:gd name="T90" fmla="*/ 0 w 659"/>
                  <a:gd name="T91" fmla="*/ 495 h 1016"/>
                  <a:gd name="T92" fmla="*/ 0 w 659"/>
                  <a:gd name="T93" fmla="*/ 486 h 1016"/>
                  <a:gd name="T94" fmla="*/ 0 w 659"/>
                  <a:gd name="T95" fmla="*/ 476 h 1016"/>
                  <a:gd name="T96" fmla="*/ 4 w 659"/>
                  <a:gd name="T97" fmla="*/ 468 h 1016"/>
                  <a:gd name="T98" fmla="*/ 7 w 659"/>
                  <a:gd name="T99" fmla="*/ 462 h 1016"/>
                  <a:gd name="T100" fmla="*/ 13 w 659"/>
                  <a:gd name="T101" fmla="*/ 453 h 1016"/>
                  <a:gd name="T102" fmla="*/ 467 w 659"/>
                  <a:gd name="T103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9" h="1016">
                    <a:moveTo>
                      <a:pt x="467" y="0"/>
                    </a:moveTo>
                    <a:lnTo>
                      <a:pt x="467" y="0"/>
                    </a:lnTo>
                    <a:lnTo>
                      <a:pt x="457" y="21"/>
                    </a:lnTo>
                    <a:lnTo>
                      <a:pt x="451" y="46"/>
                    </a:lnTo>
                    <a:lnTo>
                      <a:pt x="446" y="72"/>
                    </a:lnTo>
                    <a:lnTo>
                      <a:pt x="444" y="99"/>
                    </a:lnTo>
                    <a:lnTo>
                      <a:pt x="446" y="128"/>
                    </a:lnTo>
                    <a:lnTo>
                      <a:pt x="449" y="160"/>
                    </a:lnTo>
                    <a:lnTo>
                      <a:pt x="454" y="193"/>
                    </a:lnTo>
                    <a:lnTo>
                      <a:pt x="461" y="226"/>
                    </a:lnTo>
                    <a:lnTo>
                      <a:pt x="470" y="260"/>
                    </a:lnTo>
                    <a:lnTo>
                      <a:pt x="480" y="295"/>
                    </a:lnTo>
                    <a:lnTo>
                      <a:pt x="503" y="367"/>
                    </a:lnTo>
                    <a:lnTo>
                      <a:pt x="530" y="443"/>
                    </a:lnTo>
                    <a:lnTo>
                      <a:pt x="558" y="518"/>
                    </a:lnTo>
                    <a:lnTo>
                      <a:pt x="584" y="592"/>
                    </a:lnTo>
                    <a:lnTo>
                      <a:pt x="611" y="664"/>
                    </a:lnTo>
                    <a:lnTo>
                      <a:pt x="632" y="734"/>
                    </a:lnTo>
                    <a:lnTo>
                      <a:pt x="640" y="767"/>
                    </a:lnTo>
                    <a:lnTo>
                      <a:pt x="649" y="798"/>
                    </a:lnTo>
                    <a:lnTo>
                      <a:pt x="654" y="828"/>
                    </a:lnTo>
                    <a:lnTo>
                      <a:pt x="657" y="856"/>
                    </a:lnTo>
                    <a:lnTo>
                      <a:pt x="659" y="884"/>
                    </a:lnTo>
                    <a:lnTo>
                      <a:pt x="657" y="909"/>
                    </a:lnTo>
                    <a:lnTo>
                      <a:pt x="652" y="932"/>
                    </a:lnTo>
                    <a:lnTo>
                      <a:pt x="645" y="953"/>
                    </a:lnTo>
                    <a:lnTo>
                      <a:pt x="642" y="961"/>
                    </a:lnTo>
                    <a:lnTo>
                      <a:pt x="635" y="971"/>
                    </a:lnTo>
                    <a:lnTo>
                      <a:pt x="631" y="980"/>
                    </a:lnTo>
                    <a:lnTo>
                      <a:pt x="622" y="986"/>
                    </a:lnTo>
                    <a:lnTo>
                      <a:pt x="622" y="986"/>
                    </a:lnTo>
                    <a:lnTo>
                      <a:pt x="607" y="999"/>
                    </a:lnTo>
                    <a:lnTo>
                      <a:pt x="591" y="1009"/>
                    </a:lnTo>
                    <a:lnTo>
                      <a:pt x="573" y="1014"/>
                    </a:lnTo>
                    <a:lnTo>
                      <a:pt x="555" y="1016"/>
                    </a:lnTo>
                    <a:lnTo>
                      <a:pt x="535" y="1016"/>
                    </a:lnTo>
                    <a:lnTo>
                      <a:pt x="518" y="1011"/>
                    </a:lnTo>
                    <a:lnTo>
                      <a:pt x="502" y="1003"/>
                    </a:lnTo>
                    <a:lnTo>
                      <a:pt x="494" y="998"/>
                    </a:lnTo>
                    <a:lnTo>
                      <a:pt x="487" y="991"/>
                    </a:lnTo>
                    <a:lnTo>
                      <a:pt x="487" y="991"/>
                    </a:lnTo>
                    <a:lnTo>
                      <a:pt x="13" y="518"/>
                    </a:lnTo>
                    <a:lnTo>
                      <a:pt x="13" y="518"/>
                    </a:lnTo>
                    <a:lnTo>
                      <a:pt x="7" y="511"/>
                    </a:lnTo>
                    <a:lnTo>
                      <a:pt x="4" y="503"/>
                    </a:lnTo>
                    <a:lnTo>
                      <a:pt x="0" y="495"/>
                    </a:lnTo>
                    <a:lnTo>
                      <a:pt x="0" y="486"/>
                    </a:lnTo>
                    <a:lnTo>
                      <a:pt x="0" y="476"/>
                    </a:lnTo>
                    <a:lnTo>
                      <a:pt x="4" y="468"/>
                    </a:lnTo>
                    <a:lnTo>
                      <a:pt x="7" y="462"/>
                    </a:lnTo>
                    <a:lnTo>
                      <a:pt x="13" y="453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5"/>
              <p:cNvSpPr>
                <a:spLocks noEditPoints="1"/>
              </p:cNvSpPr>
              <p:nvPr/>
            </p:nvSpPr>
            <p:spPr bwMode="auto">
              <a:xfrm>
                <a:off x="4554008" y="3200929"/>
                <a:ext cx="139700" cy="238125"/>
              </a:xfrm>
              <a:custGeom>
                <a:avLst/>
                <a:gdLst>
                  <a:gd name="T0" fmla="*/ 66 w 88"/>
                  <a:gd name="T1" fmla="*/ 41 h 150"/>
                  <a:gd name="T2" fmla="*/ 47 w 88"/>
                  <a:gd name="T3" fmla="*/ 36 h 150"/>
                  <a:gd name="T4" fmla="*/ 52 w 88"/>
                  <a:gd name="T5" fmla="*/ 64 h 150"/>
                  <a:gd name="T6" fmla="*/ 66 w 88"/>
                  <a:gd name="T7" fmla="*/ 69 h 150"/>
                  <a:gd name="T8" fmla="*/ 73 w 88"/>
                  <a:gd name="T9" fmla="*/ 73 h 150"/>
                  <a:gd name="T10" fmla="*/ 83 w 88"/>
                  <a:gd name="T11" fmla="*/ 79 h 150"/>
                  <a:gd name="T12" fmla="*/ 86 w 88"/>
                  <a:gd name="T13" fmla="*/ 86 h 150"/>
                  <a:gd name="T14" fmla="*/ 88 w 88"/>
                  <a:gd name="T15" fmla="*/ 99 h 150"/>
                  <a:gd name="T16" fmla="*/ 85 w 88"/>
                  <a:gd name="T17" fmla="*/ 114 h 150"/>
                  <a:gd name="T18" fmla="*/ 83 w 88"/>
                  <a:gd name="T19" fmla="*/ 119 h 150"/>
                  <a:gd name="T20" fmla="*/ 70 w 88"/>
                  <a:gd name="T21" fmla="*/ 127 h 150"/>
                  <a:gd name="T22" fmla="*/ 48 w 88"/>
                  <a:gd name="T23" fmla="*/ 132 h 150"/>
                  <a:gd name="T24" fmla="*/ 48 w 88"/>
                  <a:gd name="T25" fmla="*/ 145 h 150"/>
                  <a:gd name="T26" fmla="*/ 43 w 88"/>
                  <a:gd name="T27" fmla="*/ 150 h 150"/>
                  <a:gd name="T28" fmla="*/ 43 w 88"/>
                  <a:gd name="T29" fmla="*/ 150 h 150"/>
                  <a:gd name="T30" fmla="*/ 38 w 88"/>
                  <a:gd name="T31" fmla="*/ 145 h 150"/>
                  <a:gd name="T32" fmla="*/ 38 w 88"/>
                  <a:gd name="T33" fmla="*/ 132 h 150"/>
                  <a:gd name="T34" fmla="*/ 7 w 88"/>
                  <a:gd name="T35" fmla="*/ 124 h 150"/>
                  <a:gd name="T36" fmla="*/ 2 w 88"/>
                  <a:gd name="T37" fmla="*/ 120 h 150"/>
                  <a:gd name="T38" fmla="*/ 0 w 88"/>
                  <a:gd name="T39" fmla="*/ 112 h 150"/>
                  <a:gd name="T40" fmla="*/ 4 w 88"/>
                  <a:gd name="T41" fmla="*/ 106 h 150"/>
                  <a:gd name="T42" fmla="*/ 12 w 88"/>
                  <a:gd name="T43" fmla="*/ 104 h 150"/>
                  <a:gd name="T44" fmla="*/ 17 w 88"/>
                  <a:gd name="T45" fmla="*/ 104 h 150"/>
                  <a:gd name="T46" fmla="*/ 40 w 88"/>
                  <a:gd name="T47" fmla="*/ 112 h 150"/>
                  <a:gd name="T48" fmla="*/ 40 w 88"/>
                  <a:gd name="T49" fmla="*/ 84 h 150"/>
                  <a:gd name="T50" fmla="*/ 20 w 88"/>
                  <a:gd name="T51" fmla="*/ 78 h 150"/>
                  <a:gd name="T52" fmla="*/ 12 w 88"/>
                  <a:gd name="T53" fmla="*/ 73 h 150"/>
                  <a:gd name="T54" fmla="*/ 4 w 88"/>
                  <a:gd name="T55" fmla="*/ 59 h 150"/>
                  <a:gd name="T56" fmla="*/ 2 w 88"/>
                  <a:gd name="T57" fmla="*/ 51 h 150"/>
                  <a:gd name="T58" fmla="*/ 9 w 88"/>
                  <a:gd name="T59" fmla="*/ 31 h 150"/>
                  <a:gd name="T60" fmla="*/ 25 w 88"/>
                  <a:gd name="T61" fmla="*/ 20 h 150"/>
                  <a:gd name="T62" fmla="*/ 32 w 88"/>
                  <a:gd name="T63" fmla="*/ 17 h 150"/>
                  <a:gd name="T64" fmla="*/ 38 w 88"/>
                  <a:gd name="T65" fmla="*/ 5 h 150"/>
                  <a:gd name="T66" fmla="*/ 40 w 88"/>
                  <a:gd name="T67" fmla="*/ 2 h 150"/>
                  <a:gd name="T68" fmla="*/ 43 w 88"/>
                  <a:gd name="T69" fmla="*/ 0 h 150"/>
                  <a:gd name="T70" fmla="*/ 47 w 88"/>
                  <a:gd name="T71" fmla="*/ 2 h 150"/>
                  <a:gd name="T72" fmla="*/ 48 w 88"/>
                  <a:gd name="T73" fmla="*/ 17 h 150"/>
                  <a:gd name="T74" fmla="*/ 61 w 88"/>
                  <a:gd name="T75" fmla="*/ 18 h 150"/>
                  <a:gd name="T76" fmla="*/ 75 w 88"/>
                  <a:gd name="T77" fmla="*/ 23 h 150"/>
                  <a:gd name="T78" fmla="*/ 80 w 88"/>
                  <a:gd name="T79" fmla="*/ 30 h 150"/>
                  <a:gd name="T80" fmla="*/ 80 w 88"/>
                  <a:gd name="T81" fmla="*/ 36 h 150"/>
                  <a:gd name="T82" fmla="*/ 76 w 88"/>
                  <a:gd name="T83" fmla="*/ 40 h 150"/>
                  <a:gd name="T84" fmla="*/ 70 w 88"/>
                  <a:gd name="T85" fmla="*/ 43 h 150"/>
                  <a:gd name="T86" fmla="*/ 66 w 88"/>
                  <a:gd name="T87" fmla="*/ 41 h 150"/>
                  <a:gd name="T88" fmla="*/ 25 w 88"/>
                  <a:gd name="T89" fmla="*/ 48 h 150"/>
                  <a:gd name="T90" fmla="*/ 28 w 88"/>
                  <a:gd name="T91" fmla="*/ 56 h 150"/>
                  <a:gd name="T92" fmla="*/ 33 w 88"/>
                  <a:gd name="T93" fmla="*/ 59 h 150"/>
                  <a:gd name="T94" fmla="*/ 40 w 88"/>
                  <a:gd name="T95" fmla="*/ 35 h 150"/>
                  <a:gd name="T96" fmla="*/ 33 w 88"/>
                  <a:gd name="T97" fmla="*/ 36 h 150"/>
                  <a:gd name="T98" fmla="*/ 27 w 88"/>
                  <a:gd name="T99" fmla="*/ 43 h 150"/>
                  <a:gd name="T100" fmla="*/ 25 w 88"/>
                  <a:gd name="T101" fmla="*/ 48 h 150"/>
                  <a:gd name="T102" fmla="*/ 65 w 88"/>
                  <a:gd name="T103" fmla="*/ 101 h 150"/>
                  <a:gd name="T104" fmla="*/ 60 w 88"/>
                  <a:gd name="T105" fmla="*/ 92 h 150"/>
                  <a:gd name="T106" fmla="*/ 47 w 88"/>
                  <a:gd name="T107" fmla="*/ 86 h 150"/>
                  <a:gd name="T108" fmla="*/ 47 w 88"/>
                  <a:gd name="T109" fmla="*/ 112 h 150"/>
                  <a:gd name="T110" fmla="*/ 60 w 88"/>
                  <a:gd name="T111" fmla="*/ 109 h 150"/>
                  <a:gd name="T112" fmla="*/ 65 w 88"/>
                  <a:gd name="T113" fmla="*/ 10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150">
                    <a:moveTo>
                      <a:pt x="66" y="41"/>
                    </a:moveTo>
                    <a:lnTo>
                      <a:pt x="66" y="41"/>
                    </a:lnTo>
                    <a:lnTo>
                      <a:pt x="57" y="38"/>
                    </a:lnTo>
                    <a:lnTo>
                      <a:pt x="47" y="36"/>
                    </a:lnTo>
                    <a:lnTo>
                      <a:pt x="47" y="63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73" y="73"/>
                    </a:lnTo>
                    <a:lnTo>
                      <a:pt x="78" y="76"/>
                    </a:lnTo>
                    <a:lnTo>
                      <a:pt x="83" y="79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8" y="91"/>
                    </a:lnTo>
                    <a:lnTo>
                      <a:pt x="88" y="99"/>
                    </a:lnTo>
                    <a:lnTo>
                      <a:pt x="88" y="107"/>
                    </a:lnTo>
                    <a:lnTo>
                      <a:pt x="85" y="114"/>
                    </a:lnTo>
                    <a:lnTo>
                      <a:pt x="85" y="114"/>
                    </a:lnTo>
                    <a:lnTo>
                      <a:pt x="83" y="119"/>
                    </a:lnTo>
                    <a:lnTo>
                      <a:pt x="78" y="122"/>
                    </a:lnTo>
                    <a:lnTo>
                      <a:pt x="70" y="127"/>
                    </a:lnTo>
                    <a:lnTo>
                      <a:pt x="60" y="130"/>
                    </a:lnTo>
                    <a:lnTo>
                      <a:pt x="48" y="132"/>
                    </a:lnTo>
                    <a:lnTo>
                      <a:pt x="48" y="145"/>
                    </a:lnTo>
                    <a:lnTo>
                      <a:pt x="48" y="145"/>
                    </a:lnTo>
                    <a:lnTo>
                      <a:pt x="47" y="149"/>
                    </a:lnTo>
                    <a:lnTo>
                      <a:pt x="43" y="150"/>
                    </a:lnTo>
                    <a:lnTo>
                      <a:pt x="43" y="150"/>
                    </a:lnTo>
                    <a:lnTo>
                      <a:pt x="43" y="150"/>
                    </a:lnTo>
                    <a:lnTo>
                      <a:pt x="40" y="149"/>
                    </a:lnTo>
                    <a:lnTo>
                      <a:pt x="38" y="145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22" y="129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2" y="120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2" y="109"/>
                    </a:lnTo>
                    <a:lnTo>
                      <a:pt x="4" y="106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28" y="109"/>
                    </a:lnTo>
                    <a:lnTo>
                      <a:pt x="40" y="11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3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3"/>
                    </a:lnTo>
                    <a:lnTo>
                      <a:pt x="5" y="68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4" y="41"/>
                    </a:lnTo>
                    <a:lnTo>
                      <a:pt x="9" y="31"/>
                    </a:lnTo>
                    <a:lnTo>
                      <a:pt x="15" y="2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32" y="17"/>
                    </a:lnTo>
                    <a:lnTo>
                      <a:pt x="38" y="1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2"/>
                    </a:lnTo>
                    <a:lnTo>
                      <a:pt x="48" y="5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61" y="18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8" y="26"/>
                    </a:lnTo>
                    <a:lnTo>
                      <a:pt x="80" y="30"/>
                    </a:lnTo>
                    <a:lnTo>
                      <a:pt x="81" y="33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76" y="40"/>
                    </a:lnTo>
                    <a:lnTo>
                      <a:pt x="73" y="41"/>
                    </a:lnTo>
                    <a:lnTo>
                      <a:pt x="70" y="43"/>
                    </a:lnTo>
                    <a:lnTo>
                      <a:pt x="66" y="41"/>
                    </a:lnTo>
                    <a:lnTo>
                      <a:pt x="66" y="41"/>
                    </a:lnTo>
                    <a:close/>
                    <a:moveTo>
                      <a:pt x="25" y="48"/>
                    </a:moveTo>
                    <a:lnTo>
                      <a:pt x="25" y="48"/>
                    </a:lnTo>
                    <a:lnTo>
                      <a:pt x="27" y="53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3" y="59"/>
                    </a:lnTo>
                    <a:lnTo>
                      <a:pt x="40" y="61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7" y="43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  <a:moveTo>
                      <a:pt x="65" y="101"/>
                    </a:moveTo>
                    <a:lnTo>
                      <a:pt x="65" y="101"/>
                    </a:lnTo>
                    <a:lnTo>
                      <a:pt x="63" y="96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47" y="86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55" y="112"/>
                    </a:lnTo>
                    <a:lnTo>
                      <a:pt x="60" y="109"/>
                    </a:lnTo>
                    <a:lnTo>
                      <a:pt x="63" y="106"/>
                    </a:lnTo>
                    <a:lnTo>
                      <a:pt x="65" y="101"/>
                    </a:lnTo>
                    <a:lnTo>
                      <a:pt x="65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4449233" y="3151716"/>
                <a:ext cx="374650" cy="344488"/>
              </a:xfrm>
              <a:custGeom>
                <a:avLst/>
                <a:gdLst>
                  <a:gd name="T0" fmla="*/ 215 w 236"/>
                  <a:gd name="T1" fmla="*/ 79 h 217"/>
                  <a:gd name="T2" fmla="*/ 208 w 236"/>
                  <a:gd name="T3" fmla="*/ 62 h 217"/>
                  <a:gd name="T4" fmla="*/ 187 w 236"/>
                  <a:gd name="T5" fmla="*/ 31 h 217"/>
                  <a:gd name="T6" fmla="*/ 156 w 236"/>
                  <a:gd name="T7" fmla="*/ 10 h 217"/>
                  <a:gd name="T8" fmla="*/ 119 w 236"/>
                  <a:gd name="T9" fmla="*/ 0 h 217"/>
                  <a:gd name="T10" fmla="*/ 99 w 236"/>
                  <a:gd name="T11" fmla="*/ 0 h 217"/>
                  <a:gd name="T12" fmla="*/ 61 w 236"/>
                  <a:gd name="T13" fmla="*/ 10 h 217"/>
                  <a:gd name="T14" fmla="*/ 32 w 236"/>
                  <a:gd name="T15" fmla="*/ 31 h 217"/>
                  <a:gd name="T16" fmla="*/ 10 w 236"/>
                  <a:gd name="T17" fmla="*/ 62 h 217"/>
                  <a:gd name="T18" fmla="*/ 0 w 236"/>
                  <a:gd name="T19" fmla="*/ 100 h 217"/>
                  <a:gd name="T20" fmla="*/ 0 w 236"/>
                  <a:gd name="T21" fmla="*/ 112 h 217"/>
                  <a:gd name="T22" fmla="*/ 4 w 236"/>
                  <a:gd name="T23" fmla="*/ 135 h 217"/>
                  <a:gd name="T24" fmla="*/ 10 w 236"/>
                  <a:gd name="T25" fmla="*/ 155 h 217"/>
                  <a:gd name="T26" fmla="*/ 22 w 236"/>
                  <a:gd name="T27" fmla="*/ 175 h 217"/>
                  <a:gd name="T28" fmla="*/ 37 w 236"/>
                  <a:gd name="T29" fmla="*/ 189 h 217"/>
                  <a:gd name="T30" fmla="*/ 55 w 236"/>
                  <a:gd name="T31" fmla="*/ 203 h 217"/>
                  <a:gd name="T32" fmla="*/ 76 w 236"/>
                  <a:gd name="T33" fmla="*/ 213 h 217"/>
                  <a:gd name="T34" fmla="*/ 98 w 236"/>
                  <a:gd name="T35" fmla="*/ 216 h 217"/>
                  <a:gd name="T36" fmla="*/ 109 w 236"/>
                  <a:gd name="T37" fmla="*/ 217 h 217"/>
                  <a:gd name="T38" fmla="*/ 139 w 236"/>
                  <a:gd name="T39" fmla="*/ 213 h 217"/>
                  <a:gd name="T40" fmla="*/ 164 w 236"/>
                  <a:gd name="T41" fmla="*/ 203 h 217"/>
                  <a:gd name="T42" fmla="*/ 187 w 236"/>
                  <a:gd name="T43" fmla="*/ 184 h 217"/>
                  <a:gd name="T44" fmla="*/ 203 w 236"/>
                  <a:gd name="T45" fmla="*/ 163 h 217"/>
                  <a:gd name="T46" fmla="*/ 205 w 236"/>
                  <a:gd name="T47" fmla="*/ 160 h 217"/>
                  <a:gd name="T48" fmla="*/ 203 w 236"/>
                  <a:gd name="T49" fmla="*/ 153 h 217"/>
                  <a:gd name="T50" fmla="*/ 200 w 236"/>
                  <a:gd name="T51" fmla="*/ 151 h 217"/>
                  <a:gd name="T52" fmla="*/ 200 w 236"/>
                  <a:gd name="T53" fmla="*/ 151 h 217"/>
                  <a:gd name="T54" fmla="*/ 195 w 236"/>
                  <a:gd name="T55" fmla="*/ 151 h 217"/>
                  <a:gd name="T56" fmla="*/ 190 w 236"/>
                  <a:gd name="T57" fmla="*/ 155 h 217"/>
                  <a:gd name="T58" fmla="*/ 182 w 236"/>
                  <a:gd name="T59" fmla="*/ 165 h 217"/>
                  <a:gd name="T60" fmla="*/ 164 w 236"/>
                  <a:gd name="T61" fmla="*/ 183 h 217"/>
                  <a:gd name="T62" fmla="*/ 142 w 236"/>
                  <a:gd name="T63" fmla="*/ 194 h 217"/>
                  <a:gd name="T64" fmla="*/ 116 w 236"/>
                  <a:gd name="T65" fmla="*/ 201 h 217"/>
                  <a:gd name="T66" fmla="*/ 103 w 236"/>
                  <a:gd name="T67" fmla="*/ 201 h 217"/>
                  <a:gd name="T68" fmla="*/ 70 w 236"/>
                  <a:gd name="T69" fmla="*/ 193 h 217"/>
                  <a:gd name="T70" fmla="*/ 43 w 236"/>
                  <a:gd name="T71" fmla="*/ 173 h 217"/>
                  <a:gd name="T72" fmla="*/ 25 w 236"/>
                  <a:gd name="T73" fmla="*/ 147 h 217"/>
                  <a:gd name="T74" fmla="*/ 17 w 236"/>
                  <a:gd name="T75" fmla="*/ 115 h 217"/>
                  <a:gd name="T76" fmla="*/ 17 w 236"/>
                  <a:gd name="T77" fmla="*/ 105 h 217"/>
                  <a:gd name="T78" fmla="*/ 19 w 236"/>
                  <a:gd name="T79" fmla="*/ 85 h 217"/>
                  <a:gd name="T80" fmla="*/ 30 w 236"/>
                  <a:gd name="T81" fmla="*/ 59 h 217"/>
                  <a:gd name="T82" fmla="*/ 55 w 236"/>
                  <a:gd name="T83" fmla="*/ 33 h 217"/>
                  <a:gd name="T84" fmla="*/ 81 w 236"/>
                  <a:gd name="T85" fmla="*/ 19 h 217"/>
                  <a:gd name="T86" fmla="*/ 99 w 236"/>
                  <a:gd name="T87" fmla="*/ 16 h 217"/>
                  <a:gd name="T88" fmla="*/ 109 w 236"/>
                  <a:gd name="T89" fmla="*/ 15 h 217"/>
                  <a:gd name="T90" fmla="*/ 139 w 236"/>
                  <a:gd name="T91" fmla="*/ 19 h 217"/>
                  <a:gd name="T92" fmla="*/ 165 w 236"/>
                  <a:gd name="T93" fmla="*/ 33 h 217"/>
                  <a:gd name="T94" fmla="*/ 185 w 236"/>
                  <a:gd name="T95" fmla="*/ 54 h 217"/>
                  <a:gd name="T96" fmla="*/ 198 w 236"/>
                  <a:gd name="T97" fmla="*/ 79 h 217"/>
                  <a:gd name="T98" fmla="*/ 184 w 236"/>
                  <a:gd name="T99" fmla="*/ 79 h 217"/>
                  <a:gd name="T100" fmla="*/ 177 w 236"/>
                  <a:gd name="T101" fmla="*/ 84 h 217"/>
                  <a:gd name="T102" fmla="*/ 177 w 236"/>
                  <a:gd name="T103" fmla="*/ 92 h 217"/>
                  <a:gd name="T104" fmla="*/ 200 w 236"/>
                  <a:gd name="T105" fmla="*/ 125 h 217"/>
                  <a:gd name="T106" fmla="*/ 205 w 236"/>
                  <a:gd name="T107" fmla="*/ 128 h 217"/>
                  <a:gd name="T108" fmla="*/ 212 w 236"/>
                  <a:gd name="T109" fmla="*/ 125 h 217"/>
                  <a:gd name="T110" fmla="*/ 235 w 236"/>
                  <a:gd name="T111" fmla="*/ 92 h 217"/>
                  <a:gd name="T112" fmla="*/ 235 w 236"/>
                  <a:gd name="T113" fmla="*/ 84 h 217"/>
                  <a:gd name="T114" fmla="*/ 228 w 236"/>
                  <a:gd name="T115" fmla="*/ 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6" h="217">
                    <a:moveTo>
                      <a:pt x="228" y="79"/>
                    </a:moveTo>
                    <a:lnTo>
                      <a:pt x="215" y="79"/>
                    </a:lnTo>
                    <a:lnTo>
                      <a:pt x="215" y="79"/>
                    </a:lnTo>
                    <a:lnTo>
                      <a:pt x="208" y="62"/>
                    </a:lnTo>
                    <a:lnTo>
                      <a:pt x="198" y="46"/>
                    </a:lnTo>
                    <a:lnTo>
                      <a:pt x="187" y="31"/>
                    </a:lnTo>
                    <a:lnTo>
                      <a:pt x="172" y="19"/>
                    </a:lnTo>
                    <a:lnTo>
                      <a:pt x="156" y="10"/>
                    </a:lnTo>
                    <a:lnTo>
                      <a:pt x="139" y="3"/>
                    </a:lnTo>
                    <a:lnTo>
                      <a:pt x="11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0" y="3"/>
                    </a:lnTo>
                    <a:lnTo>
                      <a:pt x="61" y="10"/>
                    </a:lnTo>
                    <a:lnTo>
                      <a:pt x="45" y="19"/>
                    </a:lnTo>
                    <a:lnTo>
                      <a:pt x="32" y="31"/>
                    </a:lnTo>
                    <a:lnTo>
                      <a:pt x="20" y="46"/>
                    </a:lnTo>
                    <a:lnTo>
                      <a:pt x="10" y="62"/>
                    </a:lnTo>
                    <a:lnTo>
                      <a:pt x="4" y="8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0" y="123"/>
                    </a:lnTo>
                    <a:lnTo>
                      <a:pt x="4" y="135"/>
                    </a:lnTo>
                    <a:lnTo>
                      <a:pt x="7" y="145"/>
                    </a:lnTo>
                    <a:lnTo>
                      <a:pt x="10" y="155"/>
                    </a:lnTo>
                    <a:lnTo>
                      <a:pt x="17" y="165"/>
                    </a:lnTo>
                    <a:lnTo>
                      <a:pt x="22" y="175"/>
                    </a:lnTo>
                    <a:lnTo>
                      <a:pt x="30" y="183"/>
                    </a:lnTo>
                    <a:lnTo>
                      <a:pt x="37" y="189"/>
                    </a:lnTo>
                    <a:lnTo>
                      <a:pt x="47" y="198"/>
                    </a:lnTo>
                    <a:lnTo>
                      <a:pt x="55" y="203"/>
                    </a:lnTo>
                    <a:lnTo>
                      <a:pt x="65" y="208"/>
                    </a:lnTo>
                    <a:lnTo>
                      <a:pt x="76" y="213"/>
                    </a:lnTo>
                    <a:lnTo>
                      <a:pt x="86" y="214"/>
                    </a:lnTo>
                    <a:lnTo>
                      <a:pt x="98" y="216"/>
                    </a:lnTo>
                    <a:lnTo>
                      <a:pt x="109" y="217"/>
                    </a:lnTo>
                    <a:lnTo>
                      <a:pt x="109" y="217"/>
                    </a:lnTo>
                    <a:lnTo>
                      <a:pt x="124" y="216"/>
                    </a:lnTo>
                    <a:lnTo>
                      <a:pt x="139" y="213"/>
                    </a:lnTo>
                    <a:lnTo>
                      <a:pt x="152" y="209"/>
                    </a:lnTo>
                    <a:lnTo>
                      <a:pt x="164" y="203"/>
                    </a:lnTo>
                    <a:lnTo>
                      <a:pt x="177" y="194"/>
                    </a:lnTo>
                    <a:lnTo>
                      <a:pt x="187" y="184"/>
                    </a:lnTo>
                    <a:lnTo>
                      <a:pt x="195" y="175"/>
                    </a:lnTo>
                    <a:lnTo>
                      <a:pt x="203" y="163"/>
                    </a:lnTo>
                    <a:lnTo>
                      <a:pt x="203" y="163"/>
                    </a:lnTo>
                    <a:lnTo>
                      <a:pt x="205" y="160"/>
                    </a:lnTo>
                    <a:lnTo>
                      <a:pt x="205" y="156"/>
                    </a:lnTo>
                    <a:lnTo>
                      <a:pt x="203" y="153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197" y="151"/>
                    </a:lnTo>
                    <a:lnTo>
                      <a:pt x="195" y="151"/>
                    </a:lnTo>
                    <a:lnTo>
                      <a:pt x="192" y="153"/>
                    </a:lnTo>
                    <a:lnTo>
                      <a:pt x="190" y="155"/>
                    </a:lnTo>
                    <a:lnTo>
                      <a:pt x="190" y="155"/>
                    </a:lnTo>
                    <a:lnTo>
                      <a:pt x="182" y="165"/>
                    </a:lnTo>
                    <a:lnTo>
                      <a:pt x="174" y="175"/>
                    </a:lnTo>
                    <a:lnTo>
                      <a:pt x="164" y="183"/>
                    </a:lnTo>
                    <a:lnTo>
                      <a:pt x="154" y="189"/>
                    </a:lnTo>
                    <a:lnTo>
                      <a:pt x="142" y="194"/>
                    </a:lnTo>
                    <a:lnTo>
                      <a:pt x="129" y="199"/>
                    </a:lnTo>
                    <a:lnTo>
                      <a:pt x="116" y="201"/>
                    </a:lnTo>
                    <a:lnTo>
                      <a:pt x="103" y="201"/>
                    </a:lnTo>
                    <a:lnTo>
                      <a:pt x="103" y="201"/>
                    </a:lnTo>
                    <a:lnTo>
                      <a:pt x="86" y="198"/>
                    </a:lnTo>
                    <a:lnTo>
                      <a:pt x="70" y="193"/>
                    </a:lnTo>
                    <a:lnTo>
                      <a:pt x="57" y="184"/>
                    </a:lnTo>
                    <a:lnTo>
                      <a:pt x="43" y="173"/>
                    </a:lnTo>
                    <a:lnTo>
                      <a:pt x="33" y="161"/>
                    </a:lnTo>
                    <a:lnTo>
                      <a:pt x="25" y="147"/>
                    </a:lnTo>
                    <a:lnTo>
                      <a:pt x="19" y="132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05"/>
                    </a:lnTo>
                    <a:lnTo>
                      <a:pt x="17" y="95"/>
                    </a:lnTo>
                    <a:lnTo>
                      <a:pt x="19" y="85"/>
                    </a:lnTo>
                    <a:lnTo>
                      <a:pt x="22" y="76"/>
                    </a:lnTo>
                    <a:lnTo>
                      <a:pt x="30" y="59"/>
                    </a:lnTo>
                    <a:lnTo>
                      <a:pt x="42" y="44"/>
                    </a:lnTo>
                    <a:lnTo>
                      <a:pt x="55" y="33"/>
                    </a:lnTo>
                    <a:lnTo>
                      <a:pt x="71" y="23"/>
                    </a:lnTo>
                    <a:lnTo>
                      <a:pt x="81" y="19"/>
                    </a:lnTo>
                    <a:lnTo>
                      <a:pt x="90" y="16"/>
                    </a:lnTo>
                    <a:lnTo>
                      <a:pt x="99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24" y="16"/>
                    </a:lnTo>
                    <a:lnTo>
                      <a:pt x="139" y="19"/>
                    </a:lnTo>
                    <a:lnTo>
                      <a:pt x="152" y="26"/>
                    </a:lnTo>
                    <a:lnTo>
                      <a:pt x="165" y="33"/>
                    </a:lnTo>
                    <a:lnTo>
                      <a:pt x="175" y="43"/>
                    </a:lnTo>
                    <a:lnTo>
                      <a:pt x="185" y="54"/>
                    </a:lnTo>
                    <a:lnTo>
                      <a:pt x="192" y="66"/>
                    </a:lnTo>
                    <a:lnTo>
                      <a:pt x="198" y="79"/>
                    </a:lnTo>
                    <a:lnTo>
                      <a:pt x="184" y="79"/>
                    </a:lnTo>
                    <a:lnTo>
                      <a:pt x="184" y="79"/>
                    </a:lnTo>
                    <a:lnTo>
                      <a:pt x="180" y="81"/>
                    </a:lnTo>
                    <a:lnTo>
                      <a:pt x="177" y="84"/>
                    </a:lnTo>
                    <a:lnTo>
                      <a:pt x="175" y="87"/>
                    </a:lnTo>
                    <a:lnTo>
                      <a:pt x="177" y="92"/>
                    </a:lnTo>
                    <a:lnTo>
                      <a:pt x="200" y="125"/>
                    </a:lnTo>
                    <a:lnTo>
                      <a:pt x="200" y="125"/>
                    </a:lnTo>
                    <a:lnTo>
                      <a:pt x="202" y="128"/>
                    </a:lnTo>
                    <a:lnTo>
                      <a:pt x="205" y="128"/>
                    </a:lnTo>
                    <a:lnTo>
                      <a:pt x="210" y="128"/>
                    </a:lnTo>
                    <a:lnTo>
                      <a:pt x="212" y="125"/>
                    </a:lnTo>
                    <a:lnTo>
                      <a:pt x="235" y="92"/>
                    </a:lnTo>
                    <a:lnTo>
                      <a:pt x="235" y="92"/>
                    </a:lnTo>
                    <a:lnTo>
                      <a:pt x="236" y="87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228" y="79"/>
                    </a:lnTo>
                    <a:lnTo>
                      <a:pt x="228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55"/>
              <p:cNvSpPr/>
              <p:nvPr/>
            </p:nvSpPr>
            <p:spPr bwMode="auto">
              <a:xfrm>
                <a:off x="5601758" y="3394604"/>
                <a:ext cx="147638" cy="153988"/>
              </a:xfrm>
              <a:custGeom>
                <a:avLst/>
                <a:gdLst>
                  <a:gd name="T0" fmla="*/ 28 w 93"/>
                  <a:gd name="T1" fmla="*/ 0 h 97"/>
                  <a:gd name="T2" fmla="*/ 47 w 93"/>
                  <a:gd name="T3" fmla="*/ 43 h 97"/>
                  <a:gd name="T4" fmla="*/ 65 w 93"/>
                  <a:gd name="T5" fmla="*/ 0 h 97"/>
                  <a:gd name="T6" fmla="*/ 93 w 93"/>
                  <a:gd name="T7" fmla="*/ 0 h 97"/>
                  <a:gd name="T8" fmla="*/ 60 w 93"/>
                  <a:gd name="T9" fmla="*/ 64 h 97"/>
                  <a:gd name="T10" fmla="*/ 60 w 93"/>
                  <a:gd name="T11" fmla="*/ 97 h 97"/>
                  <a:gd name="T12" fmla="*/ 33 w 93"/>
                  <a:gd name="T13" fmla="*/ 97 h 97"/>
                  <a:gd name="T14" fmla="*/ 33 w 93"/>
                  <a:gd name="T15" fmla="*/ 64 h 97"/>
                  <a:gd name="T16" fmla="*/ 0 w 93"/>
                  <a:gd name="T17" fmla="*/ 0 h 97"/>
                  <a:gd name="T18" fmla="*/ 28 w 93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7">
                    <a:moveTo>
                      <a:pt x="28" y="0"/>
                    </a:moveTo>
                    <a:lnTo>
                      <a:pt x="47" y="43"/>
                    </a:lnTo>
                    <a:lnTo>
                      <a:pt x="65" y="0"/>
                    </a:lnTo>
                    <a:lnTo>
                      <a:pt x="93" y="0"/>
                    </a:lnTo>
                    <a:lnTo>
                      <a:pt x="60" y="64"/>
                    </a:lnTo>
                    <a:lnTo>
                      <a:pt x="60" y="97"/>
                    </a:lnTo>
                    <a:lnTo>
                      <a:pt x="33" y="97"/>
                    </a:lnTo>
                    <a:lnTo>
                      <a:pt x="33" y="64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56"/>
              <p:cNvSpPr>
                <a:spLocks noEditPoints="1"/>
              </p:cNvSpPr>
              <p:nvPr/>
            </p:nvSpPr>
            <p:spPr bwMode="auto">
              <a:xfrm>
                <a:off x="5733521" y="3434291"/>
                <a:ext cx="122238" cy="117475"/>
              </a:xfrm>
              <a:custGeom>
                <a:avLst/>
                <a:gdLst>
                  <a:gd name="T0" fmla="*/ 40 w 77"/>
                  <a:gd name="T1" fmla="*/ 74 h 74"/>
                  <a:gd name="T2" fmla="*/ 21 w 77"/>
                  <a:gd name="T3" fmla="*/ 71 h 74"/>
                  <a:gd name="T4" fmla="*/ 15 w 77"/>
                  <a:gd name="T5" fmla="*/ 68 h 74"/>
                  <a:gd name="T6" fmla="*/ 10 w 77"/>
                  <a:gd name="T7" fmla="*/ 63 h 74"/>
                  <a:gd name="T8" fmla="*/ 3 w 77"/>
                  <a:gd name="T9" fmla="*/ 51 h 74"/>
                  <a:gd name="T10" fmla="*/ 0 w 77"/>
                  <a:gd name="T11" fmla="*/ 43 h 74"/>
                  <a:gd name="T12" fmla="*/ 0 w 77"/>
                  <a:gd name="T13" fmla="*/ 36 h 74"/>
                  <a:gd name="T14" fmla="*/ 3 w 77"/>
                  <a:gd name="T15" fmla="*/ 23 h 74"/>
                  <a:gd name="T16" fmla="*/ 5 w 77"/>
                  <a:gd name="T17" fmla="*/ 16 h 74"/>
                  <a:gd name="T18" fmla="*/ 10 w 77"/>
                  <a:gd name="T19" fmla="*/ 10 h 74"/>
                  <a:gd name="T20" fmla="*/ 21 w 77"/>
                  <a:gd name="T21" fmla="*/ 2 h 74"/>
                  <a:gd name="T22" fmla="*/ 30 w 77"/>
                  <a:gd name="T23" fmla="*/ 0 h 74"/>
                  <a:gd name="T24" fmla="*/ 40 w 77"/>
                  <a:gd name="T25" fmla="*/ 0 h 74"/>
                  <a:gd name="T26" fmla="*/ 56 w 77"/>
                  <a:gd name="T27" fmla="*/ 2 h 74"/>
                  <a:gd name="T28" fmla="*/ 63 w 77"/>
                  <a:gd name="T29" fmla="*/ 6 h 74"/>
                  <a:gd name="T30" fmla="*/ 68 w 77"/>
                  <a:gd name="T31" fmla="*/ 10 h 74"/>
                  <a:gd name="T32" fmla="*/ 76 w 77"/>
                  <a:gd name="T33" fmla="*/ 23 h 74"/>
                  <a:gd name="T34" fmla="*/ 77 w 77"/>
                  <a:gd name="T35" fmla="*/ 30 h 74"/>
                  <a:gd name="T36" fmla="*/ 77 w 77"/>
                  <a:gd name="T37" fmla="*/ 36 h 74"/>
                  <a:gd name="T38" fmla="*/ 76 w 77"/>
                  <a:gd name="T39" fmla="*/ 51 h 74"/>
                  <a:gd name="T40" fmla="*/ 73 w 77"/>
                  <a:gd name="T41" fmla="*/ 56 h 74"/>
                  <a:gd name="T42" fmla="*/ 68 w 77"/>
                  <a:gd name="T43" fmla="*/ 63 h 74"/>
                  <a:gd name="T44" fmla="*/ 56 w 77"/>
                  <a:gd name="T45" fmla="*/ 71 h 74"/>
                  <a:gd name="T46" fmla="*/ 48 w 77"/>
                  <a:gd name="T47" fmla="*/ 72 h 74"/>
                  <a:gd name="T48" fmla="*/ 40 w 77"/>
                  <a:gd name="T49" fmla="*/ 74 h 74"/>
                  <a:gd name="T50" fmla="*/ 26 w 77"/>
                  <a:gd name="T51" fmla="*/ 36 h 74"/>
                  <a:gd name="T52" fmla="*/ 30 w 77"/>
                  <a:gd name="T53" fmla="*/ 48 h 74"/>
                  <a:gd name="T54" fmla="*/ 35 w 77"/>
                  <a:gd name="T55" fmla="*/ 51 h 74"/>
                  <a:gd name="T56" fmla="*/ 40 w 77"/>
                  <a:gd name="T57" fmla="*/ 51 h 74"/>
                  <a:gd name="T58" fmla="*/ 48 w 77"/>
                  <a:gd name="T59" fmla="*/ 48 h 74"/>
                  <a:gd name="T60" fmla="*/ 51 w 77"/>
                  <a:gd name="T61" fmla="*/ 43 h 74"/>
                  <a:gd name="T62" fmla="*/ 51 w 77"/>
                  <a:gd name="T63" fmla="*/ 36 h 74"/>
                  <a:gd name="T64" fmla="*/ 48 w 77"/>
                  <a:gd name="T65" fmla="*/ 25 h 74"/>
                  <a:gd name="T66" fmla="*/ 44 w 77"/>
                  <a:gd name="T67" fmla="*/ 21 h 74"/>
                  <a:gd name="T68" fmla="*/ 40 w 77"/>
                  <a:gd name="T69" fmla="*/ 21 h 74"/>
                  <a:gd name="T70" fmla="*/ 30 w 77"/>
                  <a:gd name="T71" fmla="*/ 25 h 74"/>
                  <a:gd name="T72" fmla="*/ 28 w 77"/>
                  <a:gd name="T73" fmla="*/ 30 h 74"/>
                  <a:gd name="T74" fmla="*/ 26 w 77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74">
                    <a:moveTo>
                      <a:pt x="40" y="74"/>
                    </a:moveTo>
                    <a:lnTo>
                      <a:pt x="40" y="74"/>
                    </a:lnTo>
                    <a:lnTo>
                      <a:pt x="30" y="72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5" y="68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5" y="56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3" y="6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3" y="1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7" y="30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43"/>
                    </a:lnTo>
                    <a:lnTo>
                      <a:pt x="76" y="51"/>
                    </a:lnTo>
                    <a:lnTo>
                      <a:pt x="76" y="51"/>
                    </a:lnTo>
                    <a:lnTo>
                      <a:pt x="73" y="5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3" y="68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48" y="72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  <a:moveTo>
                      <a:pt x="26" y="36"/>
                    </a:moveTo>
                    <a:lnTo>
                      <a:pt x="26" y="36"/>
                    </a:lnTo>
                    <a:lnTo>
                      <a:pt x="28" y="43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5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1" y="43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5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7"/>
              <p:cNvSpPr/>
              <p:nvPr/>
            </p:nvSpPr>
            <p:spPr bwMode="auto">
              <a:xfrm>
                <a:off x="5871633" y="3434291"/>
                <a:ext cx="123825" cy="117475"/>
              </a:xfrm>
              <a:custGeom>
                <a:avLst/>
                <a:gdLst>
                  <a:gd name="T0" fmla="*/ 22 w 78"/>
                  <a:gd name="T1" fmla="*/ 74 h 74"/>
                  <a:gd name="T2" fmla="*/ 22 w 78"/>
                  <a:gd name="T3" fmla="*/ 74 h 74"/>
                  <a:gd name="T4" fmla="*/ 12 w 78"/>
                  <a:gd name="T5" fmla="*/ 72 h 74"/>
                  <a:gd name="T6" fmla="*/ 9 w 78"/>
                  <a:gd name="T7" fmla="*/ 69 h 74"/>
                  <a:gd name="T8" fmla="*/ 5 w 78"/>
                  <a:gd name="T9" fmla="*/ 68 h 74"/>
                  <a:gd name="T10" fmla="*/ 5 w 78"/>
                  <a:gd name="T11" fmla="*/ 68 h 74"/>
                  <a:gd name="T12" fmla="*/ 0 w 78"/>
                  <a:gd name="T13" fmla="*/ 59 h 74"/>
                  <a:gd name="T14" fmla="*/ 0 w 78"/>
                  <a:gd name="T15" fmla="*/ 48 h 74"/>
                  <a:gd name="T16" fmla="*/ 0 w 78"/>
                  <a:gd name="T17" fmla="*/ 0 h 74"/>
                  <a:gd name="T18" fmla="*/ 25 w 78"/>
                  <a:gd name="T19" fmla="*/ 0 h 74"/>
                  <a:gd name="T20" fmla="*/ 25 w 78"/>
                  <a:gd name="T21" fmla="*/ 41 h 74"/>
                  <a:gd name="T22" fmla="*/ 25 w 78"/>
                  <a:gd name="T23" fmla="*/ 41 h 74"/>
                  <a:gd name="T24" fmla="*/ 27 w 78"/>
                  <a:gd name="T25" fmla="*/ 46 h 74"/>
                  <a:gd name="T26" fmla="*/ 28 w 78"/>
                  <a:gd name="T27" fmla="*/ 49 h 74"/>
                  <a:gd name="T28" fmla="*/ 28 w 78"/>
                  <a:gd name="T29" fmla="*/ 49 h 74"/>
                  <a:gd name="T30" fmla="*/ 30 w 78"/>
                  <a:gd name="T31" fmla="*/ 51 h 74"/>
                  <a:gd name="T32" fmla="*/ 33 w 78"/>
                  <a:gd name="T33" fmla="*/ 51 h 74"/>
                  <a:gd name="T34" fmla="*/ 33 w 78"/>
                  <a:gd name="T35" fmla="*/ 51 h 74"/>
                  <a:gd name="T36" fmla="*/ 40 w 78"/>
                  <a:gd name="T37" fmla="*/ 51 h 74"/>
                  <a:gd name="T38" fmla="*/ 40 w 78"/>
                  <a:gd name="T39" fmla="*/ 51 h 74"/>
                  <a:gd name="T40" fmla="*/ 43 w 78"/>
                  <a:gd name="T41" fmla="*/ 48 h 74"/>
                  <a:gd name="T42" fmla="*/ 47 w 78"/>
                  <a:gd name="T43" fmla="*/ 44 h 74"/>
                  <a:gd name="T44" fmla="*/ 47 w 78"/>
                  <a:gd name="T45" fmla="*/ 0 h 74"/>
                  <a:gd name="T46" fmla="*/ 71 w 78"/>
                  <a:gd name="T47" fmla="*/ 0 h 74"/>
                  <a:gd name="T48" fmla="*/ 71 w 78"/>
                  <a:gd name="T49" fmla="*/ 43 h 74"/>
                  <a:gd name="T50" fmla="*/ 71 w 78"/>
                  <a:gd name="T51" fmla="*/ 43 h 74"/>
                  <a:gd name="T52" fmla="*/ 73 w 78"/>
                  <a:gd name="T53" fmla="*/ 49 h 74"/>
                  <a:gd name="T54" fmla="*/ 73 w 78"/>
                  <a:gd name="T55" fmla="*/ 49 h 74"/>
                  <a:gd name="T56" fmla="*/ 78 w 78"/>
                  <a:gd name="T57" fmla="*/ 51 h 74"/>
                  <a:gd name="T58" fmla="*/ 78 w 78"/>
                  <a:gd name="T59" fmla="*/ 72 h 74"/>
                  <a:gd name="T60" fmla="*/ 78 w 78"/>
                  <a:gd name="T61" fmla="*/ 72 h 74"/>
                  <a:gd name="T62" fmla="*/ 71 w 78"/>
                  <a:gd name="T63" fmla="*/ 72 h 74"/>
                  <a:gd name="T64" fmla="*/ 71 w 78"/>
                  <a:gd name="T65" fmla="*/ 72 h 74"/>
                  <a:gd name="T66" fmla="*/ 66 w 78"/>
                  <a:gd name="T67" fmla="*/ 74 h 74"/>
                  <a:gd name="T68" fmla="*/ 66 w 78"/>
                  <a:gd name="T69" fmla="*/ 74 h 74"/>
                  <a:gd name="T70" fmla="*/ 60 w 78"/>
                  <a:gd name="T71" fmla="*/ 72 h 74"/>
                  <a:gd name="T72" fmla="*/ 55 w 78"/>
                  <a:gd name="T73" fmla="*/ 71 h 74"/>
                  <a:gd name="T74" fmla="*/ 52 w 78"/>
                  <a:gd name="T75" fmla="*/ 68 h 74"/>
                  <a:gd name="T76" fmla="*/ 50 w 78"/>
                  <a:gd name="T77" fmla="*/ 64 h 74"/>
                  <a:gd name="T78" fmla="*/ 50 w 78"/>
                  <a:gd name="T79" fmla="*/ 61 h 74"/>
                  <a:gd name="T80" fmla="*/ 50 w 78"/>
                  <a:gd name="T81" fmla="*/ 61 h 74"/>
                  <a:gd name="T82" fmla="*/ 45 w 78"/>
                  <a:gd name="T83" fmla="*/ 66 h 74"/>
                  <a:gd name="T84" fmla="*/ 38 w 78"/>
                  <a:gd name="T85" fmla="*/ 71 h 74"/>
                  <a:gd name="T86" fmla="*/ 38 w 78"/>
                  <a:gd name="T87" fmla="*/ 71 h 74"/>
                  <a:gd name="T88" fmla="*/ 30 w 78"/>
                  <a:gd name="T89" fmla="*/ 72 h 74"/>
                  <a:gd name="T90" fmla="*/ 22 w 78"/>
                  <a:gd name="T91" fmla="*/ 74 h 74"/>
                  <a:gd name="T92" fmla="*/ 22 w 78"/>
                  <a:gd name="T9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74">
                    <a:moveTo>
                      <a:pt x="22" y="74"/>
                    </a:moveTo>
                    <a:lnTo>
                      <a:pt x="22" y="74"/>
                    </a:lnTo>
                    <a:lnTo>
                      <a:pt x="12" y="72"/>
                    </a:lnTo>
                    <a:lnTo>
                      <a:pt x="9" y="69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6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0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3" y="48"/>
                    </a:lnTo>
                    <a:lnTo>
                      <a:pt x="47" y="44"/>
                    </a:lnTo>
                    <a:lnTo>
                      <a:pt x="47" y="0"/>
                    </a:lnTo>
                    <a:lnTo>
                      <a:pt x="71" y="0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8" y="51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0" y="72"/>
                    </a:lnTo>
                    <a:lnTo>
                      <a:pt x="55" y="71"/>
                    </a:lnTo>
                    <a:lnTo>
                      <a:pt x="52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6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0" y="72"/>
                    </a:lnTo>
                    <a:lnTo>
                      <a:pt x="22" y="74"/>
                    </a:lnTo>
                    <a:lnTo>
                      <a:pt x="22" y="7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8"/>
              <p:cNvSpPr/>
              <p:nvPr/>
            </p:nvSpPr>
            <p:spPr bwMode="auto">
              <a:xfrm>
                <a:off x="6011333" y="3434291"/>
                <a:ext cx="76200" cy="114300"/>
              </a:xfrm>
              <a:custGeom>
                <a:avLst/>
                <a:gdLst>
                  <a:gd name="T0" fmla="*/ 48 w 48"/>
                  <a:gd name="T1" fmla="*/ 23 h 72"/>
                  <a:gd name="T2" fmla="*/ 48 w 48"/>
                  <a:gd name="T3" fmla="*/ 23 h 72"/>
                  <a:gd name="T4" fmla="*/ 34 w 48"/>
                  <a:gd name="T5" fmla="*/ 25 h 72"/>
                  <a:gd name="T6" fmla="*/ 34 w 48"/>
                  <a:gd name="T7" fmla="*/ 25 h 72"/>
                  <a:gd name="T8" fmla="*/ 30 w 48"/>
                  <a:gd name="T9" fmla="*/ 26 h 72"/>
                  <a:gd name="T10" fmla="*/ 26 w 48"/>
                  <a:gd name="T11" fmla="*/ 30 h 72"/>
                  <a:gd name="T12" fmla="*/ 26 w 48"/>
                  <a:gd name="T13" fmla="*/ 72 h 72"/>
                  <a:gd name="T14" fmla="*/ 0 w 48"/>
                  <a:gd name="T15" fmla="*/ 72 h 72"/>
                  <a:gd name="T16" fmla="*/ 0 w 48"/>
                  <a:gd name="T17" fmla="*/ 0 h 72"/>
                  <a:gd name="T18" fmla="*/ 23 w 48"/>
                  <a:gd name="T19" fmla="*/ 0 h 72"/>
                  <a:gd name="T20" fmla="*/ 23 w 48"/>
                  <a:gd name="T21" fmla="*/ 15 h 72"/>
                  <a:gd name="T22" fmla="*/ 23 w 48"/>
                  <a:gd name="T23" fmla="*/ 15 h 72"/>
                  <a:gd name="T24" fmla="*/ 28 w 48"/>
                  <a:gd name="T25" fmla="*/ 8 h 72"/>
                  <a:gd name="T26" fmla="*/ 33 w 48"/>
                  <a:gd name="T27" fmla="*/ 3 h 72"/>
                  <a:gd name="T28" fmla="*/ 33 w 48"/>
                  <a:gd name="T29" fmla="*/ 3 h 72"/>
                  <a:gd name="T30" fmla="*/ 39 w 48"/>
                  <a:gd name="T31" fmla="*/ 0 h 72"/>
                  <a:gd name="T32" fmla="*/ 44 w 48"/>
                  <a:gd name="T33" fmla="*/ 0 h 72"/>
                  <a:gd name="T34" fmla="*/ 44 w 48"/>
                  <a:gd name="T35" fmla="*/ 0 h 72"/>
                  <a:gd name="T36" fmla="*/ 48 w 48"/>
                  <a:gd name="T37" fmla="*/ 0 h 72"/>
                  <a:gd name="T38" fmla="*/ 48 w 48"/>
                  <a:gd name="T39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23"/>
                    </a:moveTo>
                    <a:lnTo>
                      <a:pt x="48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8" y="8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9"/>
              <p:cNvSpPr/>
              <p:nvPr/>
            </p:nvSpPr>
            <p:spPr bwMode="auto">
              <a:xfrm>
                <a:off x="6147858" y="3394604"/>
                <a:ext cx="158750" cy="153988"/>
              </a:xfrm>
              <a:custGeom>
                <a:avLst/>
                <a:gdLst>
                  <a:gd name="T0" fmla="*/ 74 w 100"/>
                  <a:gd name="T1" fmla="*/ 97 h 97"/>
                  <a:gd name="T2" fmla="*/ 74 w 100"/>
                  <a:gd name="T3" fmla="*/ 46 h 97"/>
                  <a:gd name="T4" fmla="*/ 57 w 100"/>
                  <a:gd name="T5" fmla="*/ 83 h 97"/>
                  <a:gd name="T6" fmla="*/ 43 w 100"/>
                  <a:gd name="T7" fmla="*/ 83 h 97"/>
                  <a:gd name="T8" fmla="*/ 26 w 100"/>
                  <a:gd name="T9" fmla="*/ 46 h 97"/>
                  <a:gd name="T10" fmla="*/ 26 w 100"/>
                  <a:gd name="T11" fmla="*/ 97 h 97"/>
                  <a:gd name="T12" fmla="*/ 0 w 100"/>
                  <a:gd name="T13" fmla="*/ 97 h 97"/>
                  <a:gd name="T14" fmla="*/ 0 w 100"/>
                  <a:gd name="T15" fmla="*/ 0 h 97"/>
                  <a:gd name="T16" fmla="*/ 29 w 100"/>
                  <a:gd name="T17" fmla="*/ 0 h 97"/>
                  <a:gd name="T18" fmla="*/ 51 w 100"/>
                  <a:gd name="T19" fmla="*/ 46 h 97"/>
                  <a:gd name="T20" fmla="*/ 71 w 100"/>
                  <a:gd name="T21" fmla="*/ 0 h 97"/>
                  <a:gd name="T22" fmla="*/ 100 w 100"/>
                  <a:gd name="T23" fmla="*/ 0 h 97"/>
                  <a:gd name="T24" fmla="*/ 100 w 100"/>
                  <a:gd name="T25" fmla="*/ 97 h 97"/>
                  <a:gd name="T26" fmla="*/ 74 w 100"/>
                  <a:gd name="T2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97">
                    <a:moveTo>
                      <a:pt x="74" y="97"/>
                    </a:moveTo>
                    <a:lnTo>
                      <a:pt x="74" y="46"/>
                    </a:lnTo>
                    <a:lnTo>
                      <a:pt x="57" y="83"/>
                    </a:lnTo>
                    <a:lnTo>
                      <a:pt x="43" y="83"/>
                    </a:lnTo>
                    <a:lnTo>
                      <a:pt x="26" y="46"/>
                    </a:lnTo>
                    <a:lnTo>
                      <a:pt x="26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1" y="46"/>
                    </a:lnTo>
                    <a:lnTo>
                      <a:pt x="71" y="0"/>
                    </a:lnTo>
                    <a:lnTo>
                      <a:pt x="100" y="0"/>
                    </a:lnTo>
                    <a:lnTo>
                      <a:pt x="100" y="97"/>
                    </a:lnTo>
                    <a:lnTo>
                      <a:pt x="74" y="97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60"/>
              <p:cNvSpPr>
                <a:spLocks noEditPoints="1"/>
              </p:cNvSpPr>
              <p:nvPr/>
            </p:nvSpPr>
            <p:spPr bwMode="auto">
              <a:xfrm>
                <a:off x="6322483" y="3434291"/>
                <a:ext cx="123825" cy="117475"/>
              </a:xfrm>
              <a:custGeom>
                <a:avLst/>
                <a:gdLst>
                  <a:gd name="T0" fmla="*/ 25 w 78"/>
                  <a:gd name="T1" fmla="*/ 74 h 74"/>
                  <a:gd name="T2" fmla="*/ 15 w 78"/>
                  <a:gd name="T3" fmla="*/ 71 h 74"/>
                  <a:gd name="T4" fmla="*/ 8 w 78"/>
                  <a:gd name="T5" fmla="*/ 68 h 74"/>
                  <a:gd name="T6" fmla="*/ 2 w 78"/>
                  <a:gd name="T7" fmla="*/ 59 h 74"/>
                  <a:gd name="T8" fmla="*/ 0 w 78"/>
                  <a:gd name="T9" fmla="*/ 51 h 74"/>
                  <a:gd name="T10" fmla="*/ 2 w 78"/>
                  <a:gd name="T11" fmla="*/ 44 h 74"/>
                  <a:gd name="T12" fmla="*/ 3 w 78"/>
                  <a:gd name="T13" fmla="*/ 41 h 74"/>
                  <a:gd name="T14" fmla="*/ 10 w 78"/>
                  <a:gd name="T15" fmla="*/ 33 h 74"/>
                  <a:gd name="T16" fmla="*/ 13 w 78"/>
                  <a:gd name="T17" fmla="*/ 30 h 74"/>
                  <a:gd name="T18" fmla="*/ 18 w 78"/>
                  <a:gd name="T19" fmla="*/ 28 h 74"/>
                  <a:gd name="T20" fmla="*/ 32 w 78"/>
                  <a:gd name="T21" fmla="*/ 26 h 74"/>
                  <a:gd name="T22" fmla="*/ 46 w 78"/>
                  <a:gd name="T23" fmla="*/ 28 h 74"/>
                  <a:gd name="T24" fmla="*/ 46 w 78"/>
                  <a:gd name="T25" fmla="*/ 26 h 74"/>
                  <a:gd name="T26" fmla="*/ 43 w 78"/>
                  <a:gd name="T27" fmla="*/ 20 h 74"/>
                  <a:gd name="T28" fmla="*/ 40 w 78"/>
                  <a:gd name="T29" fmla="*/ 18 h 74"/>
                  <a:gd name="T30" fmla="*/ 33 w 78"/>
                  <a:gd name="T31" fmla="*/ 16 h 74"/>
                  <a:gd name="T32" fmla="*/ 22 w 78"/>
                  <a:gd name="T33" fmla="*/ 18 h 74"/>
                  <a:gd name="T34" fmla="*/ 12 w 78"/>
                  <a:gd name="T35" fmla="*/ 25 h 74"/>
                  <a:gd name="T36" fmla="*/ 3 w 78"/>
                  <a:gd name="T37" fmla="*/ 8 h 74"/>
                  <a:gd name="T38" fmla="*/ 18 w 78"/>
                  <a:gd name="T39" fmla="*/ 2 h 74"/>
                  <a:gd name="T40" fmla="*/ 36 w 78"/>
                  <a:gd name="T41" fmla="*/ 0 h 74"/>
                  <a:gd name="T42" fmla="*/ 45 w 78"/>
                  <a:gd name="T43" fmla="*/ 0 h 74"/>
                  <a:gd name="T44" fmla="*/ 58 w 78"/>
                  <a:gd name="T45" fmla="*/ 3 h 74"/>
                  <a:gd name="T46" fmla="*/ 63 w 78"/>
                  <a:gd name="T47" fmla="*/ 6 h 74"/>
                  <a:gd name="T48" fmla="*/ 69 w 78"/>
                  <a:gd name="T49" fmla="*/ 16 h 74"/>
                  <a:gd name="T50" fmla="*/ 71 w 78"/>
                  <a:gd name="T51" fmla="*/ 30 h 74"/>
                  <a:gd name="T52" fmla="*/ 71 w 78"/>
                  <a:gd name="T53" fmla="*/ 43 h 74"/>
                  <a:gd name="T54" fmla="*/ 73 w 78"/>
                  <a:gd name="T55" fmla="*/ 49 h 74"/>
                  <a:gd name="T56" fmla="*/ 78 w 78"/>
                  <a:gd name="T57" fmla="*/ 72 h 74"/>
                  <a:gd name="T58" fmla="*/ 71 w 78"/>
                  <a:gd name="T59" fmla="*/ 72 h 74"/>
                  <a:gd name="T60" fmla="*/ 66 w 78"/>
                  <a:gd name="T61" fmla="*/ 74 h 74"/>
                  <a:gd name="T62" fmla="*/ 60 w 78"/>
                  <a:gd name="T63" fmla="*/ 72 h 74"/>
                  <a:gd name="T64" fmla="*/ 55 w 78"/>
                  <a:gd name="T65" fmla="*/ 71 h 74"/>
                  <a:gd name="T66" fmla="*/ 50 w 78"/>
                  <a:gd name="T67" fmla="*/ 64 h 74"/>
                  <a:gd name="T68" fmla="*/ 50 w 78"/>
                  <a:gd name="T69" fmla="*/ 61 h 74"/>
                  <a:gd name="T70" fmla="*/ 38 w 78"/>
                  <a:gd name="T71" fmla="*/ 71 h 74"/>
                  <a:gd name="T72" fmla="*/ 33 w 78"/>
                  <a:gd name="T73" fmla="*/ 72 h 74"/>
                  <a:gd name="T74" fmla="*/ 25 w 78"/>
                  <a:gd name="T75" fmla="*/ 74 h 74"/>
                  <a:gd name="T76" fmla="*/ 33 w 78"/>
                  <a:gd name="T77" fmla="*/ 54 h 74"/>
                  <a:gd name="T78" fmla="*/ 38 w 78"/>
                  <a:gd name="T79" fmla="*/ 54 h 74"/>
                  <a:gd name="T80" fmla="*/ 43 w 78"/>
                  <a:gd name="T81" fmla="*/ 53 h 74"/>
                  <a:gd name="T82" fmla="*/ 45 w 78"/>
                  <a:gd name="T83" fmla="*/ 49 h 74"/>
                  <a:gd name="T84" fmla="*/ 46 w 78"/>
                  <a:gd name="T85" fmla="*/ 41 h 74"/>
                  <a:gd name="T86" fmla="*/ 41 w 78"/>
                  <a:gd name="T87" fmla="*/ 41 h 74"/>
                  <a:gd name="T88" fmla="*/ 36 w 78"/>
                  <a:gd name="T89" fmla="*/ 39 h 74"/>
                  <a:gd name="T90" fmla="*/ 32 w 78"/>
                  <a:gd name="T91" fmla="*/ 41 h 74"/>
                  <a:gd name="T92" fmla="*/ 28 w 78"/>
                  <a:gd name="T93" fmla="*/ 43 h 74"/>
                  <a:gd name="T94" fmla="*/ 25 w 78"/>
                  <a:gd name="T95" fmla="*/ 48 h 74"/>
                  <a:gd name="T96" fmla="*/ 25 w 78"/>
                  <a:gd name="T97" fmla="*/ 51 h 74"/>
                  <a:gd name="T98" fmla="*/ 27 w 78"/>
                  <a:gd name="T99" fmla="*/ 53 h 74"/>
                  <a:gd name="T100" fmla="*/ 33 w 78"/>
                  <a:gd name="T101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74">
                    <a:moveTo>
                      <a:pt x="25" y="74"/>
                    </a:moveTo>
                    <a:lnTo>
                      <a:pt x="25" y="74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3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40" y="26"/>
                    </a:lnTo>
                    <a:lnTo>
                      <a:pt x="46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0" y="18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28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2" y="2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6" y="11"/>
                    </a:lnTo>
                    <a:lnTo>
                      <a:pt x="69" y="16"/>
                    </a:lnTo>
                    <a:lnTo>
                      <a:pt x="71" y="23"/>
                    </a:lnTo>
                    <a:lnTo>
                      <a:pt x="71" y="30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8" y="51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0" y="72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6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3" y="72"/>
                    </a:lnTo>
                    <a:lnTo>
                      <a:pt x="25" y="74"/>
                    </a:lnTo>
                    <a:lnTo>
                      <a:pt x="25" y="74"/>
                    </a:lnTo>
                    <a:close/>
                    <a:moveTo>
                      <a:pt x="33" y="54"/>
                    </a:moveTo>
                    <a:lnTo>
                      <a:pt x="33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6" y="48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5" y="44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30" y="54"/>
                    </a:lnTo>
                    <a:lnTo>
                      <a:pt x="33" y="54"/>
                    </a:lnTo>
                    <a:lnTo>
                      <a:pt x="33" y="5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61"/>
              <p:cNvSpPr>
                <a:spLocks noEditPoints="1"/>
              </p:cNvSpPr>
              <p:nvPr/>
            </p:nvSpPr>
            <p:spPr bwMode="auto">
              <a:xfrm>
                <a:off x="6459008" y="3391429"/>
                <a:ext cx="41275" cy="157163"/>
              </a:xfrm>
              <a:custGeom>
                <a:avLst/>
                <a:gdLst>
                  <a:gd name="T0" fmla="*/ 0 w 26"/>
                  <a:gd name="T1" fmla="*/ 22 h 99"/>
                  <a:gd name="T2" fmla="*/ 0 w 26"/>
                  <a:gd name="T3" fmla="*/ 0 h 99"/>
                  <a:gd name="T4" fmla="*/ 26 w 26"/>
                  <a:gd name="T5" fmla="*/ 0 h 99"/>
                  <a:gd name="T6" fmla="*/ 26 w 26"/>
                  <a:gd name="T7" fmla="*/ 22 h 99"/>
                  <a:gd name="T8" fmla="*/ 0 w 26"/>
                  <a:gd name="T9" fmla="*/ 22 h 99"/>
                  <a:gd name="T10" fmla="*/ 0 w 26"/>
                  <a:gd name="T11" fmla="*/ 99 h 99"/>
                  <a:gd name="T12" fmla="*/ 0 w 26"/>
                  <a:gd name="T13" fmla="*/ 27 h 99"/>
                  <a:gd name="T14" fmla="*/ 26 w 26"/>
                  <a:gd name="T15" fmla="*/ 27 h 99"/>
                  <a:gd name="T16" fmla="*/ 26 w 26"/>
                  <a:gd name="T17" fmla="*/ 99 h 99"/>
                  <a:gd name="T18" fmla="*/ 0 w 26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9">
                    <a:moveTo>
                      <a:pt x="0" y="22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22"/>
                    </a:lnTo>
                    <a:lnTo>
                      <a:pt x="0" y="22"/>
                    </a:lnTo>
                    <a:close/>
                    <a:moveTo>
                      <a:pt x="0" y="99"/>
                    </a:moveTo>
                    <a:lnTo>
                      <a:pt x="0" y="27"/>
                    </a:lnTo>
                    <a:lnTo>
                      <a:pt x="26" y="27"/>
                    </a:lnTo>
                    <a:lnTo>
                      <a:pt x="2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62"/>
              <p:cNvSpPr/>
              <p:nvPr/>
            </p:nvSpPr>
            <p:spPr bwMode="auto">
              <a:xfrm>
                <a:off x="6522508" y="3434291"/>
                <a:ext cx="112713" cy="114300"/>
              </a:xfrm>
              <a:custGeom>
                <a:avLst/>
                <a:gdLst>
                  <a:gd name="T0" fmla="*/ 71 w 71"/>
                  <a:gd name="T1" fmla="*/ 72 h 72"/>
                  <a:gd name="T2" fmla="*/ 46 w 71"/>
                  <a:gd name="T3" fmla="*/ 72 h 72"/>
                  <a:gd name="T4" fmla="*/ 46 w 71"/>
                  <a:gd name="T5" fmla="*/ 31 h 72"/>
                  <a:gd name="T6" fmla="*/ 46 w 71"/>
                  <a:gd name="T7" fmla="*/ 31 h 72"/>
                  <a:gd name="T8" fmla="*/ 44 w 71"/>
                  <a:gd name="T9" fmla="*/ 28 h 72"/>
                  <a:gd name="T10" fmla="*/ 42 w 71"/>
                  <a:gd name="T11" fmla="*/ 25 h 72"/>
                  <a:gd name="T12" fmla="*/ 42 w 71"/>
                  <a:gd name="T13" fmla="*/ 25 h 72"/>
                  <a:gd name="T14" fmla="*/ 41 w 71"/>
                  <a:gd name="T15" fmla="*/ 23 h 72"/>
                  <a:gd name="T16" fmla="*/ 38 w 71"/>
                  <a:gd name="T17" fmla="*/ 21 h 72"/>
                  <a:gd name="T18" fmla="*/ 38 w 71"/>
                  <a:gd name="T19" fmla="*/ 21 h 72"/>
                  <a:gd name="T20" fmla="*/ 34 w 71"/>
                  <a:gd name="T21" fmla="*/ 23 h 72"/>
                  <a:gd name="T22" fmla="*/ 31 w 71"/>
                  <a:gd name="T23" fmla="*/ 25 h 72"/>
                  <a:gd name="T24" fmla="*/ 31 w 71"/>
                  <a:gd name="T25" fmla="*/ 25 h 72"/>
                  <a:gd name="T26" fmla="*/ 28 w 71"/>
                  <a:gd name="T27" fmla="*/ 28 h 72"/>
                  <a:gd name="T28" fmla="*/ 26 w 71"/>
                  <a:gd name="T29" fmla="*/ 31 h 72"/>
                  <a:gd name="T30" fmla="*/ 26 w 71"/>
                  <a:gd name="T31" fmla="*/ 72 h 72"/>
                  <a:gd name="T32" fmla="*/ 0 w 71"/>
                  <a:gd name="T33" fmla="*/ 72 h 72"/>
                  <a:gd name="T34" fmla="*/ 0 w 71"/>
                  <a:gd name="T35" fmla="*/ 0 h 72"/>
                  <a:gd name="T36" fmla="*/ 23 w 71"/>
                  <a:gd name="T37" fmla="*/ 0 h 72"/>
                  <a:gd name="T38" fmla="*/ 23 w 71"/>
                  <a:gd name="T39" fmla="*/ 11 h 72"/>
                  <a:gd name="T40" fmla="*/ 23 w 71"/>
                  <a:gd name="T41" fmla="*/ 11 h 72"/>
                  <a:gd name="T42" fmla="*/ 28 w 71"/>
                  <a:gd name="T43" fmla="*/ 6 h 72"/>
                  <a:gd name="T44" fmla="*/ 33 w 71"/>
                  <a:gd name="T45" fmla="*/ 2 h 72"/>
                  <a:gd name="T46" fmla="*/ 33 w 71"/>
                  <a:gd name="T47" fmla="*/ 2 h 72"/>
                  <a:gd name="T48" fmla="*/ 41 w 71"/>
                  <a:gd name="T49" fmla="*/ 0 h 72"/>
                  <a:gd name="T50" fmla="*/ 49 w 71"/>
                  <a:gd name="T51" fmla="*/ 0 h 72"/>
                  <a:gd name="T52" fmla="*/ 49 w 71"/>
                  <a:gd name="T53" fmla="*/ 0 h 72"/>
                  <a:gd name="T54" fmla="*/ 56 w 71"/>
                  <a:gd name="T55" fmla="*/ 0 h 72"/>
                  <a:gd name="T56" fmla="*/ 61 w 71"/>
                  <a:gd name="T57" fmla="*/ 2 h 72"/>
                  <a:gd name="T58" fmla="*/ 61 w 71"/>
                  <a:gd name="T59" fmla="*/ 2 h 72"/>
                  <a:gd name="T60" fmla="*/ 66 w 71"/>
                  <a:gd name="T61" fmla="*/ 5 h 72"/>
                  <a:gd name="T62" fmla="*/ 67 w 71"/>
                  <a:gd name="T63" fmla="*/ 8 h 72"/>
                  <a:gd name="T64" fmla="*/ 67 w 71"/>
                  <a:gd name="T65" fmla="*/ 8 h 72"/>
                  <a:gd name="T66" fmla="*/ 71 w 71"/>
                  <a:gd name="T67" fmla="*/ 16 h 72"/>
                  <a:gd name="T68" fmla="*/ 71 w 71"/>
                  <a:gd name="T69" fmla="*/ 16 h 72"/>
                  <a:gd name="T70" fmla="*/ 71 w 71"/>
                  <a:gd name="T71" fmla="*/ 25 h 72"/>
                  <a:gd name="T72" fmla="*/ 71 w 71"/>
                  <a:gd name="T7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72">
                    <a:moveTo>
                      <a:pt x="71" y="72"/>
                    </a:moveTo>
                    <a:lnTo>
                      <a:pt x="46" y="72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4" y="28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4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8" y="6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25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63"/>
              <p:cNvSpPr/>
              <p:nvPr/>
            </p:nvSpPr>
            <p:spPr bwMode="auto">
              <a:xfrm>
                <a:off x="5877983" y="3653366"/>
                <a:ext cx="130175" cy="152400"/>
              </a:xfrm>
              <a:custGeom>
                <a:avLst/>
                <a:gdLst>
                  <a:gd name="T0" fmla="*/ 82 w 82"/>
                  <a:gd name="T1" fmla="*/ 24 h 96"/>
                  <a:gd name="T2" fmla="*/ 54 w 82"/>
                  <a:gd name="T3" fmla="*/ 24 h 96"/>
                  <a:gd name="T4" fmla="*/ 54 w 82"/>
                  <a:gd name="T5" fmla="*/ 96 h 96"/>
                  <a:gd name="T6" fmla="*/ 28 w 82"/>
                  <a:gd name="T7" fmla="*/ 96 h 96"/>
                  <a:gd name="T8" fmla="*/ 28 w 82"/>
                  <a:gd name="T9" fmla="*/ 24 h 96"/>
                  <a:gd name="T10" fmla="*/ 0 w 82"/>
                  <a:gd name="T11" fmla="*/ 24 h 96"/>
                  <a:gd name="T12" fmla="*/ 0 w 82"/>
                  <a:gd name="T13" fmla="*/ 0 h 96"/>
                  <a:gd name="T14" fmla="*/ 82 w 82"/>
                  <a:gd name="T15" fmla="*/ 0 h 96"/>
                  <a:gd name="T16" fmla="*/ 82 w 82"/>
                  <a:gd name="T17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6">
                    <a:moveTo>
                      <a:pt x="82" y="24"/>
                    </a:moveTo>
                    <a:lnTo>
                      <a:pt x="54" y="24"/>
                    </a:lnTo>
                    <a:lnTo>
                      <a:pt x="54" y="96"/>
                    </a:lnTo>
                    <a:lnTo>
                      <a:pt x="28" y="96"/>
                    </a:lnTo>
                    <a:lnTo>
                      <a:pt x="28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4"/>
              <p:cNvSpPr>
                <a:spLocks noEditPoints="1"/>
              </p:cNvSpPr>
              <p:nvPr/>
            </p:nvSpPr>
            <p:spPr bwMode="auto">
              <a:xfrm>
                <a:off x="6020858" y="3648604"/>
                <a:ext cx="42863" cy="157163"/>
              </a:xfrm>
              <a:custGeom>
                <a:avLst/>
                <a:gdLst>
                  <a:gd name="T0" fmla="*/ 0 w 27"/>
                  <a:gd name="T1" fmla="*/ 23 h 99"/>
                  <a:gd name="T2" fmla="*/ 0 w 27"/>
                  <a:gd name="T3" fmla="*/ 0 h 99"/>
                  <a:gd name="T4" fmla="*/ 27 w 27"/>
                  <a:gd name="T5" fmla="*/ 0 h 99"/>
                  <a:gd name="T6" fmla="*/ 27 w 27"/>
                  <a:gd name="T7" fmla="*/ 23 h 99"/>
                  <a:gd name="T8" fmla="*/ 0 w 27"/>
                  <a:gd name="T9" fmla="*/ 23 h 99"/>
                  <a:gd name="T10" fmla="*/ 0 w 27"/>
                  <a:gd name="T11" fmla="*/ 99 h 99"/>
                  <a:gd name="T12" fmla="*/ 0 w 27"/>
                  <a:gd name="T13" fmla="*/ 28 h 99"/>
                  <a:gd name="T14" fmla="*/ 27 w 27"/>
                  <a:gd name="T15" fmla="*/ 28 h 99"/>
                  <a:gd name="T16" fmla="*/ 27 w 27"/>
                  <a:gd name="T17" fmla="*/ 99 h 99"/>
                  <a:gd name="T18" fmla="*/ 0 w 27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99">
                    <a:moveTo>
                      <a:pt x="0" y="2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3"/>
                    </a:lnTo>
                    <a:lnTo>
                      <a:pt x="0" y="23"/>
                    </a:lnTo>
                    <a:close/>
                    <a:moveTo>
                      <a:pt x="0" y="99"/>
                    </a:moveTo>
                    <a:lnTo>
                      <a:pt x="0" y="28"/>
                    </a:lnTo>
                    <a:lnTo>
                      <a:pt x="27" y="28"/>
                    </a:lnTo>
                    <a:lnTo>
                      <a:pt x="27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65"/>
              <p:cNvSpPr/>
              <p:nvPr/>
            </p:nvSpPr>
            <p:spPr bwMode="auto">
              <a:xfrm>
                <a:off x="6076421" y="3659716"/>
                <a:ext cx="87313" cy="149225"/>
              </a:xfrm>
              <a:custGeom>
                <a:avLst/>
                <a:gdLst>
                  <a:gd name="T0" fmla="*/ 55 w 55"/>
                  <a:gd name="T1" fmla="*/ 89 h 94"/>
                  <a:gd name="T2" fmla="*/ 55 w 55"/>
                  <a:gd name="T3" fmla="*/ 89 h 94"/>
                  <a:gd name="T4" fmla="*/ 43 w 55"/>
                  <a:gd name="T5" fmla="*/ 92 h 94"/>
                  <a:gd name="T6" fmla="*/ 43 w 55"/>
                  <a:gd name="T7" fmla="*/ 92 h 94"/>
                  <a:gd name="T8" fmla="*/ 30 w 55"/>
                  <a:gd name="T9" fmla="*/ 94 h 94"/>
                  <a:gd name="T10" fmla="*/ 30 w 55"/>
                  <a:gd name="T11" fmla="*/ 94 h 94"/>
                  <a:gd name="T12" fmla="*/ 22 w 55"/>
                  <a:gd name="T13" fmla="*/ 94 h 94"/>
                  <a:gd name="T14" fmla="*/ 22 w 55"/>
                  <a:gd name="T15" fmla="*/ 94 h 94"/>
                  <a:gd name="T16" fmla="*/ 15 w 55"/>
                  <a:gd name="T17" fmla="*/ 91 h 94"/>
                  <a:gd name="T18" fmla="*/ 15 w 55"/>
                  <a:gd name="T19" fmla="*/ 91 h 94"/>
                  <a:gd name="T20" fmla="*/ 10 w 55"/>
                  <a:gd name="T21" fmla="*/ 84 h 94"/>
                  <a:gd name="T22" fmla="*/ 10 w 55"/>
                  <a:gd name="T23" fmla="*/ 84 h 94"/>
                  <a:gd name="T24" fmla="*/ 10 w 55"/>
                  <a:gd name="T25" fmla="*/ 79 h 94"/>
                  <a:gd name="T26" fmla="*/ 8 w 55"/>
                  <a:gd name="T27" fmla="*/ 74 h 94"/>
                  <a:gd name="T28" fmla="*/ 8 w 55"/>
                  <a:gd name="T29" fmla="*/ 41 h 94"/>
                  <a:gd name="T30" fmla="*/ 0 w 55"/>
                  <a:gd name="T31" fmla="*/ 41 h 94"/>
                  <a:gd name="T32" fmla="*/ 0 w 55"/>
                  <a:gd name="T33" fmla="*/ 21 h 94"/>
                  <a:gd name="T34" fmla="*/ 8 w 55"/>
                  <a:gd name="T35" fmla="*/ 21 h 94"/>
                  <a:gd name="T36" fmla="*/ 8 w 55"/>
                  <a:gd name="T37" fmla="*/ 0 h 94"/>
                  <a:gd name="T38" fmla="*/ 35 w 55"/>
                  <a:gd name="T39" fmla="*/ 0 h 94"/>
                  <a:gd name="T40" fmla="*/ 35 w 55"/>
                  <a:gd name="T41" fmla="*/ 21 h 94"/>
                  <a:gd name="T42" fmla="*/ 50 w 55"/>
                  <a:gd name="T43" fmla="*/ 21 h 94"/>
                  <a:gd name="T44" fmla="*/ 50 w 55"/>
                  <a:gd name="T45" fmla="*/ 41 h 94"/>
                  <a:gd name="T46" fmla="*/ 35 w 55"/>
                  <a:gd name="T47" fmla="*/ 41 h 94"/>
                  <a:gd name="T48" fmla="*/ 35 w 55"/>
                  <a:gd name="T49" fmla="*/ 64 h 94"/>
                  <a:gd name="T50" fmla="*/ 35 w 55"/>
                  <a:gd name="T51" fmla="*/ 64 h 94"/>
                  <a:gd name="T52" fmla="*/ 35 w 55"/>
                  <a:gd name="T53" fmla="*/ 67 h 94"/>
                  <a:gd name="T54" fmla="*/ 36 w 55"/>
                  <a:gd name="T55" fmla="*/ 69 h 94"/>
                  <a:gd name="T56" fmla="*/ 36 w 55"/>
                  <a:gd name="T57" fmla="*/ 69 h 94"/>
                  <a:gd name="T58" fmla="*/ 40 w 55"/>
                  <a:gd name="T59" fmla="*/ 71 h 94"/>
                  <a:gd name="T60" fmla="*/ 40 w 55"/>
                  <a:gd name="T61" fmla="*/ 71 h 94"/>
                  <a:gd name="T62" fmla="*/ 45 w 55"/>
                  <a:gd name="T63" fmla="*/ 71 h 94"/>
                  <a:gd name="T64" fmla="*/ 45 w 55"/>
                  <a:gd name="T65" fmla="*/ 71 h 94"/>
                  <a:gd name="T66" fmla="*/ 50 w 55"/>
                  <a:gd name="T67" fmla="*/ 69 h 94"/>
                  <a:gd name="T68" fmla="*/ 55 w 55"/>
                  <a:gd name="T69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94">
                    <a:moveTo>
                      <a:pt x="55" y="89"/>
                    </a:moveTo>
                    <a:lnTo>
                      <a:pt x="55" y="89"/>
                    </a:lnTo>
                    <a:lnTo>
                      <a:pt x="43" y="92"/>
                    </a:lnTo>
                    <a:lnTo>
                      <a:pt x="43" y="92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5" y="91"/>
                    </a:lnTo>
                    <a:lnTo>
                      <a:pt x="15" y="91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79"/>
                    </a:lnTo>
                    <a:lnTo>
                      <a:pt x="8" y="74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8" y="0"/>
                    </a:lnTo>
                    <a:lnTo>
                      <a:pt x="35" y="0"/>
                    </a:lnTo>
                    <a:lnTo>
                      <a:pt x="35" y="21"/>
                    </a:lnTo>
                    <a:lnTo>
                      <a:pt x="50" y="21"/>
                    </a:lnTo>
                    <a:lnTo>
                      <a:pt x="50" y="41"/>
                    </a:lnTo>
                    <a:lnTo>
                      <a:pt x="35" y="41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50" y="69"/>
                    </a:lnTo>
                    <a:lnTo>
                      <a:pt x="55" y="8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6"/>
              <p:cNvSpPr/>
              <p:nvPr/>
            </p:nvSpPr>
            <p:spPr bwMode="auto">
              <a:xfrm>
                <a:off x="6173258" y="3648604"/>
                <a:ext cx="68263" cy="160338"/>
              </a:xfrm>
              <a:custGeom>
                <a:avLst/>
                <a:gdLst>
                  <a:gd name="T0" fmla="*/ 0 w 43"/>
                  <a:gd name="T1" fmla="*/ 0 h 101"/>
                  <a:gd name="T2" fmla="*/ 27 w 43"/>
                  <a:gd name="T3" fmla="*/ 0 h 101"/>
                  <a:gd name="T4" fmla="*/ 27 w 43"/>
                  <a:gd name="T5" fmla="*/ 69 h 101"/>
                  <a:gd name="T6" fmla="*/ 27 w 43"/>
                  <a:gd name="T7" fmla="*/ 69 h 101"/>
                  <a:gd name="T8" fmla="*/ 27 w 43"/>
                  <a:gd name="T9" fmla="*/ 73 h 101"/>
                  <a:gd name="T10" fmla="*/ 28 w 43"/>
                  <a:gd name="T11" fmla="*/ 76 h 101"/>
                  <a:gd name="T12" fmla="*/ 30 w 43"/>
                  <a:gd name="T13" fmla="*/ 78 h 101"/>
                  <a:gd name="T14" fmla="*/ 33 w 43"/>
                  <a:gd name="T15" fmla="*/ 78 h 101"/>
                  <a:gd name="T16" fmla="*/ 33 w 43"/>
                  <a:gd name="T17" fmla="*/ 78 h 101"/>
                  <a:gd name="T18" fmla="*/ 36 w 43"/>
                  <a:gd name="T19" fmla="*/ 78 h 101"/>
                  <a:gd name="T20" fmla="*/ 36 w 43"/>
                  <a:gd name="T21" fmla="*/ 78 h 101"/>
                  <a:gd name="T22" fmla="*/ 40 w 43"/>
                  <a:gd name="T23" fmla="*/ 76 h 101"/>
                  <a:gd name="T24" fmla="*/ 43 w 43"/>
                  <a:gd name="T25" fmla="*/ 96 h 101"/>
                  <a:gd name="T26" fmla="*/ 43 w 43"/>
                  <a:gd name="T27" fmla="*/ 96 h 101"/>
                  <a:gd name="T28" fmla="*/ 33 w 43"/>
                  <a:gd name="T29" fmla="*/ 101 h 101"/>
                  <a:gd name="T30" fmla="*/ 33 w 43"/>
                  <a:gd name="T31" fmla="*/ 101 h 101"/>
                  <a:gd name="T32" fmla="*/ 22 w 43"/>
                  <a:gd name="T33" fmla="*/ 101 h 101"/>
                  <a:gd name="T34" fmla="*/ 22 w 43"/>
                  <a:gd name="T35" fmla="*/ 101 h 101"/>
                  <a:gd name="T36" fmla="*/ 13 w 43"/>
                  <a:gd name="T37" fmla="*/ 99 h 101"/>
                  <a:gd name="T38" fmla="*/ 7 w 43"/>
                  <a:gd name="T39" fmla="*/ 96 h 101"/>
                  <a:gd name="T40" fmla="*/ 7 w 43"/>
                  <a:gd name="T41" fmla="*/ 96 h 101"/>
                  <a:gd name="T42" fmla="*/ 2 w 43"/>
                  <a:gd name="T43" fmla="*/ 89 h 101"/>
                  <a:gd name="T44" fmla="*/ 0 w 43"/>
                  <a:gd name="T45" fmla="*/ 81 h 101"/>
                  <a:gd name="T46" fmla="*/ 0 w 43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lnTo>
                      <a:pt x="27" y="0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0" y="7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01"/>
                    </a:lnTo>
                    <a:lnTo>
                      <a:pt x="13" y="99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2" y="89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7"/>
              <p:cNvSpPr>
                <a:spLocks noEditPoints="1"/>
              </p:cNvSpPr>
              <p:nvPr/>
            </p:nvSpPr>
            <p:spPr bwMode="auto">
              <a:xfrm>
                <a:off x="6246283" y="3691466"/>
                <a:ext cx="123825" cy="117475"/>
              </a:xfrm>
              <a:custGeom>
                <a:avLst/>
                <a:gdLst>
                  <a:gd name="T0" fmla="*/ 40 w 78"/>
                  <a:gd name="T1" fmla="*/ 74 h 74"/>
                  <a:gd name="T2" fmla="*/ 22 w 78"/>
                  <a:gd name="T3" fmla="*/ 72 h 74"/>
                  <a:gd name="T4" fmla="*/ 15 w 78"/>
                  <a:gd name="T5" fmla="*/ 67 h 74"/>
                  <a:gd name="T6" fmla="*/ 10 w 78"/>
                  <a:gd name="T7" fmla="*/ 64 h 74"/>
                  <a:gd name="T8" fmla="*/ 2 w 78"/>
                  <a:gd name="T9" fmla="*/ 52 h 74"/>
                  <a:gd name="T10" fmla="*/ 0 w 78"/>
                  <a:gd name="T11" fmla="*/ 46 h 74"/>
                  <a:gd name="T12" fmla="*/ 0 w 78"/>
                  <a:gd name="T13" fmla="*/ 38 h 74"/>
                  <a:gd name="T14" fmla="*/ 2 w 78"/>
                  <a:gd name="T15" fmla="*/ 24 h 74"/>
                  <a:gd name="T16" fmla="*/ 5 w 78"/>
                  <a:gd name="T17" fmla="*/ 18 h 74"/>
                  <a:gd name="T18" fmla="*/ 10 w 78"/>
                  <a:gd name="T19" fmla="*/ 11 h 74"/>
                  <a:gd name="T20" fmla="*/ 22 w 78"/>
                  <a:gd name="T21" fmla="*/ 3 h 74"/>
                  <a:gd name="T22" fmla="*/ 30 w 78"/>
                  <a:gd name="T23" fmla="*/ 1 h 74"/>
                  <a:gd name="T24" fmla="*/ 40 w 78"/>
                  <a:gd name="T25" fmla="*/ 0 h 74"/>
                  <a:gd name="T26" fmla="*/ 56 w 78"/>
                  <a:gd name="T27" fmla="*/ 3 h 74"/>
                  <a:gd name="T28" fmla="*/ 63 w 78"/>
                  <a:gd name="T29" fmla="*/ 6 h 74"/>
                  <a:gd name="T30" fmla="*/ 68 w 78"/>
                  <a:gd name="T31" fmla="*/ 11 h 74"/>
                  <a:gd name="T32" fmla="*/ 76 w 78"/>
                  <a:gd name="T33" fmla="*/ 23 h 74"/>
                  <a:gd name="T34" fmla="*/ 78 w 78"/>
                  <a:gd name="T35" fmla="*/ 29 h 74"/>
                  <a:gd name="T36" fmla="*/ 78 w 78"/>
                  <a:gd name="T37" fmla="*/ 38 h 74"/>
                  <a:gd name="T38" fmla="*/ 78 w 78"/>
                  <a:gd name="T39" fmla="*/ 41 h 74"/>
                  <a:gd name="T40" fmla="*/ 27 w 78"/>
                  <a:gd name="T41" fmla="*/ 46 h 74"/>
                  <a:gd name="T42" fmla="*/ 28 w 78"/>
                  <a:gd name="T43" fmla="*/ 51 h 74"/>
                  <a:gd name="T44" fmla="*/ 32 w 78"/>
                  <a:gd name="T45" fmla="*/ 54 h 74"/>
                  <a:gd name="T46" fmla="*/ 40 w 78"/>
                  <a:gd name="T47" fmla="*/ 56 h 74"/>
                  <a:gd name="T48" fmla="*/ 48 w 78"/>
                  <a:gd name="T49" fmla="*/ 54 h 74"/>
                  <a:gd name="T50" fmla="*/ 51 w 78"/>
                  <a:gd name="T51" fmla="*/ 52 h 74"/>
                  <a:gd name="T52" fmla="*/ 75 w 78"/>
                  <a:gd name="T53" fmla="*/ 56 h 74"/>
                  <a:gd name="T54" fmla="*/ 70 w 78"/>
                  <a:gd name="T55" fmla="*/ 62 h 74"/>
                  <a:gd name="T56" fmla="*/ 61 w 78"/>
                  <a:gd name="T57" fmla="*/ 69 h 74"/>
                  <a:gd name="T58" fmla="*/ 40 w 78"/>
                  <a:gd name="T59" fmla="*/ 74 h 74"/>
                  <a:gd name="T60" fmla="*/ 50 w 78"/>
                  <a:gd name="T61" fmla="*/ 29 h 74"/>
                  <a:gd name="T62" fmla="*/ 50 w 78"/>
                  <a:gd name="T63" fmla="*/ 24 h 74"/>
                  <a:gd name="T64" fmla="*/ 47 w 78"/>
                  <a:gd name="T65" fmla="*/ 21 h 74"/>
                  <a:gd name="T66" fmla="*/ 38 w 78"/>
                  <a:gd name="T67" fmla="*/ 18 h 74"/>
                  <a:gd name="T68" fmla="*/ 35 w 78"/>
                  <a:gd name="T69" fmla="*/ 19 h 74"/>
                  <a:gd name="T70" fmla="*/ 30 w 78"/>
                  <a:gd name="T71" fmla="*/ 21 h 74"/>
                  <a:gd name="T72" fmla="*/ 27 w 78"/>
                  <a:gd name="T73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74">
                    <a:moveTo>
                      <a:pt x="40" y="74"/>
                    </a:moveTo>
                    <a:lnTo>
                      <a:pt x="40" y="74"/>
                    </a:lnTo>
                    <a:lnTo>
                      <a:pt x="30" y="74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15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5" y="6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3" y="1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9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1" y="52"/>
                    </a:lnTo>
                    <a:lnTo>
                      <a:pt x="53" y="49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0" y="62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  <a:moveTo>
                      <a:pt x="50" y="29"/>
                    </a:moveTo>
                    <a:lnTo>
                      <a:pt x="50" y="29"/>
                    </a:lnTo>
                    <a:lnTo>
                      <a:pt x="50" y="24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3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5" y="19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8" y="24"/>
                    </a:lnTo>
                    <a:lnTo>
                      <a:pt x="27" y="29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68"/>
              <p:cNvSpPr>
                <a:spLocks noEditPoints="1"/>
              </p:cNvSpPr>
              <p:nvPr/>
            </p:nvSpPr>
            <p:spPr bwMode="auto">
              <a:xfrm>
                <a:off x="5754158" y="2680229"/>
                <a:ext cx="738188" cy="468313"/>
              </a:xfrm>
              <a:custGeom>
                <a:avLst/>
                <a:gdLst>
                  <a:gd name="T0" fmla="*/ 330 w 465"/>
                  <a:gd name="T1" fmla="*/ 33 h 295"/>
                  <a:gd name="T2" fmla="*/ 373 w 465"/>
                  <a:gd name="T3" fmla="*/ 0 h 295"/>
                  <a:gd name="T4" fmla="*/ 409 w 465"/>
                  <a:gd name="T5" fmla="*/ 23 h 295"/>
                  <a:gd name="T6" fmla="*/ 414 w 465"/>
                  <a:gd name="T7" fmla="*/ 69 h 295"/>
                  <a:gd name="T8" fmla="*/ 391 w 465"/>
                  <a:gd name="T9" fmla="*/ 114 h 295"/>
                  <a:gd name="T10" fmla="*/ 358 w 465"/>
                  <a:gd name="T11" fmla="*/ 115 h 295"/>
                  <a:gd name="T12" fmla="*/ 333 w 465"/>
                  <a:gd name="T13" fmla="*/ 81 h 295"/>
                  <a:gd name="T14" fmla="*/ 178 w 465"/>
                  <a:gd name="T15" fmla="*/ 94 h 295"/>
                  <a:gd name="T16" fmla="*/ 196 w 465"/>
                  <a:gd name="T17" fmla="*/ 34 h 295"/>
                  <a:gd name="T18" fmla="*/ 233 w 465"/>
                  <a:gd name="T19" fmla="*/ 23 h 295"/>
                  <a:gd name="T20" fmla="*/ 262 w 465"/>
                  <a:gd name="T21" fmla="*/ 31 h 295"/>
                  <a:gd name="T22" fmla="*/ 286 w 465"/>
                  <a:gd name="T23" fmla="*/ 79 h 295"/>
                  <a:gd name="T24" fmla="*/ 276 w 465"/>
                  <a:gd name="T25" fmla="*/ 138 h 295"/>
                  <a:gd name="T26" fmla="*/ 241 w 465"/>
                  <a:gd name="T27" fmla="*/ 171 h 295"/>
                  <a:gd name="T28" fmla="*/ 201 w 465"/>
                  <a:gd name="T29" fmla="*/ 155 h 295"/>
                  <a:gd name="T30" fmla="*/ 182 w 465"/>
                  <a:gd name="T31" fmla="*/ 109 h 295"/>
                  <a:gd name="T32" fmla="*/ 272 w 465"/>
                  <a:gd name="T33" fmla="*/ 171 h 295"/>
                  <a:gd name="T34" fmla="*/ 249 w 465"/>
                  <a:gd name="T35" fmla="*/ 183 h 295"/>
                  <a:gd name="T36" fmla="*/ 210 w 465"/>
                  <a:gd name="T37" fmla="*/ 178 h 295"/>
                  <a:gd name="T38" fmla="*/ 195 w 465"/>
                  <a:gd name="T39" fmla="*/ 170 h 295"/>
                  <a:gd name="T40" fmla="*/ 137 w 465"/>
                  <a:gd name="T41" fmla="*/ 188 h 295"/>
                  <a:gd name="T42" fmla="*/ 117 w 465"/>
                  <a:gd name="T43" fmla="*/ 244 h 295"/>
                  <a:gd name="T44" fmla="*/ 130 w 465"/>
                  <a:gd name="T45" fmla="*/ 280 h 295"/>
                  <a:gd name="T46" fmla="*/ 229 w 465"/>
                  <a:gd name="T47" fmla="*/ 295 h 295"/>
                  <a:gd name="T48" fmla="*/ 337 w 465"/>
                  <a:gd name="T49" fmla="*/ 280 h 295"/>
                  <a:gd name="T50" fmla="*/ 348 w 465"/>
                  <a:gd name="T51" fmla="*/ 244 h 295"/>
                  <a:gd name="T52" fmla="*/ 330 w 465"/>
                  <a:gd name="T53" fmla="*/ 188 h 295"/>
                  <a:gd name="T54" fmla="*/ 51 w 465"/>
                  <a:gd name="T55" fmla="*/ 69 h 295"/>
                  <a:gd name="T56" fmla="*/ 61 w 465"/>
                  <a:gd name="T57" fmla="*/ 13 h 295"/>
                  <a:gd name="T58" fmla="*/ 106 w 465"/>
                  <a:gd name="T59" fmla="*/ 1 h 295"/>
                  <a:gd name="T60" fmla="*/ 135 w 465"/>
                  <a:gd name="T61" fmla="*/ 44 h 295"/>
                  <a:gd name="T62" fmla="*/ 127 w 465"/>
                  <a:gd name="T63" fmla="*/ 92 h 295"/>
                  <a:gd name="T64" fmla="*/ 99 w 465"/>
                  <a:gd name="T65" fmla="*/ 118 h 295"/>
                  <a:gd name="T66" fmla="*/ 68 w 465"/>
                  <a:gd name="T67" fmla="*/ 105 h 295"/>
                  <a:gd name="T68" fmla="*/ 51 w 465"/>
                  <a:gd name="T69" fmla="*/ 69 h 295"/>
                  <a:gd name="T70" fmla="*/ 124 w 465"/>
                  <a:gd name="T71" fmla="*/ 118 h 295"/>
                  <a:gd name="T72" fmla="*/ 106 w 465"/>
                  <a:gd name="T73" fmla="*/ 127 h 295"/>
                  <a:gd name="T74" fmla="*/ 74 w 465"/>
                  <a:gd name="T75" fmla="*/ 123 h 295"/>
                  <a:gd name="T76" fmla="*/ 63 w 465"/>
                  <a:gd name="T77" fmla="*/ 117 h 295"/>
                  <a:gd name="T78" fmla="*/ 8 w 465"/>
                  <a:gd name="T79" fmla="*/ 140 h 295"/>
                  <a:gd name="T80" fmla="*/ 2 w 465"/>
                  <a:gd name="T81" fmla="*/ 198 h 295"/>
                  <a:gd name="T82" fmla="*/ 12 w 465"/>
                  <a:gd name="T83" fmla="*/ 206 h 295"/>
                  <a:gd name="T84" fmla="*/ 112 w 465"/>
                  <a:gd name="T85" fmla="*/ 217 h 295"/>
                  <a:gd name="T86" fmla="*/ 150 w 465"/>
                  <a:gd name="T87" fmla="*/ 175 h 295"/>
                  <a:gd name="T88" fmla="*/ 180 w 465"/>
                  <a:gd name="T89" fmla="*/ 142 h 295"/>
                  <a:gd name="T90" fmla="*/ 162 w 465"/>
                  <a:gd name="T91" fmla="*/ 127 h 295"/>
                  <a:gd name="T92" fmla="*/ 403 w 465"/>
                  <a:gd name="T93" fmla="*/ 118 h 295"/>
                  <a:gd name="T94" fmla="*/ 385 w 465"/>
                  <a:gd name="T95" fmla="*/ 128 h 295"/>
                  <a:gd name="T96" fmla="*/ 353 w 465"/>
                  <a:gd name="T97" fmla="*/ 123 h 295"/>
                  <a:gd name="T98" fmla="*/ 342 w 465"/>
                  <a:gd name="T99" fmla="*/ 118 h 295"/>
                  <a:gd name="T100" fmla="*/ 294 w 465"/>
                  <a:gd name="T101" fmla="*/ 133 h 295"/>
                  <a:gd name="T102" fmla="*/ 279 w 465"/>
                  <a:gd name="T103" fmla="*/ 165 h 295"/>
                  <a:gd name="T104" fmla="*/ 345 w 465"/>
                  <a:gd name="T105" fmla="*/ 193 h 295"/>
                  <a:gd name="T106" fmla="*/ 404 w 465"/>
                  <a:gd name="T107" fmla="*/ 217 h 295"/>
                  <a:gd name="T108" fmla="*/ 464 w 465"/>
                  <a:gd name="T109" fmla="*/ 201 h 295"/>
                  <a:gd name="T110" fmla="*/ 464 w 465"/>
                  <a:gd name="T111" fmla="*/ 156 h 295"/>
                  <a:gd name="T112" fmla="*/ 441 w 465"/>
                  <a:gd name="T113" fmla="*/ 12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5" h="295">
                    <a:moveTo>
                      <a:pt x="330" y="69"/>
                    </a:moveTo>
                    <a:lnTo>
                      <a:pt x="330" y="69"/>
                    </a:lnTo>
                    <a:lnTo>
                      <a:pt x="328" y="57"/>
                    </a:lnTo>
                    <a:lnTo>
                      <a:pt x="328" y="44"/>
                    </a:lnTo>
                    <a:lnTo>
                      <a:pt x="330" y="33"/>
                    </a:lnTo>
                    <a:lnTo>
                      <a:pt x="333" y="23"/>
                    </a:lnTo>
                    <a:lnTo>
                      <a:pt x="340" y="13"/>
                    </a:lnTo>
                    <a:lnTo>
                      <a:pt x="348" y="6"/>
                    </a:lnTo>
                    <a:lnTo>
                      <a:pt x="358" y="1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86" y="1"/>
                    </a:lnTo>
                    <a:lnTo>
                      <a:pt x="396" y="6"/>
                    </a:lnTo>
                    <a:lnTo>
                      <a:pt x="404" y="13"/>
                    </a:lnTo>
                    <a:lnTo>
                      <a:pt x="409" y="23"/>
                    </a:lnTo>
                    <a:lnTo>
                      <a:pt x="413" y="33"/>
                    </a:lnTo>
                    <a:lnTo>
                      <a:pt x="414" y="44"/>
                    </a:lnTo>
                    <a:lnTo>
                      <a:pt x="414" y="56"/>
                    </a:lnTo>
                    <a:lnTo>
                      <a:pt x="414" y="69"/>
                    </a:lnTo>
                    <a:lnTo>
                      <a:pt x="414" y="69"/>
                    </a:lnTo>
                    <a:lnTo>
                      <a:pt x="411" y="81"/>
                    </a:lnTo>
                    <a:lnTo>
                      <a:pt x="406" y="92"/>
                    </a:lnTo>
                    <a:lnTo>
                      <a:pt x="401" y="100"/>
                    </a:lnTo>
                    <a:lnTo>
                      <a:pt x="396" y="109"/>
                    </a:lnTo>
                    <a:lnTo>
                      <a:pt x="391" y="114"/>
                    </a:lnTo>
                    <a:lnTo>
                      <a:pt x="385" y="117"/>
                    </a:lnTo>
                    <a:lnTo>
                      <a:pt x="378" y="118"/>
                    </a:lnTo>
                    <a:lnTo>
                      <a:pt x="371" y="120"/>
                    </a:lnTo>
                    <a:lnTo>
                      <a:pt x="365" y="118"/>
                    </a:lnTo>
                    <a:lnTo>
                      <a:pt x="358" y="115"/>
                    </a:lnTo>
                    <a:lnTo>
                      <a:pt x="353" y="112"/>
                    </a:lnTo>
                    <a:lnTo>
                      <a:pt x="347" y="105"/>
                    </a:lnTo>
                    <a:lnTo>
                      <a:pt x="342" y="99"/>
                    </a:lnTo>
                    <a:lnTo>
                      <a:pt x="337" y="90"/>
                    </a:lnTo>
                    <a:lnTo>
                      <a:pt x="333" y="81"/>
                    </a:lnTo>
                    <a:lnTo>
                      <a:pt x="330" y="69"/>
                    </a:lnTo>
                    <a:lnTo>
                      <a:pt x="330" y="69"/>
                    </a:lnTo>
                    <a:close/>
                    <a:moveTo>
                      <a:pt x="182" y="109"/>
                    </a:moveTo>
                    <a:lnTo>
                      <a:pt x="182" y="109"/>
                    </a:lnTo>
                    <a:lnTo>
                      <a:pt x="178" y="94"/>
                    </a:lnTo>
                    <a:lnTo>
                      <a:pt x="178" y="79"/>
                    </a:lnTo>
                    <a:lnTo>
                      <a:pt x="180" y="64"/>
                    </a:lnTo>
                    <a:lnTo>
                      <a:pt x="185" y="51"/>
                    </a:lnTo>
                    <a:lnTo>
                      <a:pt x="192" y="39"/>
                    </a:lnTo>
                    <a:lnTo>
                      <a:pt x="196" y="34"/>
                    </a:lnTo>
                    <a:lnTo>
                      <a:pt x="203" y="31"/>
                    </a:lnTo>
                    <a:lnTo>
                      <a:pt x="210" y="28"/>
                    </a:lnTo>
                    <a:lnTo>
                      <a:pt x="216" y="24"/>
                    </a:lnTo>
                    <a:lnTo>
                      <a:pt x="225" y="23"/>
                    </a:lnTo>
                    <a:lnTo>
                      <a:pt x="233" y="23"/>
                    </a:lnTo>
                    <a:lnTo>
                      <a:pt x="233" y="23"/>
                    </a:lnTo>
                    <a:lnTo>
                      <a:pt x="241" y="23"/>
                    </a:lnTo>
                    <a:lnTo>
                      <a:pt x="249" y="24"/>
                    </a:lnTo>
                    <a:lnTo>
                      <a:pt x="256" y="28"/>
                    </a:lnTo>
                    <a:lnTo>
                      <a:pt x="262" y="31"/>
                    </a:lnTo>
                    <a:lnTo>
                      <a:pt x="267" y="34"/>
                    </a:lnTo>
                    <a:lnTo>
                      <a:pt x="272" y="39"/>
                    </a:lnTo>
                    <a:lnTo>
                      <a:pt x="279" y="51"/>
                    </a:lnTo>
                    <a:lnTo>
                      <a:pt x="284" y="64"/>
                    </a:lnTo>
                    <a:lnTo>
                      <a:pt x="286" y="79"/>
                    </a:lnTo>
                    <a:lnTo>
                      <a:pt x="286" y="94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1" y="125"/>
                    </a:lnTo>
                    <a:lnTo>
                      <a:pt x="276" y="138"/>
                    </a:lnTo>
                    <a:lnTo>
                      <a:pt x="271" y="148"/>
                    </a:lnTo>
                    <a:lnTo>
                      <a:pt x="264" y="158"/>
                    </a:lnTo>
                    <a:lnTo>
                      <a:pt x="256" y="165"/>
                    </a:lnTo>
                    <a:lnTo>
                      <a:pt x="249" y="170"/>
                    </a:lnTo>
                    <a:lnTo>
                      <a:pt x="241" y="171"/>
                    </a:lnTo>
                    <a:lnTo>
                      <a:pt x="233" y="171"/>
                    </a:lnTo>
                    <a:lnTo>
                      <a:pt x="225" y="170"/>
                    </a:lnTo>
                    <a:lnTo>
                      <a:pt x="216" y="166"/>
                    </a:lnTo>
                    <a:lnTo>
                      <a:pt x="210" y="161"/>
                    </a:lnTo>
                    <a:lnTo>
                      <a:pt x="201" y="155"/>
                    </a:lnTo>
                    <a:lnTo>
                      <a:pt x="195" y="145"/>
                    </a:lnTo>
                    <a:lnTo>
                      <a:pt x="190" y="135"/>
                    </a:lnTo>
                    <a:lnTo>
                      <a:pt x="185" y="123"/>
                    </a:lnTo>
                    <a:lnTo>
                      <a:pt x="182" y="109"/>
                    </a:lnTo>
                    <a:lnTo>
                      <a:pt x="182" y="109"/>
                    </a:lnTo>
                    <a:close/>
                    <a:moveTo>
                      <a:pt x="319" y="181"/>
                    </a:moveTo>
                    <a:lnTo>
                      <a:pt x="319" y="181"/>
                    </a:lnTo>
                    <a:lnTo>
                      <a:pt x="299" y="176"/>
                    </a:lnTo>
                    <a:lnTo>
                      <a:pt x="272" y="171"/>
                    </a:lnTo>
                    <a:lnTo>
                      <a:pt x="272" y="171"/>
                    </a:lnTo>
                    <a:lnTo>
                      <a:pt x="267" y="171"/>
                    </a:lnTo>
                    <a:lnTo>
                      <a:pt x="262" y="173"/>
                    </a:lnTo>
                    <a:lnTo>
                      <a:pt x="262" y="173"/>
                    </a:lnTo>
                    <a:lnTo>
                      <a:pt x="256" y="178"/>
                    </a:lnTo>
                    <a:lnTo>
                      <a:pt x="249" y="183"/>
                    </a:lnTo>
                    <a:lnTo>
                      <a:pt x="241" y="184"/>
                    </a:lnTo>
                    <a:lnTo>
                      <a:pt x="233" y="184"/>
                    </a:lnTo>
                    <a:lnTo>
                      <a:pt x="226" y="184"/>
                    </a:lnTo>
                    <a:lnTo>
                      <a:pt x="218" y="181"/>
                    </a:lnTo>
                    <a:lnTo>
                      <a:pt x="210" y="178"/>
                    </a:lnTo>
                    <a:lnTo>
                      <a:pt x="201" y="171"/>
                    </a:lnTo>
                    <a:lnTo>
                      <a:pt x="201" y="171"/>
                    </a:lnTo>
                    <a:lnTo>
                      <a:pt x="198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83" y="171"/>
                    </a:lnTo>
                    <a:lnTo>
                      <a:pt x="170" y="175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37" y="188"/>
                    </a:lnTo>
                    <a:lnTo>
                      <a:pt x="129" y="198"/>
                    </a:lnTo>
                    <a:lnTo>
                      <a:pt x="122" y="208"/>
                    </a:lnTo>
                    <a:lnTo>
                      <a:pt x="119" y="219"/>
                    </a:lnTo>
                    <a:lnTo>
                      <a:pt x="117" y="231"/>
                    </a:lnTo>
                    <a:lnTo>
                      <a:pt x="117" y="244"/>
                    </a:lnTo>
                    <a:lnTo>
                      <a:pt x="121" y="270"/>
                    </a:lnTo>
                    <a:lnTo>
                      <a:pt x="121" y="270"/>
                    </a:lnTo>
                    <a:lnTo>
                      <a:pt x="121" y="274"/>
                    </a:lnTo>
                    <a:lnTo>
                      <a:pt x="124" y="277"/>
                    </a:lnTo>
                    <a:lnTo>
                      <a:pt x="130" y="280"/>
                    </a:lnTo>
                    <a:lnTo>
                      <a:pt x="130" y="280"/>
                    </a:lnTo>
                    <a:lnTo>
                      <a:pt x="155" y="287"/>
                    </a:lnTo>
                    <a:lnTo>
                      <a:pt x="180" y="292"/>
                    </a:lnTo>
                    <a:lnTo>
                      <a:pt x="205" y="295"/>
                    </a:lnTo>
                    <a:lnTo>
                      <a:pt x="229" y="295"/>
                    </a:lnTo>
                    <a:lnTo>
                      <a:pt x="256" y="295"/>
                    </a:lnTo>
                    <a:lnTo>
                      <a:pt x="282" y="292"/>
                    </a:lnTo>
                    <a:lnTo>
                      <a:pt x="309" y="287"/>
                    </a:lnTo>
                    <a:lnTo>
                      <a:pt x="337" y="280"/>
                    </a:lnTo>
                    <a:lnTo>
                      <a:pt x="337" y="280"/>
                    </a:lnTo>
                    <a:lnTo>
                      <a:pt x="343" y="277"/>
                    </a:lnTo>
                    <a:lnTo>
                      <a:pt x="347" y="274"/>
                    </a:lnTo>
                    <a:lnTo>
                      <a:pt x="347" y="270"/>
                    </a:lnTo>
                    <a:lnTo>
                      <a:pt x="347" y="270"/>
                    </a:lnTo>
                    <a:lnTo>
                      <a:pt x="348" y="244"/>
                    </a:lnTo>
                    <a:lnTo>
                      <a:pt x="348" y="231"/>
                    </a:lnTo>
                    <a:lnTo>
                      <a:pt x="348" y="217"/>
                    </a:lnTo>
                    <a:lnTo>
                      <a:pt x="345" y="206"/>
                    </a:lnTo>
                    <a:lnTo>
                      <a:pt x="340" y="196"/>
                    </a:lnTo>
                    <a:lnTo>
                      <a:pt x="330" y="188"/>
                    </a:lnTo>
                    <a:lnTo>
                      <a:pt x="325" y="184"/>
                    </a:lnTo>
                    <a:lnTo>
                      <a:pt x="319" y="181"/>
                    </a:lnTo>
                    <a:lnTo>
                      <a:pt x="319" y="181"/>
                    </a:lnTo>
                    <a:close/>
                    <a:moveTo>
                      <a:pt x="51" y="69"/>
                    </a:moveTo>
                    <a:lnTo>
                      <a:pt x="51" y="69"/>
                    </a:lnTo>
                    <a:lnTo>
                      <a:pt x="50" y="56"/>
                    </a:lnTo>
                    <a:lnTo>
                      <a:pt x="50" y="44"/>
                    </a:lnTo>
                    <a:lnTo>
                      <a:pt x="51" y="33"/>
                    </a:lnTo>
                    <a:lnTo>
                      <a:pt x="55" y="21"/>
                    </a:lnTo>
                    <a:lnTo>
                      <a:pt x="61" y="13"/>
                    </a:lnTo>
                    <a:lnTo>
                      <a:pt x="69" y="6"/>
                    </a:lnTo>
                    <a:lnTo>
                      <a:pt x="79" y="1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6" y="1"/>
                    </a:lnTo>
                    <a:lnTo>
                      <a:pt x="117" y="6"/>
                    </a:lnTo>
                    <a:lnTo>
                      <a:pt x="124" y="13"/>
                    </a:lnTo>
                    <a:lnTo>
                      <a:pt x="130" y="23"/>
                    </a:lnTo>
                    <a:lnTo>
                      <a:pt x="134" y="33"/>
                    </a:lnTo>
                    <a:lnTo>
                      <a:pt x="135" y="44"/>
                    </a:lnTo>
                    <a:lnTo>
                      <a:pt x="135" y="56"/>
                    </a:lnTo>
                    <a:lnTo>
                      <a:pt x="134" y="69"/>
                    </a:lnTo>
                    <a:lnTo>
                      <a:pt x="134" y="69"/>
                    </a:lnTo>
                    <a:lnTo>
                      <a:pt x="130" y="81"/>
                    </a:lnTo>
                    <a:lnTo>
                      <a:pt x="127" y="92"/>
                    </a:lnTo>
                    <a:lnTo>
                      <a:pt x="122" y="100"/>
                    </a:lnTo>
                    <a:lnTo>
                      <a:pt x="117" y="109"/>
                    </a:lnTo>
                    <a:lnTo>
                      <a:pt x="112" y="114"/>
                    </a:lnTo>
                    <a:lnTo>
                      <a:pt x="106" y="117"/>
                    </a:lnTo>
                    <a:lnTo>
                      <a:pt x="99" y="118"/>
                    </a:lnTo>
                    <a:lnTo>
                      <a:pt x="93" y="118"/>
                    </a:lnTo>
                    <a:lnTo>
                      <a:pt x="86" y="118"/>
                    </a:lnTo>
                    <a:lnTo>
                      <a:pt x="79" y="115"/>
                    </a:lnTo>
                    <a:lnTo>
                      <a:pt x="74" y="110"/>
                    </a:lnTo>
                    <a:lnTo>
                      <a:pt x="68" y="105"/>
                    </a:lnTo>
                    <a:lnTo>
                      <a:pt x="63" y="99"/>
                    </a:lnTo>
                    <a:lnTo>
                      <a:pt x="58" y="89"/>
                    </a:lnTo>
                    <a:lnTo>
                      <a:pt x="55" y="81"/>
                    </a:lnTo>
                    <a:lnTo>
                      <a:pt x="51" y="69"/>
                    </a:lnTo>
                    <a:lnTo>
                      <a:pt x="51" y="69"/>
                    </a:lnTo>
                    <a:close/>
                    <a:moveTo>
                      <a:pt x="162" y="127"/>
                    </a:moveTo>
                    <a:lnTo>
                      <a:pt x="162" y="127"/>
                    </a:lnTo>
                    <a:lnTo>
                      <a:pt x="145" y="123"/>
                    </a:lnTo>
                    <a:lnTo>
                      <a:pt x="124" y="118"/>
                    </a:lnTo>
                    <a:lnTo>
                      <a:pt x="124" y="118"/>
                    </a:lnTo>
                    <a:lnTo>
                      <a:pt x="121" y="118"/>
                    </a:lnTo>
                    <a:lnTo>
                      <a:pt x="117" y="120"/>
                    </a:lnTo>
                    <a:lnTo>
                      <a:pt x="117" y="120"/>
                    </a:lnTo>
                    <a:lnTo>
                      <a:pt x="112" y="125"/>
                    </a:lnTo>
                    <a:lnTo>
                      <a:pt x="106" y="127"/>
                    </a:lnTo>
                    <a:lnTo>
                      <a:pt x="99" y="128"/>
                    </a:lnTo>
                    <a:lnTo>
                      <a:pt x="94" y="130"/>
                    </a:lnTo>
                    <a:lnTo>
                      <a:pt x="88" y="128"/>
                    </a:lnTo>
                    <a:lnTo>
                      <a:pt x="81" y="127"/>
                    </a:lnTo>
                    <a:lnTo>
                      <a:pt x="74" y="123"/>
                    </a:lnTo>
                    <a:lnTo>
                      <a:pt x="68" y="120"/>
                    </a:lnTo>
                    <a:lnTo>
                      <a:pt x="68" y="120"/>
                    </a:lnTo>
                    <a:lnTo>
                      <a:pt x="66" y="118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43" y="122"/>
                    </a:lnTo>
                    <a:lnTo>
                      <a:pt x="28" y="127"/>
                    </a:lnTo>
                    <a:lnTo>
                      <a:pt x="28" y="127"/>
                    </a:lnTo>
                    <a:lnTo>
                      <a:pt x="17" y="132"/>
                    </a:lnTo>
                    <a:lnTo>
                      <a:pt x="8" y="140"/>
                    </a:lnTo>
                    <a:lnTo>
                      <a:pt x="3" y="148"/>
                    </a:lnTo>
                    <a:lnTo>
                      <a:pt x="2" y="156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3" y="201"/>
                    </a:lnTo>
                    <a:lnTo>
                      <a:pt x="5" y="203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35" y="213"/>
                    </a:lnTo>
                    <a:lnTo>
                      <a:pt x="61" y="217"/>
                    </a:lnTo>
                    <a:lnTo>
                      <a:pt x="86" y="219"/>
                    </a:lnTo>
                    <a:lnTo>
                      <a:pt x="112" y="217"/>
                    </a:lnTo>
                    <a:lnTo>
                      <a:pt x="112" y="217"/>
                    </a:lnTo>
                    <a:lnTo>
                      <a:pt x="116" y="206"/>
                    </a:lnTo>
                    <a:lnTo>
                      <a:pt x="122" y="194"/>
                    </a:lnTo>
                    <a:lnTo>
                      <a:pt x="130" y="186"/>
                    </a:lnTo>
                    <a:lnTo>
                      <a:pt x="139" y="180"/>
                    </a:lnTo>
                    <a:lnTo>
                      <a:pt x="150" y="175"/>
                    </a:lnTo>
                    <a:lnTo>
                      <a:pt x="162" y="170"/>
                    </a:lnTo>
                    <a:lnTo>
                      <a:pt x="187" y="165"/>
                    </a:lnTo>
                    <a:lnTo>
                      <a:pt x="187" y="165"/>
                    </a:lnTo>
                    <a:lnTo>
                      <a:pt x="185" y="151"/>
                    </a:lnTo>
                    <a:lnTo>
                      <a:pt x="180" y="142"/>
                    </a:lnTo>
                    <a:lnTo>
                      <a:pt x="177" y="137"/>
                    </a:lnTo>
                    <a:lnTo>
                      <a:pt x="173" y="133"/>
                    </a:lnTo>
                    <a:lnTo>
                      <a:pt x="168" y="130"/>
                    </a:lnTo>
                    <a:lnTo>
                      <a:pt x="162" y="127"/>
                    </a:lnTo>
                    <a:lnTo>
                      <a:pt x="162" y="127"/>
                    </a:lnTo>
                    <a:close/>
                    <a:moveTo>
                      <a:pt x="441" y="127"/>
                    </a:moveTo>
                    <a:lnTo>
                      <a:pt x="441" y="127"/>
                    </a:lnTo>
                    <a:lnTo>
                      <a:pt x="424" y="123"/>
                    </a:lnTo>
                    <a:lnTo>
                      <a:pt x="403" y="118"/>
                    </a:lnTo>
                    <a:lnTo>
                      <a:pt x="403" y="118"/>
                    </a:lnTo>
                    <a:lnTo>
                      <a:pt x="399" y="118"/>
                    </a:lnTo>
                    <a:lnTo>
                      <a:pt x="396" y="120"/>
                    </a:lnTo>
                    <a:lnTo>
                      <a:pt x="396" y="120"/>
                    </a:lnTo>
                    <a:lnTo>
                      <a:pt x="391" y="125"/>
                    </a:lnTo>
                    <a:lnTo>
                      <a:pt x="385" y="128"/>
                    </a:lnTo>
                    <a:lnTo>
                      <a:pt x="378" y="130"/>
                    </a:lnTo>
                    <a:lnTo>
                      <a:pt x="373" y="130"/>
                    </a:lnTo>
                    <a:lnTo>
                      <a:pt x="366" y="128"/>
                    </a:lnTo>
                    <a:lnTo>
                      <a:pt x="360" y="127"/>
                    </a:lnTo>
                    <a:lnTo>
                      <a:pt x="353" y="123"/>
                    </a:lnTo>
                    <a:lnTo>
                      <a:pt x="347" y="120"/>
                    </a:lnTo>
                    <a:lnTo>
                      <a:pt x="347" y="120"/>
                    </a:lnTo>
                    <a:lnTo>
                      <a:pt x="345" y="118"/>
                    </a:lnTo>
                    <a:lnTo>
                      <a:pt x="342" y="118"/>
                    </a:lnTo>
                    <a:lnTo>
                      <a:pt x="342" y="118"/>
                    </a:lnTo>
                    <a:lnTo>
                      <a:pt x="322" y="122"/>
                    </a:lnTo>
                    <a:lnTo>
                      <a:pt x="307" y="127"/>
                    </a:lnTo>
                    <a:lnTo>
                      <a:pt x="307" y="127"/>
                    </a:lnTo>
                    <a:lnTo>
                      <a:pt x="299" y="130"/>
                    </a:lnTo>
                    <a:lnTo>
                      <a:pt x="294" y="133"/>
                    </a:lnTo>
                    <a:lnTo>
                      <a:pt x="289" y="138"/>
                    </a:lnTo>
                    <a:lnTo>
                      <a:pt x="286" y="143"/>
                    </a:lnTo>
                    <a:lnTo>
                      <a:pt x="281" y="153"/>
                    </a:lnTo>
                    <a:lnTo>
                      <a:pt x="279" y="165"/>
                    </a:lnTo>
                    <a:lnTo>
                      <a:pt x="279" y="165"/>
                    </a:lnTo>
                    <a:lnTo>
                      <a:pt x="305" y="171"/>
                    </a:lnTo>
                    <a:lnTo>
                      <a:pt x="317" y="175"/>
                    </a:lnTo>
                    <a:lnTo>
                      <a:pt x="328" y="180"/>
                    </a:lnTo>
                    <a:lnTo>
                      <a:pt x="337" y="184"/>
                    </a:lnTo>
                    <a:lnTo>
                      <a:pt x="345" y="193"/>
                    </a:lnTo>
                    <a:lnTo>
                      <a:pt x="352" y="204"/>
                    </a:lnTo>
                    <a:lnTo>
                      <a:pt x="355" y="219"/>
                    </a:lnTo>
                    <a:lnTo>
                      <a:pt x="355" y="219"/>
                    </a:lnTo>
                    <a:lnTo>
                      <a:pt x="380" y="219"/>
                    </a:lnTo>
                    <a:lnTo>
                      <a:pt x="404" y="217"/>
                    </a:lnTo>
                    <a:lnTo>
                      <a:pt x="429" y="213"/>
                    </a:lnTo>
                    <a:lnTo>
                      <a:pt x="456" y="206"/>
                    </a:lnTo>
                    <a:lnTo>
                      <a:pt x="456" y="206"/>
                    </a:lnTo>
                    <a:lnTo>
                      <a:pt x="460" y="203"/>
                    </a:lnTo>
                    <a:lnTo>
                      <a:pt x="464" y="201"/>
                    </a:lnTo>
                    <a:lnTo>
                      <a:pt x="464" y="198"/>
                    </a:lnTo>
                    <a:lnTo>
                      <a:pt x="464" y="198"/>
                    </a:lnTo>
                    <a:lnTo>
                      <a:pt x="465" y="176"/>
                    </a:lnTo>
                    <a:lnTo>
                      <a:pt x="465" y="166"/>
                    </a:lnTo>
                    <a:lnTo>
                      <a:pt x="464" y="156"/>
                    </a:lnTo>
                    <a:lnTo>
                      <a:pt x="462" y="147"/>
                    </a:lnTo>
                    <a:lnTo>
                      <a:pt x="457" y="138"/>
                    </a:lnTo>
                    <a:lnTo>
                      <a:pt x="451" y="132"/>
                    </a:lnTo>
                    <a:lnTo>
                      <a:pt x="441" y="127"/>
                    </a:lnTo>
                    <a:lnTo>
                      <a:pt x="441" y="12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24512" y="4257919"/>
            <a:ext cx="2808736" cy="1560788"/>
            <a:chOff x="4604769" y="2309048"/>
            <a:chExt cx="2808736" cy="1560788"/>
          </a:xfrm>
        </p:grpSpPr>
        <p:sp>
          <p:nvSpPr>
            <p:cNvPr id="4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23802" y="2253084"/>
            <a:ext cx="2808736" cy="1560788"/>
            <a:chOff x="4604769" y="2309048"/>
            <a:chExt cx="2808736" cy="1560788"/>
          </a:xfrm>
        </p:grpSpPr>
        <p:sp>
          <p:nvSpPr>
            <p:cNvPr id="4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423802" y="4257919"/>
            <a:ext cx="2808736" cy="1560788"/>
            <a:chOff x="4604769" y="2309048"/>
            <a:chExt cx="2808736" cy="1560788"/>
          </a:xfrm>
        </p:grpSpPr>
        <p:sp>
          <p:nvSpPr>
            <p:cNvPr id="5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53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5" name="任意多边形 64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67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9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70" name="矩形 69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8"/>
          <p:cNvSpPr/>
          <p:nvPr/>
        </p:nvSpPr>
        <p:spPr bwMode="auto">
          <a:xfrm>
            <a:off x="1161395" y="3831062"/>
            <a:ext cx="2833687" cy="1178583"/>
          </a:xfrm>
          <a:custGeom>
            <a:avLst/>
            <a:gdLst>
              <a:gd name="T0" fmla="*/ 1671 w 1671"/>
              <a:gd name="T1" fmla="*/ 0 h 695"/>
              <a:gd name="T2" fmla="*/ 0 w 1671"/>
              <a:gd name="T3" fmla="*/ 398 h 695"/>
              <a:gd name="T4" fmla="*/ 0 w 1671"/>
              <a:gd name="T5" fmla="*/ 695 h 695"/>
              <a:gd name="T6" fmla="*/ 1671 w 1671"/>
              <a:gd name="T7" fmla="*/ 297 h 695"/>
              <a:gd name="T8" fmla="*/ 1671 w 1671"/>
              <a:gd name="T9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1" h="695">
                <a:moveTo>
                  <a:pt x="1671" y="0"/>
                </a:moveTo>
                <a:lnTo>
                  <a:pt x="0" y="398"/>
                </a:lnTo>
                <a:lnTo>
                  <a:pt x="0" y="695"/>
                </a:lnTo>
                <a:lnTo>
                  <a:pt x="1671" y="297"/>
                </a:lnTo>
                <a:lnTo>
                  <a:pt x="167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9"/>
          <p:cNvSpPr/>
          <p:nvPr/>
        </p:nvSpPr>
        <p:spPr bwMode="auto">
          <a:xfrm>
            <a:off x="1161395" y="4505992"/>
            <a:ext cx="2833687" cy="1180279"/>
          </a:xfrm>
          <a:custGeom>
            <a:avLst/>
            <a:gdLst>
              <a:gd name="T0" fmla="*/ 1671 w 1671"/>
              <a:gd name="T1" fmla="*/ 0 h 696"/>
              <a:gd name="T2" fmla="*/ 0 w 1671"/>
              <a:gd name="T3" fmla="*/ 399 h 696"/>
              <a:gd name="T4" fmla="*/ 0 w 1671"/>
              <a:gd name="T5" fmla="*/ 696 h 696"/>
              <a:gd name="T6" fmla="*/ 1671 w 1671"/>
              <a:gd name="T7" fmla="*/ 297 h 696"/>
              <a:gd name="T8" fmla="*/ 1671 w 1671"/>
              <a:gd name="T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1" h="696">
                <a:moveTo>
                  <a:pt x="1671" y="0"/>
                </a:moveTo>
                <a:lnTo>
                  <a:pt x="0" y="399"/>
                </a:lnTo>
                <a:lnTo>
                  <a:pt x="0" y="696"/>
                </a:lnTo>
                <a:lnTo>
                  <a:pt x="1671" y="297"/>
                </a:lnTo>
                <a:lnTo>
                  <a:pt x="167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0"/>
          <p:cNvSpPr/>
          <p:nvPr/>
        </p:nvSpPr>
        <p:spPr bwMode="auto">
          <a:xfrm>
            <a:off x="1161395" y="3149349"/>
            <a:ext cx="2833687" cy="1185367"/>
          </a:xfrm>
          <a:custGeom>
            <a:avLst/>
            <a:gdLst>
              <a:gd name="T0" fmla="*/ 1671 w 1671"/>
              <a:gd name="T1" fmla="*/ 0 h 699"/>
              <a:gd name="T2" fmla="*/ 0 w 1671"/>
              <a:gd name="T3" fmla="*/ 402 h 699"/>
              <a:gd name="T4" fmla="*/ 0 w 1671"/>
              <a:gd name="T5" fmla="*/ 699 h 699"/>
              <a:gd name="T6" fmla="*/ 1671 w 1671"/>
              <a:gd name="T7" fmla="*/ 300 h 699"/>
              <a:gd name="T8" fmla="*/ 1671 w 1671"/>
              <a:gd name="T9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1" h="699">
                <a:moveTo>
                  <a:pt x="1671" y="0"/>
                </a:moveTo>
                <a:lnTo>
                  <a:pt x="0" y="402"/>
                </a:lnTo>
                <a:lnTo>
                  <a:pt x="0" y="699"/>
                </a:lnTo>
                <a:lnTo>
                  <a:pt x="1671" y="300"/>
                </a:lnTo>
                <a:lnTo>
                  <a:pt x="167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1"/>
          <p:cNvSpPr/>
          <p:nvPr/>
        </p:nvSpPr>
        <p:spPr bwMode="auto">
          <a:xfrm>
            <a:off x="1161395" y="2530381"/>
            <a:ext cx="2833687" cy="1127709"/>
          </a:xfrm>
          <a:custGeom>
            <a:avLst/>
            <a:gdLst>
              <a:gd name="T0" fmla="*/ 1671 w 1671"/>
              <a:gd name="T1" fmla="*/ 0 h 665"/>
              <a:gd name="T2" fmla="*/ 0 w 1671"/>
              <a:gd name="T3" fmla="*/ 368 h 665"/>
              <a:gd name="T4" fmla="*/ 0 w 1671"/>
              <a:gd name="T5" fmla="*/ 665 h 665"/>
              <a:gd name="T6" fmla="*/ 1671 w 1671"/>
              <a:gd name="T7" fmla="*/ 267 h 665"/>
              <a:gd name="T8" fmla="*/ 1671 w 1671"/>
              <a:gd name="T9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1" h="665">
                <a:moveTo>
                  <a:pt x="1671" y="0"/>
                </a:moveTo>
                <a:lnTo>
                  <a:pt x="0" y="368"/>
                </a:lnTo>
                <a:lnTo>
                  <a:pt x="0" y="665"/>
                </a:lnTo>
                <a:lnTo>
                  <a:pt x="1671" y="267"/>
                </a:lnTo>
                <a:lnTo>
                  <a:pt x="167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2"/>
          <p:cNvSpPr/>
          <p:nvPr/>
        </p:nvSpPr>
        <p:spPr bwMode="auto">
          <a:xfrm>
            <a:off x="1161395" y="1377235"/>
            <a:ext cx="2833687" cy="4261553"/>
          </a:xfrm>
          <a:custGeom>
            <a:avLst/>
            <a:gdLst>
              <a:gd name="T0" fmla="*/ 1395 w 1671"/>
              <a:gd name="T1" fmla="*/ 2484 h 2513"/>
              <a:gd name="T2" fmla="*/ 1395 w 1671"/>
              <a:gd name="T3" fmla="*/ 2490 h 2513"/>
              <a:gd name="T4" fmla="*/ 1391 w 1671"/>
              <a:gd name="T5" fmla="*/ 2500 h 2513"/>
              <a:gd name="T6" fmla="*/ 1382 w 1671"/>
              <a:gd name="T7" fmla="*/ 2508 h 2513"/>
              <a:gd name="T8" fmla="*/ 1372 w 1671"/>
              <a:gd name="T9" fmla="*/ 2513 h 2513"/>
              <a:gd name="T10" fmla="*/ 306 w 1671"/>
              <a:gd name="T11" fmla="*/ 2513 h 2513"/>
              <a:gd name="T12" fmla="*/ 300 w 1671"/>
              <a:gd name="T13" fmla="*/ 2513 h 2513"/>
              <a:gd name="T14" fmla="*/ 288 w 1671"/>
              <a:gd name="T15" fmla="*/ 2508 h 2513"/>
              <a:gd name="T16" fmla="*/ 282 w 1671"/>
              <a:gd name="T17" fmla="*/ 2500 h 2513"/>
              <a:gd name="T18" fmla="*/ 277 w 1671"/>
              <a:gd name="T19" fmla="*/ 2490 h 2513"/>
              <a:gd name="T20" fmla="*/ 275 w 1671"/>
              <a:gd name="T21" fmla="*/ 568 h 2513"/>
              <a:gd name="T22" fmla="*/ 275 w 1671"/>
              <a:gd name="T23" fmla="*/ 561 h 2513"/>
              <a:gd name="T24" fmla="*/ 270 w 1671"/>
              <a:gd name="T25" fmla="*/ 551 h 2513"/>
              <a:gd name="T26" fmla="*/ 262 w 1671"/>
              <a:gd name="T27" fmla="*/ 543 h 2513"/>
              <a:gd name="T28" fmla="*/ 252 w 1671"/>
              <a:gd name="T29" fmla="*/ 538 h 2513"/>
              <a:gd name="T30" fmla="*/ 31 w 1671"/>
              <a:gd name="T31" fmla="*/ 538 h 2513"/>
              <a:gd name="T32" fmla="*/ 19 w 1671"/>
              <a:gd name="T33" fmla="*/ 537 h 2513"/>
              <a:gd name="T34" fmla="*/ 5 w 1671"/>
              <a:gd name="T35" fmla="*/ 525 h 2513"/>
              <a:gd name="T36" fmla="*/ 0 w 1671"/>
              <a:gd name="T37" fmla="*/ 507 h 2513"/>
              <a:gd name="T38" fmla="*/ 6 w 1671"/>
              <a:gd name="T39" fmla="*/ 489 h 2513"/>
              <a:gd name="T40" fmla="*/ 821 w 1671"/>
              <a:gd name="T41" fmla="*/ 4 h 2513"/>
              <a:gd name="T42" fmla="*/ 828 w 1671"/>
              <a:gd name="T43" fmla="*/ 0 h 2513"/>
              <a:gd name="T44" fmla="*/ 844 w 1671"/>
              <a:gd name="T45" fmla="*/ 0 h 2513"/>
              <a:gd name="T46" fmla="*/ 1656 w 1671"/>
              <a:gd name="T47" fmla="*/ 482 h 2513"/>
              <a:gd name="T48" fmla="*/ 1664 w 1671"/>
              <a:gd name="T49" fmla="*/ 489 h 2513"/>
              <a:gd name="T50" fmla="*/ 1671 w 1671"/>
              <a:gd name="T51" fmla="*/ 507 h 2513"/>
              <a:gd name="T52" fmla="*/ 1666 w 1671"/>
              <a:gd name="T53" fmla="*/ 525 h 2513"/>
              <a:gd name="T54" fmla="*/ 1651 w 1671"/>
              <a:gd name="T55" fmla="*/ 537 h 2513"/>
              <a:gd name="T56" fmla="*/ 1425 w 1671"/>
              <a:gd name="T57" fmla="*/ 538 h 2513"/>
              <a:gd name="T58" fmla="*/ 1420 w 1671"/>
              <a:gd name="T59" fmla="*/ 538 h 2513"/>
              <a:gd name="T60" fmla="*/ 1409 w 1671"/>
              <a:gd name="T61" fmla="*/ 543 h 2513"/>
              <a:gd name="T62" fmla="*/ 1400 w 1671"/>
              <a:gd name="T63" fmla="*/ 551 h 2513"/>
              <a:gd name="T64" fmla="*/ 1395 w 1671"/>
              <a:gd name="T65" fmla="*/ 561 h 2513"/>
              <a:gd name="T66" fmla="*/ 1395 w 1671"/>
              <a:gd name="T67" fmla="*/ 568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1" h="2513">
                <a:moveTo>
                  <a:pt x="1395" y="568"/>
                </a:moveTo>
                <a:lnTo>
                  <a:pt x="1395" y="2484"/>
                </a:lnTo>
                <a:lnTo>
                  <a:pt x="1395" y="2484"/>
                </a:lnTo>
                <a:lnTo>
                  <a:pt x="1395" y="2490"/>
                </a:lnTo>
                <a:lnTo>
                  <a:pt x="1394" y="2495"/>
                </a:lnTo>
                <a:lnTo>
                  <a:pt x="1391" y="2500"/>
                </a:lnTo>
                <a:lnTo>
                  <a:pt x="1387" y="2505"/>
                </a:lnTo>
                <a:lnTo>
                  <a:pt x="1382" y="2508"/>
                </a:lnTo>
                <a:lnTo>
                  <a:pt x="1377" y="2512"/>
                </a:lnTo>
                <a:lnTo>
                  <a:pt x="1372" y="2513"/>
                </a:lnTo>
                <a:lnTo>
                  <a:pt x="1366" y="2513"/>
                </a:lnTo>
                <a:lnTo>
                  <a:pt x="306" y="2513"/>
                </a:lnTo>
                <a:lnTo>
                  <a:pt x="306" y="2513"/>
                </a:lnTo>
                <a:lnTo>
                  <a:pt x="300" y="2513"/>
                </a:lnTo>
                <a:lnTo>
                  <a:pt x="295" y="2512"/>
                </a:lnTo>
                <a:lnTo>
                  <a:pt x="288" y="2508"/>
                </a:lnTo>
                <a:lnTo>
                  <a:pt x="285" y="2505"/>
                </a:lnTo>
                <a:lnTo>
                  <a:pt x="282" y="2500"/>
                </a:lnTo>
                <a:lnTo>
                  <a:pt x="278" y="2495"/>
                </a:lnTo>
                <a:lnTo>
                  <a:pt x="277" y="2490"/>
                </a:lnTo>
                <a:lnTo>
                  <a:pt x="275" y="2484"/>
                </a:lnTo>
                <a:lnTo>
                  <a:pt x="275" y="568"/>
                </a:lnTo>
                <a:lnTo>
                  <a:pt x="275" y="568"/>
                </a:lnTo>
                <a:lnTo>
                  <a:pt x="275" y="561"/>
                </a:lnTo>
                <a:lnTo>
                  <a:pt x="273" y="556"/>
                </a:lnTo>
                <a:lnTo>
                  <a:pt x="270" y="551"/>
                </a:lnTo>
                <a:lnTo>
                  <a:pt x="267" y="547"/>
                </a:lnTo>
                <a:lnTo>
                  <a:pt x="262" y="543"/>
                </a:lnTo>
                <a:lnTo>
                  <a:pt x="257" y="540"/>
                </a:lnTo>
                <a:lnTo>
                  <a:pt x="252" y="538"/>
                </a:lnTo>
                <a:lnTo>
                  <a:pt x="245" y="538"/>
                </a:lnTo>
                <a:lnTo>
                  <a:pt x="31" y="538"/>
                </a:lnTo>
                <a:lnTo>
                  <a:pt x="31" y="538"/>
                </a:lnTo>
                <a:lnTo>
                  <a:pt x="19" y="537"/>
                </a:lnTo>
                <a:lnTo>
                  <a:pt x="11" y="532"/>
                </a:lnTo>
                <a:lnTo>
                  <a:pt x="5" y="525"/>
                </a:lnTo>
                <a:lnTo>
                  <a:pt x="1" y="517"/>
                </a:lnTo>
                <a:lnTo>
                  <a:pt x="0" y="507"/>
                </a:lnTo>
                <a:lnTo>
                  <a:pt x="3" y="497"/>
                </a:lnTo>
                <a:lnTo>
                  <a:pt x="6" y="489"/>
                </a:lnTo>
                <a:lnTo>
                  <a:pt x="14" y="482"/>
                </a:lnTo>
                <a:lnTo>
                  <a:pt x="821" y="4"/>
                </a:lnTo>
                <a:lnTo>
                  <a:pt x="821" y="4"/>
                </a:lnTo>
                <a:lnTo>
                  <a:pt x="828" y="0"/>
                </a:lnTo>
                <a:lnTo>
                  <a:pt x="836" y="0"/>
                </a:lnTo>
                <a:lnTo>
                  <a:pt x="844" y="0"/>
                </a:lnTo>
                <a:lnTo>
                  <a:pt x="851" y="4"/>
                </a:lnTo>
                <a:lnTo>
                  <a:pt x="1656" y="482"/>
                </a:lnTo>
                <a:lnTo>
                  <a:pt x="1656" y="482"/>
                </a:lnTo>
                <a:lnTo>
                  <a:pt x="1664" y="489"/>
                </a:lnTo>
                <a:lnTo>
                  <a:pt x="1669" y="497"/>
                </a:lnTo>
                <a:lnTo>
                  <a:pt x="1671" y="507"/>
                </a:lnTo>
                <a:lnTo>
                  <a:pt x="1669" y="517"/>
                </a:lnTo>
                <a:lnTo>
                  <a:pt x="1666" y="525"/>
                </a:lnTo>
                <a:lnTo>
                  <a:pt x="1659" y="532"/>
                </a:lnTo>
                <a:lnTo>
                  <a:pt x="1651" y="537"/>
                </a:lnTo>
                <a:lnTo>
                  <a:pt x="1641" y="538"/>
                </a:lnTo>
                <a:lnTo>
                  <a:pt x="1425" y="538"/>
                </a:lnTo>
                <a:lnTo>
                  <a:pt x="1425" y="538"/>
                </a:lnTo>
                <a:lnTo>
                  <a:pt x="1420" y="538"/>
                </a:lnTo>
                <a:lnTo>
                  <a:pt x="1414" y="540"/>
                </a:lnTo>
                <a:lnTo>
                  <a:pt x="1409" y="543"/>
                </a:lnTo>
                <a:lnTo>
                  <a:pt x="1404" y="547"/>
                </a:lnTo>
                <a:lnTo>
                  <a:pt x="1400" y="551"/>
                </a:lnTo>
                <a:lnTo>
                  <a:pt x="1399" y="556"/>
                </a:lnTo>
                <a:lnTo>
                  <a:pt x="1395" y="561"/>
                </a:lnTo>
                <a:lnTo>
                  <a:pt x="1395" y="568"/>
                </a:lnTo>
                <a:lnTo>
                  <a:pt x="1395" y="568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3"/>
          <p:cNvSpPr/>
          <p:nvPr/>
        </p:nvSpPr>
        <p:spPr bwMode="auto">
          <a:xfrm>
            <a:off x="2072041" y="2104735"/>
            <a:ext cx="89878" cy="94965"/>
          </a:xfrm>
          <a:custGeom>
            <a:avLst/>
            <a:gdLst>
              <a:gd name="T0" fmla="*/ 14 w 53"/>
              <a:gd name="T1" fmla="*/ 0 h 56"/>
              <a:gd name="T2" fmla="*/ 27 w 53"/>
              <a:gd name="T3" fmla="*/ 27 h 56"/>
              <a:gd name="T4" fmla="*/ 38 w 53"/>
              <a:gd name="T5" fmla="*/ 0 h 56"/>
              <a:gd name="T6" fmla="*/ 53 w 53"/>
              <a:gd name="T7" fmla="*/ 0 h 56"/>
              <a:gd name="T8" fmla="*/ 33 w 53"/>
              <a:gd name="T9" fmla="*/ 37 h 56"/>
              <a:gd name="T10" fmla="*/ 33 w 53"/>
              <a:gd name="T11" fmla="*/ 56 h 56"/>
              <a:gd name="T12" fmla="*/ 20 w 53"/>
              <a:gd name="T13" fmla="*/ 56 h 56"/>
              <a:gd name="T14" fmla="*/ 20 w 53"/>
              <a:gd name="T15" fmla="*/ 37 h 56"/>
              <a:gd name="T16" fmla="*/ 0 w 53"/>
              <a:gd name="T17" fmla="*/ 0 h 56"/>
              <a:gd name="T18" fmla="*/ 14 w 53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6">
                <a:moveTo>
                  <a:pt x="14" y="0"/>
                </a:moveTo>
                <a:lnTo>
                  <a:pt x="27" y="27"/>
                </a:lnTo>
                <a:lnTo>
                  <a:pt x="38" y="0"/>
                </a:lnTo>
                <a:lnTo>
                  <a:pt x="53" y="0"/>
                </a:lnTo>
                <a:lnTo>
                  <a:pt x="33" y="37"/>
                </a:lnTo>
                <a:lnTo>
                  <a:pt x="33" y="56"/>
                </a:lnTo>
                <a:lnTo>
                  <a:pt x="20" y="56"/>
                </a:lnTo>
                <a:lnTo>
                  <a:pt x="20" y="37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4"/>
          <p:cNvSpPr>
            <a:spLocks noEditPoints="1"/>
          </p:cNvSpPr>
          <p:nvPr/>
        </p:nvSpPr>
        <p:spPr bwMode="auto">
          <a:xfrm>
            <a:off x="2165310" y="2128476"/>
            <a:ext cx="74615" cy="71224"/>
          </a:xfrm>
          <a:custGeom>
            <a:avLst/>
            <a:gdLst>
              <a:gd name="T0" fmla="*/ 21 w 44"/>
              <a:gd name="T1" fmla="*/ 42 h 42"/>
              <a:gd name="T2" fmla="*/ 13 w 44"/>
              <a:gd name="T3" fmla="*/ 41 h 42"/>
              <a:gd name="T4" fmla="*/ 5 w 44"/>
              <a:gd name="T5" fmla="*/ 38 h 42"/>
              <a:gd name="T6" fmla="*/ 2 w 44"/>
              <a:gd name="T7" fmla="*/ 29 h 42"/>
              <a:gd name="T8" fmla="*/ 0 w 44"/>
              <a:gd name="T9" fmla="*/ 21 h 42"/>
              <a:gd name="T10" fmla="*/ 2 w 44"/>
              <a:gd name="T11" fmla="*/ 13 h 42"/>
              <a:gd name="T12" fmla="*/ 5 w 44"/>
              <a:gd name="T13" fmla="*/ 6 h 42"/>
              <a:gd name="T14" fmla="*/ 13 w 44"/>
              <a:gd name="T15" fmla="*/ 1 h 42"/>
              <a:gd name="T16" fmla="*/ 21 w 44"/>
              <a:gd name="T17" fmla="*/ 0 h 42"/>
              <a:gd name="T18" fmla="*/ 31 w 44"/>
              <a:gd name="T19" fmla="*/ 1 h 42"/>
              <a:gd name="T20" fmla="*/ 38 w 44"/>
              <a:gd name="T21" fmla="*/ 6 h 42"/>
              <a:gd name="T22" fmla="*/ 43 w 44"/>
              <a:gd name="T23" fmla="*/ 13 h 42"/>
              <a:gd name="T24" fmla="*/ 44 w 44"/>
              <a:gd name="T25" fmla="*/ 21 h 42"/>
              <a:gd name="T26" fmla="*/ 43 w 44"/>
              <a:gd name="T27" fmla="*/ 29 h 42"/>
              <a:gd name="T28" fmla="*/ 38 w 44"/>
              <a:gd name="T29" fmla="*/ 38 h 42"/>
              <a:gd name="T30" fmla="*/ 31 w 44"/>
              <a:gd name="T31" fmla="*/ 41 h 42"/>
              <a:gd name="T32" fmla="*/ 21 w 44"/>
              <a:gd name="T33" fmla="*/ 42 h 42"/>
              <a:gd name="T34" fmla="*/ 13 w 44"/>
              <a:gd name="T35" fmla="*/ 21 h 42"/>
              <a:gd name="T36" fmla="*/ 15 w 44"/>
              <a:gd name="T37" fmla="*/ 29 h 42"/>
              <a:gd name="T38" fmla="*/ 18 w 44"/>
              <a:gd name="T39" fmla="*/ 33 h 42"/>
              <a:gd name="T40" fmla="*/ 21 w 44"/>
              <a:gd name="T41" fmla="*/ 33 h 42"/>
              <a:gd name="T42" fmla="*/ 26 w 44"/>
              <a:gd name="T43" fmla="*/ 33 h 42"/>
              <a:gd name="T44" fmla="*/ 28 w 44"/>
              <a:gd name="T45" fmla="*/ 29 h 42"/>
              <a:gd name="T46" fmla="*/ 31 w 44"/>
              <a:gd name="T47" fmla="*/ 26 h 42"/>
              <a:gd name="T48" fmla="*/ 31 w 44"/>
              <a:gd name="T49" fmla="*/ 21 h 42"/>
              <a:gd name="T50" fmla="*/ 28 w 44"/>
              <a:gd name="T51" fmla="*/ 14 h 42"/>
              <a:gd name="T52" fmla="*/ 26 w 44"/>
              <a:gd name="T53" fmla="*/ 11 h 42"/>
              <a:gd name="T54" fmla="*/ 21 w 44"/>
              <a:gd name="T55" fmla="*/ 11 h 42"/>
              <a:gd name="T56" fmla="*/ 18 w 44"/>
              <a:gd name="T57" fmla="*/ 11 h 42"/>
              <a:gd name="T58" fmla="*/ 15 w 44"/>
              <a:gd name="T59" fmla="*/ 14 h 42"/>
              <a:gd name="T60" fmla="*/ 13 w 44"/>
              <a:gd name="T61" fmla="*/ 18 h 42"/>
              <a:gd name="T62" fmla="*/ 13 w 44"/>
              <a:gd name="T63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" h="42">
                <a:moveTo>
                  <a:pt x="21" y="42"/>
                </a:moveTo>
                <a:lnTo>
                  <a:pt x="21" y="42"/>
                </a:lnTo>
                <a:lnTo>
                  <a:pt x="13" y="41"/>
                </a:lnTo>
                <a:lnTo>
                  <a:pt x="13" y="41"/>
                </a:lnTo>
                <a:lnTo>
                  <a:pt x="5" y="38"/>
                </a:lnTo>
                <a:lnTo>
                  <a:pt x="5" y="38"/>
                </a:lnTo>
                <a:lnTo>
                  <a:pt x="2" y="29"/>
                </a:lnTo>
                <a:lnTo>
                  <a:pt x="2" y="29"/>
                </a:lnTo>
                <a:lnTo>
                  <a:pt x="0" y="21"/>
                </a:lnTo>
                <a:lnTo>
                  <a:pt x="0" y="21"/>
                </a:lnTo>
                <a:lnTo>
                  <a:pt x="2" y="13"/>
                </a:lnTo>
                <a:lnTo>
                  <a:pt x="2" y="13"/>
                </a:lnTo>
                <a:lnTo>
                  <a:pt x="5" y="6"/>
                </a:lnTo>
                <a:lnTo>
                  <a:pt x="5" y="6"/>
                </a:lnTo>
                <a:lnTo>
                  <a:pt x="13" y="1"/>
                </a:lnTo>
                <a:lnTo>
                  <a:pt x="13" y="1"/>
                </a:lnTo>
                <a:lnTo>
                  <a:pt x="21" y="0"/>
                </a:lnTo>
                <a:lnTo>
                  <a:pt x="21" y="0"/>
                </a:lnTo>
                <a:lnTo>
                  <a:pt x="31" y="1"/>
                </a:lnTo>
                <a:lnTo>
                  <a:pt x="31" y="1"/>
                </a:lnTo>
                <a:lnTo>
                  <a:pt x="38" y="6"/>
                </a:lnTo>
                <a:lnTo>
                  <a:pt x="38" y="6"/>
                </a:lnTo>
                <a:lnTo>
                  <a:pt x="43" y="13"/>
                </a:lnTo>
                <a:lnTo>
                  <a:pt x="43" y="13"/>
                </a:lnTo>
                <a:lnTo>
                  <a:pt x="44" y="21"/>
                </a:lnTo>
                <a:lnTo>
                  <a:pt x="44" y="21"/>
                </a:lnTo>
                <a:lnTo>
                  <a:pt x="43" y="29"/>
                </a:lnTo>
                <a:lnTo>
                  <a:pt x="43" y="29"/>
                </a:lnTo>
                <a:lnTo>
                  <a:pt x="38" y="38"/>
                </a:lnTo>
                <a:lnTo>
                  <a:pt x="38" y="38"/>
                </a:lnTo>
                <a:lnTo>
                  <a:pt x="31" y="41"/>
                </a:lnTo>
                <a:lnTo>
                  <a:pt x="31" y="41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13" y="21"/>
                </a:moveTo>
                <a:lnTo>
                  <a:pt x="13" y="21"/>
                </a:lnTo>
                <a:lnTo>
                  <a:pt x="13" y="26"/>
                </a:lnTo>
                <a:lnTo>
                  <a:pt x="15" y="29"/>
                </a:lnTo>
                <a:lnTo>
                  <a:pt x="15" y="29"/>
                </a:lnTo>
                <a:lnTo>
                  <a:pt x="18" y="33"/>
                </a:lnTo>
                <a:lnTo>
                  <a:pt x="21" y="33"/>
                </a:lnTo>
                <a:lnTo>
                  <a:pt x="21" y="33"/>
                </a:lnTo>
                <a:lnTo>
                  <a:pt x="26" y="33"/>
                </a:lnTo>
                <a:lnTo>
                  <a:pt x="26" y="33"/>
                </a:lnTo>
                <a:lnTo>
                  <a:pt x="28" y="29"/>
                </a:lnTo>
                <a:lnTo>
                  <a:pt x="28" y="29"/>
                </a:lnTo>
                <a:lnTo>
                  <a:pt x="31" y="26"/>
                </a:lnTo>
                <a:lnTo>
                  <a:pt x="31" y="26"/>
                </a:lnTo>
                <a:lnTo>
                  <a:pt x="31" y="21"/>
                </a:lnTo>
                <a:lnTo>
                  <a:pt x="31" y="21"/>
                </a:lnTo>
                <a:lnTo>
                  <a:pt x="31" y="18"/>
                </a:lnTo>
                <a:lnTo>
                  <a:pt x="28" y="14"/>
                </a:lnTo>
                <a:lnTo>
                  <a:pt x="28" y="14"/>
                </a:lnTo>
                <a:lnTo>
                  <a:pt x="26" y="11"/>
                </a:lnTo>
                <a:lnTo>
                  <a:pt x="21" y="11"/>
                </a:lnTo>
                <a:lnTo>
                  <a:pt x="21" y="11"/>
                </a:lnTo>
                <a:lnTo>
                  <a:pt x="18" y="11"/>
                </a:lnTo>
                <a:lnTo>
                  <a:pt x="18" y="11"/>
                </a:lnTo>
                <a:lnTo>
                  <a:pt x="15" y="14"/>
                </a:lnTo>
                <a:lnTo>
                  <a:pt x="15" y="14"/>
                </a:lnTo>
                <a:lnTo>
                  <a:pt x="13" y="18"/>
                </a:lnTo>
                <a:lnTo>
                  <a:pt x="13" y="18"/>
                </a:lnTo>
                <a:lnTo>
                  <a:pt x="13" y="21"/>
                </a:lnTo>
                <a:lnTo>
                  <a:pt x="13" y="21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5"/>
          <p:cNvSpPr/>
          <p:nvPr/>
        </p:nvSpPr>
        <p:spPr bwMode="auto">
          <a:xfrm>
            <a:off x="2248404" y="2130171"/>
            <a:ext cx="72920" cy="69528"/>
          </a:xfrm>
          <a:custGeom>
            <a:avLst/>
            <a:gdLst>
              <a:gd name="T0" fmla="*/ 14 w 43"/>
              <a:gd name="T1" fmla="*/ 41 h 41"/>
              <a:gd name="T2" fmla="*/ 14 w 43"/>
              <a:gd name="T3" fmla="*/ 41 h 41"/>
              <a:gd name="T4" fmla="*/ 9 w 43"/>
              <a:gd name="T5" fmla="*/ 41 h 41"/>
              <a:gd name="T6" fmla="*/ 4 w 43"/>
              <a:gd name="T7" fmla="*/ 38 h 41"/>
              <a:gd name="T8" fmla="*/ 4 w 43"/>
              <a:gd name="T9" fmla="*/ 38 h 41"/>
              <a:gd name="T10" fmla="*/ 2 w 43"/>
              <a:gd name="T11" fmla="*/ 33 h 41"/>
              <a:gd name="T12" fmla="*/ 0 w 43"/>
              <a:gd name="T13" fmla="*/ 27 h 41"/>
              <a:gd name="T14" fmla="*/ 0 w 43"/>
              <a:gd name="T15" fmla="*/ 0 h 41"/>
              <a:gd name="T16" fmla="*/ 14 w 43"/>
              <a:gd name="T17" fmla="*/ 0 h 41"/>
              <a:gd name="T18" fmla="*/ 14 w 43"/>
              <a:gd name="T19" fmla="*/ 23 h 41"/>
              <a:gd name="T20" fmla="*/ 14 w 43"/>
              <a:gd name="T21" fmla="*/ 23 h 41"/>
              <a:gd name="T22" fmla="*/ 15 w 43"/>
              <a:gd name="T23" fmla="*/ 30 h 41"/>
              <a:gd name="T24" fmla="*/ 15 w 43"/>
              <a:gd name="T25" fmla="*/ 30 h 41"/>
              <a:gd name="T26" fmla="*/ 17 w 43"/>
              <a:gd name="T27" fmla="*/ 32 h 41"/>
              <a:gd name="T28" fmla="*/ 20 w 43"/>
              <a:gd name="T29" fmla="*/ 32 h 41"/>
              <a:gd name="T30" fmla="*/ 20 w 43"/>
              <a:gd name="T31" fmla="*/ 32 h 41"/>
              <a:gd name="T32" fmla="*/ 25 w 43"/>
              <a:gd name="T33" fmla="*/ 30 h 41"/>
              <a:gd name="T34" fmla="*/ 25 w 43"/>
              <a:gd name="T35" fmla="*/ 30 h 41"/>
              <a:gd name="T36" fmla="*/ 28 w 43"/>
              <a:gd name="T37" fmla="*/ 25 h 41"/>
              <a:gd name="T38" fmla="*/ 28 w 43"/>
              <a:gd name="T39" fmla="*/ 0 h 41"/>
              <a:gd name="T40" fmla="*/ 42 w 43"/>
              <a:gd name="T41" fmla="*/ 0 h 41"/>
              <a:gd name="T42" fmla="*/ 42 w 43"/>
              <a:gd name="T43" fmla="*/ 27 h 41"/>
              <a:gd name="T44" fmla="*/ 42 w 43"/>
              <a:gd name="T45" fmla="*/ 27 h 41"/>
              <a:gd name="T46" fmla="*/ 42 w 43"/>
              <a:gd name="T47" fmla="*/ 30 h 41"/>
              <a:gd name="T48" fmla="*/ 42 w 43"/>
              <a:gd name="T49" fmla="*/ 30 h 41"/>
              <a:gd name="T50" fmla="*/ 43 w 43"/>
              <a:gd name="T51" fmla="*/ 32 h 41"/>
              <a:gd name="T52" fmla="*/ 43 w 43"/>
              <a:gd name="T53" fmla="*/ 41 h 41"/>
              <a:gd name="T54" fmla="*/ 43 w 43"/>
              <a:gd name="T55" fmla="*/ 41 h 41"/>
              <a:gd name="T56" fmla="*/ 42 w 43"/>
              <a:gd name="T57" fmla="*/ 41 h 41"/>
              <a:gd name="T58" fmla="*/ 42 w 43"/>
              <a:gd name="T59" fmla="*/ 41 h 41"/>
              <a:gd name="T60" fmla="*/ 38 w 43"/>
              <a:gd name="T61" fmla="*/ 41 h 41"/>
              <a:gd name="T62" fmla="*/ 38 w 43"/>
              <a:gd name="T63" fmla="*/ 41 h 41"/>
              <a:gd name="T64" fmla="*/ 33 w 43"/>
              <a:gd name="T65" fmla="*/ 41 h 41"/>
              <a:gd name="T66" fmla="*/ 30 w 43"/>
              <a:gd name="T67" fmla="*/ 37 h 41"/>
              <a:gd name="T68" fmla="*/ 30 w 43"/>
              <a:gd name="T69" fmla="*/ 35 h 41"/>
              <a:gd name="T70" fmla="*/ 30 w 43"/>
              <a:gd name="T71" fmla="*/ 35 h 41"/>
              <a:gd name="T72" fmla="*/ 27 w 43"/>
              <a:gd name="T73" fmla="*/ 38 h 41"/>
              <a:gd name="T74" fmla="*/ 24 w 43"/>
              <a:gd name="T75" fmla="*/ 40 h 41"/>
              <a:gd name="T76" fmla="*/ 24 w 43"/>
              <a:gd name="T77" fmla="*/ 40 h 41"/>
              <a:gd name="T78" fmla="*/ 19 w 43"/>
              <a:gd name="T79" fmla="*/ 41 h 41"/>
              <a:gd name="T80" fmla="*/ 14 w 43"/>
              <a:gd name="T81" fmla="*/ 41 h 41"/>
              <a:gd name="T82" fmla="*/ 14 w 43"/>
              <a:gd name="T8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41">
                <a:moveTo>
                  <a:pt x="14" y="41"/>
                </a:moveTo>
                <a:lnTo>
                  <a:pt x="14" y="41"/>
                </a:lnTo>
                <a:lnTo>
                  <a:pt x="9" y="41"/>
                </a:lnTo>
                <a:lnTo>
                  <a:pt x="4" y="38"/>
                </a:lnTo>
                <a:lnTo>
                  <a:pt x="4" y="38"/>
                </a:lnTo>
                <a:lnTo>
                  <a:pt x="2" y="33"/>
                </a:lnTo>
                <a:lnTo>
                  <a:pt x="0" y="27"/>
                </a:lnTo>
                <a:lnTo>
                  <a:pt x="0" y="0"/>
                </a:lnTo>
                <a:lnTo>
                  <a:pt x="14" y="0"/>
                </a:lnTo>
                <a:lnTo>
                  <a:pt x="14" y="23"/>
                </a:lnTo>
                <a:lnTo>
                  <a:pt x="14" y="23"/>
                </a:lnTo>
                <a:lnTo>
                  <a:pt x="15" y="30"/>
                </a:lnTo>
                <a:lnTo>
                  <a:pt x="15" y="30"/>
                </a:lnTo>
                <a:lnTo>
                  <a:pt x="17" y="32"/>
                </a:lnTo>
                <a:lnTo>
                  <a:pt x="20" y="32"/>
                </a:lnTo>
                <a:lnTo>
                  <a:pt x="20" y="32"/>
                </a:lnTo>
                <a:lnTo>
                  <a:pt x="25" y="30"/>
                </a:lnTo>
                <a:lnTo>
                  <a:pt x="25" y="30"/>
                </a:lnTo>
                <a:lnTo>
                  <a:pt x="28" y="25"/>
                </a:lnTo>
                <a:lnTo>
                  <a:pt x="28" y="0"/>
                </a:lnTo>
                <a:lnTo>
                  <a:pt x="42" y="0"/>
                </a:lnTo>
                <a:lnTo>
                  <a:pt x="42" y="27"/>
                </a:lnTo>
                <a:lnTo>
                  <a:pt x="42" y="27"/>
                </a:lnTo>
                <a:lnTo>
                  <a:pt x="42" y="30"/>
                </a:lnTo>
                <a:lnTo>
                  <a:pt x="42" y="30"/>
                </a:lnTo>
                <a:lnTo>
                  <a:pt x="43" y="32"/>
                </a:lnTo>
                <a:lnTo>
                  <a:pt x="43" y="41"/>
                </a:lnTo>
                <a:lnTo>
                  <a:pt x="43" y="41"/>
                </a:lnTo>
                <a:lnTo>
                  <a:pt x="42" y="41"/>
                </a:lnTo>
                <a:lnTo>
                  <a:pt x="42" y="41"/>
                </a:lnTo>
                <a:lnTo>
                  <a:pt x="38" y="41"/>
                </a:lnTo>
                <a:lnTo>
                  <a:pt x="38" y="41"/>
                </a:lnTo>
                <a:lnTo>
                  <a:pt x="33" y="41"/>
                </a:lnTo>
                <a:lnTo>
                  <a:pt x="30" y="37"/>
                </a:lnTo>
                <a:lnTo>
                  <a:pt x="30" y="35"/>
                </a:lnTo>
                <a:lnTo>
                  <a:pt x="30" y="35"/>
                </a:lnTo>
                <a:lnTo>
                  <a:pt x="27" y="38"/>
                </a:lnTo>
                <a:lnTo>
                  <a:pt x="24" y="40"/>
                </a:lnTo>
                <a:lnTo>
                  <a:pt x="24" y="40"/>
                </a:lnTo>
                <a:lnTo>
                  <a:pt x="19" y="41"/>
                </a:lnTo>
                <a:lnTo>
                  <a:pt x="14" y="41"/>
                </a:lnTo>
                <a:lnTo>
                  <a:pt x="14" y="41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6"/>
          <p:cNvSpPr/>
          <p:nvPr/>
        </p:nvSpPr>
        <p:spPr bwMode="auto">
          <a:xfrm>
            <a:off x="2336586" y="2128476"/>
            <a:ext cx="44091" cy="71224"/>
          </a:xfrm>
          <a:custGeom>
            <a:avLst/>
            <a:gdLst>
              <a:gd name="T0" fmla="*/ 26 w 26"/>
              <a:gd name="T1" fmla="*/ 11 h 42"/>
              <a:gd name="T2" fmla="*/ 26 w 26"/>
              <a:gd name="T3" fmla="*/ 11 h 42"/>
              <a:gd name="T4" fmla="*/ 18 w 26"/>
              <a:gd name="T5" fmla="*/ 13 h 42"/>
              <a:gd name="T6" fmla="*/ 18 w 26"/>
              <a:gd name="T7" fmla="*/ 13 h 42"/>
              <a:gd name="T8" fmla="*/ 14 w 26"/>
              <a:gd name="T9" fmla="*/ 14 h 42"/>
              <a:gd name="T10" fmla="*/ 11 w 26"/>
              <a:gd name="T11" fmla="*/ 18 h 42"/>
              <a:gd name="T12" fmla="*/ 11 w 26"/>
              <a:gd name="T13" fmla="*/ 42 h 42"/>
              <a:gd name="T14" fmla="*/ 0 w 26"/>
              <a:gd name="T15" fmla="*/ 42 h 42"/>
              <a:gd name="T16" fmla="*/ 0 w 26"/>
              <a:gd name="T17" fmla="*/ 1 h 42"/>
              <a:gd name="T18" fmla="*/ 11 w 26"/>
              <a:gd name="T19" fmla="*/ 1 h 42"/>
              <a:gd name="T20" fmla="*/ 11 w 26"/>
              <a:gd name="T21" fmla="*/ 9 h 42"/>
              <a:gd name="T22" fmla="*/ 11 w 26"/>
              <a:gd name="T23" fmla="*/ 9 h 42"/>
              <a:gd name="T24" fmla="*/ 13 w 26"/>
              <a:gd name="T25" fmla="*/ 6 h 42"/>
              <a:gd name="T26" fmla="*/ 16 w 26"/>
              <a:gd name="T27" fmla="*/ 3 h 42"/>
              <a:gd name="T28" fmla="*/ 16 w 26"/>
              <a:gd name="T29" fmla="*/ 3 h 42"/>
              <a:gd name="T30" fmla="*/ 19 w 26"/>
              <a:gd name="T31" fmla="*/ 1 h 42"/>
              <a:gd name="T32" fmla="*/ 23 w 26"/>
              <a:gd name="T33" fmla="*/ 0 h 42"/>
              <a:gd name="T34" fmla="*/ 23 w 26"/>
              <a:gd name="T35" fmla="*/ 0 h 42"/>
              <a:gd name="T36" fmla="*/ 24 w 26"/>
              <a:gd name="T37" fmla="*/ 0 h 42"/>
              <a:gd name="T38" fmla="*/ 24 w 26"/>
              <a:gd name="T39" fmla="*/ 0 h 42"/>
              <a:gd name="T40" fmla="*/ 26 w 26"/>
              <a:gd name="T41" fmla="*/ 0 h 42"/>
              <a:gd name="T42" fmla="*/ 26 w 26"/>
              <a:gd name="T4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42">
                <a:moveTo>
                  <a:pt x="26" y="11"/>
                </a:moveTo>
                <a:lnTo>
                  <a:pt x="26" y="11"/>
                </a:lnTo>
                <a:lnTo>
                  <a:pt x="18" y="13"/>
                </a:lnTo>
                <a:lnTo>
                  <a:pt x="18" y="13"/>
                </a:lnTo>
                <a:lnTo>
                  <a:pt x="14" y="14"/>
                </a:lnTo>
                <a:lnTo>
                  <a:pt x="11" y="18"/>
                </a:lnTo>
                <a:lnTo>
                  <a:pt x="11" y="42"/>
                </a:lnTo>
                <a:lnTo>
                  <a:pt x="0" y="42"/>
                </a:lnTo>
                <a:lnTo>
                  <a:pt x="0" y="1"/>
                </a:lnTo>
                <a:lnTo>
                  <a:pt x="11" y="1"/>
                </a:lnTo>
                <a:lnTo>
                  <a:pt x="11" y="9"/>
                </a:lnTo>
                <a:lnTo>
                  <a:pt x="11" y="9"/>
                </a:lnTo>
                <a:lnTo>
                  <a:pt x="13" y="6"/>
                </a:lnTo>
                <a:lnTo>
                  <a:pt x="16" y="3"/>
                </a:lnTo>
                <a:lnTo>
                  <a:pt x="16" y="3"/>
                </a:lnTo>
                <a:lnTo>
                  <a:pt x="19" y="1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6" y="11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7"/>
          <p:cNvSpPr/>
          <p:nvPr/>
        </p:nvSpPr>
        <p:spPr bwMode="auto">
          <a:xfrm>
            <a:off x="2423072" y="2104735"/>
            <a:ext cx="96661" cy="94965"/>
          </a:xfrm>
          <a:custGeom>
            <a:avLst/>
            <a:gdLst>
              <a:gd name="T0" fmla="*/ 44 w 57"/>
              <a:gd name="T1" fmla="*/ 56 h 56"/>
              <a:gd name="T2" fmla="*/ 44 w 57"/>
              <a:gd name="T3" fmla="*/ 23 h 56"/>
              <a:gd name="T4" fmla="*/ 31 w 57"/>
              <a:gd name="T5" fmla="*/ 47 h 56"/>
              <a:gd name="T6" fmla="*/ 24 w 57"/>
              <a:gd name="T7" fmla="*/ 47 h 56"/>
              <a:gd name="T8" fmla="*/ 13 w 57"/>
              <a:gd name="T9" fmla="*/ 23 h 56"/>
              <a:gd name="T10" fmla="*/ 13 w 57"/>
              <a:gd name="T11" fmla="*/ 56 h 56"/>
              <a:gd name="T12" fmla="*/ 0 w 57"/>
              <a:gd name="T13" fmla="*/ 56 h 56"/>
              <a:gd name="T14" fmla="*/ 0 w 57"/>
              <a:gd name="T15" fmla="*/ 0 h 56"/>
              <a:gd name="T16" fmla="*/ 13 w 57"/>
              <a:gd name="T17" fmla="*/ 0 h 56"/>
              <a:gd name="T18" fmla="*/ 28 w 57"/>
              <a:gd name="T19" fmla="*/ 30 h 56"/>
              <a:gd name="T20" fmla="*/ 43 w 57"/>
              <a:gd name="T21" fmla="*/ 0 h 56"/>
              <a:gd name="T22" fmla="*/ 57 w 57"/>
              <a:gd name="T23" fmla="*/ 0 h 56"/>
              <a:gd name="T24" fmla="*/ 57 w 57"/>
              <a:gd name="T25" fmla="*/ 56 h 56"/>
              <a:gd name="T26" fmla="*/ 44 w 57"/>
              <a:gd name="T2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56">
                <a:moveTo>
                  <a:pt x="44" y="56"/>
                </a:moveTo>
                <a:lnTo>
                  <a:pt x="44" y="23"/>
                </a:lnTo>
                <a:lnTo>
                  <a:pt x="31" y="47"/>
                </a:lnTo>
                <a:lnTo>
                  <a:pt x="24" y="47"/>
                </a:lnTo>
                <a:lnTo>
                  <a:pt x="13" y="2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28" y="30"/>
                </a:lnTo>
                <a:lnTo>
                  <a:pt x="43" y="0"/>
                </a:lnTo>
                <a:lnTo>
                  <a:pt x="57" y="0"/>
                </a:lnTo>
                <a:lnTo>
                  <a:pt x="57" y="56"/>
                </a:lnTo>
                <a:lnTo>
                  <a:pt x="44" y="5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8"/>
          <p:cNvSpPr>
            <a:spLocks noEditPoints="1"/>
          </p:cNvSpPr>
          <p:nvPr/>
        </p:nvSpPr>
        <p:spPr bwMode="auto">
          <a:xfrm>
            <a:off x="2531604" y="2128476"/>
            <a:ext cx="72920" cy="71224"/>
          </a:xfrm>
          <a:custGeom>
            <a:avLst/>
            <a:gdLst>
              <a:gd name="T0" fmla="*/ 15 w 43"/>
              <a:gd name="T1" fmla="*/ 42 h 42"/>
              <a:gd name="T2" fmla="*/ 8 w 43"/>
              <a:gd name="T3" fmla="*/ 42 h 42"/>
              <a:gd name="T4" fmla="*/ 3 w 43"/>
              <a:gd name="T5" fmla="*/ 39 h 42"/>
              <a:gd name="T6" fmla="*/ 2 w 43"/>
              <a:gd name="T7" fmla="*/ 36 h 42"/>
              <a:gd name="T8" fmla="*/ 0 w 43"/>
              <a:gd name="T9" fmla="*/ 29 h 42"/>
              <a:gd name="T10" fmla="*/ 2 w 43"/>
              <a:gd name="T11" fmla="*/ 24 h 42"/>
              <a:gd name="T12" fmla="*/ 5 w 43"/>
              <a:gd name="T13" fmla="*/ 19 h 42"/>
              <a:gd name="T14" fmla="*/ 10 w 43"/>
              <a:gd name="T15" fmla="*/ 18 h 42"/>
              <a:gd name="T16" fmla="*/ 18 w 43"/>
              <a:gd name="T17" fmla="*/ 16 h 42"/>
              <a:gd name="T18" fmla="*/ 23 w 43"/>
              <a:gd name="T19" fmla="*/ 16 h 42"/>
              <a:gd name="T20" fmla="*/ 26 w 43"/>
              <a:gd name="T21" fmla="*/ 16 h 42"/>
              <a:gd name="T22" fmla="*/ 26 w 43"/>
              <a:gd name="T23" fmla="*/ 13 h 42"/>
              <a:gd name="T24" fmla="*/ 22 w 43"/>
              <a:gd name="T25" fmla="*/ 9 h 42"/>
              <a:gd name="T26" fmla="*/ 18 w 43"/>
              <a:gd name="T27" fmla="*/ 9 h 42"/>
              <a:gd name="T28" fmla="*/ 12 w 43"/>
              <a:gd name="T29" fmla="*/ 9 h 42"/>
              <a:gd name="T30" fmla="*/ 2 w 43"/>
              <a:gd name="T31" fmla="*/ 6 h 42"/>
              <a:gd name="T32" fmla="*/ 10 w 43"/>
              <a:gd name="T33" fmla="*/ 1 h 42"/>
              <a:gd name="T34" fmla="*/ 20 w 43"/>
              <a:gd name="T35" fmla="*/ 0 h 42"/>
              <a:gd name="T36" fmla="*/ 28 w 43"/>
              <a:gd name="T37" fmla="*/ 1 h 42"/>
              <a:gd name="T38" fmla="*/ 35 w 43"/>
              <a:gd name="T39" fmla="*/ 5 h 42"/>
              <a:gd name="T40" fmla="*/ 40 w 43"/>
              <a:gd name="T41" fmla="*/ 18 h 42"/>
              <a:gd name="T42" fmla="*/ 40 w 43"/>
              <a:gd name="T43" fmla="*/ 28 h 42"/>
              <a:gd name="T44" fmla="*/ 40 w 43"/>
              <a:gd name="T45" fmla="*/ 31 h 42"/>
              <a:gd name="T46" fmla="*/ 43 w 43"/>
              <a:gd name="T47" fmla="*/ 42 h 42"/>
              <a:gd name="T48" fmla="*/ 40 w 43"/>
              <a:gd name="T49" fmla="*/ 42 h 42"/>
              <a:gd name="T50" fmla="*/ 36 w 43"/>
              <a:gd name="T51" fmla="*/ 42 h 42"/>
              <a:gd name="T52" fmla="*/ 31 w 43"/>
              <a:gd name="T53" fmla="*/ 42 h 42"/>
              <a:gd name="T54" fmla="*/ 30 w 43"/>
              <a:gd name="T55" fmla="*/ 38 h 42"/>
              <a:gd name="T56" fmla="*/ 30 w 43"/>
              <a:gd name="T57" fmla="*/ 36 h 42"/>
              <a:gd name="T58" fmla="*/ 22 w 43"/>
              <a:gd name="T59" fmla="*/ 41 h 42"/>
              <a:gd name="T60" fmla="*/ 15 w 43"/>
              <a:gd name="T61" fmla="*/ 42 h 42"/>
              <a:gd name="T62" fmla="*/ 18 w 43"/>
              <a:gd name="T63" fmla="*/ 34 h 42"/>
              <a:gd name="T64" fmla="*/ 22 w 43"/>
              <a:gd name="T65" fmla="*/ 34 h 42"/>
              <a:gd name="T66" fmla="*/ 25 w 43"/>
              <a:gd name="T67" fmla="*/ 31 h 42"/>
              <a:gd name="T68" fmla="*/ 26 w 43"/>
              <a:gd name="T69" fmla="*/ 24 h 42"/>
              <a:gd name="T70" fmla="*/ 23 w 43"/>
              <a:gd name="T71" fmla="*/ 24 h 42"/>
              <a:gd name="T72" fmla="*/ 20 w 43"/>
              <a:gd name="T73" fmla="*/ 23 h 42"/>
              <a:gd name="T74" fmla="*/ 13 w 43"/>
              <a:gd name="T75" fmla="*/ 24 h 42"/>
              <a:gd name="T76" fmla="*/ 12 w 43"/>
              <a:gd name="T77" fmla="*/ 26 h 42"/>
              <a:gd name="T78" fmla="*/ 12 w 43"/>
              <a:gd name="T79" fmla="*/ 29 h 42"/>
              <a:gd name="T80" fmla="*/ 13 w 43"/>
              <a:gd name="T81" fmla="*/ 33 h 42"/>
              <a:gd name="T82" fmla="*/ 18 w 43"/>
              <a:gd name="T83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42">
                <a:moveTo>
                  <a:pt x="15" y="42"/>
                </a:moveTo>
                <a:lnTo>
                  <a:pt x="15" y="42"/>
                </a:lnTo>
                <a:lnTo>
                  <a:pt x="8" y="42"/>
                </a:lnTo>
                <a:lnTo>
                  <a:pt x="8" y="42"/>
                </a:lnTo>
                <a:lnTo>
                  <a:pt x="3" y="39"/>
                </a:lnTo>
                <a:lnTo>
                  <a:pt x="3" y="39"/>
                </a:lnTo>
                <a:lnTo>
                  <a:pt x="2" y="36"/>
                </a:lnTo>
                <a:lnTo>
                  <a:pt x="2" y="36"/>
                </a:lnTo>
                <a:lnTo>
                  <a:pt x="0" y="29"/>
                </a:lnTo>
                <a:lnTo>
                  <a:pt x="0" y="29"/>
                </a:lnTo>
                <a:lnTo>
                  <a:pt x="2" y="24"/>
                </a:lnTo>
                <a:lnTo>
                  <a:pt x="2" y="24"/>
                </a:lnTo>
                <a:lnTo>
                  <a:pt x="5" y="19"/>
                </a:lnTo>
                <a:lnTo>
                  <a:pt x="5" y="19"/>
                </a:lnTo>
                <a:lnTo>
                  <a:pt x="10" y="18"/>
                </a:lnTo>
                <a:lnTo>
                  <a:pt x="10" y="18"/>
                </a:lnTo>
                <a:lnTo>
                  <a:pt x="18" y="16"/>
                </a:lnTo>
                <a:lnTo>
                  <a:pt x="18" y="16"/>
                </a:lnTo>
                <a:lnTo>
                  <a:pt x="23" y="16"/>
                </a:lnTo>
                <a:lnTo>
                  <a:pt x="23" y="16"/>
                </a:lnTo>
                <a:lnTo>
                  <a:pt x="26" y="18"/>
                </a:lnTo>
                <a:lnTo>
                  <a:pt x="26" y="16"/>
                </a:lnTo>
                <a:lnTo>
                  <a:pt x="26" y="16"/>
                </a:lnTo>
                <a:lnTo>
                  <a:pt x="26" y="13"/>
                </a:lnTo>
                <a:lnTo>
                  <a:pt x="25" y="11"/>
                </a:lnTo>
                <a:lnTo>
                  <a:pt x="22" y="9"/>
                </a:lnTo>
                <a:lnTo>
                  <a:pt x="18" y="9"/>
                </a:lnTo>
                <a:lnTo>
                  <a:pt x="18" y="9"/>
                </a:lnTo>
                <a:lnTo>
                  <a:pt x="12" y="9"/>
                </a:lnTo>
                <a:lnTo>
                  <a:pt x="12" y="9"/>
                </a:lnTo>
                <a:lnTo>
                  <a:pt x="5" y="13"/>
                </a:lnTo>
                <a:lnTo>
                  <a:pt x="2" y="6"/>
                </a:lnTo>
                <a:lnTo>
                  <a:pt x="2" y="6"/>
                </a:lnTo>
                <a:lnTo>
                  <a:pt x="10" y="1"/>
                </a:lnTo>
                <a:lnTo>
                  <a:pt x="10" y="1"/>
                </a:lnTo>
                <a:lnTo>
                  <a:pt x="20" y="0"/>
                </a:lnTo>
                <a:lnTo>
                  <a:pt x="20" y="0"/>
                </a:lnTo>
                <a:lnTo>
                  <a:pt x="28" y="1"/>
                </a:lnTo>
                <a:lnTo>
                  <a:pt x="35" y="5"/>
                </a:lnTo>
                <a:lnTo>
                  <a:pt x="35" y="5"/>
                </a:lnTo>
                <a:lnTo>
                  <a:pt x="38" y="9"/>
                </a:lnTo>
                <a:lnTo>
                  <a:pt x="40" y="18"/>
                </a:lnTo>
                <a:lnTo>
                  <a:pt x="40" y="28"/>
                </a:lnTo>
                <a:lnTo>
                  <a:pt x="40" y="28"/>
                </a:lnTo>
                <a:lnTo>
                  <a:pt x="40" y="31"/>
                </a:lnTo>
                <a:lnTo>
                  <a:pt x="40" y="31"/>
                </a:lnTo>
                <a:lnTo>
                  <a:pt x="43" y="33"/>
                </a:lnTo>
                <a:lnTo>
                  <a:pt x="43" y="42"/>
                </a:lnTo>
                <a:lnTo>
                  <a:pt x="43" y="42"/>
                </a:lnTo>
                <a:lnTo>
                  <a:pt x="40" y="42"/>
                </a:lnTo>
                <a:lnTo>
                  <a:pt x="40" y="42"/>
                </a:lnTo>
                <a:lnTo>
                  <a:pt x="36" y="42"/>
                </a:lnTo>
                <a:lnTo>
                  <a:pt x="36" y="42"/>
                </a:lnTo>
                <a:lnTo>
                  <a:pt x="31" y="42"/>
                </a:lnTo>
                <a:lnTo>
                  <a:pt x="31" y="42"/>
                </a:lnTo>
                <a:lnTo>
                  <a:pt x="30" y="38"/>
                </a:lnTo>
                <a:lnTo>
                  <a:pt x="30" y="36"/>
                </a:lnTo>
                <a:lnTo>
                  <a:pt x="30" y="36"/>
                </a:lnTo>
                <a:lnTo>
                  <a:pt x="22" y="41"/>
                </a:lnTo>
                <a:lnTo>
                  <a:pt x="22" y="41"/>
                </a:lnTo>
                <a:lnTo>
                  <a:pt x="15" y="42"/>
                </a:lnTo>
                <a:lnTo>
                  <a:pt x="15" y="42"/>
                </a:lnTo>
                <a:close/>
                <a:moveTo>
                  <a:pt x="18" y="34"/>
                </a:moveTo>
                <a:lnTo>
                  <a:pt x="18" y="34"/>
                </a:lnTo>
                <a:lnTo>
                  <a:pt x="22" y="34"/>
                </a:lnTo>
                <a:lnTo>
                  <a:pt x="22" y="34"/>
                </a:lnTo>
                <a:lnTo>
                  <a:pt x="25" y="31"/>
                </a:lnTo>
                <a:lnTo>
                  <a:pt x="25" y="31"/>
                </a:lnTo>
                <a:lnTo>
                  <a:pt x="26" y="29"/>
                </a:lnTo>
                <a:lnTo>
                  <a:pt x="26" y="24"/>
                </a:lnTo>
                <a:lnTo>
                  <a:pt x="26" y="24"/>
                </a:lnTo>
                <a:lnTo>
                  <a:pt x="23" y="24"/>
                </a:lnTo>
                <a:lnTo>
                  <a:pt x="23" y="24"/>
                </a:lnTo>
                <a:lnTo>
                  <a:pt x="20" y="23"/>
                </a:lnTo>
                <a:lnTo>
                  <a:pt x="20" y="23"/>
                </a:lnTo>
                <a:lnTo>
                  <a:pt x="13" y="24"/>
                </a:lnTo>
                <a:lnTo>
                  <a:pt x="13" y="24"/>
                </a:lnTo>
                <a:lnTo>
                  <a:pt x="12" y="26"/>
                </a:lnTo>
                <a:lnTo>
                  <a:pt x="12" y="29"/>
                </a:lnTo>
                <a:lnTo>
                  <a:pt x="12" y="29"/>
                </a:lnTo>
                <a:lnTo>
                  <a:pt x="13" y="33"/>
                </a:lnTo>
                <a:lnTo>
                  <a:pt x="13" y="33"/>
                </a:lnTo>
                <a:lnTo>
                  <a:pt x="18" y="34"/>
                </a:lnTo>
                <a:lnTo>
                  <a:pt x="18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9"/>
          <p:cNvSpPr>
            <a:spLocks noEditPoints="1"/>
          </p:cNvSpPr>
          <p:nvPr/>
        </p:nvSpPr>
        <p:spPr bwMode="auto">
          <a:xfrm>
            <a:off x="2616394" y="2103039"/>
            <a:ext cx="18654" cy="96661"/>
          </a:xfrm>
          <a:custGeom>
            <a:avLst/>
            <a:gdLst>
              <a:gd name="T0" fmla="*/ 0 w 11"/>
              <a:gd name="T1" fmla="*/ 11 h 57"/>
              <a:gd name="T2" fmla="*/ 0 w 11"/>
              <a:gd name="T3" fmla="*/ 0 h 57"/>
              <a:gd name="T4" fmla="*/ 11 w 11"/>
              <a:gd name="T5" fmla="*/ 0 h 57"/>
              <a:gd name="T6" fmla="*/ 11 w 11"/>
              <a:gd name="T7" fmla="*/ 11 h 57"/>
              <a:gd name="T8" fmla="*/ 0 w 11"/>
              <a:gd name="T9" fmla="*/ 11 h 57"/>
              <a:gd name="T10" fmla="*/ 0 w 11"/>
              <a:gd name="T11" fmla="*/ 57 h 57"/>
              <a:gd name="T12" fmla="*/ 0 w 11"/>
              <a:gd name="T13" fmla="*/ 16 h 57"/>
              <a:gd name="T14" fmla="*/ 11 w 11"/>
              <a:gd name="T15" fmla="*/ 16 h 57"/>
              <a:gd name="T16" fmla="*/ 11 w 11"/>
              <a:gd name="T17" fmla="*/ 57 h 57"/>
              <a:gd name="T18" fmla="*/ 0 w 11"/>
              <a:gd name="T1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57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close/>
                <a:moveTo>
                  <a:pt x="0" y="57"/>
                </a:moveTo>
                <a:lnTo>
                  <a:pt x="0" y="16"/>
                </a:lnTo>
                <a:lnTo>
                  <a:pt x="11" y="16"/>
                </a:lnTo>
                <a:lnTo>
                  <a:pt x="11" y="57"/>
                </a:lnTo>
                <a:lnTo>
                  <a:pt x="0" y="57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0"/>
          <p:cNvSpPr/>
          <p:nvPr/>
        </p:nvSpPr>
        <p:spPr bwMode="auto">
          <a:xfrm>
            <a:off x="2652005" y="2128476"/>
            <a:ext cx="67832" cy="71224"/>
          </a:xfrm>
          <a:custGeom>
            <a:avLst/>
            <a:gdLst>
              <a:gd name="T0" fmla="*/ 40 w 40"/>
              <a:gd name="T1" fmla="*/ 42 h 42"/>
              <a:gd name="T2" fmla="*/ 26 w 40"/>
              <a:gd name="T3" fmla="*/ 42 h 42"/>
              <a:gd name="T4" fmla="*/ 26 w 40"/>
              <a:gd name="T5" fmla="*/ 19 h 42"/>
              <a:gd name="T6" fmla="*/ 26 w 40"/>
              <a:gd name="T7" fmla="*/ 19 h 42"/>
              <a:gd name="T8" fmla="*/ 26 w 40"/>
              <a:gd name="T9" fmla="*/ 16 h 42"/>
              <a:gd name="T10" fmla="*/ 25 w 40"/>
              <a:gd name="T11" fmla="*/ 13 h 42"/>
              <a:gd name="T12" fmla="*/ 25 w 40"/>
              <a:gd name="T13" fmla="*/ 13 h 42"/>
              <a:gd name="T14" fmla="*/ 23 w 40"/>
              <a:gd name="T15" fmla="*/ 11 h 42"/>
              <a:gd name="T16" fmla="*/ 21 w 40"/>
              <a:gd name="T17" fmla="*/ 11 h 42"/>
              <a:gd name="T18" fmla="*/ 21 w 40"/>
              <a:gd name="T19" fmla="*/ 11 h 42"/>
              <a:gd name="T20" fmla="*/ 18 w 40"/>
              <a:gd name="T21" fmla="*/ 11 h 42"/>
              <a:gd name="T22" fmla="*/ 18 w 40"/>
              <a:gd name="T23" fmla="*/ 11 h 42"/>
              <a:gd name="T24" fmla="*/ 15 w 40"/>
              <a:gd name="T25" fmla="*/ 13 h 42"/>
              <a:gd name="T26" fmla="*/ 15 w 40"/>
              <a:gd name="T27" fmla="*/ 13 h 42"/>
              <a:gd name="T28" fmla="*/ 13 w 40"/>
              <a:gd name="T29" fmla="*/ 16 h 42"/>
              <a:gd name="T30" fmla="*/ 13 w 40"/>
              <a:gd name="T31" fmla="*/ 16 h 42"/>
              <a:gd name="T32" fmla="*/ 12 w 40"/>
              <a:gd name="T33" fmla="*/ 19 h 42"/>
              <a:gd name="T34" fmla="*/ 12 w 40"/>
              <a:gd name="T35" fmla="*/ 42 h 42"/>
              <a:gd name="T36" fmla="*/ 0 w 40"/>
              <a:gd name="T37" fmla="*/ 42 h 42"/>
              <a:gd name="T38" fmla="*/ 0 w 40"/>
              <a:gd name="T39" fmla="*/ 1 h 42"/>
              <a:gd name="T40" fmla="*/ 10 w 40"/>
              <a:gd name="T41" fmla="*/ 1 h 42"/>
              <a:gd name="T42" fmla="*/ 10 w 40"/>
              <a:gd name="T43" fmla="*/ 8 h 42"/>
              <a:gd name="T44" fmla="*/ 10 w 40"/>
              <a:gd name="T45" fmla="*/ 8 h 42"/>
              <a:gd name="T46" fmla="*/ 13 w 40"/>
              <a:gd name="T47" fmla="*/ 5 h 42"/>
              <a:gd name="T48" fmla="*/ 17 w 40"/>
              <a:gd name="T49" fmla="*/ 3 h 42"/>
              <a:gd name="T50" fmla="*/ 17 w 40"/>
              <a:gd name="T51" fmla="*/ 3 h 42"/>
              <a:gd name="T52" fmla="*/ 21 w 40"/>
              <a:gd name="T53" fmla="*/ 1 h 42"/>
              <a:gd name="T54" fmla="*/ 26 w 40"/>
              <a:gd name="T55" fmla="*/ 0 h 42"/>
              <a:gd name="T56" fmla="*/ 26 w 40"/>
              <a:gd name="T57" fmla="*/ 0 h 42"/>
              <a:gd name="T58" fmla="*/ 33 w 40"/>
              <a:gd name="T59" fmla="*/ 1 h 42"/>
              <a:gd name="T60" fmla="*/ 33 w 40"/>
              <a:gd name="T61" fmla="*/ 1 h 42"/>
              <a:gd name="T62" fmla="*/ 36 w 40"/>
              <a:gd name="T63" fmla="*/ 6 h 42"/>
              <a:gd name="T64" fmla="*/ 36 w 40"/>
              <a:gd name="T65" fmla="*/ 6 h 42"/>
              <a:gd name="T66" fmla="*/ 40 w 40"/>
              <a:gd name="T67" fmla="*/ 11 h 42"/>
              <a:gd name="T68" fmla="*/ 40 w 40"/>
              <a:gd name="T69" fmla="*/ 11 h 42"/>
              <a:gd name="T70" fmla="*/ 40 w 40"/>
              <a:gd name="T71" fmla="*/ 16 h 42"/>
              <a:gd name="T72" fmla="*/ 40 w 40"/>
              <a:gd name="T7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42">
                <a:moveTo>
                  <a:pt x="40" y="42"/>
                </a:moveTo>
                <a:lnTo>
                  <a:pt x="26" y="42"/>
                </a:lnTo>
                <a:lnTo>
                  <a:pt x="26" y="19"/>
                </a:lnTo>
                <a:lnTo>
                  <a:pt x="26" y="19"/>
                </a:lnTo>
                <a:lnTo>
                  <a:pt x="26" y="16"/>
                </a:lnTo>
                <a:lnTo>
                  <a:pt x="25" y="13"/>
                </a:lnTo>
                <a:lnTo>
                  <a:pt x="25" y="13"/>
                </a:lnTo>
                <a:lnTo>
                  <a:pt x="23" y="11"/>
                </a:lnTo>
                <a:lnTo>
                  <a:pt x="21" y="11"/>
                </a:lnTo>
                <a:lnTo>
                  <a:pt x="21" y="11"/>
                </a:lnTo>
                <a:lnTo>
                  <a:pt x="18" y="11"/>
                </a:lnTo>
                <a:lnTo>
                  <a:pt x="18" y="11"/>
                </a:lnTo>
                <a:lnTo>
                  <a:pt x="15" y="13"/>
                </a:lnTo>
                <a:lnTo>
                  <a:pt x="15" y="13"/>
                </a:lnTo>
                <a:lnTo>
                  <a:pt x="13" y="16"/>
                </a:lnTo>
                <a:lnTo>
                  <a:pt x="13" y="16"/>
                </a:lnTo>
                <a:lnTo>
                  <a:pt x="12" y="19"/>
                </a:lnTo>
                <a:lnTo>
                  <a:pt x="12" y="42"/>
                </a:lnTo>
                <a:lnTo>
                  <a:pt x="0" y="42"/>
                </a:lnTo>
                <a:lnTo>
                  <a:pt x="0" y="1"/>
                </a:lnTo>
                <a:lnTo>
                  <a:pt x="10" y="1"/>
                </a:lnTo>
                <a:lnTo>
                  <a:pt x="10" y="8"/>
                </a:lnTo>
                <a:lnTo>
                  <a:pt x="10" y="8"/>
                </a:lnTo>
                <a:lnTo>
                  <a:pt x="13" y="5"/>
                </a:lnTo>
                <a:lnTo>
                  <a:pt x="17" y="3"/>
                </a:lnTo>
                <a:lnTo>
                  <a:pt x="17" y="3"/>
                </a:lnTo>
                <a:lnTo>
                  <a:pt x="21" y="1"/>
                </a:lnTo>
                <a:lnTo>
                  <a:pt x="26" y="0"/>
                </a:lnTo>
                <a:lnTo>
                  <a:pt x="26" y="0"/>
                </a:lnTo>
                <a:lnTo>
                  <a:pt x="33" y="1"/>
                </a:lnTo>
                <a:lnTo>
                  <a:pt x="33" y="1"/>
                </a:lnTo>
                <a:lnTo>
                  <a:pt x="36" y="6"/>
                </a:lnTo>
                <a:lnTo>
                  <a:pt x="36" y="6"/>
                </a:lnTo>
                <a:lnTo>
                  <a:pt x="40" y="11"/>
                </a:lnTo>
                <a:lnTo>
                  <a:pt x="40" y="11"/>
                </a:lnTo>
                <a:lnTo>
                  <a:pt x="40" y="16"/>
                </a:lnTo>
                <a:lnTo>
                  <a:pt x="40" y="4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1"/>
          <p:cNvSpPr/>
          <p:nvPr/>
        </p:nvSpPr>
        <p:spPr bwMode="auto">
          <a:xfrm>
            <a:off x="2758841" y="2104735"/>
            <a:ext cx="81399" cy="94965"/>
          </a:xfrm>
          <a:custGeom>
            <a:avLst/>
            <a:gdLst>
              <a:gd name="T0" fmla="*/ 48 w 48"/>
              <a:gd name="T1" fmla="*/ 12 h 56"/>
              <a:gd name="T2" fmla="*/ 29 w 48"/>
              <a:gd name="T3" fmla="*/ 12 h 56"/>
              <a:gd name="T4" fmla="*/ 29 w 48"/>
              <a:gd name="T5" fmla="*/ 56 h 56"/>
              <a:gd name="T6" fmla="*/ 16 w 48"/>
              <a:gd name="T7" fmla="*/ 56 h 56"/>
              <a:gd name="T8" fmla="*/ 16 w 48"/>
              <a:gd name="T9" fmla="*/ 12 h 56"/>
              <a:gd name="T10" fmla="*/ 0 w 48"/>
              <a:gd name="T11" fmla="*/ 12 h 56"/>
              <a:gd name="T12" fmla="*/ 0 w 48"/>
              <a:gd name="T13" fmla="*/ 0 h 56"/>
              <a:gd name="T14" fmla="*/ 48 w 48"/>
              <a:gd name="T15" fmla="*/ 0 h 56"/>
              <a:gd name="T16" fmla="*/ 48 w 48"/>
              <a:gd name="T17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56">
                <a:moveTo>
                  <a:pt x="48" y="12"/>
                </a:moveTo>
                <a:lnTo>
                  <a:pt x="29" y="12"/>
                </a:lnTo>
                <a:lnTo>
                  <a:pt x="29" y="56"/>
                </a:lnTo>
                <a:lnTo>
                  <a:pt x="16" y="56"/>
                </a:lnTo>
                <a:lnTo>
                  <a:pt x="16" y="12"/>
                </a:lnTo>
                <a:lnTo>
                  <a:pt x="0" y="12"/>
                </a:lnTo>
                <a:lnTo>
                  <a:pt x="0" y="0"/>
                </a:lnTo>
                <a:lnTo>
                  <a:pt x="48" y="0"/>
                </a:lnTo>
                <a:lnTo>
                  <a:pt x="48" y="1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>
            <a:off x="2848718" y="2103039"/>
            <a:ext cx="22046" cy="96661"/>
          </a:xfrm>
          <a:custGeom>
            <a:avLst/>
            <a:gdLst>
              <a:gd name="T0" fmla="*/ 0 w 13"/>
              <a:gd name="T1" fmla="*/ 11 h 57"/>
              <a:gd name="T2" fmla="*/ 0 w 13"/>
              <a:gd name="T3" fmla="*/ 0 h 57"/>
              <a:gd name="T4" fmla="*/ 13 w 13"/>
              <a:gd name="T5" fmla="*/ 0 h 57"/>
              <a:gd name="T6" fmla="*/ 13 w 13"/>
              <a:gd name="T7" fmla="*/ 11 h 57"/>
              <a:gd name="T8" fmla="*/ 0 w 13"/>
              <a:gd name="T9" fmla="*/ 11 h 57"/>
              <a:gd name="T10" fmla="*/ 0 w 13"/>
              <a:gd name="T11" fmla="*/ 57 h 57"/>
              <a:gd name="T12" fmla="*/ 0 w 13"/>
              <a:gd name="T13" fmla="*/ 16 h 57"/>
              <a:gd name="T14" fmla="*/ 13 w 13"/>
              <a:gd name="T15" fmla="*/ 16 h 57"/>
              <a:gd name="T16" fmla="*/ 13 w 13"/>
              <a:gd name="T17" fmla="*/ 57 h 57"/>
              <a:gd name="T18" fmla="*/ 0 w 13"/>
              <a:gd name="T1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57">
                <a:moveTo>
                  <a:pt x="0" y="11"/>
                </a:moveTo>
                <a:lnTo>
                  <a:pt x="0" y="0"/>
                </a:lnTo>
                <a:lnTo>
                  <a:pt x="13" y="0"/>
                </a:lnTo>
                <a:lnTo>
                  <a:pt x="13" y="11"/>
                </a:lnTo>
                <a:lnTo>
                  <a:pt x="0" y="11"/>
                </a:lnTo>
                <a:close/>
                <a:moveTo>
                  <a:pt x="0" y="57"/>
                </a:moveTo>
                <a:lnTo>
                  <a:pt x="0" y="16"/>
                </a:lnTo>
                <a:lnTo>
                  <a:pt x="13" y="16"/>
                </a:lnTo>
                <a:lnTo>
                  <a:pt x="13" y="57"/>
                </a:lnTo>
                <a:lnTo>
                  <a:pt x="0" y="57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3"/>
          <p:cNvSpPr/>
          <p:nvPr/>
        </p:nvSpPr>
        <p:spPr bwMode="auto">
          <a:xfrm>
            <a:off x="2879243" y="2108127"/>
            <a:ext cx="49179" cy="91573"/>
          </a:xfrm>
          <a:custGeom>
            <a:avLst/>
            <a:gdLst>
              <a:gd name="T0" fmla="*/ 29 w 29"/>
              <a:gd name="T1" fmla="*/ 53 h 54"/>
              <a:gd name="T2" fmla="*/ 29 w 29"/>
              <a:gd name="T3" fmla="*/ 53 h 54"/>
              <a:gd name="T4" fmla="*/ 24 w 29"/>
              <a:gd name="T5" fmla="*/ 54 h 54"/>
              <a:gd name="T6" fmla="*/ 24 w 29"/>
              <a:gd name="T7" fmla="*/ 54 h 54"/>
              <a:gd name="T8" fmla="*/ 16 w 29"/>
              <a:gd name="T9" fmla="*/ 54 h 54"/>
              <a:gd name="T10" fmla="*/ 16 w 29"/>
              <a:gd name="T11" fmla="*/ 54 h 54"/>
              <a:gd name="T12" fmla="*/ 13 w 29"/>
              <a:gd name="T13" fmla="*/ 54 h 54"/>
              <a:gd name="T14" fmla="*/ 13 w 29"/>
              <a:gd name="T15" fmla="*/ 54 h 54"/>
              <a:gd name="T16" fmla="*/ 8 w 29"/>
              <a:gd name="T17" fmla="*/ 53 h 54"/>
              <a:gd name="T18" fmla="*/ 8 w 29"/>
              <a:gd name="T19" fmla="*/ 53 h 54"/>
              <a:gd name="T20" fmla="*/ 6 w 29"/>
              <a:gd name="T21" fmla="*/ 50 h 54"/>
              <a:gd name="T22" fmla="*/ 6 w 29"/>
              <a:gd name="T23" fmla="*/ 50 h 54"/>
              <a:gd name="T24" fmla="*/ 5 w 29"/>
              <a:gd name="T25" fmla="*/ 45 h 54"/>
              <a:gd name="T26" fmla="*/ 5 w 29"/>
              <a:gd name="T27" fmla="*/ 23 h 54"/>
              <a:gd name="T28" fmla="*/ 0 w 29"/>
              <a:gd name="T29" fmla="*/ 23 h 54"/>
              <a:gd name="T30" fmla="*/ 0 w 29"/>
              <a:gd name="T31" fmla="*/ 13 h 54"/>
              <a:gd name="T32" fmla="*/ 5 w 29"/>
              <a:gd name="T33" fmla="*/ 13 h 54"/>
              <a:gd name="T34" fmla="*/ 5 w 29"/>
              <a:gd name="T35" fmla="*/ 0 h 54"/>
              <a:gd name="T36" fmla="*/ 18 w 29"/>
              <a:gd name="T37" fmla="*/ 0 h 54"/>
              <a:gd name="T38" fmla="*/ 18 w 29"/>
              <a:gd name="T39" fmla="*/ 13 h 54"/>
              <a:gd name="T40" fmla="*/ 26 w 29"/>
              <a:gd name="T41" fmla="*/ 13 h 54"/>
              <a:gd name="T42" fmla="*/ 26 w 29"/>
              <a:gd name="T43" fmla="*/ 23 h 54"/>
              <a:gd name="T44" fmla="*/ 18 w 29"/>
              <a:gd name="T45" fmla="*/ 23 h 54"/>
              <a:gd name="T46" fmla="*/ 18 w 29"/>
              <a:gd name="T47" fmla="*/ 40 h 54"/>
              <a:gd name="T48" fmla="*/ 18 w 29"/>
              <a:gd name="T49" fmla="*/ 40 h 54"/>
              <a:gd name="T50" fmla="*/ 19 w 29"/>
              <a:gd name="T51" fmla="*/ 43 h 54"/>
              <a:gd name="T52" fmla="*/ 19 w 29"/>
              <a:gd name="T53" fmla="*/ 43 h 54"/>
              <a:gd name="T54" fmla="*/ 21 w 29"/>
              <a:gd name="T55" fmla="*/ 43 h 54"/>
              <a:gd name="T56" fmla="*/ 21 w 29"/>
              <a:gd name="T57" fmla="*/ 43 h 54"/>
              <a:gd name="T58" fmla="*/ 24 w 29"/>
              <a:gd name="T59" fmla="*/ 43 h 54"/>
              <a:gd name="T60" fmla="*/ 24 w 29"/>
              <a:gd name="T61" fmla="*/ 43 h 54"/>
              <a:gd name="T62" fmla="*/ 28 w 29"/>
              <a:gd name="T63" fmla="*/ 43 h 54"/>
              <a:gd name="T64" fmla="*/ 29 w 29"/>
              <a:gd name="T6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54">
                <a:moveTo>
                  <a:pt x="29" y="53"/>
                </a:moveTo>
                <a:lnTo>
                  <a:pt x="29" y="53"/>
                </a:lnTo>
                <a:lnTo>
                  <a:pt x="24" y="54"/>
                </a:lnTo>
                <a:lnTo>
                  <a:pt x="24" y="54"/>
                </a:lnTo>
                <a:lnTo>
                  <a:pt x="16" y="54"/>
                </a:lnTo>
                <a:lnTo>
                  <a:pt x="16" y="54"/>
                </a:lnTo>
                <a:lnTo>
                  <a:pt x="13" y="54"/>
                </a:lnTo>
                <a:lnTo>
                  <a:pt x="13" y="54"/>
                </a:lnTo>
                <a:lnTo>
                  <a:pt x="8" y="53"/>
                </a:lnTo>
                <a:lnTo>
                  <a:pt x="8" y="53"/>
                </a:lnTo>
                <a:lnTo>
                  <a:pt x="6" y="50"/>
                </a:lnTo>
                <a:lnTo>
                  <a:pt x="6" y="50"/>
                </a:lnTo>
                <a:lnTo>
                  <a:pt x="5" y="45"/>
                </a:lnTo>
                <a:lnTo>
                  <a:pt x="5" y="23"/>
                </a:lnTo>
                <a:lnTo>
                  <a:pt x="0" y="23"/>
                </a:lnTo>
                <a:lnTo>
                  <a:pt x="0" y="13"/>
                </a:lnTo>
                <a:lnTo>
                  <a:pt x="5" y="13"/>
                </a:lnTo>
                <a:lnTo>
                  <a:pt x="5" y="0"/>
                </a:lnTo>
                <a:lnTo>
                  <a:pt x="18" y="0"/>
                </a:lnTo>
                <a:lnTo>
                  <a:pt x="18" y="13"/>
                </a:lnTo>
                <a:lnTo>
                  <a:pt x="26" y="13"/>
                </a:lnTo>
                <a:lnTo>
                  <a:pt x="26" y="23"/>
                </a:lnTo>
                <a:lnTo>
                  <a:pt x="18" y="23"/>
                </a:lnTo>
                <a:lnTo>
                  <a:pt x="18" y="40"/>
                </a:lnTo>
                <a:lnTo>
                  <a:pt x="18" y="40"/>
                </a:lnTo>
                <a:lnTo>
                  <a:pt x="19" y="43"/>
                </a:lnTo>
                <a:lnTo>
                  <a:pt x="19" y="43"/>
                </a:lnTo>
                <a:lnTo>
                  <a:pt x="21" y="43"/>
                </a:lnTo>
                <a:lnTo>
                  <a:pt x="21" y="43"/>
                </a:lnTo>
                <a:lnTo>
                  <a:pt x="24" y="43"/>
                </a:lnTo>
                <a:lnTo>
                  <a:pt x="24" y="43"/>
                </a:lnTo>
                <a:lnTo>
                  <a:pt x="28" y="43"/>
                </a:lnTo>
                <a:lnTo>
                  <a:pt x="29" y="53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4"/>
          <p:cNvSpPr/>
          <p:nvPr/>
        </p:nvSpPr>
        <p:spPr bwMode="auto">
          <a:xfrm>
            <a:off x="2936900" y="2103039"/>
            <a:ext cx="39004" cy="96661"/>
          </a:xfrm>
          <a:custGeom>
            <a:avLst/>
            <a:gdLst>
              <a:gd name="T0" fmla="*/ 0 w 23"/>
              <a:gd name="T1" fmla="*/ 0 h 57"/>
              <a:gd name="T2" fmla="*/ 14 w 23"/>
              <a:gd name="T3" fmla="*/ 0 h 57"/>
              <a:gd name="T4" fmla="*/ 14 w 23"/>
              <a:gd name="T5" fmla="*/ 43 h 57"/>
              <a:gd name="T6" fmla="*/ 14 w 23"/>
              <a:gd name="T7" fmla="*/ 43 h 57"/>
              <a:gd name="T8" fmla="*/ 14 w 23"/>
              <a:gd name="T9" fmla="*/ 46 h 57"/>
              <a:gd name="T10" fmla="*/ 17 w 23"/>
              <a:gd name="T11" fmla="*/ 48 h 57"/>
              <a:gd name="T12" fmla="*/ 17 w 23"/>
              <a:gd name="T13" fmla="*/ 48 h 57"/>
              <a:gd name="T14" fmla="*/ 18 w 23"/>
              <a:gd name="T15" fmla="*/ 48 h 57"/>
              <a:gd name="T16" fmla="*/ 18 w 23"/>
              <a:gd name="T17" fmla="*/ 48 h 57"/>
              <a:gd name="T18" fmla="*/ 22 w 23"/>
              <a:gd name="T19" fmla="*/ 46 h 57"/>
              <a:gd name="T20" fmla="*/ 23 w 23"/>
              <a:gd name="T21" fmla="*/ 56 h 57"/>
              <a:gd name="T22" fmla="*/ 23 w 23"/>
              <a:gd name="T23" fmla="*/ 56 h 57"/>
              <a:gd name="T24" fmla="*/ 17 w 23"/>
              <a:gd name="T25" fmla="*/ 57 h 57"/>
              <a:gd name="T26" fmla="*/ 17 w 23"/>
              <a:gd name="T27" fmla="*/ 57 h 57"/>
              <a:gd name="T28" fmla="*/ 12 w 23"/>
              <a:gd name="T29" fmla="*/ 57 h 57"/>
              <a:gd name="T30" fmla="*/ 12 w 23"/>
              <a:gd name="T31" fmla="*/ 57 h 57"/>
              <a:gd name="T32" fmla="*/ 7 w 23"/>
              <a:gd name="T33" fmla="*/ 57 h 57"/>
              <a:gd name="T34" fmla="*/ 4 w 23"/>
              <a:gd name="T35" fmla="*/ 56 h 57"/>
              <a:gd name="T36" fmla="*/ 4 w 23"/>
              <a:gd name="T37" fmla="*/ 56 h 57"/>
              <a:gd name="T38" fmla="*/ 0 w 23"/>
              <a:gd name="T39" fmla="*/ 53 h 57"/>
              <a:gd name="T40" fmla="*/ 0 w 23"/>
              <a:gd name="T41" fmla="*/ 48 h 57"/>
              <a:gd name="T42" fmla="*/ 0 w 23"/>
              <a:gd name="T4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57">
                <a:moveTo>
                  <a:pt x="0" y="0"/>
                </a:moveTo>
                <a:lnTo>
                  <a:pt x="14" y="0"/>
                </a:lnTo>
                <a:lnTo>
                  <a:pt x="14" y="43"/>
                </a:lnTo>
                <a:lnTo>
                  <a:pt x="14" y="43"/>
                </a:lnTo>
                <a:lnTo>
                  <a:pt x="14" y="46"/>
                </a:lnTo>
                <a:lnTo>
                  <a:pt x="17" y="48"/>
                </a:lnTo>
                <a:lnTo>
                  <a:pt x="17" y="48"/>
                </a:lnTo>
                <a:lnTo>
                  <a:pt x="18" y="48"/>
                </a:lnTo>
                <a:lnTo>
                  <a:pt x="18" y="48"/>
                </a:lnTo>
                <a:lnTo>
                  <a:pt x="22" y="46"/>
                </a:lnTo>
                <a:lnTo>
                  <a:pt x="23" y="56"/>
                </a:lnTo>
                <a:lnTo>
                  <a:pt x="23" y="56"/>
                </a:lnTo>
                <a:lnTo>
                  <a:pt x="17" y="57"/>
                </a:lnTo>
                <a:lnTo>
                  <a:pt x="17" y="57"/>
                </a:lnTo>
                <a:lnTo>
                  <a:pt x="12" y="57"/>
                </a:lnTo>
                <a:lnTo>
                  <a:pt x="12" y="57"/>
                </a:lnTo>
                <a:lnTo>
                  <a:pt x="7" y="57"/>
                </a:lnTo>
                <a:lnTo>
                  <a:pt x="4" y="56"/>
                </a:lnTo>
                <a:lnTo>
                  <a:pt x="4" y="56"/>
                </a:lnTo>
                <a:lnTo>
                  <a:pt x="0" y="53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2979296" y="2128476"/>
            <a:ext cx="76312" cy="71224"/>
          </a:xfrm>
          <a:custGeom>
            <a:avLst/>
            <a:gdLst>
              <a:gd name="T0" fmla="*/ 22 w 45"/>
              <a:gd name="T1" fmla="*/ 42 h 42"/>
              <a:gd name="T2" fmla="*/ 22 w 45"/>
              <a:gd name="T3" fmla="*/ 42 h 42"/>
              <a:gd name="T4" fmla="*/ 13 w 45"/>
              <a:gd name="T5" fmla="*/ 41 h 42"/>
              <a:gd name="T6" fmla="*/ 13 w 45"/>
              <a:gd name="T7" fmla="*/ 41 h 42"/>
              <a:gd name="T8" fmla="*/ 5 w 45"/>
              <a:gd name="T9" fmla="*/ 38 h 42"/>
              <a:gd name="T10" fmla="*/ 5 w 45"/>
              <a:gd name="T11" fmla="*/ 38 h 42"/>
              <a:gd name="T12" fmla="*/ 2 w 45"/>
              <a:gd name="T13" fmla="*/ 31 h 42"/>
              <a:gd name="T14" fmla="*/ 2 w 45"/>
              <a:gd name="T15" fmla="*/ 31 h 42"/>
              <a:gd name="T16" fmla="*/ 0 w 45"/>
              <a:gd name="T17" fmla="*/ 23 h 42"/>
              <a:gd name="T18" fmla="*/ 0 w 45"/>
              <a:gd name="T19" fmla="*/ 23 h 42"/>
              <a:gd name="T20" fmla="*/ 2 w 45"/>
              <a:gd name="T21" fmla="*/ 14 h 42"/>
              <a:gd name="T22" fmla="*/ 2 w 45"/>
              <a:gd name="T23" fmla="*/ 14 h 42"/>
              <a:gd name="T24" fmla="*/ 5 w 45"/>
              <a:gd name="T25" fmla="*/ 6 h 42"/>
              <a:gd name="T26" fmla="*/ 5 w 45"/>
              <a:gd name="T27" fmla="*/ 6 h 42"/>
              <a:gd name="T28" fmla="*/ 13 w 45"/>
              <a:gd name="T29" fmla="*/ 1 h 42"/>
              <a:gd name="T30" fmla="*/ 13 w 45"/>
              <a:gd name="T31" fmla="*/ 1 h 42"/>
              <a:gd name="T32" fmla="*/ 22 w 45"/>
              <a:gd name="T33" fmla="*/ 0 h 42"/>
              <a:gd name="T34" fmla="*/ 22 w 45"/>
              <a:gd name="T35" fmla="*/ 0 h 42"/>
              <a:gd name="T36" fmla="*/ 31 w 45"/>
              <a:gd name="T37" fmla="*/ 1 h 42"/>
              <a:gd name="T38" fmla="*/ 31 w 45"/>
              <a:gd name="T39" fmla="*/ 1 h 42"/>
              <a:gd name="T40" fmla="*/ 38 w 45"/>
              <a:gd name="T41" fmla="*/ 6 h 42"/>
              <a:gd name="T42" fmla="*/ 38 w 45"/>
              <a:gd name="T43" fmla="*/ 6 h 42"/>
              <a:gd name="T44" fmla="*/ 43 w 45"/>
              <a:gd name="T45" fmla="*/ 13 h 42"/>
              <a:gd name="T46" fmla="*/ 43 w 45"/>
              <a:gd name="T47" fmla="*/ 13 h 42"/>
              <a:gd name="T48" fmla="*/ 45 w 45"/>
              <a:gd name="T49" fmla="*/ 21 h 42"/>
              <a:gd name="T50" fmla="*/ 45 w 45"/>
              <a:gd name="T51" fmla="*/ 21 h 42"/>
              <a:gd name="T52" fmla="*/ 45 w 45"/>
              <a:gd name="T53" fmla="*/ 24 h 42"/>
              <a:gd name="T54" fmla="*/ 45 w 45"/>
              <a:gd name="T55" fmla="*/ 24 h 42"/>
              <a:gd name="T56" fmla="*/ 45 w 45"/>
              <a:gd name="T57" fmla="*/ 26 h 42"/>
              <a:gd name="T58" fmla="*/ 13 w 45"/>
              <a:gd name="T59" fmla="*/ 26 h 42"/>
              <a:gd name="T60" fmla="*/ 13 w 45"/>
              <a:gd name="T61" fmla="*/ 26 h 42"/>
              <a:gd name="T62" fmla="*/ 13 w 45"/>
              <a:gd name="T63" fmla="*/ 29 h 42"/>
              <a:gd name="T64" fmla="*/ 17 w 45"/>
              <a:gd name="T65" fmla="*/ 33 h 42"/>
              <a:gd name="T66" fmla="*/ 17 w 45"/>
              <a:gd name="T67" fmla="*/ 33 h 42"/>
              <a:gd name="T68" fmla="*/ 20 w 45"/>
              <a:gd name="T69" fmla="*/ 34 h 42"/>
              <a:gd name="T70" fmla="*/ 23 w 45"/>
              <a:gd name="T71" fmla="*/ 34 h 42"/>
              <a:gd name="T72" fmla="*/ 23 w 45"/>
              <a:gd name="T73" fmla="*/ 34 h 42"/>
              <a:gd name="T74" fmla="*/ 28 w 45"/>
              <a:gd name="T75" fmla="*/ 33 h 42"/>
              <a:gd name="T76" fmla="*/ 28 w 45"/>
              <a:gd name="T77" fmla="*/ 33 h 42"/>
              <a:gd name="T78" fmla="*/ 31 w 45"/>
              <a:gd name="T79" fmla="*/ 29 h 42"/>
              <a:gd name="T80" fmla="*/ 41 w 45"/>
              <a:gd name="T81" fmla="*/ 33 h 42"/>
              <a:gd name="T82" fmla="*/ 41 w 45"/>
              <a:gd name="T83" fmla="*/ 33 h 42"/>
              <a:gd name="T84" fmla="*/ 38 w 45"/>
              <a:gd name="T85" fmla="*/ 36 h 42"/>
              <a:gd name="T86" fmla="*/ 35 w 45"/>
              <a:gd name="T87" fmla="*/ 41 h 42"/>
              <a:gd name="T88" fmla="*/ 35 w 45"/>
              <a:gd name="T89" fmla="*/ 41 h 42"/>
              <a:gd name="T90" fmla="*/ 28 w 45"/>
              <a:gd name="T91" fmla="*/ 42 h 42"/>
              <a:gd name="T92" fmla="*/ 22 w 45"/>
              <a:gd name="T93" fmla="*/ 42 h 42"/>
              <a:gd name="T94" fmla="*/ 22 w 45"/>
              <a:gd name="T95" fmla="*/ 42 h 42"/>
              <a:gd name="T96" fmla="*/ 31 w 45"/>
              <a:gd name="T97" fmla="*/ 18 h 42"/>
              <a:gd name="T98" fmla="*/ 31 w 45"/>
              <a:gd name="T99" fmla="*/ 18 h 42"/>
              <a:gd name="T100" fmla="*/ 30 w 45"/>
              <a:gd name="T101" fmla="*/ 14 h 42"/>
              <a:gd name="T102" fmla="*/ 28 w 45"/>
              <a:gd name="T103" fmla="*/ 11 h 42"/>
              <a:gd name="T104" fmla="*/ 28 w 45"/>
              <a:gd name="T105" fmla="*/ 11 h 42"/>
              <a:gd name="T106" fmla="*/ 25 w 45"/>
              <a:gd name="T107" fmla="*/ 9 h 42"/>
              <a:gd name="T108" fmla="*/ 22 w 45"/>
              <a:gd name="T109" fmla="*/ 9 h 42"/>
              <a:gd name="T110" fmla="*/ 22 w 45"/>
              <a:gd name="T111" fmla="*/ 9 h 42"/>
              <a:gd name="T112" fmla="*/ 18 w 45"/>
              <a:gd name="T113" fmla="*/ 9 h 42"/>
              <a:gd name="T114" fmla="*/ 15 w 45"/>
              <a:gd name="T115" fmla="*/ 11 h 42"/>
              <a:gd name="T116" fmla="*/ 15 w 45"/>
              <a:gd name="T117" fmla="*/ 11 h 42"/>
              <a:gd name="T118" fmla="*/ 13 w 45"/>
              <a:gd name="T119" fmla="*/ 14 h 42"/>
              <a:gd name="T120" fmla="*/ 13 w 45"/>
              <a:gd name="T121" fmla="*/ 18 h 42"/>
              <a:gd name="T122" fmla="*/ 31 w 45"/>
              <a:gd name="T123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" h="42">
                <a:moveTo>
                  <a:pt x="22" y="42"/>
                </a:moveTo>
                <a:lnTo>
                  <a:pt x="22" y="42"/>
                </a:lnTo>
                <a:lnTo>
                  <a:pt x="13" y="41"/>
                </a:lnTo>
                <a:lnTo>
                  <a:pt x="13" y="41"/>
                </a:lnTo>
                <a:lnTo>
                  <a:pt x="5" y="38"/>
                </a:lnTo>
                <a:lnTo>
                  <a:pt x="5" y="38"/>
                </a:lnTo>
                <a:lnTo>
                  <a:pt x="2" y="31"/>
                </a:lnTo>
                <a:lnTo>
                  <a:pt x="2" y="31"/>
                </a:lnTo>
                <a:lnTo>
                  <a:pt x="0" y="23"/>
                </a:lnTo>
                <a:lnTo>
                  <a:pt x="0" y="23"/>
                </a:lnTo>
                <a:lnTo>
                  <a:pt x="2" y="14"/>
                </a:lnTo>
                <a:lnTo>
                  <a:pt x="2" y="14"/>
                </a:lnTo>
                <a:lnTo>
                  <a:pt x="5" y="6"/>
                </a:lnTo>
                <a:lnTo>
                  <a:pt x="5" y="6"/>
                </a:lnTo>
                <a:lnTo>
                  <a:pt x="13" y="1"/>
                </a:lnTo>
                <a:lnTo>
                  <a:pt x="13" y="1"/>
                </a:lnTo>
                <a:lnTo>
                  <a:pt x="22" y="0"/>
                </a:lnTo>
                <a:lnTo>
                  <a:pt x="22" y="0"/>
                </a:lnTo>
                <a:lnTo>
                  <a:pt x="31" y="1"/>
                </a:lnTo>
                <a:lnTo>
                  <a:pt x="31" y="1"/>
                </a:lnTo>
                <a:lnTo>
                  <a:pt x="38" y="6"/>
                </a:lnTo>
                <a:lnTo>
                  <a:pt x="38" y="6"/>
                </a:lnTo>
                <a:lnTo>
                  <a:pt x="43" y="13"/>
                </a:lnTo>
                <a:lnTo>
                  <a:pt x="43" y="13"/>
                </a:lnTo>
                <a:lnTo>
                  <a:pt x="45" y="21"/>
                </a:lnTo>
                <a:lnTo>
                  <a:pt x="45" y="21"/>
                </a:lnTo>
                <a:lnTo>
                  <a:pt x="45" y="24"/>
                </a:lnTo>
                <a:lnTo>
                  <a:pt x="45" y="24"/>
                </a:lnTo>
                <a:lnTo>
                  <a:pt x="45" y="26"/>
                </a:lnTo>
                <a:lnTo>
                  <a:pt x="13" y="26"/>
                </a:lnTo>
                <a:lnTo>
                  <a:pt x="13" y="26"/>
                </a:lnTo>
                <a:lnTo>
                  <a:pt x="13" y="29"/>
                </a:lnTo>
                <a:lnTo>
                  <a:pt x="17" y="33"/>
                </a:lnTo>
                <a:lnTo>
                  <a:pt x="17" y="33"/>
                </a:lnTo>
                <a:lnTo>
                  <a:pt x="20" y="34"/>
                </a:lnTo>
                <a:lnTo>
                  <a:pt x="23" y="34"/>
                </a:lnTo>
                <a:lnTo>
                  <a:pt x="23" y="34"/>
                </a:lnTo>
                <a:lnTo>
                  <a:pt x="28" y="33"/>
                </a:lnTo>
                <a:lnTo>
                  <a:pt x="28" y="33"/>
                </a:lnTo>
                <a:lnTo>
                  <a:pt x="31" y="29"/>
                </a:lnTo>
                <a:lnTo>
                  <a:pt x="41" y="33"/>
                </a:lnTo>
                <a:lnTo>
                  <a:pt x="41" y="33"/>
                </a:lnTo>
                <a:lnTo>
                  <a:pt x="38" y="36"/>
                </a:lnTo>
                <a:lnTo>
                  <a:pt x="35" y="41"/>
                </a:lnTo>
                <a:lnTo>
                  <a:pt x="35" y="41"/>
                </a:lnTo>
                <a:lnTo>
                  <a:pt x="28" y="42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31" y="18"/>
                </a:moveTo>
                <a:lnTo>
                  <a:pt x="31" y="18"/>
                </a:lnTo>
                <a:lnTo>
                  <a:pt x="30" y="14"/>
                </a:lnTo>
                <a:lnTo>
                  <a:pt x="28" y="11"/>
                </a:lnTo>
                <a:lnTo>
                  <a:pt x="28" y="11"/>
                </a:lnTo>
                <a:lnTo>
                  <a:pt x="25" y="9"/>
                </a:lnTo>
                <a:lnTo>
                  <a:pt x="22" y="9"/>
                </a:lnTo>
                <a:lnTo>
                  <a:pt x="22" y="9"/>
                </a:lnTo>
                <a:lnTo>
                  <a:pt x="18" y="9"/>
                </a:lnTo>
                <a:lnTo>
                  <a:pt x="15" y="11"/>
                </a:lnTo>
                <a:lnTo>
                  <a:pt x="15" y="11"/>
                </a:lnTo>
                <a:lnTo>
                  <a:pt x="13" y="14"/>
                </a:lnTo>
                <a:lnTo>
                  <a:pt x="13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6"/>
          <p:cNvSpPr/>
          <p:nvPr/>
        </p:nvSpPr>
        <p:spPr bwMode="auto">
          <a:xfrm>
            <a:off x="2626569" y="1802882"/>
            <a:ext cx="188235" cy="98357"/>
          </a:xfrm>
          <a:custGeom>
            <a:avLst/>
            <a:gdLst>
              <a:gd name="T0" fmla="*/ 98 w 111"/>
              <a:gd name="T1" fmla="*/ 5 h 58"/>
              <a:gd name="T2" fmla="*/ 98 w 111"/>
              <a:gd name="T3" fmla="*/ 5 h 58"/>
              <a:gd name="T4" fmla="*/ 74 w 111"/>
              <a:gd name="T5" fmla="*/ 0 h 58"/>
              <a:gd name="T6" fmla="*/ 74 w 111"/>
              <a:gd name="T7" fmla="*/ 0 h 58"/>
              <a:gd name="T8" fmla="*/ 71 w 111"/>
              <a:gd name="T9" fmla="*/ 2 h 58"/>
              <a:gd name="T10" fmla="*/ 71 w 111"/>
              <a:gd name="T11" fmla="*/ 2 h 58"/>
              <a:gd name="T12" fmla="*/ 65 w 111"/>
              <a:gd name="T13" fmla="*/ 7 h 58"/>
              <a:gd name="T14" fmla="*/ 56 w 111"/>
              <a:gd name="T15" fmla="*/ 7 h 58"/>
              <a:gd name="T16" fmla="*/ 48 w 111"/>
              <a:gd name="T17" fmla="*/ 5 h 58"/>
              <a:gd name="T18" fmla="*/ 40 w 111"/>
              <a:gd name="T19" fmla="*/ 0 h 58"/>
              <a:gd name="T20" fmla="*/ 40 w 111"/>
              <a:gd name="T21" fmla="*/ 0 h 58"/>
              <a:gd name="T22" fmla="*/ 36 w 111"/>
              <a:gd name="T23" fmla="*/ 0 h 58"/>
              <a:gd name="T24" fmla="*/ 36 w 111"/>
              <a:gd name="T25" fmla="*/ 0 h 58"/>
              <a:gd name="T26" fmla="*/ 25 w 111"/>
              <a:gd name="T27" fmla="*/ 2 h 58"/>
              <a:gd name="T28" fmla="*/ 17 w 111"/>
              <a:gd name="T29" fmla="*/ 5 h 58"/>
              <a:gd name="T30" fmla="*/ 17 w 111"/>
              <a:gd name="T31" fmla="*/ 5 h 58"/>
              <a:gd name="T32" fmla="*/ 10 w 111"/>
              <a:gd name="T33" fmla="*/ 8 h 58"/>
              <a:gd name="T34" fmla="*/ 5 w 111"/>
              <a:gd name="T35" fmla="*/ 13 h 58"/>
              <a:gd name="T36" fmla="*/ 2 w 111"/>
              <a:gd name="T37" fmla="*/ 20 h 58"/>
              <a:gd name="T38" fmla="*/ 0 w 111"/>
              <a:gd name="T39" fmla="*/ 27 h 58"/>
              <a:gd name="T40" fmla="*/ 2 w 111"/>
              <a:gd name="T41" fmla="*/ 27 h 58"/>
              <a:gd name="T42" fmla="*/ 2 w 111"/>
              <a:gd name="T43" fmla="*/ 27 h 58"/>
              <a:gd name="T44" fmla="*/ 17 w 111"/>
              <a:gd name="T45" fmla="*/ 30 h 58"/>
              <a:gd name="T46" fmla="*/ 30 w 111"/>
              <a:gd name="T47" fmla="*/ 35 h 58"/>
              <a:gd name="T48" fmla="*/ 36 w 111"/>
              <a:gd name="T49" fmla="*/ 38 h 58"/>
              <a:gd name="T50" fmla="*/ 40 w 111"/>
              <a:gd name="T51" fmla="*/ 43 h 58"/>
              <a:gd name="T52" fmla="*/ 43 w 111"/>
              <a:gd name="T53" fmla="*/ 50 h 58"/>
              <a:gd name="T54" fmla="*/ 46 w 111"/>
              <a:gd name="T55" fmla="*/ 58 h 58"/>
              <a:gd name="T56" fmla="*/ 46 w 111"/>
              <a:gd name="T57" fmla="*/ 58 h 58"/>
              <a:gd name="T58" fmla="*/ 61 w 111"/>
              <a:gd name="T59" fmla="*/ 58 h 58"/>
              <a:gd name="T60" fmla="*/ 76 w 111"/>
              <a:gd name="T61" fmla="*/ 58 h 58"/>
              <a:gd name="T62" fmla="*/ 91 w 111"/>
              <a:gd name="T63" fmla="*/ 55 h 58"/>
              <a:gd name="T64" fmla="*/ 106 w 111"/>
              <a:gd name="T65" fmla="*/ 51 h 58"/>
              <a:gd name="T66" fmla="*/ 106 w 111"/>
              <a:gd name="T67" fmla="*/ 51 h 58"/>
              <a:gd name="T68" fmla="*/ 109 w 111"/>
              <a:gd name="T69" fmla="*/ 50 h 58"/>
              <a:gd name="T70" fmla="*/ 111 w 111"/>
              <a:gd name="T71" fmla="*/ 48 h 58"/>
              <a:gd name="T72" fmla="*/ 111 w 111"/>
              <a:gd name="T73" fmla="*/ 45 h 58"/>
              <a:gd name="T74" fmla="*/ 111 w 111"/>
              <a:gd name="T75" fmla="*/ 45 h 58"/>
              <a:gd name="T76" fmla="*/ 111 w 111"/>
              <a:gd name="T77" fmla="*/ 32 h 58"/>
              <a:gd name="T78" fmla="*/ 111 w 111"/>
              <a:gd name="T79" fmla="*/ 22 h 58"/>
              <a:gd name="T80" fmla="*/ 109 w 111"/>
              <a:gd name="T81" fmla="*/ 17 h 58"/>
              <a:gd name="T82" fmla="*/ 106 w 111"/>
              <a:gd name="T83" fmla="*/ 12 h 58"/>
              <a:gd name="T84" fmla="*/ 102 w 111"/>
              <a:gd name="T85" fmla="*/ 8 h 58"/>
              <a:gd name="T86" fmla="*/ 98 w 111"/>
              <a:gd name="T87" fmla="*/ 5 h 58"/>
              <a:gd name="T88" fmla="*/ 98 w 111"/>
              <a:gd name="T89" fmla="*/ 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" h="58">
                <a:moveTo>
                  <a:pt x="98" y="5"/>
                </a:moveTo>
                <a:lnTo>
                  <a:pt x="98" y="5"/>
                </a:lnTo>
                <a:lnTo>
                  <a:pt x="74" y="0"/>
                </a:lnTo>
                <a:lnTo>
                  <a:pt x="74" y="0"/>
                </a:lnTo>
                <a:lnTo>
                  <a:pt x="71" y="2"/>
                </a:lnTo>
                <a:lnTo>
                  <a:pt x="71" y="2"/>
                </a:lnTo>
                <a:lnTo>
                  <a:pt x="65" y="7"/>
                </a:lnTo>
                <a:lnTo>
                  <a:pt x="56" y="7"/>
                </a:lnTo>
                <a:lnTo>
                  <a:pt x="48" y="5"/>
                </a:lnTo>
                <a:lnTo>
                  <a:pt x="40" y="0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25" y="2"/>
                </a:lnTo>
                <a:lnTo>
                  <a:pt x="17" y="5"/>
                </a:lnTo>
                <a:lnTo>
                  <a:pt x="17" y="5"/>
                </a:lnTo>
                <a:lnTo>
                  <a:pt x="10" y="8"/>
                </a:lnTo>
                <a:lnTo>
                  <a:pt x="5" y="13"/>
                </a:lnTo>
                <a:lnTo>
                  <a:pt x="2" y="20"/>
                </a:lnTo>
                <a:lnTo>
                  <a:pt x="0" y="27"/>
                </a:lnTo>
                <a:lnTo>
                  <a:pt x="2" y="27"/>
                </a:lnTo>
                <a:lnTo>
                  <a:pt x="2" y="27"/>
                </a:lnTo>
                <a:lnTo>
                  <a:pt x="17" y="30"/>
                </a:lnTo>
                <a:lnTo>
                  <a:pt x="30" y="35"/>
                </a:lnTo>
                <a:lnTo>
                  <a:pt x="36" y="38"/>
                </a:lnTo>
                <a:lnTo>
                  <a:pt x="40" y="43"/>
                </a:lnTo>
                <a:lnTo>
                  <a:pt x="43" y="50"/>
                </a:lnTo>
                <a:lnTo>
                  <a:pt x="46" y="58"/>
                </a:lnTo>
                <a:lnTo>
                  <a:pt x="46" y="58"/>
                </a:lnTo>
                <a:lnTo>
                  <a:pt x="61" y="58"/>
                </a:lnTo>
                <a:lnTo>
                  <a:pt x="76" y="58"/>
                </a:lnTo>
                <a:lnTo>
                  <a:pt x="91" y="55"/>
                </a:lnTo>
                <a:lnTo>
                  <a:pt x="106" y="51"/>
                </a:lnTo>
                <a:lnTo>
                  <a:pt x="106" y="51"/>
                </a:lnTo>
                <a:lnTo>
                  <a:pt x="109" y="50"/>
                </a:lnTo>
                <a:lnTo>
                  <a:pt x="111" y="48"/>
                </a:lnTo>
                <a:lnTo>
                  <a:pt x="111" y="45"/>
                </a:lnTo>
                <a:lnTo>
                  <a:pt x="111" y="45"/>
                </a:lnTo>
                <a:lnTo>
                  <a:pt x="111" y="32"/>
                </a:lnTo>
                <a:lnTo>
                  <a:pt x="111" y="22"/>
                </a:lnTo>
                <a:lnTo>
                  <a:pt x="109" y="17"/>
                </a:lnTo>
                <a:lnTo>
                  <a:pt x="106" y="12"/>
                </a:lnTo>
                <a:lnTo>
                  <a:pt x="102" y="8"/>
                </a:lnTo>
                <a:lnTo>
                  <a:pt x="98" y="5"/>
                </a:lnTo>
                <a:lnTo>
                  <a:pt x="98" y="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7"/>
          <p:cNvSpPr/>
          <p:nvPr/>
        </p:nvSpPr>
        <p:spPr bwMode="auto">
          <a:xfrm>
            <a:off x="2338282" y="1802882"/>
            <a:ext cx="188235" cy="98357"/>
          </a:xfrm>
          <a:custGeom>
            <a:avLst/>
            <a:gdLst>
              <a:gd name="T0" fmla="*/ 111 w 111"/>
              <a:gd name="T1" fmla="*/ 25 h 58"/>
              <a:gd name="T2" fmla="*/ 111 w 111"/>
              <a:gd name="T3" fmla="*/ 25 h 58"/>
              <a:gd name="T4" fmla="*/ 109 w 111"/>
              <a:gd name="T5" fmla="*/ 18 h 58"/>
              <a:gd name="T6" fmla="*/ 106 w 111"/>
              <a:gd name="T7" fmla="*/ 12 h 58"/>
              <a:gd name="T8" fmla="*/ 103 w 111"/>
              <a:gd name="T9" fmla="*/ 8 h 58"/>
              <a:gd name="T10" fmla="*/ 98 w 111"/>
              <a:gd name="T11" fmla="*/ 5 h 58"/>
              <a:gd name="T12" fmla="*/ 98 w 111"/>
              <a:gd name="T13" fmla="*/ 5 h 58"/>
              <a:gd name="T14" fmla="*/ 74 w 111"/>
              <a:gd name="T15" fmla="*/ 0 h 58"/>
              <a:gd name="T16" fmla="*/ 74 w 111"/>
              <a:gd name="T17" fmla="*/ 0 h 58"/>
              <a:gd name="T18" fmla="*/ 71 w 111"/>
              <a:gd name="T19" fmla="*/ 2 h 58"/>
              <a:gd name="T20" fmla="*/ 71 w 111"/>
              <a:gd name="T21" fmla="*/ 2 h 58"/>
              <a:gd name="T22" fmla="*/ 63 w 111"/>
              <a:gd name="T23" fmla="*/ 5 h 58"/>
              <a:gd name="T24" fmla="*/ 56 w 111"/>
              <a:gd name="T25" fmla="*/ 7 h 58"/>
              <a:gd name="T26" fmla="*/ 48 w 111"/>
              <a:gd name="T27" fmla="*/ 5 h 58"/>
              <a:gd name="T28" fmla="*/ 40 w 111"/>
              <a:gd name="T29" fmla="*/ 0 h 58"/>
              <a:gd name="T30" fmla="*/ 40 w 111"/>
              <a:gd name="T31" fmla="*/ 0 h 58"/>
              <a:gd name="T32" fmla="*/ 37 w 111"/>
              <a:gd name="T33" fmla="*/ 0 h 58"/>
              <a:gd name="T34" fmla="*/ 37 w 111"/>
              <a:gd name="T35" fmla="*/ 0 h 58"/>
              <a:gd name="T36" fmla="*/ 37 w 111"/>
              <a:gd name="T37" fmla="*/ 0 h 58"/>
              <a:gd name="T38" fmla="*/ 37 w 111"/>
              <a:gd name="T39" fmla="*/ 0 h 58"/>
              <a:gd name="T40" fmla="*/ 25 w 111"/>
              <a:gd name="T41" fmla="*/ 2 h 58"/>
              <a:gd name="T42" fmla="*/ 15 w 111"/>
              <a:gd name="T43" fmla="*/ 5 h 58"/>
              <a:gd name="T44" fmla="*/ 15 w 111"/>
              <a:gd name="T45" fmla="*/ 5 h 58"/>
              <a:gd name="T46" fmla="*/ 10 w 111"/>
              <a:gd name="T47" fmla="*/ 8 h 58"/>
              <a:gd name="T48" fmla="*/ 5 w 111"/>
              <a:gd name="T49" fmla="*/ 12 h 58"/>
              <a:gd name="T50" fmla="*/ 4 w 111"/>
              <a:gd name="T51" fmla="*/ 17 h 58"/>
              <a:gd name="T52" fmla="*/ 2 w 111"/>
              <a:gd name="T53" fmla="*/ 20 h 58"/>
              <a:gd name="T54" fmla="*/ 0 w 111"/>
              <a:gd name="T55" fmla="*/ 32 h 58"/>
              <a:gd name="T56" fmla="*/ 2 w 111"/>
              <a:gd name="T57" fmla="*/ 43 h 58"/>
              <a:gd name="T58" fmla="*/ 2 w 111"/>
              <a:gd name="T59" fmla="*/ 43 h 58"/>
              <a:gd name="T60" fmla="*/ 2 w 111"/>
              <a:gd name="T61" fmla="*/ 46 h 58"/>
              <a:gd name="T62" fmla="*/ 2 w 111"/>
              <a:gd name="T63" fmla="*/ 46 h 58"/>
              <a:gd name="T64" fmla="*/ 2 w 111"/>
              <a:gd name="T65" fmla="*/ 50 h 58"/>
              <a:gd name="T66" fmla="*/ 5 w 111"/>
              <a:gd name="T67" fmla="*/ 51 h 58"/>
              <a:gd name="T68" fmla="*/ 5 w 111"/>
              <a:gd name="T69" fmla="*/ 51 h 58"/>
              <a:gd name="T70" fmla="*/ 20 w 111"/>
              <a:gd name="T71" fmla="*/ 55 h 58"/>
              <a:gd name="T72" fmla="*/ 35 w 111"/>
              <a:gd name="T73" fmla="*/ 58 h 58"/>
              <a:gd name="T74" fmla="*/ 50 w 111"/>
              <a:gd name="T75" fmla="*/ 58 h 58"/>
              <a:gd name="T76" fmla="*/ 66 w 111"/>
              <a:gd name="T77" fmla="*/ 58 h 58"/>
              <a:gd name="T78" fmla="*/ 66 w 111"/>
              <a:gd name="T79" fmla="*/ 58 h 58"/>
              <a:gd name="T80" fmla="*/ 68 w 111"/>
              <a:gd name="T81" fmla="*/ 50 h 58"/>
              <a:gd name="T82" fmla="*/ 73 w 111"/>
              <a:gd name="T83" fmla="*/ 45 h 58"/>
              <a:gd name="T84" fmla="*/ 78 w 111"/>
              <a:gd name="T85" fmla="*/ 38 h 58"/>
              <a:gd name="T86" fmla="*/ 83 w 111"/>
              <a:gd name="T87" fmla="*/ 35 h 58"/>
              <a:gd name="T88" fmla="*/ 96 w 111"/>
              <a:gd name="T89" fmla="*/ 28 h 58"/>
              <a:gd name="T90" fmla="*/ 111 w 111"/>
              <a:gd name="T91" fmla="*/ 25 h 58"/>
              <a:gd name="T92" fmla="*/ 111 w 111"/>
              <a:gd name="T93" fmla="*/ 2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" h="58">
                <a:moveTo>
                  <a:pt x="111" y="25"/>
                </a:moveTo>
                <a:lnTo>
                  <a:pt x="111" y="25"/>
                </a:lnTo>
                <a:lnTo>
                  <a:pt x="109" y="18"/>
                </a:lnTo>
                <a:lnTo>
                  <a:pt x="106" y="12"/>
                </a:lnTo>
                <a:lnTo>
                  <a:pt x="103" y="8"/>
                </a:lnTo>
                <a:lnTo>
                  <a:pt x="98" y="5"/>
                </a:lnTo>
                <a:lnTo>
                  <a:pt x="98" y="5"/>
                </a:lnTo>
                <a:lnTo>
                  <a:pt x="74" y="0"/>
                </a:lnTo>
                <a:lnTo>
                  <a:pt x="74" y="0"/>
                </a:lnTo>
                <a:lnTo>
                  <a:pt x="71" y="2"/>
                </a:lnTo>
                <a:lnTo>
                  <a:pt x="71" y="2"/>
                </a:lnTo>
                <a:lnTo>
                  <a:pt x="63" y="5"/>
                </a:lnTo>
                <a:lnTo>
                  <a:pt x="56" y="7"/>
                </a:lnTo>
                <a:lnTo>
                  <a:pt x="48" y="5"/>
                </a:lnTo>
                <a:lnTo>
                  <a:pt x="40" y="0"/>
                </a:lnTo>
                <a:lnTo>
                  <a:pt x="40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25" y="2"/>
                </a:lnTo>
                <a:lnTo>
                  <a:pt x="15" y="5"/>
                </a:lnTo>
                <a:lnTo>
                  <a:pt x="15" y="5"/>
                </a:lnTo>
                <a:lnTo>
                  <a:pt x="10" y="8"/>
                </a:lnTo>
                <a:lnTo>
                  <a:pt x="5" y="12"/>
                </a:lnTo>
                <a:lnTo>
                  <a:pt x="4" y="17"/>
                </a:lnTo>
                <a:lnTo>
                  <a:pt x="2" y="20"/>
                </a:lnTo>
                <a:lnTo>
                  <a:pt x="0" y="32"/>
                </a:lnTo>
                <a:lnTo>
                  <a:pt x="2" y="43"/>
                </a:lnTo>
                <a:lnTo>
                  <a:pt x="2" y="43"/>
                </a:lnTo>
                <a:lnTo>
                  <a:pt x="2" y="46"/>
                </a:lnTo>
                <a:lnTo>
                  <a:pt x="2" y="46"/>
                </a:lnTo>
                <a:lnTo>
                  <a:pt x="2" y="50"/>
                </a:lnTo>
                <a:lnTo>
                  <a:pt x="5" y="51"/>
                </a:lnTo>
                <a:lnTo>
                  <a:pt x="5" y="51"/>
                </a:lnTo>
                <a:lnTo>
                  <a:pt x="20" y="55"/>
                </a:lnTo>
                <a:lnTo>
                  <a:pt x="35" y="58"/>
                </a:lnTo>
                <a:lnTo>
                  <a:pt x="50" y="58"/>
                </a:lnTo>
                <a:lnTo>
                  <a:pt x="66" y="58"/>
                </a:lnTo>
                <a:lnTo>
                  <a:pt x="66" y="58"/>
                </a:lnTo>
                <a:lnTo>
                  <a:pt x="68" y="50"/>
                </a:lnTo>
                <a:lnTo>
                  <a:pt x="73" y="45"/>
                </a:lnTo>
                <a:lnTo>
                  <a:pt x="78" y="38"/>
                </a:lnTo>
                <a:lnTo>
                  <a:pt x="83" y="35"/>
                </a:lnTo>
                <a:lnTo>
                  <a:pt x="96" y="28"/>
                </a:lnTo>
                <a:lnTo>
                  <a:pt x="111" y="25"/>
                </a:lnTo>
                <a:lnTo>
                  <a:pt x="111" y="2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8"/>
          <p:cNvSpPr/>
          <p:nvPr/>
        </p:nvSpPr>
        <p:spPr bwMode="auto">
          <a:xfrm>
            <a:off x="2389156" y="1680784"/>
            <a:ext cx="83095" cy="120403"/>
          </a:xfrm>
          <a:custGeom>
            <a:avLst/>
            <a:gdLst>
              <a:gd name="T0" fmla="*/ 2 w 49"/>
              <a:gd name="T1" fmla="*/ 41 h 71"/>
              <a:gd name="T2" fmla="*/ 2 w 49"/>
              <a:gd name="T3" fmla="*/ 41 h 71"/>
              <a:gd name="T4" fmla="*/ 5 w 49"/>
              <a:gd name="T5" fmla="*/ 52 h 71"/>
              <a:gd name="T6" fmla="*/ 11 w 49"/>
              <a:gd name="T7" fmla="*/ 62 h 71"/>
              <a:gd name="T8" fmla="*/ 18 w 49"/>
              <a:gd name="T9" fmla="*/ 67 h 71"/>
              <a:gd name="T10" fmla="*/ 21 w 49"/>
              <a:gd name="T11" fmla="*/ 69 h 71"/>
              <a:gd name="T12" fmla="*/ 26 w 49"/>
              <a:gd name="T13" fmla="*/ 71 h 71"/>
              <a:gd name="T14" fmla="*/ 26 w 49"/>
              <a:gd name="T15" fmla="*/ 71 h 71"/>
              <a:gd name="T16" fmla="*/ 26 w 49"/>
              <a:gd name="T17" fmla="*/ 71 h 71"/>
              <a:gd name="T18" fmla="*/ 26 w 49"/>
              <a:gd name="T19" fmla="*/ 71 h 71"/>
              <a:gd name="T20" fmla="*/ 30 w 49"/>
              <a:gd name="T21" fmla="*/ 69 h 71"/>
              <a:gd name="T22" fmla="*/ 35 w 49"/>
              <a:gd name="T23" fmla="*/ 67 h 71"/>
              <a:gd name="T24" fmla="*/ 40 w 49"/>
              <a:gd name="T25" fmla="*/ 62 h 71"/>
              <a:gd name="T26" fmla="*/ 46 w 49"/>
              <a:gd name="T27" fmla="*/ 52 h 71"/>
              <a:gd name="T28" fmla="*/ 49 w 49"/>
              <a:gd name="T29" fmla="*/ 41 h 71"/>
              <a:gd name="T30" fmla="*/ 49 w 49"/>
              <a:gd name="T31" fmla="*/ 41 h 71"/>
              <a:gd name="T32" fmla="*/ 49 w 49"/>
              <a:gd name="T33" fmla="*/ 33 h 71"/>
              <a:gd name="T34" fmla="*/ 49 w 49"/>
              <a:gd name="T35" fmla="*/ 24 h 71"/>
              <a:gd name="T36" fmla="*/ 48 w 49"/>
              <a:gd name="T37" fmla="*/ 14 h 71"/>
              <a:gd name="T38" fmla="*/ 43 w 49"/>
              <a:gd name="T39" fmla="*/ 8 h 71"/>
              <a:gd name="T40" fmla="*/ 43 w 49"/>
              <a:gd name="T41" fmla="*/ 8 h 71"/>
              <a:gd name="T42" fmla="*/ 40 w 49"/>
              <a:gd name="T43" fmla="*/ 5 h 71"/>
              <a:gd name="T44" fmla="*/ 36 w 49"/>
              <a:gd name="T45" fmla="*/ 1 h 71"/>
              <a:gd name="T46" fmla="*/ 25 w 49"/>
              <a:gd name="T47" fmla="*/ 0 h 71"/>
              <a:gd name="T48" fmla="*/ 25 w 49"/>
              <a:gd name="T49" fmla="*/ 0 h 71"/>
              <a:gd name="T50" fmla="*/ 20 w 49"/>
              <a:gd name="T51" fmla="*/ 1 h 71"/>
              <a:gd name="T52" fmla="*/ 15 w 49"/>
              <a:gd name="T53" fmla="*/ 1 h 71"/>
              <a:gd name="T54" fmla="*/ 10 w 49"/>
              <a:gd name="T55" fmla="*/ 5 h 71"/>
              <a:gd name="T56" fmla="*/ 7 w 49"/>
              <a:gd name="T57" fmla="*/ 8 h 71"/>
              <a:gd name="T58" fmla="*/ 7 w 49"/>
              <a:gd name="T59" fmla="*/ 8 h 71"/>
              <a:gd name="T60" fmla="*/ 3 w 49"/>
              <a:gd name="T61" fmla="*/ 14 h 71"/>
              <a:gd name="T62" fmla="*/ 0 w 49"/>
              <a:gd name="T63" fmla="*/ 21 h 71"/>
              <a:gd name="T64" fmla="*/ 0 w 49"/>
              <a:gd name="T65" fmla="*/ 31 h 71"/>
              <a:gd name="T66" fmla="*/ 2 w 49"/>
              <a:gd name="T67" fmla="*/ 41 h 71"/>
              <a:gd name="T68" fmla="*/ 2 w 49"/>
              <a:gd name="T69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71">
                <a:moveTo>
                  <a:pt x="2" y="41"/>
                </a:moveTo>
                <a:lnTo>
                  <a:pt x="2" y="41"/>
                </a:lnTo>
                <a:lnTo>
                  <a:pt x="5" y="52"/>
                </a:lnTo>
                <a:lnTo>
                  <a:pt x="11" y="62"/>
                </a:lnTo>
                <a:lnTo>
                  <a:pt x="18" y="67"/>
                </a:lnTo>
                <a:lnTo>
                  <a:pt x="21" y="69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30" y="69"/>
                </a:lnTo>
                <a:lnTo>
                  <a:pt x="35" y="67"/>
                </a:lnTo>
                <a:lnTo>
                  <a:pt x="40" y="62"/>
                </a:lnTo>
                <a:lnTo>
                  <a:pt x="46" y="52"/>
                </a:lnTo>
                <a:lnTo>
                  <a:pt x="49" y="41"/>
                </a:lnTo>
                <a:lnTo>
                  <a:pt x="49" y="41"/>
                </a:lnTo>
                <a:lnTo>
                  <a:pt x="49" y="33"/>
                </a:lnTo>
                <a:lnTo>
                  <a:pt x="49" y="24"/>
                </a:lnTo>
                <a:lnTo>
                  <a:pt x="48" y="14"/>
                </a:lnTo>
                <a:lnTo>
                  <a:pt x="43" y="8"/>
                </a:lnTo>
                <a:lnTo>
                  <a:pt x="43" y="8"/>
                </a:lnTo>
                <a:lnTo>
                  <a:pt x="40" y="5"/>
                </a:lnTo>
                <a:lnTo>
                  <a:pt x="36" y="1"/>
                </a:lnTo>
                <a:lnTo>
                  <a:pt x="25" y="0"/>
                </a:lnTo>
                <a:lnTo>
                  <a:pt x="25" y="0"/>
                </a:lnTo>
                <a:lnTo>
                  <a:pt x="20" y="1"/>
                </a:lnTo>
                <a:lnTo>
                  <a:pt x="15" y="1"/>
                </a:lnTo>
                <a:lnTo>
                  <a:pt x="10" y="5"/>
                </a:lnTo>
                <a:lnTo>
                  <a:pt x="7" y="8"/>
                </a:lnTo>
                <a:lnTo>
                  <a:pt x="7" y="8"/>
                </a:lnTo>
                <a:lnTo>
                  <a:pt x="3" y="14"/>
                </a:lnTo>
                <a:lnTo>
                  <a:pt x="0" y="21"/>
                </a:lnTo>
                <a:lnTo>
                  <a:pt x="0" y="31"/>
                </a:lnTo>
                <a:lnTo>
                  <a:pt x="2" y="41"/>
                </a:lnTo>
                <a:lnTo>
                  <a:pt x="2" y="4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9"/>
          <p:cNvSpPr/>
          <p:nvPr/>
        </p:nvSpPr>
        <p:spPr bwMode="auto">
          <a:xfrm>
            <a:off x="2677443" y="1680784"/>
            <a:ext cx="83095" cy="120403"/>
          </a:xfrm>
          <a:custGeom>
            <a:avLst/>
            <a:gdLst>
              <a:gd name="T0" fmla="*/ 2 w 49"/>
              <a:gd name="T1" fmla="*/ 41 h 71"/>
              <a:gd name="T2" fmla="*/ 2 w 49"/>
              <a:gd name="T3" fmla="*/ 41 h 71"/>
              <a:gd name="T4" fmla="*/ 6 w 49"/>
              <a:gd name="T5" fmla="*/ 52 h 71"/>
              <a:gd name="T6" fmla="*/ 11 w 49"/>
              <a:gd name="T7" fmla="*/ 62 h 71"/>
              <a:gd name="T8" fmla="*/ 18 w 49"/>
              <a:gd name="T9" fmla="*/ 67 h 71"/>
              <a:gd name="T10" fmla="*/ 23 w 49"/>
              <a:gd name="T11" fmla="*/ 69 h 71"/>
              <a:gd name="T12" fmla="*/ 26 w 49"/>
              <a:gd name="T13" fmla="*/ 71 h 71"/>
              <a:gd name="T14" fmla="*/ 26 w 49"/>
              <a:gd name="T15" fmla="*/ 71 h 71"/>
              <a:gd name="T16" fmla="*/ 26 w 49"/>
              <a:gd name="T17" fmla="*/ 71 h 71"/>
              <a:gd name="T18" fmla="*/ 26 w 49"/>
              <a:gd name="T19" fmla="*/ 71 h 71"/>
              <a:gd name="T20" fmla="*/ 31 w 49"/>
              <a:gd name="T21" fmla="*/ 69 h 71"/>
              <a:gd name="T22" fmla="*/ 35 w 49"/>
              <a:gd name="T23" fmla="*/ 67 h 71"/>
              <a:gd name="T24" fmla="*/ 41 w 49"/>
              <a:gd name="T25" fmla="*/ 62 h 71"/>
              <a:gd name="T26" fmla="*/ 46 w 49"/>
              <a:gd name="T27" fmla="*/ 52 h 71"/>
              <a:gd name="T28" fmla="*/ 49 w 49"/>
              <a:gd name="T29" fmla="*/ 41 h 71"/>
              <a:gd name="T30" fmla="*/ 49 w 49"/>
              <a:gd name="T31" fmla="*/ 41 h 71"/>
              <a:gd name="T32" fmla="*/ 49 w 49"/>
              <a:gd name="T33" fmla="*/ 33 h 71"/>
              <a:gd name="T34" fmla="*/ 49 w 49"/>
              <a:gd name="T35" fmla="*/ 24 h 71"/>
              <a:gd name="T36" fmla="*/ 48 w 49"/>
              <a:gd name="T37" fmla="*/ 14 h 71"/>
              <a:gd name="T38" fmla="*/ 43 w 49"/>
              <a:gd name="T39" fmla="*/ 8 h 71"/>
              <a:gd name="T40" fmla="*/ 43 w 49"/>
              <a:gd name="T41" fmla="*/ 8 h 71"/>
              <a:gd name="T42" fmla="*/ 39 w 49"/>
              <a:gd name="T43" fmla="*/ 5 h 71"/>
              <a:gd name="T44" fmla="*/ 36 w 49"/>
              <a:gd name="T45" fmla="*/ 1 h 71"/>
              <a:gd name="T46" fmla="*/ 26 w 49"/>
              <a:gd name="T47" fmla="*/ 0 h 71"/>
              <a:gd name="T48" fmla="*/ 26 w 49"/>
              <a:gd name="T49" fmla="*/ 0 h 71"/>
              <a:gd name="T50" fmla="*/ 25 w 49"/>
              <a:gd name="T51" fmla="*/ 0 h 71"/>
              <a:gd name="T52" fmla="*/ 25 w 49"/>
              <a:gd name="T53" fmla="*/ 0 h 71"/>
              <a:gd name="T54" fmla="*/ 20 w 49"/>
              <a:gd name="T55" fmla="*/ 1 h 71"/>
              <a:gd name="T56" fmla="*/ 15 w 49"/>
              <a:gd name="T57" fmla="*/ 3 h 71"/>
              <a:gd name="T58" fmla="*/ 10 w 49"/>
              <a:gd name="T59" fmla="*/ 5 h 71"/>
              <a:gd name="T60" fmla="*/ 6 w 49"/>
              <a:gd name="T61" fmla="*/ 8 h 71"/>
              <a:gd name="T62" fmla="*/ 6 w 49"/>
              <a:gd name="T63" fmla="*/ 8 h 71"/>
              <a:gd name="T64" fmla="*/ 3 w 49"/>
              <a:gd name="T65" fmla="*/ 14 h 71"/>
              <a:gd name="T66" fmla="*/ 2 w 49"/>
              <a:gd name="T67" fmla="*/ 23 h 71"/>
              <a:gd name="T68" fmla="*/ 0 w 49"/>
              <a:gd name="T69" fmla="*/ 31 h 71"/>
              <a:gd name="T70" fmla="*/ 2 w 49"/>
              <a:gd name="T71" fmla="*/ 41 h 71"/>
              <a:gd name="T72" fmla="*/ 2 w 49"/>
              <a:gd name="T73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71">
                <a:moveTo>
                  <a:pt x="2" y="41"/>
                </a:moveTo>
                <a:lnTo>
                  <a:pt x="2" y="41"/>
                </a:lnTo>
                <a:lnTo>
                  <a:pt x="6" y="52"/>
                </a:lnTo>
                <a:lnTo>
                  <a:pt x="11" y="62"/>
                </a:lnTo>
                <a:lnTo>
                  <a:pt x="18" y="67"/>
                </a:lnTo>
                <a:lnTo>
                  <a:pt x="23" y="69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31" y="69"/>
                </a:lnTo>
                <a:lnTo>
                  <a:pt x="35" y="67"/>
                </a:lnTo>
                <a:lnTo>
                  <a:pt x="41" y="62"/>
                </a:lnTo>
                <a:lnTo>
                  <a:pt x="46" y="52"/>
                </a:lnTo>
                <a:lnTo>
                  <a:pt x="49" y="41"/>
                </a:lnTo>
                <a:lnTo>
                  <a:pt x="49" y="41"/>
                </a:lnTo>
                <a:lnTo>
                  <a:pt x="49" y="33"/>
                </a:lnTo>
                <a:lnTo>
                  <a:pt x="49" y="24"/>
                </a:lnTo>
                <a:lnTo>
                  <a:pt x="48" y="14"/>
                </a:lnTo>
                <a:lnTo>
                  <a:pt x="43" y="8"/>
                </a:lnTo>
                <a:lnTo>
                  <a:pt x="43" y="8"/>
                </a:lnTo>
                <a:lnTo>
                  <a:pt x="39" y="5"/>
                </a:lnTo>
                <a:lnTo>
                  <a:pt x="36" y="1"/>
                </a:lnTo>
                <a:lnTo>
                  <a:pt x="26" y="0"/>
                </a:lnTo>
                <a:lnTo>
                  <a:pt x="26" y="0"/>
                </a:lnTo>
                <a:lnTo>
                  <a:pt x="25" y="0"/>
                </a:lnTo>
                <a:lnTo>
                  <a:pt x="25" y="0"/>
                </a:lnTo>
                <a:lnTo>
                  <a:pt x="20" y="1"/>
                </a:lnTo>
                <a:lnTo>
                  <a:pt x="15" y="3"/>
                </a:lnTo>
                <a:lnTo>
                  <a:pt x="10" y="5"/>
                </a:lnTo>
                <a:lnTo>
                  <a:pt x="6" y="8"/>
                </a:lnTo>
                <a:lnTo>
                  <a:pt x="6" y="8"/>
                </a:lnTo>
                <a:lnTo>
                  <a:pt x="3" y="14"/>
                </a:lnTo>
                <a:lnTo>
                  <a:pt x="2" y="23"/>
                </a:lnTo>
                <a:lnTo>
                  <a:pt x="0" y="31"/>
                </a:lnTo>
                <a:lnTo>
                  <a:pt x="2" y="41"/>
                </a:lnTo>
                <a:lnTo>
                  <a:pt x="2" y="4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0"/>
          <p:cNvSpPr/>
          <p:nvPr/>
        </p:nvSpPr>
        <p:spPr bwMode="auto">
          <a:xfrm>
            <a:off x="2523124" y="1704525"/>
            <a:ext cx="106836" cy="149231"/>
          </a:xfrm>
          <a:custGeom>
            <a:avLst/>
            <a:gdLst>
              <a:gd name="T0" fmla="*/ 33 w 63"/>
              <a:gd name="T1" fmla="*/ 88 h 88"/>
              <a:gd name="T2" fmla="*/ 33 w 63"/>
              <a:gd name="T3" fmla="*/ 88 h 88"/>
              <a:gd name="T4" fmla="*/ 33 w 63"/>
              <a:gd name="T5" fmla="*/ 88 h 88"/>
              <a:gd name="T6" fmla="*/ 33 w 63"/>
              <a:gd name="T7" fmla="*/ 88 h 88"/>
              <a:gd name="T8" fmla="*/ 38 w 63"/>
              <a:gd name="T9" fmla="*/ 88 h 88"/>
              <a:gd name="T10" fmla="*/ 43 w 63"/>
              <a:gd name="T11" fmla="*/ 85 h 88"/>
              <a:gd name="T12" fmla="*/ 46 w 63"/>
              <a:gd name="T13" fmla="*/ 83 h 88"/>
              <a:gd name="T14" fmla="*/ 51 w 63"/>
              <a:gd name="T15" fmla="*/ 78 h 88"/>
              <a:gd name="T16" fmla="*/ 58 w 63"/>
              <a:gd name="T17" fmla="*/ 66 h 88"/>
              <a:gd name="T18" fmla="*/ 61 w 63"/>
              <a:gd name="T19" fmla="*/ 50 h 88"/>
              <a:gd name="T20" fmla="*/ 61 w 63"/>
              <a:gd name="T21" fmla="*/ 50 h 88"/>
              <a:gd name="T22" fmla="*/ 63 w 63"/>
              <a:gd name="T23" fmla="*/ 42 h 88"/>
              <a:gd name="T24" fmla="*/ 63 w 63"/>
              <a:gd name="T25" fmla="*/ 30 h 88"/>
              <a:gd name="T26" fmla="*/ 60 w 63"/>
              <a:gd name="T27" fmla="*/ 19 h 88"/>
              <a:gd name="T28" fmla="*/ 58 w 63"/>
              <a:gd name="T29" fmla="*/ 14 h 88"/>
              <a:gd name="T30" fmla="*/ 55 w 63"/>
              <a:gd name="T31" fmla="*/ 9 h 88"/>
              <a:gd name="T32" fmla="*/ 55 w 63"/>
              <a:gd name="T33" fmla="*/ 9 h 88"/>
              <a:gd name="T34" fmla="*/ 50 w 63"/>
              <a:gd name="T35" fmla="*/ 5 h 88"/>
              <a:gd name="T36" fmla="*/ 45 w 63"/>
              <a:gd name="T37" fmla="*/ 2 h 88"/>
              <a:gd name="T38" fmla="*/ 38 w 63"/>
              <a:gd name="T39" fmla="*/ 0 h 88"/>
              <a:gd name="T40" fmla="*/ 31 w 63"/>
              <a:gd name="T41" fmla="*/ 0 h 88"/>
              <a:gd name="T42" fmla="*/ 31 w 63"/>
              <a:gd name="T43" fmla="*/ 0 h 88"/>
              <a:gd name="T44" fmla="*/ 31 w 63"/>
              <a:gd name="T45" fmla="*/ 0 h 88"/>
              <a:gd name="T46" fmla="*/ 31 w 63"/>
              <a:gd name="T47" fmla="*/ 0 h 88"/>
              <a:gd name="T48" fmla="*/ 25 w 63"/>
              <a:gd name="T49" fmla="*/ 0 h 88"/>
              <a:gd name="T50" fmla="*/ 18 w 63"/>
              <a:gd name="T51" fmla="*/ 2 h 88"/>
              <a:gd name="T52" fmla="*/ 12 w 63"/>
              <a:gd name="T53" fmla="*/ 5 h 88"/>
              <a:gd name="T54" fmla="*/ 8 w 63"/>
              <a:gd name="T55" fmla="*/ 10 h 88"/>
              <a:gd name="T56" fmla="*/ 8 w 63"/>
              <a:gd name="T57" fmla="*/ 10 h 88"/>
              <a:gd name="T58" fmla="*/ 3 w 63"/>
              <a:gd name="T59" fmla="*/ 19 h 88"/>
              <a:gd name="T60" fmla="*/ 0 w 63"/>
              <a:gd name="T61" fmla="*/ 27 h 88"/>
              <a:gd name="T62" fmla="*/ 0 w 63"/>
              <a:gd name="T63" fmla="*/ 38 h 88"/>
              <a:gd name="T64" fmla="*/ 2 w 63"/>
              <a:gd name="T65" fmla="*/ 50 h 88"/>
              <a:gd name="T66" fmla="*/ 2 w 63"/>
              <a:gd name="T67" fmla="*/ 50 h 88"/>
              <a:gd name="T68" fmla="*/ 7 w 63"/>
              <a:gd name="T69" fmla="*/ 66 h 88"/>
              <a:gd name="T70" fmla="*/ 13 w 63"/>
              <a:gd name="T71" fmla="*/ 78 h 88"/>
              <a:gd name="T72" fmla="*/ 18 w 63"/>
              <a:gd name="T73" fmla="*/ 81 h 88"/>
              <a:gd name="T74" fmla="*/ 23 w 63"/>
              <a:gd name="T75" fmla="*/ 85 h 88"/>
              <a:gd name="T76" fmla="*/ 28 w 63"/>
              <a:gd name="T77" fmla="*/ 88 h 88"/>
              <a:gd name="T78" fmla="*/ 33 w 63"/>
              <a:gd name="T79" fmla="*/ 88 h 88"/>
              <a:gd name="T80" fmla="*/ 33 w 63"/>
              <a:gd name="T8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" h="88">
                <a:moveTo>
                  <a:pt x="33" y="88"/>
                </a:move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8" y="88"/>
                </a:lnTo>
                <a:lnTo>
                  <a:pt x="43" y="85"/>
                </a:lnTo>
                <a:lnTo>
                  <a:pt x="46" y="83"/>
                </a:lnTo>
                <a:lnTo>
                  <a:pt x="51" y="78"/>
                </a:lnTo>
                <a:lnTo>
                  <a:pt x="58" y="66"/>
                </a:lnTo>
                <a:lnTo>
                  <a:pt x="61" y="50"/>
                </a:lnTo>
                <a:lnTo>
                  <a:pt x="61" y="50"/>
                </a:lnTo>
                <a:lnTo>
                  <a:pt x="63" y="42"/>
                </a:lnTo>
                <a:lnTo>
                  <a:pt x="63" y="30"/>
                </a:lnTo>
                <a:lnTo>
                  <a:pt x="60" y="19"/>
                </a:lnTo>
                <a:lnTo>
                  <a:pt x="58" y="14"/>
                </a:lnTo>
                <a:lnTo>
                  <a:pt x="55" y="9"/>
                </a:lnTo>
                <a:lnTo>
                  <a:pt x="55" y="9"/>
                </a:lnTo>
                <a:lnTo>
                  <a:pt x="50" y="5"/>
                </a:lnTo>
                <a:lnTo>
                  <a:pt x="45" y="2"/>
                </a:lnTo>
                <a:lnTo>
                  <a:pt x="38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25" y="0"/>
                </a:lnTo>
                <a:lnTo>
                  <a:pt x="18" y="2"/>
                </a:lnTo>
                <a:lnTo>
                  <a:pt x="12" y="5"/>
                </a:lnTo>
                <a:lnTo>
                  <a:pt x="8" y="10"/>
                </a:lnTo>
                <a:lnTo>
                  <a:pt x="8" y="10"/>
                </a:lnTo>
                <a:lnTo>
                  <a:pt x="3" y="19"/>
                </a:lnTo>
                <a:lnTo>
                  <a:pt x="0" y="27"/>
                </a:lnTo>
                <a:lnTo>
                  <a:pt x="0" y="38"/>
                </a:lnTo>
                <a:lnTo>
                  <a:pt x="2" y="50"/>
                </a:lnTo>
                <a:lnTo>
                  <a:pt x="2" y="50"/>
                </a:lnTo>
                <a:lnTo>
                  <a:pt x="7" y="66"/>
                </a:lnTo>
                <a:lnTo>
                  <a:pt x="13" y="78"/>
                </a:lnTo>
                <a:lnTo>
                  <a:pt x="18" y="81"/>
                </a:lnTo>
                <a:lnTo>
                  <a:pt x="23" y="85"/>
                </a:lnTo>
                <a:lnTo>
                  <a:pt x="28" y="88"/>
                </a:lnTo>
                <a:lnTo>
                  <a:pt x="33" y="88"/>
                </a:lnTo>
                <a:lnTo>
                  <a:pt x="33" y="88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1"/>
          <p:cNvSpPr/>
          <p:nvPr/>
        </p:nvSpPr>
        <p:spPr bwMode="auto">
          <a:xfrm>
            <a:off x="2458684" y="1857148"/>
            <a:ext cx="235717" cy="125489"/>
          </a:xfrm>
          <a:custGeom>
            <a:avLst/>
            <a:gdLst>
              <a:gd name="T0" fmla="*/ 122 w 139"/>
              <a:gd name="T1" fmla="*/ 8 h 74"/>
              <a:gd name="T2" fmla="*/ 122 w 139"/>
              <a:gd name="T3" fmla="*/ 8 h 74"/>
              <a:gd name="T4" fmla="*/ 93 w 139"/>
              <a:gd name="T5" fmla="*/ 1 h 74"/>
              <a:gd name="T6" fmla="*/ 93 w 139"/>
              <a:gd name="T7" fmla="*/ 1 h 74"/>
              <a:gd name="T8" fmla="*/ 89 w 139"/>
              <a:gd name="T9" fmla="*/ 1 h 74"/>
              <a:gd name="T10" fmla="*/ 89 w 139"/>
              <a:gd name="T11" fmla="*/ 1 h 74"/>
              <a:gd name="T12" fmla="*/ 79 w 139"/>
              <a:gd name="T13" fmla="*/ 8 h 74"/>
              <a:gd name="T14" fmla="*/ 69 w 139"/>
              <a:gd name="T15" fmla="*/ 9 h 74"/>
              <a:gd name="T16" fmla="*/ 60 w 139"/>
              <a:gd name="T17" fmla="*/ 6 h 74"/>
              <a:gd name="T18" fmla="*/ 50 w 139"/>
              <a:gd name="T19" fmla="*/ 1 h 74"/>
              <a:gd name="T20" fmla="*/ 50 w 139"/>
              <a:gd name="T21" fmla="*/ 1 h 74"/>
              <a:gd name="T22" fmla="*/ 46 w 139"/>
              <a:gd name="T23" fmla="*/ 0 h 74"/>
              <a:gd name="T24" fmla="*/ 46 w 139"/>
              <a:gd name="T25" fmla="*/ 0 h 74"/>
              <a:gd name="T26" fmla="*/ 46 w 139"/>
              <a:gd name="T27" fmla="*/ 0 h 74"/>
              <a:gd name="T28" fmla="*/ 46 w 139"/>
              <a:gd name="T29" fmla="*/ 0 h 74"/>
              <a:gd name="T30" fmla="*/ 32 w 139"/>
              <a:gd name="T31" fmla="*/ 3 h 74"/>
              <a:gd name="T32" fmla="*/ 20 w 139"/>
              <a:gd name="T33" fmla="*/ 6 h 74"/>
              <a:gd name="T34" fmla="*/ 20 w 139"/>
              <a:gd name="T35" fmla="*/ 6 h 74"/>
              <a:gd name="T36" fmla="*/ 13 w 139"/>
              <a:gd name="T37" fmla="*/ 11 h 74"/>
              <a:gd name="T38" fmla="*/ 8 w 139"/>
              <a:gd name="T39" fmla="*/ 14 h 74"/>
              <a:gd name="T40" fmla="*/ 3 w 139"/>
              <a:gd name="T41" fmla="*/ 21 h 74"/>
              <a:gd name="T42" fmla="*/ 2 w 139"/>
              <a:gd name="T43" fmla="*/ 26 h 74"/>
              <a:gd name="T44" fmla="*/ 0 w 139"/>
              <a:gd name="T45" fmla="*/ 39 h 74"/>
              <a:gd name="T46" fmla="*/ 2 w 139"/>
              <a:gd name="T47" fmla="*/ 54 h 74"/>
              <a:gd name="T48" fmla="*/ 2 w 139"/>
              <a:gd name="T49" fmla="*/ 54 h 74"/>
              <a:gd name="T50" fmla="*/ 2 w 139"/>
              <a:gd name="T51" fmla="*/ 59 h 74"/>
              <a:gd name="T52" fmla="*/ 2 w 139"/>
              <a:gd name="T53" fmla="*/ 59 h 74"/>
              <a:gd name="T54" fmla="*/ 3 w 139"/>
              <a:gd name="T55" fmla="*/ 62 h 74"/>
              <a:gd name="T56" fmla="*/ 8 w 139"/>
              <a:gd name="T57" fmla="*/ 64 h 74"/>
              <a:gd name="T58" fmla="*/ 8 w 139"/>
              <a:gd name="T59" fmla="*/ 64 h 74"/>
              <a:gd name="T60" fmla="*/ 23 w 139"/>
              <a:gd name="T61" fmla="*/ 67 h 74"/>
              <a:gd name="T62" fmla="*/ 38 w 139"/>
              <a:gd name="T63" fmla="*/ 70 h 74"/>
              <a:gd name="T64" fmla="*/ 53 w 139"/>
              <a:gd name="T65" fmla="*/ 72 h 74"/>
              <a:gd name="T66" fmla="*/ 68 w 139"/>
              <a:gd name="T67" fmla="*/ 74 h 74"/>
              <a:gd name="T68" fmla="*/ 84 w 139"/>
              <a:gd name="T69" fmla="*/ 72 h 74"/>
              <a:gd name="T70" fmla="*/ 101 w 139"/>
              <a:gd name="T71" fmla="*/ 70 h 74"/>
              <a:gd name="T72" fmla="*/ 116 w 139"/>
              <a:gd name="T73" fmla="*/ 67 h 74"/>
              <a:gd name="T74" fmla="*/ 132 w 139"/>
              <a:gd name="T75" fmla="*/ 64 h 74"/>
              <a:gd name="T76" fmla="*/ 132 w 139"/>
              <a:gd name="T77" fmla="*/ 64 h 74"/>
              <a:gd name="T78" fmla="*/ 137 w 139"/>
              <a:gd name="T79" fmla="*/ 61 h 74"/>
              <a:gd name="T80" fmla="*/ 137 w 139"/>
              <a:gd name="T81" fmla="*/ 59 h 74"/>
              <a:gd name="T82" fmla="*/ 139 w 139"/>
              <a:gd name="T83" fmla="*/ 56 h 74"/>
              <a:gd name="T84" fmla="*/ 139 w 139"/>
              <a:gd name="T85" fmla="*/ 56 h 74"/>
              <a:gd name="T86" fmla="*/ 139 w 139"/>
              <a:gd name="T87" fmla="*/ 41 h 74"/>
              <a:gd name="T88" fmla="*/ 137 w 139"/>
              <a:gd name="T89" fmla="*/ 26 h 74"/>
              <a:gd name="T90" fmla="*/ 135 w 139"/>
              <a:gd name="T91" fmla="*/ 19 h 74"/>
              <a:gd name="T92" fmla="*/ 132 w 139"/>
              <a:gd name="T93" fmla="*/ 14 h 74"/>
              <a:gd name="T94" fmla="*/ 129 w 139"/>
              <a:gd name="T95" fmla="*/ 9 h 74"/>
              <a:gd name="T96" fmla="*/ 122 w 139"/>
              <a:gd name="T97" fmla="*/ 8 h 74"/>
              <a:gd name="T98" fmla="*/ 122 w 139"/>
              <a:gd name="T99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" h="74">
                <a:moveTo>
                  <a:pt x="122" y="8"/>
                </a:moveTo>
                <a:lnTo>
                  <a:pt x="122" y="8"/>
                </a:lnTo>
                <a:lnTo>
                  <a:pt x="93" y="1"/>
                </a:lnTo>
                <a:lnTo>
                  <a:pt x="93" y="1"/>
                </a:lnTo>
                <a:lnTo>
                  <a:pt x="89" y="1"/>
                </a:lnTo>
                <a:lnTo>
                  <a:pt x="89" y="1"/>
                </a:lnTo>
                <a:lnTo>
                  <a:pt x="79" y="8"/>
                </a:lnTo>
                <a:lnTo>
                  <a:pt x="69" y="9"/>
                </a:lnTo>
                <a:lnTo>
                  <a:pt x="60" y="6"/>
                </a:lnTo>
                <a:lnTo>
                  <a:pt x="50" y="1"/>
                </a:lnTo>
                <a:lnTo>
                  <a:pt x="50" y="1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32" y="3"/>
                </a:lnTo>
                <a:lnTo>
                  <a:pt x="20" y="6"/>
                </a:lnTo>
                <a:lnTo>
                  <a:pt x="20" y="6"/>
                </a:lnTo>
                <a:lnTo>
                  <a:pt x="13" y="11"/>
                </a:lnTo>
                <a:lnTo>
                  <a:pt x="8" y="14"/>
                </a:lnTo>
                <a:lnTo>
                  <a:pt x="3" y="21"/>
                </a:lnTo>
                <a:lnTo>
                  <a:pt x="2" y="26"/>
                </a:lnTo>
                <a:lnTo>
                  <a:pt x="0" y="39"/>
                </a:lnTo>
                <a:lnTo>
                  <a:pt x="2" y="54"/>
                </a:lnTo>
                <a:lnTo>
                  <a:pt x="2" y="54"/>
                </a:lnTo>
                <a:lnTo>
                  <a:pt x="2" y="59"/>
                </a:lnTo>
                <a:lnTo>
                  <a:pt x="2" y="59"/>
                </a:lnTo>
                <a:lnTo>
                  <a:pt x="3" y="62"/>
                </a:lnTo>
                <a:lnTo>
                  <a:pt x="8" y="64"/>
                </a:lnTo>
                <a:lnTo>
                  <a:pt x="8" y="64"/>
                </a:lnTo>
                <a:lnTo>
                  <a:pt x="23" y="67"/>
                </a:lnTo>
                <a:lnTo>
                  <a:pt x="38" y="70"/>
                </a:lnTo>
                <a:lnTo>
                  <a:pt x="53" y="72"/>
                </a:lnTo>
                <a:lnTo>
                  <a:pt x="68" y="74"/>
                </a:lnTo>
                <a:lnTo>
                  <a:pt x="84" y="72"/>
                </a:lnTo>
                <a:lnTo>
                  <a:pt x="101" y="70"/>
                </a:lnTo>
                <a:lnTo>
                  <a:pt x="116" y="67"/>
                </a:lnTo>
                <a:lnTo>
                  <a:pt x="132" y="64"/>
                </a:lnTo>
                <a:lnTo>
                  <a:pt x="132" y="64"/>
                </a:lnTo>
                <a:lnTo>
                  <a:pt x="137" y="61"/>
                </a:lnTo>
                <a:lnTo>
                  <a:pt x="137" y="59"/>
                </a:lnTo>
                <a:lnTo>
                  <a:pt x="139" y="56"/>
                </a:lnTo>
                <a:lnTo>
                  <a:pt x="139" y="56"/>
                </a:lnTo>
                <a:lnTo>
                  <a:pt x="139" y="41"/>
                </a:lnTo>
                <a:lnTo>
                  <a:pt x="137" y="26"/>
                </a:lnTo>
                <a:lnTo>
                  <a:pt x="135" y="19"/>
                </a:lnTo>
                <a:lnTo>
                  <a:pt x="132" y="14"/>
                </a:lnTo>
                <a:lnTo>
                  <a:pt x="129" y="9"/>
                </a:lnTo>
                <a:lnTo>
                  <a:pt x="122" y="8"/>
                </a:lnTo>
                <a:lnTo>
                  <a:pt x="122" y="8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2"/>
          <p:cNvSpPr/>
          <p:nvPr/>
        </p:nvSpPr>
        <p:spPr bwMode="auto">
          <a:xfrm>
            <a:off x="1166482" y="2479507"/>
            <a:ext cx="2828599" cy="503654"/>
          </a:xfrm>
          <a:custGeom>
            <a:avLst/>
            <a:gdLst>
              <a:gd name="T0" fmla="*/ 1668 w 1668"/>
              <a:gd name="T1" fmla="*/ 297 h 297"/>
              <a:gd name="T2" fmla="*/ 89 w 1668"/>
              <a:gd name="T3" fmla="*/ 297 h 297"/>
              <a:gd name="T4" fmla="*/ 89 w 1668"/>
              <a:gd name="T5" fmla="*/ 297 h 297"/>
              <a:gd name="T6" fmla="*/ 84 w 1668"/>
              <a:gd name="T7" fmla="*/ 296 h 297"/>
              <a:gd name="T8" fmla="*/ 79 w 1668"/>
              <a:gd name="T9" fmla="*/ 294 h 297"/>
              <a:gd name="T10" fmla="*/ 74 w 1668"/>
              <a:gd name="T11" fmla="*/ 291 h 297"/>
              <a:gd name="T12" fmla="*/ 71 w 1668"/>
              <a:gd name="T13" fmla="*/ 288 h 297"/>
              <a:gd name="T14" fmla="*/ 2 w 1668"/>
              <a:gd name="T15" fmla="*/ 156 h 297"/>
              <a:gd name="T16" fmla="*/ 2 w 1668"/>
              <a:gd name="T17" fmla="*/ 156 h 297"/>
              <a:gd name="T18" fmla="*/ 0 w 1668"/>
              <a:gd name="T19" fmla="*/ 149 h 297"/>
              <a:gd name="T20" fmla="*/ 2 w 1668"/>
              <a:gd name="T21" fmla="*/ 142 h 297"/>
              <a:gd name="T22" fmla="*/ 71 w 1668"/>
              <a:gd name="T23" fmla="*/ 9 h 297"/>
              <a:gd name="T24" fmla="*/ 71 w 1668"/>
              <a:gd name="T25" fmla="*/ 9 h 297"/>
              <a:gd name="T26" fmla="*/ 74 w 1668"/>
              <a:gd name="T27" fmla="*/ 5 h 297"/>
              <a:gd name="T28" fmla="*/ 79 w 1668"/>
              <a:gd name="T29" fmla="*/ 2 h 297"/>
              <a:gd name="T30" fmla="*/ 84 w 1668"/>
              <a:gd name="T31" fmla="*/ 0 h 297"/>
              <a:gd name="T32" fmla="*/ 89 w 1668"/>
              <a:gd name="T33" fmla="*/ 0 h 297"/>
              <a:gd name="T34" fmla="*/ 1668 w 1668"/>
              <a:gd name="T35" fmla="*/ 0 h 297"/>
              <a:gd name="T36" fmla="*/ 1668 w 1668"/>
              <a:gd name="T3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8" h="297">
                <a:moveTo>
                  <a:pt x="1668" y="297"/>
                </a:moveTo>
                <a:lnTo>
                  <a:pt x="89" y="297"/>
                </a:lnTo>
                <a:lnTo>
                  <a:pt x="89" y="297"/>
                </a:lnTo>
                <a:lnTo>
                  <a:pt x="84" y="296"/>
                </a:lnTo>
                <a:lnTo>
                  <a:pt x="79" y="294"/>
                </a:lnTo>
                <a:lnTo>
                  <a:pt x="74" y="291"/>
                </a:lnTo>
                <a:lnTo>
                  <a:pt x="71" y="288"/>
                </a:lnTo>
                <a:lnTo>
                  <a:pt x="2" y="156"/>
                </a:lnTo>
                <a:lnTo>
                  <a:pt x="2" y="156"/>
                </a:lnTo>
                <a:lnTo>
                  <a:pt x="0" y="149"/>
                </a:lnTo>
                <a:lnTo>
                  <a:pt x="2" y="142"/>
                </a:lnTo>
                <a:lnTo>
                  <a:pt x="71" y="9"/>
                </a:lnTo>
                <a:lnTo>
                  <a:pt x="71" y="9"/>
                </a:lnTo>
                <a:lnTo>
                  <a:pt x="74" y="5"/>
                </a:lnTo>
                <a:lnTo>
                  <a:pt x="79" y="2"/>
                </a:lnTo>
                <a:lnTo>
                  <a:pt x="84" y="0"/>
                </a:lnTo>
                <a:lnTo>
                  <a:pt x="89" y="0"/>
                </a:lnTo>
                <a:lnTo>
                  <a:pt x="1668" y="0"/>
                </a:lnTo>
                <a:lnTo>
                  <a:pt x="1668" y="2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3"/>
          <p:cNvSpPr>
            <a:spLocks noEditPoints="1"/>
          </p:cNvSpPr>
          <p:nvPr/>
        </p:nvSpPr>
        <p:spPr bwMode="auto">
          <a:xfrm>
            <a:off x="2492600" y="2560905"/>
            <a:ext cx="279808" cy="296766"/>
          </a:xfrm>
          <a:custGeom>
            <a:avLst/>
            <a:gdLst>
              <a:gd name="T0" fmla="*/ 64 w 165"/>
              <a:gd name="T1" fmla="*/ 0 h 175"/>
              <a:gd name="T2" fmla="*/ 101 w 165"/>
              <a:gd name="T3" fmla="*/ 0 h 175"/>
              <a:gd name="T4" fmla="*/ 165 w 165"/>
              <a:gd name="T5" fmla="*/ 175 h 175"/>
              <a:gd name="T6" fmla="*/ 124 w 165"/>
              <a:gd name="T7" fmla="*/ 175 h 175"/>
              <a:gd name="T8" fmla="*/ 109 w 165"/>
              <a:gd name="T9" fmla="*/ 136 h 175"/>
              <a:gd name="T10" fmla="*/ 54 w 165"/>
              <a:gd name="T11" fmla="*/ 136 h 175"/>
              <a:gd name="T12" fmla="*/ 41 w 165"/>
              <a:gd name="T13" fmla="*/ 175 h 175"/>
              <a:gd name="T14" fmla="*/ 0 w 165"/>
              <a:gd name="T15" fmla="*/ 175 h 175"/>
              <a:gd name="T16" fmla="*/ 64 w 165"/>
              <a:gd name="T17" fmla="*/ 0 h 175"/>
              <a:gd name="T18" fmla="*/ 102 w 165"/>
              <a:gd name="T19" fmla="*/ 108 h 175"/>
              <a:gd name="T20" fmla="*/ 82 w 165"/>
              <a:gd name="T21" fmla="*/ 47 h 175"/>
              <a:gd name="T22" fmla="*/ 61 w 165"/>
              <a:gd name="T23" fmla="*/ 108 h 175"/>
              <a:gd name="T24" fmla="*/ 102 w 165"/>
              <a:gd name="T25" fmla="*/ 10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" h="175">
                <a:moveTo>
                  <a:pt x="64" y="0"/>
                </a:moveTo>
                <a:lnTo>
                  <a:pt x="101" y="0"/>
                </a:lnTo>
                <a:lnTo>
                  <a:pt x="165" y="175"/>
                </a:lnTo>
                <a:lnTo>
                  <a:pt x="124" y="175"/>
                </a:lnTo>
                <a:lnTo>
                  <a:pt x="109" y="136"/>
                </a:lnTo>
                <a:lnTo>
                  <a:pt x="54" y="136"/>
                </a:lnTo>
                <a:lnTo>
                  <a:pt x="41" y="175"/>
                </a:lnTo>
                <a:lnTo>
                  <a:pt x="0" y="175"/>
                </a:lnTo>
                <a:lnTo>
                  <a:pt x="64" y="0"/>
                </a:lnTo>
                <a:close/>
                <a:moveTo>
                  <a:pt x="102" y="108"/>
                </a:moveTo>
                <a:lnTo>
                  <a:pt x="82" y="47"/>
                </a:lnTo>
                <a:lnTo>
                  <a:pt x="61" y="108"/>
                </a:lnTo>
                <a:lnTo>
                  <a:pt x="102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1161395" y="3154436"/>
            <a:ext cx="2833687" cy="503654"/>
          </a:xfrm>
          <a:prstGeom prst="rect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5"/>
          <p:cNvSpPr>
            <a:spLocks noEditPoints="1"/>
          </p:cNvSpPr>
          <p:nvPr/>
        </p:nvSpPr>
        <p:spPr bwMode="auto">
          <a:xfrm>
            <a:off x="2519733" y="3256184"/>
            <a:ext cx="247587" cy="298461"/>
          </a:xfrm>
          <a:custGeom>
            <a:avLst/>
            <a:gdLst>
              <a:gd name="T0" fmla="*/ 146 w 146"/>
              <a:gd name="T1" fmla="*/ 132 h 176"/>
              <a:gd name="T2" fmla="*/ 141 w 146"/>
              <a:gd name="T3" fmla="*/ 150 h 176"/>
              <a:gd name="T4" fmla="*/ 136 w 146"/>
              <a:gd name="T5" fmla="*/ 158 h 176"/>
              <a:gd name="T6" fmla="*/ 128 w 146"/>
              <a:gd name="T7" fmla="*/ 165 h 176"/>
              <a:gd name="T8" fmla="*/ 109 w 146"/>
              <a:gd name="T9" fmla="*/ 173 h 176"/>
              <a:gd name="T10" fmla="*/ 98 w 146"/>
              <a:gd name="T11" fmla="*/ 174 h 176"/>
              <a:gd name="T12" fmla="*/ 0 w 146"/>
              <a:gd name="T13" fmla="*/ 176 h 176"/>
              <a:gd name="T14" fmla="*/ 98 w 146"/>
              <a:gd name="T15" fmla="*/ 0 h 176"/>
              <a:gd name="T16" fmla="*/ 106 w 146"/>
              <a:gd name="T17" fmla="*/ 1 h 176"/>
              <a:gd name="T18" fmla="*/ 114 w 146"/>
              <a:gd name="T19" fmla="*/ 4 h 176"/>
              <a:gd name="T20" fmla="*/ 128 w 146"/>
              <a:gd name="T21" fmla="*/ 14 h 176"/>
              <a:gd name="T22" fmla="*/ 132 w 146"/>
              <a:gd name="T23" fmla="*/ 21 h 176"/>
              <a:gd name="T24" fmla="*/ 136 w 146"/>
              <a:gd name="T25" fmla="*/ 29 h 176"/>
              <a:gd name="T26" fmla="*/ 137 w 146"/>
              <a:gd name="T27" fmla="*/ 46 h 176"/>
              <a:gd name="T28" fmla="*/ 137 w 146"/>
              <a:gd name="T29" fmla="*/ 57 h 176"/>
              <a:gd name="T30" fmla="*/ 132 w 146"/>
              <a:gd name="T31" fmla="*/ 69 h 176"/>
              <a:gd name="T32" fmla="*/ 124 w 146"/>
              <a:gd name="T33" fmla="*/ 79 h 176"/>
              <a:gd name="T34" fmla="*/ 113 w 146"/>
              <a:gd name="T35" fmla="*/ 85 h 176"/>
              <a:gd name="T36" fmla="*/ 121 w 146"/>
              <a:gd name="T37" fmla="*/ 89 h 176"/>
              <a:gd name="T38" fmla="*/ 132 w 146"/>
              <a:gd name="T39" fmla="*/ 97 h 176"/>
              <a:gd name="T40" fmla="*/ 137 w 146"/>
              <a:gd name="T41" fmla="*/ 102 h 176"/>
              <a:gd name="T42" fmla="*/ 144 w 146"/>
              <a:gd name="T43" fmla="*/ 115 h 176"/>
              <a:gd name="T44" fmla="*/ 146 w 146"/>
              <a:gd name="T45" fmla="*/ 132 h 176"/>
              <a:gd name="T46" fmla="*/ 42 w 146"/>
              <a:gd name="T47" fmla="*/ 34 h 176"/>
              <a:gd name="T48" fmla="*/ 81 w 146"/>
              <a:gd name="T49" fmla="*/ 70 h 176"/>
              <a:gd name="T50" fmla="*/ 88 w 146"/>
              <a:gd name="T51" fmla="*/ 70 h 176"/>
              <a:gd name="T52" fmla="*/ 93 w 146"/>
              <a:gd name="T53" fmla="*/ 67 h 176"/>
              <a:gd name="T54" fmla="*/ 98 w 146"/>
              <a:gd name="T55" fmla="*/ 52 h 176"/>
              <a:gd name="T56" fmla="*/ 96 w 146"/>
              <a:gd name="T57" fmla="*/ 46 h 176"/>
              <a:gd name="T58" fmla="*/ 93 w 146"/>
              <a:gd name="T59" fmla="*/ 39 h 176"/>
              <a:gd name="T60" fmla="*/ 83 w 146"/>
              <a:gd name="T61" fmla="*/ 34 h 176"/>
              <a:gd name="T62" fmla="*/ 104 w 146"/>
              <a:gd name="T63" fmla="*/ 123 h 176"/>
              <a:gd name="T64" fmla="*/ 103 w 146"/>
              <a:gd name="T65" fmla="*/ 115 h 176"/>
              <a:gd name="T66" fmla="*/ 99 w 146"/>
              <a:gd name="T67" fmla="*/ 108 h 176"/>
              <a:gd name="T68" fmla="*/ 88 w 146"/>
              <a:gd name="T69" fmla="*/ 103 h 176"/>
              <a:gd name="T70" fmla="*/ 42 w 146"/>
              <a:gd name="T71" fmla="*/ 141 h 176"/>
              <a:gd name="T72" fmla="*/ 86 w 146"/>
              <a:gd name="T73" fmla="*/ 141 h 176"/>
              <a:gd name="T74" fmla="*/ 99 w 146"/>
              <a:gd name="T75" fmla="*/ 136 h 176"/>
              <a:gd name="T76" fmla="*/ 103 w 146"/>
              <a:gd name="T77" fmla="*/ 130 h 176"/>
              <a:gd name="T78" fmla="*/ 104 w 146"/>
              <a:gd name="T79" fmla="*/ 12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" h="176">
                <a:moveTo>
                  <a:pt x="146" y="132"/>
                </a:moveTo>
                <a:lnTo>
                  <a:pt x="146" y="132"/>
                </a:lnTo>
                <a:lnTo>
                  <a:pt x="144" y="141"/>
                </a:lnTo>
                <a:lnTo>
                  <a:pt x="141" y="150"/>
                </a:lnTo>
                <a:lnTo>
                  <a:pt x="141" y="150"/>
                </a:lnTo>
                <a:lnTo>
                  <a:pt x="136" y="158"/>
                </a:lnTo>
                <a:lnTo>
                  <a:pt x="128" y="165"/>
                </a:lnTo>
                <a:lnTo>
                  <a:pt x="128" y="165"/>
                </a:lnTo>
                <a:lnTo>
                  <a:pt x="119" y="169"/>
                </a:lnTo>
                <a:lnTo>
                  <a:pt x="109" y="173"/>
                </a:lnTo>
                <a:lnTo>
                  <a:pt x="109" y="173"/>
                </a:lnTo>
                <a:lnTo>
                  <a:pt x="98" y="174"/>
                </a:lnTo>
                <a:lnTo>
                  <a:pt x="86" y="176"/>
                </a:lnTo>
                <a:lnTo>
                  <a:pt x="0" y="176"/>
                </a:lnTo>
                <a:lnTo>
                  <a:pt x="0" y="0"/>
                </a:lnTo>
                <a:lnTo>
                  <a:pt x="98" y="0"/>
                </a:lnTo>
                <a:lnTo>
                  <a:pt x="98" y="0"/>
                </a:lnTo>
                <a:lnTo>
                  <a:pt x="106" y="1"/>
                </a:lnTo>
                <a:lnTo>
                  <a:pt x="114" y="4"/>
                </a:lnTo>
                <a:lnTo>
                  <a:pt x="114" y="4"/>
                </a:lnTo>
                <a:lnTo>
                  <a:pt x="121" y="9"/>
                </a:lnTo>
                <a:lnTo>
                  <a:pt x="128" y="14"/>
                </a:lnTo>
                <a:lnTo>
                  <a:pt x="128" y="14"/>
                </a:lnTo>
                <a:lnTo>
                  <a:pt x="132" y="21"/>
                </a:lnTo>
                <a:lnTo>
                  <a:pt x="136" y="29"/>
                </a:lnTo>
                <a:lnTo>
                  <a:pt x="136" y="29"/>
                </a:lnTo>
                <a:lnTo>
                  <a:pt x="137" y="37"/>
                </a:lnTo>
                <a:lnTo>
                  <a:pt x="137" y="46"/>
                </a:lnTo>
                <a:lnTo>
                  <a:pt x="137" y="46"/>
                </a:lnTo>
                <a:lnTo>
                  <a:pt x="137" y="57"/>
                </a:lnTo>
                <a:lnTo>
                  <a:pt x="132" y="69"/>
                </a:lnTo>
                <a:lnTo>
                  <a:pt x="132" y="69"/>
                </a:lnTo>
                <a:lnTo>
                  <a:pt x="129" y="74"/>
                </a:lnTo>
                <a:lnTo>
                  <a:pt x="124" y="79"/>
                </a:lnTo>
                <a:lnTo>
                  <a:pt x="119" y="82"/>
                </a:lnTo>
                <a:lnTo>
                  <a:pt x="113" y="85"/>
                </a:lnTo>
                <a:lnTo>
                  <a:pt x="113" y="85"/>
                </a:lnTo>
                <a:lnTo>
                  <a:pt x="121" y="89"/>
                </a:lnTo>
                <a:lnTo>
                  <a:pt x="126" y="92"/>
                </a:lnTo>
                <a:lnTo>
                  <a:pt x="132" y="97"/>
                </a:lnTo>
                <a:lnTo>
                  <a:pt x="137" y="102"/>
                </a:lnTo>
                <a:lnTo>
                  <a:pt x="137" y="102"/>
                </a:lnTo>
                <a:lnTo>
                  <a:pt x="141" y="108"/>
                </a:lnTo>
                <a:lnTo>
                  <a:pt x="144" y="115"/>
                </a:lnTo>
                <a:lnTo>
                  <a:pt x="146" y="122"/>
                </a:lnTo>
                <a:lnTo>
                  <a:pt x="146" y="132"/>
                </a:lnTo>
                <a:lnTo>
                  <a:pt x="146" y="132"/>
                </a:lnTo>
                <a:close/>
                <a:moveTo>
                  <a:pt x="42" y="34"/>
                </a:moveTo>
                <a:lnTo>
                  <a:pt x="42" y="70"/>
                </a:lnTo>
                <a:lnTo>
                  <a:pt x="81" y="70"/>
                </a:lnTo>
                <a:lnTo>
                  <a:pt x="81" y="70"/>
                </a:lnTo>
                <a:lnTo>
                  <a:pt x="88" y="70"/>
                </a:lnTo>
                <a:lnTo>
                  <a:pt x="93" y="67"/>
                </a:lnTo>
                <a:lnTo>
                  <a:pt x="93" y="67"/>
                </a:lnTo>
                <a:lnTo>
                  <a:pt x="96" y="61"/>
                </a:lnTo>
                <a:lnTo>
                  <a:pt x="98" y="52"/>
                </a:lnTo>
                <a:lnTo>
                  <a:pt x="98" y="52"/>
                </a:lnTo>
                <a:lnTo>
                  <a:pt x="96" y="46"/>
                </a:lnTo>
                <a:lnTo>
                  <a:pt x="93" y="39"/>
                </a:lnTo>
                <a:lnTo>
                  <a:pt x="93" y="39"/>
                </a:lnTo>
                <a:lnTo>
                  <a:pt x="88" y="36"/>
                </a:lnTo>
                <a:lnTo>
                  <a:pt x="83" y="34"/>
                </a:lnTo>
                <a:lnTo>
                  <a:pt x="42" y="34"/>
                </a:lnTo>
                <a:close/>
                <a:moveTo>
                  <a:pt x="104" y="123"/>
                </a:moveTo>
                <a:lnTo>
                  <a:pt x="104" y="123"/>
                </a:lnTo>
                <a:lnTo>
                  <a:pt x="103" y="115"/>
                </a:lnTo>
                <a:lnTo>
                  <a:pt x="99" y="108"/>
                </a:lnTo>
                <a:lnTo>
                  <a:pt x="99" y="108"/>
                </a:lnTo>
                <a:lnTo>
                  <a:pt x="95" y="105"/>
                </a:lnTo>
                <a:lnTo>
                  <a:pt x="88" y="103"/>
                </a:lnTo>
                <a:lnTo>
                  <a:pt x="42" y="103"/>
                </a:lnTo>
                <a:lnTo>
                  <a:pt x="42" y="141"/>
                </a:lnTo>
                <a:lnTo>
                  <a:pt x="86" y="141"/>
                </a:lnTo>
                <a:lnTo>
                  <a:pt x="86" y="141"/>
                </a:lnTo>
                <a:lnTo>
                  <a:pt x="93" y="140"/>
                </a:lnTo>
                <a:lnTo>
                  <a:pt x="99" y="136"/>
                </a:lnTo>
                <a:lnTo>
                  <a:pt x="99" y="136"/>
                </a:lnTo>
                <a:lnTo>
                  <a:pt x="103" y="130"/>
                </a:lnTo>
                <a:lnTo>
                  <a:pt x="104" y="123"/>
                </a:lnTo>
                <a:lnTo>
                  <a:pt x="104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161395" y="3809016"/>
            <a:ext cx="2830295" cy="503654"/>
          </a:xfrm>
          <a:prstGeom prst="rect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7"/>
          <p:cNvSpPr/>
          <p:nvPr/>
        </p:nvSpPr>
        <p:spPr bwMode="auto">
          <a:xfrm>
            <a:off x="2501079" y="3919244"/>
            <a:ext cx="271328" cy="301853"/>
          </a:xfrm>
          <a:custGeom>
            <a:avLst/>
            <a:gdLst>
              <a:gd name="T0" fmla="*/ 0 w 160"/>
              <a:gd name="T1" fmla="*/ 87 h 178"/>
              <a:gd name="T2" fmla="*/ 5 w 160"/>
              <a:gd name="T3" fmla="*/ 56 h 178"/>
              <a:gd name="T4" fmla="*/ 13 w 160"/>
              <a:gd name="T5" fmla="*/ 41 h 178"/>
              <a:gd name="T6" fmla="*/ 23 w 160"/>
              <a:gd name="T7" fmla="*/ 28 h 178"/>
              <a:gd name="T8" fmla="*/ 51 w 160"/>
              <a:gd name="T9" fmla="*/ 8 h 178"/>
              <a:gd name="T10" fmla="*/ 59 w 160"/>
              <a:gd name="T11" fmla="*/ 5 h 178"/>
              <a:gd name="T12" fmla="*/ 77 w 160"/>
              <a:gd name="T13" fmla="*/ 1 h 178"/>
              <a:gd name="T14" fmla="*/ 87 w 160"/>
              <a:gd name="T15" fmla="*/ 0 h 178"/>
              <a:gd name="T16" fmla="*/ 110 w 160"/>
              <a:gd name="T17" fmla="*/ 3 h 178"/>
              <a:gd name="T18" fmla="*/ 130 w 160"/>
              <a:gd name="T19" fmla="*/ 11 h 178"/>
              <a:gd name="T20" fmla="*/ 139 w 160"/>
              <a:gd name="T21" fmla="*/ 16 h 178"/>
              <a:gd name="T22" fmla="*/ 153 w 160"/>
              <a:gd name="T23" fmla="*/ 31 h 178"/>
              <a:gd name="T24" fmla="*/ 127 w 160"/>
              <a:gd name="T25" fmla="*/ 61 h 178"/>
              <a:gd name="T26" fmla="*/ 124 w 160"/>
              <a:gd name="T27" fmla="*/ 54 h 178"/>
              <a:gd name="T28" fmla="*/ 119 w 160"/>
              <a:gd name="T29" fmla="*/ 49 h 178"/>
              <a:gd name="T30" fmla="*/ 109 w 160"/>
              <a:gd name="T31" fmla="*/ 41 h 178"/>
              <a:gd name="T32" fmla="*/ 97 w 160"/>
              <a:gd name="T33" fmla="*/ 38 h 178"/>
              <a:gd name="T34" fmla="*/ 87 w 160"/>
              <a:gd name="T35" fmla="*/ 36 h 178"/>
              <a:gd name="T36" fmla="*/ 66 w 160"/>
              <a:gd name="T37" fmla="*/ 41 h 178"/>
              <a:gd name="T38" fmla="*/ 59 w 160"/>
              <a:gd name="T39" fmla="*/ 46 h 178"/>
              <a:gd name="T40" fmla="*/ 53 w 160"/>
              <a:gd name="T41" fmla="*/ 54 h 178"/>
              <a:gd name="T42" fmla="*/ 44 w 160"/>
              <a:gd name="T43" fmla="*/ 71 h 178"/>
              <a:gd name="T44" fmla="*/ 41 w 160"/>
              <a:gd name="T45" fmla="*/ 79 h 178"/>
              <a:gd name="T46" fmla="*/ 41 w 160"/>
              <a:gd name="T47" fmla="*/ 89 h 178"/>
              <a:gd name="T48" fmla="*/ 44 w 160"/>
              <a:gd name="T49" fmla="*/ 108 h 178"/>
              <a:gd name="T50" fmla="*/ 48 w 160"/>
              <a:gd name="T51" fmla="*/ 118 h 178"/>
              <a:gd name="T52" fmla="*/ 53 w 160"/>
              <a:gd name="T53" fmla="*/ 127 h 178"/>
              <a:gd name="T54" fmla="*/ 68 w 160"/>
              <a:gd name="T55" fmla="*/ 138 h 178"/>
              <a:gd name="T56" fmla="*/ 77 w 160"/>
              <a:gd name="T57" fmla="*/ 141 h 178"/>
              <a:gd name="T58" fmla="*/ 87 w 160"/>
              <a:gd name="T59" fmla="*/ 143 h 178"/>
              <a:gd name="T60" fmla="*/ 99 w 160"/>
              <a:gd name="T61" fmla="*/ 141 h 178"/>
              <a:gd name="T62" fmla="*/ 110 w 160"/>
              <a:gd name="T63" fmla="*/ 137 h 178"/>
              <a:gd name="T64" fmla="*/ 119 w 160"/>
              <a:gd name="T65" fmla="*/ 130 h 178"/>
              <a:gd name="T66" fmla="*/ 127 w 160"/>
              <a:gd name="T67" fmla="*/ 118 h 178"/>
              <a:gd name="T68" fmla="*/ 160 w 160"/>
              <a:gd name="T69" fmla="*/ 138 h 178"/>
              <a:gd name="T70" fmla="*/ 148 w 160"/>
              <a:gd name="T71" fmla="*/ 155 h 178"/>
              <a:gd name="T72" fmla="*/ 140 w 160"/>
              <a:gd name="T73" fmla="*/ 161 h 178"/>
              <a:gd name="T74" fmla="*/ 130 w 160"/>
              <a:gd name="T75" fmla="*/ 168 h 178"/>
              <a:gd name="T76" fmla="*/ 109 w 160"/>
              <a:gd name="T77" fmla="*/ 176 h 178"/>
              <a:gd name="T78" fmla="*/ 97 w 160"/>
              <a:gd name="T79" fmla="*/ 178 h 178"/>
              <a:gd name="T80" fmla="*/ 86 w 160"/>
              <a:gd name="T81" fmla="*/ 178 h 178"/>
              <a:gd name="T82" fmla="*/ 68 w 160"/>
              <a:gd name="T83" fmla="*/ 176 h 178"/>
              <a:gd name="T84" fmla="*/ 51 w 160"/>
              <a:gd name="T85" fmla="*/ 171 h 178"/>
              <a:gd name="T86" fmla="*/ 36 w 160"/>
              <a:gd name="T87" fmla="*/ 161 h 178"/>
              <a:gd name="T88" fmla="*/ 23 w 160"/>
              <a:gd name="T89" fmla="*/ 150 h 178"/>
              <a:gd name="T90" fmla="*/ 7 w 160"/>
              <a:gd name="T91" fmla="*/ 120 h 178"/>
              <a:gd name="T92" fmla="*/ 2 w 160"/>
              <a:gd name="T93" fmla="*/ 105 h 178"/>
              <a:gd name="T94" fmla="*/ 0 w 160"/>
              <a:gd name="T95" fmla="*/ 8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78">
                <a:moveTo>
                  <a:pt x="0" y="87"/>
                </a:moveTo>
                <a:lnTo>
                  <a:pt x="0" y="87"/>
                </a:lnTo>
                <a:lnTo>
                  <a:pt x="2" y="72"/>
                </a:lnTo>
                <a:lnTo>
                  <a:pt x="5" y="56"/>
                </a:lnTo>
                <a:lnTo>
                  <a:pt x="5" y="56"/>
                </a:lnTo>
                <a:lnTo>
                  <a:pt x="13" y="41"/>
                </a:lnTo>
                <a:lnTo>
                  <a:pt x="23" y="28"/>
                </a:lnTo>
                <a:lnTo>
                  <a:pt x="23" y="28"/>
                </a:lnTo>
                <a:lnTo>
                  <a:pt x="36" y="16"/>
                </a:lnTo>
                <a:lnTo>
                  <a:pt x="51" y="8"/>
                </a:lnTo>
                <a:lnTo>
                  <a:pt x="51" y="8"/>
                </a:lnTo>
                <a:lnTo>
                  <a:pt x="59" y="5"/>
                </a:lnTo>
                <a:lnTo>
                  <a:pt x="68" y="3"/>
                </a:lnTo>
                <a:lnTo>
                  <a:pt x="77" y="1"/>
                </a:lnTo>
                <a:lnTo>
                  <a:pt x="87" y="0"/>
                </a:lnTo>
                <a:lnTo>
                  <a:pt x="87" y="0"/>
                </a:lnTo>
                <a:lnTo>
                  <a:pt x="99" y="1"/>
                </a:lnTo>
                <a:lnTo>
                  <a:pt x="110" y="3"/>
                </a:lnTo>
                <a:lnTo>
                  <a:pt x="120" y="6"/>
                </a:lnTo>
                <a:lnTo>
                  <a:pt x="130" y="11"/>
                </a:lnTo>
                <a:lnTo>
                  <a:pt x="130" y="11"/>
                </a:lnTo>
                <a:lnTo>
                  <a:pt x="139" y="16"/>
                </a:lnTo>
                <a:lnTo>
                  <a:pt x="147" y="23"/>
                </a:lnTo>
                <a:lnTo>
                  <a:pt x="153" y="31"/>
                </a:lnTo>
                <a:lnTo>
                  <a:pt x="158" y="39"/>
                </a:lnTo>
                <a:lnTo>
                  <a:pt x="127" y="61"/>
                </a:lnTo>
                <a:lnTo>
                  <a:pt x="127" y="61"/>
                </a:lnTo>
                <a:lnTo>
                  <a:pt x="124" y="54"/>
                </a:lnTo>
                <a:lnTo>
                  <a:pt x="119" y="49"/>
                </a:lnTo>
                <a:lnTo>
                  <a:pt x="119" y="49"/>
                </a:lnTo>
                <a:lnTo>
                  <a:pt x="109" y="41"/>
                </a:lnTo>
                <a:lnTo>
                  <a:pt x="109" y="41"/>
                </a:lnTo>
                <a:lnTo>
                  <a:pt x="97" y="38"/>
                </a:lnTo>
                <a:lnTo>
                  <a:pt x="97" y="38"/>
                </a:lnTo>
                <a:lnTo>
                  <a:pt x="87" y="36"/>
                </a:lnTo>
                <a:lnTo>
                  <a:pt x="87" y="36"/>
                </a:lnTo>
                <a:lnTo>
                  <a:pt x="76" y="38"/>
                </a:lnTo>
                <a:lnTo>
                  <a:pt x="66" y="41"/>
                </a:lnTo>
                <a:lnTo>
                  <a:pt x="66" y="41"/>
                </a:lnTo>
                <a:lnTo>
                  <a:pt x="59" y="46"/>
                </a:lnTo>
                <a:lnTo>
                  <a:pt x="53" y="54"/>
                </a:lnTo>
                <a:lnTo>
                  <a:pt x="53" y="54"/>
                </a:lnTo>
                <a:lnTo>
                  <a:pt x="48" y="61"/>
                </a:lnTo>
                <a:lnTo>
                  <a:pt x="44" y="71"/>
                </a:lnTo>
                <a:lnTo>
                  <a:pt x="44" y="71"/>
                </a:lnTo>
                <a:lnTo>
                  <a:pt x="41" y="79"/>
                </a:lnTo>
                <a:lnTo>
                  <a:pt x="41" y="89"/>
                </a:lnTo>
                <a:lnTo>
                  <a:pt x="41" y="89"/>
                </a:lnTo>
                <a:lnTo>
                  <a:pt x="41" y="99"/>
                </a:lnTo>
                <a:lnTo>
                  <a:pt x="44" y="108"/>
                </a:lnTo>
                <a:lnTo>
                  <a:pt x="44" y="108"/>
                </a:lnTo>
                <a:lnTo>
                  <a:pt x="48" y="118"/>
                </a:lnTo>
                <a:lnTo>
                  <a:pt x="53" y="127"/>
                </a:lnTo>
                <a:lnTo>
                  <a:pt x="53" y="127"/>
                </a:lnTo>
                <a:lnTo>
                  <a:pt x="61" y="133"/>
                </a:lnTo>
                <a:lnTo>
                  <a:pt x="68" y="138"/>
                </a:lnTo>
                <a:lnTo>
                  <a:pt x="68" y="138"/>
                </a:lnTo>
                <a:lnTo>
                  <a:pt x="77" y="141"/>
                </a:lnTo>
                <a:lnTo>
                  <a:pt x="87" y="143"/>
                </a:lnTo>
                <a:lnTo>
                  <a:pt x="87" y="143"/>
                </a:lnTo>
                <a:lnTo>
                  <a:pt x="99" y="141"/>
                </a:lnTo>
                <a:lnTo>
                  <a:pt x="99" y="141"/>
                </a:lnTo>
                <a:lnTo>
                  <a:pt x="110" y="137"/>
                </a:lnTo>
                <a:lnTo>
                  <a:pt x="110" y="137"/>
                </a:lnTo>
                <a:lnTo>
                  <a:pt x="119" y="130"/>
                </a:lnTo>
                <a:lnTo>
                  <a:pt x="119" y="130"/>
                </a:lnTo>
                <a:lnTo>
                  <a:pt x="124" y="125"/>
                </a:lnTo>
                <a:lnTo>
                  <a:pt x="127" y="118"/>
                </a:lnTo>
                <a:lnTo>
                  <a:pt x="160" y="138"/>
                </a:lnTo>
                <a:lnTo>
                  <a:pt x="160" y="138"/>
                </a:lnTo>
                <a:lnTo>
                  <a:pt x="155" y="146"/>
                </a:lnTo>
                <a:lnTo>
                  <a:pt x="148" y="155"/>
                </a:lnTo>
                <a:lnTo>
                  <a:pt x="148" y="155"/>
                </a:lnTo>
                <a:lnTo>
                  <a:pt x="140" y="161"/>
                </a:lnTo>
                <a:lnTo>
                  <a:pt x="130" y="168"/>
                </a:lnTo>
                <a:lnTo>
                  <a:pt x="130" y="168"/>
                </a:lnTo>
                <a:lnTo>
                  <a:pt x="120" y="173"/>
                </a:lnTo>
                <a:lnTo>
                  <a:pt x="109" y="176"/>
                </a:lnTo>
                <a:lnTo>
                  <a:pt x="109" y="176"/>
                </a:lnTo>
                <a:lnTo>
                  <a:pt x="97" y="178"/>
                </a:lnTo>
                <a:lnTo>
                  <a:pt x="86" y="178"/>
                </a:lnTo>
                <a:lnTo>
                  <a:pt x="86" y="178"/>
                </a:lnTo>
                <a:lnTo>
                  <a:pt x="77" y="178"/>
                </a:lnTo>
                <a:lnTo>
                  <a:pt x="68" y="176"/>
                </a:lnTo>
                <a:lnTo>
                  <a:pt x="59" y="174"/>
                </a:lnTo>
                <a:lnTo>
                  <a:pt x="51" y="171"/>
                </a:lnTo>
                <a:lnTo>
                  <a:pt x="51" y="171"/>
                </a:lnTo>
                <a:lnTo>
                  <a:pt x="36" y="161"/>
                </a:lnTo>
                <a:lnTo>
                  <a:pt x="23" y="150"/>
                </a:lnTo>
                <a:lnTo>
                  <a:pt x="23" y="150"/>
                </a:lnTo>
                <a:lnTo>
                  <a:pt x="13" y="137"/>
                </a:lnTo>
                <a:lnTo>
                  <a:pt x="7" y="120"/>
                </a:lnTo>
                <a:lnTo>
                  <a:pt x="7" y="120"/>
                </a:lnTo>
                <a:lnTo>
                  <a:pt x="2" y="105"/>
                </a:lnTo>
                <a:lnTo>
                  <a:pt x="0" y="87"/>
                </a:lnTo>
                <a:lnTo>
                  <a:pt x="0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8"/>
          <p:cNvSpPr/>
          <p:nvPr/>
        </p:nvSpPr>
        <p:spPr bwMode="auto">
          <a:xfrm>
            <a:off x="1161395" y="5186008"/>
            <a:ext cx="2811641" cy="503654"/>
          </a:xfrm>
          <a:custGeom>
            <a:avLst/>
            <a:gdLst>
              <a:gd name="T0" fmla="*/ 1638 w 1658"/>
              <a:gd name="T1" fmla="*/ 297 h 297"/>
              <a:gd name="T2" fmla="*/ 0 w 1658"/>
              <a:gd name="T3" fmla="*/ 297 h 297"/>
              <a:gd name="T4" fmla="*/ 0 w 1658"/>
              <a:gd name="T5" fmla="*/ 0 h 297"/>
              <a:gd name="T6" fmla="*/ 1638 w 1658"/>
              <a:gd name="T7" fmla="*/ 0 h 297"/>
              <a:gd name="T8" fmla="*/ 1638 w 1658"/>
              <a:gd name="T9" fmla="*/ 0 h 297"/>
              <a:gd name="T10" fmla="*/ 1645 w 1658"/>
              <a:gd name="T11" fmla="*/ 0 h 297"/>
              <a:gd name="T12" fmla="*/ 1648 w 1658"/>
              <a:gd name="T13" fmla="*/ 2 h 297"/>
              <a:gd name="T14" fmla="*/ 1653 w 1658"/>
              <a:gd name="T15" fmla="*/ 5 h 297"/>
              <a:gd name="T16" fmla="*/ 1656 w 1658"/>
              <a:gd name="T17" fmla="*/ 8 h 297"/>
              <a:gd name="T18" fmla="*/ 1658 w 1658"/>
              <a:gd name="T19" fmla="*/ 12 h 297"/>
              <a:gd name="T20" fmla="*/ 1658 w 1658"/>
              <a:gd name="T21" fmla="*/ 15 h 297"/>
              <a:gd name="T22" fmla="*/ 1658 w 1658"/>
              <a:gd name="T23" fmla="*/ 20 h 297"/>
              <a:gd name="T24" fmla="*/ 1656 w 1658"/>
              <a:gd name="T25" fmla="*/ 23 h 297"/>
              <a:gd name="T26" fmla="*/ 1589 w 1658"/>
              <a:gd name="T27" fmla="*/ 142 h 297"/>
              <a:gd name="T28" fmla="*/ 1589 w 1658"/>
              <a:gd name="T29" fmla="*/ 142 h 297"/>
              <a:gd name="T30" fmla="*/ 1587 w 1658"/>
              <a:gd name="T31" fmla="*/ 145 h 297"/>
              <a:gd name="T32" fmla="*/ 1585 w 1658"/>
              <a:gd name="T33" fmla="*/ 149 h 297"/>
              <a:gd name="T34" fmla="*/ 1587 w 1658"/>
              <a:gd name="T35" fmla="*/ 152 h 297"/>
              <a:gd name="T36" fmla="*/ 1589 w 1658"/>
              <a:gd name="T37" fmla="*/ 155 h 297"/>
              <a:gd name="T38" fmla="*/ 1656 w 1658"/>
              <a:gd name="T39" fmla="*/ 274 h 297"/>
              <a:gd name="T40" fmla="*/ 1656 w 1658"/>
              <a:gd name="T41" fmla="*/ 274 h 297"/>
              <a:gd name="T42" fmla="*/ 1658 w 1658"/>
              <a:gd name="T43" fmla="*/ 277 h 297"/>
              <a:gd name="T44" fmla="*/ 1658 w 1658"/>
              <a:gd name="T45" fmla="*/ 282 h 297"/>
              <a:gd name="T46" fmla="*/ 1658 w 1658"/>
              <a:gd name="T47" fmla="*/ 285 h 297"/>
              <a:gd name="T48" fmla="*/ 1656 w 1658"/>
              <a:gd name="T49" fmla="*/ 289 h 297"/>
              <a:gd name="T50" fmla="*/ 1653 w 1658"/>
              <a:gd name="T51" fmla="*/ 292 h 297"/>
              <a:gd name="T52" fmla="*/ 1648 w 1658"/>
              <a:gd name="T53" fmla="*/ 295 h 297"/>
              <a:gd name="T54" fmla="*/ 1645 w 1658"/>
              <a:gd name="T55" fmla="*/ 297 h 297"/>
              <a:gd name="T56" fmla="*/ 1638 w 1658"/>
              <a:gd name="T57" fmla="*/ 297 h 297"/>
              <a:gd name="T58" fmla="*/ 1638 w 1658"/>
              <a:gd name="T59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58" h="297">
                <a:moveTo>
                  <a:pt x="1638" y="297"/>
                </a:moveTo>
                <a:lnTo>
                  <a:pt x="0" y="297"/>
                </a:lnTo>
                <a:lnTo>
                  <a:pt x="0" y="0"/>
                </a:lnTo>
                <a:lnTo>
                  <a:pt x="1638" y="0"/>
                </a:lnTo>
                <a:lnTo>
                  <a:pt x="1638" y="0"/>
                </a:lnTo>
                <a:lnTo>
                  <a:pt x="1645" y="0"/>
                </a:lnTo>
                <a:lnTo>
                  <a:pt x="1648" y="2"/>
                </a:lnTo>
                <a:lnTo>
                  <a:pt x="1653" y="5"/>
                </a:lnTo>
                <a:lnTo>
                  <a:pt x="1656" y="8"/>
                </a:lnTo>
                <a:lnTo>
                  <a:pt x="1658" y="12"/>
                </a:lnTo>
                <a:lnTo>
                  <a:pt x="1658" y="15"/>
                </a:lnTo>
                <a:lnTo>
                  <a:pt x="1658" y="20"/>
                </a:lnTo>
                <a:lnTo>
                  <a:pt x="1656" y="23"/>
                </a:lnTo>
                <a:lnTo>
                  <a:pt x="1589" y="142"/>
                </a:lnTo>
                <a:lnTo>
                  <a:pt x="1589" y="142"/>
                </a:lnTo>
                <a:lnTo>
                  <a:pt x="1587" y="145"/>
                </a:lnTo>
                <a:lnTo>
                  <a:pt x="1585" y="149"/>
                </a:lnTo>
                <a:lnTo>
                  <a:pt x="1587" y="152"/>
                </a:lnTo>
                <a:lnTo>
                  <a:pt x="1589" y="155"/>
                </a:lnTo>
                <a:lnTo>
                  <a:pt x="1656" y="274"/>
                </a:lnTo>
                <a:lnTo>
                  <a:pt x="1656" y="274"/>
                </a:lnTo>
                <a:lnTo>
                  <a:pt x="1658" y="277"/>
                </a:lnTo>
                <a:lnTo>
                  <a:pt x="1658" y="282"/>
                </a:lnTo>
                <a:lnTo>
                  <a:pt x="1658" y="285"/>
                </a:lnTo>
                <a:lnTo>
                  <a:pt x="1656" y="289"/>
                </a:lnTo>
                <a:lnTo>
                  <a:pt x="1653" y="292"/>
                </a:lnTo>
                <a:lnTo>
                  <a:pt x="1648" y="295"/>
                </a:lnTo>
                <a:lnTo>
                  <a:pt x="1645" y="297"/>
                </a:lnTo>
                <a:lnTo>
                  <a:pt x="1638" y="297"/>
                </a:lnTo>
                <a:lnTo>
                  <a:pt x="1638" y="2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9"/>
          <p:cNvSpPr/>
          <p:nvPr/>
        </p:nvSpPr>
        <p:spPr bwMode="auto">
          <a:xfrm>
            <a:off x="2518037" y="5284365"/>
            <a:ext cx="210280" cy="298461"/>
          </a:xfrm>
          <a:custGeom>
            <a:avLst/>
            <a:gdLst>
              <a:gd name="T0" fmla="*/ 124 w 124"/>
              <a:gd name="T1" fmla="*/ 140 h 176"/>
              <a:gd name="T2" fmla="*/ 124 w 124"/>
              <a:gd name="T3" fmla="*/ 176 h 176"/>
              <a:gd name="T4" fmla="*/ 0 w 124"/>
              <a:gd name="T5" fmla="*/ 176 h 176"/>
              <a:gd name="T6" fmla="*/ 0 w 124"/>
              <a:gd name="T7" fmla="*/ 0 h 176"/>
              <a:gd name="T8" fmla="*/ 122 w 124"/>
              <a:gd name="T9" fmla="*/ 0 h 176"/>
              <a:gd name="T10" fmla="*/ 122 w 124"/>
              <a:gd name="T11" fmla="*/ 36 h 176"/>
              <a:gd name="T12" fmla="*/ 41 w 124"/>
              <a:gd name="T13" fmla="*/ 36 h 176"/>
              <a:gd name="T14" fmla="*/ 41 w 124"/>
              <a:gd name="T15" fmla="*/ 71 h 176"/>
              <a:gd name="T16" fmla="*/ 110 w 124"/>
              <a:gd name="T17" fmla="*/ 71 h 176"/>
              <a:gd name="T18" fmla="*/ 110 w 124"/>
              <a:gd name="T19" fmla="*/ 104 h 176"/>
              <a:gd name="T20" fmla="*/ 41 w 124"/>
              <a:gd name="T21" fmla="*/ 104 h 176"/>
              <a:gd name="T22" fmla="*/ 41 w 124"/>
              <a:gd name="T23" fmla="*/ 140 h 176"/>
              <a:gd name="T24" fmla="*/ 124 w 124"/>
              <a:gd name="T25" fmla="*/ 1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176">
                <a:moveTo>
                  <a:pt x="124" y="140"/>
                </a:moveTo>
                <a:lnTo>
                  <a:pt x="124" y="176"/>
                </a:lnTo>
                <a:lnTo>
                  <a:pt x="0" y="176"/>
                </a:lnTo>
                <a:lnTo>
                  <a:pt x="0" y="0"/>
                </a:lnTo>
                <a:lnTo>
                  <a:pt x="122" y="0"/>
                </a:lnTo>
                <a:lnTo>
                  <a:pt x="122" y="36"/>
                </a:lnTo>
                <a:lnTo>
                  <a:pt x="41" y="36"/>
                </a:lnTo>
                <a:lnTo>
                  <a:pt x="41" y="71"/>
                </a:lnTo>
                <a:lnTo>
                  <a:pt x="110" y="71"/>
                </a:lnTo>
                <a:lnTo>
                  <a:pt x="110" y="104"/>
                </a:lnTo>
                <a:lnTo>
                  <a:pt x="41" y="104"/>
                </a:lnTo>
                <a:lnTo>
                  <a:pt x="41" y="140"/>
                </a:lnTo>
                <a:lnTo>
                  <a:pt x="124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1161395" y="4505992"/>
            <a:ext cx="2833687" cy="503654"/>
          </a:xfrm>
          <a:prstGeom prst="rect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1"/>
          <p:cNvSpPr>
            <a:spLocks noEditPoints="1"/>
          </p:cNvSpPr>
          <p:nvPr/>
        </p:nvSpPr>
        <p:spPr bwMode="auto">
          <a:xfrm>
            <a:off x="2519733" y="4609435"/>
            <a:ext cx="261154" cy="300158"/>
          </a:xfrm>
          <a:custGeom>
            <a:avLst/>
            <a:gdLst>
              <a:gd name="T0" fmla="*/ 0 w 154"/>
              <a:gd name="T1" fmla="*/ 177 h 177"/>
              <a:gd name="T2" fmla="*/ 0 w 154"/>
              <a:gd name="T3" fmla="*/ 0 h 177"/>
              <a:gd name="T4" fmla="*/ 66 w 154"/>
              <a:gd name="T5" fmla="*/ 0 h 177"/>
              <a:gd name="T6" fmla="*/ 66 w 154"/>
              <a:gd name="T7" fmla="*/ 0 h 177"/>
              <a:gd name="T8" fmla="*/ 86 w 154"/>
              <a:gd name="T9" fmla="*/ 2 h 177"/>
              <a:gd name="T10" fmla="*/ 96 w 154"/>
              <a:gd name="T11" fmla="*/ 5 h 177"/>
              <a:gd name="T12" fmla="*/ 104 w 154"/>
              <a:gd name="T13" fmla="*/ 8 h 177"/>
              <a:gd name="T14" fmla="*/ 104 w 154"/>
              <a:gd name="T15" fmla="*/ 8 h 177"/>
              <a:gd name="T16" fmla="*/ 119 w 154"/>
              <a:gd name="T17" fmla="*/ 17 h 177"/>
              <a:gd name="T18" fmla="*/ 131 w 154"/>
              <a:gd name="T19" fmla="*/ 27 h 177"/>
              <a:gd name="T20" fmla="*/ 131 w 154"/>
              <a:gd name="T21" fmla="*/ 27 h 177"/>
              <a:gd name="T22" fmla="*/ 141 w 154"/>
              <a:gd name="T23" fmla="*/ 40 h 177"/>
              <a:gd name="T24" fmla="*/ 147 w 154"/>
              <a:gd name="T25" fmla="*/ 55 h 177"/>
              <a:gd name="T26" fmla="*/ 147 w 154"/>
              <a:gd name="T27" fmla="*/ 55 h 177"/>
              <a:gd name="T28" fmla="*/ 152 w 154"/>
              <a:gd name="T29" fmla="*/ 71 h 177"/>
              <a:gd name="T30" fmla="*/ 154 w 154"/>
              <a:gd name="T31" fmla="*/ 88 h 177"/>
              <a:gd name="T32" fmla="*/ 154 w 154"/>
              <a:gd name="T33" fmla="*/ 88 h 177"/>
              <a:gd name="T34" fmla="*/ 152 w 154"/>
              <a:gd name="T35" fmla="*/ 107 h 177"/>
              <a:gd name="T36" fmla="*/ 147 w 154"/>
              <a:gd name="T37" fmla="*/ 124 h 177"/>
              <a:gd name="T38" fmla="*/ 147 w 154"/>
              <a:gd name="T39" fmla="*/ 124 h 177"/>
              <a:gd name="T40" fmla="*/ 139 w 154"/>
              <a:gd name="T41" fmla="*/ 139 h 177"/>
              <a:gd name="T42" fmla="*/ 129 w 154"/>
              <a:gd name="T43" fmla="*/ 152 h 177"/>
              <a:gd name="T44" fmla="*/ 129 w 154"/>
              <a:gd name="T45" fmla="*/ 152 h 177"/>
              <a:gd name="T46" fmla="*/ 118 w 154"/>
              <a:gd name="T47" fmla="*/ 162 h 177"/>
              <a:gd name="T48" fmla="*/ 103 w 154"/>
              <a:gd name="T49" fmla="*/ 170 h 177"/>
              <a:gd name="T50" fmla="*/ 103 w 154"/>
              <a:gd name="T51" fmla="*/ 170 h 177"/>
              <a:gd name="T52" fmla="*/ 85 w 154"/>
              <a:gd name="T53" fmla="*/ 175 h 177"/>
              <a:gd name="T54" fmla="*/ 66 w 154"/>
              <a:gd name="T55" fmla="*/ 177 h 177"/>
              <a:gd name="T56" fmla="*/ 0 w 154"/>
              <a:gd name="T57" fmla="*/ 177 h 177"/>
              <a:gd name="T58" fmla="*/ 113 w 154"/>
              <a:gd name="T59" fmla="*/ 88 h 177"/>
              <a:gd name="T60" fmla="*/ 113 w 154"/>
              <a:gd name="T61" fmla="*/ 88 h 177"/>
              <a:gd name="T62" fmla="*/ 111 w 154"/>
              <a:gd name="T63" fmla="*/ 78 h 177"/>
              <a:gd name="T64" fmla="*/ 109 w 154"/>
              <a:gd name="T65" fmla="*/ 68 h 177"/>
              <a:gd name="T66" fmla="*/ 109 w 154"/>
              <a:gd name="T67" fmla="*/ 68 h 177"/>
              <a:gd name="T68" fmla="*/ 106 w 154"/>
              <a:gd name="T69" fmla="*/ 58 h 177"/>
              <a:gd name="T70" fmla="*/ 99 w 154"/>
              <a:gd name="T71" fmla="*/ 51 h 177"/>
              <a:gd name="T72" fmla="*/ 99 w 154"/>
              <a:gd name="T73" fmla="*/ 51 h 177"/>
              <a:gd name="T74" fmla="*/ 93 w 154"/>
              <a:gd name="T75" fmla="*/ 45 h 177"/>
              <a:gd name="T76" fmla="*/ 86 w 154"/>
              <a:gd name="T77" fmla="*/ 40 h 177"/>
              <a:gd name="T78" fmla="*/ 86 w 154"/>
              <a:gd name="T79" fmla="*/ 40 h 177"/>
              <a:gd name="T80" fmla="*/ 76 w 154"/>
              <a:gd name="T81" fmla="*/ 38 h 177"/>
              <a:gd name="T82" fmla="*/ 66 w 154"/>
              <a:gd name="T83" fmla="*/ 36 h 177"/>
              <a:gd name="T84" fmla="*/ 42 w 154"/>
              <a:gd name="T85" fmla="*/ 36 h 177"/>
              <a:gd name="T86" fmla="*/ 42 w 154"/>
              <a:gd name="T87" fmla="*/ 140 h 177"/>
              <a:gd name="T88" fmla="*/ 66 w 154"/>
              <a:gd name="T89" fmla="*/ 140 h 177"/>
              <a:gd name="T90" fmla="*/ 66 w 154"/>
              <a:gd name="T91" fmla="*/ 140 h 177"/>
              <a:gd name="T92" fmla="*/ 76 w 154"/>
              <a:gd name="T93" fmla="*/ 140 h 177"/>
              <a:gd name="T94" fmla="*/ 86 w 154"/>
              <a:gd name="T95" fmla="*/ 137 h 177"/>
              <a:gd name="T96" fmla="*/ 86 w 154"/>
              <a:gd name="T97" fmla="*/ 137 h 177"/>
              <a:gd name="T98" fmla="*/ 95 w 154"/>
              <a:gd name="T99" fmla="*/ 132 h 177"/>
              <a:gd name="T100" fmla="*/ 99 w 154"/>
              <a:gd name="T101" fmla="*/ 126 h 177"/>
              <a:gd name="T102" fmla="*/ 99 w 154"/>
              <a:gd name="T103" fmla="*/ 126 h 177"/>
              <a:gd name="T104" fmla="*/ 106 w 154"/>
              <a:gd name="T105" fmla="*/ 117 h 177"/>
              <a:gd name="T106" fmla="*/ 109 w 154"/>
              <a:gd name="T107" fmla="*/ 109 h 177"/>
              <a:gd name="T108" fmla="*/ 109 w 154"/>
              <a:gd name="T109" fmla="*/ 109 h 177"/>
              <a:gd name="T110" fmla="*/ 111 w 154"/>
              <a:gd name="T111" fmla="*/ 99 h 177"/>
              <a:gd name="T112" fmla="*/ 113 w 154"/>
              <a:gd name="T113" fmla="*/ 88 h 177"/>
              <a:gd name="T114" fmla="*/ 113 w 154"/>
              <a:gd name="T115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4" h="177">
                <a:moveTo>
                  <a:pt x="0" y="177"/>
                </a:moveTo>
                <a:lnTo>
                  <a:pt x="0" y="0"/>
                </a:lnTo>
                <a:lnTo>
                  <a:pt x="66" y="0"/>
                </a:lnTo>
                <a:lnTo>
                  <a:pt x="66" y="0"/>
                </a:lnTo>
                <a:lnTo>
                  <a:pt x="86" y="2"/>
                </a:lnTo>
                <a:lnTo>
                  <a:pt x="96" y="5"/>
                </a:lnTo>
                <a:lnTo>
                  <a:pt x="104" y="8"/>
                </a:lnTo>
                <a:lnTo>
                  <a:pt x="104" y="8"/>
                </a:lnTo>
                <a:lnTo>
                  <a:pt x="119" y="17"/>
                </a:lnTo>
                <a:lnTo>
                  <a:pt x="131" y="27"/>
                </a:lnTo>
                <a:lnTo>
                  <a:pt x="131" y="27"/>
                </a:lnTo>
                <a:lnTo>
                  <a:pt x="141" y="40"/>
                </a:lnTo>
                <a:lnTo>
                  <a:pt x="147" y="55"/>
                </a:lnTo>
                <a:lnTo>
                  <a:pt x="147" y="55"/>
                </a:lnTo>
                <a:lnTo>
                  <a:pt x="152" y="71"/>
                </a:lnTo>
                <a:lnTo>
                  <a:pt x="154" y="88"/>
                </a:lnTo>
                <a:lnTo>
                  <a:pt x="154" y="88"/>
                </a:lnTo>
                <a:lnTo>
                  <a:pt x="152" y="107"/>
                </a:lnTo>
                <a:lnTo>
                  <a:pt x="147" y="124"/>
                </a:lnTo>
                <a:lnTo>
                  <a:pt x="147" y="124"/>
                </a:lnTo>
                <a:lnTo>
                  <a:pt x="139" y="139"/>
                </a:lnTo>
                <a:lnTo>
                  <a:pt x="129" y="152"/>
                </a:lnTo>
                <a:lnTo>
                  <a:pt x="129" y="152"/>
                </a:lnTo>
                <a:lnTo>
                  <a:pt x="118" y="162"/>
                </a:lnTo>
                <a:lnTo>
                  <a:pt x="103" y="170"/>
                </a:lnTo>
                <a:lnTo>
                  <a:pt x="103" y="170"/>
                </a:lnTo>
                <a:lnTo>
                  <a:pt x="85" y="175"/>
                </a:lnTo>
                <a:lnTo>
                  <a:pt x="66" y="177"/>
                </a:lnTo>
                <a:lnTo>
                  <a:pt x="0" y="177"/>
                </a:lnTo>
                <a:close/>
                <a:moveTo>
                  <a:pt x="113" y="88"/>
                </a:moveTo>
                <a:lnTo>
                  <a:pt x="113" y="88"/>
                </a:lnTo>
                <a:lnTo>
                  <a:pt x="111" y="78"/>
                </a:lnTo>
                <a:lnTo>
                  <a:pt x="109" y="68"/>
                </a:lnTo>
                <a:lnTo>
                  <a:pt x="109" y="68"/>
                </a:lnTo>
                <a:lnTo>
                  <a:pt x="106" y="58"/>
                </a:lnTo>
                <a:lnTo>
                  <a:pt x="99" y="51"/>
                </a:lnTo>
                <a:lnTo>
                  <a:pt x="99" y="51"/>
                </a:lnTo>
                <a:lnTo>
                  <a:pt x="93" y="45"/>
                </a:lnTo>
                <a:lnTo>
                  <a:pt x="86" y="40"/>
                </a:lnTo>
                <a:lnTo>
                  <a:pt x="86" y="40"/>
                </a:lnTo>
                <a:lnTo>
                  <a:pt x="76" y="38"/>
                </a:lnTo>
                <a:lnTo>
                  <a:pt x="66" y="36"/>
                </a:lnTo>
                <a:lnTo>
                  <a:pt x="42" y="36"/>
                </a:lnTo>
                <a:lnTo>
                  <a:pt x="42" y="140"/>
                </a:lnTo>
                <a:lnTo>
                  <a:pt x="66" y="140"/>
                </a:lnTo>
                <a:lnTo>
                  <a:pt x="66" y="140"/>
                </a:lnTo>
                <a:lnTo>
                  <a:pt x="76" y="140"/>
                </a:lnTo>
                <a:lnTo>
                  <a:pt x="86" y="137"/>
                </a:lnTo>
                <a:lnTo>
                  <a:pt x="86" y="137"/>
                </a:lnTo>
                <a:lnTo>
                  <a:pt x="95" y="132"/>
                </a:lnTo>
                <a:lnTo>
                  <a:pt x="99" y="126"/>
                </a:lnTo>
                <a:lnTo>
                  <a:pt x="99" y="126"/>
                </a:lnTo>
                <a:lnTo>
                  <a:pt x="106" y="117"/>
                </a:lnTo>
                <a:lnTo>
                  <a:pt x="109" y="109"/>
                </a:lnTo>
                <a:lnTo>
                  <a:pt x="109" y="109"/>
                </a:lnTo>
                <a:lnTo>
                  <a:pt x="111" y="99"/>
                </a:lnTo>
                <a:lnTo>
                  <a:pt x="113" y="88"/>
                </a:lnTo>
                <a:lnTo>
                  <a:pt x="11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109009" y="2186918"/>
            <a:ext cx="2808736" cy="1560788"/>
            <a:chOff x="4604769" y="2309048"/>
            <a:chExt cx="2808736" cy="1560788"/>
          </a:xfrm>
        </p:grpSpPr>
        <p:sp>
          <p:nvSpPr>
            <p:cNvPr id="3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98861" y="2186918"/>
            <a:ext cx="2808736" cy="1560788"/>
            <a:chOff x="4604769" y="2309048"/>
            <a:chExt cx="2808736" cy="1560788"/>
          </a:xfrm>
        </p:grpSpPr>
        <p:sp>
          <p:nvSpPr>
            <p:cNvPr id="4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109009" y="3847433"/>
            <a:ext cx="2808736" cy="1560788"/>
            <a:chOff x="4604769" y="2309048"/>
            <a:chExt cx="2808736" cy="1560788"/>
          </a:xfrm>
        </p:grpSpPr>
        <p:sp>
          <p:nvSpPr>
            <p:cNvPr id="4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98861" y="3847433"/>
            <a:ext cx="2808736" cy="1560788"/>
            <a:chOff x="4604769" y="2309048"/>
            <a:chExt cx="2808736" cy="1560788"/>
          </a:xfrm>
        </p:grpSpPr>
        <p:sp>
          <p:nvSpPr>
            <p:cNvPr id="5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73" name="任意多边形 7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75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7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78" name="矩形 77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614100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2" name="文本框 181"/>
          <p:cNvSpPr txBox="1"/>
          <p:nvPr/>
        </p:nvSpPr>
        <p:spPr>
          <a:xfrm>
            <a:off x="2172747" y="2654876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标题 1"/>
          <p:cNvSpPr>
            <a:spLocks noGrp="1"/>
          </p:cNvSpPr>
          <p:nvPr/>
        </p:nvSpPr>
        <p:spPr>
          <a:xfrm>
            <a:off x="3483472" y="2485986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相关建议与论文总结</a:t>
            </a:r>
          </a:p>
        </p:txBody>
      </p:sp>
      <p:sp>
        <p:nvSpPr>
          <p:cNvPr id="184" name="矩形 183"/>
          <p:cNvSpPr/>
          <p:nvPr/>
        </p:nvSpPr>
        <p:spPr>
          <a:xfrm>
            <a:off x="3474031" y="337956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4662666" y="337956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6" name="矩形 185"/>
          <p:cNvSpPr/>
          <p:nvPr/>
        </p:nvSpPr>
        <p:spPr>
          <a:xfrm>
            <a:off x="5851301" y="336775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7039936" y="336438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9" y="3246424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186430" y="2428531"/>
            <a:ext cx="2914650" cy="3429000"/>
            <a:chOff x="5216248" y="1683096"/>
            <a:chExt cx="2914650" cy="3429000"/>
          </a:xfrm>
        </p:grpSpPr>
        <p:sp>
          <p:nvSpPr>
            <p:cNvPr id="3" name="Freeform 28"/>
            <p:cNvSpPr>
              <a:spLocks noEditPoints="1"/>
            </p:cNvSpPr>
            <p:nvPr/>
          </p:nvSpPr>
          <p:spPr bwMode="auto">
            <a:xfrm>
              <a:off x="6721198" y="2654646"/>
              <a:ext cx="1409700" cy="2457450"/>
            </a:xfrm>
            <a:custGeom>
              <a:avLst/>
              <a:gdLst>
                <a:gd name="T0" fmla="*/ 0 w 888"/>
                <a:gd name="T1" fmla="*/ 1548 h 1548"/>
                <a:gd name="T2" fmla="*/ 888 w 888"/>
                <a:gd name="T3" fmla="*/ 994 h 1548"/>
                <a:gd name="T4" fmla="*/ 888 w 888"/>
                <a:gd name="T5" fmla="*/ 0 h 1548"/>
                <a:gd name="T6" fmla="*/ 0 w 888"/>
                <a:gd name="T7" fmla="*/ 554 h 1548"/>
                <a:gd name="T8" fmla="*/ 0 w 888"/>
                <a:gd name="T9" fmla="*/ 1548 h 1548"/>
                <a:gd name="T10" fmla="*/ 0 w 888"/>
                <a:gd name="T11" fmla="*/ 1548 h 1548"/>
                <a:gd name="T12" fmla="*/ 182 w 888"/>
                <a:gd name="T13" fmla="*/ 1230 h 1548"/>
                <a:gd name="T14" fmla="*/ 706 w 888"/>
                <a:gd name="T15" fmla="*/ 904 h 1548"/>
                <a:gd name="T16" fmla="*/ 706 w 888"/>
                <a:gd name="T17" fmla="*/ 318 h 1548"/>
                <a:gd name="T18" fmla="*/ 182 w 888"/>
                <a:gd name="T19" fmla="*/ 644 h 1548"/>
                <a:gd name="T20" fmla="*/ 182 w 888"/>
                <a:gd name="T21" fmla="*/ 1230 h 1548"/>
                <a:gd name="T22" fmla="*/ 182 w 888"/>
                <a:gd name="T23" fmla="*/ 1230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8" h="1548">
                  <a:moveTo>
                    <a:pt x="0" y="1548"/>
                  </a:moveTo>
                  <a:lnTo>
                    <a:pt x="888" y="994"/>
                  </a:lnTo>
                  <a:lnTo>
                    <a:pt x="888" y="0"/>
                  </a:lnTo>
                  <a:lnTo>
                    <a:pt x="0" y="554"/>
                  </a:lnTo>
                  <a:lnTo>
                    <a:pt x="0" y="1548"/>
                  </a:lnTo>
                  <a:lnTo>
                    <a:pt x="0" y="1548"/>
                  </a:lnTo>
                  <a:close/>
                  <a:moveTo>
                    <a:pt x="182" y="1230"/>
                  </a:moveTo>
                  <a:lnTo>
                    <a:pt x="706" y="904"/>
                  </a:lnTo>
                  <a:lnTo>
                    <a:pt x="706" y="318"/>
                  </a:lnTo>
                  <a:lnTo>
                    <a:pt x="182" y="644"/>
                  </a:lnTo>
                  <a:lnTo>
                    <a:pt x="182" y="1230"/>
                  </a:lnTo>
                  <a:lnTo>
                    <a:pt x="182" y="123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9"/>
            <p:cNvSpPr>
              <a:spLocks noEditPoints="1"/>
            </p:cNvSpPr>
            <p:nvPr/>
          </p:nvSpPr>
          <p:spPr bwMode="auto">
            <a:xfrm>
              <a:off x="5267048" y="1683096"/>
              <a:ext cx="2816225" cy="1755775"/>
            </a:xfrm>
            <a:custGeom>
              <a:avLst/>
              <a:gdLst>
                <a:gd name="T0" fmla="*/ 0 w 1774"/>
                <a:gd name="T1" fmla="*/ 554 h 1106"/>
                <a:gd name="T2" fmla="*/ 888 w 1774"/>
                <a:gd name="T3" fmla="*/ 0 h 1106"/>
                <a:gd name="T4" fmla="*/ 1774 w 1774"/>
                <a:gd name="T5" fmla="*/ 554 h 1106"/>
                <a:gd name="T6" fmla="*/ 888 w 1774"/>
                <a:gd name="T7" fmla="*/ 1106 h 1106"/>
                <a:gd name="T8" fmla="*/ 0 w 1774"/>
                <a:gd name="T9" fmla="*/ 554 h 1106"/>
                <a:gd name="T10" fmla="*/ 0 w 1774"/>
                <a:gd name="T11" fmla="*/ 554 h 1106"/>
                <a:gd name="T12" fmla="*/ 344 w 1774"/>
                <a:gd name="T13" fmla="*/ 554 h 1106"/>
                <a:gd name="T14" fmla="*/ 888 w 1774"/>
                <a:gd name="T15" fmla="*/ 214 h 1106"/>
                <a:gd name="T16" fmla="*/ 1432 w 1774"/>
                <a:gd name="T17" fmla="*/ 554 h 1106"/>
                <a:gd name="T18" fmla="*/ 888 w 1774"/>
                <a:gd name="T19" fmla="*/ 892 h 1106"/>
                <a:gd name="T20" fmla="*/ 344 w 1774"/>
                <a:gd name="T21" fmla="*/ 554 h 1106"/>
                <a:gd name="T22" fmla="*/ 344 w 1774"/>
                <a:gd name="T23" fmla="*/ 554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4" h="1106">
                  <a:moveTo>
                    <a:pt x="0" y="554"/>
                  </a:moveTo>
                  <a:lnTo>
                    <a:pt x="888" y="0"/>
                  </a:lnTo>
                  <a:lnTo>
                    <a:pt x="1774" y="554"/>
                  </a:lnTo>
                  <a:lnTo>
                    <a:pt x="888" y="1106"/>
                  </a:lnTo>
                  <a:lnTo>
                    <a:pt x="0" y="554"/>
                  </a:lnTo>
                  <a:lnTo>
                    <a:pt x="0" y="554"/>
                  </a:lnTo>
                  <a:close/>
                  <a:moveTo>
                    <a:pt x="344" y="554"/>
                  </a:moveTo>
                  <a:lnTo>
                    <a:pt x="888" y="214"/>
                  </a:lnTo>
                  <a:lnTo>
                    <a:pt x="1432" y="554"/>
                  </a:lnTo>
                  <a:lnTo>
                    <a:pt x="888" y="892"/>
                  </a:lnTo>
                  <a:lnTo>
                    <a:pt x="344" y="554"/>
                  </a:lnTo>
                  <a:lnTo>
                    <a:pt x="344" y="554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0"/>
            <p:cNvSpPr>
              <a:spLocks noEditPoints="1"/>
            </p:cNvSpPr>
            <p:nvPr/>
          </p:nvSpPr>
          <p:spPr bwMode="auto">
            <a:xfrm>
              <a:off x="5216248" y="2654646"/>
              <a:ext cx="1412875" cy="2454275"/>
            </a:xfrm>
            <a:custGeom>
              <a:avLst/>
              <a:gdLst>
                <a:gd name="T0" fmla="*/ 890 w 890"/>
                <a:gd name="T1" fmla="*/ 552 h 1546"/>
                <a:gd name="T2" fmla="*/ 890 w 890"/>
                <a:gd name="T3" fmla="*/ 1546 h 1546"/>
                <a:gd name="T4" fmla="*/ 0 w 890"/>
                <a:gd name="T5" fmla="*/ 994 h 1546"/>
                <a:gd name="T6" fmla="*/ 0 w 890"/>
                <a:gd name="T7" fmla="*/ 0 h 1546"/>
                <a:gd name="T8" fmla="*/ 890 w 890"/>
                <a:gd name="T9" fmla="*/ 552 h 1546"/>
                <a:gd name="T10" fmla="*/ 890 w 890"/>
                <a:gd name="T11" fmla="*/ 552 h 1546"/>
                <a:gd name="T12" fmla="*/ 710 w 890"/>
                <a:gd name="T13" fmla="*/ 642 h 1546"/>
                <a:gd name="T14" fmla="*/ 710 w 890"/>
                <a:gd name="T15" fmla="*/ 1234 h 1546"/>
                <a:gd name="T16" fmla="*/ 178 w 890"/>
                <a:gd name="T17" fmla="*/ 904 h 1546"/>
                <a:gd name="T18" fmla="*/ 178 w 890"/>
                <a:gd name="T19" fmla="*/ 312 h 1546"/>
                <a:gd name="T20" fmla="*/ 710 w 890"/>
                <a:gd name="T21" fmla="*/ 642 h 1546"/>
                <a:gd name="T22" fmla="*/ 710 w 890"/>
                <a:gd name="T23" fmla="*/ 642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0" h="1546">
                  <a:moveTo>
                    <a:pt x="890" y="552"/>
                  </a:moveTo>
                  <a:lnTo>
                    <a:pt x="890" y="1546"/>
                  </a:lnTo>
                  <a:lnTo>
                    <a:pt x="0" y="994"/>
                  </a:lnTo>
                  <a:lnTo>
                    <a:pt x="0" y="0"/>
                  </a:lnTo>
                  <a:lnTo>
                    <a:pt x="890" y="552"/>
                  </a:lnTo>
                  <a:lnTo>
                    <a:pt x="890" y="552"/>
                  </a:lnTo>
                  <a:close/>
                  <a:moveTo>
                    <a:pt x="710" y="642"/>
                  </a:moveTo>
                  <a:lnTo>
                    <a:pt x="710" y="1234"/>
                  </a:lnTo>
                  <a:lnTo>
                    <a:pt x="178" y="904"/>
                  </a:lnTo>
                  <a:lnTo>
                    <a:pt x="178" y="312"/>
                  </a:lnTo>
                  <a:lnTo>
                    <a:pt x="710" y="642"/>
                  </a:lnTo>
                  <a:lnTo>
                    <a:pt x="710" y="64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1"/>
            <p:cNvSpPr/>
            <p:nvPr/>
          </p:nvSpPr>
          <p:spPr bwMode="auto">
            <a:xfrm>
              <a:off x="6638648" y="2543521"/>
              <a:ext cx="25400" cy="44450"/>
            </a:xfrm>
            <a:custGeom>
              <a:avLst/>
              <a:gdLst>
                <a:gd name="T0" fmla="*/ 0 w 16"/>
                <a:gd name="T1" fmla="*/ 14 h 28"/>
                <a:gd name="T2" fmla="*/ 0 w 16"/>
                <a:gd name="T3" fmla="*/ 14 h 28"/>
                <a:gd name="T4" fmla="*/ 2 w 16"/>
                <a:gd name="T5" fmla="*/ 20 h 28"/>
                <a:gd name="T6" fmla="*/ 4 w 16"/>
                <a:gd name="T7" fmla="*/ 24 h 28"/>
                <a:gd name="T8" fmla="*/ 10 w 16"/>
                <a:gd name="T9" fmla="*/ 26 h 28"/>
                <a:gd name="T10" fmla="*/ 16 w 16"/>
                <a:gd name="T11" fmla="*/ 28 h 28"/>
                <a:gd name="T12" fmla="*/ 16 w 16"/>
                <a:gd name="T13" fmla="*/ 0 h 28"/>
                <a:gd name="T14" fmla="*/ 16 w 16"/>
                <a:gd name="T15" fmla="*/ 0 h 28"/>
                <a:gd name="T16" fmla="*/ 10 w 16"/>
                <a:gd name="T17" fmla="*/ 2 h 28"/>
                <a:gd name="T18" fmla="*/ 4 w 16"/>
                <a:gd name="T19" fmla="*/ 4 h 28"/>
                <a:gd name="T20" fmla="*/ 4 w 16"/>
                <a:gd name="T21" fmla="*/ 4 h 28"/>
                <a:gd name="T22" fmla="*/ 2 w 16"/>
                <a:gd name="T23" fmla="*/ 8 h 28"/>
                <a:gd name="T24" fmla="*/ 0 w 16"/>
                <a:gd name="T25" fmla="*/ 14 h 28"/>
                <a:gd name="T26" fmla="*/ 0 w 16"/>
                <a:gd name="T2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2"/>
            <p:cNvSpPr/>
            <p:nvPr/>
          </p:nvSpPr>
          <p:spPr bwMode="auto">
            <a:xfrm>
              <a:off x="6683098" y="2619721"/>
              <a:ext cx="28575" cy="50800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32 h 32"/>
                <a:gd name="T4" fmla="*/ 0 w 18"/>
                <a:gd name="T5" fmla="*/ 32 h 32"/>
                <a:gd name="T6" fmla="*/ 6 w 18"/>
                <a:gd name="T7" fmla="*/ 30 h 32"/>
                <a:gd name="T8" fmla="*/ 12 w 18"/>
                <a:gd name="T9" fmla="*/ 28 h 32"/>
                <a:gd name="T10" fmla="*/ 12 w 18"/>
                <a:gd name="T11" fmla="*/ 28 h 32"/>
                <a:gd name="T12" fmla="*/ 16 w 18"/>
                <a:gd name="T13" fmla="*/ 22 h 32"/>
                <a:gd name="T14" fmla="*/ 18 w 18"/>
                <a:gd name="T15" fmla="*/ 16 h 32"/>
                <a:gd name="T16" fmla="*/ 18 w 18"/>
                <a:gd name="T17" fmla="*/ 16 h 32"/>
                <a:gd name="T18" fmla="*/ 16 w 18"/>
                <a:gd name="T19" fmla="*/ 10 h 32"/>
                <a:gd name="T20" fmla="*/ 12 w 18"/>
                <a:gd name="T21" fmla="*/ 6 h 32"/>
                <a:gd name="T22" fmla="*/ 8 w 18"/>
                <a:gd name="T23" fmla="*/ 2 h 32"/>
                <a:gd name="T24" fmla="*/ 0 w 18"/>
                <a:gd name="T25" fmla="*/ 0 h 32"/>
                <a:gd name="T26" fmla="*/ 0 w 1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6581498" y="2264121"/>
              <a:ext cx="187325" cy="101600"/>
            </a:xfrm>
            <a:custGeom>
              <a:avLst/>
              <a:gdLst>
                <a:gd name="T0" fmla="*/ 92 w 118"/>
                <a:gd name="T1" fmla="*/ 62 h 64"/>
                <a:gd name="T2" fmla="*/ 92 w 118"/>
                <a:gd name="T3" fmla="*/ 62 h 64"/>
                <a:gd name="T4" fmla="*/ 94 w 118"/>
                <a:gd name="T5" fmla="*/ 62 h 64"/>
                <a:gd name="T6" fmla="*/ 94 w 118"/>
                <a:gd name="T7" fmla="*/ 62 h 64"/>
                <a:gd name="T8" fmla="*/ 116 w 118"/>
                <a:gd name="T9" fmla="*/ 28 h 64"/>
                <a:gd name="T10" fmla="*/ 116 w 118"/>
                <a:gd name="T11" fmla="*/ 28 h 64"/>
                <a:gd name="T12" fmla="*/ 118 w 118"/>
                <a:gd name="T13" fmla="*/ 18 h 64"/>
                <a:gd name="T14" fmla="*/ 118 w 118"/>
                <a:gd name="T15" fmla="*/ 12 h 64"/>
                <a:gd name="T16" fmla="*/ 114 w 118"/>
                <a:gd name="T17" fmla="*/ 6 h 64"/>
                <a:gd name="T18" fmla="*/ 106 w 118"/>
                <a:gd name="T19" fmla="*/ 2 h 64"/>
                <a:gd name="T20" fmla="*/ 96 w 118"/>
                <a:gd name="T21" fmla="*/ 0 h 64"/>
                <a:gd name="T22" fmla="*/ 84 w 118"/>
                <a:gd name="T23" fmla="*/ 0 h 64"/>
                <a:gd name="T24" fmla="*/ 60 w 118"/>
                <a:gd name="T25" fmla="*/ 0 h 64"/>
                <a:gd name="T26" fmla="*/ 60 w 118"/>
                <a:gd name="T27" fmla="*/ 0 h 64"/>
                <a:gd name="T28" fmla="*/ 36 w 118"/>
                <a:gd name="T29" fmla="*/ 0 h 64"/>
                <a:gd name="T30" fmla="*/ 24 w 118"/>
                <a:gd name="T31" fmla="*/ 0 h 64"/>
                <a:gd name="T32" fmla="*/ 14 w 118"/>
                <a:gd name="T33" fmla="*/ 2 h 64"/>
                <a:gd name="T34" fmla="*/ 6 w 118"/>
                <a:gd name="T35" fmla="*/ 6 h 64"/>
                <a:gd name="T36" fmla="*/ 2 w 118"/>
                <a:gd name="T37" fmla="*/ 12 h 64"/>
                <a:gd name="T38" fmla="*/ 0 w 118"/>
                <a:gd name="T39" fmla="*/ 18 h 64"/>
                <a:gd name="T40" fmla="*/ 4 w 118"/>
                <a:gd name="T41" fmla="*/ 28 h 64"/>
                <a:gd name="T42" fmla="*/ 4 w 118"/>
                <a:gd name="T43" fmla="*/ 28 h 64"/>
                <a:gd name="T44" fmla="*/ 14 w 118"/>
                <a:gd name="T45" fmla="*/ 48 h 64"/>
                <a:gd name="T46" fmla="*/ 24 w 118"/>
                <a:gd name="T47" fmla="*/ 64 h 64"/>
                <a:gd name="T48" fmla="*/ 24 w 118"/>
                <a:gd name="T49" fmla="*/ 64 h 64"/>
                <a:gd name="T50" fmla="*/ 28 w 118"/>
                <a:gd name="T51" fmla="*/ 62 h 64"/>
                <a:gd name="T52" fmla="*/ 92 w 118"/>
                <a:gd name="T53" fmla="*/ 62 h 64"/>
                <a:gd name="T54" fmla="*/ 92 w 118"/>
                <a:gd name="T5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64">
                  <a:moveTo>
                    <a:pt x="92" y="62"/>
                  </a:moveTo>
                  <a:lnTo>
                    <a:pt x="92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8" y="18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4" y="48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2"/>
                  </a:lnTo>
                  <a:lnTo>
                    <a:pt x="92" y="62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6473548" y="2391121"/>
              <a:ext cx="403225" cy="409575"/>
            </a:xfrm>
            <a:custGeom>
              <a:avLst/>
              <a:gdLst>
                <a:gd name="T0" fmla="*/ 158 w 254"/>
                <a:gd name="T1" fmla="*/ 180 h 258"/>
                <a:gd name="T2" fmla="*/ 146 w 254"/>
                <a:gd name="T3" fmla="*/ 188 h 258"/>
                <a:gd name="T4" fmla="*/ 132 w 254"/>
                <a:gd name="T5" fmla="*/ 206 h 258"/>
                <a:gd name="T6" fmla="*/ 120 w 254"/>
                <a:gd name="T7" fmla="*/ 190 h 258"/>
                <a:gd name="T8" fmla="*/ 106 w 254"/>
                <a:gd name="T9" fmla="*/ 188 h 258"/>
                <a:gd name="T10" fmla="*/ 88 w 254"/>
                <a:gd name="T11" fmla="*/ 174 h 258"/>
                <a:gd name="T12" fmla="*/ 100 w 254"/>
                <a:gd name="T13" fmla="*/ 158 h 258"/>
                <a:gd name="T14" fmla="*/ 102 w 254"/>
                <a:gd name="T15" fmla="*/ 164 h 258"/>
                <a:gd name="T16" fmla="*/ 114 w 254"/>
                <a:gd name="T17" fmla="*/ 174 h 258"/>
                <a:gd name="T18" fmla="*/ 120 w 254"/>
                <a:gd name="T19" fmla="*/ 144 h 258"/>
                <a:gd name="T20" fmla="*/ 102 w 254"/>
                <a:gd name="T21" fmla="*/ 138 h 258"/>
                <a:gd name="T22" fmla="*/ 92 w 254"/>
                <a:gd name="T23" fmla="*/ 132 h 258"/>
                <a:gd name="T24" fmla="*/ 88 w 254"/>
                <a:gd name="T25" fmla="*/ 122 h 258"/>
                <a:gd name="T26" fmla="*/ 86 w 254"/>
                <a:gd name="T27" fmla="*/ 114 h 258"/>
                <a:gd name="T28" fmla="*/ 90 w 254"/>
                <a:gd name="T29" fmla="*/ 96 h 258"/>
                <a:gd name="T30" fmla="*/ 106 w 254"/>
                <a:gd name="T31" fmla="*/ 86 h 258"/>
                <a:gd name="T32" fmla="*/ 120 w 254"/>
                <a:gd name="T33" fmla="*/ 70 h 258"/>
                <a:gd name="T34" fmla="*/ 132 w 254"/>
                <a:gd name="T35" fmla="*/ 82 h 258"/>
                <a:gd name="T36" fmla="*/ 142 w 254"/>
                <a:gd name="T37" fmla="*/ 84 h 258"/>
                <a:gd name="T38" fmla="*/ 158 w 254"/>
                <a:gd name="T39" fmla="*/ 96 h 258"/>
                <a:gd name="T40" fmla="*/ 146 w 254"/>
                <a:gd name="T41" fmla="*/ 110 h 258"/>
                <a:gd name="T42" fmla="*/ 144 w 254"/>
                <a:gd name="T43" fmla="*/ 104 h 258"/>
                <a:gd name="T44" fmla="*/ 136 w 254"/>
                <a:gd name="T45" fmla="*/ 98 h 258"/>
                <a:gd name="T46" fmla="*/ 132 w 254"/>
                <a:gd name="T47" fmla="*/ 124 h 258"/>
                <a:gd name="T48" fmla="*/ 152 w 254"/>
                <a:gd name="T49" fmla="*/ 132 h 258"/>
                <a:gd name="T50" fmla="*/ 158 w 254"/>
                <a:gd name="T51" fmla="*/ 136 h 258"/>
                <a:gd name="T52" fmla="*/ 162 w 254"/>
                <a:gd name="T53" fmla="*/ 142 h 258"/>
                <a:gd name="T54" fmla="*/ 168 w 254"/>
                <a:gd name="T55" fmla="*/ 158 h 258"/>
                <a:gd name="T56" fmla="*/ 166 w 254"/>
                <a:gd name="T57" fmla="*/ 164 h 258"/>
                <a:gd name="T58" fmla="*/ 162 w 254"/>
                <a:gd name="T59" fmla="*/ 176 h 258"/>
                <a:gd name="T60" fmla="*/ 158 w 254"/>
                <a:gd name="T61" fmla="*/ 180 h 258"/>
                <a:gd name="T62" fmla="*/ 168 w 254"/>
                <a:gd name="T63" fmla="*/ 2 h 258"/>
                <a:gd name="T64" fmla="*/ 162 w 254"/>
                <a:gd name="T65" fmla="*/ 10 h 258"/>
                <a:gd name="T66" fmla="*/ 96 w 254"/>
                <a:gd name="T67" fmla="*/ 12 h 258"/>
                <a:gd name="T68" fmla="*/ 92 w 254"/>
                <a:gd name="T69" fmla="*/ 10 h 258"/>
                <a:gd name="T70" fmla="*/ 88 w 254"/>
                <a:gd name="T71" fmla="*/ 0 h 258"/>
                <a:gd name="T72" fmla="*/ 70 w 254"/>
                <a:gd name="T73" fmla="*/ 12 h 258"/>
                <a:gd name="T74" fmla="*/ 38 w 254"/>
                <a:gd name="T75" fmla="*/ 48 h 258"/>
                <a:gd name="T76" fmla="*/ 14 w 254"/>
                <a:gd name="T77" fmla="*/ 92 h 258"/>
                <a:gd name="T78" fmla="*/ 2 w 254"/>
                <a:gd name="T79" fmla="*/ 140 h 258"/>
                <a:gd name="T80" fmla="*/ 0 w 254"/>
                <a:gd name="T81" fmla="*/ 162 h 258"/>
                <a:gd name="T82" fmla="*/ 2 w 254"/>
                <a:gd name="T83" fmla="*/ 188 h 258"/>
                <a:gd name="T84" fmla="*/ 10 w 254"/>
                <a:gd name="T85" fmla="*/ 208 h 258"/>
                <a:gd name="T86" fmla="*/ 22 w 254"/>
                <a:gd name="T87" fmla="*/ 226 h 258"/>
                <a:gd name="T88" fmla="*/ 38 w 254"/>
                <a:gd name="T89" fmla="*/ 238 h 258"/>
                <a:gd name="T90" fmla="*/ 78 w 254"/>
                <a:gd name="T91" fmla="*/ 254 h 258"/>
                <a:gd name="T92" fmla="*/ 128 w 254"/>
                <a:gd name="T93" fmla="*/ 258 h 258"/>
                <a:gd name="T94" fmla="*/ 154 w 254"/>
                <a:gd name="T95" fmla="*/ 256 h 258"/>
                <a:gd name="T96" fmla="*/ 198 w 254"/>
                <a:gd name="T97" fmla="*/ 248 h 258"/>
                <a:gd name="T98" fmla="*/ 226 w 254"/>
                <a:gd name="T99" fmla="*/ 232 h 258"/>
                <a:gd name="T100" fmla="*/ 240 w 254"/>
                <a:gd name="T101" fmla="*/ 218 h 258"/>
                <a:gd name="T102" fmla="*/ 250 w 254"/>
                <a:gd name="T103" fmla="*/ 198 h 258"/>
                <a:gd name="T104" fmla="*/ 254 w 254"/>
                <a:gd name="T105" fmla="*/ 176 h 258"/>
                <a:gd name="T106" fmla="*/ 254 w 254"/>
                <a:gd name="T107" fmla="*/ 162 h 258"/>
                <a:gd name="T108" fmla="*/ 248 w 254"/>
                <a:gd name="T109" fmla="*/ 118 h 258"/>
                <a:gd name="T110" fmla="*/ 228 w 254"/>
                <a:gd name="T111" fmla="*/ 72 h 258"/>
                <a:gd name="T112" fmla="*/ 200 w 254"/>
                <a:gd name="T113" fmla="*/ 32 h 258"/>
                <a:gd name="T114" fmla="*/ 168 w 254"/>
                <a:gd name="T115" fmla="*/ 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58">
                  <a:moveTo>
                    <a:pt x="158" y="180"/>
                  </a:moveTo>
                  <a:lnTo>
                    <a:pt x="158" y="180"/>
                  </a:lnTo>
                  <a:lnTo>
                    <a:pt x="152" y="184"/>
                  </a:lnTo>
                  <a:lnTo>
                    <a:pt x="146" y="188"/>
                  </a:lnTo>
                  <a:lnTo>
                    <a:pt x="132" y="190"/>
                  </a:lnTo>
                  <a:lnTo>
                    <a:pt x="132" y="206"/>
                  </a:lnTo>
                  <a:lnTo>
                    <a:pt x="120" y="206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06" y="188"/>
                  </a:lnTo>
                  <a:lnTo>
                    <a:pt x="96" y="182"/>
                  </a:lnTo>
                  <a:lnTo>
                    <a:pt x="88" y="174"/>
                  </a:lnTo>
                  <a:lnTo>
                    <a:pt x="82" y="162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02" y="164"/>
                  </a:lnTo>
                  <a:lnTo>
                    <a:pt x="108" y="170"/>
                  </a:lnTo>
                  <a:lnTo>
                    <a:pt x="114" y="174"/>
                  </a:lnTo>
                  <a:lnTo>
                    <a:pt x="120" y="176"/>
                  </a:lnTo>
                  <a:lnTo>
                    <a:pt x="120" y="144"/>
                  </a:lnTo>
                  <a:lnTo>
                    <a:pt x="120" y="144"/>
                  </a:lnTo>
                  <a:lnTo>
                    <a:pt x="102" y="138"/>
                  </a:lnTo>
                  <a:lnTo>
                    <a:pt x="96" y="134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88" y="12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8" y="100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106" y="86"/>
                  </a:lnTo>
                  <a:lnTo>
                    <a:pt x="120" y="82"/>
                  </a:lnTo>
                  <a:lnTo>
                    <a:pt x="120" y="70"/>
                  </a:lnTo>
                  <a:lnTo>
                    <a:pt x="132" y="70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42" y="84"/>
                  </a:lnTo>
                  <a:lnTo>
                    <a:pt x="152" y="90"/>
                  </a:lnTo>
                  <a:lnTo>
                    <a:pt x="158" y="96"/>
                  </a:lnTo>
                  <a:lnTo>
                    <a:pt x="164" y="106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4" y="104"/>
                  </a:lnTo>
                  <a:lnTo>
                    <a:pt x="140" y="100"/>
                  </a:lnTo>
                  <a:lnTo>
                    <a:pt x="136" y="98"/>
                  </a:lnTo>
                  <a:lnTo>
                    <a:pt x="132" y="9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8" y="136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6" y="14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6" y="164"/>
                  </a:lnTo>
                  <a:lnTo>
                    <a:pt x="164" y="170"/>
                  </a:lnTo>
                  <a:lnTo>
                    <a:pt x="162" y="176"/>
                  </a:lnTo>
                  <a:lnTo>
                    <a:pt x="158" y="180"/>
                  </a:lnTo>
                  <a:lnTo>
                    <a:pt x="158" y="180"/>
                  </a:lnTo>
                  <a:close/>
                  <a:moveTo>
                    <a:pt x="168" y="2"/>
                  </a:moveTo>
                  <a:lnTo>
                    <a:pt x="168" y="2"/>
                  </a:lnTo>
                  <a:lnTo>
                    <a:pt x="164" y="8"/>
                  </a:lnTo>
                  <a:lnTo>
                    <a:pt x="162" y="10"/>
                  </a:lnTo>
                  <a:lnTo>
                    <a:pt x="160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0" y="12"/>
                  </a:lnTo>
                  <a:lnTo>
                    <a:pt x="54" y="30"/>
                  </a:lnTo>
                  <a:lnTo>
                    <a:pt x="38" y="48"/>
                  </a:lnTo>
                  <a:lnTo>
                    <a:pt x="26" y="70"/>
                  </a:lnTo>
                  <a:lnTo>
                    <a:pt x="14" y="92"/>
                  </a:lnTo>
                  <a:lnTo>
                    <a:pt x="6" y="116"/>
                  </a:lnTo>
                  <a:lnTo>
                    <a:pt x="2" y="14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6"/>
                  </a:lnTo>
                  <a:lnTo>
                    <a:pt x="2" y="188"/>
                  </a:lnTo>
                  <a:lnTo>
                    <a:pt x="6" y="198"/>
                  </a:lnTo>
                  <a:lnTo>
                    <a:pt x="10" y="208"/>
                  </a:lnTo>
                  <a:lnTo>
                    <a:pt x="16" y="218"/>
                  </a:lnTo>
                  <a:lnTo>
                    <a:pt x="22" y="226"/>
                  </a:lnTo>
                  <a:lnTo>
                    <a:pt x="30" y="232"/>
                  </a:lnTo>
                  <a:lnTo>
                    <a:pt x="38" y="238"/>
                  </a:lnTo>
                  <a:lnTo>
                    <a:pt x="56" y="248"/>
                  </a:lnTo>
                  <a:lnTo>
                    <a:pt x="78" y="254"/>
                  </a:lnTo>
                  <a:lnTo>
                    <a:pt x="102" y="256"/>
                  </a:lnTo>
                  <a:lnTo>
                    <a:pt x="128" y="258"/>
                  </a:lnTo>
                  <a:lnTo>
                    <a:pt x="128" y="258"/>
                  </a:lnTo>
                  <a:lnTo>
                    <a:pt x="154" y="256"/>
                  </a:lnTo>
                  <a:lnTo>
                    <a:pt x="178" y="254"/>
                  </a:lnTo>
                  <a:lnTo>
                    <a:pt x="198" y="248"/>
                  </a:lnTo>
                  <a:lnTo>
                    <a:pt x="218" y="238"/>
                  </a:lnTo>
                  <a:lnTo>
                    <a:pt x="226" y="232"/>
                  </a:lnTo>
                  <a:lnTo>
                    <a:pt x="234" y="226"/>
                  </a:lnTo>
                  <a:lnTo>
                    <a:pt x="240" y="218"/>
                  </a:lnTo>
                  <a:lnTo>
                    <a:pt x="244" y="208"/>
                  </a:lnTo>
                  <a:lnTo>
                    <a:pt x="250" y="198"/>
                  </a:lnTo>
                  <a:lnTo>
                    <a:pt x="252" y="188"/>
                  </a:lnTo>
                  <a:lnTo>
                    <a:pt x="254" y="176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2" y="140"/>
                  </a:lnTo>
                  <a:lnTo>
                    <a:pt x="248" y="118"/>
                  </a:lnTo>
                  <a:lnTo>
                    <a:pt x="240" y="94"/>
                  </a:lnTo>
                  <a:lnTo>
                    <a:pt x="228" y="72"/>
                  </a:lnTo>
                  <a:lnTo>
                    <a:pt x="216" y="52"/>
                  </a:lnTo>
                  <a:lnTo>
                    <a:pt x="200" y="32"/>
                  </a:lnTo>
                  <a:lnTo>
                    <a:pt x="184" y="16"/>
                  </a:lnTo>
                  <a:lnTo>
                    <a:pt x="168" y="2"/>
                  </a:lnTo>
                  <a:lnTo>
                    <a:pt x="168" y="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5854423" y="3645246"/>
              <a:ext cx="117475" cy="117475"/>
            </a:xfrm>
            <a:custGeom>
              <a:avLst/>
              <a:gdLst>
                <a:gd name="T0" fmla="*/ 38 w 74"/>
                <a:gd name="T1" fmla="*/ 56 h 74"/>
                <a:gd name="T2" fmla="*/ 38 w 74"/>
                <a:gd name="T3" fmla="*/ 56 h 74"/>
                <a:gd name="T4" fmla="*/ 30 w 74"/>
                <a:gd name="T5" fmla="*/ 54 h 74"/>
                <a:gd name="T6" fmla="*/ 24 w 74"/>
                <a:gd name="T7" fmla="*/ 50 h 74"/>
                <a:gd name="T8" fmla="*/ 20 w 74"/>
                <a:gd name="T9" fmla="*/ 44 h 74"/>
                <a:gd name="T10" fmla="*/ 20 w 74"/>
                <a:gd name="T11" fmla="*/ 36 h 74"/>
                <a:gd name="T12" fmla="*/ 20 w 74"/>
                <a:gd name="T13" fmla="*/ 36 h 74"/>
                <a:gd name="T14" fmla="*/ 20 w 74"/>
                <a:gd name="T15" fmla="*/ 30 h 74"/>
                <a:gd name="T16" fmla="*/ 24 w 74"/>
                <a:gd name="T17" fmla="*/ 24 h 74"/>
                <a:gd name="T18" fmla="*/ 30 w 74"/>
                <a:gd name="T19" fmla="*/ 20 h 74"/>
                <a:gd name="T20" fmla="*/ 38 w 74"/>
                <a:gd name="T21" fmla="*/ 18 h 74"/>
                <a:gd name="T22" fmla="*/ 38 w 74"/>
                <a:gd name="T23" fmla="*/ 18 h 74"/>
                <a:gd name="T24" fmla="*/ 44 w 74"/>
                <a:gd name="T25" fmla="*/ 20 h 74"/>
                <a:gd name="T26" fmla="*/ 50 w 74"/>
                <a:gd name="T27" fmla="*/ 24 h 74"/>
                <a:gd name="T28" fmla="*/ 54 w 74"/>
                <a:gd name="T29" fmla="*/ 30 h 74"/>
                <a:gd name="T30" fmla="*/ 56 w 74"/>
                <a:gd name="T31" fmla="*/ 36 h 74"/>
                <a:gd name="T32" fmla="*/ 56 w 74"/>
                <a:gd name="T33" fmla="*/ 36 h 74"/>
                <a:gd name="T34" fmla="*/ 54 w 74"/>
                <a:gd name="T35" fmla="*/ 44 h 74"/>
                <a:gd name="T36" fmla="*/ 50 w 74"/>
                <a:gd name="T37" fmla="*/ 50 h 74"/>
                <a:gd name="T38" fmla="*/ 44 w 74"/>
                <a:gd name="T39" fmla="*/ 54 h 74"/>
                <a:gd name="T40" fmla="*/ 38 w 74"/>
                <a:gd name="T41" fmla="*/ 56 h 74"/>
                <a:gd name="T42" fmla="*/ 38 w 74"/>
                <a:gd name="T43" fmla="*/ 56 h 74"/>
                <a:gd name="T44" fmla="*/ 74 w 74"/>
                <a:gd name="T45" fmla="*/ 36 h 74"/>
                <a:gd name="T46" fmla="*/ 74 w 74"/>
                <a:gd name="T47" fmla="*/ 36 h 74"/>
                <a:gd name="T48" fmla="*/ 74 w 74"/>
                <a:gd name="T49" fmla="*/ 30 h 74"/>
                <a:gd name="T50" fmla="*/ 72 w 74"/>
                <a:gd name="T51" fmla="*/ 22 h 74"/>
                <a:gd name="T52" fmla="*/ 68 w 74"/>
                <a:gd name="T53" fmla="*/ 16 h 74"/>
                <a:gd name="T54" fmla="*/ 64 w 74"/>
                <a:gd name="T55" fmla="*/ 10 h 74"/>
                <a:gd name="T56" fmla="*/ 58 w 74"/>
                <a:gd name="T57" fmla="*/ 6 h 74"/>
                <a:gd name="T58" fmla="*/ 52 w 74"/>
                <a:gd name="T59" fmla="*/ 2 h 74"/>
                <a:gd name="T60" fmla="*/ 46 w 74"/>
                <a:gd name="T61" fmla="*/ 0 h 74"/>
                <a:gd name="T62" fmla="*/ 38 w 74"/>
                <a:gd name="T63" fmla="*/ 0 h 74"/>
                <a:gd name="T64" fmla="*/ 38 w 74"/>
                <a:gd name="T65" fmla="*/ 0 h 74"/>
                <a:gd name="T66" fmla="*/ 30 w 74"/>
                <a:gd name="T67" fmla="*/ 0 h 74"/>
                <a:gd name="T68" fmla="*/ 24 w 74"/>
                <a:gd name="T69" fmla="*/ 2 h 74"/>
                <a:gd name="T70" fmla="*/ 16 w 74"/>
                <a:gd name="T71" fmla="*/ 6 h 74"/>
                <a:gd name="T72" fmla="*/ 12 w 74"/>
                <a:gd name="T73" fmla="*/ 10 h 74"/>
                <a:gd name="T74" fmla="*/ 6 w 74"/>
                <a:gd name="T75" fmla="*/ 16 h 74"/>
                <a:gd name="T76" fmla="*/ 4 w 74"/>
                <a:gd name="T77" fmla="*/ 22 h 74"/>
                <a:gd name="T78" fmla="*/ 2 w 74"/>
                <a:gd name="T79" fmla="*/ 30 h 74"/>
                <a:gd name="T80" fmla="*/ 0 w 74"/>
                <a:gd name="T81" fmla="*/ 36 h 74"/>
                <a:gd name="T82" fmla="*/ 0 w 74"/>
                <a:gd name="T83" fmla="*/ 36 h 74"/>
                <a:gd name="T84" fmla="*/ 2 w 74"/>
                <a:gd name="T85" fmla="*/ 48 h 74"/>
                <a:gd name="T86" fmla="*/ 8 w 74"/>
                <a:gd name="T87" fmla="*/ 58 h 74"/>
                <a:gd name="T88" fmla="*/ 16 w 74"/>
                <a:gd name="T89" fmla="*/ 66 h 74"/>
                <a:gd name="T90" fmla="*/ 26 w 74"/>
                <a:gd name="T91" fmla="*/ 72 h 74"/>
                <a:gd name="T92" fmla="*/ 26 w 74"/>
                <a:gd name="T93" fmla="*/ 72 h 74"/>
                <a:gd name="T94" fmla="*/ 38 w 74"/>
                <a:gd name="T95" fmla="*/ 74 h 74"/>
                <a:gd name="T96" fmla="*/ 38 w 74"/>
                <a:gd name="T97" fmla="*/ 74 h 74"/>
                <a:gd name="T98" fmla="*/ 50 w 74"/>
                <a:gd name="T99" fmla="*/ 72 h 74"/>
                <a:gd name="T100" fmla="*/ 50 w 74"/>
                <a:gd name="T101" fmla="*/ 72 h 74"/>
                <a:gd name="T102" fmla="*/ 60 w 74"/>
                <a:gd name="T103" fmla="*/ 66 h 74"/>
                <a:gd name="T104" fmla="*/ 68 w 74"/>
                <a:gd name="T105" fmla="*/ 58 h 74"/>
                <a:gd name="T106" fmla="*/ 74 w 74"/>
                <a:gd name="T107" fmla="*/ 48 h 74"/>
                <a:gd name="T108" fmla="*/ 74 w 74"/>
                <a:gd name="T109" fmla="*/ 36 h 74"/>
                <a:gd name="T110" fmla="*/ 74 w 74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74">
                  <a:moveTo>
                    <a:pt x="38" y="56"/>
                  </a:moveTo>
                  <a:lnTo>
                    <a:pt x="38" y="56"/>
                  </a:lnTo>
                  <a:lnTo>
                    <a:pt x="30" y="54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4" y="20"/>
                  </a:lnTo>
                  <a:lnTo>
                    <a:pt x="50" y="24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lnTo>
                    <a:pt x="38" y="56"/>
                  </a:lnTo>
                  <a:close/>
                  <a:moveTo>
                    <a:pt x="74" y="36"/>
                  </a:moveTo>
                  <a:lnTo>
                    <a:pt x="74" y="36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8" y="58"/>
                  </a:lnTo>
                  <a:lnTo>
                    <a:pt x="16" y="6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60" y="66"/>
                  </a:lnTo>
                  <a:lnTo>
                    <a:pt x="68" y="58"/>
                  </a:lnTo>
                  <a:lnTo>
                    <a:pt x="74" y="48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5702023" y="3905596"/>
              <a:ext cx="76200" cy="69850"/>
            </a:xfrm>
            <a:custGeom>
              <a:avLst/>
              <a:gdLst>
                <a:gd name="T0" fmla="*/ 30 w 48"/>
                <a:gd name="T1" fmla="*/ 0 h 44"/>
                <a:gd name="T2" fmla="*/ 16 w 48"/>
                <a:gd name="T3" fmla="*/ 18 h 44"/>
                <a:gd name="T4" fmla="*/ 0 w 48"/>
                <a:gd name="T5" fmla="*/ 36 h 44"/>
                <a:gd name="T6" fmla="*/ 24 w 48"/>
                <a:gd name="T7" fmla="*/ 40 h 44"/>
                <a:gd name="T8" fmla="*/ 48 w 48"/>
                <a:gd name="T9" fmla="*/ 44 h 44"/>
                <a:gd name="T10" fmla="*/ 40 w 48"/>
                <a:gd name="T11" fmla="*/ 22 h 44"/>
                <a:gd name="T12" fmla="*/ 30 w 48"/>
                <a:gd name="T13" fmla="*/ 0 h 44"/>
                <a:gd name="T14" fmla="*/ 30 w 48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30" y="0"/>
                  </a:moveTo>
                  <a:lnTo>
                    <a:pt x="16" y="18"/>
                  </a:lnTo>
                  <a:lnTo>
                    <a:pt x="0" y="36"/>
                  </a:lnTo>
                  <a:lnTo>
                    <a:pt x="24" y="40"/>
                  </a:lnTo>
                  <a:lnTo>
                    <a:pt x="48" y="44"/>
                  </a:lnTo>
                  <a:lnTo>
                    <a:pt x="40" y="2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F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6048098" y="3905596"/>
              <a:ext cx="79375" cy="69850"/>
            </a:xfrm>
            <a:custGeom>
              <a:avLst/>
              <a:gdLst>
                <a:gd name="T0" fmla="*/ 50 w 50"/>
                <a:gd name="T1" fmla="*/ 36 h 44"/>
                <a:gd name="T2" fmla="*/ 34 w 50"/>
                <a:gd name="T3" fmla="*/ 18 h 44"/>
                <a:gd name="T4" fmla="*/ 18 w 50"/>
                <a:gd name="T5" fmla="*/ 0 h 44"/>
                <a:gd name="T6" fmla="*/ 10 w 50"/>
                <a:gd name="T7" fmla="*/ 22 h 44"/>
                <a:gd name="T8" fmla="*/ 0 w 50"/>
                <a:gd name="T9" fmla="*/ 44 h 44"/>
                <a:gd name="T10" fmla="*/ 24 w 50"/>
                <a:gd name="T11" fmla="*/ 40 h 44"/>
                <a:gd name="T12" fmla="*/ 50 w 50"/>
                <a:gd name="T13" fmla="*/ 36 h 44"/>
                <a:gd name="T14" fmla="*/ 50 w 50"/>
                <a:gd name="T1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50" y="36"/>
                  </a:moveTo>
                  <a:lnTo>
                    <a:pt x="34" y="18"/>
                  </a:lnTo>
                  <a:lnTo>
                    <a:pt x="18" y="0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24" y="40"/>
                  </a:lnTo>
                  <a:lnTo>
                    <a:pt x="5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7F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5717898" y="3772246"/>
              <a:ext cx="393700" cy="355600"/>
            </a:xfrm>
            <a:custGeom>
              <a:avLst/>
              <a:gdLst>
                <a:gd name="T0" fmla="*/ 248 w 248"/>
                <a:gd name="T1" fmla="*/ 142 h 224"/>
                <a:gd name="T2" fmla="*/ 234 w 248"/>
                <a:gd name="T3" fmla="*/ 132 h 224"/>
                <a:gd name="T4" fmla="*/ 224 w 248"/>
                <a:gd name="T5" fmla="*/ 132 h 224"/>
                <a:gd name="T6" fmla="*/ 210 w 248"/>
                <a:gd name="T7" fmla="*/ 148 h 224"/>
                <a:gd name="T8" fmla="*/ 196 w 248"/>
                <a:gd name="T9" fmla="*/ 154 h 224"/>
                <a:gd name="T10" fmla="*/ 164 w 248"/>
                <a:gd name="T11" fmla="*/ 158 h 224"/>
                <a:gd name="T12" fmla="*/ 148 w 248"/>
                <a:gd name="T13" fmla="*/ 154 h 224"/>
                <a:gd name="T14" fmla="*/ 144 w 248"/>
                <a:gd name="T15" fmla="*/ 148 h 224"/>
                <a:gd name="T16" fmla="*/ 140 w 248"/>
                <a:gd name="T17" fmla="*/ 104 h 224"/>
                <a:gd name="T18" fmla="*/ 168 w 248"/>
                <a:gd name="T19" fmla="*/ 32 h 224"/>
                <a:gd name="T20" fmla="*/ 170 w 248"/>
                <a:gd name="T21" fmla="*/ 32 h 224"/>
                <a:gd name="T22" fmla="*/ 176 w 248"/>
                <a:gd name="T23" fmla="*/ 26 h 224"/>
                <a:gd name="T24" fmla="*/ 176 w 248"/>
                <a:gd name="T25" fmla="*/ 22 h 224"/>
                <a:gd name="T26" fmla="*/ 176 w 248"/>
                <a:gd name="T27" fmla="*/ 20 h 224"/>
                <a:gd name="T28" fmla="*/ 170 w 248"/>
                <a:gd name="T29" fmla="*/ 14 h 224"/>
                <a:gd name="T30" fmla="*/ 136 w 248"/>
                <a:gd name="T31" fmla="*/ 14 h 224"/>
                <a:gd name="T32" fmla="*/ 136 w 248"/>
                <a:gd name="T33" fmla="*/ 0 h 224"/>
                <a:gd name="T34" fmla="*/ 124 w 248"/>
                <a:gd name="T35" fmla="*/ 2 h 224"/>
                <a:gd name="T36" fmla="*/ 112 w 248"/>
                <a:gd name="T37" fmla="*/ 0 h 224"/>
                <a:gd name="T38" fmla="*/ 110 w 248"/>
                <a:gd name="T39" fmla="*/ 14 h 224"/>
                <a:gd name="T40" fmla="*/ 80 w 248"/>
                <a:gd name="T41" fmla="*/ 14 h 224"/>
                <a:gd name="T42" fmla="*/ 74 w 248"/>
                <a:gd name="T43" fmla="*/ 16 h 224"/>
                <a:gd name="T44" fmla="*/ 72 w 248"/>
                <a:gd name="T45" fmla="*/ 22 h 224"/>
                <a:gd name="T46" fmla="*/ 72 w 248"/>
                <a:gd name="T47" fmla="*/ 22 h 224"/>
                <a:gd name="T48" fmla="*/ 74 w 248"/>
                <a:gd name="T49" fmla="*/ 30 h 224"/>
                <a:gd name="T50" fmla="*/ 80 w 248"/>
                <a:gd name="T51" fmla="*/ 32 h 224"/>
                <a:gd name="T52" fmla="*/ 110 w 248"/>
                <a:gd name="T53" fmla="*/ 32 h 224"/>
                <a:gd name="T54" fmla="*/ 104 w 248"/>
                <a:gd name="T55" fmla="*/ 132 h 224"/>
                <a:gd name="T56" fmla="*/ 102 w 248"/>
                <a:gd name="T57" fmla="*/ 148 h 224"/>
                <a:gd name="T58" fmla="*/ 92 w 248"/>
                <a:gd name="T59" fmla="*/ 156 h 224"/>
                <a:gd name="T60" fmla="*/ 72 w 248"/>
                <a:gd name="T61" fmla="*/ 158 h 224"/>
                <a:gd name="T62" fmla="*/ 36 w 248"/>
                <a:gd name="T63" fmla="*/ 148 h 224"/>
                <a:gd name="T64" fmla="*/ 28 w 248"/>
                <a:gd name="T65" fmla="*/ 142 h 224"/>
                <a:gd name="T66" fmla="*/ 14 w 248"/>
                <a:gd name="T67" fmla="*/ 132 h 224"/>
                <a:gd name="T68" fmla="*/ 4 w 248"/>
                <a:gd name="T69" fmla="*/ 130 h 224"/>
                <a:gd name="T70" fmla="*/ 0 w 248"/>
                <a:gd name="T71" fmla="*/ 142 h 224"/>
                <a:gd name="T72" fmla="*/ 2 w 248"/>
                <a:gd name="T73" fmla="*/ 158 h 224"/>
                <a:gd name="T74" fmla="*/ 10 w 248"/>
                <a:gd name="T75" fmla="*/ 170 h 224"/>
                <a:gd name="T76" fmla="*/ 36 w 248"/>
                <a:gd name="T77" fmla="*/ 186 h 224"/>
                <a:gd name="T78" fmla="*/ 52 w 248"/>
                <a:gd name="T79" fmla="*/ 190 h 224"/>
                <a:gd name="T80" fmla="*/ 72 w 248"/>
                <a:gd name="T81" fmla="*/ 196 h 224"/>
                <a:gd name="T82" fmla="*/ 104 w 248"/>
                <a:gd name="T83" fmla="*/ 210 h 224"/>
                <a:gd name="T84" fmla="*/ 118 w 248"/>
                <a:gd name="T85" fmla="*/ 220 h 224"/>
                <a:gd name="T86" fmla="*/ 120 w 248"/>
                <a:gd name="T87" fmla="*/ 222 h 224"/>
                <a:gd name="T88" fmla="*/ 128 w 248"/>
                <a:gd name="T89" fmla="*/ 222 h 224"/>
                <a:gd name="T90" fmla="*/ 130 w 248"/>
                <a:gd name="T91" fmla="*/ 220 h 224"/>
                <a:gd name="T92" fmla="*/ 144 w 248"/>
                <a:gd name="T93" fmla="*/ 210 h 224"/>
                <a:gd name="T94" fmla="*/ 176 w 248"/>
                <a:gd name="T95" fmla="*/ 196 h 224"/>
                <a:gd name="T96" fmla="*/ 194 w 248"/>
                <a:gd name="T97" fmla="*/ 190 h 224"/>
                <a:gd name="T98" fmla="*/ 212 w 248"/>
                <a:gd name="T99" fmla="*/ 186 h 224"/>
                <a:gd name="T100" fmla="*/ 238 w 248"/>
                <a:gd name="T101" fmla="*/ 170 h 224"/>
                <a:gd name="T102" fmla="*/ 246 w 248"/>
                <a:gd name="T103" fmla="*/ 158 h 224"/>
                <a:gd name="T104" fmla="*/ 248 w 248"/>
                <a:gd name="T105" fmla="*/ 14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" h="224">
                  <a:moveTo>
                    <a:pt x="248" y="142"/>
                  </a:moveTo>
                  <a:lnTo>
                    <a:pt x="248" y="142"/>
                  </a:lnTo>
                  <a:lnTo>
                    <a:pt x="244" y="130"/>
                  </a:lnTo>
                  <a:lnTo>
                    <a:pt x="234" y="132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18" y="142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196" y="154"/>
                  </a:lnTo>
                  <a:lnTo>
                    <a:pt x="174" y="158"/>
                  </a:lnTo>
                  <a:lnTo>
                    <a:pt x="164" y="158"/>
                  </a:lnTo>
                  <a:lnTo>
                    <a:pt x="156" y="156"/>
                  </a:lnTo>
                  <a:lnTo>
                    <a:pt x="148" y="154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2" y="132"/>
                  </a:lnTo>
                  <a:lnTo>
                    <a:pt x="140" y="104"/>
                  </a:lnTo>
                  <a:lnTo>
                    <a:pt x="138" y="32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70" y="32"/>
                  </a:lnTo>
                  <a:lnTo>
                    <a:pt x="174" y="30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0"/>
                  </a:lnTo>
                  <a:lnTo>
                    <a:pt x="174" y="16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76" y="32"/>
                  </a:lnTo>
                  <a:lnTo>
                    <a:pt x="8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6" y="104"/>
                  </a:lnTo>
                  <a:lnTo>
                    <a:pt x="104" y="132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98" y="154"/>
                  </a:lnTo>
                  <a:lnTo>
                    <a:pt x="92" y="156"/>
                  </a:lnTo>
                  <a:lnTo>
                    <a:pt x="82" y="158"/>
                  </a:lnTo>
                  <a:lnTo>
                    <a:pt x="72" y="158"/>
                  </a:lnTo>
                  <a:lnTo>
                    <a:pt x="52" y="154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28" y="142"/>
                  </a:lnTo>
                  <a:lnTo>
                    <a:pt x="24" y="132"/>
                  </a:lnTo>
                  <a:lnTo>
                    <a:pt x="14" y="132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8"/>
                  </a:lnTo>
                  <a:lnTo>
                    <a:pt x="6" y="164"/>
                  </a:lnTo>
                  <a:lnTo>
                    <a:pt x="10" y="170"/>
                  </a:lnTo>
                  <a:lnTo>
                    <a:pt x="22" y="17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72" y="196"/>
                  </a:lnTo>
                  <a:lnTo>
                    <a:pt x="90" y="202"/>
                  </a:lnTo>
                  <a:lnTo>
                    <a:pt x="104" y="210"/>
                  </a:lnTo>
                  <a:lnTo>
                    <a:pt x="112" y="214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20" y="222"/>
                  </a:lnTo>
                  <a:lnTo>
                    <a:pt x="124" y="224"/>
                  </a:lnTo>
                  <a:lnTo>
                    <a:pt x="128" y="222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36" y="214"/>
                  </a:lnTo>
                  <a:lnTo>
                    <a:pt x="144" y="210"/>
                  </a:lnTo>
                  <a:lnTo>
                    <a:pt x="158" y="202"/>
                  </a:lnTo>
                  <a:lnTo>
                    <a:pt x="176" y="196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24" y="178"/>
                  </a:lnTo>
                  <a:lnTo>
                    <a:pt x="238" y="170"/>
                  </a:lnTo>
                  <a:lnTo>
                    <a:pt x="242" y="164"/>
                  </a:lnTo>
                  <a:lnTo>
                    <a:pt x="246" y="158"/>
                  </a:lnTo>
                  <a:lnTo>
                    <a:pt x="248" y="150"/>
                  </a:lnTo>
                  <a:lnTo>
                    <a:pt x="248" y="142"/>
                  </a:lnTo>
                  <a:lnTo>
                    <a:pt x="248" y="14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7432398" y="3623021"/>
              <a:ext cx="12700" cy="53975"/>
            </a:xfrm>
            <a:custGeom>
              <a:avLst/>
              <a:gdLst>
                <a:gd name="T0" fmla="*/ 8 w 8"/>
                <a:gd name="T1" fmla="*/ 30 h 34"/>
                <a:gd name="T2" fmla="*/ 8 w 8"/>
                <a:gd name="T3" fmla="*/ 30 h 34"/>
                <a:gd name="T4" fmla="*/ 8 w 8"/>
                <a:gd name="T5" fmla="*/ 32 h 34"/>
                <a:gd name="T6" fmla="*/ 4 w 8"/>
                <a:gd name="T7" fmla="*/ 34 h 34"/>
                <a:gd name="T8" fmla="*/ 4 w 8"/>
                <a:gd name="T9" fmla="*/ 34 h 34"/>
                <a:gd name="T10" fmla="*/ 4 w 8"/>
                <a:gd name="T11" fmla="*/ 34 h 34"/>
                <a:gd name="T12" fmla="*/ 2 w 8"/>
                <a:gd name="T13" fmla="*/ 32 h 34"/>
                <a:gd name="T14" fmla="*/ 0 w 8"/>
                <a:gd name="T15" fmla="*/ 30 h 34"/>
                <a:gd name="T16" fmla="*/ 0 w 8"/>
                <a:gd name="T17" fmla="*/ 4 h 34"/>
                <a:gd name="T18" fmla="*/ 0 w 8"/>
                <a:gd name="T19" fmla="*/ 4 h 34"/>
                <a:gd name="T20" fmla="*/ 2 w 8"/>
                <a:gd name="T21" fmla="*/ 0 h 34"/>
                <a:gd name="T22" fmla="*/ 4 w 8"/>
                <a:gd name="T23" fmla="*/ 0 h 34"/>
                <a:gd name="T24" fmla="*/ 4 w 8"/>
                <a:gd name="T25" fmla="*/ 0 h 34"/>
                <a:gd name="T26" fmla="*/ 4 w 8"/>
                <a:gd name="T27" fmla="*/ 0 h 34"/>
                <a:gd name="T28" fmla="*/ 8 w 8"/>
                <a:gd name="T29" fmla="*/ 0 h 34"/>
                <a:gd name="T30" fmla="*/ 8 w 8"/>
                <a:gd name="T31" fmla="*/ 4 h 34"/>
                <a:gd name="T32" fmla="*/ 8 w 8"/>
                <a:gd name="T33" fmla="*/ 30 h 34"/>
                <a:gd name="T34" fmla="*/ 8 w 8"/>
                <a:gd name="T3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34">
                  <a:moveTo>
                    <a:pt x="8" y="30"/>
                  </a:moveTo>
                  <a:lnTo>
                    <a:pt x="8" y="30"/>
                  </a:lnTo>
                  <a:lnTo>
                    <a:pt x="8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7257773" y="3705571"/>
              <a:ext cx="44450" cy="41275"/>
            </a:xfrm>
            <a:custGeom>
              <a:avLst/>
              <a:gdLst>
                <a:gd name="T0" fmla="*/ 26 w 28"/>
                <a:gd name="T1" fmla="*/ 18 h 26"/>
                <a:gd name="T2" fmla="*/ 26 w 28"/>
                <a:gd name="T3" fmla="*/ 18 h 26"/>
                <a:gd name="T4" fmla="*/ 28 w 28"/>
                <a:gd name="T5" fmla="*/ 20 h 26"/>
                <a:gd name="T6" fmla="*/ 26 w 28"/>
                <a:gd name="T7" fmla="*/ 24 h 26"/>
                <a:gd name="T8" fmla="*/ 26 w 28"/>
                <a:gd name="T9" fmla="*/ 24 h 26"/>
                <a:gd name="T10" fmla="*/ 26 w 28"/>
                <a:gd name="T11" fmla="*/ 24 h 26"/>
                <a:gd name="T12" fmla="*/ 24 w 28"/>
                <a:gd name="T13" fmla="*/ 26 h 26"/>
                <a:gd name="T14" fmla="*/ 20 w 28"/>
                <a:gd name="T15" fmla="*/ 24 h 26"/>
                <a:gd name="T16" fmla="*/ 0 w 28"/>
                <a:gd name="T17" fmla="*/ 8 h 26"/>
                <a:gd name="T18" fmla="*/ 0 w 28"/>
                <a:gd name="T19" fmla="*/ 8 h 26"/>
                <a:gd name="T20" fmla="*/ 0 w 28"/>
                <a:gd name="T21" fmla="*/ 4 h 26"/>
                <a:gd name="T22" fmla="*/ 2 w 28"/>
                <a:gd name="T23" fmla="*/ 2 h 26"/>
                <a:gd name="T24" fmla="*/ 2 w 28"/>
                <a:gd name="T25" fmla="*/ 2 h 26"/>
                <a:gd name="T26" fmla="*/ 2 w 28"/>
                <a:gd name="T27" fmla="*/ 2 h 26"/>
                <a:gd name="T28" fmla="*/ 4 w 28"/>
                <a:gd name="T29" fmla="*/ 0 h 26"/>
                <a:gd name="T30" fmla="*/ 6 w 28"/>
                <a:gd name="T31" fmla="*/ 0 h 26"/>
                <a:gd name="T32" fmla="*/ 26 w 28"/>
                <a:gd name="T33" fmla="*/ 18 h 26"/>
                <a:gd name="T34" fmla="*/ 26 w 28"/>
                <a:gd name="T3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26" y="18"/>
                  </a:moveTo>
                  <a:lnTo>
                    <a:pt x="26" y="18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6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/>
            <p:nvPr/>
          </p:nvSpPr>
          <p:spPr bwMode="auto">
            <a:xfrm>
              <a:off x="7203798" y="3886546"/>
              <a:ext cx="53975" cy="19050"/>
            </a:xfrm>
            <a:custGeom>
              <a:avLst/>
              <a:gdLst>
                <a:gd name="T0" fmla="*/ 30 w 34"/>
                <a:gd name="T1" fmla="*/ 0 h 12"/>
                <a:gd name="T2" fmla="*/ 30 w 34"/>
                <a:gd name="T3" fmla="*/ 0 h 12"/>
                <a:gd name="T4" fmla="*/ 32 w 34"/>
                <a:gd name="T5" fmla="*/ 0 h 12"/>
                <a:gd name="T6" fmla="*/ 34 w 34"/>
                <a:gd name="T7" fmla="*/ 4 h 12"/>
                <a:gd name="T8" fmla="*/ 34 w 34"/>
                <a:gd name="T9" fmla="*/ 4 h 12"/>
                <a:gd name="T10" fmla="*/ 34 w 34"/>
                <a:gd name="T11" fmla="*/ 4 h 12"/>
                <a:gd name="T12" fmla="*/ 32 w 34"/>
                <a:gd name="T13" fmla="*/ 8 h 12"/>
                <a:gd name="T14" fmla="*/ 30 w 34"/>
                <a:gd name="T15" fmla="*/ 8 h 12"/>
                <a:gd name="T16" fmla="*/ 4 w 34"/>
                <a:gd name="T17" fmla="*/ 12 h 12"/>
                <a:gd name="T18" fmla="*/ 4 w 34"/>
                <a:gd name="T19" fmla="*/ 12 h 12"/>
                <a:gd name="T20" fmla="*/ 0 w 34"/>
                <a:gd name="T21" fmla="*/ 10 h 12"/>
                <a:gd name="T22" fmla="*/ 0 w 34"/>
                <a:gd name="T23" fmla="*/ 8 h 12"/>
                <a:gd name="T24" fmla="*/ 0 w 34"/>
                <a:gd name="T25" fmla="*/ 8 h 12"/>
                <a:gd name="T26" fmla="*/ 0 w 34"/>
                <a:gd name="T27" fmla="*/ 8 h 12"/>
                <a:gd name="T28" fmla="*/ 0 w 34"/>
                <a:gd name="T29" fmla="*/ 4 h 12"/>
                <a:gd name="T30" fmla="*/ 2 w 34"/>
                <a:gd name="T31" fmla="*/ 2 h 12"/>
                <a:gd name="T32" fmla="*/ 30 w 34"/>
                <a:gd name="T33" fmla="*/ 0 h 12"/>
                <a:gd name="T34" fmla="*/ 30 w 34"/>
                <a:gd name="T3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2">
                  <a:moveTo>
                    <a:pt x="30" y="0"/>
                  </a:moveTo>
                  <a:lnTo>
                    <a:pt x="30" y="0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7635598" y="3873846"/>
              <a:ext cx="53975" cy="19050"/>
            </a:xfrm>
            <a:custGeom>
              <a:avLst/>
              <a:gdLst>
                <a:gd name="T0" fmla="*/ 4 w 34"/>
                <a:gd name="T1" fmla="*/ 8 h 12"/>
                <a:gd name="T2" fmla="*/ 4 w 34"/>
                <a:gd name="T3" fmla="*/ 8 h 12"/>
                <a:gd name="T4" fmla="*/ 0 w 34"/>
                <a:gd name="T5" fmla="*/ 8 h 12"/>
                <a:gd name="T6" fmla="*/ 0 w 34"/>
                <a:gd name="T7" fmla="*/ 4 h 12"/>
                <a:gd name="T8" fmla="*/ 0 w 34"/>
                <a:gd name="T9" fmla="*/ 4 h 12"/>
                <a:gd name="T10" fmla="*/ 0 w 34"/>
                <a:gd name="T11" fmla="*/ 4 h 12"/>
                <a:gd name="T12" fmla="*/ 2 w 34"/>
                <a:gd name="T13" fmla="*/ 2 h 12"/>
                <a:gd name="T14" fmla="*/ 4 w 34"/>
                <a:gd name="T15" fmla="*/ 0 h 12"/>
                <a:gd name="T16" fmla="*/ 30 w 34"/>
                <a:gd name="T17" fmla="*/ 2 h 12"/>
                <a:gd name="T18" fmla="*/ 30 w 34"/>
                <a:gd name="T19" fmla="*/ 2 h 12"/>
                <a:gd name="T20" fmla="*/ 32 w 34"/>
                <a:gd name="T21" fmla="*/ 4 h 12"/>
                <a:gd name="T22" fmla="*/ 34 w 34"/>
                <a:gd name="T23" fmla="*/ 8 h 12"/>
                <a:gd name="T24" fmla="*/ 34 w 34"/>
                <a:gd name="T25" fmla="*/ 8 h 12"/>
                <a:gd name="T26" fmla="*/ 34 w 34"/>
                <a:gd name="T27" fmla="*/ 8 h 12"/>
                <a:gd name="T28" fmla="*/ 32 w 34"/>
                <a:gd name="T29" fmla="*/ 10 h 12"/>
                <a:gd name="T30" fmla="*/ 30 w 34"/>
                <a:gd name="T31" fmla="*/ 12 h 12"/>
                <a:gd name="T32" fmla="*/ 4 w 34"/>
                <a:gd name="T33" fmla="*/ 8 h 12"/>
                <a:gd name="T34" fmla="*/ 4 w 34"/>
                <a:gd name="T3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2"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7581623" y="3696046"/>
              <a:ext cx="44450" cy="41275"/>
            </a:xfrm>
            <a:custGeom>
              <a:avLst/>
              <a:gdLst>
                <a:gd name="T0" fmla="*/ 6 w 28"/>
                <a:gd name="T1" fmla="*/ 24 h 26"/>
                <a:gd name="T2" fmla="*/ 6 w 28"/>
                <a:gd name="T3" fmla="*/ 24 h 26"/>
                <a:gd name="T4" fmla="*/ 4 w 28"/>
                <a:gd name="T5" fmla="*/ 26 h 26"/>
                <a:gd name="T6" fmla="*/ 0 w 28"/>
                <a:gd name="T7" fmla="*/ 24 h 26"/>
                <a:gd name="T8" fmla="*/ 0 w 28"/>
                <a:gd name="T9" fmla="*/ 24 h 26"/>
                <a:gd name="T10" fmla="*/ 0 w 28"/>
                <a:gd name="T11" fmla="*/ 24 h 26"/>
                <a:gd name="T12" fmla="*/ 0 w 28"/>
                <a:gd name="T13" fmla="*/ 22 h 26"/>
                <a:gd name="T14" fmla="*/ 0 w 28"/>
                <a:gd name="T15" fmla="*/ 18 h 26"/>
                <a:gd name="T16" fmla="*/ 20 w 28"/>
                <a:gd name="T17" fmla="*/ 0 h 26"/>
                <a:gd name="T18" fmla="*/ 20 w 28"/>
                <a:gd name="T19" fmla="*/ 0 h 26"/>
                <a:gd name="T20" fmla="*/ 24 w 28"/>
                <a:gd name="T21" fmla="*/ 0 h 26"/>
                <a:gd name="T22" fmla="*/ 26 w 28"/>
                <a:gd name="T23" fmla="*/ 2 h 26"/>
                <a:gd name="T24" fmla="*/ 26 w 28"/>
                <a:gd name="T25" fmla="*/ 2 h 26"/>
                <a:gd name="T26" fmla="*/ 26 w 28"/>
                <a:gd name="T27" fmla="*/ 2 h 26"/>
                <a:gd name="T28" fmla="*/ 28 w 28"/>
                <a:gd name="T29" fmla="*/ 4 h 26"/>
                <a:gd name="T30" fmla="*/ 26 w 28"/>
                <a:gd name="T31" fmla="*/ 8 h 26"/>
                <a:gd name="T32" fmla="*/ 6 w 28"/>
                <a:gd name="T33" fmla="*/ 24 h 26"/>
                <a:gd name="T34" fmla="*/ 6 w 28"/>
                <a:gd name="T3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6" y="24"/>
                  </a:moveTo>
                  <a:lnTo>
                    <a:pt x="6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/>
          </p:nvSpPr>
          <p:spPr bwMode="auto">
            <a:xfrm>
              <a:off x="7289523" y="3699221"/>
              <a:ext cx="298450" cy="415925"/>
            </a:xfrm>
            <a:custGeom>
              <a:avLst/>
              <a:gdLst>
                <a:gd name="T0" fmla="*/ 124 w 188"/>
                <a:gd name="T1" fmla="*/ 224 h 262"/>
                <a:gd name="T2" fmla="*/ 120 w 188"/>
                <a:gd name="T3" fmla="*/ 230 h 262"/>
                <a:gd name="T4" fmla="*/ 116 w 188"/>
                <a:gd name="T5" fmla="*/ 232 h 262"/>
                <a:gd name="T6" fmla="*/ 72 w 188"/>
                <a:gd name="T7" fmla="*/ 232 h 262"/>
                <a:gd name="T8" fmla="*/ 68 w 188"/>
                <a:gd name="T9" fmla="*/ 230 h 262"/>
                <a:gd name="T10" fmla="*/ 64 w 188"/>
                <a:gd name="T11" fmla="*/ 224 h 262"/>
                <a:gd name="T12" fmla="*/ 124 w 188"/>
                <a:gd name="T13" fmla="*/ 198 h 262"/>
                <a:gd name="T14" fmla="*/ 124 w 188"/>
                <a:gd name="T15" fmla="*/ 224 h 262"/>
                <a:gd name="T16" fmla="*/ 58 w 188"/>
                <a:gd name="T17" fmla="*/ 46 h 262"/>
                <a:gd name="T18" fmla="*/ 42 w 188"/>
                <a:gd name="T19" fmla="*/ 66 h 262"/>
                <a:gd name="T20" fmla="*/ 36 w 188"/>
                <a:gd name="T21" fmla="*/ 94 h 262"/>
                <a:gd name="T22" fmla="*/ 36 w 188"/>
                <a:gd name="T23" fmla="*/ 106 h 262"/>
                <a:gd name="T24" fmla="*/ 48 w 188"/>
                <a:gd name="T25" fmla="*/ 130 h 262"/>
                <a:gd name="T26" fmla="*/ 56 w 188"/>
                <a:gd name="T27" fmla="*/ 138 h 262"/>
                <a:gd name="T28" fmla="*/ 56 w 188"/>
                <a:gd name="T29" fmla="*/ 144 h 262"/>
                <a:gd name="T30" fmla="*/ 56 w 188"/>
                <a:gd name="T31" fmla="*/ 144 h 262"/>
                <a:gd name="T32" fmla="*/ 50 w 188"/>
                <a:gd name="T33" fmla="*/ 144 h 262"/>
                <a:gd name="T34" fmla="*/ 40 w 188"/>
                <a:gd name="T35" fmla="*/ 134 h 262"/>
                <a:gd name="T36" fmla="*/ 28 w 188"/>
                <a:gd name="T37" fmla="*/ 108 h 262"/>
                <a:gd name="T38" fmla="*/ 26 w 188"/>
                <a:gd name="T39" fmla="*/ 94 h 262"/>
                <a:gd name="T40" fmla="*/ 34 w 188"/>
                <a:gd name="T41" fmla="*/ 62 h 262"/>
                <a:gd name="T42" fmla="*/ 54 w 188"/>
                <a:gd name="T43" fmla="*/ 40 h 262"/>
                <a:gd name="T44" fmla="*/ 56 w 188"/>
                <a:gd name="T45" fmla="*/ 38 h 262"/>
                <a:gd name="T46" fmla="*/ 60 w 188"/>
                <a:gd name="T47" fmla="*/ 40 h 262"/>
                <a:gd name="T48" fmla="*/ 60 w 188"/>
                <a:gd name="T49" fmla="*/ 44 h 262"/>
                <a:gd name="T50" fmla="*/ 58 w 188"/>
                <a:gd name="T51" fmla="*/ 46 h 262"/>
                <a:gd name="T52" fmla="*/ 188 w 188"/>
                <a:gd name="T53" fmla="*/ 94 h 262"/>
                <a:gd name="T54" fmla="*/ 180 w 188"/>
                <a:gd name="T55" fmla="*/ 56 h 262"/>
                <a:gd name="T56" fmla="*/ 160 w 188"/>
                <a:gd name="T57" fmla="*/ 26 h 262"/>
                <a:gd name="T58" fmla="*/ 130 w 188"/>
                <a:gd name="T59" fmla="*/ 6 h 262"/>
                <a:gd name="T60" fmla="*/ 94 w 188"/>
                <a:gd name="T61" fmla="*/ 0 h 262"/>
                <a:gd name="T62" fmla="*/ 74 w 188"/>
                <a:gd name="T63" fmla="*/ 2 h 262"/>
                <a:gd name="T64" fmla="*/ 42 w 188"/>
                <a:gd name="T65" fmla="*/ 16 h 262"/>
                <a:gd name="T66" fmla="*/ 16 w 188"/>
                <a:gd name="T67" fmla="*/ 40 h 262"/>
                <a:gd name="T68" fmla="*/ 2 w 188"/>
                <a:gd name="T69" fmla="*/ 74 h 262"/>
                <a:gd name="T70" fmla="*/ 0 w 188"/>
                <a:gd name="T71" fmla="*/ 94 h 262"/>
                <a:gd name="T72" fmla="*/ 4 w 188"/>
                <a:gd name="T73" fmla="*/ 120 h 262"/>
                <a:gd name="T74" fmla="*/ 16 w 188"/>
                <a:gd name="T75" fmla="*/ 144 h 262"/>
                <a:gd name="T76" fmla="*/ 32 w 188"/>
                <a:gd name="T77" fmla="*/ 164 h 262"/>
                <a:gd name="T78" fmla="*/ 56 w 188"/>
                <a:gd name="T79" fmla="*/ 180 h 262"/>
                <a:gd name="T80" fmla="*/ 56 w 188"/>
                <a:gd name="T81" fmla="*/ 224 h 262"/>
                <a:gd name="T82" fmla="*/ 56 w 188"/>
                <a:gd name="T83" fmla="*/ 230 h 262"/>
                <a:gd name="T84" fmla="*/ 64 w 188"/>
                <a:gd name="T85" fmla="*/ 238 h 262"/>
                <a:gd name="T86" fmla="*/ 68 w 188"/>
                <a:gd name="T87" fmla="*/ 240 h 262"/>
                <a:gd name="T88" fmla="*/ 70 w 188"/>
                <a:gd name="T89" fmla="*/ 248 h 262"/>
                <a:gd name="T90" fmla="*/ 78 w 188"/>
                <a:gd name="T91" fmla="*/ 258 h 262"/>
                <a:gd name="T92" fmla="*/ 88 w 188"/>
                <a:gd name="T93" fmla="*/ 262 h 262"/>
                <a:gd name="T94" fmla="*/ 100 w 188"/>
                <a:gd name="T95" fmla="*/ 262 h 262"/>
                <a:gd name="T96" fmla="*/ 110 w 188"/>
                <a:gd name="T97" fmla="*/ 258 h 262"/>
                <a:gd name="T98" fmla="*/ 116 w 188"/>
                <a:gd name="T99" fmla="*/ 248 h 262"/>
                <a:gd name="T100" fmla="*/ 120 w 188"/>
                <a:gd name="T101" fmla="*/ 240 h 262"/>
                <a:gd name="T102" fmla="*/ 124 w 188"/>
                <a:gd name="T103" fmla="*/ 238 h 262"/>
                <a:gd name="T104" fmla="*/ 132 w 188"/>
                <a:gd name="T105" fmla="*/ 230 h 262"/>
                <a:gd name="T106" fmla="*/ 132 w 188"/>
                <a:gd name="T107" fmla="*/ 190 h 262"/>
                <a:gd name="T108" fmla="*/ 132 w 188"/>
                <a:gd name="T109" fmla="*/ 180 h 262"/>
                <a:gd name="T110" fmla="*/ 156 w 188"/>
                <a:gd name="T111" fmla="*/ 164 h 262"/>
                <a:gd name="T112" fmla="*/ 172 w 188"/>
                <a:gd name="T113" fmla="*/ 144 h 262"/>
                <a:gd name="T114" fmla="*/ 184 w 188"/>
                <a:gd name="T115" fmla="*/ 120 h 262"/>
                <a:gd name="T116" fmla="*/ 188 w 188"/>
                <a:gd name="T117" fmla="*/ 9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262">
                  <a:moveTo>
                    <a:pt x="124" y="224"/>
                  </a:moveTo>
                  <a:lnTo>
                    <a:pt x="124" y="224"/>
                  </a:lnTo>
                  <a:lnTo>
                    <a:pt x="122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6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8" y="230"/>
                  </a:lnTo>
                  <a:lnTo>
                    <a:pt x="64" y="228"/>
                  </a:lnTo>
                  <a:lnTo>
                    <a:pt x="64" y="224"/>
                  </a:lnTo>
                  <a:lnTo>
                    <a:pt x="64" y="198"/>
                  </a:lnTo>
                  <a:lnTo>
                    <a:pt x="124" y="198"/>
                  </a:lnTo>
                  <a:lnTo>
                    <a:pt x="124" y="224"/>
                  </a:lnTo>
                  <a:lnTo>
                    <a:pt x="124" y="224"/>
                  </a:lnTo>
                  <a:close/>
                  <a:moveTo>
                    <a:pt x="58" y="46"/>
                  </a:moveTo>
                  <a:lnTo>
                    <a:pt x="58" y="46"/>
                  </a:lnTo>
                  <a:lnTo>
                    <a:pt x="50" y="56"/>
                  </a:lnTo>
                  <a:lnTo>
                    <a:pt x="42" y="66"/>
                  </a:lnTo>
                  <a:lnTo>
                    <a:pt x="36" y="8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106"/>
                  </a:lnTo>
                  <a:lnTo>
                    <a:pt x="40" y="118"/>
                  </a:lnTo>
                  <a:lnTo>
                    <a:pt x="48" y="130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8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0" y="134"/>
                  </a:lnTo>
                  <a:lnTo>
                    <a:pt x="32" y="122"/>
                  </a:lnTo>
                  <a:lnTo>
                    <a:pt x="28" y="108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78"/>
                  </a:lnTo>
                  <a:lnTo>
                    <a:pt x="34" y="62"/>
                  </a:lnTo>
                  <a:lnTo>
                    <a:pt x="42" y="5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close/>
                  <a:moveTo>
                    <a:pt x="188" y="94"/>
                  </a:moveTo>
                  <a:lnTo>
                    <a:pt x="188" y="94"/>
                  </a:lnTo>
                  <a:lnTo>
                    <a:pt x="186" y="74"/>
                  </a:lnTo>
                  <a:lnTo>
                    <a:pt x="180" y="56"/>
                  </a:lnTo>
                  <a:lnTo>
                    <a:pt x="172" y="40"/>
                  </a:lnTo>
                  <a:lnTo>
                    <a:pt x="160" y="26"/>
                  </a:lnTo>
                  <a:lnTo>
                    <a:pt x="146" y="16"/>
                  </a:lnTo>
                  <a:lnTo>
                    <a:pt x="130" y="6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6"/>
                  </a:lnTo>
                  <a:lnTo>
                    <a:pt x="42" y="16"/>
                  </a:lnTo>
                  <a:lnTo>
                    <a:pt x="28" y="2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6" y="144"/>
                  </a:lnTo>
                  <a:lnTo>
                    <a:pt x="24" y="156"/>
                  </a:lnTo>
                  <a:lnTo>
                    <a:pt x="32" y="164"/>
                  </a:lnTo>
                  <a:lnTo>
                    <a:pt x="44" y="172"/>
                  </a:lnTo>
                  <a:lnTo>
                    <a:pt x="56" y="180"/>
                  </a:lnTo>
                  <a:lnTo>
                    <a:pt x="56" y="198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30"/>
                  </a:lnTo>
                  <a:lnTo>
                    <a:pt x="58" y="236"/>
                  </a:lnTo>
                  <a:lnTo>
                    <a:pt x="64" y="238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74" y="254"/>
                  </a:lnTo>
                  <a:lnTo>
                    <a:pt x="78" y="258"/>
                  </a:lnTo>
                  <a:lnTo>
                    <a:pt x="84" y="260"/>
                  </a:lnTo>
                  <a:lnTo>
                    <a:pt x="88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104" y="260"/>
                  </a:lnTo>
                  <a:lnTo>
                    <a:pt x="110" y="258"/>
                  </a:lnTo>
                  <a:lnTo>
                    <a:pt x="114" y="254"/>
                  </a:lnTo>
                  <a:lnTo>
                    <a:pt x="116" y="248"/>
                  </a:lnTo>
                  <a:lnTo>
                    <a:pt x="116" y="248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4" y="238"/>
                  </a:lnTo>
                  <a:lnTo>
                    <a:pt x="128" y="236"/>
                  </a:lnTo>
                  <a:lnTo>
                    <a:pt x="132" y="230"/>
                  </a:lnTo>
                  <a:lnTo>
                    <a:pt x="132" y="224"/>
                  </a:lnTo>
                  <a:lnTo>
                    <a:pt x="132" y="190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44" y="172"/>
                  </a:lnTo>
                  <a:lnTo>
                    <a:pt x="156" y="164"/>
                  </a:lnTo>
                  <a:lnTo>
                    <a:pt x="164" y="156"/>
                  </a:lnTo>
                  <a:lnTo>
                    <a:pt x="172" y="144"/>
                  </a:lnTo>
                  <a:lnTo>
                    <a:pt x="180" y="134"/>
                  </a:lnTo>
                  <a:lnTo>
                    <a:pt x="184" y="120"/>
                  </a:lnTo>
                  <a:lnTo>
                    <a:pt x="186" y="108"/>
                  </a:lnTo>
                  <a:lnTo>
                    <a:pt x="188" y="94"/>
                  </a:lnTo>
                  <a:lnTo>
                    <a:pt x="188" y="94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2" name="iṩļíde"/>
          <p:cNvSpPr txBox="1"/>
          <p:nvPr/>
        </p:nvSpPr>
        <p:spPr>
          <a:xfrm>
            <a:off x="663986" y="2049857"/>
            <a:ext cx="4249653" cy="9029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Unified fonts make reading more fluent.</a:t>
            </a:r>
          </a:p>
        </p:txBody>
      </p:sp>
      <p:sp>
        <p:nvSpPr>
          <p:cNvPr id="23" name="íṧļíḓè"/>
          <p:cNvSpPr txBox="1"/>
          <p:nvPr/>
        </p:nvSpPr>
        <p:spPr>
          <a:xfrm>
            <a:off x="653515" y="2993238"/>
            <a:ext cx="3905794" cy="12055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Theme color makes PPT more convenient to change.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Adjust the spacing to adapt to Chinese typesetting, use the reference line in PPT.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456680" y="2619687"/>
            <a:ext cx="2808736" cy="1560788"/>
            <a:chOff x="4604769" y="2309048"/>
            <a:chExt cx="2808736" cy="1560788"/>
          </a:xfrm>
        </p:grpSpPr>
        <p:sp>
          <p:nvSpPr>
            <p:cNvPr id="2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56680" y="4362394"/>
            <a:ext cx="2808736" cy="1560788"/>
            <a:chOff x="4604769" y="2309048"/>
            <a:chExt cx="2808736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87689" y="4362394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47" name="任意多边形 46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49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1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52" name="矩形 51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组合 284"/>
          <p:cNvGrpSpPr/>
          <p:nvPr/>
        </p:nvGrpSpPr>
        <p:grpSpPr>
          <a:xfrm>
            <a:off x="1181858" y="2303324"/>
            <a:ext cx="3779423" cy="3779423"/>
            <a:chOff x="3487738" y="1697038"/>
            <a:chExt cx="3073400" cy="3073400"/>
          </a:xfrm>
        </p:grpSpPr>
        <p:sp>
          <p:nvSpPr>
            <p:cNvPr id="2" name="Freeform 28"/>
            <p:cNvSpPr/>
            <p:nvPr/>
          </p:nvSpPr>
          <p:spPr bwMode="auto">
            <a:xfrm>
              <a:off x="4576763" y="2789238"/>
              <a:ext cx="889000" cy="889000"/>
            </a:xfrm>
            <a:custGeom>
              <a:avLst/>
              <a:gdLst>
                <a:gd name="T0" fmla="*/ 280 w 560"/>
                <a:gd name="T1" fmla="*/ 0 h 560"/>
                <a:gd name="T2" fmla="*/ 336 w 560"/>
                <a:gd name="T3" fmla="*/ 6 h 560"/>
                <a:gd name="T4" fmla="*/ 390 w 560"/>
                <a:gd name="T5" fmla="*/ 22 h 560"/>
                <a:gd name="T6" fmla="*/ 436 w 560"/>
                <a:gd name="T7" fmla="*/ 48 h 560"/>
                <a:gd name="T8" fmla="*/ 478 w 560"/>
                <a:gd name="T9" fmla="*/ 82 h 560"/>
                <a:gd name="T10" fmla="*/ 512 w 560"/>
                <a:gd name="T11" fmla="*/ 124 h 560"/>
                <a:gd name="T12" fmla="*/ 538 w 560"/>
                <a:gd name="T13" fmla="*/ 170 h 560"/>
                <a:gd name="T14" fmla="*/ 554 w 560"/>
                <a:gd name="T15" fmla="*/ 224 h 560"/>
                <a:gd name="T16" fmla="*/ 560 w 560"/>
                <a:gd name="T17" fmla="*/ 280 h 560"/>
                <a:gd name="T18" fmla="*/ 558 w 560"/>
                <a:gd name="T19" fmla="*/ 308 h 560"/>
                <a:gd name="T20" fmla="*/ 548 w 560"/>
                <a:gd name="T21" fmla="*/ 362 h 560"/>
                <a:gd name="T22" fmla="*/ 526 w 560"/>
                <a:gd name="T23" fmla="*/ 414 h 560"/>
                <a:gd name="T24" fmla="*/ 496 w 560"/>
                <a:gd name="T25" fmla="*/ 458 h 560"/>
                <a:gd name="T26" fmla="*/ 458 w 560"/>
                <a:gd name="T27" fmla="*/ 496 h 560"/>
                <a:gd name="T28" fmla="*/ 414 w 560"/>
                <a:gd name="T29" fmla="*/ 526 h 560"/>
                <a:gd name="T30" fmla="*/ 364 w 560"/>
                <a:gd name="T31" fmla="*/ 548 h 560"/>
                <a:gd name="T32" fmla="*/ 308 w 560"/>
                <a:gd name="T33" fmla="*/ 558 h 560"/>
                <a:gd name="T34" fmla="*/ 280 w 560"/>
                <a:gd name="T35" fmla="*/ 560 h 560"/>
                <a:gd name="T36" fmla="*/ 224 w 560"/>
                <a:gd name="T37" fmla="*/ 554 h 560"/>
                <a:gd name="T38" fmla="*/ 172 w 560"/>
                <a:gd name="T39" fmla="*/ 538 h 560"/>
                <a:gd name="T40" fmla="*/ 124 w 560"/>
                <a:gd name="T41" fmla="*/ 512 h 560"/>
                <a:gd name="T42" fmla="*/ 82 w 560"/>
                <a:gd name="T43" fmla="*/ 478 h 560"/>
                <a:gd name="T44" fmla="*/ 48 w 560"/>
                <a:gd name="T45" fmla="*/ 436 h 560"/>
                <a:gd name="T46" fmla="*/ 22 w 560"/>
                <a:gd name="T47" fmla="*/ 388 h 560"/>
                <a:gd name="T48" fmla="*/ 6 w 560"/>
                <a:gd name="T49" fmla="*/ 336 h 560"/>
                <a:gd name="T50" fmla="*/ 0 w 560"/>
                <a:gd name="T51" fmla="*/ 280 h 560"/>
                <a:gd name="T52" fmla="*/ 2 w 560"/>
                <a:gd name="T53" fmla="*/ 250 h 560"/>
                <a:gd name="T54" fmla="*/ 12 w 560"/>
                <a:gd name="T55" fmla="*/ 196 h 560"/>
                <a:gd name="T56" fmla="*/ 34 w 560"/>
                <a:gd name="T57" fmla="*/ 146 h 560"/>
                <a:gd name="T58" fmla="*/ 64 w 560"/>
                <a:gd name="T59" fmla="*/ 102 h 560"/>
                <a:gd name="T60" fmla="*/ 102 w 560"/>
                <a:gd name="T61" fmla="*/ 64 h 560"/>
                <a:gd name="T62" fmla="*/ 146 w 560"/>
                <a:gd name="T63" fmla="*/ 34 h 560"/>
                <a:gd name="T64" fmla="*/ 196 w 560"/>
                <a:gd name="T65" fmla="*/ 12 h 560"/>
                <a:gd name="T66" fmla="*/ 252 w 560"/>
                <a:gd name="T67" fmla="*/ 2 h 560"/>
                <a:gd name="T68" fmla="*/ 280 w 560"/>
                <a:gd name="T6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560">
                  <a:moveTo>
                    <a:pt x="280" y="0"/>
                  </a:moveTo>
                  <a:lnTo>
                    <a:pt x="280" y="0"/>
                  </a:lnTo>
                  <a:lnTo>
                    <a:pt x="308" y="2"/>
                  </a:lnTo>
                  <a:lnTo>
                    <a:pt x="336" y="6"/>
                  </a:lnTo>
                  <a:lnTo>
                    <a:pt x="364" y="12"/>
                  </a:lnTo>
                  <a:lnTo>
                    <a:pt x="390" y="22"/>
                  </a:lnTo>
                  <a:lnTo>
                    <a:pt x="414" y="34"/>
                  </a:lnTo>
                  <a:lnTo>
                    <a:pt x="436" y="48"/>
                  </a:lnTo>
                  <a:lnTo>
                    <a:pt x="458" y="64"/>
                  </a:lnTo>
                  <a:lnTo>
                    <a:pt x="478" y="82"/>
                  </a:lnTo>
                  <a:lnTo>
                    <a:pt x="496" y="102"/>
                  </a:lnTo>
                  <a:lnTo>
                    <a:pt x="512" y="124"/>
                  </a:lnTo>
                  <a:lnTo>
                    <a:pt x="526" y="146"/>
                  </a:lnTo>
                  <a:lnTo>
                    <a:pt x="538" y="170"/>
                  </a:lnTo>
                  <a:lnTo>
                    <a:pt x="548" y="196"/>
                  </a:lnTo>
                  <a:lnTo>
                    <a:pt x="554" y="224"/>
                  </a:lnTo>
                  <a:lnTo>
                    <a:pt x="558" y="250"/>
                  </a:lnTo>
                  <a:lnTo>
                    <a:pt x="560" y="280"/>
                  </a:lnTo>
                  <a:lnTo>
                    <a:pt x="560" y="280"/>
                  </a:lnTo>
                  <a:lnTo>
                    <a:pt x="558" y="308"/>
                  </a:lnTo>
                  <a:lnTo>
                    <a:pt x="554" y="336"/>
                  </a:lnTo>
                  <a:lnTo>
                    <a:pt x="548" y="362"/>
                  </a:lnTo>
                  <a:lnTo>
                    <a:pt x="538" y="388"/>
                  </a:lnTo>
                  <a:lnTo>
                    <a:pt x="526" y="414"/>
                  </a:lnTo>
                  <a:lnTo>
                    <a:pt x="512" y="436"/>
                  </a:lnTo>
                  <a:lnTo>
                    <a:pt x="496" y="458"/>
                  </a:lnTo>
                  <a:lnTo>
                    <a:pt x="478" y="478"/>
                  </a:lnTo>
                  <a:lnTo>
                    <a:pt x="458" y="496"/>
                  </a:lnTo>
                  <a:lnTo>
                    <a:pt x="436" y="512"/>
                  </a:lnTo>
                  <a:lnTo>
                    <a:pt x="414" y="526"/>
                  </a:lnTo>
                  <a:lnTo>
                    <a:pt x="390" y="538"/>
                  </a:lnTo>
                  <a:lnTo>
                    <a:pt x="364" y="548"/>
                  </a:lnTo>
                  <a:lnTo>
                    <a:pt x="336" y="554"/>
                  </a:lnTo>
                  <a:lnTo>
                    <a:pt x="308" y="558"/>
                  </a:lnTo>
                  <a:lnTo>
                    <a:pt x="280" y="560"/>
                  </a:lnTo>
                  <a:lnTo>
                    <a:pt x="280" y="560"/>
                  </a:lnTo>
                  <a:lnTo>
                    <a:pt x="252" y="558"/>
                  </a:lnTo>
                  <a:lnTo>
                    <a:pt x="224" y="554"/>
                  </a:lnTo>
                  <a:lnTo>
                    <a:pt x="196" y="548"/>
                  </a:lnTo>
                  <a:lnTo>
                    <a:pt x="172" y="538"/>
                  </a:lnTo>
                  <a:lnTo>
                    <a:pt x="146" y="526"/>
                  </a:lnTo>
                  <a:lnTo>
                    <a:pt x="124" y="512"/>
                  </a:lnTo>
                  <a:lnTo>
                    <a:pt x="102" y="496"/>
                  </a:lnTo>
                  <a:lnTo>
                    <a:pt x="82" y="478"/>
                  </a:lnTo>
                  <a:lnTo>
                    <a:pt x="64" y="458"/>
                  </a:lnTo>
                  <a:lnTo>
                    <a:pt x="48" y="436"/>
                  </a:lnTo>
                  <a:lnTo>
                    <a:pt x="34" y="414"/>
                  </a:lnTo>
                  <a:lnTo>
                    <a:pt x="22" y="388"/>
                  </a:lnTo>
                  <a:lnTo>
                    <a:pt x="12" y="362"/>
                  </a:lnTo>
                  <a:lnTo>
                    <a:pt x="6" y="336"/>
                  </a:lnTo>
                  <a:lnTo>
                    <a:pt x="2" y="308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2" y="250"/>
                  </a:lnTo>
                  <a:lnTo>
                    <a:pt x="6" y="224"/>
                  </a:lnTo>
                  <a:lnTo>
                    <a:pt x="12" y="196"/>
                  </a:lnTo>
                  <a:lnTo>
                    <a:pt x="22" y="170"/>
                  </a:lnTo>
                  <a:lnTo>
                    <a:pt x="34" y="146"/>
                  </a:lnTo>
                  <a:lnTo>
                    <a:pt x="48" y="124"/>
                  </a:lnTo>
                  <a:lnTo>
                    <a:pt x="64" y="102"/>
                  </a:lnTo>
                  <a:lnTo>
                    <a:pt x="82" y="82"/>
                  </a:lnTo>
                  <a:lnTo>
                    <a:pt x="102" y="64"/>
                  </a:lnTo>
                  <a:lnTo>
                    <a:pt x="124" y="48"/>
                  </a:lnTo>
                  <a:lnTo>
                    <a:pt x="146" y="34"/>
                  </a:lnTo>
                  <a:lnTo>
                    <a:pt x="172" y="22"/>
                  </a:lnTo>
                  <a:lnTo>
                    <a:pt x="196" y="12"/>
                  </a:lnTo>
                  <a:lnTo>
                    <a:pt x="224" y="6"/>
                  </a:lnTo>
                  <a:lnTo>
                    <a:pt x="252" y="2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75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29"/>
            <p:cNvSpPr/>
            <p:nvPr/>
          </p:nvSpPr>
          <p:spPr bwMode="auto">
            <a:xfrm>
              <a:off x="3487738" y="1697038"/>
              <a:ext cx="1793875" cy="1536700"/>
            </a:xfrm>
            <a:custGeom>
              <a:avLst/>
              <a:gdLst>
                <a:gd name="T0" fmla="*/ 0 w 1130"/>
                <a:gd name="T1" fmla="*/ 968 h 968"/>
                <a:gd name="T2" fmla="*/ 0 w 1130"/>
                <a:gd name="T3" fmla="*/ 968 h 968"/>
                <a:gd name="T4" fmla="*/ 2 w 1130"/>
                <a:gd name="T5" fmla="*/ 918 h 968"/>
                <a:gd name="T6" fmla="*/ 6 w 1130"/>
                <a:gd name="T7" fmla="*/ 868 h 968"/>
                <a:gd name="T8" fmla="*/ 12 w 1130"/>
                <a:gd name="T9" fmla="*/ 820 h 968"/>
                <a:gd name="T10" fmla="*/ 20 w 1130"/>
                <a:gd name="T11" fmla="*/ 772 h 968"/>
                <a:gd name="T12" fmla="*/ 30 w 1130"/>
                <a:gd name="T13" fmla="*/ 726 h 968"/>
                <a:gd name="T14" fmla="*/ 44 w 1130"/>
                <a:gd name="T15" fmla="*/ 680 h 968"/>
                <a:gd name="T16" fmla="*/ 58 w 1130"/>
                <a:gd name="T17" fmla="*/ 634 h 968"/>
                <a:gd name="T18" fmla="*/ 76 w 1130"/>
                <a:gd name="T19" fmla="*/ 590 h 968"/>
                <a:gd name="T20" fmla="*/ 96 w 1130"/>
                <a:gd name="T21" fmla="*/ 548 h 968"/>
                <a:gd name="T22" fmla="*/ 118 w 1130"/>
                <a:gd name="T23" fmla="*/ 506 h 968"/>
                <a:gd name="T24" fmla="*/ 140 w 1130"/>
                <a:gd name="T25" fmla="*/ 466 h 968"/>
                <a:gd name="T26" fmla="*/ 166 w 1130"/>
                <a:gd name="T27" fmla="*/ 426 h 968"/>
                <a:gd name="T28" fmla="*/ 192 w 1130"/>
                <a:gd name="T29" fmla="*/ 388 h 968"/>
                <a:gd name="T30" fmla="*/ 222 w 1130"/>
                <a:gd name="T31" fmla="*/ 352 h 968"/>
                <a:gd name="T32" fmla="*/ 252 w 1130"/>
                <a:gd name="T33" fmla="*/ 316 h 968"/>
                <a:gd name="T34" fmla="*/ 284 w 1130"/>
                <a:gd name="T35" fmla="*/ 284 h 968"/>
                <a:gd name="T36" fmla="*/ 318 w 1130"/>
                <a:gd name="T37" fmla="*/ 252 h 968"/>
                <a:gd name="T38" fmla="*/ 352 w 1130"/>
                <a:gd name="T39" fmla="*/ 220 h 968"/>
                <a:gd name="T40" fmla="*/ 390 w 1130"/>
                <a:gd name="T41" fmla="*/ 192 h 968"/>
                <a:gd name="T42" fmla="*/ 428 w 1130"/>
                <a:gd name="T43" fmla="*/ 166 h 968"/>
                <a:gd name="T44" fmla="*/ 466 w 1130"/>
                <a:gd name="T45" fmla="*/ 140 h 968"/>
                <a:gd name="T46" fmla="*/ 506 w 1130"/>
                <a:gd name="T47" fmla="*/ 116 h 968"/>
                <a:gd name="T48" fmla="*/ 548 w 1130"/>
                <a:gd name="T49" fmla="*/ 96 h 968"/>
                <a:gd name="T50" fmla="*/ 592 w 1130"/>
                <a:gd name="T51" fmla="*/ 76 h 968"/>
                <a:gd name="T52" fmla="*/ 636 w 1130"/>
                <a:gd name="T53" fmla="*/ 58 h 968"/>
                <a:gd name="T54" fmla="*/ 680 w 1130"/>
                <a:gd name="T55" fmla="*/ 44 h 968"/>
                <a:gd name="T56" fmla="*/ 726 w 1130"/>
                <a:gd name="T57" fmla="*/ 30 h 968"/>
                <a:gd name="T58" fmla="*/ 774 w 1130"/>
                <a:gd name="T59" fmla="*/ 20 h 968"/>
                <a:gd name="T60" fmla="*/ 820 w 1130"/>
                <a:gd name="T61" fmla="*/ 12 h 968"/>
                <a:gd name="T62" fmla="*/ 870 w 1130"/>
                <a:gd name="T63" fmla="*/ 4 h 968"/>
                <a:gd name="T64" fmla="*/ 918 w 1130"/>
                <a:gd name="T65" fmla="*/ 2 h 968"/>
                <a:gd name="T66" fmla="*/ 968 w 1130"/>
                <a:gd name="T67" fmla="*/ 0 h 968"/>
                <a:gd name="T68" fmla="*/ 968 w 1130"/>
                <a:gd name="T69" fmla="*/ 166 h 968"/>
                <a:gd name="T70" fmla="*/ 1130 w 1130"/>
                <a:gd name="T71" fmla="*/ 464 h 968"/>
                <a:gd name="T72" fmla="*/ 968 w 1130"/>
                <a:gd name="T73" fmla="*/ 464 h 968"/>
                <a:gd name="T74" fmla="*/ 968 w 1130"/>
                <a:gd name="T75" fmla="*/ 626 h 968"/>
                <a:gd name="T76" fmla="*/ 968 w 1130"/>
                <a:gd name="T77" fmla="*/ 626 h 968"/>
                <a:gd name="T78" fmla="*/ 934 w 1130"/>
                <a:gd name="T79" fmla="*/ 628 h 968"/>
                <a:gd name="T80" fmla="*/ 900 w 1130"/>
                <a:gd name="T81" fmla="*/ 634 h 968"/>
                <a:gd name="T82" fmla="*/ 866 w 1130"/>
                <a:gd name="T83" fmla="*/ 642 h 968"/>
                <a:gd name="T84" fmla="*/ 836 w 1130"/>
                <a:gd name="T85" fmla="*/ 654 h 968"/>
                <a:gd name="T86" fmla="*/ 806 w 1130"/>
                <a:gd name="T87" fmla="*/ 668 h 968"/>
                <a:gd name="T88" fmla="*/ 778 w 1130"/>
                <a:gd name="T89" fmla="*/ 684 h 968"/>
                <a:gd name="T90" fmla="*/ 750 w 1130"/>
                <a:gd name="T91" fmla="*/ 704 h 968"/>
                <a:gd name="T92" fmla="*/ 726 w 1130"/>
                <a:gd name="T93" fmla="*/ 726 h 968"/>
                <a:gd name="T94" fmla="*/ 704 w 1130"/>
                <a:gd name="T95" fmla="*/ 750 h 968"/>
                <a:gd name="T96" fmla="*/ 684 w 1130"/>
                <a:gd name="T97" fmla="*/ 776 h 968"/>
                <a:gd name="T98" fmla="*/ 668 w 1130"/>
                <a:gd name="T99" fmla="*/ 806 h 968"/>
                <a:gd name="T100" fmla="*/ 654 w 1130"/>
                <a:gd name="T101" fmla="*/ 834 h 968"/>
                <a:gd name="T102" fmla="*/ 642 w 1130"/>
                <a:gd name="T103" fmla="*/ 866 h 968"/>
                <a:gd name="T104" fmla="*/ 634 w 1130"/>
                <a:gd name="T105" fmla="*/ 900 h 968"/>
                <a:gd name="T106" fmla="*/ 628 w 1130"/>
                <a:gd name="T107" fmla="*/ 932 h 968"/>
                <a:gd name="T108" fmla="*/ 626 w 1130"/>
                <a:gd name="T109" fmla="*/ 968 h 968"/>
                <a:gd name="T110" fmla="*/ 464 w 1130"/>
                <a:gd name="T111" fmla="*/ 968 h 968"/>
                <a:gd name="T112" fmla="*/ 464 w 1130"/>
                <a:gd name="T113" fmla="*/ 806 h 968"/>
                <a:gd name="T114" fmla="*/ 166 w 1130"/>
                <a:gd name="T115" fmla="*/ 968 h 968"/>
                <a:gd name="T116" fmla="*/ 0 w 1130"/>
                <a:gd name="T117" fmla="*/ 968 h 968"/>
                <a:gd name="T118" fmla="*/ 0 w 1130"/>
                <a:gd name="T11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0" h="968">
                  <a:moveTo>
                    <a:pt x="0" y="968"/>
                  </a:moveTo>
                  <a:lnTo>
                    <a:pt x="0" y="968"/>
                  </a:lnTo>
                  <a:lnTo>
                    <a:pt x="2" y="918"/>
                  </a:lnTo>
                  <a:lnTo>
                    <a:pt x="6" y="868"/>
                  </a:lnTo>
                  <a:lnTo>
                    <a:pt x="12" y="820"/>
                  </a:lnTo>
                  <a:lnTo>
                    <a:pt x="20" y="772"/>
                  </a:lnTo>
                  <a:lnTo>
                    <a:pt x="30" y="726"/>
                  </a:lnTo>
                  <a:lnTo>
                    <a:pt x="44" y="680"/>
                  </a:lnTo>
                  <a:lnTo>
                    <a:pt x="58" y="634"/>
                  </a:lnTo>
                  <a:lnTo>
                    <a:pt x="76" y="590"/>
                  </a:lnTo>
                  <a:lnTo>
                    <a:pt x="96" y="548"/>
                  </a:lnTo>
                  <a:lnTo>
                    <a:pt x="118" y="506"/>
                  </a:lnTo>
                  <a:lnTo>
                    <a:pt x="140" y="466"/>
                  </a:lnTo>
                  <a:lnTo>
                    <a:pt x="166" y="426"/>
                  </a:lnTo>
                  <a:lnTo>
                    <a:pt x="192" y="388"/>
                  </a:lnTo>
                  <a:lnTo>
                    <a:pt x="222" y="352"/>
                  </a:lnTo>
                  <a:lnTo>
                    <a:pt x="252" y="316"/>
                  </a:lnTo>
                  <a:lnTo>
                    <a:pt x="284" y="284"/>
                  </a:lnTo>
                  <a:lnTo>
                    <a:pt x="318" y="252"/>
                  </a:lnTo>
                  <a:lnTo>
                    <a:pt x="352" y="220"/>
                  </a:lnTo>
                  <a:lnTo>
                    <a:pt x="390" y="192"/>
                  </a:lnTo>
                  <a:lnTo>
                    <a:pt x="428" y="166"/>
                  </a:lnTo>
                  <a:lnTo>
                    <a:pt x="466" y="140"/>
                  </a:lnTo>
                  <a:lnTo>
                    <a:pt x="506" y="116"/>
                  </a:lnTo>
                  <a:lnTo>
                    <a:pt x="548" y="96"/>
                  </a:lnTo>
                  <a:lnTo>
                    <a:pt x="592" y="76"/>
                  </a:lnTo>
                  <a:lnTo>
                    <a:pt x="636" y="58"/>
                  </a:lnTo>
                  <a:lnTo>
                    <a:pt x="680" y="44"/>
                  </a:lnTo>
                  <a:lnTo>
                    <a:pt x="726" y="30"/>
                  </a:lnTo>
                  <a:lnTo>
                    <a:pt x="774" y="20"/>
                  </a:lnTo>
                  <a:lnTo>
                    <a:pt x="820" y="12"/>
                  </a:lnTo>
                  <a:lnTo>
                    <a:pt x="870" y="4"/>
                  </a:lnTo>
                  <a:lnTo>
                    <a:pt x="918" y="2"/>
                  </a:lnTo>
                  <a:lnTo>
                    <a:pt x="968" y="0"/>
                  </a:lnTo>
                  <a:lnTo>
                    <a:pt x="968" y="166"/>
                  </a:lnTo>
                  <a:lnTo>
                    <a:pt x="1130" y="464"/>
                  </a:lnTo>
                  <a:lnTo>
                    <a:pt x="968" y="464"/>
                  </a:lnTo>
                  <a:lnTo>
                    <a:pt x="968" y="626"/>
                  </a:lnTo>
                  <a:lnTo>
                    <a:pt x="968" y="626"/>
                  </a:lnTo>
                  <a:lnTo>
                    <a:pt x="934" y="628"/>
                  </a:lnTo>
                  <a:lnTo>
                    <a:pt x="900" y="634"/>
                  </a:lnTo>
                  <a:lnTo>
                    <a:pt x="866" y="642"/>
                  </a:lnTo>
                  <a:lnTo>
                    <a:pt x="836" y="654"/>
                  </a:lnTo>
                  <a:lnTo>
                    <a:pt x="806" y="668"/>
                  </a:lnTo>
                  <a:lnTo>
                    <a:pt x="778" y="684"/>
                  </a:lnTo>
                  <a:lnTo>
                    <a:pt x="750" y="704"/>
                  </a:lnTo>
                  <a:lnTo>
                    <a:pt x="726" y="726"/>
                  </a:lnTo>
                  <a:lnTo>
                    <a:pt x="704" y="750"/>
                  </a:lnTo>
                  <a:lnTo>
                    <a:pt x="684" y="776"/>
                  </a:lnTo>
                  <a:lnTo>
                    <a:pt x="668" y="806"/>
                  </a:lnTo>
                  <a:lnTo>
                    <a:pt x="654" y="834"/>
                  </a:lnTo>
                  <a:lnTo>
                    <a:pt x="642" y="866"/>
                  </a:lnTo>
                  <a:lnTo>
                    <a:pt x="634" y="900"/>
                  </a:lnTo>
                  <a:lnTo>
                    <a:pt x="628" y="932"/>
                  </a:lnTo>
                  <a:lnTo>
                    <a:pt x="626" y="968"/>
                  </a:lnTo>
                  <a:lnTo>
                    <a:pt x="464" y="968"/>
                  </a:lnTo>
                  <a:lnTo>
                    <a:pt x="464" y="806"/>
                  </a:lnTo>
                  <a:lnTo>
                    <a:pt x="166" y="968"/>
                  </a:lnTo>
                  <a:lnTo>
                    <a:pt x="0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0"/>
            <p:cNvSpPr/>
            <p:nvPr/>
          </p:nvSpPr>
          <p:spPr bwMode="auto">
            <a:xfrm>
              <a:off x="5024438" y="1697038"/>
              <a:ext cx="1536700" cy="1793875"/>
            </a:xfrm>
            <a:custGeom>
              <a:avLst/>
              <a:gdLst>
                <a:gd name="T0" fmla="*/ 0 w 968"/>
                <a:gd name="T1" fmla="*/ 626 h 1130"/>
                <a:gd name="T2" fmla="*/ 0 w 968"/>
                <a:gd name="T3" fmla="*/ 464 h 1130"/>
                <a:gd name="T4" fmla="*/ 162 w 968"/>
                <a:gd name="T5" fmla="*/ 464 h 1130"/>
                <a:gd name="T6" fmla="*/ 0 w 968"/>
                <a:gd name="T7" fmla="*/ 166 h 1130"/>
                <a:gd name="T8" fmla="*/ 0 w 968"/>
                <a:gd name="T9" fmla="*/ 0 h 1130"/>
                <a:gd name="T10" fmla="*/ 0 w 968"/>
                <a:gd name="T11" fmla="*/ 0 h 1130"/>
                <a:gd name="T12" fmla="*/ 50 w 968"/>
                <a:gd name="T13" fmla="*/ 2 h 1130"/>
                <a:gd name="T14" fmla="*/ 100 w 968"/>
                <a:gd name="T15" fmla="*/ 4 h 1130"/>
                <a:gd name="T16" fmla="*/ 148 w 968"/>
                <a:gd name="T17" fmla="*/ 12 h 1130"/>
                <a:gd name="T18" fmla="*/ 196 w 968"/>
                <a:gd name="T19" fmla="*/ 20 h 1130"/>
                <a:gd name="T20" fmla="*/ 242 w 968"/>
                <a:gd name="T21" fmla="*/ 30 h 1130"/>
                <a:gd name="T22" fmla="*/ 288 w 968"/>
                <a:gd name="T23" fmla="*/ 44 h 1130"/>
                <a:gd name="T24" fmla="*/ 334 w 968"/>
                <a:gd name="T25" fmla="*/ 58 h 1130"/>
                <a:gd name="T26" fmla="*/ 378 w 968"/>
                <a:gd name="T27" fmla="*/ 76 h 1130"/>
                <a:gd name="T28" fmla="*/ 420 w 968"/>
                <a:gd name="T29" fmla="*/ 96 h 1130"/>
                <a:gd name="T30" fmla="*/ 462 w 968"/>
                <a:gd name="T31" fmla="*/ 116 h 1130"/>
                <a:gd name="T32" fmla="*/ 502 w 968"/>
                <a:gd name="T33" fmla="*/ 140 h 1130"/>
                <a:gd name="T34" fmla="*/ 542 w 968"/>
                <a:gd name="T35" fmla="*/ 166 h 1130"/>
                <a:gd name="T36" fmla="*/ 580 w 968"/>
                <a:gd name="T37" fmla="*/ 192 h 1130"/>
                <a:gd name="T38" fmla="*/ 616 w 968"/>
                <a:gd name="T39" fmla="*/ 222 h 1130"/>
                <a:gd name="T40" fmla="*/ 652 w 968"/>
                <a:gd name="T41" fmla="*/ 252 h 1130"/>
                <a:gd name="T42" fmla="*/ 686 w 968"/>
                <a:gd name="T43" fmla="*/ 284 h 1130"/>
                <a:gd name="T44" fmla="*/ 718 w 968"/>
                <a:gd name="T45" fmla="*/ 318 h 1130"/>
                <a:gd name="T46" fmla="*/ 748 w 968"/>
                <a:gd name="T47" fmla="*/ 352 h 1130"/>
                <a:gd name="T48" fmla="*/ 776 w 968"/>
                <a:gd name="T49" fmla="*/ 388 h 1130"/>
                <a:gd name="T50" fmla="*/ 804 w 968"/>
                <a:gd name="T51" fmla="*/ 426 h 1130"/>
                <a:gd name="T52" fmla="*/ 828 w 968"/>
                <a:gd name="T53" fmla="*/ 466 h 1130"/>
                <a:gd name="T54" fmla="*/ 852 w 968"/>
                <a:gd name="T55" fmla="*/ 506 h 1130"/>
                <a:gd name="T56" fmla="*/ 874 w 968"/>
                <a:gd name="T57" fmla="*/ 548 h 1130"/>
                <a:gd name="T58" fmla="*/ 892 w 968"/>
                <a:gd name="T59" fmla="*/ 592 h 1130"/>
                <a:gd name="T60" fmla="*/ 910 w 968"/>
                <a:gd name="T61" fmla="*/ 636 h 1130"/>
                <a:gd name="T62" fmla="*/ 926 w 968"/>
                <a:gd name="T63" fmla="*/ 680 h 1130"/>
                <a:gd name="T64" fmla="*/ 938 w 968"/>
                <a:gd name="T65" fmla="*/ 726 h 1130"/>
                <a:gd name="T66" fmla="*/ 950 w 968"/>
                <a:gd name="T67" fmla="*/ 774 h 1130"/>
                <a:gd name="T68" fmla="*/ 958 w 968"/>
                <a:gd name="T69" fmla="*/ 820 h 1130"/>
                <a:gd name="T70" fmla="*/ 964 w 968"/>
                <a:gd name="T71" fmla="*/ 870 h 1130"/>
                <a:gd name="T72" fmla="*/ 968 w 968"/>
                <a:gd name="T73" fmla="*/ 918 h 1130"/>
                <a:gd name="T74" fmla="*/ 968 w 968"/>
                <a:gd name="T75" fmla="*/ 968 h 1130"/>
                <a:gd name="T76" fmla="*/ 802 w 968"/>
                <a:gd name="T77" fmla="*/ 968 h 1130"/>
                <a:gd name="T78" fmla="*/ 504 w 968"/>
                <a:gd name="T79" fmla="*/ 1130 h 1130"/>
                <a:gd name="T80" fmla="*/ 506 w 968"/>
                <a:gd name="T81" fmla="*/ 968 h 1130"/>
                <a:gd name="T82" fmla="*/ 342 w 968"/>
                <a:gd name="T83" fmla="*/ 968 h 1130"/>
                <a:gd name="T84" fmla="*/ 342 w 968"/>
                <a:gd name="T85" fmla="*/ 968 h 1130"/>
                <a:gd name="T86" fmla="*/ 340 w 968"/>
                <a:gd name="T87" fmla="*/ 934 h 1130"/>
                <a:gd name="T88" fmla="*/ 336 w 968"/>
                <a:gd name="T89" fmla="*/ 900 h 1130"/>
                <a:gd name="T90" fmla="*/ 328 w 968"/>
                <a:gd name="T91" fmla="*/ 866 h 1130"/>
                <a:gd name="T92" fmla="*/ 316 w 968"/>
                <a:gd name="T93" fmla="*/ 836 h 1130"/>
                <a:gd name="T94" fmla="*/ 302 w 968"/>
                <a:gd name="T95" fmla="*/ 806 h 1130"/>
                <a:gd name="T96" fmla="*/ 284 w 968"/>
                <a:gd name="T97" fmla="*/ 778 h 1130"/>
                <a:gd name="T98" fmla="*/ 264 w 968"/>
                <a:gd name="T99" fmla="*/ 750 h 1130"/>
                <a:gd name="T100" fmla="*/ 242 w 968"/>
                <a:gd name="T101" fmla="*/ 726 h 1130"/>
                <a:gd name="T102" fmla="*/ 218 w 968"/>
                <a:gd name="T103" fmla="*/ 704 h 1130"/>
                <a:gd name="T104" fmla="*/ 192 w 968"/>
                <a:gd name="T105" fmla="*/ 684 h 1130"/>
                <a:gd name="T106" fmla="*/ 164 w 968"/>
                <a:gd name="T107" fmla="*/ 668 h 1130"/>
                <a:gd name="T108" fmla="*/ 134 w 968"/>
                <a:gd name="T109" fmla="*/ 654 h 1130"/>
                <a:gd name="T110" fmla="*/ 102 w 968"/>
                <a:gd name="T111" fmla="*/ 642 h 1130"/>
                <a:gd name="T112" fmla="*/ 70 w 968"/>
                <a:gd name="T113" fmla="*/ 634 h 1130"/>
                <a:gd name="T114" fmla="*/ 36 w 968"/>
                <a:gd name="T115" fmla="*/ 628 h 1130"/>
                <a:gd name="T116" fmla="*/ 0 w 968"/>
                <a:gd name="T117" fmla="*/ 626 h 1130"/>
                <a:gd name="T118" fmla="*/ 0 w 968"/>
                <a:gd name="T119" fmla="*/ 626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1130">
                  <a:moveTo>
                    <a:pt x="0" y="626"/>
                  </a:moveTo>
                  <a:lnTo>
                    <a:pt x="0" y="464"/>
                  </a:lnTo>
                  <a:lnTo>
                    <a:pt x="162" y="464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2"/>
                  </a:lnTo>
                  <a:lnTo>
                    <a:pt x="100" y="4"/>
                  </a:lnTo>
                  <a:lnTo>
                    <a:pt x="148" y="12"/>
                  </a:lnTo>
                  <a:lnTo>
                    <a:pt x="196" y="20"/>
                  </a:lnTo>
                  <a:lnTo>
                    <a:pt x="242" y="30"/>
                  </a:lnTo>
                  <a:lnTo>
                    <a:pt x="288" y="44"/>
                  </a:lnTo>
                  <a:lnTo>
                    <a:pt x="334" y="58"/>
                  </a:lnTo>
                  <a:lnTo>
                    <a:pt x="378" y="76"/>
                  </a:lnTo>
                  <a:lnTo>
                    <a:pt x="420" y="96"/>
                  </a:lnTo>
                  <a:lnTo>
                    <a:pt x="462" y="116"/>
                  </a:lnTo>
                  <a:lnTo>
                    <a:pt x="502" y="140"/>
                  </a:lnTo>
                  <a:lnTo>
                    <a:pt x="542" y="166"/>
                  </a:lnTo>
                  <a:lnTo>
                    <a:pt x="580" y="192"/>
                  </a:lnTo>
                  <a:lnTo>
                    <a:pt x="616" y="222"/>
                  </a:lnTo>
                  <a:lnTo>
                    <a:pt x="652" y="252"/>
                  </a:lnTo>
                  <a:lnTo>
                    <a:pt x="686" y="284"/>
                  </a:lnTo>
                  <a:lnTo>
                    <a:pt x="718" y="318"/>
                  </a:lnTo>
                  <a:lnTo>
                    <a:pt x="748" y="352"/>
                  </a:lnTo>
                  <a:lnTo>
                    <a:pt x="776" y="388"/>
                  </a:lnTo>
                  <a:lnTo>
                    <a:pt x="804" y="426"/>
                  </a:lnTo>
                  <a:lnTo>
                    <a:pt x="828" y="466"/>
                  </a:lnTo>
                  <a:lnTo>
                    <a:pt x="852" y="506"/>
                  </a:lnTo>
                  <a:lnTo>
                    <a:pt x="874" y="548"/>
                  </a:lnTo>
                  <a:lnTo>
                    <a:pt x="892" y="592"/>
                  </a:lnTo>
                  <a:lnTo>
                    <a:pt x="910" y="636"/>
                  </a:lnTo>
                  <a:lnTo>
                    <a:pt x="926" y="680"/>
                  </a:lnTo>
                  <a:lnTo>
                    <a:pt x="938" y="726"/>
                  </a:lnTo>
                  <a:lnTo>
                    <a:pt x="950" y="774"/>
                  </a:lnTo>
                  <a:lnTo>
                    <a:pt x="958" y="820"/>
                  </a:lnTo>
                  <a:lnTo>
                    <a:pt x="964" y="870"/>
                  </a:lnTo>
                  <a:lnTo>
                    <a:pt x="968" y="918"/>
                  </a:lnTo>
                  <a:lnTo>
                    <a:pt x="968" y="968"/>
                  </a:lnTo>
                  <a:lnTo>
                    <a:pt x="802" y="968"/>
                  </a:lnTo>
                  <a:lnTo>
                    <a:pt x="504" y="1130"/>
                  </a:lnTo>
                  <a:lnTo>
                    <a:pt x="506" y="968"/>
                  </a:lnTo>
                  <a:lnTo>
                    <a:pt x="342" y="968"/>
                  </a:lnTo>
                  <a:lnTo>
                    <a:pt x="342" y="968"/>
                  </a:lnTo>
                  <a:lnTo>
                    <a:pt x="340" y="934"/>
                  </a:lnTo>
                  <a:lnTo>
                    <a:pt x="336" y="900"/>
                  </a:lnTo>
                  <a:lnTo>
                    <a:pt x="328" y="866"/>
                  </a:lnTo>
                  <a:lnTo>
                    <a:pt x="316" y="836"/>
                  </a:lnTo>
                  <a:lnTo>
                    <a:pt x="302" y="806"/>
                  </a:lnTo>
                  <a:lnTo>
                    <a:pt x="284" y="778"/>
                  </a:lnTo>
                  <a:lnTo>
                    <a:pt x="264" y="750"/>
                  </a:lnTo>
                  <a:lnTo>
                    <a:pt x="242" y="726"/>
                  </a:lnTo>
                  <a:lnTo>
                    <a:pt x="218" y="704"/>
                  </a:lnTo>
                  <a:lnTo>
                    <a:pt x="192" y="684"/>
                  </a:lnTo>
                  <a:lnTo>
                    <a:pt x="164" y="668"/>
                  </a:lnTo>
                  <a:lnTo>
                    <a:pt x="134" y="654"/>
                  </a:lnTo>
                  <a:lnTo>
                    <a:pt x="102" y="642"/>
                  </a:lnTo>
                  <a:lnTo>
                    <a:pt x="70" y="634"/>
                  </a:lnTo>
                  <a:lnTo>
                    <a:pt x="36" y="628"/>
                  </a:lnTo>
                  <a:lnTo>
                    <a:pt x="0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1"/>
            <p:cNvSpPr/>
            <p:nvPr/>
          </p:nvSpPr>
          <p:spPr bwMode="auto">
            <a:xfrm>
              <a:off x="4770438" y="3233738"/>
              <a:ext cx="1790700" cy="1536700"/>
            </a:xfrm>
            <a:custGeom>
              <a:avLst/>
              <a:gdLst>
                <a:gd name="T0" fmla="*/ 1128 w 1128"/>
                <a:gd name="T1" fmla="*/ 0 h 968"/>
                <a:gd name="T2" fmla="*/ 1128 w 1128"/>
                <a:gd name="T3" fmla="*/ 0 h 968"/>
                <a:gd name="T4" fmla="*/ 1128 w 1128"/>
                <a:gd name="T5" fmla="*/ 50 h 968"/>
                <a:gd name="T6" fmla="*/ 1124 w 1128"/>
                <a:gd name="T7" fmla="*/ 100 h 968"/>
                <a:gd name="T8" fmla="*/ 1118 w 1128"/>
                <a:gd name="T9" fmla="*/ 148 h 968"/>
                <a:gd name="T10" fmla="*/ 1110 w 1128"/>
                <a:gd name="T11" fmla="*/ 196 h 968"/>
                <a:gd name="T12" fmla="*/ 1098 w 1128"/>
                <a:gd name="T13" fmla="*/ 242 h 968"/>
                <a:gd name="T14" fmla="*/ 1086 w 1128"/>
                <a:gd name="T15" fmla="*/ 288 h 968"/>
                <a:gd name="T16" fmla="*/ 1070 w 1128"/>
                <a:gd name="T17" fmla="*/ 334 h 968"/>
                <a:gd name="T18" fmla="*/ 1052 w 1128"/>
                <a:gd name="T19" fmla="*/ 376 h 968"/>
                <a:gd name="T20" fmla="*/ 1034 w 1128"/>
                <a:gd name="T21" fmla="*/ 420 h 968"/>
                <a:gd name="T22" fmla="*/ 1012 w 1128"/>
                <a:gd name="T23" fmla="*/ 462 h 968"/>
                <a:gd name="T24" fmla="*/ 988 w 1128"/>
                <a:gd name="T25" fmla="*/ 502 h 968"/>
                <a:gd name="T26" fmla="*/ 964 w 1128"/>
                <a:gd name="T27" fmla="*/ 542 h 968"/>
                <a:gd name="T28" fmla="*/ 936 w 1128"/>
                <a:gd name="T29" fmla="*/ 580 h 968"/>
                <a:gd name="T30" fmla="*/ 908 w 1128"/>
                <a:gd name="T31" fmla="*/ 616 h 968"/>
                <a:gd name="T32" fmla="*/ 878 w 1128"/>
                <a:gd name="T33" fmla="*/ 650 h 968"/>
                <a:gd name="T34" fmla="*/ 846 w 1128"/>
                <a:gd name="T35" fmla="*/ 684 h 968"/>
                <a:gd name="T36" fmla="*/ 812 w 1128"/>
                <a:gd name="T37" fmla="*/ 716 h 968"/>
                <a:gd name="T38" fmla="*/ 776 w 1128"/>
                <a:gd name="T39" fmla="*/ 748 h 968"/>
                <a:gd name="T40" fmla="*/ 740 w 1128"/>
                <a:gd name="T41" fmla="*/ 776 h 968"/>
                <a:gd name="T42" fmla="*/ 702 w 1128"/>
                <a:gd name="T43" fmla="*/ 802 h 968"/>
                <a:gd name="T44" fmla="*/ 662 w 1128"/>
                <a:gd name="T45" fmla="*/ 828 h 968"/>
                <a:gd name="T46" fmla="*/ 622 w 1128"/>
                <a:gd name="T47" fmla="*/ 852 h 968"/>
                <a:gd name="T48" fmla="*/ 580 w 1128"/>
                <a:gd name="T49" fmla="*/ 872 h 968"/>
                <a:gd name="T50" fmla="*/ 538 w 1128"/>
                <a:gd name="T51" fmla="*/ 892 h 968"/>
                <a:gd name="T52" fmla="*/ 494 w 1128"/>
                <a:gd name="T53" fmla="*/ 910 h 968"/>
                <a:gd name="T54" fmla="*/ 448 w 1128"/>
                <a:gd name="T55" fmla="*/ 924 h 968"/>
                <a:gd name="T56" fmla="*/ 402 w 1128"/>
                <a:gd name="T57" fmla="*/ 938 h 968"/>
                <a:gd name="T58" fmla="*/ 356 w 1128"/>
                <a:gd name="T59" fmla="*/ 948 h 968"/>
                <a:gd name="T60" fmla="*/ 308 w 1128"/>
                <a:gd name="T61" fmla="*/ 956 h 968"/>
                <a:gd name="T62" fmla="*/ 260 w 1128"/>
                <a:gd name="T63" fmla="*/ 962 h 968"/>
                <a:gd name="T64" fmla="*/ 210 w 1128"/>
                <a:gd name="T65" fmla="*/ 966 h 968"/>
                <a:gd name="T66" fmla="*/ 160 w 1128"/>
                <a:gd name="T67" fmla="*/ 968 h 968"/>
                <a:gd name="T68" fmla="*/ 160 w 1128"/>
                <a:gd name="T69" fmla="*/ 802 h 968"/>
                <a:gd name="T70" fmla="*/ 0 w 1128"/>
                <a:gd name="T71" fmla="*/ 504 h 968"/>
                <a:gd name="T72" fmla="*/ 160 w 1128"/>
                <a:gd name="T73" fmla="*/ 504 h 968"/>
                <a:gd name="T74" fmla="*/ 160 w 1128"/>
                <a:gd name="T75" fmla="*/ 342 h 968"/>
                <a:gd name="T76" fmla="*/ 160 w 1128"/>
                <a:gd name="T77" fmla="*/ 342 h 968"/>
                <a:gd name="T78" fmla="*/ 196 w 1128"/>
                <a:gd name="T79" fmla="*/ 340 h 968"/>
                <a:gd name="T80" fmla="*/ 230 w 1128"/>
                <a:gd name="T81" fmla="*/ 334 h 968"/>
                <a:gd name="T82" fmla="*/ 262 w 1128"/>
                <a:gd name="T83" fmla="*/ 326 h 968"/>
                <a:gd name="T84" fmla="*/ 294 w 1128"/>
                <a:gd name="T85" fmla="*/ 314 h 968"/>
                <a:gd name="T86" fmla="*/ 324 w 1128"/>
                <a:gd name="T87" fmla="*/ 300 h 968"/>
                <a:gd name="T88" fmla="*/ 352 w 1128"/>
                <a:gd name="T89" fmla="*/ 284 h 968"/>
                <a:gd name="T90" fmla="*/ 378 w 1128"/>
                <a:gd name="T91" fmla="*/ 264 h 968"/>
                <a:gd name="T92" fmla="*/ 402 w 1128"/>
                <a:gd name="T93" fmla="*/ 242 h 968"/>
                <a:gd name="T94" fmla="*/ 424 w 1128"/>
                <a:gd name="T95" fmla="*/ 218 h 968"/>
                <a:gd name="T96" fmla="*/ 444 w 1128"/>
                <a:gd name="T97" fmla="*/ 192 h 968"/>
                <a:gd name="T98" fmla="*/ 462 w 1128"/>
                <a:gd name="T99" fmla="*/ 162 h 968"/>
                <a:gd name="T100" fmla="*/ 476 w 1128"/>
                <a:gd name="T101" fmla="*/ 132 h 968"/>
                <a:gd name="T102" fmla="*/ 488 w 1128"/>
                <a:gd name="T103" fmla="*/ 102 h 968"/>
                <a:gd name="T104" fmla="*/ 496 w 1128"/>
                <a:gd name="T105" fmla="*/ 68 h 968"/>
                <a:gd name="T106" fmla="*/ 500 w 1128"/>
                <a:gd name="T107" fmla="*/ 34 h 968"/>
                <a:gd name="T108" fmla="*/ 502 w 1128"/>
                <a:gd name="T109" fmla="*/ 0 h 968"/>
                <a:gd name="T110" fmla="*/ 666 w 1128"/>
                <a:gd name="T111" fmla="*/ 0 h 968"/>
                <a:gd name="T112" fmla="*/ 664 w 1128"/>
                <a:gd name="T113" fmla="*/ 162 h 968"/>
                <a:gd name="T114" fmla="*/ 962 w 1128"/>
                <a:gd name="T115" fmla="*/ 0 h 968"/>
                <a:gd name="T116" fmla="*/ 1128 w 1128"/>
                <a:gd name="T117" fmla="*/ 0 h 968"/>
                <a:gd name="T118" fmla="*/ 1128 w 1128"/>
                <a:gd name="T119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8" h="968">
                  <a:moveTo>
                    <a:pt x="1128" y="0"/>
                  </a:moveTo>
                  <a:lnTo>
                    <a:pt x="1128" y="0"/>
                  </a:lnTo>
                  <a:lnTo>
                    <a:pt x="1128" y="50"/>
                  </a:lnTo>
                  <a:lnTo>
                    <a:pt x="1124" y="100"/>
                  </a:lnTo>
                  <a:lnTo>
                    <a:pt x="1118" y="148"/>
                  </a:lnTo>
                  <a:lnTo>
                    <a:pt x="1110" y="196"/>
                  </a:lnTo>
                  <a:lnTo>
                    <a:pt x="1098" y="242"/>
                  </a:lnTo>
                  <a:lnTo>
                    <a:pt x="1086" y="288"/>
                  </a:lnTo>
                  <a:lnTo>
                    <a:pt x="1070" y="334"/>
                  </a:lnTo>
                  <a:lnTo>
                    <a:pt x="1052" y="376"/>
                  </a:lnTo>
                  <a:lnTo>
                    <a:pt x="1034" y="420"/>
                  </a:lnTo>
                  <a:lnTo>
                    <a:pt x="1012" y="462"/>
                  </a:lnTo>
                  <a:lnTo>
                    <a:pt x="988" y="502"/>
                  </a:lnTo>
                  <a:lnTo>
                    <a:pt x="964" y="542"/>
                  </a:lnTo>
                  <a:lnTo>
                    <a:pt x="936" y="580"/>
                  </a:lnTo>
                  <a:lnTo>
                    <a:pt x="908" y="616"/>
                  </a:lnTo>
                  <a:lnTo>
                    <a:pt x="878" y="650"/>
                  </a:lnTo>
                  <a:lnTo>
                    <a:pt x="846" y="684"/>
                  </a:lnTo>
                  <a:lnTo>
                    <a:pt x="812" y="716"/>
                  </a:lnTo>
                  <a:lnTo>
                    <a:pt x="776" y="748"/>
                  </a:lnTo>
                  <a:lnTo>
                    <a:pt x="740" y="776"/>
                  </a:lnTo>
                  <a:lnTo>
                    <a:pt x="702" y="802"/>
                  </a:lnTo>
                  <a:lnTo>
                    <a:pt x="662" y="828"/>
                  </a:lnTo>
                  <a:lnTo>
                    <a:pt x="622" y="852"/>
                  </a:lnTo>
                  <a:lnTo>
                    <a:pt x="580" y="872"/>
                  </a:lnTo>
                  <a:lnTo>
                    <a:pt x="538" y="892"/>
                  </a:lnTo>
                  <a:lnTo>
                    <a:pt x="494" y="910"/>
                  </a:lnTo>
                  <a:lnTo>
                    <a:pt x="448" y="924"/>
                  </a:lnTo>
                  <a:lnTo>
                    <a:pt x="402" y="938"/>
                  </a:lnTo>
                  <a:lnTo>
                    <a:pt x="356" y="948"/>
                  </a:lnTo>
                  <a:lnTo>
                    <a:pt x="308" y="956"/>
                  </a:lnTo>
                  <a:lnTo>
                    <a:pt x="260" y="962"/>
                  </a:lnTo>
                  <a:lnTo>
                    <a:pt x="210" y="966"/>
                  </a:lnTo>
                  <a:lnTo>
                    <a:pt x="160" y="968"/>
                  </a:lnTo>
                  <a:lnTo>
                    <a:pt x="160" y="802"/>
                  </a:lnTo>
                  <a:lnTo>
                    <a:pt x="0" y="504"/>
                  </a:lnTo>
                  <a:lnTo>
                    <a:pt x="160" y="504"/>
                  </a:lnTo>
                  <a:lnTo>
                    <a:pt x="160" y="342"/>
                  </a:lnTo>
                  <a:lnTo>
                    <a:pt x="160" y="342"/>
                  </a:lnTo>
                  <a:lnTo>
                    <a:pt x="196" y="340"/>
                  </a:lnTo>
                  <a:lnTo>
                    <a:pt x="230" y="334"/>
                  </a:lnTo>
                  <a:lnTo>
                    <a:pt x="262" y="326"/>
                  </a:lnTo>
                  <a:lnTo>
                    <a:pt x="294" y="314"/>
                  </a:lnTo>
                  <a:lnTo>
                    <a:pt x="324" y="300"/>
                  </a:lnTo>
                  <a:lnTo>
                    <a:pt x="352" y="284"/>
                  </a:lnTo>
                  <a:lnTo>
                    <a:pt x="378" y="264"/>
                  </a:lnTo>
                  <a:lnTo>
                    <a:pt x="402" y="242"/>
                  </a:lnTo>
                  <a:lnTo>
                    <a:pt x="424" y="218"/>
                  </a:lnTo>
                  <a:lnTo>
                    <a:pt x="444" y="192"/>
                  </a:lnTo>
                  <a:lnTo>
                    <a:pt x="462" y="162"/>
                  </a:lnTo>
                  <a:lnTo>
                    <a:pt x="476" y="132"/>
                  </a:lnTo>
                  <a:lnTo>
                    <a:pt x="488" y="102"/>
                  </a:lnTo>
                  <a:lnTo>
                    <a:pt x="496" y="68"/>
                  </a:lnTo>
                  <a:lnTo>
                    <a:pt x="500" y="34"/>
                  </a:lnTo>
                  <a:lnTo>
                    <a:pt x="502" y="0"/>
                  </a:lnTo>
                  <a:lnTo>
                    <a:pt x="666" y="0"/>
                  </a:lnTo>
                  <a:lnTo>
                    <a:pt x="664" y="162"/>
                  </a:lnTo>
                  <a:lnTo>
                    <a:pt x="962" y="0"/>
                  </a:lnTo>
                  <a:lnTo>
                    <a:pt x="1128" y="0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2"/>
            <p:cNvSpPr/>
            <p:nvPr/>
          </p:nvSpPr>
          <p:spPr bwMode="auto">
            <a:xfrm>
              <a:off x="3487738" y="2976563"/>
              <a:ext cx="1536700" cy="1793875"/>
            </a:xfrm>
            <a:custGeom>
              <a:avLst/>
              <a:gdLst>
                <a:gd name="T0" fmla="*/ 968 w 968"/>
                <a:gd name="T1" fmla="*/ 504 h 1130"/>
                <a:gd name="T2" fmla="*/ 968 w 968"/>
                <a:gd name="T3" fmla="*/ 666 h 1130"/>
                <a:gd name="T4" fmla="*/ 808 w 968"/>
                <a:gd name="T5" fmla="*/ 666 h 1130"/>
                <a:gd name="T6" fmla="*/ 968 w 968"/>
                <a:gd name="T7" fmla="*/ 964 h 1130"/>
                <a:gd name="T8" fmla="*/ 968 w 968"/>
                <a:gd name="T9" fmla="*/ 1130 h 1130"/>
                <a:gd name="T10" fmla="*/ 968 w 968"/>
                <a:gd name="T11" fmla="*/ 1130 h 1130"/>
                <a:gd name="T12" fmla="*/ 918 w 968"/>
                <a:gd name="T13" fmla="*/ 1128 h 1130"/>
                <a:gd name="T14" fmla="*/ 870 w 968"/>
                <a:gd name="T15" fmla="*/ 1124 h 1130"/>
                <a:gd name="T16" fmla="*/ 820 w 968"/>
                <a:gd name="T17" fmla="*/ 1118 h 1130"/>
                <a:gd name="T18" fmla="*/ 774 w 968"/>
                <a:gd name="T19" fmla="*/ 1110 h 1130"/>
                <a:gd name="T20" fmla="*/ 726 w 968"/>
                <a:gd name="T21" fmla="*/ 1100 h 1130"/>
                <a:gd name="T22" fmla="*/ 680 w 968"/>
                <a:gd name="T23" fmla="*/ 1086 h 1130"/>
                <a:gd name="T24" fmla="*/ 636 w 968"/>
                <a:gd name="T25" fmla="*/ 1072 h 1130"/>
                <a:gd name="T26" fmla="*/ 592 w 968"/>
                <a:gd name="T27" fmla="*/ 1054 h 1130"/>
                <a:gd name="T28" fmla="*/ 548 w 968"/>
                <a:gd name="T29" fmla="*/ 1034 h 1130"/>
                <a:gd name="T30" fmla="*/ 506 w 968"/>
                <a:gd name="T31" fmla="*/ 1014 h 1130"/>
                <a:gd name="T32" fmla="*/ 466 w 968"/>
                <a:gd name="T33" fmla="*/ 990 h 1130"/>
                <a:gd name="T34" fmla="*/ 426 w 968"/>
                <a:gd name="T35" fmla="*/ 964 h 1130"/>
                <a:gd name="T36" fmla="*/ 388 w 968"/>
                <a:gd name="T37" fmla="*/ 938 h 1130"/>
                <a:gd name="T38" fmla="*/ 352 w 968"/>
                <a:gd name="T39" fmla="*/ 908 h 1130"/>
                <a:gd name="T40" fmla="*/ 318 w 968"/>
                <a:gd name="T41" fmla="*/ 878 h 1130"/>
                <a:gd name="T42" fmla="*/ 284 w 968"/>
                <a:gd name="T43" fmla="*/ 846 h 1130"/>
                <a:gd name="T44" fmla="*/ 252 w 968"/>
                <a:gd name="T45" fmla="*/ 812 h 1130"/>
                <a:gd name="T46" fmla="*/ 222 w 968"/>
                <a:gd name="T47" fmla="*/ 778 h 1130"/>
                <a:gd name="T48" fmla="*/ 192 w 968"/>
                <a:gd name="T49" fmla="*/ 742 h 1130"/>
                <a:gd name="T50" fmla="*/ 166 w 968"/>
                <a:gd name="T51" fmla="*/ 704 h 1130"/>
                <a:gd name="T52" fmla="*/ 140 w 968"/>
                <a:gd name="T53" fmla="*/ 664 h 1130"/>
                <a:gd name="T54" fmla="*/ 116 w 968"/>
                <a:gd name="T55" fmla="*/ 624 h 1130"/>
                <a:gd name="T56" fmla="*/ 96 w 968"/>
                <a:gd name="T57" fmla="*/ 582 h 1130"/>
                <a:gd name="T58" fmla="*/ 76 w 968"/>
                <a:gd name="T59" fmla="*/ 538 h 1130"/>
                <a:gd name="T60" fmla="*/ 58 w 968"/>
                <a:gd name="T61" fmla="*/ 494 h 1130"/>
                <a:gd name="T62" fmla="*/ 44 w 968"/>
                <a:gd name="T63" fmla="*/ 450 h 1130"/>
                <a:gd name="T64" fmla="*/ 30 w 968"/>
                <a:gd name="T65" fmla="*/ 404 h 1130"/>
                <a:gd name="T66" fmla="*/ 20 w 968"/>
                <a:gd name="T67" fmla="*/ 356 h 1130"/>
                <a:gd name="T68" fmla="*/ 12 w 968"/>
                <a:gd name="T69" fmla="*/ 310 h 1130"/>
                <a:gd name="T70" fmla="*/ 4 w 968"/>
                <a:gd name="T71" fmla="*/ 260 h 1130"/>
                <a:gd name="T72" fmla="*/ 2 w 968"/>
                <a:gd name="T73" fmla="*/ 212 h 1130"/>
                <a:gd name="T74" fmla="*/ 0 w 968"/>
                <a:gd name="T75" fmla="*/ 162 h 1130"/>
                <a:gd name="T76" fmla="*/ 166 w 968"/>
                <a:gd name="T77" fmla="*/ 162 h 1130"/>
                <a:gd name="T78" fmla="*/ 464 w 968"/>
                <a:gd name="T79" fmla="*/ 0 h 1130"/>
                <a:gd name="T80" fmla="*/ 464 w 968"/>
                <a:gd name="T81" fmla="*/ 162 h 1130"/>
                <a:gd name="T82" fmla="*/ 626 w 968"/>
                <a:gd name="T83" fmla="*/ 162 h 1130"/>
                <a:gd name="T84" fmla="*/ 626 w 968"/>
                <a:gd name="T85" fmla="*/ 162 h 1130"/>
                <a:gd name="T86" fmla="*/ 628 w 968"/>
                <a:gd name="T87" fmla="*/ 196 h 1130"/>
                <a:gd name="T88" fmla="*/ 634 w 968"/>
                <a:gd name="T89" fmla="*/ 230 h 1130"/>
                <a:gd name="T90" fmla="*/ 642 w 968"/>
                <a:gd name="T91" fmla="*/ 264 h 1130"/>
                <a:gd name="T92" fmla="*/ 654 w 968"/>
                <a:gd name="T93" fmla="*/ 294 h 1130"/>
                <a:gd name="T94" fmla="*/ 668 w 968"/>
                <a:gd name="T95" fmla="*/ 324 h 1130"/>
                <a:gd name="T96" fmla="*/ 684 w 968"/>
                <a:gd name="T97" fmla="*/ 352 h 1130"/>
                <a:gd name="T98" fmla="*/ 704 w 968"/>
                <a:gd name="T99" fmla="*/ 380 h 1130"/>
                <a:gd name="T100" fmla="*/ 726 w 968"/>
                <a:gd name="T101" fmla="*/ 404 h 1130"/>
                <a:gd name="T102" fmla="*/ 750 w 968"/>
                <a:gd name="T103" fmla="*/ 426 h 1130"/>
                <a:gd name="T104" fmla="*/ 778 w 968"/>
                <a:gd name="T105" fmla="*/ 446 h 1130"/>
                <a:gd name="T106" fmla="*/ 806 w 968"/>
                <a:gd name="T107" fmla="*/ 462 h 1130"/>
                <a:gd name="T108" fmla="*/ 836 w 968"/>
                <a:gd name="T109" fmla="*/ 476 h 1130"/>
                <a:gd name="T110" fmla="*/ 866 w 968"/>
                <a:gd name="T111" fmla="*/ 488 h 1130"/>
                <a:gd name="T112" fmla="*/ 900 w 968"/>
                <a:gd name="T113" fmla="*/ 496 h 1130"/>
                <a:gd name="T114" fmla="*/ 934 w 968"/>
                <a:gd name="T115" fmla="*/ 502 h 1130"/>
                <a:gd name="T116" fmla="*/ 968 w 968"/>
                <a:gd name="T117" fmla="*/ 504 h 1130"/>
                <a:gd name="T118" fmla="*/ 968 w 968"/>
                <a:gd name="T119" fmla="*/ 504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1130">
                  <a:moveTo>
                    <a:pt x="968" y="504"/>
                  </a:moveTo>
                  <a:lnTo>
                    <a:pt x="968" y="666"/>
                  </a:lnTo>
                  <a:lnTo>
                    <a:pt x="808" y="666"/>
                  </a:lnTo>
                  <a:lnTo>
                    <a:pt x="968" y="964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18" y="1128"/>
                  </a:lnTo>
                  <a:lnTo>
                    <a:pt x="870" y="1124"/>
                  </a:lnTo>
                  <a:lnTo>
                    <a:pt x="820" y="1118"/>
                  </a:lnTo>
                  <a:lnTo>
                    <a:pt x="774" y="1110"/>
                  </a:lnTo>
                  <a:lnTo>
                    <a:pt x="726" y="1100"/>
                  </a:lnTo>
                  <a:lnTo>
                    <a:pt x="680" y="1086"/>
                  </a:lnTo>
                  <a:lnTo>
                    <a:pt x="636" y="1072"/>
                  </a:lnTo>
                  <a:lnTo>
                    <a:pt x="592" y="1054"/>
                  </a:lnTo>
                  <a:lnTo>
                    <a:pt x="548" y="1034"/>
                  </a:lnTo>
                  <a:lnTo>
                    <a:pt x="506" y="1014"/>
                  </a:lnTo>
                  <a:lnTo>
                    <a:pt x="466" y="990"/>
                  </a:lnTo>
                  <a:lnTo>
                    <a:pt x="426" y="964"/>
                  </a:lnTo>
                  <a:lnTo>
                    <a:pt x="388" y="938"/>
                  </a:lnTo>
                  <a:lnTo>
                    <a:pt x="352" y="908"/>
                  </a:lnTo>
                  <a:lnTo>
                    <a:pt x="318" y="878"/>
                  </a:lnTo>
                  <a:lnTo>
                    <a:pt x="284" y="846"/>
                  </a:lnTo>
                  <a:lnTo>
                    <a:pt x="252" y="812"/>
                  </a:lnTo>
                  <a:lnTo>
                    <a:pt x="222" y="778"/>
                  </a:lnTo>
                  <a:lnTo>
                    <a:pt x="192" y="742"/>
                  </a:lnTo>
                  <a:lnTo>
                    <a:pt x="166" y="704"/>
                  </a:lnTo>
                  <a:lnTo>
                    <a:pt x="140" y="664"/>
                  </a:lnTo>
                  <a:lnTo>
                    <a:pt x="116" y="624"/>
                  </a:lnTo>
                  <a:lnTo>
                    <a:pt x="96" y="582"/>
                  </a:lnTo>
                  <a:lnTo>
                    <a:pt x="76" y="538"/>
                  </a:lnTo>
                  <a:lnTo>
                    <a:pt x="58" y="494"/>
                  </a:lnTo>
                  <a:lnTo>
                    <a:pt x="44" y="450"/>
                  </a:lnTo>
                  <a:lnTo>
                    <a:pt x="30" y="404"/>
                  </a:lnTo>
                  <a:lnTo>
                    <a:pt x="20" y="356"/>
                  </a:lnTo>
                  <a:lnTo>
                    <a:pt x="12" y="310"/>
                  </a:lnTo>
                  <a:lnTo>
                    <a:pt x="4" y="260"/>
                  </a:lnTo>
                  <a:lnTo>
                    <a:pt x="2" y="212"/>
                  </a:lnTo>
                  <a:lnTo>
                    <a:pt x="0" y="162"/>
                  </a:lnTo>
                  <a:lnTo>
                    <a:pt x="166" y="162"/>
                  </a:lnTo>
                  <a:lnTo>
                    <a:pt x="464" y="0"/>
                  </a:lnTo>
                  <a:lnTo>
                    <a:pt x="464" y="162"/>
                  </a:lnTo>
                  <a:lnTo>
                    <a:pt x="626" y="162"/>
                  </a:lnTo>
                  <a:lnTo>
                    <a:pt x="626" y="162"/>
                  </a:lnTo>
                  <a:lnTo>
                    <a:pt x="628" y="196"/>
                  </a:lnTo>
                  <a:lnTo>
                    <a:pt x="634" y="230"/>
                  </a:lnTo>
                  <a:lnTo>
                    <a:pt x="642" y="264"/>
                  </a:lnTo>
                  <a:lnTo>
                    <a:pt x="654" y="294"/>
                  </a:lnTo>
                  <a:lnTo>
                    <a:pt x="668" y="324"/>
                  </a:lnTo>
                  <a:lnTo>
                    <a:pt x="684" y="352"/>
                  </a:lnTo>
                  <a:lnTo>
                    <a:pt x="704" y="380"/>
                  </a:lnTo>
                  <a:lnTo>
                    <a:pt x="726" y="404"/>
                  </a:lnTo>
                  <a:lnTo>
                    <a:pt x="750" y="426"/>
                  </a:lnTo>
                  <a:lnTo>
                    <a:pt x="778" y="446"/>
                  </a:lnTo>
                  <a:lnTo>
                    <a:pt x="806" y="462"/>
                  </a:lnTo>
                  <a:lnTo>
                    <a:pt x="836" y="476"/>
                  </a:lnTo>
                  <a:lnTo>
                    <a:pt x="866" y="488"/>
                  </a:lnTo>
                  <a:lnTo>
                    <a:pt x="900" y="496"/>
                  </a:lnTo>
                  <a:lnTo>
                    <a:pt x="934" y="502"/>
                  </a:lnTo>
                  <a:lnTo>
                    <a:pt x="968" y="504"/>
                  </a:lnTo>
                  <a:lnTo>
                    <a:pt x="968" y="504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703763" y="2132013"/>
              <a:ext cx="28575" cy="25400"/>
            </a:xfrm>
            <a:custGeom>
              <a:avLst/>
              <a:gdLst>
                <a:gd name="T0" fmla="*/ 18 w 18"/>
                <a:gd name="T1" fmla="*/ 12 h 16"/>
                <a:gd name="T2" fmla="*/ 18 w 18"/>
                <a:gd name="T3" fmla="*/ 12 h 16"/>
                <a:gd name="T4" fmla="*/ 18 w 18"/>
                <a:gd name="T5" fmla="*/ 12 h 16"/>
                <a:gd name="T6" fmla="*/ 18 w 18"/>
                <a:gd name="T7" fmla="*/ 14 h 16"/>
                <a:gd name="T8" fmla="*/ 18 w 18"/>
                <a:gd name="T9" fmla="*/ 14 h 16"/>
                <a:gd name="T10" fmla="*/ 18 w 18"/>
                <a:gd name="T11" fmla="*/ 14 h 16"/>
                <a:gd name="T12" fmla="*/ 16 w 18"/>
                <a:gd name="T13" fmla="*/ 16 h 16"/>
                <a:gd name="T14" fmla="*/ 14 w 18"/>
                <a:gd name="T15" fmla="*/ 16 h 16"/>
                <a:gd name="T16" fmla="*/ 2 w 18"/>
                <a:gd name="T17" fmla="*/ 4 h 16"/>
                <a:gd name="T18" fmla="*/ 2 w 18"/>
                <a:gd name="T19" fmla="*/ 4 h 16"/>
                <a:gd name="T20" fmla="*/ 0 w 18"/>
                <a:gd name="T21" fmla="*/ 2 h 16"/>
                <a:gd name="T22" fmla="*/ 2 w 18"/>
                <a:gd name="T23" fmla="*/ 0 h 16"/>
                <a:gd name="T24" fmla="*/ 2 w 18"/>
                <a:gd name="T25" fmla="*/ 0 h 16"/>
                <a:gd name="T26" fmla="*/ 2 w 18"/>
                <a:gd name="T27" fmla="*/ 0 h 16"/>
                <a:gd name="T28" fmla="*/ 4 w 18"/>
                <a:gd name="T29" fmla="*/ 0 h 16"/>
                <a:gd name="T30" fmla="*/ 6 w 18"/>
                <a:gd name="T31" fmla="*/ 0 h 16"/>
                <a:gd name="T32" fmla="*/ 18 w 18"/>
                <a:gd name="T33" fmla="*/ 12 h 16"/>
                <a:gd name="T34" fmla="*/ 18 w 18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18" y="12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5"/>
            <p:cNvSpPr/>
            <p:nvPr/>
          </p:nvSpPr>
          <p:spPr bwMode="auto">
            <a:xfrm>
              <a:off x="4672013" y="2246313"/>
              <a:ext cx="31750" cy="9525"/>
            </a:xfrm>
            <a:custGeom>
              <a:avLst/>
              <a:gdLst>
                <a:gd name="T0" fmla="*/ 18 w 20"/>
                <a:gd name="T1" fmla="*/ 0 h 6"/>
                <a:gd name="T2" fmla="*/ 18 w 20"/>
                <a:gd name="T3" fmla="*/ 0 h 6"/>
                <a:gd name="T4" fmla="*/ 20 w 20"/>
                <a:gd name="T5" fmla="*/ 0 h 6"/>
                <a:gd name="T6" fmla="*/ 20 w 20"/>
                <a:gd name="T7" fmla="*/ 2 h 6"/>
                <a:gd name="T8" fmla="*/ 20 w 20"/>
                <a:gd name="T9" fmla="*/ 2 h 6"/>
                <a:gd name="T10" fmla="*/ 20 w 20"/>
                <a:gd name="T11" fmla="*/ 2 h 6"/>
                <a:gd name="T12" fmla="*/ 20 w 20"/>
                <a:gd name="T13" fmla="*/ 4 h 6"/>
                <a:gd name="T14" fmla="*/ 18 w 20"/>
                <a:gd name="T15" fmla="*/ 4 h 6"/>
                <a:gd name="T16" fmla="*/ 2 w 20"/>
                <a:gd name="T17" fmla="*/ 6 h 6"/>
                <a:gd name="T18" fmla="*/ 2 w 20"/>
                <a:gd name="T19" fmla="*/ 6 h 6"/>
                <a:gd name="T20" fmla="*/ 0 w 20"/>
                <a:gd name="T21" fmla="*/ 6 h 6"/>
                <a:gd name="T22" fmla="*/ 0 w 20"/>
                <a:gd name="T23" fmla="*/ 4 h 6"/>
                <a:gd name="T24" fmla="*/ 0 w 20"/>
                <a:gd name="T25" fmla="*/ 4 h 6"/>
                <a:gd name="T26" fmla="*/ 0 w 20"/>
                <a:gd name="T27" fmla="*/ 4 h 6"/>
                <a:gd name="T28" fmla="*/ 0 w 20"/>
                <a:gd name="T29" fmla="*/ 2 h 6"/>
                <a:gd name="T30" fmla="*/ 2 w 20"/>
                <a:gd name="T31" fmla="*/ 0 h 6"/>
                <a:gd name="T32" fmla="*/ 18 w 20"/>
                <a:gd name="T33" fmla="*/ 0 h 6"/>
                <a:gd name="T34" fmla="*/ 18 w 20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6"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6"/>
            <p:cNvSpPr/>
            <p:nvPr/>
          </p:nvSpPr>
          <p:spPr bwMode="auto">
            <a:xfrm>
              <a:off x="4941888" y="2236788"/>
              <a:ext cx="34925" cy="12700"/>
            </a:xfrm>
            <a:custGeom>
              <a:avLst/>
              <a:gdLst>
                <a:gd name="T0" fmla="*/ 2 w 22"/>
                <a:gd name="T1" fmla="*/ 6 h 8"/>
                <a:gd name="T2" fmla="*/ 2 w 22"/>
                <a:gd name="T3" fmla="*/ 6 h 8"/>
                <a:gd name="T4" fmla="*/ 0 w 22"/>
                <a:gd name="T5" fmla="*/ 4 h 8"/>
                <a:gd name="T6" fmla="*/ 0 w 22"/>
                <a:gd name="T7" fmla="*/ 2 h 8"/>
                <a:gd name="T8" fmla="*/ 0 w 22"/>
                <a:gd name="T9" fmla="*/ 2 h 8"/>
                <a:gd name="T10" fmla="*/ 0 w 22"/>
                <a:gd name="T11" fmla="*/ 2 h 8"/>
                <a:gd name="T12" fmla="*/ 0 w 22"/>
                <a:gd name="T13" fmla="*/ 0 h 8"/>
                <a:gd name="T14" fmla="*/ 2 w 22"/>
                <a:gd name="T15" fmla="*/ 0 h 8"/>
                <a:gd name="T16" fmla="*/ 20 w 22"/>
                <a:gd name="T17" fmla="*/ 2 h 8"/>
                <a:gd name="T18" fmla="*/ 20 w 22"/>
                <a:gd name="T19" fmla="*/ 2 h 8"/>
                <a:gd name="T20" fmla="*/ 20 w 22"/>
                <a:gd name="T21" fmla="*/ 4 h 8"/>
                <a:gd name="T22" fmla="*/ 22 w 22"/>
                <a:gd name="T23" fmla="*/ 6 h 8"/>
                <a:gd name="T24" fmla="*/ 22 w 22"/>
                <a:gd name="T25" fmla="*/ 6 h 8"/>
                <a:gd name="T26" fmla="*/ 22 w 22"/>
                <a:gd name="T27" fmla="*/ 6 h 8"/>
                <a:gd name="T28" fmla="*/ 20 w 22"/>
                <a:gd name="T29" fmla="*/ 6 h 8"/>
                <a:gd name="T30" fmla="*/ 18 w 22"/>
                <a:gd name="T31" fmla="*/ 8 h 8"/>
                <a:gd name="T32" fmla="*/ 2 w 22"/>
                <a:gd name="T33" fmla="*/ 6 h 8"/>
                <a:gd name="T34" fmla="*/ 2 w 22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7"/>
            <p:cNvSpPr/>
            <p:nvPr/>
          </p:nvSpPr>
          <p:spPr bwMode="auto">
            <a:xfrm>
              <a:off x="4906963" y="2125663"/>
              <a:ext cx="28575" cy="25400"/>
            </a:xfrm>
            <a:custGeom>
              <a:avLst/>
              <a:gdLst>
                <a:gd name="T0" fmla="*/ 4 w 18"/>
                <a:gd name="T1" fmla="*/ 16 h 16"/>
                <a:gd name="T2" fmla="*/ 4 w 18"/>
                <a:gd name="T3" fmla="*/ 16 h 16"/>
                <a:gd name="T4" fmla="*/ 2 w 18"/>
                <a:gd name="T5" fmla="*/ 16 h 16"/>
                <a:gd name="T6" fmla="*/ 2 w 18"/>
                <a:gd name="T7" fmla="*/ 16 h 16"/>
                <a:gd name="T8" fmla="*/ 2 w 18"/>
                <a:gd name="T9" fmla="*/ 16 h 16"/>
                <a:gd name="T10" fmla="*/ 2 w 18"/>
                <a:gd name="T11" fmla="*/ 16 h 16"/>
                <a:gd name="T12" fmla="*/ 0 w 18"/>
                <a:gd name="T13" fmla="*/ 14 h 16"/>
                <a:gd name="T14" fmla="*/ 0 w 18"/>
                <a:gd name="T15" fmla="*/ 12 h 16"/>
                <a:gd name="T16" fmla="*/ 14 w 18"/>
                <a:gd name="T17" fmla="*/ 0 h 16"/>
                <a:gd name="T18" fmla="*/ 14 w 18"/>
                <a:gd name="T19" fmla="*/ 0 h 16"/>
                <a:gd name="T20" fmla="*/ 16 w 18"/>
                <a:gd name="T21" fmla="*/ 0 h 16"/>
                <a:gd name="T22" fmla="*/ 16 w 18"/>
                <a:gd name="T23" fmla="*/ 2 h 16"/>
                <a:gd name="T24" fmla="*/ 16 w 18"/>
                <a:gd name="T25" fmla="*/ 2 h 16"/>
                <a:gd name="T26" fmla="*/ 16 w 18"/>
                <a:gd name="T27" fmla="*/ 2 h 16"/>
                <a:gd name="T28" fmla="*/ 18 w 18"/>
                <a:gd name="T29" fmla="*/ 2 h 16"/>
                <a:gd name="T30" fmla="*/ 18 w 18"/>
                <a:gd name="T31" fmla="*/ 4 h 16"/>
                <a:gd name="T32" fmla="*/ 4 w 18"/>
                <a:gd name="T33" fmla="*/ 16 h 16"/>
                <a:gd name="T34" fmla="*/ 4 w 18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4" y="16"/>
                  </a:move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4725988" y="2125663"/>
              <a:ext cx="187325" cy="263525"/>
            </a:xfrm>
            <a:custGeom>
              <a:avLst/>
              <a:gdLst>
                <a:gd name="T0" fmla="*/ 76 w 118"/>
                <a:gd name="T1" fmla="*/ 142 h 166"/>
                <a:gd name="T2" fmla="*/ 74 w 118"/>
                <a:gd name="T3" fmla="*/ 146 h 166"/>
                <a:gd name="T4" fmla="*/ 44 w 118"/>
                <a:gd name="T5" fmla="*/ 146 h 166"/>
                <a:gd name="T6" fmla="*/ 42 w 118"/>
                <a:gd name="T7" fmla="*/ 146 h 166"/>
                <a:gd name="T8" fmla="*/ 40 w 118"/>
                <a:gd name="T9" fmla="*/ 142 h 166"/>
                <a:gd name="T10" fmla="*/ 76 w 118"/>
                <a:gd name="T11" fmla="*/ 126 h 166"/>
                <a:gd name="T12" fmla="*/ 76 w 118"/>
                <a:gd name="T13" fmla="*/ 142 h 166"/>
                <a:gd name="T14" fmla="*/ 36 w 118"/>
                <a:gd name="T15" fmla="*/ 30 h 166"/>
                <a:gd name="T16" fmla="*/ 26 w 118"/>
                <a:gd name="T17" fmla="*/ 44 h 166"/>
                <a:gd name="T18" fmla="*/ 22 w 118"/>
                <a:gd name="T19" fmla="*/ 60 h 166"/>
                <a:gd name="T20" fmla="*/ 22 w 118"/>
                <a:gd name="T21" fmla="*/ 68 h 166"/>
                <a:gd name="T22" fmla="*/ 30 w 118"/>
                <a:gd name="T23" fmla="*/ 82 h 166"/>
                <a:gd name="T24" fmla="*/ 34 w 118"/>
                <a:gd name="T25" fmla="*/ 88 h 166"/>
                <a:gd name="T26" fmla="*/ 34 w 118"/>
                <a:gd name="T27" fmla="*/ 92 h 166"/>
                <a:gd name="T28" fmla="*/ 34 w 118"/>
                <a:gd name="T29" fmla="*/ 92 h 166"/>
                <a:gd name="T30" fmla="*/ 30 w 118"/>
                <a:gd name="T31" fmla="*/ 92 h 166"/>
                <a:gd name="T32" fmla="*/ 24 w 118"/>
                <a:gd name="T33" fmla="*/ 86 h 166"/>
                <a:gd name="T34" fmla="*/ 16 w 118"/>
                <a:gd name="T35" fmla="*/ 70 h 166"/>
                <a:gd name="T36" fmla="*/ 16 w 118"/>
                <a:gd name="T37" fmla="*/ 60 h 166"/>
                <a:gd name="T38" fmla="*/ 20 w 118"/>
                <a:gd name="T39" fmla="*/ 40 h 166"/>
                <a:gd name="T40" fmla="*/ 32 w 118"/>
                <a:gd name="T41" fmla="*/ 26 h 166"/>
                <a:gd name="T42" fmla="*/ 34 w 118"/>
                <a:gd name="T43" fmla="*/ 26 h 166"/>
                <a:gd name="T44" fmla="*/ 36 w 118"/>
                <a:gd name="T45" fmla="*/ 26 h 166"/>
                <a:gd name="T46" fmla="*/ 38 w 118"/>
                <a:gd name="T47" fmla="*/ 28 h 166"/>
                <a:gd name="T48" fmla="*/ 36 w 118"/>
                <a:gd name="T49" fmla="*/ 30 h 166"/>
                <a:gd name="T50" fmla="*/ 118 w 118"/>
                <a:gd name="T51" fmla="*/ 60 h 166"/>
                <a:gd name="T52" fmla="*/ 112 w 118"/>
                <a:gd name="T53" fmla="*/ 36 h 166"/>
                <a:gd name="T54" fmla="*/ 100 w 118"/>
                <a:gd name="T55" fmla="*/ 18 h 166"/>
                <a:gd name="T56" fmla="*/ 82 w 118"/>
                <a:gd name="T57" fmla="*/ 6 h 166"/>
                <a:gd name="T58" fmla="*/ 58 w 118"/>
                <a:gd name="T59" fmla="*/ 0 h 166"/>
                <a:gd name="T60" fmla="*/ 46 w 118"/>
                <a:gd name="T61" fmla="*/ 2 h 166"/>
                <a:gd name="T62" fmla="*/ 26 w 118"/>
                <a:gd name="T63" fmla="*/ 10 h 166"/>
                <a:gd name="T64" fmla="*/ 10 w 118"/>
                <a:gd name="T65" fmla="*/ 26 h 166"/>
                <a:gd name="T66" fmla="*/ 0 w 118"/>
                <a:gd name="T67" fmla="*/ 48 h 166"/>
                <a:gd name="T68" fmla="*/ 0 w 118"/>
                <a:gd name="T69" fmla="*/ 60 h 166"/>
                <a:gd name="T70" fmla="*/ 2 w 118"/>
                <a:gd name="T71" fmla="*/ 78 h 166"/>
                <a:gd name="T72" fmla="*/ 8 w 118"/>
                <a:gd name="T73" fmla="*/ 92 h 166"/>
                <a:gd name="T74" fmla="*/ 34 w 118"/>
                <a:gd name="T75" fmla="*/ 114 h 166"/>
                <a:gd name="T76" fmla="*/ 34 w 118"/>
                <a:gd name="T77" fmla="*/ 142 h 166"/>
                <a:gd name="T78" fmla="*/ 34 w 118"/>
                <a:gd name="T79" fmla="*/ 146 h 166"/>
                <a:gd name="T80" fmla="*/ 38 w 118"/>
                <a:gd name="T81" fmla="*/ 152 h 166"/>
                <a:gd name="T82" fmla="*/ 42 w 118"/>
                <a:gd name="T83" fmla="*/ 152 h 166"/>
                <a:gd name="T84" fmla="*/ 44 w 118"/>
                <a:gd name="T85" fmla="*/ 156 h 166"/>
                <a:gd name="T86" fmla="*/ 54 w 118"/>
                <a:gd name="T87" fmla="*/ 166 h 166"/>
                <a:gd name="T88" fmla="*/ 62 w 118"/>
                <a:gd name="T89" fmla="*/ 166 h 166"/>
                <a:gd name="T90" fmla="*/ 72 w 118"/>
                <a:gd name="T91" fmla="*/ 156 h 166"/>
                <a:gd name="T92" fmla="*/ 74 w 118"/>
                <a:gd name="T93" fmla="*/ 152 h 166"/>
                <a:gd name="T94" fmla="*/ 78 w 118"/>
                <a:gd name="T95" fmla="*/ 152 h 166"/>
                <a:gd name="T96" fmla="*/ 82 w 118"/>
                <a:gd name="T97" fmla="*/ 146 h 166"/>
                <a:gd name="T98" fmla="*/ 82 w 118"/>
                <a:gd name="T99" fmla="*/ 120 h 166"/>
                <a:gd name="T100" fmla="*/ 82 w 118"/>
                <a:gd name="T101" fmla="*/ 114 h 166"/>
                <a:gd name="T102" fmla="*/ 108 w 118"/>
                <a:gd name="T103" fmla="*/ 92 h 166"/>
                <a:gd name="T104" fmla="*/ 114 w 118"/>
                <a:gd name="T105" fmla="*/ 78 h 166"/>
                <a:gd name="T106" fmla="*/ 118 w 118"/>
                <a:gd name="T107" fmla="*/ 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166">
                  <a:moveTo>
                    <a:pt x="76" y="142"/>
                  </a:moveTo>
                  <a:lnTo>
                    <a:pt x="76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2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0" y="142"/>
                  </a:lnTo>
                  <a:lnTo>
                    <a:pt x="40" y="126"/>
                  </a:lnTo>
                  <a:lnTo>
                    <a:pt x="76" y="126"/>
                  </a:lnTo>
                  <a:lnTo>
                    <a:pt x="76" y="142"/>
                  </a:lnTo>
                  <a:lnTo>
                    <a:pt x="76" y="142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lnTo>
                    <a:pt x="30" y="36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6"/>
                  </a:lnTo>
                  <a:lnTo>
                    <a:pt x="30" y="82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6" y="90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4" y="86"/>
                  </a:lnTo>
                  <a:lnTo>
                    <a:pt x="20" y="78"/>
                  </a:lnTo>
                  <a:lnTo>
                    <a:pt x="16" y="7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0"/>
                  </a:lnTo>
                  <a:lnTo>
                    <a:pt x="20" y="40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6" y="30"/>
                  </a:lnTo>
                  <a:close/>
                  <a:moveTo>
                    <a:pt x="118" y="60"/>
                  </a:moveTo>
                  <a:lnTo>
                    <a:pt x="118" y="60"/>
                  </a:lnTo>
                  <a:lnTo>
                    <a:pt x="116" y="48"/>
                  </a:lnTo>
                  <a:lnTo>
                    <a:pt x="112" y="36"/>
                  </a:lnTo>
                  <a:lnTo>
                    <a:pt x="108" y="26"/>
                  </a:lnTo>
                  <a:lnTo>
                    <a:pt x="100" y="18"/>
                  </a:lnTo>
                  <a:lnTo>
                    <a:pt x="92" y="10"/>
                  </a:lnTo>
                  <a:lnTo>
                    <a:pt x="82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20" y="104"/>
                  </a:lnTo>
                  <a:lnTo>
                    <a:pt x="34" y="114"/>
                  </a:lnTo>
                  <a:lnTo>
                    <a:pt x="34" y="126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4" y="146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4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8" y="16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8" y="152"/>
                  </a:lnTo>
                  <a:lnTo>
                    <a:pt x="80" y="148"/>
                  </a:lnTo>
                  <a:lnTo>
                    <a:pt x="82" y="146"/>
                  </a:lnTo>
                  <a:lnTo>
                    <a:pt x="82" y="142"/>
                  </a:lnTo>
                  <a:lnTo>
                    <a:pt x="82" y="12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96" y="104"/>
                  </a:lnTo>
                  <a:lnTo>
                    <a:pt x="108" y="92"/>
                  </a:lnTo>
                  <a:lnTo>
                    <a:pt x="112" y="84"/>
                  </a:lnTo>
                  <a:lnTo>
                    <a:pt x="114" y="78"/>
                  </a:lnTo>
                  <a:lnTo>
                    <a:pt x="116" y="68"/>
                  </a:lnTo>
                  <a:lnTo>
                    <a:pt x="118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5922963" y="2906713"/>
              <a:ext cx="228600" cy="269875"/>
            </a:xfrm>
            <a:custGeom>
              <a:avLst/>
              <a:gdLst>
                <a:gd name="T0" fmla="*/ 52 w 144"/>
                <a:gd name="T1" fmla="*/ 8 h 170"/>
                <a:gd name="T2" fmla="*/ 48 w 144"/>
                <a:gd name="T3" fmla="*/ 12 h 170"/>
                <a:gd name="T4" fmla="*/ 48 w 144"/>
                <a:gd name="T5" fmla="*/ 14 h 170"/>
                <a:gd name="T6" fmla="*/ 54 w 144"/>
                <a:gd name="T7" fmla="*/ 16 h 170"/>
                <a:gd name="T8" fmla="*/ 54 w 144"/>
                <a:gd name="T9" fmla="*/ 54 h 170"/>
                <a:gd name="T10" fmla="*/ 50 w 144"/>
                <a:gd name="T11" fmla="*/ 72 h 170"/>
                <a:gd name="T12" fmla="*/ 44 w 144"/>
                <a:gd name="T13" fmla="*/ 90 h 170"/>
                <a:gd name="T14" fmla="*/ 10 w 144"/>
                <a:gd name="T15" fmla="*/ 152 h 170"/>
                <a:gd name="T16" fmla="*/ 10 w 144"/>
                <a:gd name="T17" fmla="*/ 158 h 170"/>
                <a:gd name="T18" fmla="*/ 12 w 144"/>
                <a:gd name="T19" fmla="*/ 162 h 170"/>
                <a:gd name="T20" fmla="*/ 130 w 144"/>
                <a:gd name="T21" fmla="*/ 162 h 170"/>
                <a:gd name="T22" fmla="*/ 134 w 144"/>
                <a:gd name="T23" fmla="*/ 162 h 170"/>
                <a:gd name="T24" fmla="*/ 136 w 144"/>
                <a:gd name="T25" fmla="*/ 158 h 170"/>
                <a:gd name="T26" fmla="*/ 136 w 144"/>
                <a:gd name="T27" fmla="*/ 152 h 170"/>
                <a:gd name="T28" fmla="*/ 102 w 144"/>
                <a:gd name="T29" fmla="*/ 92 h 170"/>
                <a:gd name="T30" fmla="*/ 94 w 144"/>
                <a:gd name="T31" fmla="*/ 74 h 170"/>
                <a:gd name="T32" fmla="*/ 92 w 144"/>
                <a:gd name="T33" fmla="*/ 54 h 170"/>
                <a:gd name="T34" fmla="*/ 96 w 144"/>
                <a:gd name="T35" fmla="*/ 16 h 170"/>
                <a:gd name="T36" fmla="*/ 98 w 144"/>
                <a:gd name="T37" fmla="*/ 14 h 170"/>
                <a:gd name="T38" fmla="*/ 98 w 144"/>
                <a:gd name="T39" fmla="*/ 12 h 170"/>
                <a:gd name="T40" fmla="*/ 94 w 144"/>
                <a:gd name="T41" fmla="*/ 8 h 170"/>
                <a:gd name="T42" fmla="*/ 52 w 144"/>
                <a:gd name="T43" fmla="*/ 8 h 170"/>
                <a:gd name="T44" fmla="*/ 16 w 144"/>
                <a:gd name="T45" fmla="*/ 170 h 170"/>
                <a:gd name="T46" fmla="*/ 8 w 144"/>
                <a:gd name="T47" fmla="*/ 168 h 170"/>
                <a:gd name="T48" fmla="*/ 2 w 144"/>
                <a:gd name="T49" fmla="*/ 162 h 170"/>
                <a:gd name="T50" fmla="*/ 2 w 144"/>
                <a:gd name="T51" fmla="*/ 148 h 170"/>
                <a:gd name="T52" fmla="*/ 36 w 144"/>
                <a:gd name="T53" fmla="*/ 86 h 170"/>
                <a:gd name="T54" fmla="*/ 46 w 144"/>
                <a:gd name="T55" fmla="*/ 54 h 170"/>
                <a:gd name="T56" fmla="*/ 46 w 144"/>
                <a:gd name="T57" fmla="*/ 22 h 170"/>
                <a:gd name="T58" fmla="*/ 40 w 144"/>
                <a:gd name="T59" fmla="*/ 10 h 170"/>
                <a:gd name="T60" fmla="*/ 42 w 144"/>
                <a:gd name="T61" fmla="*/ 6 h 170"/>
                <a:gd name="T62" fmla="*/ 48 w 144"/>
                <a:gd name="T63" fmla="*/ 2 h 170"/>
                <a:gd name="T64" fmla="*/ 94 w 144"/>
                <a:gd name="T65" fmla="*/ 0 h 170"/>
                <a:gd name="T66" fmla="*/ 98 w 144"/>
                <a:gd name="T67" fmla="*/ 2 h 170"/>
                <a:gd name="T68" fmla="*/ 104 w 144"/>
                <a:gd name="T69" fmla="*/ 6 h 170"/>
                <a:gd name="T70" fmla="*/ 106 w 144"/>
                <a:gd name="T71" fmla="*/ 10 h 170"/>
                <a:gd name="T72" fmla="*/ 100 w 144"/>
                <a:gd name="T73" fmla="*/ 22 h 170"/>
                <a:gd name="T74" fmla="*/ 100 w 144"/>
                <a:gd name="T75" fmla="*/ 54 h 170"/>
                <a:gd name="T76" fmla="*/ 108 w 144"/>
                <a:gd name="T77" fmla="*/ 88 h 170"/>
                <a:gd name="T78" fmla="*/ 142 w 144"/>
                <a:gd name="T79" fmla="*/ 148 h 170"/>
                <a:gd name="T80" fmla="*/ 142 w 144"/>
                <a:gd name="T81" fmla="*/ 162 h 170"/>
                <a:gd name="T82" fmla="*/ 136 w 144"/>
                <a:gd name="T83" fmla="*/ 168 h 170"/>
                <a:gd name="T84" fmla="*/ 130 w 144"/>
                <a:gd name="T8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" h="170">
                  <a:moveTo>
                    <a:pt x="52" y="8"/>
                  </a:moveTo>
                  <a:lnTo>
                    <a:pt x="52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4" y="16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62"/>
                  </a:lnTo>
                  <a:lnTo>
                    <a:pt x="50" y="72"/>
                  </a:lnTo>
                  <a:lnTo>
                    <a:pt x="48" y="82"/>
                  </a:lnTo>
                  <a:lnTo>
                    <a:pt x="44" y="90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2" y="162"/>
                  </a:lnTo>
                  <a:lnTo>
                    <a:pt x="16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2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6" y="156"/>
                  </a:lnTo>
                  <a:lnTo>
                    <a:pt x="136" y="152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98" y="82"/>
                  </a:lnTo>
                  <a:lnTo>
                    <a:pt x="94" y="74"/>
                  </a:lnTo>
                  <a:lnTo>
                    <a:pt x="92" y="64"/>
                  </a:lnTo>
                  <a:lnTo>
                    <a:pt x="92" y="54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94" y="8"/>
                  </a:lnTo>
                  <a:lnTo>
                    <a:pt x="52" y="8"/>
                  </a:lnTo>
                  <a:lnTo>
                    <a:pt x="52" y="8"/>
                  </a:lnTo>
                  <a:close/>
                  <a:moveTo>
                    <a:pt x="130" y="170"/>
                  </a:moveTo>
                  <a:lnTo>
                    <a:pt x="16" y="170"/>
                  </a:lnTo>
                  <a:lnTo>
                    <a:pt x="16" y="170"/>
                  </a:lnTo>
                  <a:lnTo>
                    <a:pt x="8" y="168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4" y="70"/>
                  </a:lnTo>
                  <a:lnTo>
                    <a:pt x="46" y="5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4" y="16"/>
                  </a:lnTo>
                  <a:lnTo>
                    <a:pt x="100" y="2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2" y="72"/>
                  </a:lnTo>
                  <a:lnTo>
                    <a:pt x="108" y="8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4" y="156"/>
                  </a:lnTo>
                  <a:lnTo>
                    <a:pt x="142" y="162"/>
                  </a:lnTo>
                  <a:lnTo>
                    <a:pt x="142" y="162"/>
                  </a:lnTo>
                  <a:lnTo>
                    <a:pt x="136" y="168"/>
                  </a:lnTo>
                  <a:lnTo>
                    <a:pt x="130" y="170"/>
                  </a:lnTo>
                  <a:lnTo>
                    <a:pt x="13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"/>
            <p:cNvSpPr>
              <a:spLocks noEditPoints="1"/>
            </p:cNvSpPr>
            <p:nvPr/>
          </p:nvSpPr>
          <p:spPr bwMode="auto">
            <a:xfrm>
              <a:off x="5954713" y="3062288"/>
              <a:ext cx="168275" cy="88900"/>
            </a:xfrm>
            <a:custGeom>
              <a:avLst/>
              <a:gdLst>
                <a:gd name="T0" fmla="*/ 68 w 106"/>
                <a:gd name="T1" fmla="*/ 48 h 56"/>
                <a:gd name="T2" fmla="*/ 68 w 106"/>
                <a:gd name="T3" fmla="*/ 48 h 56"/>
                <a:gd name="T4" fmla="*/ 64 w 106"/>
                <a:gd name="T5" fmla="*/ 48 h 56"/>
                <a:gd name="T6" fmla="*/ 64 w 106"/>
                <a:gd name="T7" fmla="*/ 44 h 56"/>
                <a:gd name="T8" fmla="*/ 64 w 106"/>
                <a:gd name="T9" fmla="*/ 44 h 56"/>
                <a:gd name="T10" fmla="*/ 64 w 106"/>
                <a:gd name="T11" fmla="*/ 42 h 56"/>
                <a:gd name="T12" fmla="*/ 68 w 106"/>
                <a:gd name="T13" fmla="*/ 40 h 56"/>
                <a:gd name="T14" fmla="*/ 68 w 106"/>
                <a:gd name="T15" fmla="*/ 40 h 56"/>
                <a:gd name="T16" fmla="*/ 70 w 106"/>
                <a:gd name="T17" fmla="*/ 42 h 56"/>
                <a:gd name="T18" fmla="*/ 72 w 106"/>
                <a:gd name="T19" fmla="*/ 44 h 56"/>
                <a:gd name="T20" fmla="*/ 72 w 106"/>
                <a:gd name="T21" fmla="*/ 44 h 56"/>
                <a:gd name="T22" fmla="*/ 70 w 106"/>
                <a:gd name="T23" fmla="*/ 48 h 56"/>
                <a:gd name="T24" fmla="*/ 68 w 106"/>
                <a:gd name="T25" fmla="*/ 48 h 56"/>
                <a:gd name="T26" fmla="*/ 68 w 106"/>
                <a:gd name="T27" fmla="*/ 48 h 56"/>
                <a:gd name="T28" fmla="*/ 58 w 106"/>
                <a:gd name="T29" fmla="*/ 14 h 56"/>
                <a:gd name="T30" fmla="*/ 58 w 106"/>
                <a:gd name="T31" fmla="*/ 14 h 56"/>
                <a:gd name="T32" fmla="*/ 60 w 106"/>
                <a:gd name="T33" fmla="*/ 10 h 56"/>
                <a:gd name="T34" fmla="*/ 62 w 106"/>
                <a:gd name="T35" fmla="*/ 10 h 56"/>
                <a:gd name="T36" fmla="*/ 62 w 106"/>
                <a:gd name="T37" fmla="*/ 10 h 56"/>
                <a:gd name="T38" fmla="*/ 64 w 106"/>
                <a:gd name="T39" fmla="*/ 10 h 56"/>
                <a:gd name="T40" fmla="*/ 66 w 106"/>
                <a:gd name="T41" fmla="*/ 14 h 56"/>
                <a:gd name="T42" fmla="*/ 66 w 106"/>
                <a:gd name="T43" fmla="*/ 14 h 56"/>
                <a:gd name="T44" fmla="*/ 64 w 106"/>
                <a:gd name="T45" fmla="*/ 16 h 56"/>
                <a:gd name="T46" fmla="*/ 62 w 106"/>
                <a:gd name="T47" fmla="*/ 18 h 56"/>
                <a:gd name="T48" fmla="*/ 62 w 106"/>
                <a:gd name="T49" fmla="*/ 18 h 56"/>
                <a:gd name="T50" fmla="*/ 60 w 106"/>
                <a:gd name="T51" fmla="*/ 16 h 56"/>
                <a:gd name="T52" fmla="*/ 58 w 106"/>
                <a:gd name="T53" fmla="*/ 14 h 56"/>
                <a:gd name="T54" fmla="*/ 58 w 106"/>
                <a:gd name="T55" fmla="*/ 14 h 56"/>
                <a:gd name="T56" fmla="*/ 32 w 106"/>
                <a:gd name="T57" fmla="*/ 34 h 56"/>
                <a:gd name="T58" fmla="*/ 32 w 106"/>
                <a:gd name="T59" fmla="*/ 34 h 56"/>
                <a:gd name="T60" fmla="*/ 30 w 106"/>
                <a:gd name="T61" fmla="*/ 32 h 56"/>
                <a:gd name="T62" fmla="*/ 28 w 106"/>
                <a:gd name="T63" fmla="*/ 30 h 56"/>
                <a:gd name="T64" fmla="*/ 28 w 106"/>
                <a:gd name="T65" fmla="*/ 30 h 56"/>
                <a:gd name="T66" fmla="*/ 30 w 106"/>
                <a:gd name="T67" fmla="*/ 28 h 56"/>
                <a:gd name="T68" fmla="*/ 32 w 106"/>
                <a:gd name="T69" fmla="*/ 26 h 56"/>
                <a:gd name="T70" fmla="*/ 32 w 106"/>
                <a:gd name="T71" fmla="*/ 26 h 56"/>
                <a:gd name="T72" fmla="*/ 36 w 106"/>
                <a:gd name="T73" fmla="*/ 28 h 56"/>
                <a:gd name="T74" fmla="*/ 36 w 106"/>
                <a:gd name="T75" fmla="*/ 30 h 56"/>
                <a:gd name="T76" fmla="*/ 36 w 106"/>
                <a:gd name="T77" fmla="*/ 30 h 56"/>
                <a:gd name="T78" fmla="*/ 36 w 106"/>
                <a:gd name="T79" fmla="*/ 32 h 56"/>
                <a:gd name="T80" fmla="*/ 32 w 106"/>
                <a:gd name="T81" fmla="*/ 34 h 56"/>
                <a:gd name="T82" fmla="*/ 32 w 106"/>
                <a:gd name="T83" fmla="*/ 34 h 56"/>
                <a:gd name="T84" fmla="*/ 102 w 106"/>
                <a:gd name="T85" fmla="*/ 44 h 56"/>
                <a:gd name="T86" fmla="*/ 102 w 106"/>
                <a:gd name="T87" fmla="*/ 44 h 56"/>
                <a:gd name="T88" fmla="*/ 78 w 106"/>
                <a:gd name="T89" fmla="*/ 0 h 56"/>
                <a:gd name="T90" fmla="*/ 26 w 106"/>
                <a:gd name="T91" fmla="*/ 0 h 56"/>
                <a:gd name="T92" fmla="*/ 26 w 106"/>
                <a:gd name="T93" fmla="*/ 0 h 56"/>
                <a:gd name="T94" fmla="*/ 2 w 106"/>
                <a:gd name="T95" fmla="*/ 44 h 56"/>
                <a:gd name="T96" fmla="*/ 2 w 106"/>
                <a:gd name="T97" fmla="*/ 44 h 56"/>
                <a:gd name="T98" fmla="*/ 0 w 106"/>
                <a:gd name="T99" fmla="*/ 48 h 56"/>
                <a:gd name="T100" fmla="*/ 0 w 106"/>
                <a:gd name="T101" fmla="*/ 52 h 56"/>
                <a:gd name="T102" fmla="*/ 2 w 106"/>
                <a:gd name="T103" fmla="*/ 54 h 56"/>
                <a:gd name="T104" fmla="*/ 4 w 106"/>
                <a:gd name="T105" fmla="*/ 56 h 56"/>
                <a:gd name="T106" fmla="*/ 100 w 106"/>
                <a:gd name="T107" fmla="*/ 56 h 56"/>
                <a:gd name="T108" fmla="*/ 100 w 106"/>
                <a:gd name="T109" fmla="*/ 56 h 56"/>
                <a:gd name="T110" fmla="*/ 104 w 106"/>
                <a:gd name="T111" fmla="*/ 54 h 56"/>
                <a:gd name="T112" fmla="*/ 106 w 106"/>
                <a:gd name="T113" fmla="*/ 52 h 56"/>
                <a:gd name="T114" fmla="*/ 104 w 106"/>
                <a:gd name="T115" fmla="*/ 48 h 56"/>
                <a:gd name="T116" fmla="*/ 102 w 106"/>
                <a:gd name="T117" fmla="*/ 44 h 56"/>
                <a:gd name="T118" fmla="*/ 102 w 106"/>
                <a:gd name="T1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56">
                  <a:moveTo>
                    <a:pt x="68" y="48"/>
                  </a:moveTo>
                  <a:lnTo>
                    <a:pt x="68" y="48"/>
                  </a:lnTo>
                  <a:lnTo>
                    <a:pt x="64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4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68" y="48"/>
                  </a:lnTo>
                  <a:close/>
                  <a:moveTo>
                    <a:pt x="58" y="14"/>
                  </a:moveTo>
                  <a:lnTo>
                    <a:pt x="58" y="14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4"/>
                  </a:lnTo>
                  <a:lnTo>
                    <a:pt x="58" y="14"/>
                  </a:lnTo>
                  <a:close/>
                  <a:moveTo>
                    <a:pt x="32" y="34"/>
                  </a:moveTo>
                  <a:lnTo>
                    <a:pt x="32" y="34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2" y="34"/>
                  </a:lnTo>
                  <a:lnTo>
                    <a:pt x="32" y="34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7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3989388" y="3398838"/>
              <a:ext cx="15875" cy="25400"/>
            </a:xfrm>
            <a:custGeom>
              <a:avLst/>
              <a:gdLst>
                <a:gd name="T0" fmla="*/ 0 w 10"/>
                <a:gd name="T1" fmla="*/ 8 h 16"/>
                <a:gd name="T2" fmla="*/ 0 w 10"/>
                <a:gd name="T3" fmla="*/ 8 h 16"/>
                <a:gd name="T4" fmla="*/ 2 w 10"/>
                <a:gd name="T5" fmla="*/ 10 h 16"/>
                <a:gd name="T6" fmla="*/ 2 w 10"/>
                <a:gd name="T7" fmla="*/ 12 h 16"/>
                <a:gd name="T8" fmla="*/ 10 w 10"/>
                <a:gd name="T9" fmla="*/ 16 h 16"/>
                <a:gd name="T10" fmla="*/ 10 w 10"/>
                <a:gd name="T11" fmla="*/ 0 h 16"/>
                <a:gd name="T12" fmla="*/ 10 w 10"/>
                <a:gd name="T13" fmla="*/ 0 h 16"/>
                <a:gd name="T14" fmla="*/ 4 w 10"/>
                <a:gd name="T15" fmla="*/ 2 h 16"/>
                <a:gd name="T16" fmla="*/ 4 w 10"/>
                <a:gd name="T17" fmla="*/ 2 h 16"/>
                <a:gd name="T18" fmla="*/ 2 w 10"/>
                <a:gd name="T19" fmla="*/ 6 h 16"/>
                <a:gd name="T20" fmla="*/ 0 w 10"/>
                <a:gd name="T21" fmla="*/ 8 h 16"/>
                <a:gd name="T22" fmla="*/ 0 w 10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6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4014788" y="3440113"/>
              <a:ext cx="12700" cy="25400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16 h 16"/>
                <a:gd name="T4" fmla="*/ 0 w 8"/>
                <a:gd name="T5" fmla="*/ 16 h 16"/>
                <a:gd name="T6" fmla="*/ 2 w 8"/>
                <a:gd name="T7" fmla="*/ 16 h 16"/>
                <a:gd name="T8" fmla="*/ 6 w 8"/>
                <a:gd name="T9" fmla="*/ 14 h 16"/>
                <a:gd name="T10" fmla="*/ 6 w 8"/>
                <a:gd name="T11" fmla="*/ 14 h 16"/>
                <a:gd name="T12" fmla="*/ 8 w 8"/>
                <a:gd name="T13" fmla="*/ 12 h 16"/>
                <a:gd name="T14" fmla="*/ 8 w 8"/>
                <a:gd name="T15" fmla="*/ 8 h 16"/>
                <a:gd name="T16" fmla="*/ 8 w 8"/>
                <a:gd name="T17" fmla="*/ 8 h 16"/>
                <a:gd name="T18" fmla="*/ 8 w 8"/>
                <a:gd name="T19" fmla="*/ 6 h 16"/>
                <a:gd name="T20" fmla="*/ 6 w 8"/>
                <a:gd name="T21" fmla="*/ 4 h 16"/>
                <a:gd name="T22" fmla="*/ 0 w 8"/>
                <a:gd name="T23" fmla="*/ 0 h 16"/>
                <a:gd name="T24" fmla="*/ 0 w 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960813" y="3252788"/>
              <a:ext cx="98425" cy="53975"/>
            </a:xfrm>
            <a:custGeom>
              <a:avLst/>
              <a:gdLst>
                <a:gd name="T0" fmla="*/ 48 w 62"/>
                <a:gd name="T1" fmla="*/ 34 h 34"/>
                <a:gd name="T2" fmla="*/ 48 w 62"/>
                <a:gd name="T3" fmla="*/ 34 h 34"/>
                <a:gd name="T4" fmla="*/ 48 w 62"/>
                <a:gd name="T5" fmla="*/ 34 h 34"/>
                <a:gd name="T6" fmla="*/ 48 w 62"/>
                <a:gd name="T7" fmla="*/ 34 h 34"/>
                <a:gd name="T8" fmla="*/ 60 w 62"/>
                <a:gd name="T9" fmla="*/ 16 h 34"/>
                <a:gd name="T10" fmla="*/ 60 w 62"/>
                <a:gd name="T11" fmla="*/ 16 h 34"/>
                <a:gd name="T12" fmla="*/ 62 w 62"/>
                <a:gd name="T13" fmla="*/ 10 h 34"/>
                <a:gd name="T14" fmla="*/ 62 w 62"/>
                <a:gd name="T15" fmla="*/ 6 h 34"/>
                <a:gd name="T16" fmla="*/ 60 w 62"/>
                <a:gd name="T17" fmla="*/ 4 h 34"/>
                <a:gd name="T18" fmla="*/ 54 w 62"/>
                <a:gd name="T19" fmla="*/ 2 h 34"/>
                <a:gd name="T20" fmla="*/ 44 w 62"/>
                <a:gd name="T21" fmla="*/ 0 h 34"/>
                <a:gd name="T22" fmla="*/ 30 w 62"/>
                <a:gd name="T23" fmla="*/ 0 h 34"/>
                <a:gd name="T24" fmla="*/ 30 w 62"/>
                <a:gd name="T25" fmla="*/ 0 h 34"/>
                <a:gd name="T26" fmla="*/ 18 w 62"/>
                <a:gd name="T27" fmla="*/ 0 h 34"/>
                <a:gd name="T28" fmla="*/ 8 w 62"/>
                <a:gd name="T29" fmla="*/ 2 h 34"/>
                <a:gd name="T30" fmla="*/ 4 w 62"/>
                <a:gd name="T31" fmla="*/ 4 h 34"/>
                <a:gd name="T32" fmla="*/ 0 w 62"/>
                <a:gd name="T33" fmla="*/ 6 h 34"/>
                <a:gd name="T34" fmla="*/ 0 w 62"/>
                <a:gd name="T35" fmla="*/ 10 h 34"/>
                <a:gd name="T36" fmla="*/ 2 w 62"/>
                <a:gd name="T37" fmla="*/ 16 h 34"/>
                <a:gd name="T38" fmla="*/ 2 w 62"/>
                <a:gd name="T39" fmla="*/ 16 h 34"/>
                <a:gd name="T40" fmla="*/ 12 w 62"/>
                <a:gd name="T41" fmla="*/ 34 h 34"/>
                <a:gd name="T42" fmla="*/ 12 w 62"/>
                <a:gd name="T43" fmla="*/ 34 h 34"/>
                <a:gd name="T44" fmla="*/ 14 w 62"/>
                <a:gd name="T45" fmla="*/ 34 h 34"/>
                <a:gd name="T46" fmla="*/ 48 w 62"/>
                <a:gd name="T47" fmla="*/ 34 h 34"/>
                <a:gd name="T48" fmla="*/ 48 w 62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4"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3903663" y="3319463"/>
              <a:ext cx="212725" cy="215900"/>
            </a:xfrm>
            <a:custGeom>
              <a:avLst/>
              <a:gdLst>
                <a:gd name="T0" fmla="*/ 82 w 134"/>
                <a:gd name="T1" fmla="*/ 94 h 136"/>
                <a:gd name="T2" fmla="*/ 70 w 134"/>
                <a:gd name="T3" fmla="*/ 100 h 136"/>
                <a:gd name="T4" fmla="*/ 64 w 134"/>
                <a:gd name="T5" fmla="*/ 108 h 136"/>
                <a:gd name="T6" fmla="*/ 64 w 134"/>
                <a:gd name="T7" fmla="*/ 100 h 136"/>
                <a:gd name="T8" fmla="*/ 50 w 134"/>
                <a:gd name="T9" fmla="*/ 96 h 136"/>
                <a:gd name="T10" fmla="*/ 44 w 134"/>
                <a:gd name="T11" fmla="*/ 84 h 136"/>
                <a:gd name="T12" fmla="*/ 52 w 134"/>
                <a:gd name="T13" fmla="*/ 82 h 136"/>
                <a:gd name="T14" fmla="*/ 60 w 134"/>
                <a:gd name="T15" fmla="*/ 92 h 136"/>
                <a:gd name="T16" fmla="*/ 64 w 134"/>
                <a:gd name="T17" fmla="*/ 76 h 136"/>
                <a:gd name="T18" fmla="*/ 54 w 134"/>
                <a:gd name="T19" fmla="*/ 72 h 136"/>
                <a:gd name="T20" fmla="*/ 48 w 134"/>
                <a:gd name="T21" fmla="*/ 70 h 136"/>
                <a:gd name="T22" fmla="*/ 46 w 134"/>
                <a:gd name="T23" fmla="*/ 60 h 136"/>
                <a:gd name="T24" fmla="*/ 46 w 134"/>
                <a:gd name="T25" fmla="*/ 54 h 136"/>
                <a:gd name="T26" fmla="*/ 56 w 134"/>
                <a:gd name="T27" fmla="*/ 44 h 136"/>
                <a:gd name="T28" fmla="*/ 64 w 134"/>
                <a:gd name="T29" fmla="*/ 36 h 136"/>
                <a:gd name="T30" fmla="*/ 70 w 134"/>
                <a:gd name="T31" fmla="*/ 44 h 136"/>
                <a:gd name="T32" fmla="*/ 76 w 134"/>
                <a:gd name="T33" fmla="*/ 44 h 136"/>
                <a:gd name="T34" fmla="*/ 84 w 134"/>
                <a:gd name="T35" fmla="*/ 52 h 136"/>
                <a:gd name="T36" fmla="*/ 78 w 134"/>
                <a:gd name="T37" fmla="*/ 58 h 136"/>
                <a:gd name="T38" fmla="*/ 74 w 134"/>
                <a:gd name="T39" fmla="*/ 52 h 136"/>
                <a:gd name="T40" fmla="*/ 70 w 134"/>
                <a:gd name="T41" fmla="*/ 66 h 136"/>
                <a:gd name="T42" fmla="*/ 80 w 134"/>
                <a:gd name="T43" fmla="*/ 70 h 136"/>
                <a:gd name="T44" fmla="*/ 86 w 134"/>
                <a:gd name="T45" fmla="*/ 74 h 136"/>
                <a:gd name="T46" fmla="*/ 88 w 134"/>
                <a:gd name="T47" fmla="*/ 78 h 136"/>
                <a:gd name="T48" fmla="*/ 88 w 134"/>
                <a:gd name="T49" fmla="*/ 84 h 136"/>
                <a:gd name="T50" fmla="*/ 82 w 134"/>
                <a:gd name="T51" fmla="*/ 94 h 136"/>
                <a:gd name="T52" fmla="*/ 88 w 134"/>
                <a:gd name="T53" fmla="*/ 2 h 136"/>
                <a:gd name="T54" fmla="*/ 86 w 134"/>
                <a:gd name="T55" fmla="*/ 6 h 136"/>
                <a:gd name="T56" fmla="*/ 50 w 134"/>
                <a:gd name="T57" fmla="*/ 6 h 136"/>
                <a:gd name="T58" fmla="*/ 48 w 134"/>
                <a:gd name="T59" fmla="*/ 4 h 136"/>
                <a:gd name="T60" fmla="*/ 46 w 134"/>
                <a:gd name="T61" fmla="*/ 0 h 136"/>
                <a:gd name="T62" fmla="*/ 28 w 134"/>
                <a:gd name="T63" fmla="*/ 16 h 136"/>
                <a:gd name="T64" fmla="*/ 14 w 134"/>
                <a:gd name="T65" fmla="*/ 38 h 136"/>
                <a:gd name="T66" fmla="*/ 4 w 134"/>
                <a:gd name="T67" fmla="*/ 62 h 136"/>
                <a:gd name="T68" fmla="*/ 0 w 134"/>
                <a:gd name="T69" fmla="*/ 86 h 136"/>
                <a:gd name="T70" fmla="*/ 2 w 134"/>
                <a:gd name="T71" fmla="*/ 98 h 136"/>
                <a:gd name="T72" fmla="*/ 12 w 134"/>
                <a:gd name="T73" fmla="*/ 118 h 136"/>
                <a:gd name="T74" fmla="*/ 30 w 134"/>
                <a:gd name="T75" fmla="*/ 130 h 136"/>
                <a:gd name="T76" fmla="*/ 54 w 134"/>
                <a:gd name="T77" fmla="*/ 134 h 136"/>
                <a:gd name="T78" fmla="*/ 66 w 134"/>
                <a:gd name="T79" fmla="*/ 136 h 136"/>
                <a:gd name="T80" fmla="*/ 92 w 134"/>
                <a:gd name="T81" fmla="*/ 134 h 136"/>
                <a:gd name="T82" fmla="*/ 114 w 134"/>
                <a:gd name="T83" fmla="*/ 126 h 136"/>
                <a:gd name="T84" fmla="*/ 128 w 134"/>
                <a:gd name="T85" fmla="*/ 110 h 136"/>
                <a:gd name="T86" fmla="*/ 134 w 134"/>
                <a:gd name="T87" fmla="*/ 86 h 136"/>
                <a:gd name="T88" fmla="*/ 132 w 134"/>
                <a:gd name="T89" fmla="*/ 74 h 136"/>
                <a:gd name="T90" fmla="*/ 126 w 134"/>
                <a:gd name="T91" fmla="*/ 50 h 136"/>
                <a:gd name="T92" fmla="*/ 112 w 134"/>
                <a:gd name="T93" fmla="*/ 28 h 136"/>
                <a:gd name="T94" fmla="*/ 96 w 134"/>
                <a:gd name="T95" fmla="*/ 8 h 136"/>
                <a:gd name="T96" fmla="*/ 88 w 134"/>
                <a:gd name="T9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136">
                  <a:moveTo>
                    <a:pt x="82" y="94"/>
                  </a:moveTo>
                  <a:lnTo>
                    <a:pt x="82" y="94"/>
                  </a:lnTo>
                  <a:lnTo>
                    <a:pt x="78" y="98"/>
                  </a:lnTo>
                  <a:lnTo>
                    <a:pt x="70" y="100"/>
                  </a:lnTo>
                  <a:lnTo>
                    <a:pt x="70" y="108"/>
                  </a:lnTo>
                  <a:lnTo>
                    <a:pt x="64" y="108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0" y="96"/>
                  </a:lnTo>
                  <a:lnTo>
                    <a:pt x="46" y="92"/>
                  </a:lnTo>
                  <a:lnTo>
                    <a:pt x="44" y="84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54" y="72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54"/>
                  </a:lnTo>
                  <a:lnTo>
                    <a:pt x="50" y="48"/>
                  </a:lnTo>
                  <a:lnTo>
                    <a:pt x="56" y="44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0" y="3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6" y="44"/>
                  </a:lnTo>
                  <a:lnTo>
                    <a:pt x="80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4" y="52"/>
                  </a:lnTo>
                  <a:lnTo>
                    <a:pt x="70" y="50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8" y="7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6" y="90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88" y="2"/>
                  </a:moveTo>
                  <a:lnTo>
                    <a:pt x="88" y="2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0" y="26"/>
                  </a:lnTo>
                  <a:lnTo>
                    <a:pt x="14" y="38"/>
                  </a:lnTo>
                  <a:lnTo>
                    <a:pt x="8" y="48"/>
                  </a:lnTo>
                  <a:lnTo>
                    <a:pt x="4" y="62"/>
                  </a:lnTo>
                  <a:lnTo>
                    <a:pt x="2" y="7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8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20" y="126"/>
                  </a:lnTo>
                  <a:lnTo>
                    <a:pt x="30" y="130"/>
                  </a:lnTo>
                  <a:lnTo>
                    <a:pt x="40" y="134"/>
                  </a:lnTo>
                  <a:lnTo>
                    <a:pt x="54" y="13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80" y="134"/>
                  </a:lnTo>
                  <a:lnTo>
                    <a:pt x="92" y="134"/>
                  </a:lnTo>
                  <a:lnTo>
                    <a:pt x="104" y="130"/>
                  </a:lnTo>
                  <a:lnTo>
                    <a:pt x="114" y="126"/>
                  </a:lnTo>
                  <a:lnTo>
                    <a:pt x="122" y="118"/>
                  </a:lnTo>
                  <a:lnTo>
                    <a:pt x="128" y="110"/>
                  </a:lnTo>
                  <a:lnTo>
                    <a:pt x="132" y="98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2" y="74"/>
                  </a:lnTo>
                  <a:lnTo>
                    <a:pt x="130" y="62"/>
                  </a:lnTo>
                  <a:lnTo>
                    <a:pt x="126" y="50"/>
                  </a:lnTo>
                  <a:lnTo>
                    <a:pt x="120" y="38"/>
                  </a:lnTo>
                  <a:lnTo>
                    <a:pt x="112" y="28"/>
                  </a:lnTo>
                  <a:lnTo>
                    <a:pt x="106" y="18"/>
                  </a:lnTo>
                  <a:lnTo>
                    <a:pt x="96" y="8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5170488" y="4059238"/>
              <a:ext cx="69850" cy="66675"/>
            </a:xfrm>
            <a:custGeom>
              <a:avLst/>
              <a:gdLst>
                <a:gd name="T0" fmla="*/ 22 w 44"/>
                <a:gd name="T1" fmla="*/ 32 h 42"/>
                <a:gd name="T2" fmla="*/ 22 w 44"/>
                <a:gd name="T3" fmla="*/ 32 h 42"/>
                <a:gd name="T4" fmla="*/ 18 w 44"/>
                <a:gd name="T5" fmla="*/ 32 h 42"/>
                <a:gd name="T6" fmla="*/ 14 w 44"/>
                <a:gd name="T7" fmla="*/ 28 h 42"/>
                <a:gd name="T8" fmla="*/ 12 w 44"/>
                <a:gd name="T9" fmla="*/ 26 h 42"/>
                <a:gd name="T10" fmla="*/ 10 w 44"/>
                <a:gd name="T11" fmla="*/ 20 h 42"/>
                <a:gd name="T12" fmla="*/ 10 w 44"/>
                <a:gd name="T13" fmla="*/ 20 h 42"/>
                <a:gd name="T14" fmla="*/ 12 w 44"/>
                <a:gd name="T15" fmla="*/ 16 h 42"/>
                <a:gd name="T16" fmla="*/ 14 w 44"/>
                <a:gd name="T17" fmla="*/ 14 h 42"/>
                <a:gd name="T18" fmla="*/ 18 w 44"/>
                <a:gd name="T19" fmla="*/ 10 h 42"/>
                <a:gd name="T20" fmla="*/ 22 w 44"/>
                <a:gd name="T21" fmla="*/ 10 h 42"/>
                <a:gd name="T22" fmla="*/ 22 w 44"/>
                <a:gd name="T23" fmla="*/ 10 h 42"/>
                <a:gd name="T24" fmla="*/ 26 w 44"/>
                <a:gd name="T25" fmla="*/ 10 h 42"/>
                <a:gd name="T26" fmla="*/ 30 w 44"/>
                <a:gd name="T27" fmla="*/ 14 h 42"/>
                <a:gd name="T28" fmla="*/ 32 w 44"/>
                <a:gd name="T29" fmla="*/ 16 h 42"/>
                <a:gd name="T30" fmla="*/ 32 w 44"/>
                <a:gd name="T31" fmla="*/ 20 h 42"/>
                <a:gd name="T32" fmla="*/ 32 w 44"/>
                <a:gd name="T33" fmla="*/ 20 h 42"/>
                <a:gd name="T34" fmla="*/ 32 w 44"/>
                <a:gd name="T35" fmla="*/ 26 h 42"/>
                <a:gd name="T36" fmla="*/ 30 w 44"/>
                <a:gd name="T37" fmla="*/ 28 h 42"/>
                <a:gd name="T38" fmla="*/ 26 w 44"/>
                <a:gd name="T39" fmla="*/ 32 h 42"/>
                <a:gd name="T40" fmla="*/ 22 w 44"/>
                <a:gd name="T41" fmla="*/ 32 h 42"/>
                <a:gd name="T42" fmla="*/ 22 w 44"/>
                <a:gd name="T43" fmla="*/ 32 h 42"/>
                <a:gd name="T44" fmla="*/ 44 w 44"/>
                <a:gd name="T45" fmla="*/ 20 h 42"/>
                <a:gd name="T46" fmla="*/ 44 w 44"/>
                <a:gd name="T47" fmla="*/ 20 h 42"/>
                <a:gd name="T48" fmla="*/ 42 w 44"/>
                <a:gd name="T49" fmla="*/ 12 h 42"/>
                <a:gd name="T50" fmla="*/ 38 w 44"/>
                <a:gd name="T51" fmla="*/ 6 h 42"/>
                <a:gd name="T52" fmla="*/ 30 w 44"/>
                <a:gd name="T53" fmla="*/ 0 h 42"/>
                <a:gd name="T54" fmla="*/ 22 w 44"/>
                <a:gd name="T55" fmla="*/ 0 h 42"/>
                <a:gd name="T56" fmla="*/ 22 w 44"/>
                <a:gd name="T57" fmla="*/ 0 h 42"/>
                <a:gd name="T58" fmla="*/ 14 w 44"/>
                <a:gd name="T59" fmla="*/ 0 h 42"/>
                <a:gd name="T60" fmla="*/ 6 w 44"/>
                <a:gd name="T61" fmla="*/ 6 h 42"/>
                <a:gd name="T62" fmla="*/ 2 w 44"/>
                <a:gd name="T63" fmla="*/ 12 h 42"/>
                <a:gd name="T64" fmla="*/ 0 w 44"/>
                <a:gd name="T65" fmla="*/ 20 h 42"/>
                <a:gd name="T66" fmla="*/ 0 w 44"/>
                <a:gd name="T67" fmla="*/ 20 h 42"/>
                <a:gd name="T68" fmla="*/ 2 w 44"/>
                <a:gd name="T69" fmla="*/ 28 h 42"/>
                <a:gd name="T70" fmla="*/ 4 w 44"/>
                <a:gd name="T71" fmla="*/ 34 h 42"/>
                <a:gd name="T72" fmla="*/ 8 w 44"/>
                <a:gd name="T73" fmla="*/ 38 h 42"/>
                <a:gd name="T74" fmla="*/ 14 w 44"/>
                <a:gd name="T75" fmla="*/ 42 h 42"/>
                <a:gd name="T76" fmla="*/ 14 w 44"/>
                <a:gd name="T77" fmla="*/ 42 h 42"/>
                <a:gd name="T78" fmla="*/ 22 w 44"/>
                <a:gd name="T79" fmla="*/ 42 h 42"/>
                <a:gd name="T80" fmla="*/ 22 w 44"/>
                <a:gd name="T81" fmla="*/ 42 h 42"/>
                <a:gd name="T82" fmla="*/ 30 w 44"/>
                <a:gd name="T83" fmla="*/ 42 h 42"/>
                <a:gd name="T84" fmla="*/ 30 w 44"/>
                <a:gd name="T85" fmla="*/ 42 h 42"/>
                <a:gd name="T86" fmla="*/ 34 w 44"/>
                <a:gd name="T87" fmla="*/ 38 h 42"/>
                <a:gd name="T88" fmla="*/ 40 w 44"/>
                <a:gd name="T89" fmla="*/ 34 h 42"/>
                <a:gd name="T90" fmla="*/ 42 w 44"/>
                <a:gd name="T91" fmla="*/ 28 h 42"/>
                <a:gd name="T92" fmla="*/ 44 w 44"/>
                <a:gd name="T93" fmla="*/ 20 h 42"/>
                <a:gd name="T94" fmla="*/ 44 w 44"/>
                <a:gd name="T9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42">
                  <a:moveTo>
                    <a:pt x="22" y="32"/>
                  </a:moveTo>
                  <a:lnTo>
                    <a:pt x="22" y="32"/>
                  </a:lnTo>
                  <a:lnTo>
                    <a:pt x="18" y="32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44" y="20"/>
                  </a:moveTo>
                  <a:lnTo>
                    <a:pt x="44" y="20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40" y="34"/>
                  </a:lnTo>
                  <a:lnTo>
                    <a:pt x="42" y="28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5081588" y="4211638"/>
              <a:ext cx="44450" cy="41275"/>
            </a:xfrm>
            <a:custGeom>
              <a:avLst/>
              <a:gdLst>
                <a:gd name="T0" fmla="*/ 18 w 28"/>
                <a:gd name="T1" fmla="*/ 0 h 26"/>
                <a:gd name="T2" fmla="*/ 8 w 28"/>
                <a:gd name="T3" fmla="*/ 10 h 26"/>
                <a:gd name="T4" fmla="*/ 0 w 28"/>
                <a:gd name="T5" fmla="*/ 22 h 26"/>
                <a:gd name="T6" fmla="*/ 14 w 28"/>
                <a:gd name="T7" fmla="*/ 24 h 26"/>
                <a:gd name="T8" fmla="*/ 28 w 28"/>
                <a:gd name="T9" fmla="*/ 26 h 26"/>
                <a:gd name="T10" fmla="*/ 22 w 28"/>
                <a:gd name="T11" fmla="*/ 12 h 26"/>
                <a:gd name="T12" fmla="*/ 18 w 28"/>
                <a:gd name="T13" fmla="*/ 0 h 26"/>
                <a:gd name="T14" fmla="*/ 1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18" y="0"/>
                  </a:moveTo>
                  <a:lnTo>
                    <a:pt x="8" y="1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28" y="26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5284788" y="4211638"/>
              <a:ext cx="44450" cy="41275"/>
            </a:xfrm>
            <a:custGeom>
              <a:avLst/>
              <a:gdLst>
                <a:gd name="T0" fmla="*/ 28 w 28"/>
                <a:gd name="T1" fmla="*/ 22 h 26"/>
                <a:gd name="T2" fmla="*/ 20 w 28"/>
                <a:gd name="T3" fmla="*/ 10 h 26"/>
                <a:gd name="T4" fmla="*/ 10 w 28"/>
                <a:gd name="T5" fmla="*/ 0 h 26"/>
                <a:gd name="T6" fmla="*/ 6 w 28"/>
                <a:gd name="T7" fmla="*/ 12 h 26"/>
                <a:gd name="T8" fmla="*/ 0 w 28"/>
                <a:gd name="T9" fmla="*/ 26 h 26"/>
                <a:gd name="T10" fmla="*/ 14 w 28"/>
                <a:gd name="T11" fmla="*/ 24 h 26"/>
                <a:gd name="T12" fmla="*/ 28 w 28"/>
                <a:gd name="T13" fmla="*/ 22 h 26"/>
                <a:gd name="T14" fmla="*/ 28 w 28"/>
                <a:gd name="T1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22"/>
                  </a:moveTo>
                  <a:lnTo>
                    <a:pt x="20" y="10"/>
                  </a:lnTo>
                  <a:lnTo>
                    <a:pt x="10" y="0"/>
                  </a:lnTo>
                  <a:lnTo>
                    <a:pt x="6" y="12"/>
                  </a:lnTo>
                  <a:lnTo>
                    <a:pt x="0" y="26"/>
                  </a:lnTo>
                  <a:lnTo>
                    <a:pt x="14" y="24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5091113" y="4132263"/>
              <a:ext cx="228600" cy="209550"/>
            </a:xfrm>
            <a:custGeom>
              <a:avLst/>
              <a:gdLst>
                <a:gd name="T0" fmla="*/ 144 w 144"/>
                <a:gd name="T1" fmla="*/ 84 h 132"/>
                <a:gd name="T2" fmla="*/ 136 w 144"/>
                <a:gd name="T3" fmla="*/ 78 h 132"/>
                <a:gd name="T4" fmla="*/ 130 w 144"/>
                <a:gd name="T5" fmla="*/ 78 h 132"/>
                <a:gd name="T6" fmla="*/ 124 w 144"/>
                <a:gd name="T7" fmla="*/ 88 h 132"/>
                <a:gd name="T8" fmla="*/ 114 w 144"/>
                <a:gd name="T9" fmla="*/ 92 h 132"/>
                <a:gd name="T10" fmla="*/ 90 w 144"/>
                <a:gd name="T11" fmla="*/ 92 h 132"/>
                <a:gd name="T12" fmla="*/ 84 w 144"/>
                <a:gd name="T13" fmla="*/ 88 h 132"/>
                <a:gd name="T14" fmla="*/ 82 w 144"/>
                <a:gd name="T15" fmla="*/ 62 h 132"/>
                <a:gd name="T16" fmla="*/ 98 w 144"/>
                <a:gd name="T17" fmla="*/ 20 h 132"/>
                <a:gd name="T18" fmla="*/ 100 w 144"/>
                <a:gd name="T19" fmla="*/ 18 h 132"/>
                <a:gd name="T20" fmla="*/ 102 w 144"/>
                <a:gd name="T21" fmla="*/ 14 h 132"/>
                <a:gd name="T22" fmla="*/ 100 w 144"/>
                <a:gd name="T23" fmla="*/ 10 h 132"/>
                <a:gd name="T24" fmla="*/ 80 w 144"/>
                <a:gd name="T25" fmla="*/ 8 h 132"/>
                <a:gd name="T26" fmla="*/ 80 w 144"/>
                <a:gd name="T27" fmla="*/ 0 h 132"/>
                <a:gd name="T28" fmla="*/ 72 w 144"/>
                <a:gd name="T29" fmla="*/ 2 h 132"/>
                <a:gd name="T30" fmla="*/ 64 w 144"/>
                <a:gd name="T31" fmla="*/ 0 h 132"/>
                <a:gd name="T32" fmla="*/ 64 w 144"/>
                <a:gd name="T33" fmla="*/ 8 h 132"/>
                <a:gd name="T34" fmla="*/ 46 w 144"/>
                <a:gd name="T35" fmla="*/ 8 h 132"/>
                <a:gd name="T36" fmla="*/ 42 w 144"/>
                <a:gd name="T37" fmla="*/ 14 h 132"/>
                <a:gd name="T38" fmla="*/ 42 w 144"/>
                <a:gd name="T39" fmla="*/ 14 h 132"/>
                <a:gd name="T40" fmla="*/ 46 w 144"/>
                <a:gd name="T41" fmla="*/ 20 h 132"/>
                <a:gd name="T42" fmla="*/ 64 w 144"/>
                <a:gd name="T43" fmla="*/ 20 h 132"/>
                <a:gd name="T44" fmla="*/ 60 w 144"/>
                <a:gd name="T45" fmla="*/ 88 h 132"/>
                <a:gd name="T46" fmla="*/ 58 w 144"/>
                <a:gd name="T47" fmla="*/ 90 h 132"/>
                <a:gd name="T48" fmla="*/ 42 w 144"/>
                <a:gd name="T49" fmla="*/ 94 h 132"/>
                <a:gd name="T50" fmla="*/ 20 w 144"/>
                <a:gd name="T51" fmla="*/ 88 h 132"/>
                <a:gd name="T52" fmla="*/ 16 w 144"/>
                <a:gd name="T53" fmla="*/ 84 h 132"/>
                <a:gd name="T54" fmla="*/ 8 w 144"/>
                <a:gd name="T55" fmla="*/ 78 h 132"/>
                <a:gd name="T56" fmla="*/ 2 w 144"/>
                <a:gd name="T57" fmla="*/ 76 h 132"/>
                <a:gd name="T58" fmla="*/ 0 w 144"/>
                <a:gd name="T59" fmla="*/ 84 h 132"/>
                <a:gd name="T60" fmla="*/ 6 w 144"/>
                <a:gd name="T61" fmla="*/ 100 h 132"/>
                <a:gd name="T62" fmla="*/ 20 w 144"/>
                <a:gd name="T63" fmla="*/ 110 h 132"/>
                <a:gd name="T64" fmla="*/ 30 w 144"/>
                <a:gd name="T65" fmla="*/ 112 h 132"/>
                <a:gd name="T66" fmla="*/ 52 w 144"/>
                <a:gd name="T67" fmla="*/ 118 h 132"/>
                <a:gd name="T68" fmla="*/ 68 w 144"/>
                <a:gd name="T69" fmla="*/ 130 h 132"/>
                <a:gd name="T70" fmla="*/ 72 w 144"/>
                <a:gd name="T71" fmla="*/ 132 h 132"/>
                <a:gd name="T72" fmla="*/ 76 w 144"/>
                <a:gd name="T73" fmla="*/ 130 h 132"/>
                <a:gd name="T74" fmla="*/ 92 w 144"/>
                <a:gd name="T75" fmla="*/ 118 h 132"/>
                <a:gd name="T76" fmla="*/ 114 w 144"/>
                <a:gd name="T77" fmla="*/ 112 h 132"/>
                <a:gd name="T78" fmla="*/ 124 w 144"/>
                <a:gd name="T79" fmla="*/ 110 h 132"/>
                <a:gd name="T80" fmla="*/ 138 w 144"/>
                <a:gd name="T81" fmla="*/ 100 h 132"/>
                <a:gd name="T82" fmla="*/ 144 w 144"/>
                <a:gd name="T83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32">
                  <a:moveTo>
                    <a:pt x="144" y="84"/>
                  </a:moveTo>
                  <a:lnTo>
                    <a:pt x="144" y="84"/>
                  </a:lnTo>
                  <a:lnTo>
                    <a:pt x="142" y="76"/>
                  </a:lnTo>
                  <a:lnTo>
                    <a:pt x="136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28" y="84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14" y="92"/>
                  </a:lnTo>
                  <a:lnTo>
                    <a:pt x="102" y="94"/>
                  </a:lnTo>
                  <a:lnTo>
                    <a:pt x="90" y="92"/>
                  </a:lnTo>
                  <a:lnTo>
                    <a:pt x="86" y="90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62"/>
                  </a:lnTo>
                  <a:lnTo>
                    <a:pt x="80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6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2" y="62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8" y="90"/>
                  </a:lnTo>
                  <a:lnTo>
                    <a:pt x="54" y="92"/>
                  </a:lnTo>
                  <a:lnTo>
                    <a:pt x="42" y="94"/>
                  </a:lnTo>
                  <a:lnTo>
                    <a:pt x="30" y="9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6" y="84"/>
                  </a:lnTo>
                  <a:lnTo>
                    <a:pt x="14" y="78"/>
                  </a:lnTo>
                  <a:lnTo>
                    <a:pt x="8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6" y="100"/>
                  </a:lnTo>
                  <a:lnTo>
                    <a:pt x="12" y="106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52" y="118"/>
                  </a:lnTo>
                  <a:lnTo>
                    <a:pt x="60" y="124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72" y="132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84" y="124"/>
                  </a:lnTo>
                  <a:lnTo>
                    <a:pt x="92" y="118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2" y="106"/>
                  </a:lnTo>
                  <a:lnTo>
                    <a:pt x="138" y="100"/>
                  </a:lnTo>
                  <a:lnTo>
                    <a:pt x="144" y="94"/>
                  </a:lnTo>
                  <a:lnTo>
                    <a:pt x="144" y="84"/>
                  </a:lnTo>
                  <a:lnTo>
                    <a:pt x="14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5475288" y="3659188"/>
              <a:ext cx="146050" cy="171450"/>
            </a:xfrm>
            <a:custGeom>
              <a:avLst/>
              <a:gdLst>
                <a:gd name="T0" fmla="*/ 0 w 92"/>
                <a:gd name="T1" fmla="*/ 52 h 108"/>
                <a:gd name="T2" fmla="*/ 4 w 92"/>
                <a:gd name="T3" fmla="*/ 34 h 108"/>
                <a:gd name="T4" fmla="*/ 8 w 92"/>
                <a:gd name="T5" fmla="*/ 24 h 108"/>
                <a:gd name="T6" fmla="*/ 14 w 92"/>
                <a:gd name="T7" fmla="*/ 16 h 108"/>
                <a:gd name="T8" fmla="*/ 30 w 92"/>
                <a:gd name="T9" fmla="*/ 4 h 108"/>
                <a:gd name="T10" fmla="*/ 40 w 92"/>
                <a:gd name="T11" fmla="*/ 2 h 108"/>
                <a:gd name="T12" fmla="*/ 52 w 92"/>
                <a:gd name="T13" fmla="*/ 0 h 108"/>
                <a:gd name="T14" fmla="*/ 76 w 92"/>
                <a:gd name="T15" fmla="*/ 6 h 108"/>
                <a:gd name="T16" fmla="*/ 86 w 92"/>
                <a:gd name="T17" fmla="*/ 14 h 108"/>
                <a:gd name="T18" fmla="*/ 70 w 92"/>
                <a:gd name="T19" fmla="*/ 38 h 108"/>
                <a:gd name="T20" fmla="*/ 66 w 92"/>
                <a:gd name="T21" fmla="*/ 32 h 108"/>
                <a:gd name="T22" fmla="*/ 62 w 92"/>
                <a:gd name="T23" fmla="*/ 28 h 108"/>
                <a:gd name="T24" fmla="*/ 56 w 92"/>
                <a:gd name="T25" fmla="*/ 26 h 108"/>
                <a:gd name="T26" fmla="*/ 50 w 92"/>
                <a:gd name="T27" fmla="*/ 26 h 108"/>
                <a:gd name="T28" fmla="*/ 46 w 92"/>
                <a:gd name="T29" fmla="*/ 26 h 108"/>
                <a:gd name="T30" fmla="*/ 42 w 92"/>
                <a:gd name="T31" fmla="*/ 28 h 108"/>
                <a:gd name="T32" fmla="*/ 34 w 92"/>
                <a:gd name="T33" fmla="*/ 34 h 108"/>
                <a:gd name="T34" fmla="*/ 32 w 92"/>
                <a:gd name="T35" fmla="*/ 44 h 108"/>
                <a:gd name="T36" fmla="*/ 30 w 92"/>
                <a:gd name="T37" fmla="*/ 54 h 108"/>
                <a:gd name="T38" fmla="*/ 32 w 92"/>
                <a:gd name="T39" fmla="*/ 64 h 108"/>
                <a:gd name="T40" fmla="*/ 36 w 92"/>
                <a:gd name="T41" fmla="*/ 72 h 108"/>
                <a:gd name="T42" fmla="*/ 42 w 92"/>
                <a:gd name="T43" fmla="*/ 80 h 108"/>
                <a:gd name="T44" fmla="*/ 52 w 92"/>
                <a:gd name="T45" fmla="*/ 82 h 108"/>
                <a:gd name="T46" fmla="*/ 56 w 92"/>
                <a:gd name="T47" fmla="*/ 80 h 108"/>
                <a:gd name="T48" fmla="*/ 62 w 92"/>
                <a:gd name="T49" fmla="*/ 78 h 108"/>
                <a:gd name="T50" fmla="*/ 66 w 92"/>
                <a:gd name="T51" fmla="*/ 74 h 108"/>
                <a:gd name="T52" fmla="*/ 70 w 92"/>
                <a:gd name="T53" fmla="*/ 68 h 108"/>
                <a:gd name="T54" fmla="*/ 92 w 92"/>
                <a:gd name="T55" fmla="*/ 82 h 108"/>
                <a:gd name="T56" fmla="*/ 86 w 92"/>
                <a:gd name="T57" fmla="*/ 92 h 108"/>
                <a:gd name="T58" fmla="*/ 76 w 92"/>
                <a:gd name="T59" fmla="*/ 100 h 108"/>
                <a:gd name="T60" fmla="*/ 64 w 92"/>
                <a:gd name="T61" fmla="*/ 106 h 108"/>
                <a:gd name="T62" fmla="*/ 50 w 92"/>
                <a:gd name="T63" fmla="*/ 108 h 108"/>
                <a:gd name="T64" fmla="*/ 40 w 92"/>
                <a:gd name="T65" fmla="*/ 106 h 108"/>
                <a:gd name="T66" fmla="*/ 30 w 92"/>
                <a:gd name="T67" fmla="*/ 102 h 108"/>
                <a:gd name="T68" fmla="*/ 14 w 92"/>
                <a:gd name="T69" fmla="*/ 90 h 108"/>
                <a:gd name="T70" fmla="*/ 8 w 92"/>
                <a:gd name="T71" fmla="*/ 82 h 108"/>
                <a:gd name="T72" fmla="*/ 4 w 92"/>
                <a:gd name="T73" fmla="*/ 72 h 108"/>
                <a:gd name="T74" fmla="*/ 0 w 92"/>
                <a:gd name="T75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8">
                  <a:moveTo>
                    <a:pt x="0" y="52"/>
                  </a:moveTo>
                  <a:lnTo>
                    <a:pt x="0" y="52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0" y="68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0" y="88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0" y="106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5681663" y="3760788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4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2 w 42"/>
                <a:gd name="T23" fmla="*/ 14 h 42"/>
                <a:gd name="T24" fmla="*/ 42 w 42"/>
                <a:gd name="T25" fmla="*/ 22 h 42"/>
                <a:gd name="T26" fmla="*/ 42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2 w 42"/>
                <a:gd name="T33" fmla="*/ 42 h 42"/>
                <a:gd name="T34" fmla="*/ 10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2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4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2 w 42"/>
                <a:gd name="T59" fmla="*/ 8 h 42"/>
                <a:gd name="T60" fmla="*/ 16 w 42"/>
                <a:gd name="T61" fmla="*/ 10 h 42"/>
                <a:gd name="T62" fmla="*/ 14 w 42"/>
                <a:gd name="T63" fmla="*/ 12 h 42"/>
                <a:gd name="T64" fmla="*/ 10 w 42"/>
                <a:gd name="T65" fmla="*/ 16 h 42"/>
                <a:gd name="T66" fmla="*/ 10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5761038" y="3760788"/>
              <a:ext cx="66675" cy="92075"/>
            </a:xfrm>
            <a:custGeom>
              <a:avLst/>
              <a:gdLst>
                <a:gd name="T0" fmla="*/ 24 w 42"/>
                <a:gd name="T1" fmla="*/ 42 h 58"/>
                <a:gd name="T2" fmla="*/ 14 w 42"/>
                <a:gd name="T3" fmla="*/ 40 h 58"/>
                <a:gd name="T4" fmla="*/ 8 w 42"/>
                <a:gd name="T5" fmla="*/ 34 h 58"/>
                <a:gd name="T6" fmla="*/ 0 w 42"/>
                <a:gd name="T7" fmla="*/ 58 h 58"/>
                <a:gd name="T8" fmla="*/ 8 w 42"/>
                <a:gd name="T9" fmla="*/ 2 h 58"/>
                <a:gd name="T10" fmla="*/ 8 w 42"/>
                <a:gd name="T11" fmla="*/ 8 h 58"/>
                <a:gd name="T12" fmla="*/ 14 w 42"/>
                <a:gd name="T13" fmla="*/ 2 h 58"/>
                <a:gd name="T14" fmla="*/ 22 w 42"/>
                <a:gd name="T15" fmla="*/ 0 h 58"/>
                <a:gd name="T16" fmla="*/ 30 w 42"/>
                <a:gd name="T17" fmla="*/ 2 h 58"/>
                <a:gd name="T18" fmla="*/ 36 w 42"/>
                <a:gd name="T19" fmla="*/ 6 h 58"/>
                <a:gd name="T20" fmla="*/ 40 w 42"/>
                <a:gd name="T21" fmla="*/ 14 h 58"/>
                <a:gd name="T22" fmla="*/ 42 w 42"/>
                <a:gd name="T23" fmla="*/ 22 h 58"/>
                <a:gd name="T24" fmla="*/ 40 w 42"/>
                <a:gd name="T25" fmla="*/ 30 h 58"/>
                <a:gd name="T26" fmla="*/ 36 w 42"/>
                <a:gd name="T27" fmla="*/ 36 h 58"/>
                <a:gd name="T28" fmla="*/ 30 w 42"/>
                <a:gd name="T29" fmla="*/ 42 h 58"/>
                <a:gd name="T30" fmla="*/ 24 w 42"/>
                <a:gd name="T31" fmla="*/ 42 h 58"/>
                <a:gd name="T32" fmla="*/ 20 w 42"/>
                <a:gd name="T33" fmla="*/ 36 h 58"/>
                <a:gd name="T34" fmla="*/ 26 w 42"/>
                <a:gd name="T35" fmla="*/ 34 h 58"/>
                <a:gd name="T36" fmla="*/ 30 w 42"/>
                <a:gd name="T37" fmla="*/ 32 h 58"/>
                <a:gd name="T38" fmla="*/ 32 w 42"/>
                <a:gd name="T39" fmla="*/ 26 h 58"/>
                <a:gd name="T40" fmla="*/ 32 w 42"/>
                <a:gd name="T41" fmla="*/ 22 h 58"/>
                <a:gd name="T42" fmla="*/ 32 w 42"/>
                <a:gd name="T43" fmla="*/ 16 h 58"/>
                <a:gd name="T44" fmla="*/ 30 w 42"/>
                <a:gd name="T45" fmla="*/ 12 h 58"/>
                <a:gd name="T46" fmla="*/ 26 w 42"/>
                <a:gd name="T47" fmla="*/ 10 h 58"/>
                <a:gd name="T48" fmla="*/ 20 w 42"/>
                <a:gd name="T49" fmla="*/ 8 h 58"/>
                <a:gd name="T50" fmla="*/ 16 w 42"/>
                <a:gd name="T51" fmla="*/ 8 h 58"/>
                <a:gd name="T52" fmla="*/ 14 w 42"/>
                <a:gd name="T53" fmla="*/ 10 h 58"/>
                <a:gd name="T54" fmla="*/ 10 w 42"/>
                <a:gd name="T55" fmla="*/ 12 h 58"/>
                <a:gd name="T56" fmla="*/ 8 w 42"/>
                <a:gd name="T57" fmla="*/ 26 h 58"/>
                <a:gd name="T58" fmla="*/ 10 w 42"/>
                <a:gd name="T59" fmla="*/ 30 h 58"/>
                <a:gd name="T60" fmla="*/ 14 w 42"/>
                <a:gd name="T61" fmla="*/ 34 h 58"/>
                <a:gd name="T62" fmla="*/ 16 w 42"/>
                <a:gd name="T63" fmla="*/ 34 h 58"/>
                <a:gd name="T64" fmla="*/ 20 w 42"/>
                <a:gd name="T65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58">
                  <a:moveTo>
                    <a:pt x="24" y="42"/>
                  </a:moveTo>
                  <a:lnTo>
                    <a:pt x="24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5834063" y="3741738"/>
              <a:ext cx="41275" cy="85725"/>
            </a:xfrm>
            <a:custGeom>
              <a:avLst/>
              <a:gdLst>
                <a:gd name="T0" fmla="*/ 26 w 26"/>
                <a:gd name="T1" fmla="*/ 52 h 54"/>
                <a:gd name="T2" fmla="*/ 26 w 26"/>
                <a:gd name="T3" fmla="*/ 52 h 54"/>
                <a:gd name="T4" fmla="*/ 20 w 26"/>
                <a:gd name="T5" fmla="*/ 54 h 54"/>
                <a:gd name="T6" fmla="*/ 20 w 26"/>
                <a:gd name="T7" fmla="*/ 54 h 54"/>
                <a:gd name="T8" fmla="*/ 14 w 26"/>
                <a:gd name="T9" fmla="*/ 54 h 54"/>
                <a:gd name="T10" fmla="*/ 14 w 26"/>
                <a:gd name="T11" fmla="*/ 54 h 54"/>
                <a:gd name="T12" fmla="*/ 10 w 26"/>
                <a:gd name="T13" fmla="*/ 54 h 54"/>
                <a:gd name="T14" fmla="*/ 10 w 26"/>
                <a:gd name="T15" fmla="*/ 54 h 54"/>
                <a:gd name="T16" fmla="*/ 8 w 26"/>
                <a:gd name="T17" fmla="*/ 52 h 54"/>
                <a:gd name="T18" fmla="*/ 8 w 26"/>
                <a:gd name="T19" fmla="*/ 52 h 54"/>
                <a:gd name="T20" fmla="*/ 6 w 26"/>
                <a:gd name="T21" fmla="*/ 50 h 54"/>
                <a:gd name="T22" fmla="*/ 6 w 26"/>
                <a:gd name="T23" fmla="*/ 50 h 54"/>
                <a:gd name="T24" fmla="*/ 4 w 26"/>
                <a:gd name="T25" fmla="*/ 46 h 54"/>
                <a:gd name="T26" fmla="*/ 4 w 26"/>
                <a:gd name="T27" fmla="*/ 20 h 54"/>
                <a:gd name="T28" fmla="*/ 0 w 26"/>
                <a:gd name="T29" fmla="*/ 20 h 54"/>
                <a:gd name="T30" fmla="*/ 0 w 26"/>
                <a:gd name="T31" fmla="*/ 14 h 54"/>
                <a:gd name="T32" fmla="*/ 4 w 26"/>
                <a:gd name="T33" fmla="*/ 14 h 54"/>
                <a:gd name="T34" fmla="*/ 4 w 26"/>
                <a:gd name="T35" fmla="*/ 0 h 54"/>
                <a:gd name="T36" fmla="*/ 14 w 26"/>
                <a:gd name="T37" fmla="*/ 0 h 54"/>
                <a:gd name="T38" fmla="*/ 14 w 26"/>
                <a:gd name="T39" fmla="*/ 14 h 54"/>
                <a:gd name="T40" fmla="*/ 22 w 26"/>
                <a:gd name="T41" fmla="*/ 14 h 54"/>
                <a:gd name="T42" fmla="*/ 22 w 26"/>
                <a:gd name="T43" fmla="*/ 20 h 54"/>
                <a:gd name="T44" fmla="*/ 14 w 26"/>
                <a:gd name="T45" fmla="*/ 20 h 54"/>
                <a:gd name="T46" fmla="*/ 14 w 26"/>
                <a:gd name="T47" fmla="*/ 42 h 54"/>
                <a:gd name="T48" fmla="*/ 14 w 26"/>
                <a:gd name="T49" fmla="*/ 42 h 54"/>
                <a:gd name="T50" fmla="*/ 14 w 26"/>
                <a:gd name="T51" fmla="*/ 46 h 54"/>
                <a:gd name="T52" fmla="*/ 14 w 26"/>
                <a:gd name="T53" fmla="*/ 46 h 54"/>
                <a:gd name="T54" fmla="*/ 18 w 26"/>
                <a:gd name="T55" fmla="*/ 46 h 54"/>
                <a:gd name="T56" fmla="*/ 18 w 26"/>
                <a:gd name="T57" fmla="*/ 46 h 54"/>
                <a:gd name="T58" fmla="*/ 22 w 26"/>
                <a:gd name="T59" fmla="*/ 46 h 54"/>
                <a:gd name="T60" fmla="*/ 22 w 26"/>
                <a:gd name="T61" fmla="*/ 46 h 54"/>
                <a:gd name="T62" fmla="*/ 24 w 26"/>
                <a:gd name="T63" fmla="*/ 46 h 54"/>
                <a:gd name="T64" fmla="*/ 26 w 26"/>
                <a:gd name="T65" fmla="*/ 52 h 54"/>
                <a:gd name="T66" fmla="*/ 26 w 26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4">
                  <a:moveTo>
                    <a:pt x="26" y="52"/>
                  </a:moveTo>
                  <a:lnTo>
                    <a:pt x="26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3"/>
            <p:cNvSpPr>
              <a:spLocks noEditPoints="1"/>
            </p:cNvSpPr>
            <p:nvPr/>
          </p:nvSpPr>
          <p:spPr bwMode="auto">
            <a:xfrm>
              <a:off x="5884863" y="37385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8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8 h 56"/>
                <a:gd name="T20" fmla="*/ 0 w 8"/>
                <a:gd name="T21" fmla="*/ 8 h 56"/>
                <a:gd name="T22" fmla="*/ 0 w 8"/>
                <a:gd name="T2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"/>
            <p:cNvSpPr>
              <a:spLocks noEditPoints="1"/>
            </p:cNvSpPr>
            <p:nvPr/>
          </p:nvSpPr>
          <p:spPr bwMode="auto">
            <a:xfrm>
              <a:off x="5910263" y="3760788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0 w 42"/>
                <a:gd name="T33" fmla="*/ 42 h 42"/>
                <a:gd name="T34" fmla="*/ 8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0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2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0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8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5989638" y="3760788"/>
              <a:ext cx="57150" cy="66675"/>
            </a:xfrm>
            <a:custGeom>
              <a:avLst/>
              <a:gdLst>
                <a:gd name="T0" fmla="*/ 36 w 36"/>
                <a:gd name="T1" fmla="*/ 42 h 42"/>
                <a:gd name="T2" fmla="*/ 28 w 36"/>
                <a:gd name="T3" fmla="*/ 42 h 42"/>
                <a:gd name="T4" fmla="*/ 28 w 36"/>
                <a:gd name="T5" fmla="*/ 20 h 42"/>
                <a:gd name="T6" fmla="*/ 28 w 36"/>
                <a:gd name="T7" fmla="*/ 20 h 42"/>
                <a:gd name="T8" fmla="*/ 26 w 36"/>
                <a:gd name="T9" fmla="*/ 14 h 42"/>
                <a:gd name="T10" fmla="*/ 26 w 36"/>
                <a:gd name="T11" fmla="*/ 10 h 42"/>
                <a:gd name="T12" fmla="*/ 26 w 36"/>
                <a:gd name="T13" fmla="*/ 10 h 42"/>
                <a:gd name="T14" fmla="*/ 24 w 36"/>
                <a:gd name="T15" fmla="*/ 8 h 42"/>
                <a:gd name="T16" fmla="*/ 20 w 36"/>
                <a:gd name="T17" fmla="*/ 8 h 42"/>
                <a:gd name="T18" fmla="*/ 20 w 36"/>
                <a:gd name="T19" fmla="*/ 8 h 42"/>
                <a:gd name="T20" fmla="*/ 16 w 36"/>
                <a:gd name="T21" fmla="*/ 10 h 42"/>
                <a:gd name="T22" fmla="*/ 16 w 36"/>
                <a:gd name="T23" fmla="*/ 10 h 42"/>
                <a:gd name="T24" fmla="*/ 12 w 36"/>
                <a:gd name="T25" fmla="*/ 12 h 42"/>
                <a:gd name="T26" fmla="*/ 12 w 36"/>
                <a:gd name="T27" fmla="*/ 12 h 42"/>
                <a:gd name="T28" fmla="*/ 10 w 36"/>
                <a:gd name="T29" fmla="*/ 14 h 42"/>
                <a:gd name="T30" fmla="*/ 10 w 36"/>
                <a:gd name="T31" fmla="*/ 14 h 42"/>
                <a:gd name="T32" fmla="*/ 8 w 36"/>
                <a:gd name="T33" fmla="*/ 18 h 42"/>
                <a:gd name="T34" fmla="*/ 8 w 36"/>
                <a:gd name="T35" fmla="*/ 42 h 42"/>
                <a:gd name="T36" fmla="*/ 0 w 36"/>
                <a:gd name="T37" fmla="*/ 42 h 42"/>
                <a:gd name="T38" fmla="*/ 0 w 36"/>
                <a:gd name="T39" fmla="*/ 2 h 42"/>
                <a:gd name="T40" fmla="*/ 6 w 36"/>
                <a:gd name="T41" fmla="*/ 2 h 42"/>
                <a:gd name="T42" fmla="*/ 6 w 36"/>
                <a:gd name="T43" fmla="*/ 10 h 42"/>
                <a:gd name="T44" fmla="*/ 6 w 36"/>
                <a:gd name="T45" fmla="*/ 10 h 42"/>
                <a:gd name="T46" fmla="*/ 10 w 36"/>
                <a:gd name="T47" fmla="*/ 6 h 42"/>
                <a:gd name="T48" fmla="*/ 14 w 36"/>
                <a:gd name="T49" fmla="*/ 4 h 42"/>
                <a:gd name="T50" fmla="*/ 14 w 36"/>
                <a:gd name="T51" fmla="*/ 4 h 42"/>
                <a:gd name="T52" fmla="*/ 18 w 36"/>
                <a:gd name="T53" fmla="*/ 2 h 42"/>
                <a:gd name="T54" fmla="*/ 24 w 36"/>
                <a:gd name="T55" fmla="*/ 0 h 42"/>
                <a:gd name="T56" fmla="*/ 24 w 36"/>
                <a:gd name="T57" fmla="*/ 0 h 42"/>
                <a:gd name="T58" fmla="*/ 30 w 36"/>
                <a:gd name="T59" fmla="*/ 2 h 42"/>
                <a:gd name="T60" fmla="*/ 30 w 36"/>
                <a:gd name="T61" fmla="*/ 2 h 42"/>
                <a:gd name="T62" fmla="*/ 34 w 36"/>
                <a:gd name="T63" fmla="*/ 6 h 42"/>
                <a:gd name="T64" fmla="*/ 34 w 36"/>
                <a:gd name="T65" fmla="*/ 6 h 42"/>
                <a:gd name="T66" fmla="*/ 36 w 36"/>
                <a:gd name="T67" fmla="*/ 10 h 42"/>
                <a:gd name="T68" fmla="*/ 36 w 36"/>
                <a:gd name="T69" fmla="*/ 10 h 42"/>
                <a:gd name="T70" fmla="*/ 36 w 36"/>
                <a:gd name="T71" fmla="*/ 18 h 42"/>
                <a:gd name="T72" fmla="*/ 36 w 36"/>
                <a:gd name="T73" fmla="*/ 42 h 42"/>
                <a:gd name="T74" fmla="*/ 36 w 36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28" y="4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6"/>
            <p:cNvSpPr>
              <a:spLocks noEditPoints="1"/>
            </p:cNvSpPr>
            <p:nvPr/>
          </p:nvSpPr>
          <p:spPr bwMode="auto">
            <a:xfrm>
              <a:off x="5475288" y="3929063"/>
              <a:ext cx="41275" cy="57150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0 h 36"/>
                <a:gd name="T4" fmla="*/ 16 w 26"/>
                <a:gd name="T5" fmla="*/ 0 h 36"/>
                <a:gd name="T6" fmla="*/ 16 w 26"/>
                <a:gd name="T7" fmla="*/ 0 h 36"/>
                <a:gd name="T8" fmla="*/ 20 w 26"/>
                <a:gd name="T9" fmla="*/ 0 h 36"/>
                <a:gd name="T10" fmla="*/ 20 w 26"/>
                <a:gd name="T11" fmla="*/ 0 h 36"/>
                <a:gd name="T12" fmla="*/ 24 w 26"/>
                <a:gd name="T13" fmla="*/ 4 h 36"/>
                <a:gd name="T14" fmla="*/ 24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10 h 36"/>
                <a:gd name="T22" fmla="*/ 26 w 26"/>
                <a:gd name="T23" fmla="*/ 10 h 36"/>
                <a:gd name="T24" fmla="*/ 26 w 26"/>
                <a:gd name="T25" fmla="*/ 16 h 36"/>
                <a:gd name="T26" fmla="*/ 26 w 26"/>
                <a:gd name="T27" fmla="*/ 16 h 36"/>
                <a:gd name="T28" fmla="*/ 24 w 26"/>
                <a:gd name="T29" fmla="*/ 18 h 36"/>
                <a:gd name="T30" fmla="*/ 24 w 26"/>
                <a:gd name="T31" fmla="*/ 18 h 36"/>
                <a:gd name="T32" fmla="*/ 20 w 26"/>
                <a:gd name="T33" fmla="*/ 22 h 36"/>
                <a:gd name="T34" fmla="*/ 20 w 26"/>
                <a:gd name="T35" fmla="*/ 22 h 36"/>
                <a:gd name="T36" fmla="*/ 16 w 26"/>
                <a:gd name="T37" fmla="*/ 22 h 36"/>
                <a:gd name="T38" fmla="*/ 4 w 26"/>
                <a:gd name="T39" fmla="*/ 22 h 36"/>
                <a:gd name="T40" fmla="*/ 4 w 26"/>
                <a:gd name="T41" fmla="*/ 36 h 36"/>
                <a:gd name="T42" fmla="*/ 0 w 26"/>
                <a:gd name="T43" fmla="*/ 36 h 36"/>
                <a:gd name="T44" fmla="*/ 0 w 26"/>
                <a:gd name="T45" fmla="*/ 36 h 36"/>
                <a:gd name="T46" fmla="*/ 4 w 26"/>
                <a:gd name="T47" fmla="*/ 20 h 36"/>
                <a:gd name="T48" fmla="*/ 16 w 26"/>
                <a:gd name="T49" fmla="*/ 20 h 36"/>
                <a:gd name="T50" fmla="*/ 16 w 26"/>
                <a:gd name="T51" fmla="*/ 20 h 36"/>
                <a:gd name="T52" fmla="*/ 18 w 26"/>
                <a:gd name="T53" fmla="*/ 18 h 36"/>
                <a:gd name="T54" fmla="*/ 18 w 26"/>
                <a:gd name="T55" fmla="*/ 18 h 36"/>
                <a:gd name="T56" fmla="*/ 20 w 26"/>
                <a:gd name="T57" fmla="*/ 16 h 36"/>
                <a:gd name="T58" fmla="*/ 20 w 26"/>
                <a:gd name="T59" fmla="*/ 16 h 36"/>
                <a:gd name="T60" fmla="*/ 22 w 26"/>
                <a:gd name="T61" fmla="*/ 14 h 36"/>
                <a:gd name="T62" fmla="*/ 22 w 26"/>
                <a:gd name="T63" fmla="*/ 14 h 36"/>
                <a:gd name="T64" fmla="*/ 22 w 26"/>
                <a:gd name="T65" fmla="*/ 10 h 36"/>
                <a:gd name="T66" fmla="*/ 22 w 26"/>
                <a:gd name="T67" fmla="*/ 10 h 36"/>
                <a:gd name="T68" fmla="*/ 22 w 26"/>
                <a:gd name="T69" fmla="*/ 8 h 36"/>
                <a:gd name="T70" fmla="*/ 22 w 26"/>
                <a:gd name="T71" fmla="*/ 8 h 36"/>
                <a:gd name="T72" fmla="*/ 20 w 26"/>
                <a:gd name="T73" fmla="*/ 6 h 36"/>
                <a:gd name="T74" fmla="*/ 20 w 26"/>
                <a:gd name="T75" fmla="*/ 6 h 36"/>
                <a:gd name="T76" fmla="*/ 18 w 26"/>
                <a:gd name="T77" fmla="*/ 4 h 36"/>
                <a:gd name="T78" fmla="*/ 18 w 26"/>
                <a:gd name="T79" fmla="*/ 4 h 36"/>
                <a:gd name="T80" fmla="*/ 16 w 26"/>
                <a:gd name="T81" fmla="*/ 2 h 36"/>
                <a:gd name="T82" fmla="*/ 4 w 26"/>
                <a:gd name="T83" fmla="*/ 2 h 36"/>
                <a:gd name="T84" fmla="*/ 4 w 26"/>
                <a:gd name="T85" fmla="*/ 20 h 36"/>
                <a:gd name="T86" fmla="*/ 4 w 26"/>
                <a:gd name="T8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4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7"/>
            <p:cNvSpPr>
              <a:spLocks noEditPoints="1"/>
            </p:cNvSpPr>
            <p:nvPr/>
          </p:nvSpPr>
          <p:spPr bwMode="auto">
            <a:xfrm>
              <a:off x="5522913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6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10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8"/>
            <p:cNvSpPr/>
            <p:nvPr/>
          </p:nvSpPr>
          <p:spPr bwMode="auto">
            <a:xfrm>
              <a:off x="5570538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5592763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0"/>
            <p:cNvSpPr>
              <a:spLocks noEditPoints="1"/>
            </p:cNvSpPr>
            <p:nvPr/>
          </p:nvSpPr>
          <p:spPr bwMode="auto">
            <a:xfrm>
              <a:off x="5611813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1"/>
            <p:cNvSpPr/>
            <p:nvPr/>
          </p:nvSpPr>
          <p:spPr bwMode="auto">
            <a:xfrm>
              <a:off x="5662613" y="3941763"/>
              <a:ext cx="31750" cy="44450"/>
            </a:xfrm>
            <a:custGeom>
              <a:avLst/>
              <a:gdLst>
                <a:gd name="T0" fmla="*/ 20 w 20"/>
                <a:gd name="T1" fmla="*/ 28 h 28"/>
                <a:gd name="T2" fmla="*/ 18 w 20"/>
                <a:gd name="T3" fmla="*/ 28 h 28"/>
                <a:gd name="T4" fmla="*/ 18 w 20"/>
                <a:gd name="T5" fmla="*/ 12 h 28"/>
                <a:gd name="T6" fmla="*/ 18 w 20"/>
                <a:gd name="T7" fmla="*/ 12 h 28"/>
                <a:gd name="T8" fmla="*/ 16 w 20"/>
                <a:gd name="T9" fmla="*/ 6 h 28"/>
                <a:gd name="T10" fmla="*/ 16 w 20"/>
                <a:gd name="T11" fmla="*/ 6 h 28"/>
                <a:gd name="T12" fmla="*/ 14 w 20"/>
                <a:gd name="T13" fmla="*/ 4 h 28"/>
                <a:gd name="T14" fmla="*/ 12 w 20"/>
                <a:gd name="T15" fmla="*/ 4 h 28"/>
                <a:gd name="T16" fmla="*/ 12 w 20"/>
                <a:gd name="T17" fmla="*/ 4 h 28"/>
                <a:gd name="T18" fmla="*/ 8 w 20"/>
                <a:gd name="T19" fmla="*/ 4 h 28"/>
                <a:gd name="T20" fmla="*/ 8 w 20"/>
                <a:gd name="T21" fmla="*/ 4 h 28"/>
                <a:gd name="T22" fmla="*/ 6 w 20"/>
                <a:gd name="T23" fmla="*/ 6 h 28"/>
                <a:gd name="T24" fmla="*/ 6 w 20"/>
                <a:gd name="T25" fmla="*/ 6 h 28"/>
                <a:gd name="T26" fmla="*/ 4 w 20"/>
                <a:gd name="T27" fmla="*/ 8 h 28"/>
                <a:gd name="T28" fmla="*/ 4 w 20"/>
                <a:gd name="T29" fmla="*/ 8 h 28"/>
                <a:gd name="T30" fmla="*/ 2 w 20"/>
                <a:gd name="T31" fmla="*/ 12 h 28"/>
                <a:gd name="T32" fmla="*/ 2 w 20"/>
                <a:gd name="T33" fmla="*/ 28 h 28"/>
                <a:gd name="T34" fmla="*/ 0 w 20"/>
                <a:gd name="T35" fmla="*/ 28 h 28"/>
                <a:gd name="T36" fmla="*/ 0 w 20"/>
                <a:gd name="T37" fmla="*/ 2 h 28"/>
                <a:gd name="T38" fmla="*/ 2 w 20"/>
                <a:gd name="T39" fmla="*/ 2 h 28"/>
                <a:gd name="T40" fmla="*/ 2 w 20"/>
                <a:gd name="T41" fmla="*/ 8 h 28"/>
                <a:gd name="T42" fmla="*/ 2 w 20"/>
                <a:gd name="T43" fmla="*/ 8 h 28"/>
                <a:gd name="T44" fmla="*/ 6 w 20"/>
                <a:gd name="T45" fmla="*/ 2 h 28"/>
                <a:gd name="T46" fmla="*/ 6 w 20"/>
                <a:gd name="T47" fmla="*/ 2 h 28"/>
                <a:gd name="T48" fmla="*/ 14 w 20"/>
                <a:gd name="T49" fmla="*/ 0 h 28"/>
                <a:gd name="T50" fmla="*/ 14 w 20"/>
                <a:gd name="T51" fmla="*/ 0 h 28"/>
                <a:gd name="T52" fmla="*/ 16 w 20"/>
                <a:gd name="T53" fmla="*/ 2 h 28"/>
                <a:gd name="T54" fmla="*/ 16 w 20"/>
                <a:gd name="T55" fmla="*/ 2 h 28"/>
                <a:gd name="T56" fmla="*/ 20 w 20"/>
                <a:gd name="T57" fmla="*/ 4 h 28"/>
                <a:gd name="T58" fmla="*/ 20 w 20"/>
                <a:gd name="T59" fmla="*/ 4 h 28"/>
                <a:gd name="T60" fmla="*/ 20 w 20"/>
                <a:gd name="T61" fmla="*/ 8 h 28"/>
                <a:gd name="T62" fmla="*/ 20 w 20"/>
                <a:gd name="T63" fmla="*/ 8 h 28"/>
                <a:gd name="T64" fmla="*/ 20 w 20"/>
                <a:gd name="T65" fmla="*/ 12 h 28"/>
                <a:gd name="T66" fmla="*/ 20 w 20"/>
                <a:gd name="T67" fmla="*/ 28 h 28"/>
                <a:gd name="T68" fmla="*/ 20 w 20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8">
                  <a:moveTo>
                    <a:pt x="20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2"/>
            <p:cNvSpPr/>
            <p:nvPr/>
          </p:nvSpPr>
          <p:spPr bwMode="auto">
            <a:xfrm>
              <a:off x="5703888" y="392906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5729288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4"/>
            <p:cNvSpPr/>
            <p:nvPr/>
          </p:nvSpPr>
          <p:spPr bwMode="auto">
            <a:xfrm>
              <a:off x="5776913" y="3941763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8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4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6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2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8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5"/>
            <p:cNvSpPr>
              <a:spLocks noEditPoints="1"/>
            </p:cNvSpPr>
            <p:nvPr/>
          </p:nvSpPr>
          <p:spPr bwMode="auto">
            <a:xfrm>
              <a:off x="5815013" y="3941763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10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2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2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8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4 h 38"/>
                <a:gd name="T50" fmla="*/ 20 w 26"/>
                <a:gd name="T51" fmla="*/ 22 h 38"/>
                <a:gd name="T52" fmla="*/ 22 w 26"/>
                <a:gd name="T53" fmla="*/ 18 h 38"/>
                <a:gd name="T54" fmla="*/ 22 w 26"/>
                <a:gd name="T55" fmla="*/ 10 h 38"/>
                <a:gd name="T56" fmla="*/ 20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8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5865813" y="39449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2 h 26"/>
                <a:gd name="T28" fmla="*/ 10 w 24"/>
                <a:gd name="T29" fmla="*/ 22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0 h 26"/>
                <a:gd name="T36" fmla="*/ 16 w 24"/>
                <a:gd name="T37" fmla="*/ 20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0 h 26"/>
                <a:gd name="T50" fmla="*/ 24 w 24"/>
                <a:gd name="T51" fmla="*/ 20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7"/>
            <p:cNvSpPr>
              <a:spLocks noEditPoints="1"/>
            </p:cNvSpPr>
            <p:nvPr/>
          </p:nvSpPr>
          <p:spPr bwMode="auto">
            <a:xfrm>
              <a:off x="5910263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8"/>
            <p:cNvSpPr>
              <a:spLocks noEditPoints="1"/>
            </p:cNvSpPr>
            <p:nvPr/>
          </p:nvSpPr>
          <p:spPr bwMode="auto">
            <a:xfrm>
              <a:off x="547211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4 w 26"/>
                <a:gd name="T31" fmla="*/ 18 h 26"/>
                <a:gd name="T32" fmla="*/ 6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9"/>
            <p:cNvSpPr>
              <a:spLocks noEditPoints="1"/>
            </p:cNvSpPr>
            <p:nvPr/>
          </p:nvSpPr>
          <p:spPr bwMode="auto">
            <a:xfrm>
              <a:off x="5519738" y="4037013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0 w 26"/>
                <a:gd name="T7" fmla="*/ 18 h 38"/>
                <a:gd name="T8" fmla="*/ 0 w 26"/>
                <a:gd name="T9" fmla="*/ 14 h 38"/>
                <a:gd name="T10" fmla="*/ 0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2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2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4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6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18 w 26"/>
                <a:gd name="T45" fmla="*/ 32 h 38"/>
                <a:gd name="T46" fmla="*/ 20 w 26"/>
                <a:gd name="T47" fmla="*/ 30 h 38"/>
                <a:gd name="T48" fmla="*/ 22 w 26"/>
                <a:gd name="T49" fmla="*/ 22 h 38"/>
                <a:gd name="T50" fmla="*/ 18 w 26"/>
                <a:gd name="T51" fmla="*/ 26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4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8 h 38"/>
                <a:gd name="T64" fmla="*/ 22 w 26"/>
                <a:gd name="T65" fmla="*/ 10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4 h 38"/>
                <a:gd name="T72" fmla="*/ 12 w 26"/>
                <a:gd name="T73" fmla="*/ 2 h 38"/>
                <a:gd name="T74" fmla="*/ 8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4 h 38"/>
                <a:gd name="T82" fmla="*/ 4 w 26"/>
                <a:gd name="T83" fmla="*/ 18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55673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1"/>
            <p:cNvSpPr/>
            <p:nvPr/>
          </p:nvSpPr>
          <p:spPr bwMode="auto">
            <a:xfrm>
              <a:off x="5614988" y="4037013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4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20 h 26"/>
                <a:gd name="T14" fmla="*/ 18 w 20"/>
                <a:gd name="T15" fmla="*/ 18 h 26"/>
                <a:gd name="T16" fmla="*/ 16 w 20"/>
                <a:gd name="T17" fmla="*/ 16 h 26"/>
                <a:gd name="T18" fmla="*/ 14 w 20"/>
                <a:gd name="T19" fmla="*/ 16 h 26"/>
                <a:gd name="T20" fmla="*/ 10 w 20"/>
                <a:gd name="T21" fmla="*/ 14 h 26"/>
                <a:gd name="T22" fmla="*/ 6 w 20"/>
                <a:gd name="T23" fmla="*/ 14 h 26"/>
                <a:gd name="T24" fmla="*/ 4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4 h 26"/>
                <a:gd name="T42" fmla="*/ 18 w 20"/>
                <a:gd name="T43" fmla="*/ 6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4 h 26"/>
                <a:gd name="T52" fmla="*/ 4 w 20"/>
                <a:gd name="T53" fmla="*/ 4 h 26"/>
                <a:gd name="T54" fmla="*/ 4 w 20"/>
                <a:gd name="T55" fmla="*/ 8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6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2"/>
            <p:cNvSpPr/>
            <p:nvPr/>
          </p:nvSpPr>
          <p:spPr bwMode="auto">
            <a:xfrm>
              <a:off x="5653088" y="4024313"/>
              <a:ext cx="22225" cy="53975"/>
            </a:xfrm>
            <a:custGeom>
              <a:avLst/>
              <a:gdLst>
                <a:gd name="T0" fmla="*/ 14 w 14"/>
                <a:gd name="T1" fmla="*/ 32 h 34"/>
                <a:gd name="T2" fmla="*/ 14 w 14"/>
                <a:gd name="T3" fmla="*/ 32 h 34"/>
                <a:gd name="T4" fmla="*/ 14 w 14"/>
                <a:gd name="T5" fmla="*/ 34 h 34"/>
                <a:gd name="T6" fmla="*/ 14 w 14"/>
                <a:gd name="T7" fmla="*/ 34 h 34"/>
                <a:gd name="T8" fmla="*/ 12 w 14"/>
                <a:gd name="T9" fmla="*/ 34 h 34"/>
                <a:gd name="T10" fmla="*/ 12 w 14"/>
                <a:gd name="T11" fmla="*/ 34 h 34"/>
                <a:gd name="T12" fmla="*/ 12 w 14"/>
                <a:gd name="T13" fmla="*/ 34 h 34"/>
                <a:gd name="T14" fmla="*/ 12 w 14"/>
                <a:gd name="T15" fmla="*/ 34 h 34"/>
                <a:gd name="T16" fmla="*/ 10 w 14"/>
                <a:gd name="T17" fmla="*/ 34 h 34"/>
                <a:gd name="T18" fmla="*/ 10 w 14"/>
                <a:gd name="T19" fmla="*/ 34 h 34"/>
                <a:gd name="T20" fmla="*/ 6 w 14"/>
                <a:gd name="T21" fmla="*/ 34 h 34"/>
                <a:gd name="T22" fmla="*/ 6 w 14"/>
                <a:gd name="T23" fmla="*/ 34 h 34"/>
                <a:gd name="T24" fmla="*/ 6 w 14"/>
                <a:gd name="T25" fmla="*/ 34 h 34"/>
                <a:gd name="T26" fmla="*/ 6 w 14"/>
                <a:gd name="T27" fmla="*/ 34 h 34"/>
                <a:gd name="T28" fmla="*/ 4 w 14"/>
                <a:gd name="T29" fmla="*/ 32 h 34"/>
                <a:gd name="T30" fmla="*/ 4 w 14"/>
                <a:gd name="T31" fmla="*/ 32 h 34"/>
                <a:gd name="T32" fmla="*/ 4 w 14"/>
                <a:gd name="T33" fmla="*/ 30 h 34"/>
                <a:gd name="T34" fmla="*/ 4 w 14"/>
                <a:gd name="T35" fmla="*/ 10 h 34"/>
                <a:gd name="T36" fmla="*/ 0 w 14"/>
                <a:gd name="T37" fmla="*/ 10 h 34"/>
                <a:gd name="T38" fmla="*/ 0 w 14"/>
                <a:gd name="T39" fmla="*/ 8 h 34"/>
                <a:gd name="T40" fmla="*/ 4 w 14"/>
                <a:gd name="T41" fmla="*/ 8 h 34"/>
                <a:gd name="T42" fmla="*/ 4 w 14"/>
                <a:gd name="T43" fmla="*/ 0 h 34"/>
                <a:gd name="T44" fmla="*/ 6 w 14"/>
                <a:gd name="T45" fmla="*/ 0 h 34"/>
                <a:gd name="T46" fmla="*/ 6 w 14"/>
                <a:gd name="T47" fmla="*/ 8 h 34"/>
                <a:gd name="T48" fmla="*/ 12 w 14"/>
                <a:gd name="T49" fmla="*/ 8 h 34"/>
                <a:gd name="T50" fmla="*/ 12 w 14"/>
                <a:gd name="T51" fmla="*/ 10 h 34"/>
                <a:gd name="T52" fmla="*/ 6 w 14"/>
                <a:gd name="T53" fmla="*/ 10 h 34"/>
                <a:gd name="T54" fmla="*/ 6 w 14"/>
                <a:gd name="T55" fmla="*/ 28 h 34"/>
                <a:gd name="T56" fmla="*/ 6 w 14"/>
                <a:gd name="T57" fmla="*/ 28 h 34"/>
                <a:gd name="T58" fmla="*/ 8 w 14"/>
                <a:gd name="T59" fmla="*/ 30 h 34"/>
                <a:gd name="T60" fmla="*/ 8 w 14"/>
                <a:gd name="T61" fmla="*/ 30 h 34"/>
                <a:gd name="T62" fmla="*/ 10 w 14"/>
                <a:gd name="T63" fmla="*/ 32 h 34"/>
                <a:gd name="T64" fmla="*/ 10 w 14"/>
                <a:gd name="T65" fmla="*/ 32 h 34"/>
                <a:gd name="T66" fmla="*/ 12 w 14"/>
                <a:gd name="T67" fmla="*/ 30 h 34"/>
                <a:gd name="T68" fmla="*/ 12 w 14"/>
                <a:gd name="T69" fmla="*/ 30 h 34"/>
                <a:gd name="T70" fmla="*/ 14 w 14"/>
                <a:gd name="T71" fmla="*/ 30 h 34"/>
                <a:gd name="T72" fmla="*/ 14 w 14"/>
                <a:gd name="T73" fmla="*/ 32 h 34"/>
                <a:gd name="T74" fmla="*/ 14 w 14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4">
                  <a:moveTo>
                    <a:pt x="14" y="32"/>
                  </a:move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"/>
            <p:cNvSpPr>
              <a:spLocks noEditPoints="1"/>
            </p:cNvSpPr>
            <p:nvPr/>
          </p:nvSpPr>
          <p:spPr bwMode="auto">
            <a:xfrm>
              <a:off x="5681663" y="4037013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2 h 26"/>
                <a:gd name="T16" fmla="*/ 10 w 22"/>
                <a:gd name="T17" fmla="*/ 10 h 26"/>
                <a:gd name="T18" fmla="*/ 14 w 22"/>
                <a:gd name="T19" fmla="*/ 12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4 h 26"/>
                <a:gd name="T30" fmla="*/ 0 w 22"/>
                <a:gd name="T31" fmla="*/ 4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4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4 h 26"/>
                <a:gd name="T60" fmla="*/ 16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4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2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572293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4 h 26"/>
                <a:gd name="T42" fmla="*/ 20 w 22"/>
                <a:gd name="T43" fmla="*/ 6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8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5767388" y="4071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0 w 2"/>
                <a:gd name="T5" fmla="*/ 4 h 8"/>
                <a:gd name="T6" fmla="*/ 0 w 2"/>
                <a:gd name="T7" fmla="*/ 0 h 8"/>
                <a:gd name="T8" fmla="*/ 2 w 2"/>
                <a:gd name="T9" fmla="*/ 0 h 8"/>
                <a:gd name="T10" fmla="*/ 2 w 2"/>
                <a:gd name="T11" fmla="*/ 4 h 8"/>
                <a:gd name="T12" fmla="*/ 2 w 2"/>
                <a:gd name="T13" fmla="*/ 8 h 8"/>
                <a:gd name="T14" fmla="*/ 0 w 2"/>
                <a:gd name="T15" fmla="*/ 8 h 8"/>
                <a:gd name="T16" fmla="*/ 0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5805488" y="4037013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8 w 22"/>
                <a:gd name="T19" fmla="*/ 4 h 26"/>
                <a:gd name="T20" fmla="*/ 8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0 h 26"/>
                <a:gd name="T54" fmla="*/ 16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7"/>
            <p:cNvSpPr>
              <a:spLocks noEditPoints="1"/>
            </p:cNvSpPr>
            <p:nvPr/>
          </p:nvSpPr>
          <p:spPr bwMode="auto">
            <a:xfrm>
              <a:off x="58467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"/>
            <p:cNvSpPr>
              <a:spLocks noEditPoints="1"/>
            </p:cNvSpPr>
            <p:nvPr/>
          </p:nvSpPr>
          <p:spPr bwMode="auto">
            <a:xfrm>
              <a:off x="5894388" y="4037013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6 w 26"/>
                <a:gd name="T3" fmla="*/ 26 h 36"/>
                <a:gd name="T4" fmla="*/ 4 w 26"/>
                <a:gd name="T5" fmla="*/ 22 h 36"/>
                <a:gd name="T6" fmla="*/ 0 w 26"/>
                <a:gd name="T7" fmla="*/ 18 h 36"/>
                <a:gd name="T8" fmla="*/ 0 w 26"/>
                <a:gd name="T9" fmla="*/ 14 h 36"/>
                <a:gd name="T10" fmla="*/ 0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2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6 h 36"/>
                <a:gd name="T42" fmla="*/ 12 w 26"/>
                <a:gd name="T43" fmla="*/ 26 h 36"/>
                <a:gd name="T44" fmla="*/ 12 w 26"/>
                <a:gd name="T45" fmla="*/ 24 h 36"/>
                <a:gd name="T46" fmla="*/ 16 w 26"/>
                <a:gd name="T47" fmla="*/ 24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0 w 26"/>
                <a:gd name="T57" fmla="*/ 6 h 36"/>
                <a:gd name="T58" fmla="*/ 18 w 26"/>
                <a:gd name="T59" fmla="*/ 4 h 36"/>
                <a:gd name="T60" fmla="*/ 16 w 26"/>
                <a:gd name="T61" fmla="*/ 4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10 h 36"/>
                <a:gd name="T70" fmla="*/ 4 w 26"/>
                <a:gd name="T71" fmla="*/ 14 h 36"/>
                <a:gd name="T72" fmla="*/ 4 w 26"/>
                <a:gd name="T73" fmla="*/ 18 h 36"/>
                <a:gd name="T74" fmla="*/ 6 w 26"/>
                <a:gd name="T75" fmla="*/ 20 h 36"/>
                <a:gd name="T76" fmla="*/ 10 w 26"/>
                <a:gd name="T77" fmla="*/ 22 h 36"/>
                <a:gd name="T78" fmla="*/ 12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5945188" y="4037013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4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4 h 26"/>
                <a:gd name="T32" fmla="*/ 12 w 24"/>
                <a:gd name="T33" fmla="*/ 24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4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6 h 26"/>
                <a:gd name="T78" fmla="*/ 16 w 24"/>
                <a:gd name="T79" fmla="*/ 26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0"/>
            <p:cNvSpPr>
              <a:spLocks noEditPoints="1"/>
            </p:cNvSpPr>
            <p:nvPr/>
          </p:nvSpPr>
          <p:spPr bwMode="auto">
            <a:xfrm>
              <a:off x="5989638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1"/>
            <p:cNvSpPr/>
            <p:nvPr/>
          </p:nvSpPr>
          <p:spPr bwMode="auto">
            <a:xfrm>
              <a:off x="5472113" y="412908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8 w 20"/>
                <a:gd name="T15" fmla="*/ 18 h 28"/>
                <a:gd name="T16" fmla="*/ 16 w 20"/>
                <a:gd name="T17" fmla="*/ 16 h 28"/>
                <a:gd name="T18" fmla="*/ 14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4 w 20"/>
                <a:gd name="T25" fmla="*/ 12 h 28"/>
                <a:gd name="T26" fmla="*/ 2 w 20"/>
                <a:gd name="T27" fmla="*/ 12 h 28"/>
                <a:gd name="T28" fmla="*/ 2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8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6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6 w 20"/>
                <a:gd name="T65" fmla="*/ 14 h 28"/>
                <a:gd name="T66" fmla="*/ 18 w 20"/>
                <a:gd name="T67" fmla="*/ 16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2"/>
            <p:cNvSpPr>
              <a:spLocks noEditPoints="1"/>
            </p:cNvSpPr>
            <p:nvPr/>
          </p:nvSpPr>
          <p:spPr bwMode="auto">
            <a:xfrm>
              <a:off x="551338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3"/>
            <p:cNvSpPr/>
            <p:nvPr/>
          </p:nvSpPr>
          <p:spPr bwMode="auto">
            <a:xfrm>
              <a:off x="5526088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6 w 16"/>
                <a:gd name="T5" fmla="*/ 34 h 36"/>
                <a:gd name="T6" fmla="*/ 16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6 w 16"/>
                <a:gd name="T29" fmla="*/ 32 h 36"/>
                <a:gd name="T30" fmla="*/ 6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10 w 16"/>
                <a:gd name="T59" fmla="*/ 32 h 36"/>
                <a:gd name="T60" fmla="*/ 10 w 16"/>
                <a:gd name="T61" fmla="*/ 32 h 36"/>
                <a:gd name="T62" fmla="*/ 12 w 16"/>
                <a:gd name="T63" fmla="*/ 32 h 36"/>
                <a:gd name="T64" fmla="*/ 12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6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4"/>
            <p:cNvSpPr>
              <a:spLocks noEditPoints="1"/>
            </p:cNvSpPr>
            <p:nvPr/>
          </p:nvSpPr>
          <p:spPr bwMode="auto">
            <a:xfrm>
              <a:off x="5573713" y="412908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6 w 24"/>
                <a:gd name="T3" fmla="*/ 26 h 28"/>
                <a:gd name="T4" fmla="*/ 4 w 24"/>
                <a:gd name="T5" fmla="*/ 26 h 28"/>
                <a:gd name="T6" fmla="*/ 2 w 24"/>
                <a:gd name="T7" fmla="*/ 22 h 28"/>
                <a:gd name="T8" fmla="*/ 0 w 24"/>
                <a:gd name="T9" fmla="*/ 20 h 28"/>
                <a:gd name="T10" fmla="*/ 2 w 24"/>
                <a:gd name="T11" fmla="*/ 16 h 28"/>
                <a:gd name="T12" fmla="*/ 4 w 24"/>
                <a:gd name="T13" fmla="*/ 14 h 28"/>
                <a:gd name="T14" fmla="*/ 8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20 w 24"/>
                <a:gd name="T21" fmla="*/ 10 h 28"/>
                <a:gd name="T22" fmla="*/ 18 w 24"/>
                <a:gd name="T23" fmla="*/ 6 h 28"/>
                <a:gd name="T24" fmla="*/ 16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8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4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6 w 24"/>
                <a:gd name="T53" fmla="*/ 26 h 28"/>
                <a:gd name="T54" fmla="*/ 10 w 24"/>
                <a:gd name="T55" fmla="*/ 28 h 28"/>
                <a:gd name="T56" fmla="*/ 10 w 24"/>
                <a:gd name="T57" fmla="*/ 26 h 28"/>
                <a:gd name="T58" fmla="*/ 16 w 24"/>
                <a:gd name="T59" fmla="*/ 24 h 28"/>
                <a:gd name="T60" fmla="*/ 18 w 24"/>
                <a:gd name="T61" fmla="*/ 22 h 28"/>
                <a:gd name="T62" fmla="*/ 20 w 24"/>
                <a:gd name="T63" fmla="*/ 20 h 28"/>
                <a:gd name="T64" fmla="*/ 20 w 24"/>
                <a:gd name="T65" fmla="*/ 20 h 28"/>
                <a:gd name="T66" fmla="*/ 20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5"/>
            <p:cNvSpPr/>
            <p:nvPr/>
          </p:nvSpPr>
          <p:spPr bwMode="auto">
            <a:xfrm>
              <a:off x="5621338" y="4129088"/>
              <a:ext cx="63500" cy="44450"/>
            </a:xfrm>
            <a:custGeom>
              <a:avLst/>
              <a:gdLst>
                <a:gd name="T0" fmla="*/ 40 w 40"/>
                <a:gd name="T1" fmla="*/ 28 h 28"/>
                <a:gd name="T2" fmla="*/ 36 w 40"/>
                <a:gd name="T3" fmla="*/ 28 h 28"/>
                <a:gd name="T4" fmla="*/ 36 w 40"/>
                <a:gd name="T5" fmla="*/ 12 h 28"/>
                <a:gd name="T6" fmla="*/ 36 w 40"/>
                <a:gd name="T7" fmla="*/ 12 h 28"/>
                <a:gd name="T8" fmla="*/ 34 w 40"/>
                <a:gd name="T9" fmla="*/ 6 h 28"/>
                <a:gd name="T10" fmla="*/ 34 w 40"/>
                <a:gd name="T11" fmla="*/ 6 h 28"/>
                <a:gd name="T12" fmla="*/ 32 w 40"/>
                <a:gd name="T13" fmla="*/ 4 h 28"/>
                <a:gd name="T14" fmla="*/ 30 w 40"/>
                <a:gd name="T15" fmla="*/ 4 h 28"/>
                <a:gd name="T16" fmla="*/ 30 w 40"/>
                <a:gd name="T17" fmla="*/ 4 h 28"/>
                <a:gd name="T18" fmla="*/ 28 w 40"/>
                <a:gd name="T19" fmla="*/ 4 h 28"/>
                <a:gd name="T20" fmla="*/ 28 w 40"/>
                <a:gd name="T21" fmla="*/ 4 h 28"/>
                <a:gd name="T22" fmla="*/ 24 w 40"/>
                <a:gd name="T23" fmla="*/ 6 h 28"/>
                <a:gd name="T24" fmla="*/ 24 w 40"/>
                <a:gd name="T25" fmla="*/ 6 h 28"/>
                <a:gd name="T26" fmla="*/ 22 w 40"/>
                <a:gd name="T27" fmla="*/ 8 h 28"/>
                <a:gd name="T28" fmla="*/ 22 w 40"/>
                <a:gd name="T29" fmla="*/ 8 h 28"/>
                <a:gd name="T30" fmla="*/ 22 w 40"/>
                <a:gd name="T31" fmla="*/ 12 h 28"/>
                <a:gd name="T32" fmla="*/ 22 w 40"/>
                <a:gd name="T33" fmla="*/ 28 h 28"/>
                <a:gd name="T34" fmla="*/ 18 w 40"/>
                <a:gd name="T35" fmla="*/ 28 h 28"/>
                <a:gd name="T36" fmla="*/ 18 w 40"/>
                <a:gd name="T37" fmla="*/ 12 h 28"/>
                <a:gd name="T38" fmla="*/ 18 w 40"/>
                <a:gd name="T39" fmla="*/ 12 h 28"/>
                <a:gd name="T40" fmla="*/ 16 w 40"/>
                <a:gd name="T41" fmla="*/ 6 h 28"/>
                <a:gd name="T42" fmla="*/ 16 w 40"/>
                <a:gd name="T43" fmla="*/ 6 h 28"/>
                <a:gd name="T44" fmla="*/ 14 w 40"/>
                <a:gd name="T45" fmla="*/ 4 h 28"/>
                <a:gd name="T46" fmla="*/ 12 w 40"/>
                <a:gd name="T47" fmla="*/ 4 h 28"/>
                <a:gd name="T48" fmla="*/ 12 w 40"/>
                <a:gd name="T49" fmla="*/ 4 h 28"/>
                <a:gd name="T50" fmla="*/ 8 w 40"/>
                <a:gd name="T51" fmla="*/ 6 h 28"/>
                <a:gd name="T52" fmla="*/ 8 w 40"/>
                <a:gd name="T53" fmla="*/ 6 h 28"/>
                <a:gd name="T54" fmla="*/ 4 w 40"/>
                <a:gd name="T55" fmla="*/ 12 h 28"/>
                <a:gd name="T56" fmla="*/ 4 w 40"/>
                <a:gd name="T57" fmla="*/ 28 h 28"/>
                <a:gd name="T58" fmla="*/ 0 w 40"/>
                <a:gd name="T59" fmla="*/ 28 h 28"/>
                <a:gd name="T60" fmla="*/ 0 w 40"/>
                <a:gd name="T61" fmla="*/ 0 h 28"/>
                <a:gd name="T62" fmla="*/ 4 w 40"/>
                <a:gd name="T63" fmla="*/ 0 h 28"/>
                <a:gd name="T64" fmla="*/ 4 w 40"/>
                <a:gd name="T65" fmla="*/ 6 h 28"/>
                <a:gd name="T66" fmla="*/ 4 w 40"/>
                <a:gd name="T67" fmla="*/ 6 h 28"/>
                <a:gd name="T68" fmla="*/ 8 w 40"/>
                <a:gd name="T69" fmla="*/ 2 h 28"/>
                <a:gd name="T70" fmla="*/ 8 w 40"/>
                <a:gd name="T71" fmla="*/ 2 h 28"/>
                <a:gd name="T72" fmla="*/ 14 w 40"/>
                <a:gd name="T73" fmla="*/ 0 h 28"/>
                <a:gd name="T74" fmla="*/ 14 w 40"/>
                <a:gd name="T75" fmla="*/ 0 h 28"/>
                <a:gd name="T76" fmla="*/ 18 w 40"/>
                <a:gd name="T77" fmla="*/ 2 h 28"/>
                <a:gd name="T78" fmla="*/ 18 w 40"/>
                <a:gd name="T79" fmla="*/ 2 h 28"/>
                <a:gd name="T80" fmla="*/ 22 w 40"/>
                <a:gd name="T81" fmla="*/ 8 h 28"/>
                <a:gd name="T82" fmla="*/ 22 w 40"/>
                <a:gd name="T83" fmla="*/ 8 h 28"/>
                <a:gd name="T84" fmla="*/ 26 w 40"/>
                <a:gd name="T85" fmla="*/ 2 h 28"/>
                <a:gd name="T86" fmla="*/ 32 w 40"/>
                <a:gd name="T87" fmla="*/ 0 h 28"/>
                <a:gd name="T88" fmla="*/ 32 w 40"/>
                <a:gd name="T89" fmla="*/ 0 h 28"/>
                <a:gd name="T90" fmla="*/ 36 w 40"/>
                <a:gd name="T91" fmla="*/ 2 h 28"/>
                <a:gd name="T92" fmla="*/ 36 w 40"/>
                <a:gd name="T93" fmla="*/ 2 h 28"/>
                <a:gd name="T94" fmla="*/ 38 w 40"/>
                <a:gd name="T95" fmla="*/ 4 h 28"/>
                <a:gd name="T96" fmla="*/ 38 w 40"/>
                <a:gd name="T97" fmla="*/ 4 h 28"/>
                <a:gd name="T98" fmla="*/ 38 w 40"/>
                <a:gd name="T99" fmla="*/ 8 h 28"/>
                <a:gd name="T100" fmla="*/ 38 w 40"/>
                <a:gd name="T101" fmla="*/ 8 h 28"/>
                <a:gd name="T102" fmla="*/ 40 w 40"/>
                <a:gd name="T103" fmla="*/ 12 h 28"/>
                <a:gd name="T104" fmla="*/ 40 w 40"/>
                <a:gd name="T105" fmla="*/ 28 h 28"/>
                <a:gd name="T106" fmla="*/ 40 w 40"/>
                <a:gd name="T10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28">
                  <a:moveTo>
                    <a:pt x="40" y="28"/>
                  </a:moveTo>
                  <a:lnTo>
                    <a:pt x="36" y="2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6"/>
            <p:cNvSpPr>
              <a:spLocks noEditPoints="1"/>
            </p:cNvSpPr>
            <p:nvPr/>
          </p:nvSpPr>
          <p:spPr bwMode="auto">
            <a:xfrm>
              <a:off x="5691188" y="412908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7"/>
            <p:cNvSpPr/>
            <p:nvPr/>
          </p:nvSpPr>
          <p:spPr bwMode="auto">
            <a:xfrm>
              <a:off x="5738813" y="4116388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2 w 14"/>
                <a:gd name="T33" fmla="*/ 30 h 36"/>
                <a:gd name="T34" fmla="*/ 2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2 w 14"/>
                <a:gd name="T41" fmla="*/ 8 h 36"/>
                <a:gd name="T42" fmla="*/ 2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8"/>
            <p:cNvSpPr/>
            <p:nvPr/>
          </p:nvSpPr>
          <p:spPr bwMode="auto">
            <a:xfrm>
              <a:off x="5786438" y="4129088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0 w 24"/>
                <a:gd name="T5" fmla="*/ 8 h 28"/>
                <a:gd name="T6" fmla="*/ 0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2 w 24"/>
                <a:gd name="T17" fmla="*/ 0 h 28"/>
                <a:gd name="T18" fmla="*/ 12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0 w 24"/>
                <a:gd name="T27" fmla="*/ 8 h 28"/>
                <a:gd name="T28" fmla="*/ 20 w 24"/>
                <a:gd name="T29" fmla="*/ 8 h 28"/>
                <a:gd name="T30" fmla="*/ 16 w 24"/>
                <a:gd name="T31" fmla="*/ 4 h 28"/>
                <a:gd name="T32" fmla="*/ 16 w 24"/>
                <a:gd name="T33" fmla="*/ 4 h 28"/>
                <a:gd name="T34" fmla="*/ 12 w 24"/>
                <a:gd name="T35" fmla="*/ 4 h 28"/>
                <a:gd name="T36" fmla="*/ 12 w 24"/>
                <a:gd name="T37" fmla="*/ 4 h 28"/>
                <a:gd name="T38" fmla="*/ 8 w 24"/>
                <a:gd name="T39" fmla="*/ 4 h 28"/>
                <a:gd name="T40" fmla="*/ 8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2 w 24"/>
                <a:gd name="T51" fmla="*/ 14 h 28"/>
                <a:gd name="T52" fmla="*/ 2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8 w 24"/>
                <a:gd name="T63" fmla="*/ 24 h 28"/>
                <a:gd name="T64" fmla="*/ 8 w 24"/>
                <a:gd name="T65" fmla="*/ 24 h 28"/>
                <a:gd name="T66" fmla="*/ 12 w 24"/>
                <a:gd name="T67" fmla="*/ 24 h 28"/>
                <a:gd name="T68" fmla="*/ 12 w 24"/>
                <a:gd name="T69" fmla="*/ 24 h 28"/>
                <a:gd name="T70" fmla="*/ 14 w 24"/>
                <a:gd name="T71" fmla="*/ 24 h 28"/>
                <a:gd name="T72" fmla="*/ 14 w 24"/>
                <a:gd name="T73" fmla="*/ 24 h 28"/>
                <a:gd name="T74" fmla="*/ 18 w 24"/>
                <a:gd name="T75" fmla="*/ 24 h 28"/>
                <a:gd name="T76" fmla="*/ 18 w 24"/>
                <a:gd name="T77" fmla="*/ 24 h 28"/>
                <a:gd name="T78" fmla="*/ 20 w 24"/>
                <a:gd name="T79" fmla="*/ 22 h 28"/>
                <a:gd name="T80" fmla="*/ 20 w 24"/>
                <a:gd name="T81" fmla="*/ 22 h 28"/>
                <a:gd name="T82" fmla="*/ 20 w 24"/>
                <a:gd name="T83" fmla="*/ 20 h 28"/>
                <a:gd name="T84" fmla="*/ 24 w 24"/>
                <a:gd name="T85" fmla="*/ 22 h 28"/>
                <a:gd name="T86" fmla="*/ 24 w 24"/>
                <a:gd name="T87" fmla="*/ 22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6 w 24"/>
                <a:gd name="T97" fmla="*/ 28 h 28"/>
                <a:gd name="T98" fmla="*/ 16 w 24"/>
                <a:gd name="T99" fmla="*/ 28 h 28"/>
                <a:gd name="T100" fmla="*/ 12 w 24"/>
                <a:gd name="T101" fmla="*/ 28 h 28"/>
                <a:gd name="T102" fmla="*/ 12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0 w 24"/>
                <a:gd name="T113" fmla="*/ 20 h 28"/>
                <a:gd name="T114" fmla="*/ 0 w 24"/>
                <a:gd name="T115" fmla="*/ 20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9"/>
            <p:cNvSpPr>
              <a:spLocks noEditPoints="1"/>
            </p:cNvSpPr>
            <p:nvPr/>
          </p:nvSpPr>
          <p:spPr bwMode="auto">
            <a:xfrm>
              <a:off x="5827713" y="412908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20 h 28"/>
                <a:gd name="T28" fmla="*/ 24 w 26"/>
                <a:gd name="T29" fmla="*/ 24 h 28"/>
                <a:gd name="T30" fmla="*/ 18 w 26"/>
                <a:gd name="T31" fmla="*/ 26 h 28"/>
                <a:gd name="T32" fmla="*/ 14 w 26"/>
                <a:gd name="T33" fmla="*/ 28 h 28"/>
                <a:gd name="T34" fmla="*/ 4 w 26"/>
                <a:gd name="T35" fmla="*/ 14 h 28"/>
                <a:gd name="T36" fmla="*/ 6 w 26"/>
                <a:gd name="T37" fmla="*/ 18 h 28"/>
                <a:gd name="T38" fmla="*/ 8 w 26"/>
                <a:gd name="T39" fmla="*/ 22 h 28"/>
                <a:gd name="T40" fmla="*/ 10 w 26"/>
                <a:gd name="T41" fmla="*/ 24 h 28"/>
                <a:gd name="T42" fmla="*/ 14 w 26"/>
                <a:gd name="T43" fmla="*/ 24 h 28"/>
                <a:gd name="T44" fmla="*/ 18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4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8 w 26"/>
                <a:gd name="T57" fmla="*/ 4 h 28"/>
                <a:gd name="T58" fmla="*/ 14 w 26"/>
                <a:gd name="T59" fmla="*/ 4 h 28"/>
                <a:gd name="T60" fmla="*/ 10 w 26"/>
                <a:gd name="T61" fmla="*/ 4 h 28"/>
                <a:gd name="T62" fmla="*/ 8 w 26"/>
                <a:gd name="T63" fmla="*/ 6 h 28"/>
                <a:gd name="T64" fmla="*/ 6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0"/>
            <p:cNvSpPr/>
            <p:nvPr/>
          </p:nvSpPr>
          <p:spPr bwMode="auto">
            <a:xfrm>
              <a:off x="5878513" y="4129088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20 w 22"/>
                <a:gd name="T3" fmla="*/ 28 h 28"/>
                <a:gd name="T4" fmla="*/ 20 w 22"/>
                <a:gd name="T5" fmla="*/ 12 h 28"/>
                <a:gd name="T6" fmla="*/ 20 w 22"/>
                <a:gd name="T7" fmla="*/ 12 h 28"/>
                <a:gd name="T8" fmla="*/ 18 w 22"/>
                <a:gd name="T9" fmla="*/ 6 h 28"/>
                <a:gd name="T10" fmla="*/ 18 w 22"/>
                <a:gd name="T11" fmla="*/ 6 h 28"/>
                <a:gd name="T12" fmla="*/ 16 w 22"/>
                <a:gd name="T13" fmla="*/ 4 h 28"/>
                <a:gd name="T14" fmla="*/ 14 w 22"/>
                <a:gd name="T15" fmla="*/ 4 h 28"/>
                <a:gd name="T16" fmla="*/ 14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8 w 22"/>
                <a:gd name="T23" fmla="*/ 6 h 28"/>
                <a:gd name="T24" fmla="*/ 8 w 22"/>
                <a:gd name="T25" fmla="*/ 6 h 28"/>
                <a:gd name="T26" fmla="*/ 6 w 22"/>
                <a:gd name="T27" fmla="*/ 8 h 28"/>
                <a:gd name="T28" fmla="*/ 6 w 22"/>
                <a:gd name="T29" fmla="*/ 8 h 28"/>
                <a:gd name="T30" fmla="*/ 4 w 22"/>
                <a:gd name="T31" fmla="*/ 12 h 28"/>
                <a:gd name="T32" fmla="*/ 4 w 22"/>
                <a:gd name="T33" fmla="*/ 28 h 28"/>
                <a:gd name="T34" fmla="*/ 0 w 22"/>
                <a:gd name="T35" fmla="*/ 28 h 28"/>
                <a:gd name="T36" fmla="*/ 0 w 22"/>
                <a:gd name="T37" fmla="*/ 0 h 28"/>
                <a:gd name="T38" fmla="*/ 4 w 22"/>
                <a:gd name="T39" fmla="*/ 0 h 28"/>
                <a:gd name="T40" fmla="*/ 4 w 22"/>
                <a:gd name="T41" fmla="*/ 6 h 28"/>
                <a:gd name="T42" fmla="*/ 4 w 22"/>
                <a:gd name="T43" fmla="*/ 6 h 28"/>
                <a:gd name="T44" fmla="*/ 8 w 22"/>
                <a:gd name="T45" fmla="*/ 2 h 28"/>
                <a:gd name="T46" fmla="*/ 8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8 w 22"/>
                <a:gd name="T53" fmla="*/ 2 h 28"/>
                <a:gd name="T54" fmla="*/ 18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2 w 22"/>
                <a:gd name="T61" fmla="*/ 8 h 28"/>
                <a:gd name="T62" fmla="*/ 22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20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1"/>
            <p:cNvSpPr/>
            <p:nvPr/>
          </p:nvSpPr>
          <p:spPr bwMode="auto">
            <a:xfrm>
              <a:off x="5919788" y="4129088"/>
              <a:ext cx="41275" cy="44450"/>
            </a:xfrm>
            <a:custGeom>
              <a:avLst/>
              <a:gdLst>
                <a:gd name="T0" fmla="*/ 10 w 26"/>
                <a:gd name="T1" fmla="*/ 28 h 28"/>
                <a:gd name="T2" fmla="*/ 0 w 26"/>
                <a:gd name="T3" fmla="*/ 0 h 28"/>
                <a:gd name="T4" fmla="*/ 4 w 26"/>
                <a:gd name="T5" fmla="*/ 0 h 28"/>
                <a:gd name="T6" fmla="*/ 12 w 26"/>
                <a:gd name="T7" fmla="*/ 24 h 28"/>
                <a:gd name="T8" fmla="*/ 22 w 26"/>
                <a:gd name="T9" fmla="*/ 0 h 28"/>
                <a:gd name="T10" fmla="*/ 26 w 26"/>
                <a:gd name="T11" fmla="*/ 0 h 28"/>
                <a:gd name="T12" fmla="*/ 14 w 26"/>
                <a:gd name="T13" fmla="*/ 28 h 28"/>
                <a:gd name="T14" fmla="*/ 10 w 26"/>
                <a:gd name="T15" fmla="*/ 28 h 28"/>
                <a:gd name="T16" fmla="*/ 10 w 2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1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2"/>
            <p:cNvSpPr>
              <a:spLocks noEditPoints="1"/>
            </p:cNvSpPr>
            <p:nvPr/>
          </p:nvSpPr>
          <p:spPr bwMode="auto">
            <a:xfrm>
              <a:off x="5964238" y="4129088"/>
              <a:ext cx="34925" cy="44450"/>
            </a:xfrm>
            <a:custGeom>
              <a:avLst/>
              <a:gdLst>
                <a:gd name="T0" fmla="*/ 8 w 22"/>
                <a:gd name="T1" fmla="*/ 28 h 28"/>
                <a:gd name="T2" fmla="*/ 4 w 22"/>
                <a:gd name="T3" fmla="*/ 26 h 28"/>
                <a:gd name="T4" fmla="*/ 2 w 22"/>
                <a:gd name="T5" fmla="*/ 26 h 28"/>
                <a:gd name="T6" fmla="*/ 0 w 22"/>
                <a:gd name="T7" fmla="*/ 22 h 28"/>
                <a:gd name="T8" fmla="*/ 0 w 22"/>
                <a:gd name="T9" fmla="*/ 20 h 28"/>
                <a:gd name="T10" fmla="*/ 0 w 22"/>
                <a:gd name="T11" fmla="*/ 16 h 28"/>
                <a:gd name="T12" fmla="*/ 2 w 22"/>
                <a:gd name="T13" fmla="*/ 14 h 28"/>
                <a:gd name="T14" fmla="*/ 6 w 22"/>
                <a:gd name="T15" fmla="*/ 12 h 28"/>
                <a:gd name="T16" fmla="*/ 10 w 22"/>
                <a:gd name="T17" fmla="*/ 12 h 28"/>
                <a:gd name="T18" fmla="*/ 14 w 22"/>
                <a:gd name="T19" fmla="*/ 12 h 28"/>
                <a:gd name="T20" fmla="*/ 18 w 22"/>
                <a:gd name="T21" fmla="*/ 10 h 28"/>
                <a:gd name="T22" fmla="*/ 16 w 22"/>
                <a:gd name="T23" fmla="*/ 6 h 28"/>
                <a:gd name="T24" fmla="*/ 14 w 22"/>
                <a:gd name="T25" fmla="*/ 4 h 28"/>
                <a:gd name="T26" fmla="*/ 10 w 22"/>
                <a:gd name="T27" fmla="*/ 4 h 28"/>
                <a:gd name="T28" fmla="*/ 6 w 22"/>
                <a:gd name="T29" fmla="*/ 4 h 28"/>
                <a:gd name="T30" fmla="*/ 0 w 22"/>
                <a:gd name="T31" fmla="*/ 4 h 28"/>
                <a:gd name="T32" fmla="*/ 6 w 22"/>
                <a:gd name="T33" fmla="*/ 2 h 28"/>
                <a:gd name="T34" fmla="*/ 10 w 22"/>
                <a:gd name="T35" fmla="*/ 0 h 28"/>
                <a:gd name="T36" fmla="*/ 18 w 22"/>
                <a:gd name="T37" fmla="*/ 4 h 28"/>
                <a:gd name="T38" fmla="*/ 20 w 22"/>
                <a:gd name="T39" fmla="*/ 6 h 28"/>
                <a:gd name="T40" fmla="*/ 22 w 22"/>
                <a:gd name="T41" fmla="*/ 22 h 28"/>
                <a:gd name="T42" fmla="*/ 22 w 22"/>
                <a:gd name="T43" fmla="*/ 24 h 28"/>
                <a:gd name="T44" fmla="*/ 22 w 22"/>
                <a:gd name="T45" fmla="*/ 28 h 28"/>
                <a:gd name="T46" fmla="*/ 22 w 22"/>
                <a:gd name="T47" fmla="*/ 28 h 28"/>
                <a:gd name="T48" fmla="*/ 20 w 22"/>
                <a:gd name="T49" fmla="*/ 26 h 28"/>
                <a:gd name="T50" fmla="*/ 18 w 22"/>
                <a:gd name="T51" fmla="*/ 22 h 28"/>
                <a:gd name="T52" fmla="*/ 14 w 22"/>
                <a:gd name="T53" fmla="*/ 26 h 28"/>
                <a:gd name="T54" fmla="*/ 8 w 22"/>
                <a:gd name="T55" fmla="*/ 28 h 28"/>
                <a:gd name="T56" fmla="*/ 8 w 22"/>
                <a:gd name="T57" fmla="*/ 26 h 28"/>
                <a:gd name="T58" fmla="*/ 14 w 22"/>
                <a:gd name="T59" fmla="*/ 24 h 28"/>
                <a:gd name="T60" fmla="*/ 16 w 22"/>
                <a:gd name="T61" fmla="*/ 22 h 28"/>
                <a:gd name="T62" fmla="*/ 18 w 22"/>
                <a:gd name="T63" fmla="*/ 20 h 28"/>
                <a:gd name="T64" fmla="*/ 18 w 22"/>
                <a:gd name="T65" fmla="*/ 20 h 28"/>
                <a:gd name="T66" fmla="*/ 18 w 22"/>
                <a:gd name="T67" fmla="*/ 16 h 28"/>
                <a:gd name="T68" fmla="*/ 14 w 22"/>
                <a:gd name="T69" fmla="*/ 14 h 28"/>
                <a:gd name="T70" fmla="*/ 10 w 22"/>
                <a:gd name="T71" fmla="*/ 14 h 28"/>
                <a:gd name="T72" fmla="*/ 4 w 22"/>
                <a:gd name="T73" fmla="*/ 16 h 28"/>
                <a:gd name="T74" fmla="*/ 2 w 22"/>
                <a:gd name="T75" fmla="*/ 20 h 28"/>
                <a:gd name="T76" fmla="*/ 2 w 22"/>
                <a:gd name="T77" fmla="*/ 22 h 28"/>
                <a:gd name="T78" fmla="*/ 4 w 22"/>
                <a:gd name="T79" fmla="*/ 24 h 28"/>
                <a:gd name="T80" fmla="*/ 6 w 22"/>
                <a:gd name="T81" fmla="*/ 24 h 28"/>
                <a:gd name="T82" fmla="*/ 8 w 22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8">
                  <a:moveTo>
                    <a:pt x="8" y="28"/>
                  </a:move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3"/>
            <p:cNvSpPr/>
            <p:nvPr/>
          </p:nvSpPr>
          <p:spPr bwMode="auto">
            <a:xfrm>
              <a:off x="6008688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8 w 10"/>
                <a:gd name="T13" fmla="*/ 34 h 38"/>
                <a:gd name="T14" fmla="*/ 8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4"/>
            <p:cNvSpPr/>
            <p:nvPr/>
          </p:nvSpPr>
          <p:spPr bwMode="auto">
            <a:xfrm>
              <a:off x="6030913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5"/>
            <p:cNvSpPr>
              <a:spLocks noEditPoints="1"/>
            </p:cNvSpPr>
            <p:nvPr/>
          </p:nvSpPr>
          <p:spPr bwMode="auto">
            <a:xfrm>
              <a:off x="605313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6"/>
            <p:cNvSpPr/>
            <p:nvPr/>
          </p:nvSpPr>
          <p:spPr bwMode="auto">
            <a:xfrm>
              <a:off x="6065838" y="4129088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2 h 28"/>
                <a:gd name="T6" fmla="*/ 6 w 22"/>
                <a:gd name="T7" fmla="*/ 24 h 28"/>
                <a:gd name="T8" fmla="*/ 12 w 22"/>
                <a:gd name="T9" fmla="*/ 26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6 h 28"/>
                <a:gd name="T22" fmla="*/ 6 w 22"/>
                <a:gd name="T23" fmla="*/ 14 h 28"/>
                <a:gd name="T24" fmla="*/ 4 w 22"/>
                <a:gd name="T25" fmla="*/ 12 h 28"/>
                <a:gd name="T26" fmla="*/ 2 w 22"/>
                <a:gd name="T27" fmla="*/ 12 h 28"/>
                <a:gd name="T28" fmla="*/ 2 w 22"/>
                <a:gd name="T29" fmla="*/ 8 h 28"/>
                <a:gd name="T30" fmla="*/ 2 w 22"/>
                <a:gd name="T31" fmla="*/ 4 h 28"/>
                <a:gd name="T32" fmla="*/ 4 w 22"/>
                <a:gd name="T33" fmla="*/ 2 h 28"/>
                <a:gd name="T34" fmla="*/ 8 w 22"/>
                <a:gd name="T35" fmla="*/ 2 h 28"/>
                <a:gd name="T36" fmla="*/ 12 w 22"/>
                <a:gd name="T37" fmla="*/ 0 h 28"/>
                <a:gd name="T38" fmla="*/ 16 w 22"/>
                <a:gd name="T39" fmla="*/ 2 h 28"/>
                <a:gd name="T40" fmla="*/ 20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4 h 28"/>
                <a:gd name="T48" fmla="*/ 8 w 22"/>
                <a:gd name="T49" fmla="*/ 4 h 28"/>
                <a:gd name="T50" fmla="*/ 6 w 22"/>
                <a:gd name="T51" fmla="*/ 4 h 28"/>
                <a:gd name="T52" fmla="*/ 6 w 22"/>
                <a:gd name="T53" fmla="*/ 6 h 28"/>
                <a:gd name="T54" fmla="*/ 4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18 w 22"/>
                <a:gd name="T67" fmla="*/ 16 h 28"/>
                <a:gd name="T68" fmla="*/ 20 w 22"/>
                <a:gd name="T69" fmla="*/ 16 h 28"/>
                <a:gd name="T70" fmla="*/ 22 w 22"/>
                <a:gd name="T71" fmla="*/ 20 h 28"/>
                <a:gd name="T72" fmla="*/ 18 w 22"/>
                <a:gd name="T73" fmla="*/ 26 h 28"/>
                <a:gd name="T74" fmla="*/ 16 w 22"/>
                <a:gd name="T75" fmla="*/ 28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7"/>
            <p:cNvSpPr>
              <a:spLocks noEditPoints="1"/>
            </p:cNvSpPr>
            <p:nvPr/>
          </p:nvSpPr>
          <p:spPr bwMode="auto">
            <a:xfrm>
              <a:off x="5475288" y="4224338"/>
              <a:ext cx="41275" cy="57150"/>
            </a:xfrm>
            <a:custGeom>
              <a:avLst/>
              <a:gdLst>
                <a:gd name="T0" fmla="*/ 14 w 26"/>
                <a:gd name="T1" fmla="*/ 26 h 36"/>
                <a:gd name="T2" fmla="*/ 8 w 26"/>
                <a:gd name="T3" fmla="*/ 24 h 36"/>
                <a:gd name="T4" fmla="*/ 4 w 26"/>
                <a:gd name="T5" fmla="*/ 36 h 36"/>
                <a:gd name="T6" fmla="*/ 0 w 26"/>
                <a:gd name="T7" fmla="*/ 0 h 36"/>
                <a:gd name="T8" fmla="*/ 4 w 26"/>
                <a:gd name="T9" fmla="*/ 4 h 36"/>
                <a:gd name="T10" fmla="*/ 8 w 26"/>
                <a:gd name="T11" fmla="*/ 0 h 36"/>
                <a:gd name="T12" fmla="*/ 12 w 26"/>
                <a:gd name="T13" fmla="*/ 0 h 36"/>
                <a:gd name="T14" fmla="*/ 18 w 26"/>
                <a:gd name="T15" fmla="*/ 0 h 36"/>
                <a:gd name="T16" fmla="*/ 22 w 26"/>
                <a:gd name="T17" fmla="*/ 4 h 36"/>
                <a:gd name="T18" fmla="*/ 24 w 26"/>
                <a:gd name="T19" fmla="*/ 8 h 36"/>
                <a:gd name="T20" fmla="*/ 26 w 26"/>
                <a:gd name="T21" fmla="*/ 12 h 36"/>
                <a:gd name="T22" fmla="*/ 24 w 26"/>
                <a:gd name="T23" fmla="*/ 18 h 36"/>
                <a:gd name="T24" fmla="*/ 22 w 26"/>
                <a:gd name="T25" fmla="*/ 22 h 36"/>
                <a:gd name="T26" fmla="*/ 18 w 26"/>
                <a:gd name="T27" fmla="*/ 26 h 36"/>
                <a:gd name="T28" fmla="*/ 14 w 26"/>
                <a:gd name="T29" fmla="*/ 26 h 36"/>
                <a:gd name="T30" fmla="*/ 12 w 26"/>
                <a:gd name="T31" fmla="*/ 24 h 36"/>
                <a:gd name="T32" fmla="*/ 16 w 26"/>
                <a:gd name="T33" fmla="*/ 22 h 36"/>
                <a:gd name="T34" fmla="*/ 20 w 26"/>
                <a:gd name="T35" fmla="*/ 20 h 36"/>
                <a:gd name="T36" fmla="*/ 22 w 26"/>
                <a:gd name="T37" fmla="*/ 16 h 36"/>
                <a:gd name="T38" fmla="*/ 22 w 26"/>
                <a:gd name="T39" fmla="*/ 12 h 36"/>
                <a:gd name="T40" fmla="*/ 22 w 26"/>
                <a:gd name="T41" fmla="*/ 8 h 36"/>
                <a:gd name="T42" fmla="*/ 20 w 26"/>
                <a:gd name="T43" fmla="*/ 6 h 36"/>
                <a:gd name="T44" fmla="*/ 16 w 26"/>
                <a:gd name="T45" fmla="*/ 4 h 36"/>
                <a:gd name="T46" fmla="*/ 12 w 26"/>
                <a:gd name="T47" fmla="*/ 2 h 36"/>
                <a:gd name="T48" fmla="*/ 10 w 26"/>
                <a:gd name="T49" fmla="*/ 2 h 36"/>
                <a:gd name="T50" fmla="*/ 6 w 26"/>
                <a:gd name="T51" fmla="*/ 4 h 36"/>
                <a:gd name="T52" fmla="*/ 4 w 26"/>
                <a:gd name="T53" fmla="*/ 6 h 36"/>
                <a:gd name="T54" fmla="*/ 4 w 26"/>
                <a:gd name="T55" fmla="*/ 8 h 36"/>
                <a:gd name="T56" fmla="*/ 4 w 26"/>
                <a:gd name="T57" fmla="*/ 16 h 36"/>
                <a:gd name="T58" fmla="*/ 6 w 26"/>
                <a:gd name="T59" fmla="*/ 20 h 36"/>
                <a:gd name="T60" fmla="*/ 8 w 26"/>
                <a:gd name="T61" fmla="*/ 22 h 36"/>
                <a:gd name="T62" fmla="*/ 10 w 26"/>
                <a:gd name="T63" fmla="*/ 22 h 36"/>
                <a:gd name="T64" fmla="*/ 12 w 26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6">
                  <a:moveTo>
                    <a:pt x="14" y="26"/>
                  </a:moveTo>
                  <a:lnTo>
                    <a:pt x="14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8"/>
            <p:cNvSpPr/>
            <p:nvPr/>
          </p:nvSpPr>
          <p:spPr bwMode="auto">
            <a:xfrm>
              <a:off x="552291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9"/>
            <p:cNvSpPr/>
            <p:nvPr/>
          </p:nvSpPr>
          <p:spPr bwMode="auto">
            <a:xfrm>
              <a:off x="5573713" y="4208463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2 w 8"/>
                <a:gd name="T3" fmla="*/ 0 h 36"/>
                <a:gd name="T4" fmla="*/ 2 w 8"/>
                <a:gd name="T5" fmla="*/ 30 h 36"/>
                <a:gd name="T6" fmla="*/ 2 w 8"/>
                <a:gd name="T7" fmla="*/ 30 h 36"/>
                <a:gd name="T8" fmla="*/ 4 w 8"/>
                <a:gd name="T9" fmla="*/ 32 h 36"/>
                <a:gd name="T10" fmla="*/ 4 w 8"/>
                <a:gd name="T11" fmla="*/ 32 h 36"/>
                <a:gd name="T12" fmla="*/ 6 w 8"/>
                <a:gd name="T13" fmla="*/ 34 h 36"/>
                <a:gd name="T14" fmla="*/ 6 w 8"/>
                <a:gd name="T15" fmla="*/ 34 h 36"/>
                <a:gd name="T16" fmla="*/ 6 w 8"/>
                <a:gd name="T17" fmla="*/ 34 h 36"/>
                <a:gd name="T18" fmla="*/ 6 w 8"/>
                <a:gd name="T19" fmla="*/ 34 h 36"/>
                <a:gd name="T20" fmla="*/ 8 w 8"/>
                <a:gd name="T21" fmla="*/ 32 h 36"/>
                <a:gd name="T22" fmla="*/ 8 w 8"/>
                <a:gd name="T23" fmla="*/ 36 h 36"/>
                <a:gd name="T24" fmla="*/ 8 w 8"/>
                <a:gd name="T25" fmla="*/ 36 h 36"/>
                <a:gd name="T26" fmla="*/ 6 w 8"/>
                <a:gd name="T27" fmla="*/ 36 h 36"/>
                <a:gd name="T28" fmla="*/ 6 w 8"/>
                <a:gd name="T29" fmla="*/ 36 h 36"/>
                <a:gd name="T30" fmla="*/ 4 w 8"/>
                <a:gd name="T31" fmla="*/ 36 h 36"/>
                <a:gd name="T32" fmla="*/ 4 w 8"/>
                <a:gd name="T33" fmla="*/ 36 h 36"/>
                <a:gd name="T34" fmla="*/ 0 w 8"/>
                <a:gd name="T35" fmla="*/ 34 h 36"/>
                <a:gd name="T36" fmla="*/ 0 w 8"/>
                <a:gd name="T37" fmla="*/ 34 h 36"/>
                <a:gd name="T38" fmla="*/ 0 w 8"/>
                <a:gd name="T39" fmla="*/ 32 h 36"/>
                <a:gd name="T40" fmla="*/ 0 w 8"/>
                <a:gd name="T41" fmla="*/ 0 h 36"/>
                <a:gd name="T42" fmla="*/ 0 w 8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2" y="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0"/>
            <p:cNvSpPr/>
            <p:nvPr/>
          </p:nvSpPr>
          <p:spPr bwMode="auto">
            <a:xfrm>
              <a:off x="5589588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2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1"/>
            <p:cNvSpPr>
              <a:spLocks noEditPoints="1"/>
            </p:cNvSpPr>
            <p:nvPr/>
          </p:nvSpPr>
          <p:spPr bwMode="auto">
            <a:xfrm>
              <a:off x="5634038" y="4208463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4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4 h 36"/>
                <a:gd name="T20" fmla="*/ 0 w 4"/>
                <a:gd name="T21" fmla="*/ 4 h 36"/>
                <a:gd name="T22" fmla="*/ 0 w 4"/>
                <a:gd name="T2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653088" y="422433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6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3"/>
            <p:cNvSpPr>
              <a:spLocks noEditPoints="1"/>
            </p:cNvSpPr>
            <p:nvPr/>
          </p:nvSpPr>
          <p:spPr bwMode="auto">
            <a:xfrm>
              <a:off x="569436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6 w 24"/>
                <a:gd name="T3" fmla="*/ 26 h 26"/>
                <a:gd name="T4" fmla="*/ 4 w 24"/>
                <a:gd name="T5" fmla="*/ 24 h 26"/>
                <a:gd name="T6" fmla="*/ 2 w 24"/>
                <a:gd name="T7" fmla="*/ 22 h 26"/>
                <a:gd name="T8" fmla="*/ 0 w 24"/>
                <a:gd name="T9" fmla="*/ 18 h 26"/>
                <a:gd name="T10" fmla="*/ 2 w 24"/>
                <a:gd name="T11" fmla="*/ 16 h 26"/>
                <a:gd name="T12" fmla="*/ 4 w 24"/>
                <a:gd name="T13" fmla="*/ 12 h 26"/>
                <a:gd name="T14" fmla="*/ 8 w 24"/>
                <a:gd name="T15" fmla="*/ 12 h 26"/>
                <a:gd name="T16" fmla="*/ 12 w 24"/>
                <a:gd name="T17" fmla="*/ 10 h 26"/>
                <a:gd name="T18" fmla="*/ 16 w 24"/>
                <a:gd name="T19" fmla="*/ 10 h 26"/>
                <a:gd name="T20" fmla="*/ 20 w 24"/>
                <a:gd name="T21" fmla="*/ 10 h 26"/>
                <a:gd name="T22" fmla="*/ 18 w 24"/>
                <a:gd name="T23" fmla="*/ 4 h 26"/>
                <a:gd name="T24" fmla="*/ 16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8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6 w 24"/>
                <a:gd name="T53" fmla="*/ 26 h 26"/>
                <a:gd name="T54" fmla="*/ 10 w 24"/>
                <a:gd name="T55" fmla="*/ 26 h 26"/>
                <a:gd name="T56" fmla="*/ 10 w 24"/>
                <a:gd name="T57" fmla="*/ 24 h 26"/>
                <a:gd name="T58" fmla="*/ 16 w 24"/>
                <a:gd name="T59" fmla="*/ 22 h 26"/>
                <a:gd name="T60" fmla="*/ 18 w 24"/>
                <a:gd name="T61" fmla="*/ 20 h 26"/>
                <a:gd name="T62" fmla="*/ 20 w 24"/>
                <a:gd name="T63" fmla="*/ 20 h 26"/>
                <a:gd name="T64" fmla="*/ 20 w 24"/>
                <a:gd name="T65" fmla="*/ 18 h 26"/>
                <a:gd name="T66" fmla="*/ 20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6 w 24"/>
                <a:gd name="T79" fmla="*/ 22 h 26"/>
                <a:gd name="T80" fmla="*/ 8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4"/>
            <p:cNvSpPr/>
            <p:nvPr/>
          </p:nvSpPr>
          <p:spPr bwMode="auto">
            <a:xfrm>
              <a:off x="5741988" y="4224338"/>
              <a:ext cx="22225" cy="41275"/>
            </a:xfrm>
            <a:custGeom>
              <a:avLst/>
              <a:gdLst>
                <a:gd name="T0" fmla="*/ 14 w 14"/>
                <a:gd name="T1" fmla="*/ 2 h 26"/>
                <a:gd name="T2" fmla="*/ 14 w 14"/>
                <a:gd name="T3" fmla="*/ 2 h 26"/>
                <a:gd name="T4" fmla="*/ 8 w 14"/>
                <a:gd name="T5" fmla="*/ 4 h 26"/>
                <a:gd name="T6" fmla="*/ 8 w 14"/>
                <a:gd name="T7" fmla="*/ 4 h 26"/>
                <a:gd name="T8" fmla="*/ 4 w 14"/>
                <a:gd name="T9" fmla="*/ 10 h 26"/>
                <a:gd name="T10" fmla="*/ 4 w 14"/>
                <a:gd name="T11" fmla="*/ 26 h 26"/>
                <a:gd name="T12" fmla="*/ 0 w 14"/>
                <a:gd name="T13" fmla="*/ 26 h 26"/>
                <a:gd name="T14" fmla="*/ 0 w 14"/>
                <a:gd name="T15" fmla="*/ 0 h 26"/>
                <a:gd name="T16" fmla="*/ 4 w 14"/>
                <a:gd name="T17" fmla="*/ 0 h 26"/>
                <a:gd name="T18" fmla="*/ 4 w 14"/>
                <a:gd name="T19" fmla="*/ 6 h 26"/>
                <a:gd name="T20" fmla="*/ 4 w 14"/>
                <a:gd name="T21" fmla="*/ 6 h 26"/>
                <a:gd name="T22" fmla="*/ 8 w 14"/>
                <a:gd name="T23" fmla="*/ 2 h 26"/>
                <a:gd name="T24" fmla="*/ 8 w 14"/>
                <a:gd name="T25" fmla="*/ 2 h 26"/>
                <a:gd name="T26" fmla="*/ 12 w 14"/>
                <a:gd name="T27" fmla="*/ 0 h 26"/>
                <a:gd name="T28" fmla="*/ 12 w 14"/>
                <a:gd name="T29" fmla="*/ 0 h 26"/>
                <a:gd name="T30" fmla="*/ 14 w 14"/>
                <a:gd name="T31" fmla="*/ 0 h 26"/>
                <a:gd name="T32" fmla="*/ 14 w 14"/>
                <a:gd name="T33" fmla="*/ 2 h 26"/>
                <a:gd name="T34" fmla="*/ 14 w 14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6">
                  <a:moveTo>
                    <a:pt x="14" y="2"/>
                  </a:move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5"/>
            <p:cNvSpPr/>
            <p:nvPr/>
          </p:nvSpPr>
          <p:spPr bwMode="auto">
            <a:xfrm>
              <a:off x="5767388" y="425926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4 h 8"/>
                <a:gd name="T4" fmla="*/ 0 w 4"/>
                <a:gd name="T5" fmla="*/ 4 h 8"/>
                <a:gd name="T6" fmla="*/ 0 w 4"/>
                <a:gd name="T7" fmla="*/ 0 h 8"/>
                <a:gd name="T8" fmla="*/ 4 w 4"/>
                <a:gd name="T9" fmla="*/ 0 h 8"/>
                <a:gd name="T10" fmla="*/ 4 w 4"/>
                <a:gd name="T11" fmla="*/ 4 h 8"/>
                <a:gd name="T12" fmla="*/ 2 w 4"/>
                <a:gd name="T13" fmla="*/ 8 h 8"/>
                <a:gd name="T14" fmla="*/ 0 w 4"/>
                <a:gd name="T15" fmla="*/ 8 h 8"/>
                <a:gd name="T16" fmla="*/ 0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6"/>
            <p:cNvSpPr>
              <a:spLocks noEditPoints="1"/>
            </p:cNvSpPr>
            <p:nvPr/>
          </p:nvSpPr>
          <p:spPr bwMode="auto">
            <a:xfrm>
              <a:off x="5789613" y="4208463"/>
              <a:ext cx="22225" cy="73025"/>
            </a:xfrm>
            <a:custGeom>
              <a:avLst/>
              <a:gdLst>
                <a:gd name="T0" fmla="*/ 6 w 14"/>
                <a:gd name="T1" fmla="*/ 46 h 46"/>
                <a:gd name="T2" fmla="*/ 6 w 14"/>
                <a:gd name="T3" fmla="*/ 46 h 46"/>
                <a:gd name="T4" fmla="*/ 2 w 14"/>
                <a:gd name="T5" fmla="*/ 44 h 46"/>
                <a:gd name="T6" fmla="*/ 2 w 14"/>
                <a:gd name="T7" fmla="*/ 44 h 46"/>
                <a:gd name="T8" fmla="*/ 0 w 14"/>
                <a:gd name="T9" fmla="*/ 44 h 46"/>
                <a:gd name="T10" fmla="*/ 2 w 14"/>
                <a:gd name="T11" fmla="*/ 40 h 46"/>
                <a:gd name="T12" fmla="*/ 2 w 14"/>
                <a:gd name="T13" fmla="*/ 40 h 46"/>
                <a:gd name="T14" fmla="*/ 4 w 14"/>
                <a:gd name="T15" fmla="*/ 42 h 46"/>
                <a:gd name="T16" fmla="*/ 4 w 14"/>
                <a:gd name="T17" fmla="*/ 42 h 46"/>
                <a:gd name="T18" fmla="*/ 6 w 14"/>
                <a:gd name="T19" fmla="*/ 42 h 46"/>
                <a:gd name="T20" fmla="*/ 6 w 14"/>
                <a:gd name="T21" fmla="*/ 42 h 46"/>
                <a:gd name="T22" fmla="*/ 6 w 14"/>
                <a:gd name="T23" fmla="*/ 42 h 46"/>
                <a:gd name="T24" fmla="*/ 6 w 14"/>
                <a:gd name="T25" fmla="*/ 42 h 46"/>
                <a:gd name="T26" fmla="*/ 8 w 14"/>
                <a:gd name="T27" fmla="*/ 40 h 46"/>
                <a:gd name="T28" fmla="*/ 8 w 14"/>
                <a:gd name="T29" fmla="*/ 40 h 46"/>
                <a:gd name="T30" fmla="*/ 10 w 14"/>
                <a:gd name="T31" fmla="*/ 40 h 46"/>
                <a:gd name="T32" fmla="*/ 10 w 14"/>
                <a:gd name="T33" fmla="*/ 40 h 46"/>
                <a:gd name="T34" fmla="*/ 10 w 14"/>
                <a:gd name="T35" fmla="*/ 38 h 46"/>
                <a:gd name="T36" fmla="*/ 10 w 14"/>
                <a:gd name="T37" fmla="*/ 10 h 46"/>
                <a:gd name="T38" fmla="*/ 14 w 14"/>
                <a:gd name="T39" fmla="*/ 10 h 46"/>
                <a:gd name="T40" fmla="*/ 14 w 14"/>
                <a:gd name="T41" fmla="*/ 38 h 46"/>
                <a:gd name="T42" fmla="*/ 14 w 14"/>
                <a:gd name="T43" fmla="*/ 38 h 46"/>
                <a:gd name="T44" fmla="*/ 12 w 14"/>
                <a:gd name="T45" fmla="*/ 40 h 46"/>
                <a:gd name="T46" fmla="*/ 12 w 14"/>
                <a:gd name="T47" fmla="*/ 40 h 46"/>
                <a:gd name="T48" fmla="*/ 10 w 14"/>
                <a:gd name="T49" fmla="*/ 42 h 46"/>
                <a:gd name="T50" fmla="*/ 10 w 14"/>
                <a:gd name="T51" fmla="*/ 42 h 46"/>
                <a:gd name="T52" fmla="*/ 8 w 14"/>
                <a:gd name="T53" fmla="*/ 44 h 46"/>
                <a:gd name="T54" fmla="*/ 8 w 14"/>
                <a:gd name="T55" fmla="*/ 44 h 46"/>
                <a:gd name="T56" fmla="*/ 6 w 14"/>
                <a:gd name="T57" fmla="*/ 46 h 46"/>
                <a:gd name="T58" fmla="*/ 6 w 14"/>
                <a:gd name="T59" fmla="*/ 46 h 46"/>
                <a:gd name="T60" fmla="*/ 10 w 14"/>
                <a:gd name="T61" fmla="*/ 4 h 46"/>
                <a:gd name="T62" fmla="*/ 10 w 14"/>
                <a:gd name="T63" fmla="*/ 0 h 46"/>
                <a:gd name="T64" fmla="*/ 14 w 14"/>
                <a:gd name="T65" fmla="*/ 0 h 46"/>
                <a:gd name="T66" fmla="*/ 14 w 14"/>
                <a:gd name="T67" fmla="*/ 4 h 46"/>
                <a:gd name="T68" fmla="*/ 10 w 14"/>
                <a:gd name="T69" fmla="*/ 4 h 46"/>
                <a:gd name="T70" fmla="*/ 10 w 14"/>
                <a:gd name="T7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46">
                  <a:moveTo>
                    <a:pt x="6" y="46"/>
                  </a:moveTo>
                  <a:lnTo>
                    <a:pt x="6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10" y="4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7"/>
            <p:cNvSpPr/>
            <p:nvPr/>
          </p:nvSpPr>
          <p:spPr bwMode="auto">
            <a:xfrm>
              <a:off x="582136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8"/>
            <p:cNvSpPr/>
            <p:nvPr/>
          </p:nvSpPr>
          <p:spPr bwMode="auto">
            <a:xfrm>
              <a:off x="5865813" y="4224338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9"/>
            <p:cNvSpPr/>
            <p:nvPr/>
          </p:nvSpPr>
          <p:spPr bwMode="auto">
            <a:xfrm>
              <a:off x="5903913" y="4211638"/>
              <a:ext cx="25400" cy="53975"/>
            </a:xfrm>
            <a:custGeom>
              <a:avLst/>
              <a:gdLst>
                <a:gd name="T0" fmla="*/ 16 w 16"/>
                <a:gd name="T1" fmla="*/ 32 h 34"/>
                <a:gd name="T2" fmla="*/ 16 w 16"/>
                <a:gd name="T3" fmla="*/ 32 h 34"/>
                <a:gd name="T4" fmla="*/ 14 w 16"/>
                <a:gd name="T5" fmla="*/ 34 h 34"/>
                <a:gd name="T6" fmla="*/ 14 w 16"/>
                <a:gd name="T7" fmla="*/ 34 h 34"/>
                <a:gd name="T8" fmla="*/ 14 w 16"/>
                <a:gd name="T9" fmla="*/ 34 h 34"/>
                <a:gd name="T10" fmla="*/ 14 w 16"/>
                <a:gd name="T11" fmla="*/ 34 h 34"/>
                <a:gd name="T12" fmla="*/ 12 w 16"/>
                <a:gd name="T13" fmla="*/ 34 h 34"/>
                <a:gd name="T14" fmla="*/ 12 w 16"/>
                <a:gd name="T15" fmla="*/ 34 h 34"/>
                <a:gd name="T16" fmla="*/ 10 w 16"/>
                <a:gd name="T17" fmla="*/ 34 h 34"/>
                <a:gd name="T18" fmla="*/ 10 w 16"/>
                <a:gd name="T19" fmla="*/ 34 h 34"/>
                <a:gd name="T20" fmla="*/ 8 w 16"/>
                <a:gd name="T21" fmla="*/ 34 h 34"/>
                <a:gd name="T22" fmla="*/ 8 w 16"/>
                <a:gd name="T23" fmla="*/ 34 h 34"/>
                <a:gd name="T24" fmla="*/ 6 w 16"/>
                <a:gd name="T25" fmla="*/ 34 h 34"/>
                <a:gd name="T26" fmla="*/ 6 w 16"/>
                <a:gd name="T27" fmla="*/ 34 h 34"/>
                <a:gd name="T28" fmla="*/ 4 w 16"/>
                <a:gd name="T29" fmla="*/ 32 h 34"/>
                <a:gd name="T30" fmla="*/ 4 w 16"/>
                <a:gd name="T31" fmla="*/ 32 h 34"/>
                <a:gd name="T32" fmla="*/ 4 w 16"/>
                <a:gd name="T33" fmla="*/ 30 h 34"/>
                <a:gd name="T34" fmla="*/ 4 w 16"/>
                <a:gd name="T35" fmla="*/ 10 h 34"/>
                <a:gd name="T36" fmla="*/ 0 w 16"/>
                <a:gd name="T37" fmla="*/ 10 h 34"/>
                <a:gd name="T38" fmla="*/ 0 w 16"/>
                <a:gd name="T39" fmla="*/ 8 h 34"/>
                <a:gd name="T40" fmla="*/ 4 w 16"/>
                <a:gd name="T41" fmla="*/ 8 h 34"/>
                <a:gd name="T42" fmla="*/ 4 w 16"/>
                <a:gd name="T43" fmla="*/ 0 h 34"/>
                <a:gd name="T44" fmla="*/ 8 w 16"/>
                <a:gd name="T45" fmla="*/ 0 h 34"/>
                <a:gd name="T46" fmla="*/ 8 w 16"/>
                <a:gd name="T47" fmla="*/ 8 h 34"/>
                <a:gd name="T48" fmla="*/ 14 w 16"/>
                <a:gd name="T49" fmla="*/ 8 h 34"/>
                <a:gd name="T50" fmla="*/ 14 w 16"/>
                <a:gd name="T51" fmla="*/ 10 h 34"/>
                <a:gd name="T52" fmla="*/ 8 w 16"/>
                <a:gd name="T53" fmla="*/ 10 h 34"/>
                <a:gd name="T54" fmla="*/ 8 w 16"/>
                <a:gd name="T55" fmla="*/ 28 h 34"/>
                <a:gd name="T56" fmla="*/ 8 w 16"/>
                <a:gd name="T57" fmla="*/ 28 h 34"/>
                <a:gd name="T58" fmla="*/ 8 w 16"/>
                <a:gd name="T59" fmla="*/ 30 h 34"/>
                <a:gd name="T60" fmla="*/ 8 w 16"/>
                <a:gd name="T61" fmla="*/ 30 h 34"/>
                <a:gd name="T62" fmla="*/ 10 w 16"/>
                <a:gd name="T63" fmla="*/ 32 h 34"/>
                <a:gd name="T64" fmla="*/ 10 w 16"/>
                <a:gd name="T65" fmla="*/ 32 h 34"/>
                <a:gd name="T66" fmla="*/ 14 w 16"/>
                <a:gd name="T67" fmla="*/ 30 h 34"/>
                <a:gd name="T68" fmla="*/ 14 w 16"/>
                <a:gd name="T69" fmla="*/ 30 h 34"/>
                <a:gd name="T70" fmla="*/ 14 w 16"/>
                <a:gd name="T71" fmla="*/ 30 h 34"/>
                <a:gd name="T72" fmla="*/ 16 w 16"/>
                <a:gd name="T73" fmla="*/ 32 h 34"/>
                <a:gd name="T74" fmla="*/ 16 w 16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4">
                  <a:moveTo>
                    <a:pt x="16" y="32"/>
                  </a:move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0"/>
            <p:cNvSpPr>
              <a:spLocks noEditPoints="1"/>
            </p:cNvSpPr>
            <p:nvPr/>
          </p:nvSpPr>
          <p:spPr bwMode="auto">
            <a:xfrm>
              <a:off x="5932488" y="4224338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4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2 w 26"/>
                <a:gd name="T33" fmla="*/ 26 h 26"/>
                <a:gd name="T34" fmla="*/ 2 w 26"/>
                <a:gd name="T35" fmla="*/ 14 h 26"/>
                <a:gd name="T36" fmla="*/ 4 w 26"/>
                <a:gd name="T37" fmla="*/ 18 h 26"/>
                <a:gd name="T38" fmla="*/ 6 w 26"/>
                <a:gd name="T39" fmla="*/ 20 h 26"/>
                <a:gd name="T40" fmla="*/ 8 w 26"/>
                <a:gd name="T41" fmla="*/ 22 h 26"/>
                <a:gd name="T42" fmla="*/ 12 w 26"/>
                <a:gd name="T43" fmla="*/ 24 h 26"/>
                <a:gd name="T44" fmla="*/ 16 w 26"/>
                <a:gd name="T45" fmla="*/ 22 h 26"/>
                <a:gd name="T46" fmla="*/ 20 w 26"/>
                <a:gd name="T47" fmla="*/ 20 h 26"/>
                <a:gd name="T48" fmla="*/ 22 w 26"/>
                <a:gd name="T49" fmla="*/ 18 h 26"/>
                <a:gd name="T50" fmla="*/ 22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6 w 26"/>
                <a:gd name="T57" fmla="*/ 4 h 26"/>
                <a:gd name="T58" fmla="*/ 12 w 26"/>
                <a:gd name="T59" fmla="*/ 2 h 26"/>
                <a:gd name="T60" fmla="*/ 8 w 26"/>
                <a:gd name="T61" fmla="*/ 4 h 26"/>
                <a:gd name="T62" fmla="*/ 6 w 26"/>
                <a:gd name="T63" fmla="*/ 6 h 26"/>
                <a:gd name="T64" fmla="*/ 4 w 26"/>
                <a:gd name="T65" fmla="*/ 8 h 26"/>
                <a:gd name="T66" fmla="*/ 2 w 26"/>
                <a:gd name="T6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1"/>
            <p:cNvSpPr>
              <a:spLocks noEditPoints="1"/>
            </p:cNvSpPr>
            <p:nvPr/>
          </p:nvSpPr>
          <p:spPr bwMode="auto">
            <a:xfrm>
              <a:off x="4021138" y="3760788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0 w 42"/>
                <a:gd name="T33" fmla="*/ 42 h 42"/>
                <a:gd name="T34" fmla="*/ 8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0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2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0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8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2"/>
            <p:cNvSpPr>
              <a:spLocks noEditPoints="1"/>
            </p:cNvSpPr>
            <p:nvPr/>
          </p:nvSpPr>
          <p:spPr bwMode="auto">
            <a:xfrm>
              <a:off x="4100513" y="3760788"/>
              <a:ext cx="63500" cy="92075"/>
            </a:xfrm>
            <a:custGeom>
              <a:avLst/>
              <a:gdLst>
                <a:gd name="T0" fmla="*/ 22 w 40"/>
                <a:gd name="T1" fmla="*/ 42 h 58"/>
                <a:gd name="T2" fmla="*/ 14 w 40"/>
                <a:gd name="T3" fmla="*/ 40 h 58"/>
                <a:gd name="T4" fmla="*/ 8 w 40"/>
                <a:gd name="T5" fmla="*/ 34 h 58"/>
                <a:gd name="T6" fmla="*/ 0 w 40"/>
                <a:gd name="T7" fmla="*/ 58 h 58"/>
                <a:gd name="T8" fmla="*/ 6 w 40"/>
                <a:gd name="T9" fmla="*/ 2 h 58"/>
                <a:gd name="T10" fmla="*/ 6 w 40"/>
                <a:gd name="T11" fmla="*/ 8 h 58"/>
                <a:gd name="T12" fmla="*/ 12 w 40"/>
                <a:gd name="T13" fmla="*/ 2 h 58"/>
                <a:gd name="T14" fmla="*/ 22 w 40"/>
                <a:gd name="T15" fmla="*/ 0 h 58"/>
                <a:gd name="T16" fmla="*/ 28 w 40"/>
                <a:gd name="T17" fmla="*/ 2 h 58"/>
                <a:gd name="T18" fmla="*/ 34 w 40"/>
                <a:gd name="T19" fmla="*/ 6 h 58"/>
                <a:gd name="T20" fmla="*/ 38 w 40"/>
                <a:gd name="T21" fmla="*/ 14 h 58"/>
                <a:gd name="T22" fmla="*/ 40 w 40"/>
                <a:gd name="T23" fmla="*/ 22 h 58"/>
                <a:gd name="T24" fmla="*/ 40 w 40"/>
                <a:gd name="T25" fmla="*/ 30 h 58"/>
                <a:gd name="T26" fmla="*/ 36 w 40"/>
                <a:gd name="T27" fmla="*/ 36 h 58"/>
                <a:gd name="T28" fmla="*/ 30 w 40"/>
                <a:gd name="T29" fmla="*/ 42 h 58"/>
                <a:gd name="T30" fmla="*/ 22 w 40"/>
                <a:gd name="T31" fmla="*/ 42 h 58"/>
                <a:gd name="T32" fmla="*/ 20 w 40"/>
                <a:gd name="T33" fmla="*/ 36 h 58"/>
                <a:gd name="T34" fmla="*/ 24 w 40"/>
                <a:gd name="T35" fmla="*/ 34 h 58"/>
                <a:gd name="T36" fmla="*/ 28 w 40"/>
                <a:gd name="T37" fmla="*/ 32 h 58"/>
                <a:gd name="T38" fmla="*/ 30 w 40"/>
                <a:gd name="T39" fmla="*/ 26 h 58"/>
                <a:gd name="T40" fmla="*/ 32 w 40"/>
                <a:gd name="T41" fmla="*/ 22 h 58"/>
                <a:gd name="T42" fmla="*/ 30 w 40"/>
                <a:gd name="T43" fmla="*/ 16 h 58"/>
                <a:gd name="T44" fmla="*/ 28 w 40"/>
                <a:gd name="T45" fmla="*/ 12 h 58"/>
                <a:gd name="T46" fmla="*/ 24 w 40"/>
                <a:gd name="T47" fmla="*/ 10 h 58"/>
                <a:gd name="T48" fmla="*/ 18 w 40"/>
                <a:gd name="T49" fmla="*/ 8 h 58"/>
                <a:gd name="T50" fmla="*/ 16 w 40"/>
                <a:gd name="T51" fmla="*/ 8 h 58"/>
                <a:gd name="T52" fmla="*/ 12 w 40"/>
                <a:gd name="T53" fmla="*/ 10 h 58"/>
                <a:gd name="T54" fmla="*/ 10 w 40"/>
                <a:gd name="T55" fmla="*/ 12 h 58"/>
                <a:gd name="T56" fmla="*/ 8 w 40"/>
                <a:gd name="T57" fmla="*/ 26 h 58"/>
                <a:gd name="T58" fmla="*/ 10 w 40"/>
                <a:gd name="T59" fmla="*/ 30 h 58"/>
                <a:gd name="T60" fmla="*/ 12 w 40"/>
                <a:gd name="T61" fmla="*/ 34 h 58"/>
                <a:gd name="T62" fmla="*/ 16 w 40"/>
                <a:gd name="T63" fmla="*/ 34 h 58"/>
                <a:gd name="T64" fmla="*/ 20 w 40"/>
                <a:gd name="T65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22" y="42"/>
                  </a:moveTo>
                  <a:lnTo>
                    <a:pt x="22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3"/>
            <p:cNvSpPr/>
            <p:nvPr/>
          </p:nvSpPr>
          <p:spPr bwMode="auto">
            <a:xfrm>
              <a:off x="4170363" y="3741738"/>
              <a:ext cx="41275" cy="85725"/>
            </a:xfrm>
            <a:custGeom>
              <a:avLst/>
              <a:gdLst>
                <a:gd name="T0" fmla="*/ 26 w 26"/>
                <a:gd name="T1" fmla="*/ 52 h 54"/>
                <a:gd name="T2" fmla="*/ 26 w 26"/>
                <a:gd name="T3" fmla="*/ 52 h 54"/>
                <a:gd name="T4" fmla="*/ 22 w 26"/>
                <a:gd name="T5" fmla="*/ 54 h 54"/>
                <a:gd name="T6" fmla="*/ 22 w 26"/>
                <a:gd name="T7" fmla="*/ 54 h 54"/>
                <a:gd name="T8" fmla="*/ 16 w 26"/>
                <a:gd name="T9" fmla="*/ 54 h 54"/>
                <a:gd name="T10" fmla="*/ 16 w 26"/>
                <a:gd name="T11" fmla="*/ 54 h 54"/>
                <a:gd name="T12" fmla="*/ 12 w 26"/>
                <a:gd name="T13" fmla="*/ 54 h 54"/>
                <a:gd name="T14" fmla="*/ 12 w 26"/>
                <a:gd name="T15" fmla="*/ 54 h 54"/>
                <a:gd name="T16" fmla="*/ 8 w 26"/>
                <a:gd name="T17" fmla="*/ 52 h 54"/>
                <a:gd name="T18" fmla="*/ 8 w 26"/>
                <a:gd name="T19" fmla="*/ 52 h 54"/>
                <a:gd name="T20" fmla="*/ 6 w 26"/>
                <a:gd name="T21" fmla="*/ 50 h 54"/>
                <a:gd name="T22" fmla="*/ 6 w 26"/>
                <a:gd name="T23" fmla="*/ 50 h 54"/>
                <a:gd name="T24" fmla="*/ 6 w 26"/>
                <a:gd name="T25" fmla="*/ 46 h 54"/>
                <a:gd name="T26" fmla="*/ 6 w 26"/>
                <a:gd name="T27" fmla="*/ 20 h 54"/>
                <a:gd name="T28" fmla="*/ 0 w 26"/>
                <a:gd name="T29" fmla="*/ 20 h 54"/>
                <a:gd name="T30" fmla="*/ 0 w 26"/>
                <a:gd name="T31" fmla="*/ 14 h 54"/>
                <a:gd name="T32" fmla="*/ 6 w 26"/>
                <a:gd name="T33" fmla="*/ 14 h 54"/>
                <a:gd name="T34" fmla="*/ 6 w 26"/>
                <a:gd name="T35" fmla="*/ 0 h 54"/>
                <a:gd name="T36" fmla="*/ 14 w 26"/>
                <a:gd name="T37" fmla="*/ 0 h 54"/>
                <a:gd name="T38" fmla="*/ 14 w 26"/>
                <a:gd name="T39" fmla="*/ 14 h 54"/>
                <a:gd name="T40" fmla="*/ 24 w 26"/>
                <a:gd name="T41" fmla="*/ 14 h 54"/>
                <a:gd name="T42" fmla="*/ 24 w 26"/>
                <a:gd name="T43" fmla="*/ 20 h 54"/>
                <a:gd name="T44" fmla="*/ 14 w 26"/>
                <a:gd name="T45" fmla="*/ 20 h 54"/>
                <a:gd name="T46" fmla="*/ 14 w 26"/>
                <a:gd name="T47" fmla="*/ 42 h 54"/>
                <a:gd name="T48" fmla="*/ 14 w 26"/>
                <a:gd name="T49" fmla="*/ 42 h 54"/>
                <a:gd name="T50" fmla="*/ 16 w 26"/>
                <a:gd name="T51" fmla="*/ 46 h 54"/>
                <a:gd name="T52" fmla="*/ 16 w 26"/>
                <a:gd name="T53" fmla="*/ 46 h 54"/>
                <a:gd name="T54" fmla="*/ 18 w 26"/>
                <a:gd name="T55" fmla="*/ 46 h 54"/>
                <a:gd name="T56" fmla="*/ 18 w 26"/>
                <a:gd name="T57" fmla="*/ 46 h 54"/>
                <a:gd name="T58" fmla="*/ 22 w 26"/>
                <a:gd name="T59" fmla="*/ 46 h 54"/>
                <a:gd name="T60" fmla="*/ 22 w 26"/>
                <a:gd name="T61" fmla="*/ 46 h 54"/>
                <a:gd name="T62" fmla="*/ 24 w 26"/>
                <a:gd name="T63" fmla="*/ 46 h 54"/>
                <a:gd name="T64" fmla="*/ 26 w 26"/>
                <a:gd name="T65" fmla="*/ 52 h 54"/>
                <a:gd name="T66" fmla="*/ 26 w 26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4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4"/>
            <p:cNvSpPr>
              <a:spLocks noEditPoints="1"/>
            </p:cNvSpPr>
            <p:nvPr/>
          </p:nvSpPr>
          <p:spPr bwMode="auto">
            <a:xfrm>
              <a:off x="4221163" y="37385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8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8 h 56"/>
                <a:gd name="T20" fmla="*/ 0 w 8"/>
                <a:gd name="T21" fmla="*/ 8 h 56"/>
                <a:gd name="T22" fmla="*/ 0 w 8"/>
                <a:gd name="T2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5"/>
            <p:cNvSpPr>
              <a:spLocks noEditPoints="1"/>
            </p:cNvSpPr>
            <p:nvPr/>
          </p:nvSpPr>
          <p:spPr bwMode="auto">
            <a:xfrm>
              <a:off x="4246563" y="3760788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2 w 42"/>
                <a:gd name="T33" fmla="*/ 42 h 42"/>
                <a:gd name="T34" fmla="*/ 10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2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4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2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10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6"/>
            <p:cNvSpPr/>
            <p:nvPr/>
          </p:nvSpPr>
          <p:spPr bwMode="auto">
            <a:xfrm>
              <a:off x="4325938" y="3760788"/>
              <a:ext cx="57150" cy="66675"/>
            </a:xfrm>
            <a:custGeom>
              <a:avLst/>
              <a:gdLst>
                <a:gd name="T0" fmla="*/ 36 w 36"/>
                <a:gd name="T1" fmla="*/ 42 h 42"/>
                <a:gd name="T2" fmla="*/ 28 w 36"/>
                <a:gd name="T3" fmla="*/ 42 h 42"/>
                <a:gd name="T4" fmla="*/ 28 w 36"/>
                <a:gd name="T5" fmla="*/ 20 h 42"/>
                <a:gd name="T6" fmla="*/ 28 w 36"/>
                <a:gd name="T7" fmla="*/ 20 h 42"/>
                <a:gd name="T8" fmla="*/ 28 w 36"/>
                <a:gd name="T9" fmla="*/ 14 h 42"/>
                <a:gd name="T10" fmla="*/ 26 w 36"/>
                <a:gd name="T11" fmla="*/ 10 h 42"/>
                <a:gd name="T12" fmla="*/ 26 w 36"/>
                <a:gd name="T13" fmla="*/ 10 h 42"/>
                <a:gd name="T14" fmla="*/ 24 w 36"/>
                <a:gd name="T15" fmla="*/ 8 h 42"/>
                <a:gd name="T16" fmla="*/ 20 w 36"/>
                <a:gd name="T17" fmla="*/ 8 h 42"/>
                <a:gd name="T18" fmla="*/ 20 w 36"/>
                <a:gd name="T19" fmla="*/ 8 h 42"/>
                <a:gd name="T20" fmla="*/ 18 w 36"/>
                <a:gd name="T21" fmla="*/ 10 h 42"/>
                <a:gd name="T22" fmla="*/ 18 w 36"/>
                <a:gd name="T23" fmla="*/ 10 h 42"/>
                <a:gd name="T24" fmla="*/ 14 w 36"/>
                <a:gd name="T25" fmla="*/ 12 h 42"/>
                <a:gd name="T26" fmla="*/ 14 w 36"/>
                <a:gd name="T27" fmla="*/ 12 h 42"/>
                <a:gd name="T28" fmla="*/ 10 w 36"/>
                <a:gd name="T29" fmla="*/ 14 h 42"/>
                <a:gd name="T30" fmla="*/ 10 w 36"/>
                <a:gd name="T31" fmla="*/ 14 h 42"/>
                <a:gd name="T32" fmla="*/ 8 w 36"/>
                <a:gd name="T33" fmla="*/ 18 h 42"/>
                <a:gd name="T34" fmla="*/ 8 w 36"/>
                <a:gd name="T35" fmla="*/ 42 h 42"/>
                <a:gd name="T36" fmla="*/ 0 w 36"/>
                <a:gd name="T37" fmla="*/ 42 h 42"/>
                <a:gd name="T38" fmla="*/ 0 w 36"/>
                <a:gd name="T39" fmla="*/ 2 h 42"/>
                <a:gd name="T40" fmla="*/ 8 w 36"/>
                <a:gd name="T41" fmla="*/ 2 h 42"/>
                <a:gd name="T42" fmla="*/ 8 w 36"/>
                <a:gd name="T43" fmla="*/ 10 h 42"/>
                <a:gd name="T44" fmla="*/ 8 w 36"/>
                <a:gd name="T45" fmla="*/ 10 h 42"/>
                <a:gd name="T46" fmla="*/ 10 w 36"/>
                <a:gd name="T47" fmla="*/ 6 h 42"/>
                <a:gd name="T48" fmla="*/ 14 w 36"/>
                <a:gd name="T49" fmla="*/ 4 h 42"/>
                <a:gd name="T50" fmla="*/ 14 w 36"/>
                <a:gd name="T51" fmla="*/ 4 h 42"/>
                <a:gd name="T52" fmla="*/ 20 w 36"/>
                <a:gd name="T53" fmla="*/ 2 h 42"/>
                <a:gd name="T54" fmla="*/ 24 w 36"/>
                <a:gd name="T55" fmla="*/ 0 h 42"/>
                <a:gd name="T56" fmla="*/ 24 w 36"/>
                <a:gd name="T57" fmla="*/ 0 h 42"/>
                <a:gd name="T58" fmla="*/ 30 w 36"/>
                <a:gd name="T59" fmla="*/ 2 h 42"/>
                <a:gd name="T60" fmla="*/ 30 w 36"/>
                <a:gd name="T61" fmla="*/ 2 h 42"/>
                <a:gd name="T62" fmla="*/ 34 w 36"/>
                <a:gd name="T63" fmla="*/ 6 h 42"/>
                <a:gd name="T64" fmla="*/ 34 w 36"/>
                <a:gd name="T65" fmla="*/ 6 h 42"/>
                <a:gd name="T66" fmla="*/ 36 w 36"/>
                <a:gd name="T67" fmla="*/ 10 h 42"/>
                <a:gd name="T68" fmla="*/ 36 w 36"/>
                <a:gd name="T69" fmla="*/ 10 h 42"/>
                <a:gd name="T70" fmla="*/ 36 w 36"/>
                <a:gd name="T71" fmla="*/ 18 h 42"/>
                <a:gd name="T72" fmla="*/ 36 w 36"/>
                <a:gd name="T73" fmla="*/ 42 h 42"/>
                <a:gd name="T74" fmla="*/ 36 w 36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28" y="4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7"/>
            <p:cNvSpPr>
              <a:spLocks noEditPoints="1"/>
            </p:cNvSpPr>
            <p:nvPr/>
          </p:nvSpPr>
          <p:spPr bwMode="auto">
            <a:xfrm>
              <a:off x="4440238" y="3659188"/>
              <a:ext cx="149225" cy="168275"/>
            </a:xfrm>
            <a:custGeom>
              <a:avLst/>
              <a:gdLst>
                <a:gd name="T0" fmla="*/ 0 w 94"/>
                <a:gd name="T1" fmla="*/ 106 h 106"/>
                <a:gd name="T2" fmla="*/ 0 w 94"/>
                <a:gd name="T3" fmla="*/ 0 h 106"/>
                <a:gd name="T4" fmla="*/ 40 w 94"/>
                <a:gd name="T5" fmla="*/ 0 h 106"/>
                <a:gd name="T6" fmla="*/ 40 w 94"/>
                <a:gd name="T7" fmla="*/ 0 h 106"/>
                <a:gd name="T8" fmla="*/ 52 w 94"/>
                <a:gd name="T9" fmla="*/ 2 h 106"/>
                <a:gd name="T10" fmla="*/ 64 w 94"/>
                <a:gd name="T11" fmla="*/ 4 h 106"/>
                <a:gd name="T12" fmla="*/ 64 w 94"/>
                <a:gd name="T13" fmla="*/ 4 h 106"/>
                <a:gd name="T14" fmla="*/ 72 w 94"/>
                <a:gd name="T15" fmla="*/ 10 h 106"/>
                <a:gd name="T16" fmla="*/ 80 w 94"/>
                <a:gd name="T17" fmla="*/ 16 h 106"/>
                <a:gd name="T18" fmla="*/ 80 w 94"/>
                <a:gd name="T19" fmla="*/ 16 h 106"/>
                <a:gd name="T20" fmla="*/ 86 w 94"/>
                <a:gd name="T21" fmla="*/ 24 h 106"/>
                <a:gd name="T22" fmla="*/ 90 w 94"/>
                <a:gd name="T23" fmla="*/ 32 h 106"/>
                <a:gd name="T24" fmla="*/ 90 w 94"/>
                <a:gd name="T25" fmla="*/ 32 h 106"/>
                <a:gd name="T26" fmla="*/ 94 w 94"/>
                <a:gd name="T27" fmla="*/ 42 h 106"/>
                <a:gd name="T28" fmla="*/ 94 w 94"/>
                <a:gd name="T29" fmla="*/ 54 h 106"/>
                <a:gd name="T30" fmla="*/ 94 w 94"/>
                <a:gd name="T31" fmla="*/ 54 h 106"/>
                <a:gd name="T32" fmla="*/ 92 w 94"/>
                <a:gd name="T33" fmla="*/ 64 h 106"/>
                <a:gd name="T34" fmla="*/ 90 w 94"/>
                <a:gd name="T35" fmla="*/ 76 h 106"/>
                <a:gd name="T36" fmla="*/ 90 w 94"/>
                <a:gd name="T37" fmla="*/ 76 h 106"/>
                <a:gd name="T38" fmla="*/ 86 w 94"/>
                <a:gd name="T39" fmla="*/ 84 h 106"/>
                <a:gd name="T40" fmla="*/ 80 w 94"/>
                <a:gd name="T41" fmla="*/ 92 h 106"/>
                <a:gd name="T42" fmla="*/ 80 w 94"/>
                <a:gd name="T43" fmla="*/ 92 h 106"/>
                <a:gd name="T44" fmla="*/ 72 w 94"/>
                <a:gd name="T45" fmla="*/ 98 h 106"/>
                <a:gd name="T46" fmla="*/ 62 w 94"/>
                <a:gd name="T47" fmla="*/ 102 h 106"/>
                <a:gd name="T48" fmla="*/ 62 w 94"/>
                <a:gd name="T49" fmla="*/ 102 h 106"/>
                <a:gd name="T50" fmla="*/ 52 w 94"/>
                <a:gd name="T51" fmla="*/ 106 h 106"/>
                <a:gd name="T52" fmla="*/ 40 w 94"/>
                <a:gd name="T53" fmla="*/ 106 h 106"/>
                <a:gd name="T54" fmla="*/ 0 w 94"/>
                <a:gd name="T55" fmla="*/ 106 h 106"/>
                <a:gd name="T56" fmla="*/ 0 w 94"/>
                <a:gd name="T57" fmla="*/ 106 h 106"/>
                <a:gd name="T58" fmla="*/ 64 w 94"/>
                <a:gd name="T59" fmla="*/ 54 h 106"/>
                <a:gd name="T60" fmla="*/ 64 w 94"/>
                <a:gd name="T61" fmla="*/ 54 h 106"/>
                <a:gd name="T62" fmla="*/ 62 w 94"/>
                <a:gd name="T63" fmla="*/ 42 h 106"/>
                <a:gd name="T64" fmla="*/ 62 w 94"/>
                <a:gd name="T65" fmla="*/ 42 h 106"/>
                <a:gd name="T66" fmla="*/ 58 w 94"/>
                <a:gd name="T67" fmla="*/ 34 h 106"/>
                <a:gd name="T68" fmla="*/ 58 w 94"/>
                <a:gd name="T69" fmla="*/ 34 h 106"/>
                <a:gd name="T70" fmla="*/ 50 w 94"/>
                <a:gd name="T71" fmla="*/ 28 h 106"/>
                <a:gd name="T72" fmla="*/ 50 w 94"/>
                <a:gd name="T73" fmla="*/ 28 h 106"/>
                <a:gd name="T74" fmla="*/ 40 w 94"/>
                <a:gd name="T75" fmla="*/ 26 h 106"/>
                <a:gd name="T76" fmla="*/ 30 w 94"/>
                <a:gd name="T77" fmla="*/ 26 h 106"/>
                <a:gd name="T78" fmla="*/ 30 w 94"/>
                <a:gd name="T79" fmla="*/ 80 h 106"/>
                <a:gd name="T80" fmla="*/ 40 w 94"/>
                <a:gd name="T81" fmla="*/ 80 h 106"/>
                <a:gd name="T82" fmla="*/ 40 w 94"/>
                <a:gd name="T83" fmla="*/ 80 h 106"/>
                <a:gd name="T84" fmla="*/ 50 w 94"/>
                <a:gd name="T85" fmla="*/ 78 h 106"/>
                <a:gd name="T86" fmla="*/ 50 w 94"/>
                <a:gd name="T87" fmla="*/ 78 h 106"/>
                <a:gd name="T88" fmla="*/ 58 w 94"/>
                <a:gd name="T89" fmla="*/ 72 h 106"/>
                <a:gd name="T90" fmla="*/ 58 w 94"/>
                <a:gd name="T91" fmla="*/ 72 h 106"/>
                <a:gd name="T92" fmla="*/ 62 w 94"/>
                <a:gd name="T93" fmla="*/ 64 h 106"/>
                <a:gd name="T94" fmla="*/ 62 w 94"/>
                <a:gd name="T95" fmla="*/ 64 h 106"/>
                <a:gd name="T96" fmla="*/ 64 w 94"/>
                <a:gd name="T97" fmla="*/ 54 h 106"/>
                <a:gd name="T98" fmla="*/ 64 w 94"/>
                <a:gd name="T99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106">
                  <a:moveTo>
                    <a:pt x="0" y="10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2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4" y="4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2" y="6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2" y="106"/>
                  </a:lnTo>
                  <a:lnTo>
                    <a:pt x="40" y="106"/>
                  </a:lnTo>
                  <a:lnTo>
                    <a:pt x="0" y="106"/>
                  </a:lnTo>
                  <a:lnTo>
                    <a:pt x="0" y="106"/>
                  </a:lnTo>
                  <a:close/>
                  <a:moveTo>
                    <a:pt x="64" y="54"/>
                  </a:moveTo>
                  <a:lnTo>
                    <a:pt x="64" y="5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0" y="26"/>
                  </a:lnTo>
                  <a:lnTo>
                    <a:pt x="30" y="26"/>
                  </a:lnTo>
                  <a:lnTo>
                    <a:pt x="3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54"/>
                  </a:lnTo>
                  <a:lnTo>
                    <a:pt x="6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8"/>
            <p:cNvSpPr>
              <a:spLocks noEditPoints="1"/>
            </p:cNvSpPr>
            <p:nvPr/>
          </p:nvSpPr>
          <p:spPr bwMode="auto">
            <a:xfrm>
              <a:off x="4119563" y="3929063"/>
              <a:ext cx="41275" cy="57150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0 h 36"/>
                <a:gd name="T4" fmla="*/ 16 w 26"/>
                <a:gd name="T5" fmla="*/ 0 h 36"/>
                <a:gd name="T6" fmla="*/ 16 w 26"/>
                <a:gd name="T7" fmla="*/ 0 h 36"/>
                <a:gd name="T8" fmla="*/ 20 w 26"/>
                <a:gd name="T9" fmla="*/ 0 h 36"/>
                <a:gd name="T10" fmla="*/ 20 w 26"/>
                <a:gd name="T11" fmla="*/ 0 h 36"/>
                <a:gd name="T12" fmla="*/ 24 w 26"/>
                <a:gd name="T13" fmla="*/ 4 h 36"/>
                <a:gd name="T14" fmla="*/ 24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10 h 36"/>
                <a:gd name="T22" fmla="*/ 26 w 26"/>
                <a:gd name="T23" fmla="*/ 10 h 36"/>
                <a:gd name="T24" fmla="*/ 26 w 26"/>
                <a:gd name="T25" fmla="*/ 16 h 36"/>
                <a:gd name="T26" fmla="*/ 26 w 26"/>
                <a:gd name="T27" fmla="*/ 16 h 36"/>
                <a:gd name="T28" fmla="*/ 24 w 26"/>
                <a:gd name="T29" fmla="*/ 18 h 36"/>
                <a:gd name="T30" fmla="*/ 24 w 26"/>
                <a:gd name="T31" fmla="*/ 18 h 36"/>
                <a:gd name="T32" fmla="*/ 20 w 26"/>
                <a:gd name="T33" fmla="*/ 22 h 36"/>
                <a:gd name="T34" fmla="*/ 20 w 26"/>
                <a:gd name="T35" fmla="*/ 22 h 36"/>
                <a:gd name="T36" fmla="*/ 16 w 26"/>
                <a:gd name="T37" fmla="*/ 22 h 36"/>
                <a:gd name="T38" fmla="*/ 4 w 26"/>
                <a:gd name="T39" fmla="*/ 22 h 36"/>
                <a:gd name="T40" fmla="*/ 4 w 26"/>
                <a:gd name="T41" fmla="*/ 36 h 36"/>
                <a:gd name="T42" fmla="*/ 0 w 26"/>
                <a:gd name="T43" fmla="*/ 36 h 36"/>
                <a:gd name="T44" fmla="*/ 0 w 26"/>
                <a:gd name="T45" fmla="*/ 36 h 36"/>
                <a:gd name="T46" fmla="*/ 4 w 26"/>
                <a:gd name="T47" fmla="*/ 20 h 36"/>
                <a:gd name="T48" fmla="*/ 16 w 26"/>
                <a:gd name="T49" fmla="*/ 20 h 36"/>
                <a:gd name="T50" fmla="*/ 16 w 26"/>
                <a:gd name="T51" fmla="*/ 20 h 36"/>
                <a:gd name="T52" fmla="*/ 18 w 26"/>
                <a:gd name="T53" fmla="*/ 18 h 36"/>
                <a:gd name="T54" fmla="*/ 18 w 26"/>
                <a:gd name="T55" fmla="*/ 18 h 36"/>
                <a:gd name="T56" fmla="*/ 20 w 26"/>
                <a:gd name="T57" fmla="*/ 16 h 36"/>
                <a:gd name="T58" fmla="*/ 20 w 26"/>
                <a:gd name="T59" fmla="*/ 16 h 36"/>
                <a:gd name="T60" fmla="*/ 22 w 26"/>
                <a:gd name="T61" fmla="*/ 14 h 36"/>
                <a:gd name="T62" fmla="*/ 22 w 26"/>
                <a:gd name="T63" fmla="*/ 14 h 36"/>
                <a:gd name="T64" fmla="*/ 22 w 26"/>
                <a:gd name="T65" fmla="*/ 10 h 36"/>
                <a:gd name="T66" fmla="*/ 22 w 26"/>
                <a:gd name="T67" fmla="*/ 10 h 36"/>
                <a:gd name="T68" fmla="*/ 22 w 26"/>
                <a:gd name="T69" fmla="*/ 8 h 36"/>
                <a:gd name="T70" fmla="*/ 22 w 26"/>
                <a:gd name="T71" fmla="*/ 8 h 36"/>
                <a:gd name="T72" fmla="*/ 20 w 26"/>
                <a:gd name="T73" fmla="*/ 6 h 36"/>
                <a:gd name="T74" fmla="*/ 20 w 26"/>
                <a:gd name="T75" fmla="*/ 6 h 36"/>
                <a:gd name="T76" fmla="*/ 18 w 26"/>
                <a:gd name="T77" fmla="*/ 4 h 36"/>
                <a:gd name="T78" fmla="*/ 18 w 26"/>
                <a:gd name="T79" fmla="*/ 4 h 36"/>
                <a:gd name="T80" fmla="*/ 16 w 26"/>
                <a:gd name="T81" fmla="*/ 2 h 36"/>
                <a:gd name="T82" fmla="*/ 4 w 26"/>
                <a:gd name="T83" fmla="*/ 2 h 36"/>
                <a:gd name="T84" fmla="*/ 4 w 26"/>
                <a:gd name="T85" fmla="*/ 20 h 36"/>
                <a:gd name="T86" fmla="*/ 4 w 26"/>
                <a:gd name="T8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4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9"/>
            <p:cNvSpPr>
              <a:spLocks noEditPoints="1"/>
            </p:cNvSpPr>
            <p:nvPr/>
          </p:nvSpPr>
          <p:spPr bwMode="auto">
            <a:xfrm>
              <a:off x="4167188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6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10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0"/>
            <p:cNvSpPr/>
            <p:nvPr/>
          </p:nvSpPr>
          <p:spPr bwMode="auto">
            <a:xfrm>
              <a:off x="4214813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1"/>
            <p:cNvSpPr/>
            <p:nvPr/>
          </p:nvSpPr>
          <p:spPr bwMode="auto">
            <a:xfrm>
              <a:off x="4237038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22"/>
            <p:cNvSpPr>
              <a:spLocks noEditPoints="1"/>
            </p:cNvSpPr>
            <p:nvPr/>
          </p:nvSpPr>
          <p:spPr bwMode="auto">
            <a:xfrm>
              <a:off x="4256088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3"/>
            <p:cNvSpPr/>
            <p:nvPr/>
          </p:nvSpPr>
          <p:spPr bwMode="auto">
            <a:xfrm>
              <a:off x="4306888" y="3941763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28 h 28"/>
                <a:gd name="T4" fmla="*/ 18 w 22"/>
                <a:gd name="T5" fmla="*/ 12 h 28"/>
                <a:gd name="T6" fmla="*/ 18 w 22"/>
                <a:gd name="T7" fmla="*/ 12 h 28"/>
                <a:gd name="T8" fmla="*/ 16 w 22"/>
                <a:gd name="T9" fmla="*/ 6 h 28"/>
                <a:gd name="T10" fmla="*/ 16 w 22"/>
                <a:gd name="T11" fmla="*/ 6 h 28"/>
                <a:gd name="T12" fmla="*/ 14 w 22"/>
                <a:gd name="T13" fmla="*/ 4 h 28"/>
                <a:gd name="T14" fmla="*/ 12 w 22"/>
                <a:gd name="T15" fmla="*/ 4 h 28"/>
                <a:gd name="T16" fmla="*/ 12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6 w 22"/>
                <a:gd name="T23" fmla="*/ 6 h 28"/>
                <a:gd name="T24" fmla="*/ 6 w 22"/>
                <a:gd name="T25" fmla="*/ 6 h 28"/>
                <a:gd name="T26" fmla="*/ 4 w 22"/>
                <a:gd name="T27" fmla="*/ 8 h 28"/>
                <a:gd name="T28" fmla="*/ 4 w 22"/>
                <a:gd name="T29" fmla="*/ 8 h 28"/>
                <a:gd name="T30" fmla="*/ 2 w 22"/>
                <a:gd name="T31" fmla="*/ 12 h 28"/>
                <a:gd name="T32" fmla="*/ 2 w 22"/>
                <a:gd name="T33" fmla="*/ 28 h 28"/>
                <a:gd name="T34" fmla="*/ 0 w 22"/>
                <a:gd name="T35" fmla="*/ 28 h 28"/>
                <a:gd name="T36" fmla="*/ 0 w 22"/>
                <a:gd name="T37" fmla="*/ 2 h 28"/>
                <a:gd name="T38" fmla="*/ 2 w 22"/>
                <a:gd name="T39" fmla="*/ 2 h 28"/>
                <a:gd name="T40" fmla="*/ 2 w 22"/>
                <a:gd name="T41" fmla="*/ 8 h 28"/>
                <a:gd name="T42" fmla="*/ 2 w 22"/>
                <a:gd name="T43" fmla="*/ 8 h 28"/>
                <a:gd name="T44" fmla="*/ 6 w 22"/>
                <a:gd name="T45" fmla="*/ 2 h 28"/>
                <a:gd name="T46" fmla="*/ 6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6 w 22"/>
                <a:gd name="T53" fmla="*/ 2 h 28"/>
                <a:gd name="T54" fmla="*/ 16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0 w 22"/>
                <a:gd name="T61" fmla="*/ 8 h 28"/>
                <a:gd name="T62" fmla="*/ 20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24"/>
            <p:cNvSpPr/>
            <p:nvPr/>
          </p:nvSpPr>
          <p:spPr bwMode="auto">
            <a:xfrm>
              <a:off x="4348163" y="392906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5"/>
            <p:cNvSpPr>
              <a:spLocks noEditPoints="1"/>
            </p:cNvSpPr>
            <p:nvPr/>
          </p:nvSpPr>
          <p:spPr bwMode="auto">
            <a:xfrm>
              <a:off x="4373563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26"/>
            <p:cNvSpPr/>
            <p:nvPr/>
          </p:nvSpPr>
          <p:spPr bwMode="auto">
            <a:xfrm>
              <a:off x="4421188" y="3941763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8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4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6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2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8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7"/>
            <p:cNvSpPr>
              <a:spLocks noEditPoints="1"/>
            </p:cNvSpPr>
            <p:nvPr/>
          </p:nvSpPr>
          <p:spPr bwMode="auto">
            <a:xfrm>
              <a:off x="4459288" y="3941763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10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2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2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8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4 h 38"/>
                <a:gd name="T50" fmla="*/ 20 w 26"/>
                <a:gd name="T51" fmla="*/ 22 h 38"/>
                <a:gd name="T52" fmla="*/ 22 w 26"/>
                <a:gd name="T53" fmla="*/ 18 h 38"/>
                <a:gd name="T54" fmla="*/ 22 w 26"/>
                <a:gd name="T55" fmla="*/ 10 h 38"/>
                <a:gd name="T56" fmla="*/ 22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8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8"/>
            <p:cNvSpPr/>
            <p:nvPr/>
          </p:nvSpPr>
          <p:spPr bwMode="auto">
            <a:xfrm>
              <a:off x="4510088" y="39449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2 h 26"/>
                <a:gd name="T28" fmla="*/ 10 w 24"/>
                <a:gd name="T29" fmla="*/ 22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0 h 26"/>
                <a:gd name="T36" fmla="*/ 16 w 24"/>
                <a:gd name="T37" fmla="*/ 20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0 h 26"/>
                <a:gd name="T50" fmla="*/ 24 w 24"/>
                <a:gd name="T51" fmla="*/ 20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9"/>
            <p:cNvSpPr>
              <a:spLocks noEditPoints="1"/>
            </p:cNvSpPr>
            <p:nvPr/>
          </p:nvSpPr>
          <p:spPr bwMode="auto">
            <a:xfrm>
              <a:off x="4554538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0"/>
            <p:cNvSpPr>
              <a:spLocks noEditPoints="1"/>
            </p:cNvSpPr>
            <p:nvPr/>
          </p:nvSpPr>
          <p:spPr bwMode="auto">
            <a:xfrm>
              <a:off x="403701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1"/>
            <p:cNvSpPr>
              <a:spLocks noEditPoints="1"/>
            </p:cNvSpPr>
            <p:nvPr/>
          </p:nvSpPr>
          <p:spPr bwMode="auto">
            <a:xfrm>
              <a:off x="4084638" y="4037013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2 w 26"/>
                <a:gd name="T7" fmla="*/ 18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2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2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6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8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20 w 26"/>
                <a:gd name="T45" fmla="*/ 32 h 38"/>
                <a:gd name="T46" fmla="*/ 22 w 26"/>
                <a:gd name="T47" fmla="*/ 30 h 38"/>
                <a:gd name="T48" fmla="*/ 22 w 26"/>
                <a:gd name="T49" fmla="*/ 22 h 38"/>
                <a:gd name="T50" fmla="*/ 18 w 26"/>
                <a:gd name="T51" fmla="*/ 26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4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8 h 38"/>
                <a:gd name="T64" fmla="*/ 22 w 26"/>
                <a:gd name="T65" fmla="*/ 10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4 h 38"/>
                <a:gd name="T72" fmla="*/ 12 w 26"/>
                <a:gd name="T73" fmla="*/ 2 h 38"/>
                <a:gd name="T74" fmla="*/ 10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4 h 38"/>
                <a:gd name="T82" fmla="*/ 4 w 26"/>
                <a:gd name="T83" fmla="*/ 18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2"/>
            <p:cNvSpPr>
              <a:spLocks noEditPoints="1"/>
            </p:cNvSpPr>
            <p:nvPr/>
          </p:nvSpPr>
          <p:spPr bwMode="auto">
            <a:xfrm>
              <a:off x="4135438" y="4037013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6 w 26"/>
                <a:gd name="T3" fmla="*/ 26 h 26"/>
                <a:gd name="T4" fmla="*/ 2 w 26"/>
                <a:gd name="T5" fmla="*/ 22 h 26"/>
                <a:gd name="T6" fmla="*/ 0 w 26"/>
                <a:gd name="T7" fmla="*/ 18 h 26"/>
                <a:gd name="T8" fmla="*/ 0 w 26"/>
                <a:gd name="T9" fmla="*/ 14 h 26"/>
                <a:gd name="T10" fmla="*/ 0 w 26"/>
                <a:gd name="T11" fmla="*/ 8 h 26"/>
                <a:gd name="T12" fmla="*/ 2 w 26"/>
                <a:gd name="T13" fmla="*/ 4 h 26"/>
                <a:gd name="T14" fmla="*/ 6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2 w 26"/>
                <a:gd name="T29" fmla="*/ 14 h 26"/>
                <a:gd name="T30" fmla="*/ 4 w 26"/>
                <a:gd name="T31" fmla="*/ 18 h 26"/>
                <a:gd name="T32" fmla="*/ 6 w 26"/>
                <a:gd name="T33" fmla="*/ 22 h 26"/>
                <a:gd name="T34" fmla="*/ 8 w 26"/>
                <a:gd name="T35" fmla="*/ 24 h 26"/>
                <a:gd name="T36" fmla="*/ 12 w 26"/>
                <a:gd name="T37" fmla="*/ 24 h 26"/>
                <a:gd name="T38" fmla="*/ 14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0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6 w 26"/>
                <a:gd name="T53" fmla="*/ 26 h 26"/>
                <a:gd name="T54" fmla="*/ 12 w 26"/>
                <a:gd name="T55" fmla="*/ 26 h 26"/>
                <a:gd name="T56" fmla="*/ 22 w 26"/>
                <a:gd name="T57" fmla="*/ 12 h 26"/>
                <a:gd name="T58" fmla="*/ 20 w 26"/>
                <a:gd name="T59" fmla="*/ 8 h 26"/>
                <a:gd name="T60" fmla="*/ 18 w 26"/>
                <a:gd name="T61" fmla="*/ 4 h 26"/>
                <a:gd name="T62" fmla="*/ 16 w 26"/>
                <a:gd name="T63" fmla="*/ 4 h 26"/>
                <a:gd name="T64" fmla="*/ 12 w 26"/>
                <a:gd name="T65" fmla="*/ 2 h 26"/>
                <a:gd name="T66" fmla="*/ 8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2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3"/>
            <p:cNvSpPr/>
            <p:nvPr/>
          </p:nvSpPr>
          <p:spPr bwMode="auto">
            <a:xfrm>
              <a:off x="417988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0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4 h 26"/>
                <a:gd name="T42" fmla="*/ 18 w 22"/>
                <a:gd name="T43" fmla="*/ 6 h 26"/>
                <a:gd name="T44" fmla="*/ 16 w 22"/>
                <a:gd name="T45" fmla="*/ 2 h 26"/>
                <a:gd name="T46" fmla="*/ 10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8 h 26"/>
                <a:gd name="T56" fmla="*/ 4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4"/>
            <p:cNvSpPr/>
            <p:nvPr/>
          </p:nvSpPr>
          <p:spPr bwMode="auto">
            <a:xfrm>
              <a:off x="4217988" y="4024313"/>
              <a:ext cx="25400" cy="53975"/>
            </a:xfrm>
            <a:custGeom>
              <a:avLst/>
              <a:gdLst>
                <a:gd name="T0" fmla="*/ 16 w 16"/>
                <a:gd name="T1" fmla="*/ 32 h 34"/>
                <a:gd name="T2" fmla="*/ 16 w 16"/>
                <a:gd name="T3" fmla="*/ 32 h 34"/>
                <a:gd name="T4" fmla="*/ 14 w 16"/>
                <a:gd name="T5" fmla="*/ 34 h 34"/>
                <a:gd name="T6" fmla="*/ 14 w 16"/>
                <a:gd name="T7" fmla="*/ 34 h 34"/>
                <a:gd name="T8" fmla="*/ 14 w 16"/>
                <a:gd name="T9" fmla="*/ 34 h 34"/>
                <a:gd name="T10" fmla="*/ 14 w 16"/>
                <a:gd name="T11" fmla="*/ 34 h 34"/>
                <a:gd name="T12" fmla="*/ 12 w 16"/>
                <a:gd name="T13" fmla="*/ 34 h 34"/>
                <a:gd name="T14" fmla="*/ 12 w 16"/>
                <a:gd name="T15" fmla="*/ 34 h 34"/>
                <a:gd name="T16" fmla="*/ 10 w 16"/>
                <a:gd name="T17" fmla="*/ 34 h 34"/>
                <a:gd name="T18" fmla="*/ 10 w 16"/>
                <a:gd name="T19" fmla="*/ 34 h 34"/>
                <a:gd name="T20" fmla="*/ 8 w 16"/>
                <a:gd name="T21" fmla="*/ 34 h 34"/>
                <a:gd name="T22" fmla="*/ 8 w 16"/>
                <a:gd name="T23" fmla="*/ 34 h 34"/>
                <a:gd name="T24" fmla="*/ 6 w 16"/>
                <a:gd name="T25" fmla="*/ 34 h 34"/>
                <a:gd name="T26" fmla="*/ 6 w 16"/>
                <a:gd name="T27" fmla="*/ 34 h 34"/>
                <a:gd name="T28" fmla="*/ 4 w 16"/>
                <a:gd name="T29" fmla="*/ 32 h 34"/>
                <a:gd name="T30" fmla="*/ 4 w 16"/>
                <a:gd name="T31" fmla="*/ 32 h 34"/>
                <a:gd name="T32" fmla="*/ 4 w 16"/>
                <a:gd name="T33" fmla="*/ 30 h 34"/>
                <a:gd name="T34" fmla="*/ 4 w 16"/>
                <a:gd name="T35" fmla="*/ 10 h 34"/>
                <a:gd name="T36" fmla="*/ 0 w 16"/>
                <a:gd name="T37" fmla="*/ 10 h 34"/>
                <a:gd name="T38" fmla="*/ 0 w 16"/>
                <a:gd name="T39" fmla="*/ 8 h 34"/>
                <a:gd name="T40" fmla="*/ 4 w 16"/>
                <a:gd name="T41" fmla="*/ 8 h 34"/>
                <a:gd name="T42" fmla="*/ 4 w 16"/>
                <a:gd name="T43" fmla="*/ 0 h 34"/>
                <a:gd name="T44" fmla="*/ 8 w 16"/>
                <a:gd name="T45" fmla="*/ 0 h 34"/>
                <a:gd name="T46" fmla="*/ 8 w 16"/>
                <a:gd name="T47" fmla="*/ 8 h 34"/>
                <a:gd name="T48" fmla="*/ 14 w 16"/>
                <a:gd name="T49" fmla="*/ 8 h 34"/>
                <a:gd name="T50" fmla="*/ 14 w 16"/>
                <a:gd name="T51" fmla="*/ 10 h 34"/>
                <a:gd name="T52" fmla="*/ 8 w 16"/>
                <a:gd name="T53" fmla="*/ 10 h 34"/>
                <a:gd name="T54" fmla="*/ 8 w 16"/>
                <a:gd name="T55" fmla="*/ 28 h 34"/>
                <a:gd name="T56" fmla="*/ 8 w 16"/>
                <a:gd name="T57" fmla="*/ 28 h 34"/>
                <a:gd name="T58" fmla="*/ 8 w 16"/>
                <a:gd name="T59" fmla="*/ 30 h 34"/>
                <a:gd name="T60" fmla="*/ 8 w 16"/>
                <a:gd name="T61" fmla="*/ 30 h 34"/>
                <a:gd name="T62" fmla="*/ 10 w 16"/>
                <a:gd name="T63" fmla="*/ 32 h 34"/>
                <a:gd name="T64" fmla="*/ 10 w 16"/>
                <a:gd name="T65" fmla="*/ 32 h 34"/>
                <a:gd name="T66" fmla="*/ 14 w 16"/>
                <a:gd name="T67" fmla="*/ 30 h 34"/>
                <a:gd name="T68" fmla="*/ 14 w 16"/>
                <a:gd name="T69" fmla="*/ 30 h 34"/>
                <a:gd name="T70" fmla="*/ 14 w 16"/>
                <a:gd name="T71" fmla="*/ 30 h 34"/>
                <a:gd name="T72" fmla="*/ 16 w 16"/>
                <a:gd name="T73" fmla="*/ 32 h 34"/>
                <a:gd name="T74" fmla="*/ 16 w 16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4">
                  <a:moveTo>
                    <a:pt x="16" y="32"/>
                  </a:move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5"/>
            <p:cNvSpPr>
              <a:spLocks noEditPoints="1"/>
            </p:cNvSpPr>
            <p:nvPr/>
          </p:nvSpPr>
          <p:spPr bwMode="auto">
            <a:xfrm>
              <a:off x="4246563" y="4037013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2 h 26"/>
                <a:gd name="T16" fmla="*/ 10 w 22"/>
                <a:gd name="T17" fmla="*/ 10 h 26"/>
                <a:gd name="T18" fmla="*/ 14 w 22"/>
                <a:gd name="T19" fmla="*/ 12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4 h 26"/>
                <a:gd name="T30" fmla="*/ 2 w 22"/>
                <a:gd name="T31" fmla="*/ 4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4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4 h 26"/>
                <a:gd name="T60" fmla="*/ 18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4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4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6"/>
            <p:cNvSpPr/>
            <p:nvPr/>
          </p:nvSpPr>
          <p:spPr bwMode="auto">
            <a:xfrm>
              <a:off x="428783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8 w 22"/>
                <a:gd name="T39" fmla="*/ 0 h 26"/>
                <a:gd name="T40" fmla="*/ 22 w 22"/>
                <a:gd name="T41" fmla="*/ 4 h 26"/>
                <a:gd name="T42" fmla="*/ 20 w 22"/>
                <a:gd name="T43" fmla="*/ 6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6 w 22"/>
                <a:gd name="T55" fmla="*/ 8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20 w 22"/>
                <a:gd name="T67" fmla="*/ 14 h 26"/>
                <a:gd name="T68" fmla="*/ 22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7"/>
            <p:cNvSpPr/>
            <p:nvPr/>
          </p:nvSpPr>
          <p:spPr bwMode="auto">
            <a:xfrm>
              <a:off x="4332288" y="4071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0 w 2"/>
                <a:gd name="T5" fmla="*/ 4 h 8"/>
                <a:gd name="T6" fmla="*/ 0 w 2"/>
                <a:gd name="T7" fmla="*/ 0 h 8"/>
                <a:gd name="T8" fmla="*/ 2 w 2"/>
                <a:gd name="T9" fmla="*/ 0 h 8"/>
                <a:gd name="T10" fmla="*/ 2 w 2"/>
                <a:gd name="T11" fmla="*/ 4 h 8"/>
                <a:gd name="T12" fmla="*/ 2 w 2"/>
                <a:gd name="T13" fmla="*/ 8 h 8"/>
                <a:gd name="T14" fmla="*/ 0 w 2"/>
                <a:gd name="T15" fmla="*/ 8 h 8"/>
                <a:gd name="T16" fmla="*/ 0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8"/>
            <p:cNvSpPr/>
            <p:nvPr/>
          </p:nvSpPr>
          <p:spPr bwMode="auto">
            <a:xfrm>
              <a:off x="4370388" y="4037013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9"/>
            <p:cNvSpPr>
              <a:spLocks noEditPoints="1"/>
            </p:cNvSpPr>
            <p:nvPr/>
          </p:nvSpPr>
          <p:spPr bwMode="auto">
            <a:xfrm>
              <a:off x="44116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40"/>
            <p:cNvSpPr>
              <a:spLocks noEditPoints="1"/>
            </p:cNvSpPr>
            <p:nvPr/>
          </p:nvSpPr>
          <p:spPr bwMode="auto">
            <a:xfrm>
              <a:off x="4459288" y="4037013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8 w 26"/>
                <a:gd name="T3" fmla="*/ 26 h 36"/>
                <a:gd name="T4" fmla="*/ 4 w 26"/>
                <a:gd name="T5" fmla="*/ 22 h 36"/>
                <a:gd name="T6" fmla="*/ 2 w 26"/>
                <a:gd name="T7" fmla="*/ 18 h 36"/>
                <a:gd name="T8" fmla="*/ 0 w 26"/>
                <a:gd name="T9" fmla="*/ 14 h 36"/>
                <a:gd name="T10" fmla="*/ 2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2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6 h 36"/>
                <a:gd name="T42" fmla="*/ 12 w 26"/>
                <a:gd name="T43" fmla="*/ 26 h 36"/>
                <a:gd name="T44" fmla="*/ 14 w 26"/>
                <a:gd name="T45" fmla="*/ 24 h 36"/>
                <a:gd name="T46" fmla="*/ 16 w 26"/>
                <a:gd name="T47" fmla="*/ 24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2 w 26"/>
                <a:gd name="T57" fmla="*/ 6 h 36"/>
                <a:gd name="T58" fmla="*/ 18 w 26"/>
                <a:gd name="T59" fmla="*/ 4 h 36"/>
                <a:gd name="T60" fmla="*/ 16 w 26"/>
                <a:gd name="T61" fmla="*/ 4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10 h 36"/>
                <a:gd name="T70" fmla="*/ 4 w 26"/>
                <a:gd name="T71" fmla="*/ 14 h 36"/>
                <a:gd name="T72" fmla="*/ 4 w 26"/>
                <a:gd name="T73" fmla="*/ 18 h 36"/>
                <a:gd name="T74" fmla="*/ 6 w 26"/>
                <a:gd name="T75" fmla="*/ 20 h 36"/>
                <a:gd name="T76" fmla="*/ 10 w 26"/>
                <a:gd name="T77" fmla="*/ 22 h 36"/>
                <a:gd name="T78" fmla="*/ 14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41"/>
            <p:cNvSpPr/>
            <p:nvPr/>
          </p:nvSpPr>
          <p:spPr bwMode="auto">
            <a:xfrm>
              <a:off x="4510088" y="4037013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4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4 h 26"/>
                <a:gd name="T32" fmla="*/ 14 w 24"/>
                <a:gd name="T33" fmla="*/ 24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4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6 h 26"/>
                <a:gd name="T78" fmla="*/ 16 w 24"/>
                <a:gd name="T79" fmla="*/ 26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42"/>
            <p:cNvSpPr>
              <a:spLocks noEditPoints="1"/>
            </p:cNvSpPr>
            <p:nvPr/>
          </p:nvSpPr>
          <p:spPr bwMode="auto">
            <a:xfrm>
              <a:off x="4554538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20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43"/>
            <p:cNvSpPr/>
            <p:nvPr/>
          </p:nvSpPr>
          <p:spPr bwMode="auto">
            <a:xfrm>
              <a:off x="3967163" y="4129088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2 h 28"/>
                <a:gd name="T6" fmla="*/ 6 w 22"/>
                <a:gd name="T7" fmla="*/ 24 h 28"/>
                <a:gd name="T8" fmla="*/ 12 w 22"/>
                <a:gd name="T9" fmla="*/ 26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6 h 28"/>
                <a:gd name="T22" fmla="*/ 8 w 22"/>
                <a:gd name="T23" fmla="*/ 14 h 28"/>
                <a:gd name="T24" fmla="*/ 4 w 22"/>
                <a:gd name="T25" fmla="*/ 12 h 28"/>
                <a:gd name="T26" fmla="*/ 2 w 22"/>
                <a:gd name="T27" fmla="*/ 12 h 28"/>
                <a:gd name="T28" fmla="*/ 2 w 22"/>
                <a:gd name="T29" fmla="*/ 8 h 28"/>
                <a:gd name="T30" fmla="*/ 2 w 22"/>
                <a:gd name="T31" fmla="*/ 4 h 28"/>
                <a:gd name="T32" fmla="*/ 6 w 22"/>
                <a:gd name="T33" fmla="*/ 2 h 28"/>
                <a:gd name="T34" fmla="*/ 8 w 22"/>
                <a:gd name="T35" fmla="*/ 2 h 28"/>
                <a:gd name="T36" fmla="*/ 12 w 22"/>
                <a:gd name="T37" fmla="*/ 0 h 28"/>
                <a:gd name="T38" fmla="*/ 18 w 22"/>
                <a:gd name="T39" fmla="*/ 2 h 28"/>
                <a:gd name="T40" fmla="*/ 22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4 h 28"/>
                <a:gd name="T48" fmla="*/ 10 w 22"/>
                <a:gd name="T49" fmla="*/ 4 h 28"/>
                <a:gd name="T50" fmla="*/ 8 w 22"/>
                <a:gd name="T51" fmla="*/ 4 h 28"/>
                <a:gd name="T52" fmla="*/ 6 w 22"/>
                <a:gd name="T53" fmla="*/ 6 h 28"/>
                <a:gd name="T54" fmla="*/ 6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20 w 22"/>
                <a:gd name="T67" fmla="*/ 16 h 28"/>
                <a:gd name="T68" fmla="*/ 22 w 22"/>
                <a:gd name="T69" fmla="*/ 16 h 28"/>
                <a:gd name="T70" fmla="*/ 22 w 22"/>
                <a:gd name="T71" fmla="*/ 20 h 28"/>
                <a:gd name="T72" fmla="*/ 20 w 22"/>
                <a:gd name="T73" fmla="*/ 26 h 28"/>
                <a:gd name="T74" fmla="*/ 16 w 22"/>
                <a:gd name="T75" fmla="*/ 28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4"/>
            <p:cNvSpPr>
              <a:spLocks noEditPoints="1"/>
            </p:cNvSpPr>
            <p:nvPr/>
          </p:nvSpPr>
          <p:spPr bwMode="auto">
            <a:xfrm>
              <a:off x="4011613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45"/>
            <p:cNvSpPr/>
            <p:nvPr/>
          </p:nvSpPr>
          <p:spPr bwMode="auto">
            <a:xfrm>
              <a:off x="4024313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2 w 16"/>
                <a:gd name="T9" fmla="*/ 34 h 36"/>
                <a:gd name="T10" fmla="*/ 12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2 w 16"/>
                <a:gd name="T67" fmla="*/ 32 h 36"/>
                <a:gd name="T68" fmla="*/ 12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46"/>
            <p:cNvSpPr>
              <a:spLocks noEditPoints="1"/>
            </p:cNvSpPr>
            <p:nvPr/>
          </p:nvSpPr>
          <p:spPr bwMode="auto">
            <a:xfrm>
              <a:off x="4071938" y="4129088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6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6 h 28"/>
                <a:gd name="T24" fmla="*/ 14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6 h 28"/>
                <a:gd name="T58" fmla="*/ 14 w 24"/>
                <a:gd name="T59" fmla="*/ 24 h 28"/>
                <a:gd name="T60" fmla="*/ 18 w 24"/>
                <a:gd name="T61" fmla="*/ 22 h 28"/>
                <a:gd name="T62" fmla="*/ 18 w 24"/>
                <a:gd name="T63" fmla="*/ 20 h 28"/>
                <a:gd name="T64" fmla="*/ 18 w 24"/>
                <a:gd name="T65" fmla="*/ 20 h 28"/>
                <a:gd name="T66" fmla="*/ 18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7"/>
            <p:cNvSpPr/>
            <p:nvPr/>
          </p:nvSpPr>
          <p:spPr bwMode="auto">
            <a:xfrm>
              <a:off x="4119563" y="4129088"/>
              <a:ext cx="60325" cy="44450"/>
            </a:xfrm>
            <a:custGeom>
              <a:avLst/>
              <a:gdLst>
                <a:gd name="T0" fmla="*/ 38 w 38"/>
                <a:gd name="T1" fmla="*/ 28 h 28"/>
                <a:gd name="T2" fmla="*/ 34 w 38"/>
                <a:gd name="T3" fmla="*/ 28 h 28"/>
                <a:gd name="T4" fmla="*/ 34 w 38"/>
                <a:gd name="T5" fmla="*/ 12 h 28"/>
                <a:gd name="T6" fmla="*/ 34 w 38"/>
                <a:gd name="T7" fmla="*/ 12 h 28"/>
                <a:gd name="T8" fmla="*/ 34 w 38"/>
                <a:gd name="T9" fmla="*/ 6 h 28"/>
                <a:gd name="T10" fmla="*/ 34 w 38"/>
                <a:gd name="T11" fmla="*/ 6 h 28"/>
                <a:gd name="T12" fmla="*/ 32 w 38"/>
                <a:gd name="T13" fmla="*/ 4 h 28"/>
                <a:gd name="T14" fmla="*/ 30 w 38"/>
                <a:gd name="T15" fmla="*/ 4 h 28"/>
                <a:gd name="T16" fmla="*/ 30 w 38"/>
                <a:gd name="T17" fmla="*/ 4 h 28"/>
                <a:gd name="T18" fmla="*/ 26 w 38"/>
                <a:gd name="T19" fmla="*/ 4 h 28"/>
                <a:gd name="T20" fmla="*/ 26 w 38"/>
                <a:gd name="T21" fmla="*/ 4 h 28"/>
                <a:gd name="T22" fmla="*/ 24 w 38"/>
                <a:gd name="T23" fmla="*/ 6 h 28"/>
                <a:gd name="T24" fmla="*/ 24 w 38"/>
                <a:gd name="T25" fmla="*/ 6 h 28"/>
                <a:gd name="T26" fmla="*/ 22 w 38"/>
                <a:gd name="T27" fmla="*/ 8 h 28"/>
                <a:gd name="T28" fmla="*/ 22 w 38"/>
                <a:gd name="T29" fmla="*/ 8 h 28"/>
                <a:gd name="T30" fmla="*/ 20 w 38"/>
                <a:gd name="T31" fmla="*/ 12 h 28"/>
                <a:gd name="T32" fmla="*/ 20 w 38"/>
                <a:gd name="T33" fmla="*/ 28 h 28"/>
                <a:gd name="T34" fmla="*/ 18 w 38"/>
                <a:gd name="T35" fmla="*/ 28 h 28"/>
                <a:gd name="T36" fmla="*/ 18 w 38"/>
                <a:gd name="T37" fmla="*/ 12 h 28"/>
                <a:gd name="T38" fmla="*/ 18 w 38"/>
                <a:gd name="T39" fmla="*/ 12 h 28"/>
                <a:gd name="T40" fmla="*/ 16 w 38"/>
                <a:gd name="T41" fmla="*/ 6 h 28"/>
                <a:gd name="T42" fmla="*/ 16 w 38"/>
                <a:gd name="T43" fmla="*/ 6 h 28"/>
                <a:gd name="T44" fmla="*/ 14 w 38"/>
                <a:gd name="T45" fmla="*/ 4 h 28"/>
                <a:gd name="T46" fmla="*/ 12 w 38"/>
                <a:gd name="T47" fmla="*/ 4 h 28"/>
                <a:gd name="T48" fmla="*/ 12 w 38"/>
                <a:gd name="T49" fmla="*/ 4 h 28"/>
                <a:gd name="T50" fmla="*/ 6 w 38"/>
                <a:gd name="T51" fmla="*/ 6 h 28"/>
                <a:gd name="T52" fmla="*/ 6 w 38"/>
                <a:gd name="T53" fmla="*/ 6 h 28"/>
                <a:gd name="T54" fmla="*/ 2 w 38"/>
                <a:gd name="T55" fmla="*/ 12 h 28"/>
                <a:gd name="T56" fmla="*/ 2 w 38"/>
                <a:gd name="T57" fmla="*/ 28 h 28"/>
                <a:gd name="T58" fmla="*/ 0 w 38"/>
                <a:gd name="T59" fmla="*/ 28 h 28"/>
                <a:gd name="T60" fmla="*/ 0 w 38"/>
                <a:gd name="T61" fmla="*/ 0 h 28"/>
                <a:gd name="T62" fmla="*/ 2 w 38"/>
                <a:gd name="T63" fmla="*/ 0 h 28"/>
                <a:gd name="T64" fmla="*/ 2 w 38"/>
                <a:gd name="T65" fmla="*/ 6 h 28"/>
                <a:gd name="T66" fmla="*/ 2 w 38"/>
                <a:gd name="T67" fmla="*/ 6 h 28"/>
                <a:gd name="T68" fmla="*/ 6 w 38"/>
                <a:gd name="T69" fmla="*/ 2 h 28"/>
                <a:gd name="T70" fmla="*/ 6 w 38"/>
                <a:gd name="T71" fmla="*/ 2 h 28"/>
                <a:gd name="T72" fmla="*/ 12 w 38"/>
                <a:gd name="T73" fmla="*/ 0 h 28"/>
                <a:gd name="T74" fmla="*/ 12 w 38"/>
                <a:gd name="T75" fmla="*/ 0 h 28"/>
                <a:gd name="T76" fmla="*/ 18 w 38"/>
                <a:gd name="T77" fmla="*/ 2 h 28"/>
                <a:gd name="T78" fmla="*/ 18 w 38"/>
                <a:gd name="T79" fmla="*/ 2 h 28"/>
                <a:gd name="T80" fmla="*/ 20 w 38"/>
                <a:gd name="T81" fmla="*/ 8 h 28"/>
                <a:gd name="T82" fmla="*/ 20 w 38"/>
                <a:gd name="T83" fmla="*/ 8 h 28"/>
                <a:gd name="T84" fmla="*/ 24 w 38"/>
                <a:gd name="T85" fmla="*/ 2 h 28"/>
                <a:gd name="T86" fmla="*/ 30 w 38"/>
                <a:gd name="T87" fmla="*/ 0 h 28"/>
                <a:gd name="T88" fmla="*/ 30 w 38"/>
                <a:gd name="T89" fmla="*/ 0 h 28"/>
                <a:gd name="T90" fmla="*/ 34 w 38"/>
                <a:gd name="T91" fmla="*/ 2 h 28"/>
                <a:gd name="T92" fmla="*/ 34 w 38"/>
                <a:gd name="T93" fmla="*/ 2 h 28"/>
                <a:gd name="T94" fmla="*/ 36 w 38"/>
                <a:gd name="T95" fmla="*/ 4 h 28"/>
                <a:gd name="T96" fmla="*/ 36 w 38"/>
                <a:gd name="T97" fmla="*/ 4 h 28"/>
                <a:gd name="T98" fmla="*/ 38 w 38"/>
                <a:gd name="T99" fmla="*/ 8 h 28"/>
                <a:gd name="T100" fmla="*/ 38 w 38"/>
                <a:gd name="T101" fmla="*/ 8 h 28"/>
                <a:gd name="T102" fmla="*/ 38 w 38"/>
                <a:gd name="T103" fmla="*/ 12 h 28"/>
                <a:gd name="T104" fmla="*/ 38 w 38"/>
                <a:gd name="T105" fmla="*/ 28 h 28"/>
                <a:gd name="T106" fmla="*/ 38 w 38"/>
                <a:gd name="T10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8">
                  <a:moveTo>
                    <a:pt x="38" y="28"/>
                  </a:moveTo>
                  <a:lnTo>
                    <a:pt x="34" y="2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28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8"/>
            <p:cNvSpPr>
              <a:spLocks noEditPoints="1"/>
            </p:cNvSpPr>
            <p:nvPr/>
          </p:nvSpPr>
          <p:spPr bwMode="auto">
            <a:xfrm>
              <a:off x="4189413" y="412908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49"/>
            <p:cNvSpPr/>
            <p:nvPr/>
          </p:nvSpPr>
          <p:spPr bwMode="auto">
            <a:xfrm>
              <a:off x="4233863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50"/>
            <p:cNvSpPr/>
            <p:nvPr/>
          </p:nvSpPr>
          <p:spPr bwMode="auto">
            <a:xfrm>
              <a:off x="4281488" y="4129088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2 w 24"/>
                <a:gd name="T5" fmla="*/ 8 h 28"/>
                <a:gd name="T6" fmla="*/ 2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4 w 24"/>
                <a:gd name="T17" fmla="*/ 0 h 28"/>
                <a:gd name="T18" fmla="*/ 14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2 w 24"/>
                <a:gd name="T27" fmla="*/ 8 h 28"/>
                <a:gd name="T28" fmla="*/ 22 w 24"/>
                <a:gd name="T29" fmla="*/ 8 h 28"/>
                <a:gd name="T30" fmla="*/ 18 w 24"/>
                <a:gd name="T31" fmla="*/ 4 h 28"/>
                <a:gd name="T32" fmla="*/ 18 w 24"/>
                <a:gd name="T33" fmla="*/ 4 h 28"/>
                <a:gd name="T34" fmla="*/ 14 w 24"/>
                <a:gd name="T35" fmla="*/ 4 h 28"/>
                <a:gd name="T36" fmla="*/ 14 w 24"/>
                <a:gd name="T37" fmla="*/ 4 h 28"/>
                <a:gd name="T38" fmla="*/ 10 w 24"/>
                <a:gd name="T39" fmla="*/ 4 h 28"/>
                <a:gd name="T40" fmla="*/ 10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4 w 24"/>
                <a:gd name="T51" fmla="*/ 14 h 28"/>
                <a:gd name="T52" fmla="*/ 4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10 w 24"/>
                <a:gd name="T63" fmla="*/ 24 h 28"/>
                <a:gd name="T64" fmla="*/ 10 w 24"/>
                <a:gd name="T65" fmla="*/ 24 h 28"/>
                <a:gd name="T66" fmla="*/ 14 w 24"/>
                <a:gd name="T67" fmla="*/ 24 h 28"/>
                <a:gd name="T68" fmla="*/ 14 w 24"/>
                <a:gd name="T69" fmla="*/ 24 h 28"/>
                <a:gd name="T70" fmla="*/ 16 w 24"/>
                <a:gd name="T71" fmla="*/ 24 h 28"/>
                <a:gd name="T72" fmla="*/ 16 w 24"/>
                <a:gd name="T73" fmla="*/ 24 h 28"/>
                <a:gd name="T74" fmla="*/ 18 w 24"/>
                <a:gd name="T75" fmla="*/ 24 h 28"/>
                <a:gd name="T76" fmla="*/ 18 w 24"/>
                <a:gd name="T77" fmla="*/ 24 h 28"/>
                <a:gd name="T78" fmla="*/ 20 w 24"/>
                <a:gd name="T79" fmla="*/ 22 h 28"/>
                <a:gd name="T80" fmla="*/ 20 w 24"/>
                <a:gd name="T81" fmla="*/ 22 h 28"/>
                <a:gd name="T82" fmla="*/ 22 w 24"/>
                <a:gd name="T83" fmla="*/ 20 h 28"/>
                <a:gd name="T84" fmla="*/ 24 w 24"/>
                <a:gd name="T85" fmla="*/ 22 h 28"/>
                <a:gd name="T86" fmla="*/ 24 w 24"/>
                <a:gd name="T87" fmla="*/ 22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8 w 24"/>
                <a:gd name="T97" fmla="*/ 28 h 28"/>
                <a:gd name="T98" fmla="*/ 18 w 24"/>
                <a:gd name="T99" fmla="*/ 28 h 28"/>
                <a:gd name="T100" fmla="*/ 14 w 24"/>
                <a:gd name="T101" fmla="*/ 28 h 28"/>
                <a:gd name="T102" fmla="*/ 14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2 w 24"/>
                <a:gd name="T113" fmla="*/ 20 h 28"/>
                <a:gd name="T114" fmla="*/ 2 w 24"/>
                <a:gd name="T115" fmla="*/ 20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1"/>
            <p:cNvSpPr>
              <a:spLocks noEditPoints="1"/>
            </p:cNvSpPr>
            <p:nvPr/>
          </p:nvSpPr>
          <p:spPr bwMode="auto">
            <a:xfrm>
              <a:off x="4325938" y="412908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4 w 26"/>
                <a:gd name="T27" fmla="*/ 20 h 28"/>
                <a:gd name="T28" fmla="*/ 22 w 26"/>
                <a:gd name="T29" fmla="*/ 24 h 28"/>
                <a:gd name="T30" fmla="*/ 18 w 26"/>
                <a:gd name="T31" fmla="*/ 26 h 28"/>
                <a:gd name="T32" fmla="*/ 12 w 26"/>
                <a:gd name="T33" fmla="*/ 28 h 28"/>
                <a:gd name="T34" fmla="*/ 4 w 26"/>
                <a:gd name="T35" fmla="*/ 14 h 28"/>
                <a:gd name="T36" fmla="*/ 4 w 26"/>
                <a:gd name="T37" fmla="*/ 18 h 28"/>
                <a:gd name="T38" fmla="*/ 6 w 26"/>
                <a:gd name="T39" fmla="*/ 22 h 28"/>
                <a:gd name="T40" fmla="*/ 10 w 26"/>
                <a:gd name="T41" fmla="*/ 24 h 28"/>
                <a:gd name="T42" fmla="*/ 12 w 26"/>
                <a:gd name="T43" fmla="*/ 24 h 28"/>
                <a:gd name="T44" fmla="*/ 16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2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6 w 26"/>
                <a:gd name="T57" fmla="*/ 4 h 28"/>
                <a:gd name="T58" fmla="*/ 12 w 26"/>
                <a:gd name="T59" fmla="*/ 4 h 28"/>
                <a:gd name="T60" fmla="*/ 10 w 26"/>
                <a:gd name="T61" fmla="*/ 4 h 28"/>
                <a:gd name="T62" fmla="*/ 6 w 26"/>
                <a:gd name="T63" fmla="*/ 6 h 28"/>
                <a:gd name="T64" fmla="*/ 4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52"/>
            <p:cNvSpPr/>
            <p:nvPr/>
          </p:nvSpPr>
          <p:spPr bwMode="auto">
            <a:xfrm>
              <a:off x="4376738" y="4129088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28 h 28"/>
                <a:gd name="T4" fmla="*/ 18 w 22"/>
                <a:gd name="T5" fmla="*/ 12 h 28"/>
                <a:gd name="T6" fmla="*/ 18 w 22"/>
                <a:gd name="T7" fmla="*/ 12 h 28"/>
                <a:gd name="T8" fmla="*/ 16 w 22"/>
                <a:gd name="T9" fmla="*/ 6 h 28"/>
                <a:gd name="T10" fmla="*/ 16 w 22"/>
                <a:gd name="T11" fmla="*/ 6 h 28"/>
                <a:gd name="T12" fmla="*/ 14 w 22"/>
                <a:gd name="T13" fmla="*/ 4 h 28"/>
                <a:gd name="T14" fmla="*/ 12 w 22"/>
                <a:gd name="T15" fmla="*/ 4 h 28"/>
                <a:gd name="T16" fmla="*/ 12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6 w 22"/>
                <a:gd name="T23" fmla="*/ 6 h 28"/>
                <a:gd name="T24" fmla="*/ 6 w 22"/>
                <a:gd name="T25" fmla="*/ 6 h 28"/>
                <a:gd name="T26" fmla="*/ 4 w 22"/>
                <a:gd name="T27" fmla="*/ 8 h 28"/>
                <a:gd name="T28" fmla="*/ 4 w 22"/>
                <a:gd name="T29" fmla="*/ 8 h 28"/>
                <a:gd name="T30" fmla="*/ 2 w 22"/>
                <a:gd name="T31" fmla="*/ 12 h 28"/>
                <a:gd name="T32" fmla="*/ 2 w 22"/>
                <a:gd name="T33" fmla="*/ 28 h 28"/>
                <a:gd name="T34" fmla="*/ 0 w 22"/>
                <a:gd name="T35" fmla="*/ 28 h 28"/>
                <a:gd name="T36" fmla="*/ 0 w 22"/>
                <a:gd name="T37" fmla="*/ 0 h 28"/>
                <a:gd name="T38" fmla="*/ 2 w 22"/>
                <a:gd name="T39" fmla="*/ 0 h 28"/>
                <a:gd name="T40" fmla="*/ 2 w 22"/>
                <a:gd name="T41" fmla="*/ 6 h 28"/>
                <a:gd name="T42" fmla="*/ 2 w 22"/>
                <a:gd name="T43" fmla="*/ 6 h 28"/>
                <a:gd name="T44" fmla="*/ 8 w 22"/>
                <a:gd name="T45" fmla="*/ 2 h 28"/>
                <a:gd name="T46" fmla="*/ 8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8 w 22"/>
                <a:gd name="T53" fmla="*/ 2 h 28"/>
                <a:gd name="T54" fmla="*/ 18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2 w 22"/>
                <a:gd name="T61" fmla="*/ 8 h 28"/>
                <a:gd name="T62" fmla="*/ 22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53"/>
            <p:cNvSpPr/>
            <p:nvPr/>
          </p:nvSpPr>
          <p:spPr bwMode="auto">
            <a:xfrm>
              <a:off x="4418013" y="412908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0 w 24"/>
                <a:gd name="T3" fmla="*/ 0 h 28"/>
                <a:gd name="T4" fmla="*/ 2 w 24"/>
                <a:gd name="T5" fmla="*/ 0 h 28"/>
                <a:gd name="T6" fmla="*/ 12 w 24"/>
                <a:gd name="T7" fmla="*/ 24 h 28"/>
                <a:gd name="T8" fmla="*/ 20 w 24"/>
                <a:gd name="T9" fmla="*/ 0 h 28"/>
                <a:gd name="T10" fmla="*/ 24 w 24"/>
                <a:gd name="T11" fmla="*/ 0 h 28"/>
                <a:gd name="T12" fmla="*/ 14 w 24"/>
                <a:gd name="T13" fmla="*/ 28 h 28"/>
                <a:gd name="T14" fmla="*/ 10 w 24"/>
                <a:gd name="T15" fmla="*/ 28 h 28"/>
                <a:gd name="T16" fmla="*/ 10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54"/>
            <p:cNvSpPr>
              <a:spLocks noEditPoints="1"/>
            </p:cNvSpPr>
            <p:nvPr/>
          </p:nvSpPr>
          <p:spPr bwMode="auto">
            <a:xfrm>
              <a:off x="4459288" y="4129088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6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6 h 28"/>
                <a:gd name="T24" fmla="*/ 14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6 h 28"/>
                <a:gd name="T58" fmla="*/ 14 w 24"/>
                <a:gd name="T59" fmla="*/ 24 h 28"/>
                <a:gd name="T60" fmla="*/ 18 w 24"/>
                <a:gd name="T61" fmla="*/ 22 h 28"/>
                <a:gd name="T62" fmla="*/ 18 w 24"/>
                <a:gd name="T63" fmla="*/ 20 h 28"/>
                <a:gd name="T64" fmla="*/ 18 w 24"/>
                <a:gd name="T65" fmla="*/ 20 h 28"/>
                <a:gd name="T66" fmla="*/ 18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5"/>
            <p:cNvSpPr/>
            <p:nvPr/>
          </p:nvSpPr>
          <p:spPr bwMode="auto">
            <a:xfrm>
              <a:off x="4506913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4 w 10"/>
                <a:gd name="T31" fmla="*/ 38 h 38"/>
                <a:gd name="T32" fmla="*/ 4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6"/>
            <p:cNvSpPr/>
            <p:nvPr/>
          </p:nvSpPr>
          <p:spPr bwMode="auto">
            <a:xfrm>
              <a:off x="4529138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2 w 10"/>
                <a:gd name="T3" fmla="*/ 0 h 38"/>
                <a:gd name="T4" fmla="*/ 2 w 10"/>
                <a:gd name="T5" fmla="*/ 32 h 38"/>
                <a:gd name="T6" fmla="*/ 2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6 w 10"/>
                <a:gd name="T27" fmla="*/ 38 h 38"/>
                <a:gd name="T28" fmla="*/ 6 w 10"/>
                <a:gd name="T29" fmla="*/ 38 h 38"/>
                <a:gd name="T30" fmla="*/ 4 w 10"/>
                <a:gd name="T31" fmla="*/ 38 h 38"/>
                <a:gd name="T32" fmla="*/ 4 w 10"/>
                <a:gd name="T33" fmla="*/ 38 h 38"/>
                <a:gd name="T34" fmla="*/ 0 w 10"/>
                <a:gd name="T35" fmla="*/ 36 h 38"/>
                <a:gd name="T36" fmla="*/ 0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2" y="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57"/>
            <p:cNvSpPr>
              <a:spLocks noEditPoints="1"/>
            </p:cNvSpPr>
            <p:nvPr/>
          </p:nvSpPr>
          <p:spPr bwMode="auto">
            <a:xfrm>
              <a:off x="454818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58"/>
            <p:cNvSpPr/>
            <p:nvPr/>
          </p:nvSpPr>
          <p:spPr bwMode="auto">
            <a:xfrm>
              <a:off x="4564063" y="412908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59"/>
            <p:cNvSpPr>
              <a:spLocks noEditPoints="1"/>
            </p:cNvSpPr>
            <p:nvPr/>
          </p:nvSpPr>
          <p:spPr bwMode="auto">
            <a:xfrm>
              <a:off x="4100513" y="4224338"/>
              <a:ext cx="38100" cy="57150"/>
            </a:xfrm>
            <a:custGeom>
              <a:avLst/>
              <a:gdLst>
                <a:gd name="T0" fmla="*/ 12 w 24"/>
                <a:gd name="T1" fmla="*/ 26 h 36"/>
                <a:gd name="T2" fmla="*/ 6 w 24"/>
                <a:gd name="T3" fmla="*/ 24 h 36"/>
                <a:gd name="T4" fmla="*/ 2 w 24"/>
                <a:gd name="T5" fmla="*/ 36 h 36"/>
                <a:gd name="T6" fmla="*/ 0 w 24"/>
                <a:gd name="T7" fmla="*/ 0 h 36"/>
                <a:gd name="T8" fmla="*/ 2 w 24"/>
                <a:gd name="T9" fmla="*/ 4 h 36"/>
                <a:gd name="T10" fmla="*/ 6 w 24"/>
                <a:gd name="T11" fmla="*/ 0 h 36"/>
                <a:gd name="T12" fmla="*/ 12 w 24"/>
                <a:gd name="T13" fmla="*/ 0 h 36"/>
                <a:gd name="T14" fmla="*/ 18 w 24"/>
                <a:gd name="T15" fmla="*/ 0 h 36"/>
                <a:gd name="T16" fmla="*/ 20 w 24"/>
                <a:gd name="T17" fmla="*/ 4 h 36"/>
                <a:gd name="T18" fmla="*/ 24 w 24"/>
                <a:gd name="T19" fmla="*/ 8 h 36"/>
                <a:gd name="T20" fmla="*/ 24 w 24"/>
                <a:gd name="T21" fmla="*/ 12 h 36"/>
                <a:gd name="T22" fmla="*/ 24 w 24"/>
                <a:gd name="T23" fmla="*/ 18 h 36"/>
                <a:gd name="T24" fmla="*/ 22 w 24"/>
                <a:gd name="T25" fmla="*/ 22 h 36"/>
                <a:gd name="T26" fmla="*/ 18 w 24"/>
                <a:gd name="T27" fmla="*/ 26 h 36"/>
                <a:gd name="T28" fmla="*/ 12 w 24"/>
                <a:gd name="T29" fmla="*/ 26 h 36"/>
                <a:gd name="T30" fmla="*/ 12 w 24"/>
                <a:gd name="T31" fmla="*/ 24 h 36"/>
                <a:gd name="T32" fmla="*/ 16 w 24"/>
                <a:gd name="T33" fmla="*/ 22 h 36"/>
                <a:gd name="T34" fmla="*/ 18 w 24"/>
                <a:gd name="T35" fmla="*/ 20 h 36"/>
                <a:gd name="T36" fmla="*/ 20 w 24"/>
                <a:gd name="T37" fmla="*/ 16 h 36"/>
                <a:gd name="T38" fmla="*/ 22 w 24"/>
                <a:gd name="T39" fmla="*/ 12 h 36"/>
                <a:gd name="T40" fmla="*/ 20 w 24"/>
                <a:gd name="T41" fmla="*/ 8 h 36"/>
                <a:gd name="T42" fmla="*/ 18 w 24"/>
                <a:gd name="T43" fmla="*/ 6 h 36"/>
                <a:gd name="T44" fmla="*/ 16 w 24"/>
                <a:gd name="T45" fmla="*/ 4 h 36"/>
                <a:gd name="T46" fmla="*/ 12 w 24"/>
                <a:gd name="T47" fmla="*/ 2 h 36"/>
                <a:gd name="T48" fmla="*/ 8 w 24"/>
                <a:gd name="T49" fmla="*/ 2 h 36"/>
                <a:gd name="T50" fmla="*/ 6 w 24"/>
                <a:gd name="T51" fmla="*/ 4 h 36"/>
                <a:gd name="T52" fmla="*/ 4 w 24"/>
                <a:gd name="T53" fmla="*/ 6 h 36"/>
                <a:gd name="T54" fmla="*/ 2 w 24"/>
                <a:gd name="T55" fmla="*/ 8 h 36"/>
                <a:gd name="T56" fmla="*/ 2 w 24"/>
                <a:gd name="T57" fmla="*/ 16 h 36"/>
                <a:gd name="T58" fmla="*/ 4 w 24"/>
                <a:gd name="T59" fmla="*/ 20 h 36"/>
                <a:gd name="T60" fmla="*/ 6 w 24"/>
                <a:gd name="T61" fmla="*/ 22 h 36"/>
                <a:gd name="T62" fmla="*/ 8 w 24"/>
                <a:gd name="T63" fmla="*/ 22 h 36"/>
                <a:gd name="T64" fmla="*/ 12 w 24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36">
                  <a:moveTo>
                    <a:pt x="12" y="26"/>
                  </a:moveTo>
                  <a:lnTo>
                    <a:pt x="12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60"/>
            <p:cNvSpPr/>
            <p:nvPr/>
          </p:nvSpPr>
          <p:spPr bwMode="auto">
            <a:xfrm>
              <a:off x="414813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2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1"/>
            <p:cNvSpPr/>
            <p:nvPr/>
          </p:nvSpPr>
          <p:spPr bwMode="auto">
            <a:xfrm>
              <a:off x="4195763" y="4208463"/>
              <a:ext cx="15875" cy="57150"/>
            </a:xfrm>
            <a:custGeom>
              <a:avLst/>
              <a:gdLst>
                <a:gd name="T0" fmla="*/ 0 w 10"/>
                <a:gd name="T1" fmla="*/ 0 h 36"/>
                <a:gd name="T2" fmla="*/ 4 w 10"/>
                <a:gd name="T3" fmla="*/ 0 h 36"/>
                <a:gd name="T4" fmla="*/ 4 w 10"/>
                <a:gd name="T5" fmla="*/ 30 h 36"/>
                <a:gd name="T6" fmla="*/ 4 w 10"/>
                <a:gd name="T7" fmla="*/ 30 h 36"/>
                <a:gd name="T8" fmla="*/ 4 w 10"/>
                <a:gd name="T9" fmla="*/ 32 h 36"/>
                <a:gd name="T10" fmla="*/ 4 w 10"/>
                <a:gd name="T11" fmla="*/ 32 h 36"/>
                <a:gd name="T12" fmla="*/ 6 w 10"/>
                <a:gd name="T13" fmla="*/ 34 h 36"/>
                <a:gd name="T14" fmla="*/ 6 w 10"/>
                <a:gd name="T15" fmla="*/ 34 h 36"/>
                <a:gd name="T16" fmla="*/ 8 w 10"/>
                <a:gd name="T17" fmla="*/ 34 h 36"/>
                <a:gd name="T18" fmla="*/ 8 w 10"/>
                <a:gd name="T19" fmla="*/ 34 h 36"/>
                <a:gd name="T20" fmla="*/ 10 w 10"/>
                <a:gd name="T21" fmla="*/ 32 h 36"/>
                <a:gd name="T22" fmla="*/ 10 w 10"/>
                <a:gd name="T23" fmla="*/ 36 h 36"/>
                <a:gd name="T24" fmla="*/ 10 w 10"/>
                <a:gd name="T25" fmla="*/ 36 h 36"/>
                <a:gd name="T26" fmla="*/ 8 w 10"/>
                <a:gd name="T27" fmla="*/ 36 h 36"/>
                <a:gd name="T28" fmla="*/ 8 w 10"/>
                <a:gd name="T29" fmla="*/ 36 h 36"/>
                <a:gd name="T30" fmla="*/ 6 w 10"/>
                <a:gd name="T31" fmla="*/ 36 h 36"/>
                <a:gd name="T32" fmla="*/ 6 w 10"/>
                <a:gd name="T33" fmla="*/ 36 h 36"/>
                <a:gd name="T34" fmla="*/ 2 w 10"/>
                <a:gd name="T35" fmla="*/ 34 h 36"/>
                <a:gd name="T36" fmla="*/ 2 w 10"/>
                <a:gd name="T37" fmla="*/ 34 h 36"/>
                <a:gd name="T38" fmla="*/ 0 w 10"/>
                <a:gd name="T39" fmla="*/ 32 h 36"/>
                <a:gd name="T40" fmla="*/ 0 w 10"/>
                <a:gd name="T41" fmla="*/ 0 h 36"/>
                <a:gd name="T42" fmla="*/ 0 w 10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6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62"/>
            <p:cNvSpPr/>
            <p:nvPr/>
          </p:nvSpPr>
          <p:spPr bwMode="auto">
            <a:xfrm>
              <a:off x="4211638" y="4224338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2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63"/>
            <p:cNvSpPr>
              <a:spLocks noEditPoints="1"/>
            </p:cNvSpPr>
            <p:nvPr/>
          </p:nvSpPr>
          <p:spPr bwMode="auto">
            <a:xfrm>
              <a:off x="4259263" y="4208463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4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4 h 36"/>
                <a:gd name="T20" fmla="*/ 0 w 4"/>
                <a:gd name="T21" fmla="*/ 4 h 36"/>
                <a:gd name="T22" fmla="*/ 0 w 4"/>
                <a:gd name="T2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4"/>
            <p:cNvSpPr/>
            <p:nvPr/>
          </p:nvSpPr>
          <p:spPr bwMode="auto">
            <a:xfrm>
              <a:off x="4275138" y="422433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2 h 26"/>
                <a:gd name="T6" fmla="*/ 20 w 22"/>
                <a:gd name="T7" fmla="*/ 12 h 26"/>
                <a:gd name="T8" fmla="*/ 18 w 22"/>
                <a:gd name="T9" fmla="*/ 4 h 26"/>
                <a:gd name="T10" fmla="*/ 18 w 22"/>
                <a:gd name="T11" fmla="*/ 4 h 26"/>
                <a:gd name="T12" fmla="*/ 16 w 22"/>
                <a:gd name="T13" fmla="*/ 4 h 26"/>
                <a:gd name="T14" fmla="*/ 14 w 22"/>
                <a:gd name="T15" fmla="*/ 2 h 26"/>
                <a:gd name="T16" fmla="*/ 14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8 w 22"/>
                <a:gd name="T23" fmla="*/ 4 h 26"/>
                <a:gd name="T24" fmla="*/ 8 w 22"/>
                <a:gd name="T25" fmla="*/ 4 h 26"/>
                <a:gd name="T26" fmla="*/ 6 w 22"/>
                <a:gd name="T27" fmla="*/ 8 h 26"/>
                <a:gd name="T28" fmla="*/ 6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6 w 22"/>
                <a:gd name="T49" fmla="*/ 0 h 26"/>
                <a:gd name="T50" fmla="*/ 16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2 w 22"/>
                <a:gd name="T57" fmla="*/ 2 h 26"/>
                <a:gd name="T58" fmla="*/ 22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65"/>
            <p:cNvSpPr>
              <a:spLocks noEditPoints="1"/>
            </p:cNvSpPr>
            <p:nvPr/>
          </p:nvSpPr>
          <p:spPr bwMode="auto">
            <a:xfrm>
              <a:off x="431958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6 w 24"/>
                <a:gd name="T3" fmla="*/ 26 h 26"/>
                <a:gd name="T4" fmla="*/ 2 w 24"/>
                <a:gd name="T5" fmla="*/ 24 h 26"/>
                <a:gd name="T6" fmla="*/ 0 w 24"/>
                <a:gd name="T7" fmla="*/ 22 h 26"/>
                <a:gd name="T8" fmla="*/ 0 w 24"/>
                <a:gd name="T9" fmla="*/ 18 h 26"/>
                <a:gd name="T10" fmla="*/ 0 w 24"/>
                <a:gd name="T11" fmla="*/ 16 h 26"/>
                <a:gd name="T12" fmla="*/ 4 w 24"/>
                <a:gd name="T13" fmla="*/ 12 h 26"/>
                <a:gd name="T14" fmla="*/ 6 w 24"/>
                <a:gd name="T15" fmla="*/ 12 h 26"/>
                <a:gd name="T16" fmla="*/ 10 w 24"/>
                <a:gd name="T17" fmla="*/ 10 h 26"/>
                <a:gd name="T18" fmla="*/ 14 w 24"/>
                <a:gd name="T19" fmla="*/ 10 h 26"/>
                <a:gd name="T20" fmla="*/ 18 w 24"/>
                <a:gd name="T21" fmla="*/ 10 h 26"/>
                <a:gd name="T22" fmla="*/ 16 w 24"/>
                <a:gd name="T23" fmla="*/ 4 h 26"/>
                <a:gd name="T24" fmla="*/ 14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6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4 w 24"/>
                <a:gd name="T53" fmla="*/ 26 h 26"/>
                <a:gd name="T54" fmla="*/ 8 w 24"/>
                <a:gd name="T55" fmla="*/ 26 h 26"/>
                <a:gd name="T56" fmla="*/ 10 w 24"/>
                <a:gd name="T57" fmla="*/ 24 h 26"/>
                <a:gd name="T58" fmla="*/ 14 w 24"/>
                <a:gd name="T59" fmla="*/ 22 h 26"/>
                <a:gd name="T60" fmla="*/ 18 w 24"/>
                <a:gd name="T61" fmla="*/ 20 h 26"/>
                <a:gd name="T62" fmla="*/ 18 w 24"/>
                <a:gd name="T63" fmla="*/ 20 h 26"/>
                <a:gd name="T64" fmla="*/ 18 w 24"/>
                <a:gd name="T65" fmla="*/ 18 h 26"/>
                <a:gd name="T66" fmla="*/ 18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4 w 24"/>
                <a:gd name="T79" fmla="*/ 22 h 26"/>
                <a:gd name="T80" fmla="*/ 6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66"/>
            <p:cNvSpPr/>
            <p:nvPr/>
          </p:nvSpPr>
          <p:spPr bwMode="auto">
            <a:xfrm>
              <a:off x="4367213" y="4224338"/>
              <a:ext cx="19050" cy="41275"/>
            </a:xfrm>
            <a:custGeom>
              <a:avLst/>
              <a:gdLst>
                <a:gd name="T0" fmla="*/ 12 w 12"/>
                <a:gd name="T1" fmla="*/ 2 h 26"/>
                <a:gd name="T2" fmla="*/ 12 w 12"/>
                <a:gd name="T3" fmla="*/ 2 h 26"/>
                <a:gd name="T4" fmla="*/ 6 w 12"/>
                <a:gd name="T5" fmla="*/ 4 h 26"/>
                <a:gd name="T6" fmla="*/ 6 w 12"/>
                <a:gd name="T7" fmla="*/ 4 h 26"/>
                <a:gd name="T8" fmla="*/ 2 w 12"/>
                <a:gd name="T9" fmla="*/ 10 h 26"/>
                <a:gd name="T10" fmla="*/ 2 w 12"/>
                <a:gd name="T11" fmla="*/ 26 h 26"/>
                <a:gd name="T12" fmla="*/ 0 w 12"/>
                <a:gd name="T13" fmla="*/ 26 h 26"/>
                <a:gd name="T14" fmla="*/ 0 w 12"/>
                <a:gd name="T15" fmla="*/ 0 h 26"/>
                <a:gd name="T16" fmla="*/ 2 w 12"/>
                <a:gd name="T17" fmla="*/ 0 h 26"/>
                <a:gd name="T18" fmla="*/ 2 w 12"/>
                <a:gd name="T19" fmla="*/ 6 h 26"/>
                <a:gd name="T20" fmla="*/ 2 w 12"/>
                <a:gd name="T21" fmla="*/ 6 h 26"/>
                <a:gd name="T22" fmla="*/ 6 w 12"/>
                <a:gd name="T23" fmla="*/ 2 h 26"/>
                <a:gd name="T24" fmla="*/ 6 w 12"/>
                <a:gd name="T25" fmla="*/ 2 h 26"/>
                <a:gd name="T26" fmla="*/ 12 w 12"/>
                <a:gd name="T27" fmla="*/ 0 h 26"/>
                <a:gd name="T28" fmla="*/ 12 w 12"/>
                <a:gd name="T29" fmla="*/ 0 h 26"/>
                <a:gd name="T30" fmla="*/ 12 w 12"/>
                <a:gd name="T31" fmla="*/ 0 h 26"/>
                <a:gd name="T32" fmla="*/ 12 w 12"/>
                <a:gd name="T33" fmla="*/ 2 h 26"/>
                <a:gd name="T34" fmla="*/ 12 w 12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6">
                  <a:moveTo>
                    <a:pt x="12" y="2"/>
                  </a:moveTo>
                  <a:lnTo>
                    <a:pt x="1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7"/>
            <p:cNvSpPr/>
            <p:nvPr/>
          </p:nvSpPr>
          <p:spPr bwMode="auto">
            <a:xfrm>
              <a:off x="4389438" y="4259263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4 h 8"/>
                <a:gd name="T4" fmla="*/ 0 w 4"/>
                <a:gd name="T5" fmla="*/ 4 h 8"/>
                <a:gd name="T6" fmla="*/ 0 w 4"/>
                <a:gd name="T7" fmla="*/ 0 h 8"/>
                <a:gd name="T8" fmla="*/ 4 w 4"/>
                <a:gd name="T9" fmla="*/ 0 h 8"/>
                <a:gd name="T10" fmla="*/ 4 w 4"/>
                <a:gd name="T11" fmla="*/ 4 h 8"/>
                <a:gd name="T12" fmla="*/ 2 w 4"/>
                <a:gd name="T13" fmla="*/ 8 h 8"/>
                <a:gd name="T14" fmla="*/ 2 w 4"/>
                <a:gd name="T15" fmla="*/ 8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68"/>
            <p:cNvSpPr>
              <a:spLocks noEditPoints="1"/>
            </p:cNvSpPr>
            <p:nvPr/>
          </p:nvSpPr>
          <p:spPr bwMode="auto">
            <a:xfrm>
              <a:off x="4414838" y="4208463"/>
              <a:ext cx="19050" cy="73025"/>
            </a:xfrm>
            <a:custGeom>
              <a:avLst/>
              <a:gdLst>
                <a:gd name="T0" fmla="*/ 4 w 12"/>
                <a:gd name="T1" fmla="*/ 46 h 46"/>
                <a:gd name="T2" fmla="*/ 4 w 12"/>
                <a:gd name="T3" fmla="*/ 46 h 46"/>
                <a:gd name="T4" fmla="*/ 2 w 12"/>
                <a:gd name="T5" fmla="*/ 44 h 46"/>
                <a:gd name="T6" fmla="*/ 2 w 12"/>
                <a:gd name="T7" fmla="*/ 44 h 46"/>
                <a:gd name="T8" fmla="*/ 0 w 12"/>
                <a:gd name="T9" fmla="*/ 44 h 46"/>
                <a:gd name="T10" fmla="*/ 0 w 12"/>
                <a:gd name="T11" fmla="*/ 40 h 46"/>
                <a:gd name="T12" fmla="*/ 0 w 12"/>
                <a:gd name="T13" fmla="*/ 40 h 46"/>
                <a:gd name="T14" fmla="*/ 2 w 12"/>
                <a:gd name="T15" fmla="*/ 42 h 46"/>
                <a:gd name="T16" fmla="*/ 2 w 12"/>
                <a:gd name="T17" fmla="*/ 42 h 46"/>
                <a:gd name="T18" fmla="*/ 4 w 12"/>
                <a:gd name="T19" fmla="*/ 42 h 46"/>
                <a:gd name="T20" fmla="*/ 4 w 12"/>
                <a:gd name="T21" fmla="*/ 42 h 46"/>
                <a:gd name="T22" fmla="*/ 6 w 12"/>
                <a:gd name="T23" fmla="*/ 42 h 46"/>
                <a:gd name="T24" fmla="*/ 6 w 12"/>
                <a:gd name="T25" fmla="*/ 42 h 46"/>
                <a:gd name="T26" fmla="*/ 8 w 12"/>
                <a:gd name="T27" fmla="*/ 40 h 46"/>
                <a:gd name="T28" fmla="*/ 8 w 12"/>
                <a:gd name="T29" fmla="*/ 40 h 46"/>
                <a:gd name="T30" fmla="*/ 8 w 12"/>
                <a:gd name="T31" fmla="*/ 40 h 46"/>
                <a:gd name="T32" fmla="*/ 8 w 12"/>
                <a:gd name="T33" fmla="*/ 40 h 46"/>
                <a:gd name="T34" fmla="*/ 10 w 12"/>
                <a:gd name="T35" fmla="*/ 38 h 46"/>
                <a:gd name="T36" fmla="*/ 10 w 12"/>
                <a:gd name="T37" fmla="*/ 10 h 46"/>
                <a:gd name="T38" fmla="*/ 12 w 12"/>
                <a:gd name="T39" fmla="*/ 10 h 46"/>
                <a:gd name="T40" fmla="*/ 12 w 12"/>
                <a:gd name="T41" fmla="*/ 38 h 46"/>
                <a:gd name="T42" fmla="*/ 12 w 12"/>
                <a:gd name="T43" fmla="*/ 38 h 46"/>
                <a:gd name="T44" fmla="*/ 12 w 12"/>
                <a:gd name="T45" fmla="*/ 40 h 46"/>
                <a:gd name="T46" fmla="*/ 12 w 12"/>
                <a:gd name="T47" fmla="*/ 40 h 46"/>
                <a:gd name="T48" fmla="*/ 10 w 12"/>
                <a:gd name="T49" fmla="*/ 42 h 46"/>
                <a:gd name="T50" fmla="*/ 10 w 12"/>
                <a:gd name="T51" fmla="*/ 42 h 46"/>
                <a:gd name="T52" fmla="*/ 8 w 12"/>
                <a:gd name="T53" fmla="*/ 44 h 46"/>
                <a:gd name="T54" fmla="*/ 8 w 12"/>
                <a:gd name="T55" fmla="*/ 44 h 46"/>
                <a:gd name="T56" fmla="*/ 4 w 12"/>
                <a:gd name="T57" fmla="*/ 46 h 46"/>
                <a:gd name="T58" fmla="*/ 4 w 12"/>
                <a:gd name="T59" fmla="*/ 46 h 46"/>
                <a:gd name="T60" fmla="*/ 10 w 12"/>
                <a:gd name="T61" fmla="*/ 4 h 46"/>
                <a:gd name="T62" fmla="*/ 10 w 12"/>
                <a:gd name="T63" fmla="*/ 0 h 46"/>
                <a:gd name="T64" fmla="*/ 12 w 12"/>
                <a:gd name="T65" fmla="*/ 0 h 46"/>
                <a:gd name="T66" fmla="*/ 12 w 12"/>
                <a:gd name="T67" fmla="*/ 4 h 46"/>
                <a:gd name="T68" fmla="*/ 10 w 12"/>
                <a:gd name="T69" fmla="*/ 4 h 46"/>
                <a:gd name="T70" fmla="*/ 10 w 12"/>
                <a:gd name="T7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46">
                  <a:moveTo>
                    <a:pt x="4" y="46"/>
                  </a:move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6"/>
                  </a:lnTo>
                  <a:lnTo>
                    <a:pt x="4" y="46"/>
                  </a:lnTo>
                  <a:close/>
                  <a:moveTo>
                    <a:pt x="1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9"/>
            <p:cNvSpPr/>
            <p:nvPr/>
          </p:nvSpPr>
          <p:spPr bwMode="auto">
            <a:xfrm>
              <a:off x="444658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2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4 w 24"/>
                <a:gd name="T35" fmla="*/ 22 h 26"/>
                <a:gd name="T36" fmla="*/ 14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0"/>
            <p:cNvSpPr/>
            <p:nvPr/>
          </p:nvSpPr>
          <p:spPr bwMode="auto">
            <a:xfrm>
              <a:off x="4491038" y="4224338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6 w 20"/>
                <a:gd name="T15" fmla="*/ 18 h 26"/>
                <a:gd name="T16" fmla="*/ 16 w 20"/>
                <a:gd name="T17" fmla="*/ 16 h 26"/>
                <a:gd name="T18" fmla="*/ 12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2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4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4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1"/>
            <p:cNvSpPr/>
            <p:nvPr/>
          </p:nvSpPr>
          <p:spPr bwMode="auto">
            <a:xfrm>
              <a:off x="4529138" y="4211638"/>
              <a:ext cx="22225" cy="53975"/>
            </a:xfrm>
            <a:custGeom>
              <a:avLst/>
              <a:gdLst>
                <a:gd name="T0" fmla="*/ 14 w 14"/>
                <a:gd name="T1" fmla="*/ 32 h 34"/>
                <a:gd name="T2" fmla="*/ 14 w 14"/>
                <a:gd name="T3" fmla="*/ 32 h 34"/>
                <a:gd name="T4" fmla="*/ 14 w 14"/>
                <a:gd name="T5" fmla="*/ 34 h 34"/>
                <a:gd name="T6" fmla="*/ 14 w 14"/>
                <a:gd name="T7" fmla="*/ 34 h 34"/>
                <a:gd name="T8" fmla="*/ 12 w 14"/>
                <a:gd name="T9" fmla="*/ 34 h 34"/>
                <a:gd name="T10" fmla="*/ 12 w 14"/>
                <a:gd name="T11" fmla="*/ 34 h 34"/>
                <a:gd name="T12" fmla="*/ 10 w 14"/>
                <a:gd name="T13" fmla="*/ 34 h 34"/>
                <a:gd name="T14" fmla="*/ 10 w 14"/>
                <a:gd name="T15" fmla="*/ 34 h 34"/>
                <a:gd name="T16" fmla="*/ 8 w 14"/>
                <a:gd name="T17" fmla="*/ 34 h 34"/>
                <a:gd name="T18" fmla="*/ 8 w 14"/>
                <a:gd name="T19" fmla="*/ 34 h 34"/>
                <a:gd name="T20" fmla="*/ 6 w 14"/>
                <a:gd name="T21" fmla="*/ 34 h 34"/>
                <a:gd name="T22" fmla="*/ 6 w 14"/>
                <a:gd name="T23" fmla="*/ 34 h 34"/>
                <a:gd name="T24" fmla="*/ 6 w 14"/>
                <a:gd name="T25" fmla="*/ 34 h 34"/>
                <a:gd name="T26" fmla="*/ 6 w 14"/>
                <a:gd name="T27" fmla="*/ 34 h 34"/>
                <a:gd name="T28" fmla="*/ 4 w 14"/>
                <a:gd name="T29" fmla="*/ 32 h 34"/>
                <a:gd name="T30" fmla="*/ 4 w 14"/>
                <a:gd name="T31" fmla="*/ 32 h 34"/>
                <a:gd name="T32" fmla="*/ 4 w 14"/>
                <a:gd name="T33" fmla="*/ 30 h 34"/>
                <a:gd name="T34" fmla="*/ 4 w 14"/>
                <a:gd name="T35" fmla="*/ 10 h 34"/>
                <a:gd name="T36" fmla="*/ 0 w 14"/>
                <a:gd name="T37" fmla="*/ 10 h 34"/>
                <a:gd name="T38" fmla="*/ 0 w 14"/>
                <a:gd name="T39" fmla="*/ 8 h 34"/>
                <a:gd name="T40" fmla="*/ 4 w 14"/>
                <a:gd name="T41" fmla="*/ 8 h 34"/>
                <a:gd name="T42" fmla="*/ 4 w 14"/>
                <a:gd name="T43" fmla="*/ 0 h 34"/>
                <a:gd name="T44" fmla="*/ 6 w 14"/>
                <a:gd name="T45" fmla="*/ 0 h 34"/>
                <a:gd name="T46" fmla="*/ 6 w 14"/>
                <a:gd name="T47" fmla="*/ 8 h 34"/>
                <a:gd name="T48" fmla="*/ 12 w 14"/>
                <a:gd name="T49" fmla="*/ 8 h 34"/>
                <a:gd name="T50" fmla="*/ 12 w 14"/>
                <a:gd name="T51" fmla="*/ 10 h 34"/>
                <a:gd name="T52" fmla="*/ 6 w 14"/>
                <a:gd name="T53" fmla="*/ 10 h 34"/>
                <a:gd name="T54" fmla="*/ 6 w 14"/>
                <a:gd name="T55" fmla="*/ 28 h 34"/>
                <a:gd name="T56" fmla="*/ 6 w 14"/>
                <a:gd name="T57" fmla="*/ 28 h 34"/>
                <a:gd name="T58" fmla="*/ 8 w 14"/>
                <a:gd name="T59" fmla="*/ 30 h 34"/>
                <a:gd name="T60" fmla="*/ 8 w 14"/>
                <a:gd name="T61" fmla="*/ 30 h 34"/>
                <a:gd name="T62" fmla="*/ 10 w 14"/>
                <a:gd name="T63" fmla="*/ 32 h 34"/>
                <a:gd name="T64" fmla="*/ 10 w 14"/>
                <a:gd name="T65" fmla="*/ 32 h 34"/>
                <a:gd name="T66" fmla="*/ 12 w 14"/>
                <a:gd name="T67" fmla="*/ 30 h 34"/>
                <a:gd name="T68" fmla="*/ 12 w 14"/>
                <a:gd name="T69" fmla="*/ 30 h 34"/>
                <a:gd name="T70" fmla="*/ 14 w 14"/>
                <a:gd name="T71" fmla="*/ 30 h 34"/>
                <a:gd name="T72" fmla="*/ 14 w 14"/>
                <a:gd name="T73" fmla="*/ 32 h 34"/>
                <a:gd name="T74" fmla="*/ 14 w 14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4">
                  <a:moveTo>
                    <a:pt x="14" y="32"/>
                  </a:move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2"/>
            <p:cNvSpPr>
              <a:spLocks noEditPoints="1"/>
            </p:cNvSpPr>
            <p:nvPr/>
          </p:nvSpPr>
          <p:spPr bwMode="auto">
            <a:xfrm>
              <a:off x="4554538" y="422433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4 w 26"/>
                <a:gd name="T33" fmla="*/ 26 h 26"/>
                <a:gd name="T34" fmla="*/ 4 w 26"/>
                <a:gd name="T35" fmla="*/ 14 h 26"/>
                <a:gd name="T36" fmla="*/ 4 w 26"/>
                <a:gd name="T37" fmla="*/ 18 h 26"/>
                <a:gd name="T38" fmla="*/ 6 w 26"/>
                <a:gd name="T39" fmla="*/ 20 h 26"/>
                <a:gd name="T40" fmla="*/ 10 w 26"/>
                <a:gd name="T41" fmla="*/ 22 h 26"/>
                <a:gd name="T42" fmla="*/ 14 w 26"/>
                <a:gd name="T43" fmla="*/ 24 h 26"/>
                <a:gd name="T44" fmla="*/ 18 w 26"/>
                <a:gd name="T45" fmla="*/ 22 h 26"/>
                <a:gd name="T46" fmla="*/ 20 w 26"/>
                <a:gd name="T47" fmla="*/ 20 h 26"/>
                <a:gd name="T48" fmla="*/ 22 w 26"/>
                <a:gd name="T49" fmla="*/ 18 h 26"/>
                <a:gd name="T50" fmla="*/ 24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8 w 26"/>
                <a:gd name="T57" fmla="*/ 4 h 26"/>
                <a:gd name="T58" fmla="*/ 14 w 26"/>
                <a:gd name="T59" fmla="*/ 2 h 26"/>
                <a:gd name="T60" fmla="*/ 10 w 26"/>
                <a:gd name="T61" fmla="*/ 4 h 26"/>
                <a:gd name="T62" fmla="*/ 6 w 26"/>
                <a:gd name="T63" fmla="*/ 6 h 26"/>
                <a:gd name="T64" fmla="*/ 4 w 26"/>
                <a:gd name="T65" fmla="*/ 8 h 26"/>
                <a:gd name="T66" fmla="*/ 4 w 26"/>
                <a:gd name="T6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3"/>
            <p:cNvSpPr>
              <a:spLocks noEditPoints="1"/>
            </p:cNvSpPr>
            <p:nvPr/>
          </p:nvSpPr>
          <p:spPr bwMode="auto">
            <a:xfrm>
              <a:off x="5484813" y="2620963"/>
              <a:ext cx="142875" cy="165100"/>
            </a:xfrm>
            <a:custGeom>
              <a:avLst/>
              <a:gdLst>
                <a:gd name="T0" fmla="*/ 90 w 90"/>
                <a:gd name="T1" fmla="*/ 78 h 104"/>
                <a:gd name="T2" fmla="*/ 88 w 90"/>
                <a:gd name="T3" fmla="*/ 90 h 104"/>
                <a:gd name="T4" fmla="*/ 84 w 90"/>
                <a:gd name="T5" fmla="*/ 94 h 104"/>
                <a:gd name="T6" fmla="*/ 78 w 90"/>
                <a:gd name="T7" fmla="*/ 98 h 104"/>
                <a:gd name="T8" fmla="*/ 66 w 90"/>
                <a:gd name="T9" fmla="*/ 104 h 104"/>
                <a:gd name="T10" fmla="*/ 0 w 90"/>
                <a:gd name="T11" fmla="*/ 104 h 104"/>
                <a:gd name="T12" fmla="*/ 62 w 90"/>
                <a:gd name="T13" fmla="*/ 0 h 104"/>
                <a:gd name="T14" fmla="*/ 66 w 90"/>
                <a:gd name="T15" fmla="*/ 0 h 104"/>
                <a:gd name="T16" fmla="*/ 72 w 90"/>
                <a:gd name="T17" fmla="*/ 2 h 104"/>
                <a:gd name="T18" fmla="*/ 80 w 90"/>
                <a:gd name="T19" fmla="*/ 8 h 104"/>
                <a:gd name="T20" fmla="*/ 84 w 90"/>
                <a:gd name="T21" fmla="*/ 16 h 104"/>
                <a:gd name="T22" fmla="*/ 86 w 90"/>
                <a:gd name="T23" fmla="*/ 26 h 104"/>
                <a:gd name="T24" fmla="*/ 82 w 90"/>
                <a:gd name="T25" fmla="*/ 40 h 104"/>
                <a:gd name="T26" fmla="*/ 78 w 90"/>
                <a:gd name="T27" fmla="*/ 46 h 104"/>
                <a:gd name="T28" fmla="*/ 70 w 90"/>
                <a:gd name="T29" fmla="*/ 50 h 104"/>
                <a:gd name="T30" fmla="*/ 84 w 90"/>
                <a:gd name="T31" fmla="*/ 60 h 104"/>
                <a:gd name="T32" fmla="*/ 88 w 90"/>
                <a:gd name="T33" fmla="*/ 68 h 104"/>
                <a:gd name="T34" fmla="*/ 90 w 90"/>
                <a:gd name="T35" fmla="*/ 78 h 104"/>
                <a:gd name="T36" fmla="*/ 60 w 90"/>
                <a:gd name="T37" fmla="*/ 72 h 104"/>
                <a:gd name="T38" fmla="*/ 58 w 90"/>
                <a:gd name="T39" fmla="*/ 66 h 104"/>
                <a:gd name="T40" fmla="*/ 54 w 90"/>
                <a:gd name="T41" fmla="*/ 62 h 104"/>
                <a:gd name="T42" fmla="*/ 30 w 90"/>
                <a:gd name="T43" fmla="*/ 80 h 104"/>
                <a:gd name="T44" fmla="*/ 52 w 90"/>
                <a:gd name="T45" fmla="*/ 80 h 104"/>
                <a:gd name="T46" fmla="*/ 58 w 90"/>
                <a:gd name="T47" fmla="*/ 78 h 104"/>
                <a:gd name="T48" fmla="*/ 60 w 90"/>
                <a:gd name="T49" fmla="*/ 76 h 104"/>
                <a:gd name="T50" fmla="*/ 60 w 90"/>
                <a:gd name="T51" fmla="*/ 72 h 104"/>
                <a:gd name="T52" fmla="*/ 30 w 90"/>
                <a:gd name="T53" fmla="*/ 40 h 104"/>
                <a:gd name="T54" fmla="*/ 50 w 90"/>
                <a:gd name="T55" fmla="*/ 40 h 104"/>
                <a:gd name="T56" fmla="*/ 54 w 90"/>
                <a:gd name="T57" fmla="*/ 38 h 104"/>
                <a:gd name="T58" fmla="*/ 56 w 90"/>
                <a:gd name="T59" fmla="*/ 32 h 104"/>
                <a:gd name="T60" fmla="*/ 56 w 90"/>
                <a:gd name="T61" fmla="*/ 28 h 104"/>
                <a:gd name="T62" fmla="*/ 54 w 90"/>
                <a:gd name="T63" fmla="*/ 26 h 104"/>
                <a:gd name="T64" fmla="*/ 30 w 90"/>
                <a:gd name="T65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4">
                  <a:moveTo>
                    <a:pt x="90" y="78"/>
                  </a:moveTo>
                  <a:lnTo>
                    <a:pt x="90" y="78"/>
                  </a:lnTo>
                  <a:lnTo>
                    <a:pt x="90" y="84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94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52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78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8" y="68"/>
                  </a:lnTo>
                  <a:lnTo>
                    <a:pt x="90" y="78"/>
                  </a:lnTo>
                  <a:lnTo>
                    <a:pt x="90" y="78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30" y="62"/>
                  </a:lnTo>
                  <a:lnTo>
                    <a:pt x="30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24"/>
                  </a:moveTo>
                  <a:lnTo>
                    <a:pt x="3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30" y="2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4"/>
            <p:cNvSpPr>
              <a:spLocks noEditPoints="1"/>
            </p:cNvSpPr>
            <p:nvPr/>
          </p:nvSpPr>
          <p:spPr bwMode="auto">
            <a:xfrm>
              <a:off x="5691188" y="2722563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0 w 42"/>
                <a:gd name="T33" fmla="*/ 42 h 42"/>
                <a:gd name="T34" fmla="*/ 8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0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2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0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5"/>
            <p:cNvSpPr>
              <a:spLocks noEditPoints="1"/>
            </p:cNvSpPr>
            <p:nvPr/>
          </p:nvSpPr>
          <p:spPr bwMode="auto">
            <a:xfrm>
              <a:off x="5770563" y="2722563"/>
              <a:ext cx="63500" cy="92075"/>
            </a:xfrm>
            <a:custGeom>
              <a:avLst/>
              <a:gdLst>
                <a:gd name="T0" fmla="*/ 22 w 40"/>
                <a:gd name="T1" fmla="*/ 42 h 58"/>
                <a:gd name="T2" fmla="*/ 14 w 40"/>
                <a:gd name="T3" fmla="*/ 40 h 58"/>
                <a:gd name="T4" fmla="*/ 8 w 40"/>
                <a:gd name="T5" fmla="*/ 34 h 58"/>
                <a:gd name="T6" fmla="*/ 0 w 40"/>
                <a:gd name="T7" fmla="*/ 58 h 58"/>
                <a:gd name="T8" fmla="*/ 6 w 40"/>
                <a:gd name="T9" fmla="*/ 0 h 58"/>
                <a:gd name="T10" fmla="*/ 6 w 40"/>
                <a:gd name="T11" fmla="*/ 8 h 58"/>
                <a:gd name="T12" fmla="*/ 12 w 40"/>
                <a:gd name="T13" fmla="*/ 2 h 58"/>
                <a:gd name="T14" fmla="*/ 22 w 40"/>
                <a:gd name="T15" fmla="*/ 0 h 58"/>
                <a:gd name="T16" fmla="*/ 30 w 40"/>
                <a:gd name="T17" fmla="*/ 2 h 58"/>
                <a:gd name="T18" fmla="*/ 36 w 40"/>
                <a:gd name="T19" fmla="*/ 6 h 58"/>
                <a:gd name="T20" fmla="*/ 40 w 40"/>
                <a:gd name="T21" fmla="*/ 12 h 58"/>
                <a:gd name="T22" fmla="*/ 40 w 40"/>
                <a:gd name="T23" fmla="*/ 20 h 58"/>
                <a:gd name="T24" fmla="*/ 40 w 40"/>
                <a:gd name="T25" fmla="*/ 28 h 58"/>
                <a:gd name="T26" fmla="*/ 36 w 40"/>
                <a:gd name="T27" fmla="*/ 36 h 58"/>
                <a:gd name="T28" fmla="*/ 30 w 40"/>
                <a:gd name="T29" fmla="*/ 40 h 58"/>
                <a:gd name="T30" fmla="*/ 22 w 40"/>
                <a:gd name="T31" fmla="*/ 42 h 58"/>
                <a:gd name="T32" fmla="*/ 20 w 40"/>
                <a:gd name="T33" fmla="*/ 34 h 58"/>
                <a:gd name="T34" fmla="*/ 24 w 40"/>
                <a:gd name="T35" fmla="*/ 34 h 58"/>
                <a:gd name="T36" fmla="*/ 28 w 40"/>
                <a:gd name="T37" fmla="*/ 30 h 58"/>
                <a:gd name="T38" fmla="*/ 30 w 40"/>
                <a:gd name="T39" fmla="*/ 26 h 58"/>
                <a:gd name="T40" fmla="*/ 32 w 40"/>
                <a:gd name="T41" fmla="*/ 20 h 58"/>
                <a:gd name="T42" fmla="*/ 30 w 40"/>
                <a:gd name="T43" fmla="*/ 16 h 58"/>
                <a:gd name="T44" fmla="*/ 28 w 40"/>
                <a:gd name="T45" fmla="*/ 10 h 58"/>
                <a:gd name="T46" fmla="*/ 24 w 40"/>
                <a:gd name="T47" fmla="*/ 8 h 58"/>
                <a:gd name="T48" fmla="*/ 20 w 40"/>
                <a:gd name="T49" fmla="*/ 6 h 58"/>
                <a:gd name="T50" fmla="*/ 16 w 40"/>
                <a:gd name="T51" fmla="*/ 8 h 58"/>
                <a:gd name="T52" fmla="*/ 12 w 40"/>
                <a:gd name="T53" fmla="*/ 8 h 58"/>
                <a:gd name="T54" fmla="*/ 10 w 40"/>
                <a:gd name="T55" fmla="*/ 12 h 58"/>
                <a:gd name="T56" fmla="*/ 8 w 40"/>
                <a:gd name="T57" fmla="*/ 26 h 58"/>
                <a:gd name="T58" fmla="*/ 10 w 40"/>
                <a:gd name="T59" fmla="*/ 28 h 58"/>
                <a:gd name="T60" fmla="*/ 12 w 40"/>
                <a:gd name="T61" fmla="*/ 32 h 58"/>
                <a:gd name="T62" fmla="*/ 16 w 40"/>
                <a:gd name="T63" fmla="*/ 34 h 58"/>
                <a:gd name="T64" fmla="*/ 20 w 40"/>
                <a:gd name="T6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22" y="42"/>
                  </a:moveTo>
                  <a:lnTo>
                    <a:pt x="22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0" y="34"/>
                  </a:moveTo>
                  <a:lnTo>
                    <a:pt x="20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6"/>
            <p:cNvSpPr/>
            <p:nvPr/>
          </p:nvSpPr>
          <p:spPr bwMode="auto">
            <a:xfrm>
              <a:off x="5840413" y="2700338"/>
              <a:ext cx="41275" cy="88900"/>
            </a:xfrm>
            <a:custGeom>
              <a:avLst/>
              <a:gdLst>
                <a:gd name="T0" fmla="*/ 26 w 26"/>
                <a:gd name="T1" fmla="*/ 52 h 56"/>
                <a:gd name="T2" fmla="*/ 26 w 26"/>
                <a:gd name="T3" fmla="*/ 52 h 56"/>
                <a:gd name="T4" fmla="*/ 22 w 26"/>
                <a:gd name="T5" fmla="*/ 54 h 56"/>
                <a:gd name="T6" fmla="*/ 22 w 26"/>
                <a:gd name="T7" fmla="*/ 54 h 56"/>
                <a:gd name="T8" fmla="*/ 16 w 26"/>
                <a:gd name="T9" fmla="*/ 56 h 56"/>
                <a:gd name="T10" fmla="*/ 16 w 26"/>
                <a:gd name="T11" fmla="*/ 56 h 56"/>
                <a:gd name="T12" fmla="*/ 12 w 26"/>
                <a:gd name="T13" fmla="*/ 54 h 56"/>
                <a:gd name="T14" fmla="*/ 12 w 26"/>
                <a:gd name="T15" fmla="*/ 54 h 56"/>
                <a:gd name="T16" fmla="*/ 8 w 26"/>
                <a:gd name="T17" fmla="*/ 54 h 56"/>
                <a:gd name="T18" fmla="*/ 8 w 26"/>
                <a:gd name="T19" fmla="*/ 54 h 56"/>
                <a:gd name="T20" fmla="*/ 6 w 26"/>
                <a:gd name="T21" fmla="*/ 50 h 56"/>
                <a:gd name="T22" fmla="*/ 6 w 26"/>
                <a:gd name="T23" fmla="*/ 50 h 56"/>
                <a:gd name="T24" fmla="*/ 6 w 26"/>
                <a:gd name="T25" fmla="*/ 46 h 56"/>
                <a:gd name="T26" fmla="*/ 6 w 26"/>
                <a:gd name="T27" fmla="*/ 20 h 56"/>
                <a:gd name="T28" fmla="*/ 0 w 26"/>
                <a:gd name="T29" fmla="*/ 20 h 56"/>
                <a:gd name="T30" fmla="*/ 0 w 26"/>
                <a:gd name="T31" fmla="*/ 14 h 56"/>
                <a:gd name="T32" fmla="*/ 6 w 26"/>
                <a:gd name="T33" fmla="*/ 14 h 56"/>
                <a:gd name="T34" fmla="*/ 6 w 26"/>
                <a:gd name="T35" fmla="*/ 0 h 56"/>
                <a:gd name="T36" fmla="*/ 14 w 26"/>
                <a:gd name="T37" fmla="*/ 0 h 56"/>
                <a:gd name="T38" fmla="*/ 14 w 26"/>
                <a:gd name="T39" fmla="*/ 14 h 56"/>
                <a:gd name="T40" fmla="*/ 24 w 26"/>
                <a:gd name="T41" fmla="*/ 14 h 56"/>
                <a:gd name="T42" fmla="*/ 24 w 26"/>
                <a:gd name="T43" fmla="*/ 20 h 56"/>
                <a:gd name="T44" fmla="*/ 14 w 26"/>
                <a:gd name="T45" fmla="*/ 20 h 56"/>
                <a:gd name="T46" fmla="*/ 14 w 26"/>
                <a:gd name="T47" fmla="*/ 44 h 56"/>
                <a:gd name="T48" fmla="*/ 14 w 26"/>
                <a:gd name="T49" fmla="*/ 44 h 56"/>
                <a:gd name="T50" fmla="*/ 16 w 26"/>
                <a:gd name="T51" fmla="*/ 46 h 56"/>
                <a:gd name="T52" fmla="*/ 16 w 26"/>
                <a:gd name="T53" fmla="*/ 46 h 56"/>
                <a:gd name="T54" fmla="*/ 18 w 26"/>
                <a:gd name="T55" fmla="*/ 48 h 56"/>
                <a:gd name="T56" fmla="*/ 18 w 26"/>
                <a:gd name="T57" fmla="*/ 48 h 56"/>
                <a:gd name="T58" fmla="*/ 22 w 26"/>
                <a:gd name="T59" fmla="*/ 46 h 56"/>
                <a:gd name="T60" fmla="*/ 22 w 26"/>
                <a:gd name="T61" fmla="*/ 46 h 56"/>
                <a:gd name="T62" fmla="*/ 24 w 26"/>
                <a:gd name="T63" fmla="*/ 46 h 56"/>
                <a:gd name="T64" fmla="*/ 26 w 26"/>
                <a:gd name="T65" fmla="*/ 52 h 56"/>
                <a:gd name="T66" fmla="*/ 26 w 26"/>
                <a:gd name="T6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6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7"/>
            <p:cNvSpPr>
              <a:spLocks noEditPoints="1"/>
            </p:cNvSpPr>
            <p:nvPr/>
          </p:nvSpPr>
          <p:spPr bwMode="auto">
            <a:xfrm>
              <a:off x="5891213" y="26971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10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10 h 56"/>
                <a:gd name="T20" fmla="*/ 0 w 8"/>
                <a:gd name="T21" fmla="*/ 10 h 56"/>
                <a:gd name="T22" fmla="*/ 0 w 8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8"/>
            <p:cNvSpPr>
              <a:spLocks noEditPoints="1"/>
            </p:cNvSpPr>
            <p:nvPr/>
          </p:nvSpPr>
          <p:spPr bwMode="auto">
            <a:xfrm>
              <a:off x="5916613" y="2722563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2 w 42"/>
                <a:gd name="T23" fmla="*/ 12 h 42"/>
                <a:gd name="T24" fmla="*/ 42 w 42"/>
                <a:gd name="T25" fmla="*/ 20 h 42"/>
                <a:gd name="T26" fmla="*/ 42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2 w 42"/>
                <a:gd name="T33" fmla="*/ 42 h 42"/>
                <a:gd name="T34" fmla="*/ 10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2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4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2 w 42"/>
                <a:gd name="T59" fmla="*/ 6 h 42"/>
                <a:gd name="T60" fmla="*/ 16 w 42"/>
                <a:gd name="T61" fmla="*/ 8 h 42"/>
                <a:gd name="T62" fmla="*/ 14 w 42"/>
                <a:gd name="T63" fmla="*/ 10 h 42"/>
                <a:gd name="T64" fmla="*/ 10 w 42"/>
                <a:gd name="T65" fmla="*/ 16 h 42"/>
                <a:gd name="T66" fmla="*/ 10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9"/>
            <p:cNvSpPr/>
            <p:nvPr/>
          </p:nvSpPr>
          <p:spPr bwMode="auto">
            <a:xfrm>
              <a:off x="5995988" y="2722563"/>
              <a:ext cx="57150" cy="63500"/>
            </a:xfrm>
            <a:custGeom>
              <a:avLst/>
              <a:gdLst>
                <a:gd name="T0" fmla="*/ 36 w 36"/>
                <a:gd name="T1" fmla="*/ 40 h 40"/>
                <a:gd name="T2" fmla="*/ 28 w 36"/>
                <a:gd name="T3" fmla="*/ 40 h 40"/>
                <a:gd name="T4" fmla="*/ 28 w 36"/>
                <a:gd name="T5" fmla="*/ 18 h 40"/>
                <a:gd name="T6" fmla="*/ 28 w 36"/>
                <a:gd name="T7" fmla="*/ 18 h 40"/>
                <a:gd name="T8" fmla="*/ 28 w 36"/>
                <a:gd name="T9" fmla="*/ 12 h 40"/>
                <a:gd name="T10" fmla="*/ 26 w 36"/>
                <a:gd name="T11" fmla="*/ 10 h 40"/>
                <a:gd name="T12" fmla="*/ 26 w 36"/>
                <a:gd name="T13" fmla="*/ 10 h 40"/>
                <a:gd name="T14" fmla="*/ 24 w 36"/>
                <a:gd name="T15" fmla="*/ 8 h 40"/>
                <a:gd name="T16" fmla="*/ 20 w 36"/>
                <a:gd name="T17" fmla="*/ 6 h 40"/>
                <a:gd name="T18" fmla="*/ 20 w 36"/>
                <a:gd name="T19" fmla="*/ 6 h 40"/>
                <a:gd name="T20" fmla="*/ 18 w 36"/>
                <a:gd name="T21" fmla="*/ 8 h 40"/>
                <a:gd name="T22" fmla="*/ 18 w 36"/>
                <a:gd name="T23" fmla="*/ 8 h 40"/>
                <a:gd name="T24" fmla="*/ 14 w 36"/>
                <a:gd name="T25" fmla="*/ 10 h 40"/>
                <a:gd name="T26" fmla="*/ 14 w 36"/>
                <a:gd name="T27" fmla="*/ 10 h 40"/>
                <a:gd name="T28" fmla="*/ 10 w 36"/>
                <a:gd name="T29" fmla="*/ 12 h 40"/>
                <a:gd name="T30" fmla="*/ 10 w 36"/>
                <a:gd name="T31" fmla="*/ 12 h 40"/>
                <a:gd name="T32" fmla="*/ 8 w 36"/>
                <a:gd name="T33" fmla="*/ 16 h 40"/>
                <a:gd name="T34" fmla="*/ 8 w 36"/>
                <a:gd name="T35" fmla="*/ 40 h 40"/>
                <a:gd name="T36" fmla="*/ 0 w 36"/>
                <a:gd name="T37" fmla="*/ 40 h 40"/>
                <a:gd name="T38" fmla="*/ 0 w 36"/>
                <a:gd name="T39" fmla="*/ 0 h 40"/>
                <a:gd name="T40" fmla="*/ 8 w 36"/>
                <a:gd name="T41" fmla="*/ 0 h 40"/>
                <a:gd name="T42" fmla="*/ 8 w 36"/>
                <a:gd name="T43" fmla="*/ 8 h 40"/>
                <a:gd name="T44" fmla="*/ 8 w 36"/>
                <a:gd name="T45" fmla="*/ 8 h 40"/>
                <a:gd name="T46" fmla="*/ 10 w 36"/>
                <a:gd name="T47" fmla="*/ 4 h 40"/>
                <a:gd name="T48" fmla="*/ 14 w 36"/>
                <a:gd name="T49" fmla="*/ 2 h 40"/>
                <a:gd name="T50" fmla="*/ 14 w 36"/>
                <a:gd name="T51" fmla="*/ 2 h 40"/>
                <a:gd name="T52" fmla="*/ 20 w 36"/>
                <a:gd name="T53" fmla="*/ 0 h 40"/>
                <a:gd name="T54" fmla="*/ 24 w 36"/>
                <a:gd name="T55" fmla="*/ 0 h 40"/>
                <a:gd name="T56" fmla="*/ 24 w 36"/>
                <a:gd name="T57" fmla="*/ 0 h 40"/>
                <a:gd name="T58" fmla="*/ 30 w 36"/>
                <a:gd name="T59" fmla="*/ 0 h 40"/>
                <a:gd name="T60" fmla="*/ 30 w 36"/>
                <a:gd name="T61" fmla="*/ 0 h 40"/>
                <a:gd name="T62" fmla="*/ 34 w 36"/>
                <a:gd name="T63" fmla="*/ 4 h 40"/>
                <a:gd name="T64" fmla="*/ 34 w 36"/>
                <a:gd name="T65" fmla="*/ 4 h 40"/>
                <a:gd name="T66" fmla="*/ 36 w 36"/>
                <a:gd name="T67" fmla="*/ 10 h 40"/>
                <a:gd name="T68" fmla="*/ 36 w 36"/>
                <a:gd name="T69" fmla="*/ 10 h 40"/>
                <a:gd name="T70" fmla="*/ 36 w 36"/>
                <a:gd name="T71" fmla="*/ 16 h 40"/>
                <a:gd name="T72" fmla="*/ 36 w 36"/>
                <a:gd name="T73" fmla="*/ 40 h 40"/>
                <a:gd name="T74" fmla="*/ 36 w 3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0">
                  <a:moveTo>
                    <a:pt x="36" y="40"/>
                  </a:moveTo>
                  <a:lnTo>
                    <a:pt x="28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0"/>
            <p:cNvSpPr>
              <a:spLocks noEditPoints="1"/>
            </p:cNvSpPr>
            <p:nvPr/>
          </p:nvSpPr>
          <p:spPr bwMode="auto">
            <a:xfrm>
              <a:off x="5475288" y="2166938"/>
              <a:ext cx="41275" cy="53975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0 h 34"/>
                <a:gd name="T4" fmla="*/ 16 w 26"/>
                <a:gd name="T5" fmla="*/ 0 h 34"/>
                <a:gd name="T6" fmla="*/ 16 w 26"/>
                <a:gd name="T7" fmla="*/ 0 h 34"/>
                <a:gd name="T8" fmla="*/ 20 w 26"/>
                <a:gd name="T9" fmla="*/ 0 h 34"/>
                <a:gd name="T10" fmla="*/ 20 w 26"/>
                <a:gd name="T11" fmla="*/ 0 h 34"/>
                <a:gd name="T12" fmla="*/ 24 w 26"/>
                <a:gd name="T13" fmla="*/ 2 h 34"/>
                <a:gd name="T14" fmla="*/ 24 w 26"/>
                <a:gd name="T15" fmla="*/ 2 h 34"/>
                <a:gd name="T16" fmla="*/ 26 w 26"/>
                <a:gd name="T17" fmla="*/ 6 h 34"/>
                <a:gd name="T18" fmla="*/ 26 w 26"/>
                <a:gd name="T19" fmla="*/ 6 h 34"/>
                <a:gd name="T20" fmla="*/ 26 w 26"/>
                <a:gd name="T21" fmla="*/ 10 h 34"/>
                <a:gd name="T22" fmla="*/ 26 w 26"/>
                <a:gd name="T23" fmla="*/ 10 h 34"/>
                <a:gd name="T24" fmla="*/ 26 w 26"/>
                <a:gd name="T25" fmla="*/ 14 h 34"/>
                <a:gd name="T26" fmla="*/ 26 w 26"/>
                <a:gd name="T27" fmla="*/ 14 h 34"/>
                <a:gd name="T28" fmla="*/ 24 w 26"/>
                <a:gd name="T29" fmla="*/ 18 h 34"/>
                <a:gd name="T30" fmla="*/ 24 w 26"/>
                <a:gd name="T31" fmla="*/ 18 h 34"/>
                <a:gd name="T32" fmla="*/ 20 w 26"/>
                <a:gd name="T33" fmla="*/ 20 h 34"/>
                <a:gd name="T34" fmla="*/ 20 w 26"/>
                <a:gd name="T35" fmla="*/ 20 h 34"/>
                <a:gd name="T36" fmla="*/ 16 w 26"/>
                <a:gd name="T37" fmla="*/ 22 h 34"/>
                <a:gd name="T38" fmla="*/ 4 w 26"/>
                <a:gd name="T39" fmla="*/ 22 h 34"/>
                <a:gd name="T40" fmla="*/ 4 w 26"/>
                <a:gd name="T41" fmla="*/ 34 h 34"/>
                <a:gd name="T42" fmla="*/ 0 w 26"/>
                <a:gd name="T43" fmla="*/ 34 h 34"/>
                <a:gd name="T44" fmla="*/ 0 w 26"/>
                <a:gd name="T45" fmla="*/ 34 h 34"/>
                <a:gd name="T46" fmla="*/ 4 w 26"/>
                <a:gd name="T47" fmla="*/ 18 h 34"/>
                <a:gd name="T48" fmla="*/ 16 w 26"/>
                <a:gd name="T49" fmla="*/ 18 h 34"/>
                <a:gd name="T50" fmla="*/ 16 w 26"/>
                <a:gd name="T51" fmla="*/ 18 h 34"/>
                <a:gd name="T52" fmla="*/ 18 w 26"/>
                <a:gd name="T53" fmla="*/ 18 h 34"/>
                <a:gd name="T54" fmla="*/ 18 w 26"/>
                <a:gd name="T55" fmla="*/ 18 h 34"/>
                <a:gd name="T56" fmla="*/ 20 w 26"/>
                <a:gd name="T57" fmla="*/ 16 h 34"/>
                <a:gd name="T58" fmla="*/ 20 w 26"/>
                <a:gd name="T59" fmla="*/ 16 h 34"/>
                <a:gd name="T60" fmla="*/ 22 w 26"/>
                <a:gd name="T61" fmla="*/ 14 h 34"/>
                <a:gd name="T62" fmla="*/ 22 w 26"/>
                <a:gd name="T63" fmla="*/ 14 h 34"/>
                <a:gd name="T64" fmla="*/ 22 w 26"/>
                <a:gd name="T65" fmla="*/ 10 h 34"/>
                <a:gd name="T66" fmla="*/ 22 w 26"/>
                <a:gd name="T67" fmla="*/ 10 h 34"/>
                <a:gd name="T68" fmla="*/ 22 w 26"/>
                <a:gd name="T69" fmla="*/ 8 h 34"/>
                <a:gd name="T70" fmla="*/ 22 w 26"/>
                <a:gd name="T71" fmla="*/ 8 h 34"/>
                <a:gd name="T72" fmla="*/ 20 w 26"/>
                <a:gd name="T73" fmla="*/ 4 h 34"/>
                <a:gd name="T74" fmla="*/ 20 w 26"/>
                <a:gd name="T75" fmla="*/ 4 h 34"/>
                <a:gd name="T76" fmla="*/ 18 w 26"/>
                <a:gd name="T77" fmla="*/ 4 h 34"/>
                <a:gd name="T78" fmla="*/ 18 w 26"/>
                <a:gd name="T79" fmla="*/ 4 h 34"/>
                <a:gd name="T80" fmla="*/ 16 w 26"/>
                <a:gd name="T81" fmla="*/ 2 h 34"/>
                <a:gd name="T82" fmla="*/ 4 w 26"/>
                <a:gd name="T83" fmla="*/ 2 h 34"/>
                <a:gd name="T84" fmla="*/ 4 w 26"/>
                <a:gd name="T85" fmla="*/ 18 h 34"/>
                <a:gd name="T86" fmla="*/ 4 w 26"/>
                <a:gd name="T8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4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1"/>
            <p:cNvSpPr>
              <a:spLocks noEditPoints="1"/>
            </p:cNvSpPr>
            <p:nvPr/>
          </p:nvSpPr>
          <p:spPr bwMode="auto">
            <a:xfrm>
              <a:off x="5522913" y="217963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4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8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2"/>
            <p:cNvSpPr/>
            <p:nvPr/>
          </p:nvSpPr>
          <p:spPr bwMode="auto">
            <a:xfrm>
              <a:off x="5570538" y="216376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83"/>
            <p:cNvSpPr/>
            <p:nvPr/>
          </p:nvSpPr>
          <p:spPr bwMode="auto">
            <a:xfrm>
              <a:off x="5592763" y="216376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4"/>
            <p:cNvSpPr>
              <a:spLocks noEditPoints="1"/>
            </p:cNvSpPr>
            <p:nvPr/>
          </p:nvSpPr>
          <p:spPr bwMode="auto">
            <a:xfrm>
              <a:off x="5611813" y="217963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85"/>
            <p:cNvSpPr/>
            <p:nvPr/>
          </p:nvSpPr>
          <p:spPr bwMode="auto">
            <a:xfrm>
              <a:off x="5662613" y="2179638"/>
              <a:ext cx="31750" cy="41275"/>
            </a:xfrm>
            <a:custGeom>
              <a:avLst/>
              <a:gdLst>
                <a:gd name="T0" fmla="*/ 20 w 20"/>
                <a:gd name="T1" fmla="*/ 26 h 26"/>
                <a:gd name="T2" fmla="*/ 18 w 20"/>
                <a:gd name="T3" fmla="*/ 26 h 26"/>
                <a:gd name="T4" fmla="*/ 18 w 20"/>
                <a:gd name="T5" fmla="*/ 12 h 26"/>
                <a:gd name="T6" fmla="*/ 18 w 20"/>
                <a:gd name="T7" fmla="*/ 12 h 26"/>
                <a:gd name="T8" fmla="*/ 16 w 20"/>
                <a:gd name="T9" fmla="*/ 6 h 26"/>
                <a:gd name="T10" fmla="*/ 16 w 20"/>
                <a:gd name="T11" fmla="*/ 6 h 26"/>
                <a:gd name="T12" fmla="*/ 14 w 20"/>
                <a:gd name="T13" fmla="*/ 4 h 26"/>
                <a:gd name="T14" fmla="*/ 12 w 20"/>
                <a:gd name="T15" fmla="*/ 4 h 26"/>
                <a:gd name="T16" fmla="*/ 12 w 20"/>
                <a:gd name="T17" fmla="*/ 4 h 26"/>
                <a:gd name="T18" fmla="*/ 8 w 20"/>
                <a:gd name="T19" fmla="*/ 4 h 26"/>
                <a:gd name="T20" fmla="*/ 8 w 20"/>
                <a:gd name="T21" fmla="*/ 4 h 26"/>
                <a:gd name="T22" fmla="*/ 6 w 20"/>
                <a:gd name="T23" fmla="*/ 6 h 26"/>
                <a:gd name="T24" fmla="*/ 6 w 20"/>
                <a:gd name="T25" fmla="*/ 6 h 26"/>
                <a:gd name="T26" fmla="*/ 4 w 20"/>
                <a:gd name="T27" fmla="*/ 8 h 26"/>
                <a:gd name="T28" fmla="*/ 4 w 20"/>
                <a:gd name="T29" fmla="*/ 8 h 26"/>
                <a:gd name="T30" fmla="*/ 2 w 20"/>
                <a:gd name="T31" fmla="*/ 10 h 26"/>
                <a:gd name="T32" fmla="*/ 2 w 20"/>
                <a:gd name="T33" fmla="*/ 26 h 26"/>
                <a:gd name="T34" fmla="*/ 0 w 20"/>
                <a:gd name="T35" fmla="*/ 26 h 26"/>
                <a:gd name="T36" fmla="*/ 0 w 20"/>
                <a:gd name="T37" fmla="*/ 0 h 26"/>
                <a:gd name="T38" fmla="*/ 2 w 20"/>
                <a:gd name="T39" fmla="*/ 0 h 26"/>
                <a:gd name="T40" fmla="*/ 2 w 20"/>
                <a:gd name="T41" fmla="*/ 6 h 26"/>
                <a:gd name="T42" fmla="*/ 2 w 20"/>
                <a:gd name="T43" fmla="*/ 6 h 26"/>
                <a:gd name="T44" fmla="*/ 6 w 20"/>
                <a:gd name="T45" fmla="*/ 2 h 26"/>
                <a:gd name="T46" fmla="*/ 6 w 20"/>
                <a:gd name="T47" fmla="*/ 2 h 26"/>
                <a:gd name="T48" fmla="*/ 14 w 20"/>
                <a:gd name="T49" fmla="*/ 0 h 26"/>
                <a:gd name="T50" fmla="*/ 14 w 20"/>
                <a:gd name="T51" fmla="*/ 0 h 26"/>
                <a:gd name="T52" fmla="*/ 16 w 20"/>
                <a:gd name="T53" fmla="*/ 2 h 26"/>
                <a:gd name="T54" fmla="*/ 16 w 20"/>
                <a:gd name="T55" fmla="*/ 2 h 26"/>
                <a:gd name="T56" fmla="*/ 20 w 20"/>
                <a:gd name="T57" fmla="*/ 4 h 26"/>
                <a:gd name="T58" fmla="*/ 20 w 20"/>
                <a:gd name="T59" fmla="*/ 4 h 26"/>
                <a:gd name="T60" fmla="*/ 20 w 20"/>
                <a:gd name="T61" fmla="*/ 6 h 26"/>
                <a:gd name="T62" fmla="*/ 20 w 20"/>
                <a:gd name="T63" fmla="*/ 6 h 26"/>
                <a:gd name="T64" fmla="*/ 20 w 20"/>
                <a:gd name="T65" fmla="*/ 12 h 26"/>
                <a:gd name="T66" fmla="*/ 20 w 20"/>
                <a:gd name="T67" fmla="*/ 26 h 26"/>
                <a:gd name="T68" fmla="*/ 20 w 20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6"/>
            <p:cNvSpPr/>
            <p:nvPr/>
          </p:nvSpPr>
          <p:spPr bwMode="auto">
            <a:xfrm>
              <a:off x="5703888" y="2166938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4 w 14"/>
                <a:gd name="T41" fmla="*/ 8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87"/>
            <p:cNvSpPr>
              <a:spLocks noEditPoints="1"/>
            </p:cNvSpPr>
            <p:nvPr/>
          </p:nvSpPr>
          <p:spPr bwMode="auto">
            <a:xfrm>
              <a:off x="5729288" y="217963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88"/>
            <p:cNvSpPr/>
            <p:nvPr/>
          </p:nvSpPr>
          <p:spPr bwMode="auto">
            <a:xfrm>
              <a:off x="5776913" y="217963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9"/>
            <p:cNvSpPr>
              <a:spLocks noEditPoints="1"/>
            </p:cNvSpPr>
            <p:nvPr/>
          </p:nvSpPr>
          <p:spPr bwMode="auto">
            <a:xfrm>
              <a:off x="5815013" y="2179638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0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0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6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2 h 38"/>
                <a:gd name="T50" fmla="*/ 20 w 26"/>
                <a:gd name="T51" fmla="*/ 20 h 38"/>
                <a:gd name="T52" fmla="*/ 22 w 26"/>
                <a:gd name="T53" fmla="*/ 18 h 38"/>
                <a:gd name="T54" fmla="*/ 22 w 26"/>
                <a:gd name="T55" fmla="*/ 10 h 38"/>
                <a:gd name="T56" fmla="*/ 20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6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0"/>
            <p:cNvSpPr/>
            <p:nvPr/>
          </p:nvSpPr>
          <p:spPr bwMode="auto">
            <a:xfrm>
              <a:off x="5865813" y="217963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10 w 24"/>
                <a:gd name="T3" fmla="*/ 28 h 28"/>
                <a:gd name="T4" fmla="*/ 6 w 24"/>
                <a:gd name="T5" fmla="*/ 26 h 28"/>
                <a:gd name="T6" fmla="*/ 2 w 24"/>
                <a:gd name="T7" fmla="*/ 24 h 28"/>
                <a:gd name="T8" fmla="*/ 2 w 24"/>
                <a:gd name="T9" fmla="*/ 24 h 28"/>
                <a:gd name="T10" fmla="*/ 2 w 24"/>
                <a:gd name="T11" fmla="*/ 22 h 28"/>
                <a:gd name="T12" fmla="*/ 0 w 24"/>
                <a:gd name="T13" fmla="*/ 16 h 28"/>
                <a:gd name="T14" fmla="*/ 0 w 24"/>
                <a:gd name="T15" fmla="*/ 0 h 28"/>
                <a:gd name="T16" fmla="*/ 4 w 24"/>
                <a:gd name="T17" fmla="*/ 0 h 28"/>
                <a:gd name="T18" fmla="*/ 4 w 24"/>
                <a:gd name="T19" fmla="*/ 16 h 28"/>
                <a:gd name="T20" fmla="*/ 4 w 24"/>
                <a:gd name="T21" fmla="*/ 16 h 28"/>
                <a:gd name="T22" fmla="*/ 6 w 24"/>
                <a:gd name="T23" fmla="*/ 22 h 28"/>
                <a:gd name="T24" fmla="*/ 8 w 24"/>
                <a:gd name="T25" fmla="*/ 24 h 28"/>
                <a:gd name="T26" fmla="*/ 10 w 24"/>
                <a:gd name="T27" fmla="*/ 24 h 28"/>
                <a:gd name="T28" fmla="*/ 10 w 24"/>
                <a:gd name="T29" fmla="*/ 24 h 28"/>
                <a:gd name="T30" fmla="*/ 14 w 24"/>
                <a:gd name="T31" fmla="*/ 24 h 28"/>
                <a:gd name="T32" fmla="*/ 14 w 24"/>
                <a:gd name="T33" fmla="*/ 24 h 28"/>
                <a:gd name="T34" fmla="*/ 16 w 24"/>
                <a:gd name="T35" fmla="*/ 22 h 28"/>
                <a:gd name="T36" fmla="*/ 16 w 24"/>
                <a:gd name="T37" fmla="*/ 22 h 28"/>
                <a:gd name="T38" fmla="*/ 18 w 24"/>
                <a:gd name="T39" fmla="*/ 20 h 28"/>
                <a:gd name="T40" fmla="*/ 18 w 24"/>
                <a:gd name="T41" fmla="*/ 20 h 28"/>
                <a:gd name="T42" fmla="*/ 20 w 24"/>
                <a:gd name="T43" fmla="*/ 18 h 28"/>
                <a:gd name="T44" fmla="*/ 20 w 24"/>
                <a:gd name="T45" fmla="*/ 0 h 28"/>
                <a:gd name="T46" fmla="*/ 24 w 24"/>
                <a:gd name="T47" fmla="*/ 0 h 28"/>
                <a:gd name="T48" fmla="*/ 24 w 24"/>
                <a:gd name="T49" fmla="*/ 22 h 28"/>
                <a:gd name="T50" fmla="*/ 24 w 24"/>
                <a:gd name="T51" fmla="*/ 22 h 28"/>
                <a:gd name="T52" fmla="*/ 24 w 24"/>
                <a:gd name="T53" fmla="*/ 24 h 28"/>
                <a:gd name="T54" fmla="*/ 24 w 24"/>
                <a:gd name="T55" fmla="*/ 26 h 28"/>
                <a:gd name="T56" fmla="*/ 24 w 24"/>
                <a:gd name="T57" fmla="*/ 26 h 28"/>
                <a:gd name="T58" fmla="*/ 24 w 24"/>
                <a:gd name="T59" fmla="*/ 28 h 28"/>
                <a:gd name="T60" fmla="*/ 24 w 24"/>
                <a:gd name="T61" fmla="*/ 28 h 28"/>
                <a:gd name="T62" fmla="*/ 22 w 24"/>
                <a:gd name="T63" fmla="*/ 28 h 28"/>
                <a:gd name="T64" fmla="*/ 22 w 24"/>
                <a:gd name="T65" fmla="*/ 28 h 28"/>
                <a:gd name="T66" fmla="*/ 20 w 24"/>
                <a:gd name="T67" fmla="*/ 26 h 28"/>
                <a:gd name="T68" fmla="*/ 20 w 24"/>
                <a:gd name="T69" fmla="*/ 26 h 28"/>
                <a:gd name="T70" fmla="*/ 20 w 24"/>
                <a:gd name="T71" fmla="*/ 24 h 28"/>
                <a:gd name="T72" fmla="*/ 20 w 24"/>
                <a:gd name="T73" fmla="*/ 22 h 28"/>
                <a:gd name="T74" fmla="*/ 20 w 24"/>
                <a:gd name="T75" fmla="*/ 22 h 28"/>
                <a:gd name="T76" fmla="*/ 16 w 24"/>
                <a:gd name="T77" fmla="*/ 26 h 28"/>
                <a:gd name="T78" fmla="*/ 16 w 24"/>
                <a:gd name="T79" fmla="*/ 26 h 28"/>
                <a:gd name="T80" fmla="*/ 10 w 24"/>
                <a:gd name="T81" fmla="*/ 28 h 28"/>
                <a:gd name="T82" fmla="*/ 10 w 24"/>
                <a:gd name="T8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1"/>
            <p:cNvSpPr>
              <a:spLocks noEditPoints="1"/>
            </p:cNvSpPr>
            <p:nvPr/>
          </p:nvSpPr>
          <p:spPr bwMode="auto">
            <a:xfrm>
              <a:off x="5910263" y="217963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2"/>
            <p:cNvSpPr>
              <a:spLocks noEditPoints="1"/>
            </p:cNvSpPr>
            <p:nvPr/>
          </p:nvSpPr>
          <p:spPr bwMode="auto">
            <a:xfrm>
              <a:off x="547211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4 w 26"/>
                <a:gd name="T31" fmla="*/ 18 h 26"/>
                <a:gd name="T32" fmla="*/ 6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3"/>
            <p:cNvSpPr>
              <a:spLocks noEditPoints="1"/>
            </p:cNvSpPr>
            <p:nvPr/>
          </p:nvSpPr>
          <p:spPr bwMode="auto">
            <a:xfrm>
              <a:off x="5519738" y="2274888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0 w 26"/>
                <a:gd name="T7" fmla="*/ 18 h 38"/>
                <a:gd name="T8" fmla="*/ 0 w 26"/>
                <a:gd name="T9" fmla="*/ 12 h 38"/>
                <a:gd name="T10" fmla="*/ 0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0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0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4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6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18 w 26"/>
                <a:gd name="T45" fmla="*/ 32 h 38"/>
                <a:gd name="T46" fmla="*/ 20 w 26"/>
                <a:gd name="T47" fmla="*/ 30 h 38"/>
                <a:gd name="T48" fmla="*/ 22 w 26"/>
                <a:gd name="T49" fmla="*/ 20 h 38"/>
                <a:gd name="T50" fmla="*/ 18 w 26"/>
                <a:gd name="T51" fmla="*/ 24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2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6 h 38"/>
                <a:gd name="T64" fmla="*/ 22 w 26"/>
                <a:gd name="T65" fmla="*/ 8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2 h 38"/>
                <a:gd name="T72" fmla="*/ 12 w 26"/>
                <a:gd name="T73" fmla="*/ 2 h 38"/>
                <a:gd name="T74" fmla="*/ 8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2 h 38"/>
                <a:gd name="T82" fmla="*/ 4 w 26"/>
                <a:gd name="T83" fmla="*/ 16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"/>
            <p:cNvSpPr>
              <a:spLocks noEditPoints="1"/>
            </p:cNvSpPr>
            <p:nvPr/>
          </p:nvSpPr>
          <p:spPr bwMode="auto">
            <a:xfrm>
              <a:off x="556736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5"/>
            <p:cNvSpPr/>
            <p:nvPr/>
          </p:nvSpPr>
          <p:spPr bwMode="auto">
            <a:xfrm>
              <a:off x="5614988" y="2274888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8 w 20"/>
                <a:gd name="T15" fmla="*/ 16 h 26"/>
                <a:gd name="T16" fmla="*/ 16 w 20"/>
                <a:gd name="T17" fmla="*/ 16 h 26"/>
                <a:gd name="T18" fmla="*/ 14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4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2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6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6"/>
            <p:cNvSpPr/>
            <p:nvPr/>
          </p:nvSpPr>
          <p:spPr bwMode="auto">
            <a:xfrm>
              <a:off x="5653088" y="225901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2 w 14"/>
                <a:gd name="T13" fmla="*/ 36 h 36"/>
                <a:gd name="T14" fmla="*/ 12 w 14"/>
                <a:gd name="T15" fmla="*/ 36 h 36"/>
                <a:gd name="T16" fmla="*/ 10 w 14"/>
                <a:gd name="T17" fmla="*/ 36 h 36"/>
                <a:gd name="T18" fmla="*/ 10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6 w 14"/>
                <a:gd name="T25" fmla="*/ 34 h 36"/>
                <a:gd name="T26" fmla="*/ 6 w 14"/>
                <a:gd name="T27" fmla="*/ 34 h 36"/>
                <a:gd name="T28" fmla="*/ 4 w 14"/>
                <a:gd name="T29" fmla="*/ 34 h 36"/>
                <a:gd name="T30" fmla="*/ 4 w 14"/>
                <a:gd name="T31" fmla="*/ 34 h 36"/>
                <a:gd name="T32" fmla="*/ 4 w 14"/>
                <a:gd name="T33" fmla="*/ 32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7"/>
            <p:cNvSpPr>
              <a:spLocks noEditPoints="1"/>
            </p:cNvSpPr>
            <p:nvPr/>
          </p:nvSpPr>
          <p:spPr bwMode="auto">
            <a:xfrm>
              <a:off x="5681663" y="2274888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0 h 26"/>
                <a:gd name="T16" fmla="*/ 10 w 22"/>
                <a:gd name="T17" fmla="*/ 10 h 26"/>
                <a:gd name="T18" fmla="*/ 14 w 22"/>
                <a:gd name="T19" fmla="*/ 10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2 h 26"/>
                <a:gd name="T30" fmla="*/ 0 w 22"/>
                <a:gd name="T31" fmla="*/ 2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2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2 h 26"/>
                <a:gd name="T60" fmla="*/ 16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2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2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8"/>
            <p:cNvSpPr/>
            <p:nvPr/>
          </p:nvSpPr>
          <p:spPr bwMode="auto">
            <a:xfrm>
              <a:off x="5722938" y="2274888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9"/>
            <p:cNvSpPr/>
            <p:nvPr/>
          </p:nvSpPr>
          <p:spPr bwMode="auto">
            <a:xfrm>
              <a:off x="5767388" y="2306638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6 h 10"/>
                <a:gd name="T4" fmla="*/ 0 w 2"/>
                <a:gd name="T5" fmla="*/ 6 h 10"/>
                <a:gd name="T6" fmla="*/ 0 w 2"/>
                <a:gd name="T7" fmla="*/ 0 h 10"/>
                <a:gd name="T8" fmla="*/ 2 w 2"/>
                <a:gd name="T9" fmla="*/ 0 h 10"/>
                <a:gd name="T10" fmla="*/ 2 w 2"/>
                <a:gd name="T11" fmla="*/ 6 h 10"/>
                <a:gd name="T12" fmla="*/ 2 w 2"/>
                <a:gd name="T13" fmla="*/ 10 h 10"/>
                <a:gd name="T14" fmla="*/ 0 w 2"/>
                <a:gd name="T15" fmla="*/ 10 h 10"/>
                <a:gd name="T16" fmla="*/ 0 w 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00"/>
            <p:cNvSpPr/>
            <p:nvPr/>
          </p:nvSpPr>
          <p:spPr bwMode="auto">
            <a:xfrm>
              <a:off x="5805488" y="227488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8 w 22"/>
                <a:gd name="T19" fmla="*/ 2 h 26"/>
                <a:gd name="T20" fmla="*/ 8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0 h 26"/>
                <a:gd name="T54" fmla="*/ 16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01"/>
            <p:cNvSpPr>
              <a:spLocks noEditPoints="1"/>
            </p:cNvSpPr>
            <p:nvPr/>
          </p:nvSpPr>
          <p:spPr bwMode="auto">
            <a:xfrm>
              <a:off x="584676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02"/>
            <p:cNvSpPr>
              <a:spLocks noEditPoints="1"/>
            </p:cNvSpPr>
            <p:nvPr/>
          </p:nvSpPr>
          <p:spPr bwMode="auto">
            <a:xfrm>
              <a:off x="5894388" y="2274888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6 w 26"/>
                <a:gd name="T3" fmla="*/ 26 h 36"/>
                <a:gd name="T4" fmla="*/ 4 w 26"/>
                <a:gd name="T5" fmla="*/ 22 h 36"/>
                <a:gd name="T6" fmla="*/ 0 w 26"/>
                <a:gd name="T7" fmla="*/ 18 h 36"/>
                <a:gd name="T8" fmla="*/ 0 w 26"/>
                <a:gd name="T9" fmla="*/ 12 h 36"/>
                <a:gd name="T10" fmla="*/ 0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0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4 h 36"/>
                <a:gd name="T42" fmla="*/ 12 w 26"/>
                <a:gd name="T43" fmla="*/ 26 h 36"/>
                <a:gd name="T44" fmla="*/ 12 w 26"/>
                <a:gd name="T45" fmla="*/ 24 h 36"/>
                <a:gd name="T46" fmla="*/ 16 w 26"/>
                <a:gd name="T47" fmla="*/ 22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0 w 26"/>
                <a:gd name="T57" fmla="*/ 6 h 36"/>
                <a:gd name="T58" fmla="*/ 18 w 26"/>
                <a:gd name="T59" fmla="*/ 4 h 36"/>
                <a:gd name="T60" fmla="*/ 16 w 26"/>
                <a:gd name="T61" fmla="*/ 2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8 h 36"/>
                <a:gd name="T70" fmla="*/ 4 w 26"/>
                <a:gd name="T71" fmla="*/ 12 h 36"/>
                <a:gd name="T72" fmla="*/ 4 w 26"/>
                <a:gd name="T73" fmla="*/ 16 h 36"/>
                <a:gd name="T74" fmla="*/ 6 w 26"/>
                <a:gd name="T75" fmla="*/ 20 h 36"/>
                <a:gd name="T76" fmla="*/ 10 w 26"/>
                <a:gd name="T77" fmla="*/ 22 h 36"/>
                <a:gd name="T78" fmla="*/ 12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3"/>
            <p:cNvSpPr/>
            <p:nvPr/>
          </p:nvSpPr>
          <p:spPr bwMode="auto">
            <a:xfrm>
              <a:off x="5945188" y="227488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04"/>
            <p:cNvSpPr>
              <a:spLocks noEditPoints="1"/>
            </p:cNvSpPr>
            <p:nvPr/>
          </p:nvSpPr>
          <p:spPr bwMode="auto">
            <a:xfrm>
              <a:off x="5989638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06"/>
            <p:cNvSpPr/>
            <p:nvPr/>
          </p:nvSpPr>
          <p:spPr bwMode="auto">
            <a:xfrm>
              <a:off x="5472430" y="2367280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0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8 w 20"/>
                <a:gd name="T15" fmla="*/ 18 h 28"/>
                <a:gd name="T16" fmla="*/ 16 w 20"/>
                <a:gd name="T17" fmla="*/ 16 h 28"/>
                <a:gd name="T18" fmla="*/ 14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4 w 20"/>
                <a:gd name="T25" fmla="*/ 12 h 28"/>
                <a:gd name="T26" fmla="*/ 2 w 20"/>
                <a:gd name="T27" fmla="*/ 10 h 28"/>
                <a:gd name="T28" fmla="*/ 2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8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6 w 20"/>
                <a:gd name="T45" fmla="*/ 4 h 28"/>
                <a:gd name="T46" fmla="*/ 10 w 20"/>
                <a:gd name="T47" fmla="*/ 2 h 28"/>
                <a:gd name="T48" fmla="*/ 8 w 20"/>
                <a:gd name="T49" fmla="*/ 2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6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07"/>
            <p:cNvSpPr>
              <a:spLocks noEditPoints="1"/>
            </p:cNvSpPr>
            <p:nvPr/>
          </p:nvSpPr>
          <p:spPr bwMode="auto">
            <a:xfrm>
              <a:off x="551370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08"/>
            <p:cNvSpPr/>
            <p:nvPr/>
          </p:nvSpPr>
          <p:spPr bwMode="auto">
            <a:xfrm>
              <a:off x="5526405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6 w 16"/>
                <a:gd name="T5" fmla="*/ 34 h 36"/>
                <a:gd name="T6" fmla="*/ 16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6 w 16"/>
                <a:gd name="T29" fmla="*/ 32 h 36"/>
                <a:gd name="T30" fmla="*/ 6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10 w 16"/>
                <a:gd name="T59" fmla="*/ 32 h 36"/>
                <a:gd name="T60" fmla="*/ 10 w 16"/>
                <a:gd name="T61" fmla="*/ 32 h 36"/>
                <a:gd name="T62" fmla="*/ 12 w 16"/>
                <a:gd name="T63" fmla="*/ 32 h 36"/>
                <a:gd name="T64" fmla="*/ 12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6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09"/>
            <p:cNvSpPr>
              <a:spLocks noEditPoints="1"/>
            </p:cNvSpPr>
            <p:nvPr/>
          </p:nvSpPr>
          <p:spPr bwMode="auto">
            <a:xfrm>
              <a:off x="5574030" y="2367280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6 w 24"/>
                <a:gd name="T3" fmla="*/ 26 h 28"/>
                <a:gd name="T4" fmla="*/ 4 w 24"/>
                <a:gd name="T5" fmla="*/ 24 h 28"/>
                <a:gd name="T6" fmla="*/ 2 w 24"/>
                <a:gd name="T7" fmla="*/ 22 h 28"/>
                <a:gd name="T8" fmla="*/ 0 w 24"/>
                <a:gd name="T9" fmla="*/ 20 h 28"/>
                <a:gd name="T10" fmla="*/ 2 w 24"/>
                <a:gd name="T11" fmla="*/ 16 h 28"/>
                <a:gd name="T12" fmla="*/ 4 w 24"/>
                <a:gd name="T13" fmla="*/ 14 h 28"/>
                <a:gd name="T14" fmla="*/ 8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20 w 24"/>
                <a:gd name="T21" fmla="*/ 10 h 28"/>
                <a:gd name="T22" fmla="*/ 18 w 24"/>
                <a:gd name="T23" fmla="*/ 4 h 28"/>
                <a:gd name="T24" fmla="*/ 16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8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4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6 w 24"/>
                <a:gd name="T53" fmla="*/ 26 h 28"/>
                <a:gd name="T54" fmla="*/ 10 w 24"/>
                <a:gd name="T55" fmla="*/ 28 h 28"/>
                <a:gd name="T56" fmla="*/ 10 w 24"/>
                <a:gd name="T57" fmla="*/ 24 h 28"/>
                <a:gd name="T58" fmla="*/ 16 w 24"/>
                <a:gd name="T59" fmla="*/ 24 h 28"/>
                <a:gd name="T60" fmla="*/ 18 w 24"/>
                <a:gd name="T61" fmla="*/ 20 h 28"/>
                <a:gd name="T62" fmla="*/ 20 w 24"/>
                <a:gd name="T63" fmla="*/ 20 h 28"/>
                <a:gd name="T64" fmla="*/ 20 w 24"/>
                <a:gd name="T65" fmla="*/ 18 h 28"/>
                <a:gd name="T66" fmla="*/ 20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10"/>
            <p:cNvSpPr/>
            <p:nvPr/>
          </p:nvSpPr>
          <p:spPr bwMode="auto">
            <a:xfrm>
              <a:off x="5621655" y="2367280"/>
              <a:ext cx="63500" cy="41275"/>
            </a:xfrm>
            <a:custGeom>
              <a:avLst/>
              <a:gdLst>
                <a:gd name="T0" fmla="*/ 40 w 40"/>
                <a:gd name="T1" fmla="*/ 26 h 26"/>
                <a:gd name="T2" fmla="*/ 36 w 40"/>
                <a:gd name="T3" fmla="*/ 26 h 26"/>
                <a:gd name="T4" fmla="*/ 36 w 40"/>
                <a:gd name="T5" fmla="*/ 12 h 26"/>
                <a:gd name="T6" fmla="*/ 36 w 40"/>
                <a:gd name="T7" fmla="*/ 12 h 26"/>
                <a:gd name="T8" fmla="*/ 34 w 40"/>
                <a:gd name="T9" fmla="*/ 6 h 26"/>
                <a:gd name="T10" fmla="*/ 34 w 40"/>
                <a:gd name="T11" fmla="*/ 6 h 26"/>
                <a:gd name="T12" fmla="*/ 32 w 40"/>
                <a:gd name="T13" fmla="*/ 4 h 26"/>
                <a:gd name="T14" fmla="*/ 30 w 40"/>
                <a:gd name="T15" fmla="*/ 4 h 26"/>
                <a:gd name="T16" fmla="*/ 30 w 40"/>
                <a:gd name="T17" fmla="*/ 4 h 26"/>
                <a:gd name="T18" fmla="*/ 28 w 40"/>
                <a:gd name="T19" fmla="*/ 4 h 26"/>
                <a:gd name="T20" fmla="*/ 28 w 40"/>
                <a:gd name="T21" fmla="*/ 4 h 26"/>
                <a:gd name="T22" fmla="*/ 24 w 40"/>
                <a:gd name="T23" fmla="*/ 6 h 26"/>
                <a:gd name="T24" fmla="*/ 24 w 40"/>
                <a:gd name="T25" fmla="*/ 6 h 26"/>
                <a:gd name="T26" fmla="*/ 22 w 40"/>
                <a:gd name="T27" fmla="*/ 8 h 26"/>
                <a:gd name="T28" fmla="*/ 22 w 40"/>
                <a:gd name="T29" fmla="*/ 8 h 26"/>
                <a:gd name="T30" fmla="*/ 22 w 40"/>
                <a:gd name="T31" fmla="*/ 10 h 26"/>
                <a:gd name="T32" fmla="*/ 22 w 40"/>
                <a:gd name="T33" fmla="*/ 26 h 26"/>
                <a:gd name="T34" fmla="*/ 18 w 40"/>
                <a:gd name="T35" fmla="*/ 26 h 26"/>
                <a:gd name="T36" fmla="*/ 18 w 40"/>
                <a:gd name="T37" fmla="*/ 12 h 26"/>
                <a:gd name="T38" fmla="*/ 18 w 40"/>
                <a:gd name="T39" fmla="*/ 12 h 26"/>
                <a:gd name="T40" fmla="*/ 16 w 40"/>
                <a:gd name="T41" fmla="*/ 6 h 26"/>
                <a:gd name="T42" fmla="*/ 16 w 40"/>
                <a:gd name="T43" fmla="*/ 6 h 26"/>
                <a:gd name="T44" fmla="*/ 14 w 40"/>
                <a:gd name="T45" fmla="*/ 4 h 26"/>
                <a:gd name="T46" fmla="*/ 12 w 40"/>
                <a:gd name="T47" fmla="*/ 4 h 26"/>
                <a:gd name="T48" fmla="*/ 12 w 40"/>
                <a:gd name="T49" fmla="*/ 4 h 26"/>
                <a:gd name="T50" fmla="*/ 8 w 40"/>
                <a:gd name="T51" fmla="*/ 6 h 26"/>
                <a:gd name="T52" fmla="*/ 8 w 40"/>
                <a:gd name="T53" fmla="*/ 6 h 26"/>
                <a:gd name="T54" fmla="*/ 4 w 40"/>
                <a:gd name="T55" fmla="*/ 10 h 26"/>
                <a:gd name="T56" fmla="*/ 4 w 40"/>
                <a:gd name="T57" fmla="*/ 26 h 26"/>
                <a:gd name="T58" fmla="*/ 0 w 40"/>
                <a:gd name="T59" fmla="*/ 26 h 26"/>
                <a:gd name="T60" fmla="*/ 0 w 40"/>
                <a:gd name="T61" fmla="*/ 0 h 26"/>
                <a:gd name="T62" fmla="*/ 4 w 40"/>
                <a:gd name="T63" fmla="*/ 0 h 26"/>
                <a:gd name="T64" fmla="*/ 4 w 40"/>
                <a:gd name="T65" fmla="*/ 6 h 26"/>
                <a:gd name="T66" fmla="*/ 4 w 40"/>
                <a:gd name="T67" fmla="*/ 6 h 26"/>
                <a:gd name="T68" fmla="*/ 8 w 40"/>
                <a:gd name="T69" fmla="*/ 2 h 26"/>
                <a:gd name="T70" fmla="*/ 8 w 40"/>
                <a:gd name="T71" fmla="*/ 2 h 26"/>
                <a:gd name="T72" fmla="*/ 14 w 40"/>
                <a:gd name="T73" fmla="*/ 0 h 26"/>
                <a:gd name="T74" fmla="*/ 14 w 40"/>
                <a:gd name="T75" fmla="*/ 0 h 26"/>
                <a:gd name="T76" fmla="*/ 18 w 40"/>
                <a:gd name="T77" fmla="*/ 2 h 26"/>
                <a:gd name="T78" fmla="*/ 18 w 40"/>
                <a:gd name="T79" fmla="*/ 2 h 26"/>
                <a:gd name="T80" fmla="*/ 22 w 40"/>
                <a:gd name="T81" fmla="*/ 6 h 26"/>
                <a:gd name="T82" fmla="*/ 22 w 40"/>
                <a:gd name="T83" fmla="*/ 6 h 26"/>
                <a:gd name="T84" fmla="*/ 26 w 40"/>
                <a:gd name="T85" fmla="*/ 2 h 26"/>
                <a:gd name="T86" fmla="*/ 32 w 40"/>
                <a:gd name="T87" fmla="*/ 0 h 26"/>
                <a:gd name="T88" fmla="*/ 32 w 40"/>
                <a:gd name="T89" fmla="*/ 0 h 26"/>
                <a:gd name="T90" fmla="*/ 36 w 40"/>
                <a:gd name="T91" fmla="*/ 0 h 26"/>
                <a:gd name="T92" fmla="*/ 36 w 40"/>
                <a:gd name="T93" fmla="*/ 0 h 26"/>
                <a:gd name="T94" fmla="*/ 38 w 40"/>
                <a:gd name="T95" fmla="*/ 4 h 26"/>
                <a:gd name="T96" fmla="*/ 38 w 40"/>
                <a:gd name="T97" fmla="*/ 4 h 26"/>
                <a:gd name="T98" fmla="*/ 38 w 40"/>
                <a:gd name="T99" fmla="*/ 6 h 26"/>
                <a:gd name="T100" fmla="*/ 38 w 40"/>
                <a:gd name="T101" fmla="*/ 6 h 26"/>
                <a:gd name="T102" fmla="*/ 40 w 40"/>
                <a:gd name="T103" fmla="*/ 12 h 26"/>
                <a:gd name="T104" fmla="*/ 40 w 40"/>
                <a:gd name="T105" fmla="*/ 26 h 26"/>
                <a:gd name="T106" fmla="*/ 40 w 40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26">
                  <a:moveTo>
                    <a:pt x="40" y="26"/>
                  </a:moveTo>
                  <a:lnTo>
                    <a:pt x="36" y="2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26"/>
                  </a:lnTo>
                  <a:lnTo>
                    <a:pt x="4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11"/>
            <p:cNvSpPr>
              <a:spLocks noEditPoints="1"/>
            </p:cNvSpPr>
            <p:nvPr/>
          </p:nvSpPr>
          <p:spPr bwMode="auto">
            <a:xfrm>
              <a:off x="5691505" y="2367280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18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4 h 28"/>
                <a:gd name="T30" fmla="*/ 6 w 26"/>
                <a:gd name="T31" fmla="*/ 18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2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12"/>
            <p:cNvSpPr/>
            <p:nvPr/>
          </p:nvSpPr>
          <p:spPr bwMode="auto">
            <a:xfrm>
              <a:off x="5739130" y="2354580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4 h 36"/>
                <a:gd name="T14" fmla="*/ 10 w 14"/>
                <a:gd name="T15" fmla="*/ 34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2 w 14"/>
                <a:gd name="T33" fmla="*/ 30 h 36"/>
                <a:gd name="T34" fmla="*/ 2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2 w 14"/>
                <a:gd name="T41" fmla="*/ 8 h 36"/>
                <a:gd name="T42" fmla="*/ 2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13"/>
            <p:cNvSpPr/>
            <p:nvPr/>
          </p:nvSpPr>
          <p:spPr bwMode="auto">
            <a:xfrm>
              <a:off x="5786755" y="2367280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0 w 24"/>
                <a:gd name="T5" fmla="*/ 8 h 28"/>
                <a:gd name="T6" fmla="*/ 0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2 w 24"/>
                <a:gd name="T17" fmla="*/ 0 h 28"/>
                <a:gd name="T18" fmla="*/ 12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0 w 24"/>
                <a:gd name="T27" fmla="*/ 8 h 28"/>
                <a:gd name="T28" fmla="*/ 20 w 24"/>
                <a:gd name="T29" fmla="*/ 8 h 28"/>
                <a:gd name="T30" fmla="*/ 16 w 24"/>
                <a:gd name="T31" fmla="*/ 4 h 28"/>
                <a:gd name="T32" fmla="*/ 16 w 24"/>
                <a:gd name="T33" fmla="*/ 4 h 28"/>
                <a:gd name="T34" fmla="*/ 12 w 24"/>
                <a:gd name="T35" fmla="*/ 4 h 28"/>
                <a:gd name="T36" fmla="*/ 12 w 24"/>
                <a:gd name="T37" fmla="*/ 4 h 28"/>
                <a:gd name="T38" fmla="*/ 8 w 24"/>
                <a:gd name="T39" fmla="*/ 4 h 28"/>
                <a:gd name="T40" fmla="*/ 8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2 w 24"/>
                <a:gd name="T51" fmla="*/ 14 h 28"/>
                <a:gd name="T52" fmla="*/ 2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8 w 24"/>
                <a:gd name="T63" fmla="*/ 24 h 28"/>
                <a:gd name="T64" fmla="*/ 8 w 24"/>
                <a:gd name="T65" fmla="*/ 24 h 28"/>
                <a:gd name="T66" fmla="*/ 12 w 24"/>
                <a:gd name="T67" fmla="*/ 24 h 28"/>
                <a:gd name="T68" fmla="*/ 12 w 24"/>
                <a:gd name="T69" fmla="*/ 24 h 28"/>
                <a:gd name="T70" fmla="*/ 14 w 24"/>
                <a:gd name="T71" fmla="*/ 24 h 28"/>
                <a:gd name="T72" fmla="*/ 14 w 24"/>
                <a:gd name="T73" fmla="*/ 24 h 28"/>
                <a:gd name="T74" fmla="*/ 18 w 24"/>
                <a:gd name="T75" fmla="*/ 22 h 28"/>
                <a:gd name="T76" fmla="*/ 18 w 24"/>
                <a:gd name="T77" fmla="*/ 22 h 28"/>
                <a:gd name="T78" fmla="*/ 20 w 24"/>
                <a:gd name="T79" fmla="*/ 22 h 28"/>
                <a:gd name="T80" fmla="*/ 20 w 24"/>
                <a:gd name="T81" fmla="*/ 22 h 28"/>
                <a:gd name="T82" fmla="*/ 20 w 24"/>
                <a:gd name="T83" fmla="*/ 20 h 28"/>
                <a:gd name="T84" fmla="*/ 24 w 24"/>
                <a:gd name="T85" fmla="*/ 20 h 28"/>
                <a:gd name="T86" fmla="*/ 24 w 24"/>
                <a:gd name="T87" fmla="*/ 20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6 w 24"/>
                <a:gd name="T97" fmla="*/ 26 h 28"/>
                <a:gd name="T98" fmla="*/ 16 w 24"/>
                <a:gd name="T99" fmla="*/ 26 h 28"/>
                <a:gd name="T100" fmla="*/ 12 w 24"/>
                <a:gd name="T101" fmla="*/ 28 h 28"/>
                <a:gd name="T102" fmla="*/ 12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0 w 24"/>
                <a:gd name="T113" fmla="*/ 18 h 28"/>
                <a:gd name="T114" fmla="*/ 0 w 24"/>
                <a:gd name="T115" fmla="*/ 18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14"/>
            <p:cNvSpPr>
              <a:spLocks noEditPoints="1"/>
            </p:cNvSpPr>
            <p:nvPr/>
          </p:nvSpPr>
          <p:spPr bwMode="auto">
            <a:xfrm>
              <a:off x="5828030" y="2367280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18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8 h 28"/>
                <a:gd name="T28" fmla="*/ 24 w 26"/>
                <a:gd name="T29" fmla="*/ 24 h 28"/>
                <a:gd name="T30" fmla="*/ 18 w 26"/>
                <a:gd name="T31" fmla="*/ 26 h 28"/>
                <a:gd name="T32" fmla="*/ 14 w 26"/>
                <a:gd name="T33" fmla="*/ 28 h 28"/>
                <a:gd name="T34" fmla="*/ 4 w 26"/>
                <a:gd name="T35" fmla="*/ 14 h 28"/>
                <a:gd name="T36" fmla="*/ 6 w 26"/>
                <a:gd name="T37" fmla="*/ 18 h 28"/>
                <a:gd name="T38" fmla="*/ 8 w 26"/>
                <a:gd name="T39" fmla="*/ 22 h 28"/>
                <a:gd name="T40" fmla="*/ 10 w 26"/>
                <a:gd name="T41" fmla="*/ 24 h 28"/>
                <a:gd name="T42" fmla="*/ 14 w 26"/>
                <a:gd name="T43" fmla="*/ 24 h 28"/>
                <a:gd name="T44" fmla="*/ 18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4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8 w 26"/>
                <a:gd name="T57" fmla="*/ 4 h 28"/>
                <a:gd name="T58" fmla="*/ 14 w 26"/>
                <a:gd name="T59" fmla="*/ 4 h 28"/>
                <a:gd name="T60" fmla="*/ 10 w 26"/>
                <a:gd name="T61" fmla="*/ 4 h 28"/>
                <a:gd name="T62" fmla="*/ 8 w 26"/>
                <a:gd name="T63" fmla="*/ 6 h 28"/>
                <a:gd name="T64" fmla="*/ 6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15"/>
            <p:cNvSpPr/>
            <p:nvPr/>
          </p:nvSpPr>
          <p:spPr bwMode="auto">
            <a:xfrm>
              <a:off x="5878830" y="236728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2 h 26"/>
                <a:gd name="T6" fmla="*/ 20 w 22"/>
                <a:gd name="T7" fmla="*/ 12 h 26"/>
                <a:gd name="T8" fmla="*/ 18 w 22"/>
                <a:gd name="T9" fmla="*/ 6 h 26"/>
                <a:gd name="T10" fmla="*/ 18 w 22"/>
                <a:gd name="T11" fmla="*/ 6 h 26"/>
                <a:gd name="T12" fmla="*/ 16 w 22"/>
                <a:gd name="T13" fmla="*/ 4 h 26"/>
                <a:gd name="T14" fmla="*/ 14 w 22"/>
                <a:gd name="T15" fmla="*/ 4 h 26"/>
                <a:gd name="T16" fmla="*/ 14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8 w 22"/>
                <a:gd name="T23" fmla="*/ 6 h 26"/>
                <a:gd name="T24" fmla="*/ 8 w 22"/>
                <a:gd name="T25" fmla="*/ 6 h 26"/>
                <a:gd name="T26" fmla="*/ 6 w 22"/>
                <a:gd name="T27" fmla="*/ 8 h 26"/>
                <a:gd name="T28" fmla="*/ 6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4 h 26"/>
                <a:gd name="T58" fmla="*/ 20 w 22"/>
                <a:gd name="T59" fmla="*/ 4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16"/>
            <p:cNvSpPr/>
            <p:nvPr/>
          </p:nvSpPr>
          <p:spPr bwMode="auto">
            <a:xfrm>
              <a:off x="5920105" y="2367280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4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17"/>
            <p:cNvSpPr>
              <a:spLocks noEditPoints="1"/>
            </p:cNvSpPr>
            <p:nvPr/>
          </p:nvSpPr>
          <p:spPr bwMode="auto">
            <a:xfrm>
              <a:off x="5964555" y="2367280"/>
              <a:ext cx="34925" cy="44450"/>
            </a:xfrm>
            <a:custGeom>
              <a:avLst/>
              <a:gdLst>
                <a:gd name="T0" fmla="*/ 8 w 22"/>
                <a:gd name="T1" fmla="*/ 28 h 28"/>
                <a:gd name="T2" fmla="*/ 4 w 22"/>
                <a:gd name="T3" fmla="*/ 26 h 28"/>
                <a:gd name="T4" fmla="*/ 2 w 22"/>
                <a:gd name="T5" fmla="*/ 24 h 28"/>
                <a:gd name="T6" fmla="*/ 0 w 22"/>
                <a:gd name="T7" fmla="*/ 22 h 28"/>
                <a:gd name="T8" fmla="*/ 0 w 22"/>
                <a:gd name="T9" fmla="*/ 20 h 28"/>
                <a:gd name="T10" fmla="*/ 0 w 22"/>
                <a:gd name="T11" fmla="*/ 16 h 28"/>
                <a:gd name="T12" fmla="*/ 2 w 22"/>
                <a:gd name="T13" fmla="*/ 14 h 28"/>
                <a:gd name="T14" fmla="*/ 6 w 22"/>
                <a:gd name="T15" fmla="*/ 12 h 28"/>
                <a:gd name="T16" fmla="*/ 10 w 22"/>
                <a:gd name="T17" fmla="*/ 12 h 28"/>
                <a:gd name="T18" fmla="*/ 14 w 22"/>
                <a:gd name="T19" fmla="*/ 12 h 28"/>
                <a:gd name="T20" fmla="*/ 18 w 22"/>
                <a:gd name="T21" fmla="*/ 10 h 28"/>
                <a:gd name="T22" fmla="*/ 16 w 22"/>
                <a:gd name="T23" fmla="*/ 4 h 28"/>
                <a:gd name="T24" fmla="*/ 14 w 22"/>
                <a:gd name="T25" fmla="*/ 4 h 28"/>
                <a:gd name="T26" fmla="*/ 10 w 22"/>
                <a:gd name="T27" fmla="*/ 2 h 28"/>
                <a:gd name="T28" fmla="*/ 6 w 22"/>
                <a:gd name="T29" fmla="*/ 4 h 28"/>
                <a:gd name="T30" fmla="*/ 0 w 22"/>
                <a:gd name="T31" fmla="*/ 4 h 28"/>
                <a:gd name="T32" fmla="*/ 6 w 22"/>
                <a:gd name="T33" fmla="*/ 0 h 28"/>
                <a:gd name="T34" fmla="*/ 10 w 22"/>
                <a:gd name="T35" fmla="*/ 0 h 28"/>
                <a:gd name="T36" fmla="*/ 18 w 22"/>
                <a:gd name="T37" fmla="*/ 2 h 28"/>
                <a:gd name="T38" fmla="*/ 20 w 22"/>
                <a:gd name="T39" fmla="*/ 6 h 28"/>
                <a:gd name="T40" fmla="*/ 22 w 22"/>
                <a:gd name="T41" fmla="*/ 22 h 28"/>
                <a:gd name="T42" fmla="*/ 22 w 22"/>
                <a:gd name="T43" fmla="*/ 24 h 28"/>
                <a:gd name="T44" fmla="*/ 22 w 22"/>
                <a:gd name="T45" fmla="*/ 26 h 28"/>
                <a:gd name="T46" fmla="*/ 22 w 22"/>
                <a:gd name="T47" fmla="*/ 26 h 28"/>
                <a:gd name="T48" fmla="*/ 20 w 22"/>
                <a:gd name="T49" fmla="*/ 26 h 28"/>
                <a:gd name="T50" fmla="*/ 18 w 22"/>
                <a:gd name="T51" fmla="*/ 22 h 28"/>
                <a:gd name="T52" fmla="*/ 14 w 22"/>
                <a:gd name="T53" fmla="*/ 26 h 28"/>
                <a:gd name="T54" fmla="*/ 8 w 22"/>
                <a:gd name="T55" fmla="*/ 28 h 28"/>
                <a:gd name="T56" fmla="*/ 8 w 22"/>
                <a:gd name="T57" fmla="*/ 24 h 28"/>
                <a:gd name="T58" fmla="*/ 14 w 22"/>
                <a:gd name="T59" fmla="*/ 24 h 28"/>
                <a:gd name="T60" fmla="*/ 16 w 22"/>
                <a:gd name="T61" fmla="*/ 20 h 28"/>
                <a:gd name="T62" fmla="*/ 18 w 22"/>
                <a:gd name="T63" fmla="*/ 20 h 28"/>
                <a:gd name="T64" fmla="*/ 18 w 22"/>
                <a:gd name="T65" fmla="*/ 18 h 28"/>
                <a:gd name="T66" fmla="*/ 18 w 22"/>
                <a:gd name="T67" fmla="*/ 14 h 28"/>
                <a:gd name="T68" fmla="*/ 14 w 22"/>
                <a:gd name="T69" fmla="*/ 14 h 28"/>
                <a:gd name="T70" fmla="*/ 10 w 22"/>
                <a:gd name="T71" fmla="*/ 14 h 28"/>
                <a:gd name="T72" fmla="*/ 4 w 22"/>
                <a:gd name="T73" fmla="*/ 14 h 28"/>
                <a:gd name="T74" fmla="*/ 2 w 22"/>
                <a:gd name="T75" fmla="*/ 18 h 28"/>
                <a:gd name="T76" fmla="*/ 2 w 22"/>
                <a:gd name="T77" fmla="*/ 22 h 28"/>
                <a:gd name="T78" fmla="*/ 4 w 22"/>
                <a:gd name="T79" fmla="*/ 22 h 28"/>
                <a:gd name="T80" fmla="*/ 6 w 22"/>
                <a:gd name="T81" fmla="*/ 24 h 28"/>
                <a:gd name="T82" fmla="*/ 8 w 22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8">
                  <a:moveTo>
                    <a:pt x="8" y="28"/>
                  </a:move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18"/>
            <p:cNvSpPr/>
            <p:nvPr/>
          </p:nvSpPr>
          <p:spPr bwMode="auto">
            <a:xfrm>
              <a:off x="6009005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8 w 10"/>
                <a:gd name="T13" fmla="*/ 34 h 38"/>
                <a:gd name="T14" fmla="*/ 8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19"/>
            <p:cNvSpPr/>
            <p:nvPr/>
          </p:nvSpPr>
          <p:spPr bwMode="auto">
            <a:xfrm>
              <a:off x="6031230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20"/>
            <p:cNvSpPr>
              <a:spLocks noEditPoints="1"/>
            </p:cNvSpPr>
            <p:nvPr/>
          </p:nvSpPr>
          <p:spPr bwMode="auto">
            <a:xfrm>
              <a:off x="605345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21"/>
            <p:cNvSpPr/>
            <p:nvPr/>
          </p:nvSpPr>
          <p:spPr bwMode="auto">
            <a:xfrm>
              <a:off x="6066155" y="2367280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0 h 28"/>
                <a:gd name="T6" fmla="*/ 6 w 22"/>
                <a:gd name="T7" fmla="*/ 24 h 28"/>
                <a:gd name="T8" fmla="*/ 12 w 22"/>
                <a:gd name="T9" fmla="*/ 24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4 h 28"/>
                <a:gd name="T22" fmla="*/ 6 w 22"/>
                <a:gd name="T23" fmla="*/ 14 h 28"/>
                <a:gd name="T24" fmla="*/ 4 w 22"/>
                <a:gd name="T25" fmla="*/ 12 h 28"/>
                <a:gd name="T26" fmla="*/ 2 w 22"/>
                <a:gd name="T27" fmla="*/ 10 h 28"/>
                <a:gd name="T28" fmla="*/ 2 w 22"/>
                <a:gd name="T29" fmla="*/ 8 h 28"/>
                <a:gd name="T30" fmla="*/ 2 w 22"/>
                <a:gd name="T31" fmla="*/ 4 h 28"/>
                <a:gd name="T32" fmla="*/ 4 w 22"/>
                <a:gd name="T33" fmla="*/ 2 h 28"/>
                <a:gd name="T34" fmla="*/ 8 w 22"/>
                <a:gd name="T35" fmla="*/ 0 h 28"/>
                <a:gd name="T36" fmla="*/ 12 w 22"/>
                <a:gd name="T37" fmla="*/ 0 h 28"/>
                <a:gd name="T38" fmla="*/ 16 w 22"/>
                <a:gd name="T39" fmla="*/ 2 h 28"/>
                <a:gd name="T40" fmla="*/ 20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2 h 28"/>
                <a:gd name="T48" fmla="*/ 8 w 22"/>
                <a:gd name="T49" fmla="*/ 2 h 28"/>
                <a:gd name="T50" fmla="*/ 6 w 22"/>
                <a:gd name="T51" fmla="*/ 4 h 28"/>
                <a:gd name="T52" fmla="*/ 6 w 22"/>
                <a:gd name="T53" fmla="*/ 6 h 28"/>
                <a:gd name="T54" fmla="*/ 4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18 w 22"/>
                <a:gd name="T67" fmla="*/ 14 h 28"/>
                <a:gd name="T68" fmla="*/ 20 w 22"/>
                <a:gd name="T69" fmla="*/ 16 h 28"/>
                <a:gd name="T70" fmla="*/ 22 w 22"/>
                <a:gd name="T71" fmla="*/ 20 h 28"/>
                <a:gd name="T72" fmla="*/ 18 w 22"/>
                <a:gd name="T73" fmla="*/ 26 h 28"/>
                <a:gd name="T74" fmla="*/ 16 w 22"/>
                <a:gd name="T75" fmla="*/ 26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22"/>
            <p:cNvSpPr>
              <a:spLocks noEditPoints="1"/>
            </p:cNvSpPr>
            <p:nvPr/>
          </p:nvSpPr>
          <p:spPr bwMode="auto">
            <a:xfrm>
              <a:off x="5475605" y="2462530"/>
              <a:ext cx="41275" cy="57150"/>
            </a:xfrm>
            <a:custGeom>
              <a:avLst/>
              <a:gdLst>
                <a:gd name="T0" fmla="*/ 14 w 26"/>
                <a:gd name="T1" fmla="*/ 26 h 36"/>
                <a:gd name="T2" fmla="*/ 8 w 26"/>
                <a:gd name="T3" fmla="*/ 24 h 36"/>
                <a:gd name="T4" fmla="*/ 4 w 26"/>
                <a:gd name="T5" fmla="*/ 36 h 36"/>
                <a:gd name="T6" fmla="*/ 0 w 26"/>
                <a:gd name="T7" fmla="*/ 0 h 36"/>
                <a:gd name="T8" fmla="*/ 4 w 26"/>
                <a:gd name="T9" fmla="*/ 4 h 36"/>
                <a:gd name="T10" fmla="*/ 8 w 26"/>
                <a:gd name="T11" fmla="*/ 0 h 36"/>
                <a:gd name="T12" fmla="*/ 12 w 26"/>
                <a:gd name="T13" fmla="*/ 0 h 36"/>
                <a:gd name="T14" fmla="*/ 18 w 26"/>
                <a:gd name="T15" fmla="*/ 0 h 36"/>
                <a:gd name="T16" fmla="*/ 22 w 26"/>
                <a:gd name="T17" fmla="*/ 4 h 36"/>
                <a:gd name="T18" fmla="*/ 24 w 26"/>
                <a:gd name="T19" fmla="*/ 8 h 36"/>
                <a:gd name="T20" fmla="*/ 26 w 26"/>
                <a:gd name="T21" fmla="*/ 12 h 36"/>
                <a:gd name="T22" fmla="*/ 24 w 26"/>
                <a:gd name="T23" fmla="*/ 18 h 36"/>
                <a:gd name="T24" fmla="*/ 22 w 26"/>
                <a:gd name="T25" fmla="*/ 22 h 36"/>
                <a:gd name="T26" fmla="*/ 18 w 26"/>
                <a:gd name="T27" fmla="*/ 26 h 36"/>
                <a:gd name="T28" fmla="*/ 14 w 26"/>
                <a:gd name="T29" fmla="*/ 26 h 36"/>
                <a:gd name="T30" fmla="*/ 12 w 26"/>
                <a:gd name="T31" fmla="*/ 24 h 36"/>
                <a:gd name="T32" fmla="*/ 16 w 26"/>
                <a:gd name="T33" fmla="*/ 22 h 36"/>
                <a:gd name="T34" fmla="*/ 20 w 26"/>
                <a:gd name="T35" fmla="*/ 20 h 36"/>
                <a:gd name="T36" fmla="*/ 22 w 26"/>
                <a:gd name="T37" fmla="*/ 16 h 36"/>
                <a:gd name="T38" fmla="*/ 22 w 26"/>
                <a:gd name="T39" fmla="*/ 12 h 36"/>
                <a:gd name="T40" fmla="*/ 22 w 26"/>
                <a:gd name="T41" fmla="*/ 8 h 36"/>
                <a:gd name="T42" fmla="*/ 20 w 26"/>
                <a:gd name="T43" fmla="*/ 6 h 36"/>
                <a:gd name="T44" fmla="*/ 16 w 26"/>
                <a:gd name="T45" fmla="*/ 2 h 36"/>
                <a:gd name="T46" fmla="*/ 12 w 26"/>
                <a:gd name="T47" fmla="*/ 2 h 36"/>
                <a:gd name="T48" fmla="*/ 10 w 26"/>
                <a:gd name="T49" fmla="*/ 2 h 36"/>
                <a:gd name="T50" fmla="*/ 6 w 26"/>
                <a:gd name="T51" fmla="*/ 4 h 36"/>
                <a:gd name="T52" fmla="*/ 4 w 26"/>
                <a:gd name="T53" fmla="*/ 6 h 36"/>
                <a:gd name="T54" fmla="*/ 4 w 26"/>
                <a:gd name="T55" fmla="*/ 8 h 36"/>
                <a:gd name="T56" fmla="*/ 4 w 26"/>
                <a:gd name="T57" fmla="*/ 16 h 36"/>
                <a:gd name="T58" fmla="*/ 6 w 26"/>
                <a:gd name="T59" fmla="*/ 20 h 36"/>
                <a:gd name="T60" fmla="*/ 8 w 26"/>
                <a:gd name="T61" fmla="*/ 22 h 36"/>
                <a:gd name="T62" fmla="*/ 10 w 26"/>
                <a:gd name="T63" fmla="*/ 22 h 36"/>
                <a:gd name="T64" fmla="*/ 12 w 26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6">
                  <a:moveTo>
                    <a:pt x="14" y="26"/>
                  </a:moveTo>
                  <a:lnTo>
                    <a:pt x="14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23"/>
            <p:cNvSpPr/>
            <p:nvPr/>
          </p:nvSpPr>
          <p:spPr bwMode="auto">
            <a:xfrm>
              <a:off x="552323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24"/>
            <p:cNvSpPr/>
            <p:nvPr/>
          </p:nvSpPr>
          <p:spPr bwMode="auto">
            <a:xfrm>
              <a:off x="5574030" y="2443480"/>
              <a:ext cx="12700" cy="60325"/>
            </a:xfrm>
            <a:custGeom>
              <a:avLst/>
              <a:gdLst>
                <a:gd name="T0" fmla="*/ 0 w 8"/>
                <a:gd name="T1" fmla="*/ 0 h 38"/>
                <a:gd name="T2" fmla="*/ 2 w 8"/>
                <a:gd name="T3" fmla="*/ 0 h 38"/>
                <a:gd name="T4" fmla="*/ 2 w 8"/>
                <a:gd name="T5" fmla="*/ 32 h 38"/>
                <a:gd name="T6" fmla="*/ 2 w 8"/>
                <a:gd name="T7" fmla="*/ 32 h 38"/>
                <a:gd name="T8" fmla="*/ 4 w 8"/>
                <a:gd name="T9" fmla="*/ 34 h 38"/>
                <a:gd name="T10" fmla="*/ 4 w 8"/>
                <a:gd name="T11" fmla="*/ 34 h 38"/>
                <a:gd name="T12" fmla="*/ 6 w 8"/>
                <a:gd name="T13" fmla="*/ 34 h 38"/>
                <a:gd name="T14" fmla="*/ 6 w 8"/>
                <a:gd name="T15" fmla="*/ 34 h 38"/>
                <a:gd name="T16" fmla="*/ 6 w 8"/>
                <a:gd name="T17" fmla="*/ 34 h 38"/>
                <a:gd name="T18" fmla="*/ 6 w 8"/>
                <a:gd name="T19" fmla="*/ 34 h 38"/>
                <a:gd name="T20" fmla="*/ 8 w 8"/>
                <a:gd name="T21" fmla="*/ 34 h 38"/>
                <a:gd name="T22" fmla="*/ 8 w 8"/>
                <a:gd name="T23" fmla="*/ 36 h 38"/>
                <a:gd name="T24" fmla="*/ 8 w 8"/>
                <a:gd name="T25" fmla="*/ 36 h 38"/>
                <a:gd name="T26" fmla="*/ 6 w 8"/>
                <a:gd name="T27" fmla="*/ 38 h 38"/>
                <a:gd name="T28" fmla="*/ 6 w 8"/>
                <a:gd name="T29" fmla="*/ 38 h 38"/>
                <a:gd name="T30" fmla="*/ 4 w 8"/>
                <a:gd name="T31" fmla="*/ 38 h 38"/>
                <a:gd name="T32" fmla="*/ 4 w 8"/>
                <a:gd name="T33" fmla="*/ 38 h 38"/>
                <a:gd name="T34" fmla="*/ 0 w 8"/>
                <a:gd name="T35" fmla="*/ 36 h 38"/>
                <a:gd name="T36" fmla="*/ 0 w 8"/>
                <a:gd name="T37" fmla="*/ 36 h 38"/>
                <a:gd name="T38" fmla="*/ 0 w 8"/>
                <a:gd name="T39" fmla="*/ 32 h 38"/>
                <a:gd name="T40" fmla="*/ 0 w 8"/>
                <a:gd name="T41" fmla="*/ 0 h 38"/>
                <a:gd name="T42" fmla="*/ 0 w 8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38">
                  <a:moveTo>
                    <a:pt x="0" y="0"/>
                  </a:moveTo>
                  <a:lnTo>
                    <a:pt x="2" y="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25"/>
            <p:cNvSpPr/>
            <p:nvPr/>
          </p:nvSpPr>
          <p:spPr bwMode="auto">
            <a:xfrm>
              <a:off x="5589905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2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26"/>
            <p:cNvSpPr>
              <a:spLocks noEditPoints="1"/>
            </p:cNvSpPr>
            <p:nvPr/>
          </p:nvSpPr>
          <p:spPr bwMode="auto">
            <a:xfrm>
              <a:off x="5634355" y="2443480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2 h 38"/>
                <a:gd name="T4" fmla="*/ 4 w 4"/>
                <a:gd name="T5" fmla="*/ 12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27"/>
            <p:cNvSpPr/>
            <p:nvPr/>
          </p:nvSpPr>
          <p:spPr bwMode="auto">
            <a:xfrm>
              <a:off x="5653405" y="246253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0 h 26"/>
                <a:gd name="T6" fmla="*/ 18 w 22"/>
                <a:gd name="T7" fmla="*/ 10 h 26"/>
                <a:gd name="T8" fmla="*/ 16 w 22"/>
                <a:gd name="T9" fmla="*/ 4 h 26"/>
                <a:gd name="T10" fmla="*/ 16 w 22"/>
                <a:gd name="T11" fmla="*/ 4 h 26"/>
                <a:gd name="T12" fmla="*/ 16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0 h 26"/>
                <a:gd name="T46" fmla="*/ 8 w 22"/>
                <a:gd name="T47" fmla="*/ 0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28"/>
            <p:cNvSpPr>
              <a:spLocks noEditPoints="1"/>
            </p:cNvSpPr>
            <p:nvPr/>
          </p:nvSpPr>
          <p:spPr bwMode="auto">
            <a:xfrm>
              <a:off x="569468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6 w 24"/>
                <a:gd name="T3" fmla="*/ 26 h 26"/>
                <a:gd name="T4" fmla="*/ 4 w 24"/>
                <a:gd name="T5" fmla="*/ 24 h 26"/>
                <a:gd name="T6" fmla="*/ 2 w 24"/>
                <a:gd name="T7" fmla="*/ 22 h 26"/>
                <a:gd name="T8" fmla="*/ 0 w 24"/>
                <a:gd name="T9" fmla="*/ 18 h 26"/>
                <a:gd name="T10" fmla="*/ 2 w 24"/>
                <a:gd name="T11" fmla="*/ 14 h 26"/>
                <a:gd name="T12" fmla="*/ 4 w 24"/>
                <a:gd name="T13" fmla="*/ 12 h 26"/>
                <a:gd name="T14" fmla="*/ 8 w 24"/>
                <a:gd name="T15" fmla="*/ 10 h 26"/>
                <a:gd name="T16" fmla="*/ 12 w 24"/>
                <a:gd name="T17" fmla="*/ 10 h 26"/>
                <a:gd name="T18" fmla="*/ 16 w 24"/>
                <a:gd name="T19" fmla="*/ 10 h 26"/>
                <a:gd name="T20" fmla="*/ 20 w 24"/>
                <a:gd name="T21" fmla="*/ 10 h 26"/>
                <a:gd name="T22" fmla="*/ 18 w 24"/>
                <a:gd name="T23" fmla="*/ 4 h 26"/>
                <a:gd name="T24" fmla="*/ 16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8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6 w 24"/>
                <a:gd name="T53" fmla="*/ 24 h 26"/>
                <a:gd name="T54" fmla="*/ 10 w 24"/>
                <a:gd name="T55" fmla="*/ 26 h 26"/>
                <a:gd name="T56" fmla="*/ 10 w 24"/>
                <a:gd name="T57" fmla="*/ 24 h 26"/>
                <a:gd name="T58" fmla="*/ 16 w 24"/>
                <a:gd name="T59" fmla="*/ 22 h 26"/>
                <a:gd name="T60" fmla="*/ 18 w 24"/>
                <a:gd name="T61" fmla="*/ 20 h 26"/>
                <a:gd name="T62" fmla="*/ 20 w 24"/>
                <a:gd name="T63" fmla="*/ 18 h 26"/>
                <a:gd name="T64" fmla="*/ 20 w 24"/>
                <a:gd name="T65" fmla="*/ 18 h 26"/>
                <a:gd name="T66" fmla="*/ 20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6 w 24"/>
                <a:gd name="T79" fmla="*/ 22 h 26"/>
                <a:gd name="T80" fmla="*/ 8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29"/>
            <p:cNvSpPr/>
            <p:nvPr/>
          </p:nvSpPr>
          <p:spPr bwMode="auto">
            <a:xfrm>
              <a:off x="5742305" y="2462530"/>
              <a:ext cx="22225" cy="41275"/>
            </a:xfrm>
            <a:custGeom>
              <a:avLst/>
              <a:gdLst>
                <a:gd name="T0" fmla="*/ 14 w 14"/>
                <a:gd name="T1" fmla="*/ 2 h 26"/>
                <a:gd name="T2" fmla="*/ 14 w 14"/>
                <a:gd name="T3" fmla="*/ 2 h 26"/>
                <a:gd name="T4" fmla="*/ 8 w 14"/>
                <a:gd name="T5" fmla="*/ 4 h 26"/>
                <a:gd name="T6" fmla="*/ 8 w 14"/>
                <a:gd name="T7" fmla="*/ 4 h 26"/>
                <a:gd name="T8" fmla="*/ 4 w 14"/>
                <a:gd name="T9" fmla="*/ 10 h 26"/>
                <a:gd name="T10" fmla="*/ 4 w 14"/>
                <a:gd name="T11" fmla="*/ 26 h 26"/>
                <a:gd name="T12" fmla="*/ 0 w 14"/>
                <a:gd name="T13" fmla="*/ 26 h 26"/>
                <a:gd name="T14" fmla="*/ 0 w 14"/>
                <a:gd name="T15" fmla="*/ 0 h 26"/>
                <a:gd name="T16" fmla="*/ 4 w 14"/>
                <a:gd name="T17" fmla="*/ 0 h 26"/>
                <a:gd name="T18" fmla="*/ 4 w 14"/>
                <a:gd name="T19" fmla="*/ 6 h 26"/>
                <a:gd name="T20" fmla="*/ 4 w 14"/>
                <a:gd name="T21" fmla="*/ 6 h 26"/>
                <a:gd name="T22" fmla="*/ 8 w 14"/>
                <a:gd name="T23" fmla="*/ 2 h 26"/>
                <a:gd name="T24" fmla="*/ 8 w 14"/>
                <a:gd name="T25" fmla="*/ 2 h 26"/>
                <a:gd name="T26" fmla="*/ 12 w 14"/>
                <a:gd name="T27" fmla="*/ 0 h 26"/>
                <a:gd name="T28" fmla="*/ 12 w 14"/>
                <a:gd name="T29" fmla="*/ 0 h 26"/>
                <a:gd name="T30" fmla="*/ 14 w 14"/>
                <a:gd name="T31" fmla="*/ 0 h 26"/>
                <a:gd name="T32" fmla="*/ 14 w 14"/>
                <a:gd name="T33" fmla="*/ 2 h 26"/>
                <a:gd name="T34" fmla="*/ 14 w 14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6">
                  <a:moveTo>
                    <a:pt x="14" y="2"/>
                  </a:move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30"/>
            <p:cNvSpPr/>
            <p:nvPr/>
          </p:nvSpPr>
          <p:spPr bwMode="auto">
            <a:xfrm>
              <a:off x="5767705" y="249428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6 h 10"/>
                <a:gd name="T4" fmla="*/ 0 w 4"/>
                <a:gd name="T5" fmla="*/ 6 h 10"/>
                <a:gd name="T6" fmla="*/ 0 w 4"/>
                <a:gd name="T7" fmla="*/ 0 h 10"/>
                <a:gd name="T8" fmla="*/ 4 w 4"/>
                <a:gd name="T9" fmla="*/ 0 h 10"/>
                <a:gd name="T10" fmla="*/ 4 w 4"/>
                <a:gd name="T11" fmla="*/ 6 h 10"/>
                <a:gd name="T12" fmla="*/ 2 w 4"/>
                <a:gd name="T13" fmla="*/ 10 h 10"/>
                <a:gd name="T14" fmla="*/ 0 w 4"/>
                <a:gd name="T15" fmla="*/ 10 h 10"/>
                <a:gd name="T16" fmla="*/ 0 w 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31"/>
            <p:cNvSpPr>
              <a:spLocks noEditPoints="1"/>
            </p:cNvSpPr>
            <p:nvPr/>
          </p:nvSpPr>
          <p:spPr bwMode="auto">
            <a:xfrm>
              <a:off x="5789930" y="2443480"/>
              <a:ext cx="22225" cy="73025"/>
            </a:xfrm>
            <a:custGeom>
              <a:avLst/>
              <a:gdLst>
                <a:gd name="T0" fmla="*/ 6 w 14"/>
                <a:gd name="T1" fmla="*/ 46 h 46"/>
                <a:gd name="T2" fmla="*/ 6 w 14"/>
                <a:gd name="T3" fmla="*/ 46 h 46"/>
                <a:gd name="T4" fmla="*/ 2 w 14"/>
                <a:gd name="T5" fmla="*/ 46 h 46"/>
                <a:gd name="T6" fmla="*/ 2 w 14"/>
                <a:gd name="T7" fmla="*/ 46 h 46"/>
                <a:gd name="T8" fmla="*/ 0 w 14"/>
                <a:gd name="T9" fmla="*/ 44 h 46"/>
                <a:gd name="T10" fmla="*/ 2 w 14"/>
                <a:gd name="T11" fmla="*/ 42 h 46"/>
                <a:gd name="T12" fmla="*/ 2 w 14"/>
                <a:gd name="T13" fmla="*/ 42 h 46"/>
                <a:gd name="T14" fmla="*/ 4 w 14"/>
                <a:gd name="T15" fmla="*/ 44 h 46"/>
                <a:gd name="T16" fmla="*/ 4 w 14"/>
                <a:gd name="T17" fmla="*/ 44 h 46"/>
                <a:gd name="T18" fmla="*/ 6 w 14"/>
                <a:gd name="T19" fmla="*/ 44 h 46"/>
                <a:gd name="T20" fmla="*/ 6 w 14"/>
                <a:gd name="T21" fmla="*/ 44 h 46"/>
                <a:gd name="T22" fmla="*/ 6 w 14"/>
                <a:gd name="T23" fmla="*/ 44 h 46"/>
                <a:gd name="T24" fmla="*/ 6 w 14"/>
                <a:gd name="T25" fmla="*/ 44 h 46"/>
                <a:gd name="T26" fmla="*/ 8 w 14"/>
                <a:gd name="T27" fmla="*/ 42 h 46"/>
                <a:gd name="T28" fmla="*/ 8 w 14"/>
                <a:gd name="T29" fmla="*/ 42 h 46"/>
                <a:gd name="T30" fmla="*/ 10 w 14"/>
                <a:gd name="T31" fmla="*/ 40 h 46"/>
                <a:gd name="T32" fmla="*/ 10 w 14"/>
                <a:gd name="T33" fmla="*/ 40 h 46"/>
                <a:gd name="T34" fmla="*/ 10 w 14"/>
                <a:gd name="T35" fmla="*/ 38 h 46"/>
                <a:gd name="T36" fmla="*/ 10 w 14"/>
                <a:gd name="T37" fmla="*/ 12 h 46"/>
                <a:gd name="T38" fmla="*/ 14 w 14"/>
                <a:gd name="T39" fmla="*/ 12 h 46"/>
                <a:gd name="T40" fmla="*/ 14 w 14"/>
                <a:gd name="T41" fmla="*/ 38 h 46"/>
                <a:gd name="T42" fmla="*/ 14 w 14"/>
                <a:gd name="T43" fmla="*/ 38 h 46"/>
                <a:gd name="T44" fmla="*/ 12 w 14"/>
                <a:gd name="T45" fmla="*/ 42 h 46"/>
                <a:gd name="T46" fmla="*/ 12 w 14"/>
                <a:gd name="T47" fmla="*/ 42 h 46"/>
                <a:gd name="T48" fmla="*/ 10 w 14"/>
                <a:gd name="T49" fmla="*/ 44 h 46"/>
                <a:gd name="T50" fmla="*/ 10 w 14"/>
                <a:gd name="T51" fmla="*/ 44 h 46"/>
                <a:gd name="T52" fmla="*/ 8 w 14"/>
                <a:gd name="T53" fmla="*/ 46 h 46"/>
                <a:gd name="T54" fmla="*/ 8 w 14"/>
                <a:gd name="T55" fmla="*/ 46 h 46"/>
                <a:gd name="T56" fmla="*/ 6 w 14"/>
                <a:gd name="T57" fmla="*/ 46 h 46"/>
                <a:gd name="T58" fmla="*/ 6 w 14"/>
                <a:gd name="T59" fmla="*/ 46 h 46"/>
                <a:gd name="T60" fmla="*/ 10 w 14"/>
                <a:gd name="T61" fmla="*/ 6 h 46"/>
                <a:gd name="T62" fmla="*/ 10 w 14"/>
                <a:gd name="T63" fmla="*/ 0 h 46"/>
                <a:gd name="T64" fmla="*/ 14 w 14"/>
                <a:gd name="T65" fmla="*/ 0 h 46"/>
                <a:gd name="T66" fmla="*/ 14 w 14"/>
                <a:gd name="T67" fmla="*/ 6 h 46"/>
                <a:gd name="T68" fmla="*/ 10 w 14"/>
                <a:gd name="T69" fmla="*/ 6 h 46"/>
                <a:gd name="T70" fmla="*/ 10 w 14"/>
                <a:gd name="T7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46">
                  <a:moveTo>
                    <a:pt x="6" y="46"/>
                  </a:moveTo>
                  <a:lnTo>
                    <a:pt x="6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10" y="6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32"/>
            <p:cNvSpPr/>
            <p:nvPr/>
          </p:nvSpPr>
          <p:spPr bwMode="auto">
            <a:xfrm>
              <a:off x="582168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33"/>
            <p:cNvSpPr/>
            <p:nvPr/>
          </p:nvSpPr>
          <p:spPr bwMode="auto">
            <a:xfrm>
              <a:off x="5866130" y="2462530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6 h 26"/>
                <a:gd name="T30" fmla="*/ 2 w 22"/>
                <a:gd name="T31" fmla="*/ 4 h 26"/>
                <a:gd name="T32" fmla="*/ 4 w 22"/>
                <a:gd name="T33" fmla="*/ 0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0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34"/>
            <p:cNvSpPr/>
            <p:nvPr/>
          </p:nvSpPr>
          <p:spPr bwMode="auto">
            <a:xfrm>
              <a:off x="5904230" y="2446655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6 h 36"/>
                <a:gd name="T10" fmla="*/ 14 w 16"/>
                <a:gd name="T11" fmla="*/ 36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4 h 36"/>
                <a:gd name="T30" fmla="*/ 4 w 16"/>
                <a:gd name="T31" fmla="*/ 34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10 h 36"/>
                <a:gd name="T40" fmla="*/ 4 w 16"/>
                <a:gd name="T41" fmla="*/ 10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10 h 36"/>
                <a:gd name="T48" fmla="*/ 14 w 16"/>
                <a:gd name="T49" fmla="*/ 10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35"/>
            <p:cNvSpPr>
              <a:spLocks noEditPoints="1"/>
            </p:cNvSpPr>
            <p:nvPr/>
          </p:nvSpPr>
          <p:spPr bwMode="auto">
            <a:xfrm>
              <a:off x="5932805" y="2462530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4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2 w 26"/>
                <a:gd name="T33" fmla="*/ 26 h 26"/>
                <a:gd name="T34" fmla="*/ 2 w 26"/>
                <a:gd name="T35" fmla="*/ 12 h 26"/>
                <a:gd name="T36" fmla="*/ 4 w 26"/>
                <a:gd name="T37" fmla="*/ 16 h 26"/>
                <a:gd name="T38" fmla="*/ 6 w 26"/>
                <a:gd name="T39" fmla="*/ 20 h 26"/>
                <a:gd name="T40" fmla="*/ 8 w 26"/>
                <a:gd name="T41" fmla="*/ 22 h 26"/>
                <a:gd name="T42" fmla="*/ 12 w 26"/>
                <a:gd name="T43" fmla="*/ 24 h 26"/>
                <a:gd name="T44" fmla="*/ 16 w 26"/>
                <a:gd name="T45" fmla="*/ 22 h 26"/>
                <a:gd name="T46" fmla="*/ 20 w 26"/>
                <a:gd name="T47" fmla="*/ 20 h 26"/>
                <a:gd name="T48" fmla="*/ 22 w 26"/>
                <a:gd name="T49" fmla="*/ 16 h 26"/>
                <a:gd name="T50" fmla="*/ 22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6 w 26"/>
                <a:gd name="T57" fmla="*/ 2 h 26"/>
                <a:gd name="T58" fmla="*/ 12 w 26"/>
                <a:gd name="T59" fmla="*/ 2 h 26"/>
                <a:gd name="T60" fmla="*/ 8 w 26"/>
                <a:gd name="T61" fmla="*/ 2 h 26"/>
                <a:gd name="T62" fmla="*/ 6 w 26"/>
                <a:gd name="T63" fmla="*/ 6 h 26"/>
                <a:gd name="T64" fmla="*/ 4 w 26"/>
                <a:gd name="T65" fmla="*/ 8 h 26"/>
                <a:gd name="T66" fmla="*/ 2 w 26"/>
                <a:gd name="T6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" y="12"/>
                  </a:move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36"/>
            <p:cNvSpPr>
              <a:spLocks noEditPoints="1"/>
            </p:cNvSpPr>
            <p:nvPr/>
          </p:nvSpPr>
          <p:spPr bwMode="auto">
            <a:xfrm>
              <a:off x="4015105" y="2722880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0 h 42"/>
                <a:gd name="T4" fmla="*/ 4 w 42"/>
                <a:gd name="T5" fmla="*/ 36 h 42"/>
                <a:gd name="T6" fmla="*/ 0 w 42"/>
                <a:gd name="T7" fmla="*/ 28 h 42"/>
                <a:gd name="T8" fmla="*/ 0 w 42"/>
                <a:gd name="T9" fmla="*/ 20 h 42"/>
                <a:gd name="T10" fmla="*/ 0 w 42"/>
                <a:gd name="T11" fmla="*/ 12 h 42"/>
                <a:gd name="T12" fmla="*/ 4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28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28 w 42"/>
                <a:gd name="T31" fmla="*/ 40 h 42"/>
                <a:gd name="T32" fmla="*/ 20 w 42"/>
                <a:gd name="T33" fmla="*/ 42 h 42"/>
                <a:gd name="T34" fmla="*/ 8 w 42"/>
                <a:gd name="T35" fmla="*/ 20 h 42"/>
                <a:gd name="T36" fmla="*/ 8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0 w 42"/>
                <a:gd name="T43" fmla="*/ 34 h 42"/>
                <a:gd name="T44" fmla="*/ 26 w 42"/>
                <a:gd name="T45" fmla="*/ 34 h 42"/>
                <a:gd name="T46" fmla="*/ 28 w 42"/>
                <a:gd name="T47" fmla="*/ 30 h 42"/>
                <a:gd name="T48" fmla="*/ 32 w 42"/>
                <a:gd name="T49" fmla="*/ 26 h 42"/>
                <a:gd name="T50" fmla="*/ 32 w 42"/>
                <a:gd name="T51" fmla="*/ 20 h 42"/>
                <a:gd name="T52" fmla="*/ 32 w 42"/>
                <a:gd name="T53" fmla="*/ 16 h 42"/>
                <a:gd name="T54" fmla="*/ 28 w 42"/>
                <a:gd name="T55" fmla="*/ 10 h 42"/>
                <a:gd name="T56" fmla="*/ 26 w 42"/>
                <a:gd name="T57" fmla="*/ 8 h 42"/>
                <a:gd name="T58" fmla="*/ 20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37"/>
            <p:cNvSpPr>
              <a:spLocks noEditPoints="1"/>
            </p:cNvSpPr>
            <p:nvPr/>
          </p:nvSpPr>
          <p:spPr bwMode="auto">
            <a:xfrm>
              <a:off x="4091305" y="2722880"/>
              <a:ext cx="66675" cy="92075"/>
            </a:xfrm>
            <a:custGeom>
              <a:avLst/>
              <a:gdLst>
                <a:gd name="T0" fmla="*/ 24 w 42"/>
                <a:gd name="T1" fmla="*/ 42 h 58"/>
                <a:gd name="T2" fmla="*/ 16 w 42"/>
                <a:gd name="T3" fmla="*/ 40 h 58"/>
                <a:gd name="T4" fmla="*/ 10 w 42"/>
                <a:gd name="T5" fmla="*/ 34 h 58"/>
                <a:gd name="T6" fmla="*/ 0 w 42"/>
                <a:gd name="T7" fmla="*/ 58 h 58"/>
                <a:gd name="T8" fmla="*/ 8 w 42"/>
                <a:gd name="T9" fmla="*/ 0 h 58"/>
                <a:gd name="T10" fmla="*/ 8 w 42"/>
                <a:gd name="T11" fmla="*/ 8 h 58"/>
                <a:gd name="T12" fmla="*/ 14 w 42"/>
                <a:gd name="T13" fmla="*/ 2 h 58"/>
                <a:gd name="T14" fmla="*/ 22 w 42"/>
                <a:gd name="T15" fmla="*/ 0 h 58"/>
                <a:gd name="T16" fmla="*/ 30 w 42"/>
                <a:gd name="T17" fmla="*/ 2 h 58"/>
                <a:gd name="T18" fmla="*/ 36 w 42"/>
                <a:gd name="T19" fmla="*/ 6 h 58"/>
                <a:gd name="T20" fmla="*/ 40 w 42"/>
                <a:gd name="T21" fmla="*/ 12 h 58"/>
                <a:gd name="T22" fmla="*/ 42 w 42"/>
                <a:gd name="T23" fmla="*/ 20 h 58"/>
                <a:gd name="T24" fmla="*/ 40 w 42"/>
                <a:gd name="T25" fmla="*/ 28 h 58"/>
                <a:gd name="T26" fmla="*/ 38 w 42"/>
                <a:gd name="T27" fmla="*/ 36 h 58"/>
                <a:gd name="T28" fmla="*/ 32 w 42"/>
                <a:gd name="T29" fmla="*/ 40 h 58"/>
                <a:gd name="T30" fmla="*/ 24 w 42"/>
                <a:gd name="T31" fmla="*/ 42 h 58"/>
                <a:gd name="T32" fmla="*/ 22 w 42"/>
                <a:gd name="T33" fmla="*/ 34 h 58"/>
                <a:gd name="T34" fmla="*/ 26 w 42"/>
                <a:gd name="T35" fmla="*/ 34 h 58"/>
                <a:gd name="T36" fmla="*/ 30 w 42"/>
                <a:gd name="T37" fmla="*/ 30 h 58"/>
                <a:gd name="T38" fmla="*/ 32 w 42"/>
                <a:gd name="T39" fmla="*/ 26 h 58"/>
                <a:gd name="T40" fmla="*/ 34 w 42"/>
                <a:gd name="T41" fmla="*/ 20 h 58"/>
                <a:gd name="T42" fmla="*/ 32 w 42"/>
                <a:gd name="T43" fmla="*/ 16 h 58"/>
                <a:gd name="T44" fmla="*/ 30 w 42"/>
                <a:gd name="T45" fmla="*/ 10 h 58"/>
                <a:gd name="T46" fmla="*/ 26 w 42"/>
                <a:gd name="T47" fmla="*/ 8 h 58"/>
                <a:gd name="T48" fmla="*/ 20 w 42"/>
                <a:gd name="T49" fmla="*/ 6 h 58"/>
                <a:gd name="T50" fmla="*/ 18 w 42"/>
                <a:gd name="T51" fmla="*/ 8 h 58"/>
                <a:gd name="T52" fmla="*/ 14 w 42"/>
                <a:gd name="T53" fmla="*/ 8 h 58"/>
                <a:gd name="T54" fmla="*/ 12 w 42"/>
                <a:gd name="T55" fmla="*/ 12 h 58"/>
                <a:gd name="T56" fmla="*/ 10 w 42"/>
                <a:gd name="T57" fmla="*/ 26 h 58"/>
                <a:gd name="T58" fmla="*/ 12 w 42"/>
                <a:gd name="T59" fmla="*/ 28 h 58"/>
                <a:gd name="T60" fmla="*/ 14 w 42"/>
                <a:gd name="T61" fmla="*/ 32 h 58"/>
                <a:gd name="T62" fmla="*/ 18 w 42"/>
                <a:gd name="T63" fmla="*/ 34 h 58"/>
                <a:gd name="T64" fmla="*/ 22 w 42"/>
                <a:gd name="T6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58">
                  <a:moveTo>
                    <a:pt x="24" y="42"/>
                  </a:moveTo>
                  <a:lnTo>
                    <a:pt x="24" y="42"/>
                  </a:lnTo>
                  <a:lnTo>
                    <a:pt x="20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0" y="34"/>
                  </a:lnTo>
                  <a:lnTo>
                    <a:pt x="1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22" y="34"/>
                  </a:move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38"/>
            <p:cNvSpPr/>
            <p:nvPr/>
          </p:nvSpPr>
          <p:spPr bwMode="auto">
            <a:xfrm>
              <a:off x="4164330" y="2700655"/>
              <a:ext cx="41275" cy="88900"/>
            </a:xfrm>
            <a:custGeom>
              <a:avLst/>
              <a:gdLst>
                <a:gd name="T0" fmla="*/ 26 w 26"/>
                <a:gd name="T1" fmla="*/ 52 h 56"/>
                <a:gd name="T2" fmla="*/ 26 w 26"/>
                <a:gd name="T3" fmla="*/ 52 h 56"/>
                <a:gd name="T4" fmla="*/ 22 w 26"/>
                <a:gd name="T5" fmla="*/ 54 h 56"/>
                <a:gd name="T6" fmla="*/ 22 w 26"/>
                <a:gd name="T7" fmla="*/ 54 h 56"/>
                <a:gd name="T8" fmla="*/ 16 w 26"/>
                <a:gd name="T9" fmla="*/ 56 h 56"/>
                <a:gd name="T10" fmla="*/ 16 w 26"/>
                <a:gd name="T11" fmla="*/ 56 h 56"/>
                <a:gd name="T12" fmla="*/ 12 w 26"/>
                <a:gd name="T13" fmla="*/ 54 h 56"/>
                <a:gd name="T14" fmla="*/ 12 w 26"/>
                <a:gd name="T15" fmla="*/ 54 h 56"/>
                <a:gd name="T16" fmla="*/ 8 w 26"/>
                <a:gd name="T17" fmla="*/ 54 h 56"/>
                <a:gd name="T18" fmla="*/ 8 w 26"/>
                <a:gd name="T19" fmla="*/ 54 h 56"/>
                <a:gd name="T20" fmla="*/ 6 w 26"/>
                <a:gd name="T21" fmla="*/ 50 h 56"/>
                <a:gd name="T22" fmla="*/ 6 w 26"/>
                <a:gd name="T23" fmla="*/ 50 h 56"/>
                <a:gd name="T24" fmla="*/ 6 w 26"/>
                <a:gd name="T25" fmla="*/ 46 h 56"/>
                <a:gd name="T26" fmla="*/ 6 w 26"/>
                <a:gd name="T27" fmla="*/ 20 h 56"/>
                <a:gd name="T28" fmla="*/ 0 w 26"/>
                <a:gd name="T29" fmla="*/ 20 h 56"/>
                <a:gd name="T30" fmla="*/ 0 w 26"/>
                <a:gd name="T31" fmla="*/ 14 h 56"/>
                <a:gd name="T32" fmla="*/ 6 w 26"/>
                <a:gd name="T33" fmla="*/ 14 h 56"/>
                <a:gd name="T34" fmla="*/ 6 w 26"/>
                <a:gd name="T35" fmla="*/ 0 h 56"/>
                <a:gd name="T36" fmla="*/ 14 w 26"/>
                <a:gd name="T37" fmla="*/ 0 h 56"/>
                <a:gd name="T38" fmla="*/ 14 w 26"/>
                <a:gd name="T39" fmla="*/ 14 h 56"/>
                <a:gd name="T40" fmla="*/ 22 w 26"/>
                <a:gd name="T41" fmla="*/ 14 h 56"/>
                <a:gd name="T42" fmla="*/ 22 w 26"/>
                <a:gd name="T43" fmla="*/ 20 h 56"/>
                <a:gd name="T44" fmla="*/ 14 w 26"/>
                <a:gd name="T45" fmla="*/ 20 h 56"/>
                <a:gd name="T46" fmla="*/ 14 w 26"/>
                <a:gd name="T47" fmla="*/ 44 h 56"/>
                <a:gd name="T48" fmla="*/ 14 w 26"/>
                <a:gd name="T49" fmla="*/ 44 h 56"/>
                <a:gd name="T50" fmla="*/ 16 w 26"/>
                <a:gd name="T51" fmla="*/ 46 h 56"/>
                <a:gd name="T52" fmla="*/ 16 w 26"/>
                <a:gd name="T53" fmla="*/ 46 h 56"/>
                <a:gd name="T54" fmla="*/ 18 w 26"/>
                <a:gd name="T55" fmla="*/ 48 h 56"/>
                <a:gd name="T56" fmla="*/ 18 w 26"/>
                <a:gd name="T57" fmla="*/ 48 h 56"/>
                <a:gd name="T58" fmla="*/ 22 w 26"/>
                <a:gd name="T59" fmla="*/ 46 h 56"/>
                <a:gd name="T60" fmla="*/ 22 w 26"/>
                <a:gd name="T61" fmla="*/ 46 h 56"/>
                <a:gd name="T62" fmla="*/ 24 w 26"/>
                <a:gd name="T63" fmla="*/ 46 h 56"/>
                <a:gd name="T64" fmla="*/ 26 w 26"/>
                <a:gd name="T65" fmla="*/ 52 h 56"/>
                <a:gd name="T66" fmla="*/ 26 w 26"/>
                <a:gd name="T6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6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39"/>
            <p:cNvSpPr>
              <a:spLocks noEditPoints="1"/>
            </p:cNvSpPr>
            <p:nvPr/>
          </p:nvSpPr>
          <p:spPr bwMode="auto">
            <a:xfrm>
              <a:off x="4215130" y="2697480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10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10 h 56"/>
                <a:gd name="T20" fmla="*/ 0 w 8"/>
                <a:gd name="T21" fmla="*/ 10 h 56"/>
                <a:gd name="T22" fmla="*/ 0 w 8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0"/>
            <p:cNvSpPr>
              <a:spLocks noEditPoints="1"/>
            </p:cNvSpPr>
            <p:nvPr/>
          </p:nvSpPr>
          <p:spPr bwMode="auto">
            <a:xfrm>
              <a:off x="4240530" y="2722880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2 w 42"/>
                <a:gd name="T33" fmla="*/ 42 h 42"/>
                <a:gd name="T34" fmla="*/ 8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2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4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2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41"/>
            <p:cNvSpPr/>
            <p:nvPr/>
          </p:nvSpPr>
          <p:spPr bwMode="auto">
            <a:xfrm>
              <a:off x="4319905" y="2722880"/>
              <a:ext cx="57150" cy="63500"/>
            </a:xfrm>
            <a:custGeom>
              <a:avLst/>
              <a:gdLst>
                <a:gd name="T0" fmla="*/ 36 w 36"/>
                <a:gd name="T1" fmla="*/ 40 h 40"/>
                <a:gd name="T2" fmla="*/ 28 w 36"/>
                <a:gd name="T3" fmla="*/ 40 h 40"/>
                <a:gd name="T4" fmla="*/ 28 w 36"/>
                <a:gd name="T5" fmla="*/ 18 h 40"/>
                <a:gd name="T6" fmla="*/ 28 w 36"/>
                <a:gd name="T7" fmla="*/ 18 h 40"/>
                <a:gd name="T8" fmla="*/ 28 w 36"/>
                <a:gd name="T9" fmla="*/ 12 h 40"/>
                <a:gd name="T10" fmla="*/ 26 w 36"/>
                <a:gd name="T11" fmla="*/ 10 h 40"/>
                <a:gd name="T12" fmla="*/ 26 w 36"/>
                <a:gd name="T13" fmla="*/ 10 h 40"/>
                <a:gd name="T14" fmla="*/ 24 w 36"/>
                <a:gd name="T15" fmla="*/ 8 h 40"/>
                <a:gd name="T16" fmla="*/ 20 w 36"/>
                <a:gd name="T17" fmla="*/ 6 h 40"/>
                <a:gd name="T18" fmla="*/ 20 w 36"/>
                <a:gd name="T19" fmla="*/ 6 h 40"/>
                <a:gd name="T20" fmla="*/ 16 w 36"/>
                <a:gd name="T21" fmla="*/ 8 h 40"/>
                <a:gd name="T22" fmla="*/ 16 w 36"/>
                <a:gd name="T23" fmla="*/ 8 h 40"/>
                <a:gd name="T24" fmla="*/ 14 w 36"/>
                <a:gd name="T25" fmla="*/ 10 h 40"/>
                <a:gd name="T26" fmla="*/ 14 w 36"/>
                <a:gd name="T27" fmla="*/ 10 h 40"/>
                <a:gd name="T28" fmla="*/ 10 w 36"/>
                <a:gd name="T29" fmla="*/ 12 h 40"/>
                <a:gd name="T30" fmla="*/ 10 w 36"/>
                <a:gd name="T31" fmla="*/ 12 h 40"/>
                <a:gd name="T32" fmla="*/ 8 w 36"/>
                <a:gd name="T33" fmla="*/ 16 h 40"/>
                <a:gd name="T34" fmla="*/ 8 w 36"/>
                <a:gd name="T35" fmla="*/ 40 h 40"/>
                <a:gd name="T36" fmla="*/ 0 w 36"/>
                <a:gd name="T37" fmla="*/ 40 h 40"/>
                <a:gd name="T38" fmla="*/ 0 w 36"/>
                <a:gd name="T39" fmla="*/ 0 h 40"/>
                <a:gd name="T40" fmla="*/ 8 w 36"/>
                <a:gd name="T41" fmla="*/ 0 h 40"/>
                <a:gd name="T42" fmla="*/ 8 w 36"/>
                <a:gd name="T43" fmla="*/ 8 h 40"/>
                <a:gd name="T44" fmla="*/ 8 w 36"/>
                <a:gd name="T45" fmla="*/ 8 h 40"/>
                <a:gd name="T46" fmla="*/ 10 w 36"/>
                <a:gd name="T47" fmla="*/ 4 h 40"/>
                <a:gd name="T48" fmla="*/ 14 w 36"/>
                <a:gd name="T49" fmla="*/ 2 h 40"/>
                <a:gd name="T50" fmla="*/ 14 w 36"/>
                <a:gd name="T51" fmla="*/ 2 h 40"/>
                <a:gd name="T52" fmla="*/ 20 w 36"/>
                <a:gd name="T53" fmla="*/ 0 h 40"/>
                <a:gd name="T54" fmla="*/ 24 w 36"/>
                <a:gd name="T55" fmla="*/ 0 h 40"/>
                <a:gd name="T56" fmla="*/ 24 w 36"/>
                <a:gd name="T57" fmla="*/ 0 h 40"/>
                <a:gd name="T58" fmla="*/ 30 w 36"/>
                <a:gd name="T59" fmla="*/ 0 h 40"/>
                <a:gd name="T60" fmla="*/ 30 w 36"/>
                <a:gd name="T61" fmla="*/ 0 h 40"/>
                <a:gd name="T62" fmla="*/ 34 w 36"/>
                <a:gd name="T63" fmla="*/ 4 h 40"/>
                <a:gd name="T64" fmla="*/ 34 w 36"/>
                <a:gd name="T65" fmla="*/ 4 h 40"/>
                <a:gd name="T66" fmla="*/ 36 w 36"/>
                <a:gd name="T67" fmla="*/ 10 h 40"/>
                <a:gd name="T68" fmla="*/ 36 w 36"/>
                <a:gd name="T69" fmla="*/ 10 h 40"/>
                <a:gd name="T70" fmla="*/ 36 w 36"/>
                <a:gd name="T71" fmla="*/ 16 h 40"/>
                <a:gd name="T72" fmla="*/ 36 w 36"/>
                <a:gd name="T73" fmla="*/ 40 h 40"/>
                <a:gd name="T74" fmla="*/ 36 w 3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0">
                  <a:moveTo>
                    <a:pt x="36" y="40"/>
                  </a:moveTo>
                  <a:lnTo>
                    <a:pt x="28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42"/>
            <p:cNvSpPr>
              <a:spLocks noEditPoints="1"/>
            </p:cNvSpPr>
            <p:nvPr/>
          </p:nvSpPr>
          <p:spPr bwMode="auto">
            <a:xfrm>
              <a:off x="4434205" y="2621280"/>
              <a:ext cx="161925" cy="165100"/>
            </a:xfrm>
            <a:custGeom>
              <a:avLst/>
              <a:gdLst>
                <a:gd name="T0" fmla="*/ 0 w 102"/>
                <a:gd name="T1" fmla="*/ 104 h 104"/>
                <a:gd name="T2" fmla="*/ 40 w 102"/>
                <a:gd name="T3" fmla="*/ 0 h 104"/>
                <a:gd name="T4" fmla="*/ 64 w 102"/>
                <a:gd name="T5" fmla="*/ 0 h 104"/>
                <a:gd name="T6" fmla="*/ 102 w 102"/>
                <a:gd name="T7" fmla="*/ 104 h 104"/>
                <a:gd name="T8" fmla="*/ 72 w 102"/>
                <a:gd name="T9" fmla="*/ 104 h 104"/>
                <a:gd name="T10" fmla="*/ 66 w 102"/>
                <a:gd name="T11" fmla="*/ 84 h 104"/>
                <a:gd name="T12" fmla="*/ 38 w 102"/>
                <a:gd name="T13" fmla="*/ 84 h 104"/>
                <a:gd name="T14" fmla="*/ 32 w 102"/>
                <a:gd name="T15" fmla="*/ 104 h 104"/>
                <a:gd name="T16" fmla="*/ 0 w 102"/>
                <a:gd name="T17" fmla="*/ 104 h 104"/>
                <a:gd name="T18" fmla="*/ 0 w 102"/>
                <a:gd name="T19" fmla="*/ 104 h 104"/>
                <a:gd name="T20" fmla="*/ 52 w 102"/>
                <a:gd name="T21" fmla="*/ 30 h 104"/>
                <a:gd name="T22" fmla="*/ 42 w 102"/>
                <a:gd name="T23" fmla="*/ 64 h 104"/>
                <a:gd name="T24" fmla="*/ 62 w 102"/>
                <a:gd name="T25" fmla="*/ 64 h 104"/>
                <a:gd name="T26" fmla="*/ 52 w 102"/>
                <a:gd name="T27" fmla="*/ 30 h 104"/>
                <a:gd name="T28" fmla="*/ 52 w 102"/>
                <a:gd name="T29" fmla="*/ 3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4">
                  <a:moveTo>
                    <a:pt x="0" y="104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102" y="104"/>
                  </a:lnTo>
                  <a:lnTo>
                    <a:pt x="72" y="104"/>
                  </a:lnTo>
                  <a:lnTo>
                    <a:pt x="66" y="84"/>
                  </a:lnTo>
                  <a:lnTo>
                    <a:pt x="38" y="84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52" y="30"/>
                  </a:moveTo>
                  <a:lnTo>
                    <a:pt x="42" y="64"/>
                  </a:lnTo>
                  <a:lnTo>
                    <a:pt x="62" y="64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43"/>
            <p:cNvSpPr>
              <a:spLocks noEditPoints="1"/>
            </p:cNvSpPr>
            <p:nvPr/>
          </p:nvSpPr>
          <p:spPr bwMode="auto">
            <a:xfrm>
              <a:off x="4119880" y="2167255"/>
              <a:ext cx="41275" cy="53975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0 h 34"/>
                <a:gd name="T4" fmla="*/ 16 w 26"/>
                <a:gd name="T5" fmla="*/ 0 h 34"/>
                <a:gd name="T6" fmla="*/ 16 w 26"/>
                <a:gd name="T7" fmla="*/ 0 h 34"/>
                <a:gd name="T8" fmla="*/ 20 w 26"/>
                <a:gd name="T9" fmla="*/ 0 h 34"/>
                <a:gd name="T10" fmla="*/ 20 w 26"/>
                <a:gd name="T11" fmla="*/ 0 h 34"/>
                <a:gd name="T12" fmla="*/ 24 w 26"/>
                <a:gd name="T13" fmla="*/ 2 h 34"/>
                <a:gd name="T14" fmla="*/ 24 w 26"/>
                <a:gd name="T15" fmla="*/ 2 h 34"/>
                <a:gd name="T16" fmla="*/ 26 w 26"/>
                <a:gd name="T17" fmla="*/ 6 h 34"/>
                <a:gd name="T18" fmla="*/ 26 w 26"/>
                <a:gd name="T19" fmla="*/ 6 h 34"/>
                <a:gd name="T20" fmla="*/ 26 w 26"/>
                <a:gd name="T21" fmla="*/ 10 h 34"/>
                <a:gd name="T22" fmla="*/ 26 w 26"/>
                <a:gd name="T23" fmla="*/ 10 h 34"/>
                <a:gd name="T24" fmla="*/ 26 w 26"/>
                <a:gd name="T25" fmla="*/ 14 h 34"/>
                <a:gd name="T26" fmla="*/ 26 w 26"/>
                <a:gd name="T27" fmla="*/ 14 h 34"/>
                <a:gd name="T28" fmla="*/ 24 w 26"/>
                <a:gd name="T29" fmla="*/ 18 h 34"/>
                <a:gd name="T30" fmla="*/ 24 w 26"/>
                <a:gd name="T31" fmla="*/ 18 h 34"/>
                <a:gd name="T32" fmla="*/ 20 w 26"/>
                <a:gd name="T33" fmla="*/ 20 h 34"/>
                <a:gd name="T34" fmla="*/ 20 w 26"/>
                <a:gd name="T35" fmla="*/ 20 h 34"/>
                <a:gd name="T36" fmla="*/ 16 w 26"/>
                <a:gd name="T37" fmla="*/ 22 h 34"/>
                <a:gd name="T38" fmla="*/ 4 w 26"/>
                <a:gd name="T39" fmla="*/ 22 h 34"/>
                <a:gd name="T40" fmla="*/ 4 w 26"/>
                <a:gd name="T41" fmla="*/ 34 h 34"/>
                <a:gd name="T42" fmla="*/ 0 w 26"/>
                <a:gd name="T43" fmla="*/ 34 h 34"/>
                <a:gd name="T44" fmla="*/ 0 w 26"/>
                <a:gd name="T45" fmla="*/ 34 h 34"/>
                <a:gd name="T46" fmla="*/ 4 w 26"/>
                <a:gd name="T47" fmla="*/ 18 h 34"/>
                <a:gd name="T48" fmla="*/ 16 w 26"/>
                <a:gd name="T49" fmla="*/ 18 h 34"/>
                <a:gd name="T50" fmla="*/ 16 w 26"/>
                <a:gd name="T51" fmla="*/ 18 h 34"/>
                <a:gd name="T52" fmla="*/ 18 w 26"/>
                <a:gd name="T53" fmla="*/ 18 h 34"/>
                <a:gd name="T54" fmla="*/ 18 w 26"/>
                <a:gd name="T55" fmla="*/ 18 h 34"/>
                <a:gd name="T56" fmla="*/ 20 w 26"/>
                <a:gd name="T57" fmla="*/ 16 h 34"/>
                <a:gd name="T58" fmla="*/ 20 w 26"/>
                <a:gd name="T59" fmla="*/ 16 h 34"/>
                <a:gd name="T60" fmla="*/ 22 w 26"/>
                <a:gd name="T61" fmla="*/ 14 h 34"/>
                <a:gd name="T62" fmla="*/ 22 w 26"/>
                <a:gd name="T63" fmla="*/ 14 h 34"/>
                <a:gd name="T64" fmla="*/ 22 w 26"/>
                <a:gd name="T65" fmla="*/ 10 h 34"/>
                <a:gd name="T66" fmla="*/ 22 w 26"/>
                <a:gd name="T67" fmla="*/ 10 h 34"/>
                <a:gd name="T68" fmla="*/ 22 w 26"/>
                <a:gd name="T69" fmla="*/ 8 h 34"/>
                <a:gd name="T70" fmla="*/ 22 w 26"/>
                <a:gd name="T71" fmla="*/ 8 h 34"/>
                <a:gd name="T72" fmla="*/ 20 w 26"/>
                <a:gd name="T73" fmla="*/ 4 h 34"/>
                <a:gd name="T74" fmla="*/ 20 w 26"/>
                <a:gd name="T75" fmla="*/ 4 h 34"/>
                <a:gd name="T76" fmla="*/ 18 w 26"/>
                <a:gd name="T77" fmla="*/ 4 h 34"/>
                <a:gd name="T78" fmla="*/ 18 w 26"/>
                <a:gd name="T79" fmla="*/ 4 h 34"/>
                <a:gd name="T80" fmla="*/ 16 w 26"/>
                <a:gd name="T81" fmla="*/ 2 h 34"/>
                <a:gd name="T82" fmla="*/ 4 w 26"/>
                <a:gd name="T83" fmla="*/ 2 h 34"/>
                <a:gd name="T84" fmla="*/ 4 w 26"/>
                <a:gd name="T85" fmla="*/ 18 h 34"/>
                <a:gd name="T86" fmla="*/ 4 w 26"/>
                <a:gd name="T8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4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44"/>
            <p:cNvSpPr>
              <a:spLocks noEditPoints="1"/>
            </p:cNvSpPr>
            <p:nvPr/>
          </p:nvSpPr>
          <p:spPr bwMode="auto">
            <a:xfrm>
              <a:off x="4167505" y="2179955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4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8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45"/>
            <p:cNvSpPr/>
            <p:nvPr/>
          </p:nvSpPr>
          <p:spPr bwMode="auto">
            <a:xfrm>
              <a:off x="4215130" y="21640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46"/>
            <p:cNvSpPr/>
            <p:nvPr/>
          </p:nvSpPr>
          <p:spPr bwMode="auto">
            <a:xfrm>
              <a:off x="4237355" y="21640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7"/>
            <p:cNvSpPr>
              <a:spLocks noEditPoints="1"/>
            </p:cNvSpPr>
            <p:nvPr/>
          </p:nvSpPr>
          <p:spPr bwMode="auto">
            <a:xfrm>
              <a:off x="4256405" y="2179955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48"/>
            <p:cNvSpPr/>
            <p:nvPr/>
          </p:nvSpPr>
          <p:spPr bwMode="auto">
            <a:xfrm>
              <a:off x="4307205" y="2179955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6 h 26"/>
                <a:gd name="T10" fmla="*/ 16 w 22"/>
                <a:gd name="T11" fmla="*/ 6 h 26"/>
                <a:gd name="T12" fmla="*/ 14 w 22"/>
                <a:gd name="T13" fmla="*/ 4 h 26"/>
                <a:gd name="T14" fmla="*/ 12 w 22"/>
                <a:gd name="T15" fmla="*/ 4 h 26"/>
                <a:gd name="T16" fmla="*/ 12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6 h 26"/>
                <a:gd name="T24" fmla="*/ 6 w 22"/>
                <a:gd name="T25" fmla="*/ 6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2 h 26"/>
                <a:gd name="T54" fmla="*/ 16 w 22"/>
                <a:gd name="T55" fmla="*/ 2 h 26"/>
                <a:gd name="T56" fmla="*/ 20 w 22"/>
                <a:gd name="T57" fmla="*/ 4 h 26"/>
                <a:gd name="T58" fmla="*/ 20 w 22"/>
                <a:gd name="T59" fmla="*/ 4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49"/>
            <p:cNvSpPr/>
            <p:nvPr/>
          </p:nvSpPr>
          <p:spPr bwMode="auto">
            <a:xfrm>
              <a:off x="4348480" y="2167255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4 w 14"/>
                <a:gd name="T41" fmla="*/ 8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50"/>
            <p:cNvSpPr>
              <a:spLocks noEditPoints="1"/>
            </p:cNvSpPr>
            <p:nvPr/>
          </p:nvSpPr>
          <p:spPr bwMode="auto">
            <a:xfrm>
              <a:off x="4373880" y="2179955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51"/>
            <p:cNvSpPr/>
            <p:nvPr/>
          </p:nvSpPr>
          <p:spPr bwMode="auto">
            <a:xfrm>
              <a:off x="4421505" y="2179955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52"/>
            <p:cNvSpPr>
              <a:spLocks noEditPoints="1"/>
            </p:cNvSpPr>
            <p:nvPr/>
          </p:nvSpPr>
          <p:spPr bwMode="auto">
            <a:xfrm>
              <a:off x="4459605" y="2179955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0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0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6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2 h 38"/>
                <a:gd name="T50" fmla="*/ 20 w 26"/>
                <a:gd name="T51" fmla="*/ 20 h 38"/>
                <a:gd name="T52" fmla="*/ 22 w 26"/>
                <a:gd name="T53" fmla="*/ 18 h 38"/>
                <a:gd name="T54" fmla="*/ 22 w 26"/>
                <a:gd name="T55" fmla="*/ 10 h 38"/>
                <a:gd name="T56" fmla="*/ 22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6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53"/>
            <p:cNvSpPr/>
            <p:nvPr/>
          </p:nvSpPr>
          <p:spPr bwMode="auto">
            <a:xfrm>
              <a:off x="4510405" y="2179955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10 w 24"/>
                <a:gd name="T3" fmla="*/ 28 h 28"/>
                <a:gd name="T4" fmla="*/ 6 w 24"/>
                <a:gd name="T5" fmla="*/ 26 h 28"/>
                <a:gd name="T6" fmla="*/ 2 w 24"/>
                <a:gd name="T7" fmla="*/ 24 h 28"/>
                <a:gd name="T8" fmla="*/ 2 w 24"/>
                <a:gd name="T9" fmla="*/ 24 h 28"/>
                <a:gd name="T10" fmla="*/ 2 w 24"/>
                <a:gd name="T11" fmla="*/ 22 h 28"/>
                <a:gd name="T12" fmla="*/ 0 w 24"/>
                <a:gd name="T13" fmla="*/ 16 h 28"/>
                <a:gd name="T14" fmla="*/ 0 w 24"/>
                <a:gd name="T15" fmla="*/ 0 h 28"/>
                <a:gd name="T16" fmla="*/ 4 w 24"/>
                <a:gd name="T17" fmla="*/ 0 h 28"/>
                <a:gd name="T18" fmla="*/ 4 w 24"/>
                <a:gd name="T19" fmla="*/ 16 h 28"/>
                <a:gd name="T20" fmla="*/ 4 w 24"/>
                <a:gd name="T21" fmla="*/ 16 h 28"/>
                <a:gd name="T22" fmla="*/ 6 w 24"/>
                <a:gd name="T23" fmla="*/ 22 h 28"/>
                <a:gd name="T24" fmla="*/ 8 w 24"/>
                <a:gd name="T25" fmla="*/ 24 h 28"/>
                <a:gd name="T26" fmla="*/ 10 w 24"/>
                <a:gd name="T27" fmla="*/ 24 h 28"/>
                <a:gd name="T28" fmla="*/ 10 w 24"/>
                <a:gd name="T29" fmla="*/ 24 h 28"/>
                <a:gd name="T30" fmla="*/ 14 w 24"/>
                <a:gd name="T31" fmla="*/ 24 h 28"/>
                <a:gd name="T32" fmla="*/ 14 w 24"/>
                <a:gd name="T33" fmla="*/ 24 h 28"/>
                <a:gd name="T34" fmla="*/ 16 w 24"/>
                <a:gd name="T35" fmla="*/ 22 h 28"/>
                <a:gd name="T36" fmla="*/ 16 w 24"/>
                <a:gd name="T37" fmla="*/ 22 h 28"/>
                <a:gd name="T38" fmla="*/ 18 w 24"/>
                <a:gd name="T39" fmla="*/ 20 h 28"/>
                <a:gd name="T40" fmla="*/ 18 w 24"/>
                <a:gd name="T41" fmla="*/ 20 h 28"/>
                <a:gd name="T42" fmla="*/ 20 w 24"/>
                <a:gd name="T43" fmla="*/ 18 h 28"/>
                <a:gd name="T44" fmla="*/ 20 w 24"/>
                <a:gd name="T45" fmla="*/ 0 h 28"/>
                <a:gd name="T46" fmla="*/ 24 w 24"/>
                <a:gd name="T47" fmla="*/ 0 h 28"/>
                <a:gd name="T48" fmla="*/ 24 w 24"/>
                <a:gd name="T49" fmla="*/ 22 h 28"/>
                <a:gd name="T50" fmla="*/ 24 w 24"/>
                <a:gd name="T51" fmla="*/ 22 h 28"/>
                <a:gd name="T52" fmla="*/ 24 w 24"/>
                <a:gd name="T53" fmla="*/ 24 h 28"/>
                <a:gd name="T54" fmla="*/ 24 w 24"/>
                <a:gd name="T55" fmla="*/ 26 h 28"/>
                <a:gd name="T56" fmla="*/ 24 w 24"/>
                <a:gd name="T57" fmla="*/ 26 h 28"/>
                <a:gd name="T58" fmla="*/ 24 w 24"/>
                <a:gd name="T59" fmla="*/ 28 h 28"/>
                <a:gd name="T60" fmla="*/ 24 w 24"/>
                <a:gd name="T61" fmla="*/ 28 h 28"/>
                <a:gd name="T62" fmla="*/ 22 w 24"/>
                <a:gd name="T63" fmla="*/ 28 h 28"/>
                <a:gd name="T64" fmla="*/ 22 w 24"/>
                <a:gd name="T65" fmla="*/ 28 h 28"/>
                <a:gd name="T66" fmla="*/ 20 w 24"/>
                <a:gd name="T67" fmla="*/ 26 h 28"/>
                <a:gd name="T68" fmla="*/ 20 w 24"/>
                <a:gd name="T69" fmla="*/ 26 h 28"/>
                <a:gd name="T70" fmla="*/ 20 w 24"/>
                <a:gd name="T71" fmla="*/ 24 h 28"/>
                <a:gd name="T72" fmla="*/ 20 w 24"/>
                <a:gd name="T73" fmla="*/ 22 h 28"/>
                <a:gd name="T74" fmla="*/ 20 w 24"/>
                <a:gd name="T75" fmla="*/ 22 h 28"/>
                <a:gd name="T76" fmla="*/ 16 w 24"/>
                <a:gd name="T77" fmla="*/ 26 h 28"/>
                <a:gd name="T78" fmla="*/ 16 w 24"/>
                <a:gd name="T79" fmla="*/ 26 h 28"/>
                <a:gd name="T80" fmla="*/ 10 w 24"/>
                <a:gd name="T81" fmla="*/ 28 h 28"/>
                <a:gd name="T82" fmla="*/ 10 w 24"/>
                <a:gd name="T8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54"/>
            <p:cNvSpPr>
              <a:spLocks noEditPoints="1"/>
            </p:cNvSpPr>
            <p:nvPr/>
          </p:nvSpPr>
          <p:spPr bwMode="auto">
            <a:xfrm>
              <a:off x="4554855" y="2179955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55"/>
            <p:cNvSpPr>
              <a:spLocks noEditPoints="1"/>
            </p:cNvSpPr>
            <p:nvPr/>
          </p:nvSpPr>
          <p:spPr bwMode="auto">
            <a:xfrm>
              <a:off x="4037330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56"/>
            <p:cNvSpPr>
              <a:spLocks noEditPoints="1"/>
            </p:cNvSpPr>
            <p:nvPr/>
          </p:nvSpPr>
          <p:spPr bwMode="auto">
            <a:xfrm>
              <a:off x="4084955" y="2275205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2 w 26"/>
                <a:gd name="T7" fmla="*/ 18 h 38"/>
                <a:gd name="T8" fmla="*/ 0 w 26"/>
                <a:gd name="T9" fmla="*/ 12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0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0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6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8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20 w 26"/>
                <a:gd name="T45" fmla="*/ 32 h 38"/>
                <a:gd name="T46" fmla="*/ 22 w 26"/>
                <a:gd name="T47" fmla="*/ 30 h 38"/>
                <a:gd name="T48" fmla="*/ 22 w 26"/>
                <a:gd name="T49" fmla="*/ 20 h 38"/>
                <a:gd name="T50" fmla="*/ 18 w 26"/>
                <a:gd name="T51" fmla="*/ 24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2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6 h 38"/>
                <a:gd name="T64" fmla="*/ 22 w 26"/>
                <a:gd name="T65" fmla="*/ 8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2 h 38"/>
                <a:gd name="T72" fmla="*/ 12 w 26"/>
                <a:gd name="T73" fmla="*/ 2 h 38"/>
                <a:gd name="T74" fmla="*/ 10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2 h 38"/>
                <a:gd name="T82" fmla="*/ 4 w 26"/>
                <a:gd name="T83" fmla="*/ 16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57"/>
            <p:cNvSpPr>
              <a:spLocks noEditPoints="1"/>
            </p:cNvSpPr>
            <p:nvPr/>
          </p:nvSpPr>
          <p:spPr bwMode="auto">
            <a:xfrm>
              <a:off x="4135755" y="2275205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6 w 26"/>
                <a:gd name="T3" fmla="*/ 26 h 26"/>
                <a:gd name="T4" fmla="*/ 2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2 w 26"/>
                <a:gd name="T13" fmla="*/ 4 h 26"/>
                <a:gd name="T14" fmla="*/ 6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2 w 26"/>
                <a:gd name="T29" fmla="*/ 14 h 26"/>
                <a:gd name="T30" fmla="*/ 4 w 26"/>
                <a:gd name="T31" fmla="*/ 18 h 26"/>
                <a:gd name="T32" fmla="*/ 6 w 26"/>
                <a:gd name="T33" fmla="*/ 20 h 26"/>
                <a:gd name="T34" fmla="*/ 8 w 26"/>
                <a:gd name="T35" fmla="*/ 22 h 26"/>
                <a:gd name="T36" fmla="*/ 12 w 26"/>
                <a:gd name="T37" fmla="*/ 24 h 26"/>
                <a:gd name="T38" fmla="*/ 14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0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6 w 26"/>
                <a:gd name="T53" fmla="*/ 26 h 26"/>
                <a:gd name="T54" fmla="*/ 12 w 26"/>
                <a:gd name="T55" fmla="*/ 26 h 26"/>
                <a:gd name="T56" fmla="*/ 22 w 26"/>
                <a:gd name="T57" fmla="*/ 12 h 26"/>
                <a:gd name="T58" fmla="*/ 20 w 26"/>
                <a:gd name="T59" fmla="*/ 8 h 26"/>
                <a:gd name="T60" fmla="*/ 18 w 26"/>
                <a:gd name="T61" fmla="*/ 4 h 26"/>
                <a:gd name="T62" fmla="*/ 16 w 26"/>
                <a:gd name="T63" fmla="*/ 2 h 26"/>
                <a:gd name="T64" fmla="*/ 12 w 26"/>
                <a:gd name="T65" fmla="*/ 2 h 26"/>
                <a:gd name="T66" fmla="*/ 8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2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58"/>
            <p:cNvSpPr/>
            <p:nvPr/>
          </p:nvSpPr>
          <p:spPr bwMode="auto">
            <a:xfrm>
              <a:off x="4180205" y="2275205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0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18 w 22"/>
                <a:gd name="T43" fmla="*/ 4 h 26"/>
                <a:gd name="T44" fmla="*/ 16 w 22"/>
                <a:gd name="T45" fmla="*/ 2 h 26"/>
                <a:gd name="T46" fmla="*/ 10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4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59"/>
            <p:cNvSpPr/>
            <p:nvPr/>
          </p:nvSpPr>
          <p:spPr bwMode="auto">
            <a:xfrm>
              <a:off x="4218305" y="225933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6 h 36"/>
                <a:gd name="T10" fmla="*/ 14 w 16"/>
                <a:gd name="T11" fmla="*/ 36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4 h 36"/>
                <a:gd name="T30" fmla="*/ 4 w 16"/>
                <a:gd name="T31" fmla="*/ 34 h 36"/>
                <a:gd name="T32" fmla="*/ 4 w 16"/>
                <a:gd name="T33" fmla="*/ 32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10 h 36"/>
                <a:gd name="T40" fmla="*/ 4 w 16"/>
                <a:gd name="T41" fmla="*/ 10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10 h 36"/>
                <a:gd name="T48" fmla="*/ 14 w 16"/>
                <a:gd name="T49" fmla="*/ 10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60"/>
            <p:cNvSpPr>
              <a:spLocks noEditPoints="1"/>
            </p:cNvSpPr>
            <p:nvPr/>
          </p:nvSpPr>
          <p:spPr bwMode="auto">
            <a:xfrm>
              <a:off x="4246880" y="2275205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0 h 26"/>
                <a:gd name="T16" fmla="*/ 10 w 22"/>
                <a:gd name="T17" fmla="*/ 10 h 26"/>
                <a:gd name="T18" fmla="*/ 14 w 22"/>
                <a:gd name="T19" fmla="*/ 10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2 h 26"/>
                <a:gd name="T30" fmla="*/ 2 w 22"/>
                <a:gd name="T31" fmla="*/ 2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2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2 h 26"/>
                <a:gd name="T60" fmla="*/ 18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2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4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61"/>
            <p:cNvSpPr/>
            <p:nvPr/>
          </p:nvSpPr>
          <p:spPr bwMode="auto">
            <a:xfrm>
              <a:off x="4288155" y="2275205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8 w 22"/>
                <a:gd name="T39" fmla="*/ 0 h 26"/>
                <a:gd name="T40" fmla="*/ 22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6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20 w 22"/>
                <a:gd name="T67" fmla="*/ 14 h 26"/>
                <a:gd name="T68" fmla="*/ 22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62"/>
            <p:cNvSpPr/>
            <p:nvPr/>
          </p:nvSpPr>
          <p:spPr bwMode="auto">
            <a:xfrm>
              <a:off x="4332605" y="230695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6 h 10"/>
                <a:gd name="T4" fmla="*/ 0 w 2"/>
                <a:gd name="T5" fmla="*/ 6 h 10"/>
                <a:gd name="T6" fmla="*/ 0 w 2"/>
                <a:gd name="T7" fmla="*/ 0 h 10"/>
                <a:gd name="T8" fmla="*/ 2 w 2"/>
                <a:gd name="T9" fmla="*/ 0 h 10"/>
                <a:gd name="T10" fmla="*/ 2 w 2"/>
                <a:gd name="T11" fmla="*/ 6 h 10"/>
                <a:gd name="T12" fmla="*/ 2 w 2"/>
                <a:gd name="T13" fmla="*/ 10 h 10"/>
                <a:gd name="T14" fmla="*/ 0 w 2"/>
                <a:gd name="T15" fmla="*/ 10 h 10"/>
                <a:gd name="T16" fmla="*/ 0 w 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63"/>
            <p:cNvSpPr/>
            <p:nvPr/>
          </p:nvSpPr>
          <p:spPr bwMode="auto">
            <a:xfrm>
              <a:off x="4370705" y="2275205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64"/>
            <p:cNvSpPr>
              <a:spLocks noEditPoints="1"/>
            </p:cNvSpPr>
            <p:nvPr/>
          </p:nvSpPr>
          <p:spPr bwMode="auto">
            <a:xfrm>
              <a:off x="4411980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65"/>
            <p:cNvSpPr>
              <a:spLocks noEditPoints="1"/>
            </p:cNvSpPr>
            <p:nvPr/>
          </p:nvSpPr>
          <p:spPr bwMode="auto">
            <a:xfrm>
              <a:off x="4459605" y="2275205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8 w 26"/>
                <a:gd name="T3" fmla="*/ 26 h 36"/>
                <a:gd name="T4" fmla="*/ 4 w 26"/>
                <a:gd name="T5" fmla="*/ 22 h 36"/>
                <a:gd name="T6" fmla="*/ 2 w 26"/>
                <a:gd name="T7" fmla="*/ 18 h 36"/>
                <a:gd name="T8" fmla="*/ 0 w 26"/>
                <a:gd name="T9" fmla="*/ 12 h 36"/>
                <a:gd name="T10" fmla="*/ 2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0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4 h 36"/>
                <a:gd name="T42" fmla="*/ 12 w 26"/>
                <a:gd name="T43" fmla="*/ 26 h 36"/>
                <a:gd name="T44" fmla="*/ 14 w 26"/>
                <a:gd name="T45" fmla="*/ 24 h 36"/>
                <a:gd name="T46" fmla="*/ 16 w 26"/>
                <a:gd name="T47" fmla="*/ 22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2 w 26"/>
                <a:gd name="T57" fmla="*/ 6 h 36"/>
                <a:gd name="T58" fmla="*/ 18 w 26"/>
                <a:gd name="T59" fmla="*/ 4 h 36"/>
                <a:gd name="T60" fmla="*/ 16 w 26"/>
                <a:gd name="T61" fmla="*/ 2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8 h 36"/>
                <a:gd name="T70" fmla="*/ 4 w 26"/>
                <a:gd name="T71" fmla="*/ 12 h 36"/>
                <a:gd name="T72" fmla="*/ 4 w 26"/>
                <a:gd name="T73" fmla="*/ 16 h 36"/>
                <a:gd name="T74" fmla="*/ 6 w 26"/>
                <a:gd name="T75" fmla="*/ 20 h 36"/>
                <a:gd name="T76" fmla="*/ 10 w 26"/>
                <a:gd name="T77" fmla="*/ 22 h 36"/>
                <a:gd name="T78" fmla="*/ 14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66"/>
            <p:cNvSpPr/>
            <p:nvPr/>
          </p:nvSpPr>
          <p:spPr bwMode="auto">
            <a:xfrm>
              <a:off x="4510405" y="2275205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67"/>
            <p:cNvSpPr>
              <a:spLocks noEditPoints="1"/>
            </p:cNvSpPr>
            <p:nvPr/>
          </p:nvSpPr>
          <p:spPr bwMode="auto">
            <a:xfrm>
              <a:off x="4554855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20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68"/>
            <p:cNvSpPr/>
            <p:nvPr/>
          </p:nvSpPr>
          <p:spPr bwMode="auto">
            <a:xfrm>
              <a:off x="3967480" y="2367280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0 h 28"/>
                <a:gd name="T6" fmla="*/ 6 w 22"/>
                <a:gd name="T7" fmla="*/ 24 h 28"/>
                <a:gd name="T8" fmla="*/ 12 w 22"/>
                <a:gd name="T9" fmla="*/ 24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4 h 28"/>
                <a:gd name="T22" fmla="*/ 8 w 22"/>
                <a:gd name="T23" fmla="*/ 14 h 28"/>
                <a:gd name="T24" fmla="*/ 4 w 22"/>
                <a:gd name="T25" fmla="*/ 12 h 28"/>
                <a:gd name="T26" fmla="*/ 2 w 22"/>
                <a:gd name="T27" fmla="*/ 10 h 28"/>
                <a:gd name="T28" fmla="*/ 2 w 22"/>
                <a:gd name="T29" fmla="*/ 8 h 28"/>
                <a:gd name="T30" fmla="*/ 2 w 22"/>
                <a:gd name="T31" fmla="*/ 4 h 28"/>
                <a:gd name="T32" fmla="*/ 6 w 22"/>
                <a:gd name="T33" fmla="*/ 2 h 28"/>
                <a:gd name="T34" fmla="*/ 8 w 22"/>
                <a:gd name="T35" fmla="*/ 0 h 28"/>
                <a:gd name="T36" fmla="*/ 12 w 22"/>
                <a:gd name="T37" fmla="*/ 0 h 28"/>
                <a:gd name="T38" fmla="*/ 18 w 22"/>
                <a:gd name="T39" fmla="*/ 2 h 28"/>
                <a:gd name="T40" fmla="*/ 22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2 h 28"/>
                <a:gd name="T48" fmla="*/ 10 w 22"/>
                <a:gd name="T49" fmla="*/ 2 h 28"/>
                <a:gd name="T50" fmla="*/ 8 w 22"/>
                <a:gd name="T51" fmla="*/ 4 h 28"/>
                <a:gd name="T52" fmla="*/ 6 w 22"/>
                <a:gd name="T53" fmla="*/ 6 h 28"/>
                <a:gd name="T54" fmla="*/ 6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20 w 22"/>
                <a:gd name="T67" fmla="*/ 14 h 28"/>
                <a:gd name="T68" fmla="*/ 22 w 22"/>
                <a:gd name="T69" fmla="*/ 16 h 28"/>
                <a:gd name="T70" fmla="*/ 22 w 22"/>
                <a:gd name="T71" fmla="*/ 20 h 28"/>
                <a:gd name="T72" fmla="*/ 20 w 22"/>
                <a:gd name="T73" fmla="*/ 26 h 28"/>
                <a:gd name="T74" fmla="*/ 16 w 22"/>
                <a:gd name="T75" fmla="*/ 26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69"/>
            <p:cNvSpPr>
              <a:spLocks noEditPoints="1"/>
            </p:cNvSpPr>
            <p:nvPr/>
          </p:nvSpPr>
          <p:spPr bwMode="auto">
            <a:xfrm>
              <a:off x="4011930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70"/>
            <p:cNvSpPr/>
            <p:nvPr/>
          </p:nvSpPr>
          <p:spPr bwMode="auto">
            <a:xfrm>
              <a:off x="4024630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2 w 16"/>
                <a:gd name="T9" fmla="*/ 34 h 36"/>
                <a:gd name="T10" fmla="*/ 12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2 w 16"/>
                <a:gd name="T67" fmla="*/ 32 h 36"/>
                <a:gd name="T68" fmla="*/ 12 w 16"/>
                <a:gd name="T69" fmla="*/ 32 h 36"/>
                <a:gd name="T70" fmla="*/ 14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71"/>
            <p:cNvSpPr>
              <a:spLocks noEditPoints="1"/>
            </p:cNvSpPr>
            <p:nvPr/>
          </p:nvSpPr>
          <p:spPr bwMode="auto">
            <a:xfrm>
              <a:off x="4072255" y="2367280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4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4 h 28"/>
                <a:gd name="T24" fmla="*/ 14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4 h 28"/>
                <a:gd name="T58" fmla="*/ 14 w 24"/>
                <a:gd name="T59" fmla="*/ 24 h 28"/>
                <a:gd name="T60" fmla="*/ 18 w 24"/>
                <a:gd name="T61" fmla="*/ 20 h 28"/>
                <a:gd name="T62" fmla="*/ 18 w 24"/>
                <a:gd name="T63" fmla="*/ 20 h 28"/>
                <a:gd name="T64" fmla="*/ 18 w 24"/>
                <a:gd name="T65" fmla="*/ 18 h 28"/>
                <a:gd name="T66" fmla="*/ 18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72"/>
            <p:cNvSpPr/>
            <p:nvPr/>
          </p:nvSpPr>
          <p:spPr bwMode="auto">
            <a:xfrm>
              <a:off x="4119880" y="2367280"/>
              <a:ext cx="60325" cy="41275"/>
            </a:xfrm>
            <a:custGeom>
              <a:avLst/>
              <a:gdLst>
                <a:gd name="T0" fmla="*/ 38 w 38"/>
                <a:gd name="T1" fmla="*/ 26 h 26"/>
                <a:gd name="T2" fmla="*/ 34 w 38"/>
                <a:gd name="T3" fmla="*/ 26 h 26"/>
                <a:gd name="T4" fmla="*/ 34 w 38"/>
                <a:gd name="T5" fmla="*/ 12 h 26"/>
                <a:gd name="T6" fmla="*/ 34 w 38"/>
                <a:gd name="T7" fmla="*/ 12 h 26"/>
                <a:gd name="T8" fmla="*/ 34 w 38"/>
                <a:gd name="T9" fmla="*/ 6 h 26"/>
                <a:gd name="T10" fmla="*/ 34 w 38"/>
                <a:gd name="T11" fmla="*/ 6 h 26"/>
                <a:gd name="T12" fmla="*/ 32 w 38"/>
                <a:gd name="T13" fmla="*/ 4 h 26"/>
                <a:gd name="T14" fmla="*/ 30 w 38"/>
                <a:gd name="T15" fmla="*/ 4 h 26"/>
                <a:gd name="T16" fmla="*/ 30 w 38"/>
                <a:gd name="T17" fmla="*/ 4 h 26"/>
                <a:gd name="T18" fmla="*/ 26 w 38"/>
                <a:gd name="T19" fmla="*/ 4 h 26"/>
                <a:gd name="T20" fmla="*/ 26 w 38"/>
                <a:gd name="T21" fmla="*/ 4 h 26"/>
                <a:gd name="T22" fmla="*/ 24 w 38"/>
                <a:gd name="T23" fmla="*/ 6 h 26"/>
                <a:gd name="T24" fmla="*/ 24 w 38"/>
                <a:gd name="T25" fmla="*/ 6 h 26"/>
                <a:gd name="T26" fmla="*/ 22 w 38"/>
                <a:gd name="T27" fmla="*/ 8 h 26"/>
                <a:gd name="T28" fmla="*/ 22 w 38"/>
                <a:gd name="T29" fmla="*/ 8 h 26"/>
                <a:gd name="T30" fmla="*/ 20 w 38"/>
                <a:gd name="T31" fmla="*/ 10 h 26"/>
                <a:gd name="T32" fmla="*/ 20 w 38"/>
                <a:gd name="T33" fmla="*/ 26 h 26"/>
                <a:gd name="T34" fmla="*/ 18 w 38"/>
                <a:gd name="T35" fmla="*/ 26 h 26"/>
                <a:gd name="T36" fmla="*/ 18 w 38"/>
                <a:gd name="T37" fmla="*/ 12 h 26"/>
                <a:gd name="T38" fmla="*/ 18 w 38"/>
                <a:gd name="T39" fmla="*/ 12 h 26"/>
                <a:gd name="T40" fmla="*/ 16 w 38"/>
                <a:gd name="T41" fmla="*/ 6 h 26"/>
                <a:gd name="T42" fmla="*/ 16 w 38"/>
                <a:gd name="T43" fmla="*/ 6 h 26"/>
                <a:gd name="T44" fmla="*/ 14 w 38"/>
                <a:gd name="T45" fmla="*/ 4 h 26"/>
                <a:gd name="T46" fmla="*/ 12 w 38"/>
                <a:gd name="T47" fmla="*/ 4 h 26"/>
                <a:gd name="T48" fmla="*/ 12 w 38"/>
                <a:gd name="T49" fmla="*/ 4 h 26"/>
                <a:gd name="T50" fmla="*/ 6 w 38"/>
                <a:gd name="T51" fmla="*/ 6 h 26"/>
                <a:gd name="T52" fmla="*/ 6 w 38"/>
                <a:gd name="T53" fmla="*/ 6 h 26"/>
                <a:gd name="T54" fmla="*/ 2 w 38"/>
                <a:gd name="T55" fmla="*/ 10 h 26"/>
                <a:gd name="T56" fmla="*/ 2 w 38"/>
                <a:gd name="T57" fmla="*/ 26 h 26"/>
                <a:gd name="T58" fmla="*/ 0 w 38"/>
                <a:gd name="T59" fmla="*/ 26 h 26"/>
                <a:gd name="T60" fmla="*/ 0 w 38"/>
                <a:gd name="T61" fmla="*/ 0 h 26"/>
                <a:gd name="T62" fmla="*/ 2 w 38"/>
                <a:gd name="T63" fmla="*/ 0 h 26"/>
                <a:gd name="T64" fmla="*/ 2 w 38"/>
                <a:gd name="T65" fmla="*/ 6 h 26"/>
                <a:gd name="T66" fmla="*/ 2 w 38"/>
                <a:gd name="T67" fmla="*/ 6 h 26"/>
                <a:gd name="T68" fmla="*/ 6 w 38"/>
                <a:gd name="T69" fmla="*/ 2 h 26"/>
                <a:gd name="T70" fmla="*/ 6 w 38"/>
                <a:gd name="T71" fmla="*/ 2 h 26"/>
                <a:gd name="T72" fmla="*/ 12 w 38"/>
                <a:gd name="T73" fmla="*/ 0 h 26"/>
                <a:gd name="T74" fmla="*/ 12 w 38"/>
                <a:gd name="T75" fmla="*/ 0 h 26"/>
                <a:gd name="T76" fmla="*/ 18 w 38"/>
                <a:gd name="T77" fmla="*/ 2 h 26"/>
                <a:gd name="T78" fmla="*/ 18 w 38"/>
                <a:gd name="T79" fmla="*/ 2 h 26"/>
                <a:gd name="T80" fmla="*/ 20 w 38"/>
                <a:gd name="T81" fmla="*/ 6 h 26"/>
                <a:gd name="T82" fmla="*/ 20 w 38"/>
                <a:gd name="T83" fmla="*/ 6 h 26"/>
                <a:gd name="T84" fmla="*/ 24 w 38"/>
                <a:gd name="T85" fmla="*/ 2 h 26"/>
                <a:gd name="T86" fmla="*/ 30 w 38"/>
                <a:gd name="T87" fmla="*/ 0 h 26"/>
                <a:gd name="T88" fmla="*/ 30 w 38"/>
                <a:gd name="T89" fmla="*/ 0 h 26"/>
                <a:gd name="T90" fmla="*/ 34 w 38"/>
                <a:gd name="T91" fmla="*/ 0 h 26"/>
                <a:gd name="T92" fmla="*/ 34 w 38"/>
                <a:gd name="T93" fmla="*/ 0 h 26"/>
                <a:gd name="T94" fmla="*/ 36 w 38"/>
                <a:gd name="T95" fmla="*/ 4 h 26"/>
                <a:gd name="T96" fmla="*/ 36 w 38"/>
                <a:gd name="T97" fmla="*/ 4 h 26"/>
                <a:gd name="T98" fmla="*/ 38 w 38"/>
                <a:gd name="T99" fmla="*/ 6 h 26"/>
                <a:gd name="T100" fmla="*/ 38 w 38"/>
                <a:gd name="T101" fmla="*/ 6 h 26"/>
                <a:gd name="T102" fmla="*/ 38 w 38"/>
                <a:gd name="T103" fmla="*/ 12 h 26"/>
                <a:gd name="T104" fmla="*/ 38 w 38"/>
                <a:gd name="T105" fmla="*/ 26 h 26"/>
                <a:gd name="T106" fmla="*/ 38 w 38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6">
                  <a:moveTo>
                    <a:pt x="38" y="26"/>
                  </a:moveTo>
                  <a:lnTo>
                    <a:pt x="34" y="2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38" y="26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73"/>
            <p:cNvSpPr>
              <a:spLocks noEditPoints="1"/>
            </p:cNvSpPr>
            <p:nvPr/>
          </p:nvSpPr>
          <p:spPr bwMode="auto">
            <a:xfrm>
              <a:off x="4189730" y="2367280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18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4 h 28"/>
                <a:gd name="T30" fmla="*/ 4 w 26"/>
                <a:gd name="T31" fmla="*/ 18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2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74"/>
            <p:cNvSpPr/>
            <p:nvPr/>
          </p:nvSpPr>
          <p:spPr bwMode="auto">
            <a:xfrm>
              <a:off x="4234180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75"/>
            <p:cNvSpPr/>
            <p:nvPr/>
          </p:nvSpPr>
          <p:spPr bwMode="auto">
            <a:xfrm>
              <a:off x="4281805" y="2367280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2 w 24"/>
                <a:gd name="T5" fmla="*/ 8 h 28"/>
                <a:gd name="T6" fmla="*/ 2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4 w 24"/>
                <a:gd name="T17" fmla="*/ 0 h 28"/>
                <a:gd name="T18" fmla="*/ 14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2 w 24"/>
                <a:gd name="T27" fmla="*/ 8 h 28"/>
                <a:gd name="T28" fmla="*/ 22 w 24"/>
                <a:gd name="T29" fmla="*/ 8 h 28"/>
                <a:gd name="T30" fmla="*/ 18 w 24"/>
                <a:gd name="T31" fmla="*/ 4 h 28"/>
                <a:gd name="T32" fmla="*/ 18 w 24"/>
                <a:gd name="T33" fmla="*/ 4 h 28"/>
                <a:gd name="T34" fmla="*/ 14 w 24"/>
                <a:gd name="T35" fmla="*/ 4 h 28"/>
                <a:gd name="T36" fmla="*/ 14 w 24"/>
                <a:gd name="T37" fmla="*/ 4 h 28"/>
                <a:gd name="T38" fmla="*/ 10 w 24"/>
                <a:gd name="T39" fmla="*/ 4 h 28"/>
                <a:gd name="T40" fmla="*/ 10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4 w 24"/>
                <a:gd name="T51" fmla="*/ 14 h 28"/>
                <a:gd name="T52" fmla="*/ 4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10 w 24"/>
                <a:gd name="T63" fmla="*/ 24 h 28"/>
                <a:gd name="T64" fmla="*/ 10 w 24"/>
                <a:gd name="T65" fmla="*/ 24 h 28"/>
                <a:gd name="T66" fmla="*/ 14 w 24"/>
                <a:gd name="T67" fmla="*/ 24 h 28"/>
                <a:gd name="T68" fmla="*/ 14 w 24"/>
                <a:gd name="T69" fmla="*/ 24 h 28"/>
                <a:gd name="T70" fmla="*/ 16 w 24"/>
                <a:gd name="T71" fmla="*/ 24 h 28"/>
                <a:gd name="T72" fmla="*/ 16 w 24"/>
                <a:gd name="T73" fmla="*/ 24 h 28"/>
                <a:gd name="T74" fmla="*/ 18 w 24"/>
                <a:gd name="T75" fmla="*/ 22 h 28"/>
                <a:gd name="T76" fmla="*/ 18 w 24"/>
                <a:gd name="T77" fmla="*/ 22 h 28"/>
                <a:gd name="T78" fmla="*/ 20 w 24"/>
                <a:gd name="T79" fmla="*/ 22 h 28"/>
                <a:gd name="T80" fmla="*/ 20 w 24"/>
                <a:gd name="T81" fmla="*/ 22 h 28"/>
                <a:gd name="T82" fmla="*/ 22 w 24"/>
                <a:gd name="T83" fmla="*/ 20 h 28"/>
                <a:gd name="T84" fmla="*/ 24 w 24"/>
                <a:gd name="T85" fmla="*/ 20 h 28"/>
                <a:gd name="T86" fmla="*/ 24 w 24"/>
                <a:gd name="T87" fmla="*/ 20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8 w 24"/>
                <a:gd name="T97" fmla="*/ 26 h 28"/>
                <a:gd name="T98" fmla="*/ 18 w 24"/>
                <a:gd name="T99" fmla="*/ 26 h 28"/>
                <a:gd name="T100" fmla="*/ 14 w 24"/>
                <a:gd name="T101" fmla="*/ 28 h 28"/>
                <a:gd name="T102" fmla="*/ 14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2 w 24"/>
                <a:gd name="T113" fmla="*/ 18 h 28"/>
                <a:gd name="T114" fmla="*/ 2 w 24"/>
                <a:gd name="T115" fmla="*/ 18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76"/>
            <p:cNvSpPr>
              <a:spLocks noEditPoints="1"/>
            </p:cNvSpPr>
            <p:nvPr/>
          </p:nvSpPr>
          <p:spPr bwMode="auto">
            <a:xfrm>
              <a:off x="4326255" y="2367280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18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4 w 26"/>
                <a:gd name="T27" fmla="*/ 18 h 28"/>
                <a:gd name="T28" fmla="*/ 22 w 26"/>
                <a:gd name="T29" fmla="*/ 24 h 28"/>
                <a:gd name="T30" fmla="*/ 18 w 26"/>
                <a:gd name="T31" fmla="*/ 26 h 28"/>
                <a:gd name="T32" fmla="*/ 12 w 26"/>
                <a:gd name="T33" fmla="*/ 28 h 28"/>
                <a:gd name="T34" fmla="*/ 4 w 26"/>
                <a:gd name="T35" fmla="*/ 14 h 28"/>
                <a:gd name="T36" fmla="*/ 4 w 26"/>
                <a:gd name="T37" fmla="*/ 18 h 28"/>
                <a:gd name="T38" fmla="*/ 6 w 26"/>
                <a:gd name="T39" fmla="*/ 22 h 28"/>
                <a:gd name="T40" fmla="*/ 10 w 26"/>
                <a:gd name="T41" fmla="*/ 24 h 28"/>
                <a:gd name="T42" fmla="*/ 12 w 26"/>
                <a:gd name="T43" fmla="*/ 24 h 28"/>
                <a:gd name="T44" fmla="*/ 16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2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6 w 26"/>
                <a:gd name="T57" fmla="*/ 4 h 28"/>
                <a:gd name="T58" fmla="*/ 12 w 26"/>
                <a:gd name="T59" fmla="*/ 4 h 28"/>
                <a:gd name="T60" fmla="*/ 10 w 26"/>
                <a:gd name="T61" fmla="*/ 4 h 28"/>
                <a:gd name="T62" fmla="*/ 6 w 26"/>
                <a:gd name="T63" fmla="*/ 6 h 28"/>
                <a:gd name="T64" fmla="*/ 4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77"/>
            <p:cNvSpPr/>
            <p:nvPr/>
          </p:nvSpPr>
          <p:spPr bwMode="auto">
            <a:xfrm>
              <a:off x="4377055" y="236728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6 h 26"/>
                <a:gd name="T10" fmla="*/ 16 w 22"/>
                <a:gd name="T11" fmla="*/ 6 h 26"/>
                <a:gd name="T12" fmla="*/ 14 w 22"/>
                <a:gd name="T13" fmla="*/ 4 h 26"/>
                <a:gd name="T14" fmla="*/ 12 w 22"/>
                <a:gd name="T15" fmla="*/ 4 h 26"/>
                <a:gd name="T16" fmla="*/ 12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6 h 26"/>
                <a:gd name="T24" fmla="*/ 6 w 22"/>
                <a:gd name="T25" fmla="*/ 6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4 h 26"/>
                <a:gd name="T58" fmla="*/ 20 w 22"/>
                <a:gd name="T59" fmla="*/ 4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78"/>
            <p:cNvSpPr/>
            <p:nvPr/>
          </p:nvSpPr>
          <p:spPr bwMode="auto">
            <a:xfrm>
              <a:off x="4418330" y="236728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4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79"/>
            <p:cNvSpPr>
              <a:spLocks noEditPoints="1"/>
            </p:cNvSpPr>
            <p:nvPr/>
          </p:nvSpPr>
          <p:spPr bwMode="auto">
            <a:xfrm>
              <a:off x="4459605" y="2367280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4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4 h 28"/>
                <a:gd name="T24" fmla="*/ 14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4 h 28"/>
                <a:gd name="T58" fmla="*/ 14 w 24"/>
                <a:gd name="T59" fmla="*/ 24 h 28"/>
                <a:gd name="T60" fmla="*/ 18 w 24"/>
                <a:gd name="T61" fmla="*/ 20 h 28"/>
                <a:gd name="T62" fmla="*/ 18 w 24"/>
                <a:gd name="T63" fmla="*/ 20 h 28"/>
                <a:gd name="T64" fmla="*/ 18 w 24"/>
                <a:gd name="T65" fmla="*/ 18 h 28"/>
                <a:gd name="T66" fmla="*/ 18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80"/>
            <p:cNvSpPr/>
            <p:nvPr/>
          </p:nvSpPr>
          <p:spPr bwMode="auto">
            <a:xfrm>
              <a:off x="4507230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4 w 10"/>
                <a:gd name="T31" fmla="*/ 38 h 38"/>
                <a:gd name="T32" fmla="*/ 4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81"/>
            <p:cNvSpPr/>
            <p:nvPr/>
          </p:nvSpPr>
          <p:spPr bwMode="auto">
            <a:xfrm>
              <a:off x="4529455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2 w 10"/>
                <a:gd name="T3" fmla="*/ 0 h 38"/>
                <a:gd name="T4" fmla="*/ 2 w 10"/>
                <a:gd name="T5" fmla="*/ 30 h 38"/>
                <a:gd name="T6" fmla="*/ 2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6 w 10"/>
                <a:gd name="T27" fmla="*/ 36 h 38"/>
                <a:gd name="T28" fmla="*/ 6 w 10"/>
                <a:gd name="T29" fmla="*/ 36 h 38"/>
                <a:gd name="T30" fmla="*/ 4 w 10"/>
                <a:gd name="T31" fmla="*/ 38 h 38"/>
                <a:gd name="T32" fmla="*/ 4 w 10"/>
                <a:gd name="T33" fmla="*/ 38 h 38"/>
                <a:gd name="T34" fmla="*/ 0 w 10"/>
                <a:gd name="T35" fmla="*/ 36 h 38"/>
                <a:gd name="T36" fmla="*/ 0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2" y="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2"/>
            <p:cNvSpPr>
              <a:spLocks noEditPoints="1"/>
            </p:cNvSpPr>
            <p:nvPr/>
          </p:nvSpPr>
          <p:spPr bwMode="auto">
            <a:xfrm>
              <a:off x="454850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83"/>
            <p:cNvSpPr/>
            <p:nvPr/>
          </p:nvSpPr>
          <p:spPr bwMode="auto">
            <a:xfrm>
              <a:off x="4564380" y="2367280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0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2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84"/>
            <p:cNvSpPr>
              <a:spLocks noEditPoints="1"/>
            </p:cNvSpPr>
            <p:nvPr/>
          </p:nvSpPr>
          <p:spPr bwMode="auto">
            <a:xfrm>
              <a:off x="4100830" y="2462530"/>
              <a:ext cx="38100" cy="57150"/>
            </a:xfrm>
            <a:custGeom>
              <a:avLst/>
              <a:gdLst>
                <a:gd name="T0" fmla="*/ 12 w 24"/>
                <a:gd name="T1" fmla="*/ 26 h 36"/>
                <a:gd name="T2" fmla="*/ 6 w 24"/>
                <a:gd name="T3" fmla="*/ 24 h 36"/>
                <a:gd name="T4" fmla="*/ 2 w 24"/>
                <a:gd name="T5" fmla="*/ 36 h 36"/>
                <a:gd name="T6" fmla="*/ 0 w 24"/>
                <a:gd name="T7" fmla="*/ 0 h 36"/>
                <a:gd name="T8" fmla="*/ 2 w 24"/>
                <a:gd name="T9" fmla="*/ 4 h 36"/>
                <a:gd name="T10" fmla="*/ 6 w 24"/>
                <a:gd name="T11" fmla="*/ 0 h 36"/>
                <a:gd name="T12" fmla="*/ 12 w 24"/>
                <a:gd name="T13" fmla="*/ 0 h 36"/>
                <a:gd name="T14" fmla="*/ 18 w 24"/>
                <a:gd name="T15" fmla="*/ 0 h 36"/>
                <a:gd name="T16" fmla="*/ 20 w 24"/>
                <a:gd name="T17" fmla="*/ 4 h 36"/>
                <a:gd name="T18" fmla="*/ 24 w 24"/>
                <a:gd name="T19" fmla="*/ 8 h 36"/>
                <a:gd name="T20" fmla="*/ 24 w 24"/>
                <a:gd name="T21" fmla="*/ 12 h 36"/>
                <a:gd name="T22" fmla="*/ 24 w 24"/>
                <a:gd name="T23" fmla="*/ 18 h 36"/>
                <a:gd name="T24" fmla="*/ 22 w 24"/>
                <a:gd name="T25" fmla="*/ 22 h 36"/>
                <a:gd name="T26" fmla="*/ 18 w 24"/>
                <a:gd name="T27" fmla="*/ 26 h 36"/>
                <a:gd name="T28" fmla="*/ 12 w 24"/>
                <a:gd name="T29" fmla="*/ 26 h 36"/>
                <a:gd name="T30" fmla="*/ 12 w 24"/>
                <a:gd name="T31" fmla="*/ 24 h 36"/>
                <a:gd name="T32" fmla="*/ 16 w 24"/>
                <a:gd name="T33" fmla="*/ 22 h 36"/>
                <a:gd name="T34" fmla="*/ 18 w 24"/>
                <a:gd name="T35" fmla="*/ 20 h 36"/>
                <a:gd name="T36" fmla="*/ 20 w 24"/>
                <a:gd name="T37" fmla="*/ 16 h 36"/>
                <a:gd name="T38" fmla="*/ 22 w 24"/>
                <a:gd name="T39" fmla="*/ 12 h 36"/>
                <a:gd name="T40" fmla="*/ 20 w 24"/>
                <a:gd name="T41" fmla="*/ 8 h 36"/>
                <a:gd name="T42" fmla="*/ 18 w 24"/>
                <a:gd name="T43" fmla="*/ 6 h 36"/>
                <a:gd name="T44" fmla="*/ 16 w 24"/>
                <a:gd name="T45" fmla="*/ 2 h 36"/>
                <a:gd name="T46" fmla="*/ 12 w 24"/>
                <a:gd name="T47" fmla="*/ 2 h 36"/>
                <a:gd name="T48" fmla="*/ 8 w 24"/>
                <a:gd name="T49" fmla="*/ 2 h 36"/>
                <a:gd name="T50" fmla="*/ 6 w 24"/>
                <a:gd name="T51" fmla="*/ 4 h 36"/>
                <a:gd name="T52" fmla="*/ 4 w 24"/>
                <a:gd name="T53" fmla="*/ 6 h 36"/>
                <a:gd name="T54" fmla="*/ 2 w 24"/>
                <a:gd name="T55" fmla="*/ 8 h 36"/>
                <a:gd name="T56" fmla="*/ 2 w 24"/>
                <a:gd name="T57" fmla="*/ 16 h 36"/>
                <a:gd name="T58" fmla="*/ 4 w 24"/>
                <a:gd name="T59" fmla="*/ 20 h 36"/>
                <a:gd name="T60" fmla="*/ 6 w 24"/>
                <a:gd name="T61" fmla="*/ 22 h 36"/>
                <a:gd name="T62" fmla="*/ 8 w 24"/>
                <a:gd name="T63" fmla="*/ 22 h 36"/>
                <a:gd name="T64" fmla="*/ 12 w 24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36">
                  <a:moveTo>
                    <a:pt x="12" y="26"/>
                  </a:moveTo>
                  <a:lnTo>
                    <a:pt x="12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85"/>
            <p:cNvSpPr/>
            <p:nvPr/>
          </p:nvSpPr>
          <p:spPr bwMode="auto">
            <a:xfrm>
              <a:off x="414845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0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86"/>
            <p:cNvSpPr/>
            <p:nvPr/>
          </p:nvSpPr>
          <p:spPr bwMode="auto">
            <a:xfrm>
              <a:off x="4196080" y="24434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87"/>
            <p:cNvSpPr/>
            <p:nvPr/>
          </p:nvSpPr>
          <p:spPr bwMode="auto">
            <a:xfrm>
              <a:off x="4211955" y="2462530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2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88"/>
            <p:cNvSpPr>
              <a:spLocks noEditPoints="1"/>
            </p:cNvSpPr>
            <p:nvPr/>
          </p:nvSpPr>
          <p:spPr bwMode="auto">
            <a:xfrm>
              <a:off x="4259580" y="2443480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2 h 38"/>
                <a:gd name="T4" fmla="*/ 4 w 4"/>
                <a:gd name="T5" fmla="*/ 12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89"/>
            <p:cNvSpPr/>
            <p:nvPr/>
          </p:nvSpPr>
          <p:spPr bwMode="auto">
            <a:xfrm>
              <a:off x="4275455" y="246253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0 h 26"/>
                <a:gd name="T6" fmla="*/ 20 w 22"/>
                <a:gd name="T7" fmla="*/ 10 h 26"/>
                <a:gd name="T8" fmla="*/ 18 w 22"/>
                <a:gd name="T9" fmla="*/ 4 h 26"/>
                <a:gd name="T10" fmla="*/ 18 w 22"/>
                <a:gd name="T11" fmla="*/ 4 h 26"/>
                <a:gd name="T12" fmla="*/ 16 w 22"/>
                <a:gd name="T13" fmla="*/ 2 h 26"/>
                <a:gd name="T14" fmla="*/ 14 w 22"/>
                <a:gd name="T15" fmla="*/ 2 h 26"/>
                <a:gd name="T16" fmla="*/ 14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8 w 22"/>
                <a:gd name="T23" fmla="*/ 4 h 26"/>
                <a:gd name="T24" fmla="*/ 8 w 22"/>
                <a:gd name="T25" fmla="*/ 4 h 26"/>
                <a:gd name="T26" fmla="*/ 6 w 22"/>
                <a:gd name="T27" fmla="*/ 6 h 26"/>
                <a:gd name="T28" fmla="*/ 6 w 22"/>
                <a:gd name="T29" fmla="*/ 6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0 h 26"/>
                <a:gd name="T46" fmla="*/ 8 w 22"/>
                <a:gd name="T47" fmla="*/ 0 h 26"/>
                <a:gd name="T48" fmla="*/ 16 w 22"/>
                <a:gd name="T49" fmla="*/ 0 h 26"/>
                <a:gd name="T50" fmla="*/ 16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2 w 22"/>
                <a:gd name="T57" fmla="*/ 2 h 26"/>
                <a:gd name="T58" fmla="*/ 22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90"/>
            <p:cNvSpPr>
              <a:spLocks noEditPoints="1"/>
            </p:cNvSpPr>
            <p:nvPr/>
          </p:nvSpPr>
          <p:spPr bwMode="auto">
            <a:xfrm>
              <a:off x="431990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6 w 24"/>
                <a:gd name="T3" fmla="*/ 26 h 26"/>
                <a:gd name="T4" fmla="*/ 2 w 24"/>
                <a:gd name="T5" fmla="*/ 24 h 26"/>
                <a:gd name="T6" fmla="*/ 0 w 24"/>
                <a:gd name="T7" fmla="*/ 22 h 26"/>
                <a:gd name="T8" fmla="*/ 0 w 24"/>
                <a:gd name="T9" fmla="*/ 18 h 26"/>
                <a:gd name="T10" fmla="*/ 0 w 24"/>
                <a:gd name="T11" fmla="*/ 14 h 26"/>
                <a:gd name="T12" fmla="*/ 4 w 24"/>
                <a:gd name="T13" fmla="*/ 12 h 26"/>
                <a:gd name="T14" fmla="*/ 6 w 24"/>
                <a:gd name="T15" fmla="*/ 10 h 26"/>
                <a:gd name="T16" fmla="*/ 10 w 24"/>
                <a:gd name="T17" fmla="*/ 10 h 26"/>
                <a:gd name="T18" fmla="*/ 14 w 24"/>
                <a:gd name="T19" fmla="*/ 10 h 26"/>
                <a:gd name="T20" fmla="*/ 18 w 24"/>
                <a:gd name="T21" fmla="*/ 10 h 26"/>
                <a:gd name="T22" fmla="*/ 16 w 24"/>
                <a:gd name="T23" fmla="*/ 4 h 26"/>
                <a:gd name="T24" fmla="*/ 14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6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4 w 24"/>
                <a:gd name="T53" fmla="*/ 24 h 26"/>
                <a:gd name="T54" fmla="*/ 8 w 24"/>
                <a:gd name="T55" fmla="*/ 26 h 26"/>
                <a:gd name="T56" fmla="*/ 10 w 24"/>
                <a:gd name="T57" fmla="*/ 24 h 26"/>
                <a:gd name="T58" fmla="*/ 14 w 24"/>
                <a:gd name="T59" fmla="*/ 22 h 26"/>
                <a:gd name="T60" fmla="*/ 18 w 24"/>
                <a:gd name="T61" fmla="*/ 20 h 26"/>
                <a:gd name="T62" fmla="*/ 18 w 24"/>
                <a:gd name="T63" fmla="*/ 18 h 26"/>
                <a:gd name="T64" fmla="*/ 18 w 24"/>
                <a:gd name="T65" fmla="*/ 18 h 26"/>
                <a:gd name="T66" fmla="*/ 18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4 w 24"/>
                <a:gd name="T79" fmla="*/ 22 h 26"/>
                <a:gd name="T80" fmla="*/ 6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91"/>
            <p:cNvSpPr/>
            <p:nvPr/>
          </p:nvSpPr>
          <p:spPr bwMode="auto">
            <a:xfrm>
              <a:off x="4367530" y="2462530"/>
              <a:ext cx="19050" cy="41275"/>
            </a:xfrm>
            <a:custGeom>
              <a:avLst/>
              <a:gdLst>
                <a:gd name="T0" fmla="*/ 12 w 12"/>
                <a:gd name="T1" fmla="*/ 2 h 26"/>
                <a:gd name="T2" fmla="*/ 12 w 12"/>
                <a:gd name="T3" fmla="*/ 2 h 26"/>
                <a:gd name="T4" fmla="*/ 6 w 12"/>
                <a:gd name="T5" fmla="*/ 4 h 26"/>
                <a:gd name="T6" fmla="*/ 6 w 12"/>
                <a:gd name="T7" fmla="*/ 4 h 26"/>
                <a:gd name="T8" fmla="*/ 2 w 12"/>
                <a:gd name="T9" fmla="*/ 10 h 26"/>
                <a:gd name="T10" fmla="*/ 2 w 12"/>
                <a:gd name="T11" fmla="*/ 26 h 26"/>
                <a:gd name="T12" fmla="*/ 0 w 12"/>
                <a:gd name="T13" fmla="*/ 26 h 26"/>
                <a:gd name="T14" fmla="*/ 0 w 12"/>
                <a:gd name="T15" fmla="*/ 0 h 26"/>
                <a:gd name="T16" fmla="*/ 2 w 12"/>
                <a:gd name="T17" fmla="*/ 0 h 26"/>
                <a:gd name="T18" fmla="*/ 2 w 12"/>
                <a:gd name="T19" fmla="*/ 6 h 26"/>
                <a:gd name="T20" fmla="*/ 2 w 12"/>
                <a:gd name="T21" fmla="*/ 6 h 26"/>
                <a:gd name="T22" fmla="*/ 6 w 12"/>
                <a:gd name="T23" fmla="*/ 2 h 26"/>
                <a:gd name="T24" fmla="*/ 6 w 12"/>
                <a:gd name="T25" fmla="*/ 2 h 26"/>
                <a:gd name="T26" fmla="*/ 12 w 12"/>
                <a:gd name="T27" fmla="*/ 0 h 26"/>
                <a:gd name="T28" fmla="*/ 12 w 12"/>
                <a:gd name="T29" fmla="*/ 0 h 26"/>
                <a:gd name="T30" fmla="*/ 12 w 12"/>
                <a:gd name="T31" fmla="*/ 0 h 26"/>
                <a:gd name="T32" fmla="*/ 12 w 12"/>
                <a:gd name="T33" fmla="*/ 2 h 26"/>
                <a:gd name="T34" fmla="*/ 12 w 12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6">
                  <a:moveTo>
                    <a:pt x="12" y="2"/>
                  </a:moveTo>
                  <a:lnTo>
                    <a:pt x="1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92"/>
            <p:cNvSpPr/>
            <p:nvPr/>
          </p:nvSpPr>
          <p:spPr bwMode="auto">
            <a:xfrm>
              <a:off x="4389755" y="2494280"/>
              <a:ext cx="6350" cy="15875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6 h 10"/>
                <a:gd name="T4" fmla="*/ 0 w 4"/>
                <a:gd name="T5" fmla="*/ 6 h 10"/>
                <a:gd name="T6" fmla="*/ 0 w 4"/>
                <a:gd name="T7" fmla="*/ 0 h 10"/>
                <a:gd name="T8" fmla="*/ 4 w 4"/>
                <a:gd name="T9" fmla="*/ 0 h 10"/>
                <a:gd name="T10" fmla="*/ 4 w 4"/>
                <a:gd name="T11" fmla="*/ 6 h 10"/>
                <a:gd name="T12" fmla="*/ 2 w 4"/>
                <a:gd name="T13" fmla="*/ 10 h 10"/>
                <a:gd name="T14" fmla="*/ 2 w 4"/>
                <a:gd name="T15" fmla="*/ 10 h 10"/>
                <a:gd name="T16" fmla="*/ 2 w 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93"/>
            <p:cNvSpPr>
              <a:spLocks noEditPoints="1"/>
            </p:cNvSpPr>
            <p:nvPr/>
          </p:nvSpPr>
          <p:spPr bwMode="auto">
            <a:xfrm>
              <a:off x="4415155" y="2443480"/>
              <a:ext cx="19050" cy="73025"/>
            </a:xfrm>
            <a:custGeom>
              <a:avLst/>
              <a:gdLst>
                <a:gd name="T0" fmla="*/ 4 w 12"/>
                <a:gd name="T1" fmla="*/ 46 h 46"/>
                <a:gd name="T2" fmla="*/ 4 w 12"/>
                <a:gd name="T3" fmla="*/ 46 h 46"/>
                <a:gd name="T4" fmla="*/ 2 w 12"/>
                <a:gd name="T5" fmla="*/ 46 h 46"/>
                <a:gd name="T6" fmla="*/ 2 w 12"/>
                <a:gd name="T7" fmla="*/ 46 h 46"/>
                <a:gd name="T8" fmla="*/ 0 w 12"/>
                <a:gd name="T9" fmla="*/ 44 h 46"/>
                <a:gd name="T10" fmla="*/ 0 w 12"/>
                <a:gd name="T11" fmla="*/ 42 h 46"/>
                <a:gd name="T12" fmla="*/ 0 w 12"/>
                <a:gd name="T13" fmla="*/ 42 h 46"/>
                <a:gd name="T14" fmla="*/ 2 w 12"/>
                <a:gd name="T15" fmla="*/ 44 h 46"/>
                <a:gd name="T16" fmla="*/ 2 w 12"/>
                <a:gd name="T17" fmla="*/ 44 h 46"/>
                <a:gd name="T18" fmla="*/ 4 w 12"/>
                <a:gd name="T19" fmla="*/ 44 h 46"/>
                <a:gd name="T20" fmla="*/ 4 w 12"/>
                <a:gd name="T21" fmla="*/ 44 h 46"/>
                <a:gd name="T22" fmla="*/ 6 w 12"/>
                <a:gd name="T23" fmla="*/ 44 h 46"/>
                <a:gd name="T24" fmla="*/ 6 w 12"/>
                <a:gd name="T25" fmla="*/ 44 h 46"/>
                <a:gd name="T26" fmla="*/ 8 w 12"/>
                <a:gd name="T27" fmla="*/ 42 h 46"/>
                <a:gd name="T28" fmla="*/ 8 w 12"/>
                <a:gd name="T29" fmla="*/ 42 h 46"/>
                <a:gd name="T30" fmla="*/ 8 w 12"/>
                <a:gd name="T31" fmla="*/ 40 h 46"/>
                <a:gd name="T32" fmla="*/ 8 w 12"/>
                <a:gd name="T33" fmla="*/ 40 h 46"/>
                <a:gd name="T34" fmla="*/ 10 w 12"/>
                <a:gd name="T35" fmla="*/ 38 h 46"/>
                <a:gd name="T36" fmla="*/ 10 w 12"/>
                <a:gd name="T37" fmla="*/ 12 h 46"/>
                <a:gd name="T38" fmla="*/ 12 w 12"/>
                <a:gd name="T39" fmla="*/ 12 h 46"/>
                <a:gd name="T40" fmla="*/ 12 w 12"/>
                <a:gd name="T41" fmla="*/ 38 h 46"/>
                <a:gd name="T42" fmla="*/ 12 w 12"/>
                <a:gd name="T43" fmla="*/ 38 h 46"/>
                <a:gd name="T44" fmla="*/ 12 w 12"/>
                <a:gd name="T45" fmla="*/ 42 h 46"/>
                <a:gd name="T46" fmla="*/ 12 w 12"/>
                <a:gd name="T47" fmla="*/ 42 h 46"/>
                <a:gd name="T48" fmla="*/ 10 w 12"/>
                <a:gd name="T49" fmla="*/ 44 h 46"/>
                <a:gd name="T50" fmla="*/ 10 w 12"/>
                <a:gd name="T51" fmla="*/ 44 h 46"/>
                <a:gd name="T52" fmla="*/ 8 w 12"/>
                <a:gd name="T53" fmla="*/ 46 h 46"/>
                <a:gd name="T54" fmla="*/ 8 w 12"/>
                <a:gd name="T55" fmla="*/ 46 h 46"/>
                <a:gd name="T56" fmla="*/ 4 w 12"/>
                <a:gd name="T57" fmla="*/ 46 h 46"/>
                <a:gd name="T58" fmla="*/ 4 w 12"/>
                <a:gd name="T59" fmla="*/ 46 h 46"/>
                <a:gd name="T60" fmla="*/ 10 w 12"/>
                <a:gd name="T61" fmla="*/ 6 h 46"/>
                <a:gd name="T62" fmla="*/ 10 w 12"/>
                <a:gd name="T63" fmla="*/ 0 h 46"/>
                <a:gd name="T64" fmla="*/ 12 w 12"/>
                <a:gd name="T65" fmla="*/ 0 h 46"/>
                <a:gd name="T66" fmla="*/ 12 w 12"/>
                <a:gd name="T67" fmla="*/ 6 h 46"/>
                <a:gd name="T68" fmla="*/ 10 w 12"/>
                <a:gd name="T69" fmla="*/ 6 h 46"/>
                <a:gd name="T70" fmla="*/ 10 w 12"/>
                <a:gd name="T7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46">
                  <a:moveTo>
                    <a:pt x="4" y="46"/>
                  </a:moveTo>
                  <a:lnTo>
                    <a:pt x="4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4" y="46"/>
                  </a:lnTo>
                  <a:close/>
                  <a:moveTo>
                    <a:pt x="10" y="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94"/>
            <p:cNvSpPr/>
            <p:nvPr/>
          </p:nvSpPr>
          <p:spPr bwMode="auto">
            <a:xfrm>
              <a:off x="444690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0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4 w 24"/>
                <a:gd name="T35" fmla="*/ 22 h 26"/>
                <a:gd name="T36" fmla="*/ 14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95"/>
            <p:cNvSpPr/>
            <p:nvPr/>
          </p:nvSpPr>
          <p:spPr bwMode="auto">
            <a:xfrm>
              <a:off x="4491355" y="2462530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6 w 20"/>
                <a:gd name="T15" fmla="*/ 16 h 26"/>
                <a:gd name="T16" fmla="*/ 16 w 20"/>
                <a:gd name="T17" fmla="*/ 16 h 26"/>
                <a:gd name="T18" fmla="*/ 12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2 w 20"/>
                <a:gd name="T25" fmla="*/ 12 h 26"/>
                <a:gd name="T26" fmla="*/ 2 w 20"/>
                <a:gd name="T27" fmla="*/ 10 h 26"/>
                <a:gd name="T28" fmla="*/ 0 w 20"/>
                <a:gd name="T29" fmla="*/ 6 h 26"/>
                <a:gd name="T30" fmla="*/ 2 w 20"/>
                <a:gd name="T31" fmla="*/ 4 h 26"/>
                <a:gd name="T32" fmla="*/ 4 w 20"/>
                <a:gd name="T33" fmla="*/ 0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2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0 h 26"/>
                <a:gd name="T64" fmla="*/ 14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96"/>
            <p:cNvSpPr/>
            <p:nvPr/>
          </p:nvSpPr>
          <p:spPr bwMode="auto">
            <a:xfrm>
              <a:off x="4529455" y="2446655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6 w 14"/>
                <a:gd name="T25" fmla="*/ 34 h 36"/>
                <a:gd name="T26" fmla="*/ 6 w 14"/>
                <a:gd name="T27" fmla="*/ 34 h 36"/>
                <a:gd name="T28" fmla="*/ 4 w 14"/>
                <a:gd name="T29" fmla="*/ 34 h 36"/>
                <a:gd name="T30" fmla="*/ 4 w 14"/>
                <a:gd name="T31" fmla="*/ 34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97"/>
            <p:cNvSpPr>
              <a:spLocks noEditPoints="1"/>
            </p:cNvSpPr>
            <p:nvPr/>
          </p:nvSpPr>
          <p:spPr bwMode="auto">
            <a:xfrm>
              <a:off x="4554855" y="2462530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4 w 26"/>
                <a:gd name="T33" fmla="*/ 26 h 26"/>
                <a:gd name="T34" fmla="*/ 4 w 26"/>
                <a:gd name="T35" fmla="*/ 12 h 26"/>
                <a:gd name="T36" fmla="*/ 4 w 26"/>
                <a:gd name="T37" fmla="*/ 16 h 26"/>
                <a:gd name="T38" fmla="*/ 6 w 26"/>
                <a:gd name="T39" fmla="*/ 20 h 26"/>
                <a:gd name="T40" fmla="*/ 10 w 26"/>
                <a:gd name="T41" fmla="*/ 22 h 26"/>
                <a:gd name="T42" fmla="*/ 14 w 26"/>
                <a:gd name="T43" fmla="*/ 24 h 26"/>
                <a:gd name="T44" fmla="*/ 18 w 26"/>
                <a:gd name="T45" fmla="*/ 22 h 26"/>
                <a:gd name="T46" fmla="*/ 20 w 26"/>
                <a:gd name="T47" fmla="*/ 20 h 26"/>
                <a:gd name="T48" fmla="*/ 22 w 26"/>
                <a:gd name="T49" fmla="*/ 16 h 26"/>
                <a:gd name="T50" fmla="*/ 24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8 w 26"/>
                <a:gd name="T57" fmla="*/ 2 h 26"/>
                <a:gd name="T58" fmla="*/ 14 w 26"/>
                <a:gd name="T59" fmla="*/ 2 h 26"/>
                <a:gd name="T60" fmla="*/ 10 w 26"/>
                <a:gd name="T61" fmla="*/ 2 h 26"/>
                <a:gd name="T62" fmla="*/ 6 w 26"/>
                <a:gd name="T63" fmla="*/ 6 h 26"/>
                <a:gd name="T64" fmla="*/ 4 w 26"/>
                <a:gd name="T65" fmla="*/ 8 h 26"/>
                <a:gd name="T66" fmla="*/ 4 w 26"/>
                <a:gd name="T6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788"/>
            <p:cNvSpPr/>
            <p:nvPr/>
          </p:nvSpPr>
          <p:spPr bwMode="auto">
            <a:xfrm>
              <a:off x="4729163" y="3386138"/>
              <a:ext cx="82550" cy="88900"/>
            </a:xfrm>
            <a:custGeom>
              <a:avLst/>
              <a:gdLst>
                <a:gd name="T0" fmla="*/ 16 w 52"/>
                <a:gd name="T1" fmla="*/ 0 h 56"/>
                <a:gd name="T2" fmla="*/ 26 w 52"/>
                <a:gd name="T3" fmla="*/ 24 h 56"/>
                <a:gd name="T4" fmla="*/ 36 w 52"/>
                <a:gd name="T5" fmla="*/ 0 h 56"/>
                <a:gd name="T6" fmla="*/ 52 w 52"/>
                <a:gd name="T7" fmla="*/ 0 h 56"/>
                <a:gd name="T8" fmla="*/ 34 w 52"/>
                <a:gd name="T9" fmla="*/ 38 h 56"/>
                <a:gd name="T10" fmla="*/ 34 w 52"/>
                <a:gd name="T11" fmla="*/ 56 h 56"/>
                <a:gd name="T12" fmla="*/ 18 w 52"/>
                <a:gd name="T13" fmla="*/ 56 h 56"/>
                <a:gd name="T14" fmla="*/ 18 w 52"/>
                <a:gd name="T15" fmla="*/ 36 h 56"/>
                <a:gd name="T16" fmla="*/ 0 w 52"/>
                <a:gd name="T17" fmla="*/ 0 h 56"/>
                <a:gd name="T18" fmla="*/ 16 w 52"/>
                <a:gd name="T19" fmla="*/ 0 h 56"/>
                <a:gd name="T20" fmla="*/ 16 w 5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6">
                  <a:moveTo>
                    <a:pt x="16" y="0"/>
                  </a:moveTo>
                  <a:lnTo>
                    <a:pt x="26" y="24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34" y="38"/>
                  </a:lnTo>
                  <a:lnTo>
                    <a:pt x="34" y="56"/>
                  </a:lnTo>
                  <a:lnTo>
                    <a:pt x="18" y="56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789"/>
            <p:cNvSpPr>
              <a:spLocks noEditPoints="1"/>
            </p:cNvSpPr>
            <p:nvPr/>
          </p:nvSpPr>
          <p:spPr bwMode="auto">
            <a:xfrm>
              <a:off x="4805363" y="3408363"/>
              <a:ext cx="69850" cy="66675"/>
            </a:xfrm>
            <a:custGeom>
              <a:avLst/>
              <a:gdLst>
                <a:gd name="T0" fmla="*/ 22 w 44"/>
                <a:gd name="T1" fmla="*/ 42 h 42"/>
                <a:gd name="T2" fmla="*/ 22 w 44"/>
                <a:gd name="T3" fmla="*/ 42 h 42"/>
                <a:gd name="T4" fmla="*/ 12 w 44"/>
                <a:gd name="T5" fmla="*/ 40 h 42"/>
                <a:gd name="T6" fmla="*/ 12 w 44"/>
                <a:gd name="T7" fmla="*/ 40 h 42"/>
                <a:gd name="T8" fmla="*/ 4 w 44"/>
                <a:gd name="T9" fmla="*/ 36 h 42"/>
                <a:gd name="T10" fmla="*/ 4 w 44"/>
                <a:gd name="T11" fmla="*/ 36 h 42"/>
                <a:gd name="T12" fmla="*/ 0 w 44"/>
                <a:gd name="T13" fmla="*/ 30 h 42"/>
                <a:gd name="T14" fmla="*/ 0 w 44"/>
                <a:gd name="T15" fmla="*/ 30 h 42"/>
                <a:gd name="T16" fmla="*/ 0 w 44"/>
                <a:gd name="T17" fmla="*/ 20 h 42"/>
                <a:gd name="T18" fmla="*/ 0 w 44"/>
                <a:gd name="T19" fmla="*/ 20 h 42"/>
                <a:gd name="T20" fmla="*/ 0 w 44"/>
                <a:gd name="T21" fmla="*/ 12 h 42"/>
                <a:gd name="T22" fmla="*/ 0 w 44"/>
                <a:gd name="T23" fmla="*/ 12 h 42"/>
                <a:gd name="T24" fmla="*/ 4 w 44"/>
                <a:gd name="T25" fmla="*/ 6 h 42"/>
                <a:gd name="T26" fmla="*/ 4 w 44"/>
                <a:gd name="T27" fmla="*/ 6 h 42"/>
                <a:gd name="T28" fmla="*/ 12 w 44"/>
                <a:gd name="T29" fmla="*/ 2 h 42"/>
                <a:gd name="T30" fmla="*/ 12 w 44"/>
                <a:gd name="T31" fmla="*/ 2 h 42"/>
                <a:gd name="T32" fmla="*/ 22 w 44"/>
                <a:gd name="T33" fmla="*/ 0 h 42"/>
                <a:gd name="T34" fmla="*/ 22 w 44"/>
                <a:gd name="T35" fmla="*/ 0 h 42"/>
                <a:gd name="T36" fmla="*/ 32 w 44"/>
                <a:gd name="T37" fmla="*/ 2 h 42"/>
                <a:gd name="T38" fmla="*/ 32 w 44"/>
                <a:gd name="T39" fmla="*/ 2 h 42"/>
                <a:gd name="T40" fmla="*/ 38 w 44"/>
                <a:gd name="T41" fmla="*/ 6 h 42"/>
                <a:gd name="T42" fmla="*/ 38 w 44"/>
                <a:gd name="T43" fmla="*/ 6 h 42"/>
                <a:gd name="T44" fmla="*/ 42 w 44"/>
                <a:gd name="T45" fmla="*/ 12 h 42"/>
                <a:gd name="T46" fmla="*/ 42 w 44"/>
                <a:gd name="T47" fmla="*/ 12 h 42"/>
                <a:gd name="T48" fmla="*/ 44 w 44"/>
                <a:gd name="T49" fmla="*/ 20 h 42"/>
                <a:gd name="T50" fmla="*/ 44 w 44"/>
                <a:gd name="T51" fmla="*/ 20 h 42"/>
                <a:gd name="T52" fmla="*/ 42 w 44"/>
                <a:gd name="T53" fmla="*/ 30 h 42"/>
                <a:gd name="T54" fmla="*/ 42 w 44"/>
                <a:gd name="T55" fmla="*/ 30 h 42"/>
                <a:gd name="T56" fmla="*/ 38 w 44"/>
                <a:gd name="T57" fmla="*/ 36 h 42"/>
                <a:gd name="T58" fmla="*/ 38 w 44"/>
                <a:gd name="T59" fmla="*/ 36 h 42"/>
                <a:gd name="T60" fmla="*/ 32 w 44"/>
                <a:gd name="T61" fmla="*/ 40 h 42"/>
                <a:gd name="T62" fmla="*/ 32 w 44"/>
                <a:gd name="T63" fmla="*/ 40 h 42"/>
                <a:gd name="T64" fmla="*/ 22 w 44"/>
                <a:gd name="T65" fmla="*/ 42 h 42"/>
                <a:gd name="T66" fmla="*/ 22 w 44"/>
                <a:gd name="T67" fmla="*/ 42 h 42"/>
                <a:gd name="T68" fmla="*/ 14 w 44"/>
                <a:gd name="T69" fmla="*/ 20 h 42"/>
                <a:gd name="T70" fmla="*/ 14 w 44"/>
                <a:gd name="T71" fmla="*/ 20 h 42"/>
                <a:gd name="T72" fmla="*/ 14 w 44"/>
                <a:gd name="T73" fmla="*/ 24 h 42"/>
                <a:gd name="T74" fmla="*/ 16 w 44"/>
                <a:gd name="T75" fmla="*/ 28 h 42"/>
                <a:gd name="T76" fmla="*/ 16 w 44"/>
                <a:gd name="T77" fmla="*/ 28 h 42"/>
                <a:gd name="T78" fmla="*/ 18 w 44"/>
                <a:gd name="T79" fmla="*/ 30 h 42"/>
                <a:gd name="T80" fmla="*/ 22 w 44"/>
                <a:gd name="T81" fmla="*/ 30 h 42"/>
                <a:gd name="T82" fmla="*/ 22 w 44"/>
                <a:gd name="T83" fmla="*/ 30 h 42"/>
                <a:gd name="T84" fmla="*/ 24 w 44"/>
                <a:gd name="T85" fmla="*/ 30 h 42"/>
                <a:gd name="T86" fmla="*/ 26 w 44"/>
                <a:gd name="T87" fmla="*/ 28 h 42"/>
                <a:gd name="T88" fmla="*/ 26 w 44"/>
                <a:gd name="T89" fmla="*/ 28 h 42"/>
                <a:gd name="T90" fmla="*/ 28 w 44"/>
                <a:gd name="T91" fmla="*/ 24 h 42"/>
                <a:gd name="T92" fmla="*/ 28 w 44"/>
                <a:gd name="T93" fmla="*/ 20 h 42"/>
                <a:gd name="T94" fmla="*/ 28 w 44"/>
                <a:gd name="T95" fmla="*/ 20 h 42"/>
                <a:gd name="T96" fmla="*/ 28 w 44"/>
                <a:gd name="T97" fmla="*/ 18 h 42"/>
                <a:gd name="T98" fmla="*/ 26 w 44"/>
                <a:gd name="T99" fmla="*/ 14 h 42"/>
                <a:gd name="T100" fmla="*/ 26 w 44"/>
                <a:gd name="T101" fmla="*/ 14 h 42"/>
                <a:gd name="T102" fmla="*/ 24 w 44"/>
                <a:gd name="T103" fmla="*/ 12 h 42"/>
                <a:gd name="T104" fmla="*/ 22 w 44"/>
                <a:gd name="T105" fmla="*/ 12 h 42"/>
                <a:gd name="T106" fmla="*/ 22 w 44"/>
                <a:gd name="T107" fmla="*/ 12 h 42"/>
                <a:gd name="T108" fmla="*/ 18 w 44"/>
                <a:gd name="T109" fmla="*/ 12 h 42"/>
                <a:gd name="T110" fmla="*/ 16 w 44"/>
                <a:gd name="T111" fmla="*/ 14 h 42"/>
                <a:gd name="T112" fmla="*/ 16 w 44"/>
                <a:gd name="T113" fmla="*/ 14 h 42"/>
                <a:gd name="T114" fmla="*/ 14 w 44"/>
                <a:gd name="T115" fmla="*/ 18 h 42"/>
                <a:gd name="T116" fmla="*/ 14 w 44"/>
                <a:gd name="T117" fmla="*/ 20 h 42"/>
                <a:gd name="T118" fmla="*/ 14 w 44"/>
                <a:gd name="T11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790"/>
            <p:cNvSpPr/>
            <p:nvPr/>
          </p:nvSpPr>
          <p:spPr bwMode="auto">
            <a:xfrm>
              <a:off x="4881563" y="3408363"/>
              <a:ext cx="73025" cy="66675"/>
            </a:xfrm>
            <a:custGeom>
              <a:avLst/>
              <a:gdLst>
                <a:gd name="T0" fmla="*/ 14 w 46"/>
                <a:gd name="T1" fmla="*/ 42 h 42"/>
                <a:gd name="T2" fmla="*/ 14 w 46"/>
                <a:gd name="T3" fmla="*/ 42 h 42"/>
                <a:gd name="T4" fmla="*/ 8 w 46"/>
                <a:gd name="T5" fmla="*/ 42 h 42"/>
                <a:gd name="T6" fmla="*/ 4 w 46"/>
                <a:gd name="T7" fmla="*/ 38 h 42"/>
                <a:gd name="T8" fmla="*/ 4 w 46"/>
                <a:gd name="T9" fmla="*/ 38 h 42"/>
                <a:gd name="T10" fmla="*/ 2 w 46"/>
                <a:gd name="T11" fmla="*/ 34 h 42"/>
                <a:gd name="T12" fmla="*/ 0 w 46"/>
                <a:gd name="T13" fmla="*/ 28 h 42"/>
                <a:gd name="T14" fmla="*/ 0 w 46"/>
                <a:gd name="T15" fmla="*/ 0 h 42"/>
                <a:gd name="T16" fmla="*/ 16 w 46"/>
                <a:gd name="T17" fmla="*/ 0 h 42"/>
                <a:gd name="T18" fmla="*/ 16 w 46"/>
                <a:gd name="T19" fmla="*/ 24 h 42"/>
                <a:gd name="T20" fmla="*/ 16 w 46"/>
                <a:gd name="T21" fmla="*/ 24 h 42"/>
                <a:gd name="T22" fmla="*/ 16 w 46"/>
                <a:gd name="T23" fmla="*/ 28 h 42"/>
                <a:gd name="T24" fmla="*/ 16 w 46"/>
                <a:gd name="T25" fmla="*/ 28 h 42"/>
                <a:gd name="T26" fmla="*/ 20 w 46"/>
                <a:gd name="T27" fmla="*/ 30 h 42"/>
                <a:gd name="T28" fmla="*/ 20 w 46"/>
                <a:gd name="T29" fmla="*/ 30 h 42"/>
                <a:gd name="T30" fmla="*/ 24 w 46"/>
                <a:gd name="T31" fmla="*/ 28 h 42"/>
                <a:gd name="T32" fmla="*/ 24 w 46"/>
                <a:gd name="T33" fmla="*/ 28 h 42"/>
                <a:gd name="T34" fmla="*/ 28 w 46"/>
                <a:gd name="T35" fmla="*/ 26 h 42"/>
                <a:gd name="T36" fmla="*/ 28 w 46"/>
                <a:gd name="T37" fmla="*/ 0 h 42"/>
                <a:gd name="T38" fmla="*/ 42 w 46"/>
                <a:gd name="T39" fmla="*/ 0 h 42"/>
                <a:gd name="T40" fmla="*/ 42 w 46"/>
                <a:gd name="T41" fmla="*/ 26 h 42"/>
                <a:gd name="T42" fmla="*/ 42 w 46"/>
                <a:gd name="T43" fmla="*/ 26 h 42"/>
                <a:gd name="T44" fmla="*/ 44 w 46"/>
                <a:gd name="T45" fmla="*/ 28 h 42"/>
                <a:gd name="T46" fmla="*/ 44 w 46"/>
                <a:gd name="T47" fmla="*/ 28 h 42"/>
                <a:gd name="T48" fmla="*/ 46 w 46"/>
                <a:gd name="T49" fmla="*/ 28 h 42"/>
                <a:gd name="T50" fmla="*/ 46 w 46"/>
                <a:gd name="T51" fmla="*/ 42 h 42"/>
                <a:gd name="T52" fmla="*/ 46 w 46"/>
                <a:gd name="T53" fmla="*/ 42 h 42"/>
                <a:gd name="T54" fmla="*/ 42 w 46"/>
                <a:gd name="T55" fmla="*/ 42 h 42"/>
                <a:gd name="T56" fmla="*/ 42 w 46"/>
                <a:gd name="T57" fmla="*/ 42 h 42"/>
                <a:gd name="T58" fmla="*/ 38 w 46"/>
                <a:gd name="T59" fmla="*/ 42 h 42"/>
                <a:gd name="T60" fmla="*/ 38 w 46"/>
                <a:gd name="T61" fmla="*/ 42 h 42"/>
                <a:gd name="T62" fmla="*/ 32 w 46"/>
                <a:gd name="T63" fmla="*/ 40 h 42"/>
                <a:gd name="T64" fmla="*/ 30 w 46"/>
                <a:gd name="T65" fmla="*/ 36 h 42"/>
                <a:gd name="T66" fmla="*/ 30 w 46"/>
                <a:gd name="T67" fmla="*/ 36 h 42"/>
                <a:gd name="T68" fmla="*/ 30 w 46"/>
                <a:gd name="T69" fmla="*/ 36 h 42"/>
                <a:gd name="T70" fmla="*/ 22 w 46"/>
                <a:gd name="T71" fmla="*/ 40 h 42"/>
                <a:gd name="T72" fmla="*/ 22 w 46"/>
                <a:gd name="T73" fmla="*/ 40 h 42"/>
                <a:gd name="T74" fmla="*/ 14 w 46"/>
                <a:gd name="T75" fmla="*/ 42 h 42"/>
                <a:gd name="T76" fmla="*/ 14 w 46"/>
                <a:gd name="T7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2">
                  <a:moveTo>
                    <a:pt x="14" y="42"/>
                  </a:moveTo>
                  <a:lnTo>
                    <a:pt x="14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791"/>
            <p:cNvSpPr/>
            <p:nvPr/>
          </p:nvSpPr>
          <p:spPr bwMode="auto">
            <a:xfrm>
              <a:off x="4964113" y="3408363"/>
              <a:ext cx="44450" cy="66675"/>
            </a:xfrm>
            <a:custGeom>
              <a:avLst/>
              <a:gdLst>
                <a:gd name="T0" fmla="*/ 28 w 28"/>
                <a:gd name="T1" fmla="*/ 14 h 42"/>
                <a:gd name="T2" fmla="*/ 28 w 28"/>
                <a:gd name="T3" fmla="*/ 14 h 42"/>
                <a:gd name="T4" fmla="*/ 20 w 28"/>
                <a:gd name="T5" fmla="*/ 14 h 42"/>
                <a:gd name="T6" fmla="*/ 20 w 28"/>
                <a:gd name="T7" fmla="*/ 14 h 42"/>
                <a:gd name="T8" fmla="*/ 14 w 28"/>
                <a:gd name="T9" fmla="*/ 18 h 42"/>
                <a:gd name="T10" fmla="*/ 14 w 28"/>
                <a:gd name="T11" fmla="*/ 42 h 42"/>
                <a:gd name="T12" fmla="*/ 0 w 28"/>
                <a:gd name="T13" fmla="*/ 42 h 42"/>
                <a:gd name="T14" fmla="*/ 0 w 28"/>
                <a:gd name="T15" fmla="*/ 0 h 42"/>
                <a:gd name="T16" fmla="*/ 14 w 28"/>
                <a:gd name="T17" fmla="*/ 0 h 42"/>
                <a:gd name="T18" fmla="*/ 14 w 28"/>
                <a:gd name="T19" fmla="*/ 8 h 42"/>
                <a:gd name="T20" fmla="*/ 14 w 28"/>
                <a:gd name="T21" fmla="*/ 8 h 42"/>
                <a:gd name="T22" fmla="*/ 18 w 28"/>
                <a:gd name="T23" fmla="*/ 2 h 42"/>
                <a:gd name="T24" fmla="*/ 18 w 28"/>
                <a:gd name="T25" fmla="*/ 2 h 42"/>
                <a:gd name="T26" fmla="*/ 26 w 28"/>
                <a:gd name="T27" fmla="*/ 0 h 42"/>
                <a:gd name="T28" fmla="*/ 26 w 28"/>
                <a:gd name="T29" fmla="*/ 0 h 42"/>
                <a:gd name="T30" fmla="*/ 28 w 28"/>
                <a:gd name="T31" fmla="*/ 0 h 42"/>
                <a:gd name="T32" fmla="*/ 28 w 28"/>
                <a:gd name="T33" fmla="*/ 14 h 42"/>
                <a:gd name="T34" fmla="*/ 28 w 28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2">
                  <a:moveTo>
                    <a:pt x="28" y="14"/>
                  </a:moveTo>
                  <a:lnTo>
                    <a:pt x="2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92"/>
            <p:cNvSpPr/>
            <p:nvPr/>
          </p:nvSpPr>
          <p:spPr bwMode="auto">
            <a:xfrm>
              <a:off x="5033963" y="3386138"/>
              <a:ext cx="73025" cy="88900"/>
            </a:xfrm>
            <a:custGeom>
              <a:avLst/>
              <a:gdLst>
                <a:gd name="T0" fmla="*/ 46 w 46"/>
                <a:gd name="T1" fmla="*/ 14 h 56"/>
                <a:gd name="T2" fmla="*/ 30 w 46"/>
                <a:gd name="T3" fmla="*/ 14 h 56"/>
                <a:gd name="T4" fmla="*/ 30 w 46"/>
                <a:gd name="T5" fmla="*/ 56 h 56"/>
                <a:gd name="T6" fmla="*/ 16 w 46"/>
                <a:gd name="T7" fmla="*/ 56 h 56"/>
                <a:gd name="T8" fmla="*/ 16 w 46"/>
                <a:gd name="T9" fmla="*/ 14 h 56"/>
                <a:gd name="T10" fmla="*/ 0 w 46"/>
                <a:gd name="T11" fmla="*/ 14 h 56"/>
                <a:gd name="T12" fmla="*/ 0 w 46"/>
                <a:gd name="T13" fmla="*/ 0 h 56"/>
                <a:gd name="T14" fmla="*/ 46 w 46"/>
                <a:gd name="T15" fmla="*/ 0 h 56"/>
                <a:gd name="T16" fmla="*/ 46 w 46"/>
                <a:gd name="T17" fmla="*/ 14 h 56"/>
                <a:gd name="T18" fmla="*/ 46 w 46"/>
                <a:gd name="T1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6">
                  <a:moveTo>
                    <a:pt x="46" y="14"/>
                  </a:moveTo>
                  <a:lnTo>
                    <a:pt x="30" y="14"/>
                  </a:lnTo>
                  <a:lnTo>
                    <a:pt x="30" y="56"/>
                  </a:lnTo>
                  <a:lnTo>
                    <a:pt x="16" y="56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93"/>
            <p:cNvSpPr>
              <a:spLocks noEditPoints="1"/>
            </p:cNvSpPr>
            <p:nvPr/>
          </p:nvSpPr>
          <p:spPr bwMode="auto">
            <a:xfrm>
              <a:off x="5113338" y="3382963"/>
              <a:ext cx="25400" cy="92075"/>
            </a:xfrm>
            <a:custGeom>
              <a:avLst/>
              <a:gdLst>
                <a:gd name="T0" fmla="*/ 0 w 16"/>
                <a:gd name="T1" fmla="*/ 58 h 58"/>
                <a:gd name="T2" fmla="*/ 0 w 16"/>
                <a:gd name="T3" fmla="*/ 16 h 58"/>
                <a:gd name="T4" fmla="*/ 16 w 16"/>
                <a:gd name="T5" fmla="*/ 16 h 58"/>
                <a:gd name="T6" fmla="*/ 16 w 16"/>
                <a:gd name="T7" fmla="*/ 58 h 58"/>
                <a:gd name="T8" fmla="*/ 0 w 16"/>
                <a:gd name="T9" fmla="*/ 58 h 58"/>
                <a:gd name="T10" fmla="*/ 0 w 16"/>
                <a:gd name="T11" fmla="*/ 58 h 58"/>
                <a:gd name="T12" fmla="*/ 0 w 16"/>
                <a:gd name="T13" fmla="*/ 12 h 58"/>
                <a:gd name="T14" fmla="*/ 0 w 16"/>
                <a:gd name="T15" fmla="*/ 0 h 58"/>
                <a:gd name="T16" fmla="*/ 16 w 16"/>
                <a:gd name="T17" fmla="*/ 0 h 58"/>
                <a:gd name="T18" fmla="*/ 16 w 16"/>
                <a:gd name="T19" fmla="*/ 12 h 58"/>
                <a:gd name="T20" fmla="*/ 0 w 16"/>
                <a:gd name="T21" fmla="*/ 12 h 58"/>
                <a:gd name="T22" fmla="*/ 0 w 16"/>
                <a:gd name="T23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8">
                  <a:moveTo>
                    <a:pt x="0" y="58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58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94"/>
            <p:cNvSpPr/>
            <p:nvPr/>
          </p:nvSpPr>
          <p:spPr bwMode="auto">
            <a:xfrm>
              <a:off x="5145088" y="3389313"/>
              <a:ext cx="50800" cy="85725"/>
            </a:xfrm>
            <a:custGeom>
              <a:avLst/>
              <a:gdLst>
                <a:gd name="T0" fmla="*/ 32 w 32"/>
                <a:gd name="T1" fmla="*/ 52 h 54"/>
                <a:gd name="T2" fmla="*/ 32 w 32"/>
                <a:gd name="T3" fmla="*/ 52 h 54"/>
                <a:gd name="T4" fmla="*/ 26 w 32"/>
                <a:gd name="T5" fmla="*/ 54 h 54"/>
                <a:gd name="T6" fmla="*/ 26 w 32"/>
                <a:gd name="T7" fmla="*/ 54 h 54"/>
                <a:gd name="T8" fmla="*/ 18 w 32"/>
                <a:gd name="T9" fmla="*/ 54 h 54"/>
                <a:gd name="T10" fmla="*/ 18 w 32"/>
                <a:gd name="T11" fmla="*/ 54 h 54"/>
                <a:gd name="T12" fmla="*/ 14 w 32"/>
                <a:gd name="T13" fmla="*/ 54 h 54"/>
                <a:gd name="T14" fmla="*/ 14 w 32"/>
                <a:gd name="T15" fmla="*/ 54 h 54"/>
                <a:gd name="T16" fmla="*/ 10 w 32"/>
                <a:gd name="T17" fmla="*/ 52 h 54"/>
                <a:gd name="T18" fmla="*/ 10 w 32"/>
                <a:gd name="T19" fmla="*/ 52 h 54"/>
                <a:gd name="T20" fmla="*/ 6 w 32"/>
                <a:gd name="T21" fmla="*/ 48 h 54"/>
                <a:gd name="T22" fmla="*/ 6 w 32"/>
                <a:gd name="T23" fmla="*/ 48 h 54"/>
                <a:gd name="T24" fmla="*/ 6 w 32"/>
                <a:gd name="T25" fmla="*/ 42 h 54"/>
                <a:gd name="T26" fmla="*/ 6 w 32"/>
                <a:gd name="T27" fmla="*/ 24 h 54"/>
                <a:gd name="T28" fmla="*/ 0 w 32"/>
                <a:gd name="T29" fmla="*/ 24 h 54"/>
                <a:gd name="T30" fmla="*/ 0 w 32"/>
                <a:gd name="T31" fmla="*/ 12 h 54"/>
                <a:gd name="T32" fmla="*/ 6 w 32"/>
                <a:gd name="T33" fmla="*/ 12 h 54"/>
                <a:gd name="T34" fmla="*/ 6 w 32"/>
                <a:gd name="T35" fmla="*/ 0 h 54"/>
                <a:gd name="T36" fmla="*/ 20 w 32"/>
                <a:gd name="T37" fmla="*/ 0 h 54"/>
                <a:gd name="T38" fmla="*/ 20 w 32"/>
                <a:gd name="T39" fmla="*/ 12 h 54"/>
                <a:gd name="T40" fmla="*/ 28 w 32"/>
                <a:gd name="T41" fmla="*/ 12 h 54"/>
                <a:gd name="T42" fmla="*/ 28 w 32"/>
                <a:gd name="T43" fmla="*/ 24 h 54"/>
                <a:gd name="T44" fmla="*/ 20 w 32"/>
                <a:gd name="T45" fmla="*/ 24 h 54"/>
                <a:gd name="T46" fmla="*/ 20 w 32"/>
                <a:gd name="T47" fmla="*/ 38 h 54"/>
                <a:gd name="T48" fmla="*/ 20 w 32"/>
                <a:gd name="T49" fmla="*/ 38 h 54"/>
                <a:gd name="T50" fmla="*/ 22 w 32"/>
                <a:gd name="T51" fmla="*/ 40 h 54"/>
                <a:gd name="T52" fmla="*/ 22 w 32"/>
                <a:gd name="T53" fmla="*/ 40 h 54"/>
                <a:gd name="T54" fmla="*/ 24 w 32"/>
                <a:gd name="T55" fmla="*/ 40 h 54"/>
                <a:gd name="T56" fmla="*/ 24 w 32"/>
                <a:gd name="T57" fmla="*/ 40 h 54"/>
                <a:gd name="T58" fmla="*/ 26 w 32"/>
                <a:gd name="T59" fmla="*/ 40 h 54"/>
                <a:gd name="T60" fmla="*/ 26 w 32"/>
                <a:gd name="T61" fmla="*/ 40 h 54"/>
                <a:gd name="T62" fmla="*/ 30 w 32"/>
                <a:gd name="T63" fmla="*/ 40 h 54"/>
                <a:gd name="T64" fmla="*/ 32 w 32"/>
                <a:gd name="T65" fmla="*/ 52 h 54"/>
                <a:gd name="T66" fmla="*/ 32 w 32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4">
                  <a:moveTo>
                    <a:pt x="32" y="52"/>
                  </a:moveTo>
                  <a:lnTo>
                    <a:pt x="32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0" y="2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95"/>
            <p:cNvSpPr/>
            <p:nvPr/>
          </p:nvSpPr>
          <p:spPr bwMode="auto">
            <a:xfrm>
              <a:off x="5202238" y="3382963"/>
              <a:ext cx="38100" cy="92075"/>
            </a:xfrm>
            <a:custGeom>
              <a:avLst/>
              <a:gdLst>
                <a:gd name="T0" fmla="*/ 0 w 24"/>
                <a:gd name="T1" fmla="*/ 0 h 58"/>
                <a:gd name="T2" fmla="*/ 14 w 24"/>
                <a:gd name="T3" fmla="*/ 0 h 58"/>
                <a:gd name="T4" fmla="*/ 14 w 24"/>
                <a:gd name="T5" fmla="*/ 40 h 58"/>
                <a:gd name="T6" fmla="*/ 14 w 24"/>
                <a:gd name="T7" fmla="*/ 40 h 58"/>
                <a:gd name="T8" fmla="*/ 16 w 24"/>
                <a:gd name="T9" fmla="*/ 44 h 58"/>
                <a:gd name="T10" fmla="*/ 18 w 24"/>
                <a:gd name="T11" fmla="*/ 44 h 58"/>
                <a:gd name="T12" fmla="*/ 18 w 24"/>
                <a:gd name="T13" fmla="*/ 44 h 58"/>
                <a:gd name="T14" fmla="*/ 20 w 24"/>
                <a:gd name="T15" fmla="*/ 44 h 58"/>
                <a:gd name="T16" fmla="*/ 20 w 24"/>
                <a:gd name="T17" fmla="*/ 44 h 58"/>
                <a:gd name="T18" fmla="*/ 22 w 24"/>
                <a:gd name="T19" fmla="*/ 44 h 58"/>
                <a:gd name="T20" fmla="*/ 24 w 24"/>
                <a:gd name="T21" fmla="*/ 56 h 58"/>
                <a:gd name="T22" fmla="*/ 24 w 24"/>
                <a:gd name="T23" fmla="*/ 56 h 58"/>
                <a:gd name="T24" fmla="*/ 18 w 24"/>
                <a:gd name="T25" fmla="*/ 58 h 58"/>
                <a:gd name="T26" fmla="*/ 18 w 24"/>
                <a:gd name="T27" fmla="*/ 58 h 58"/>
                <a:gd name="T28" fmla="*/ 12 w 24"/>
                <a:gd name="T29" fmla="*/ 58 h 58"/>
                <a:gd name="T30" fmla="*/ 12 w 24"/>
                <a:gd name="T31" fmla="*/ 58 h 58"/>
                <a:gd name="T32" fmla="*/ 6 w 24"/>
                <a:gd name="T33" fmla="*/ 58 h 58"/>
                <a:gd name="T34" fmla="*/ 4 w 24"/>
                <a:gd name="T35" fmla="*/ 56 h 58"/>
                <a:gd name="T36" fmla="*/ 4 w 24"/>
                <a:gd name="T37" fmla="*/ 56 h 58"/>
                <a:gd name="T38" fmla="*/ 0 w 24"/>
                <a:gd name="T39" fmla="*/ 52 h 58"/>
                <a:gd name="T40" fmla="*/ 0 w 24"/>
                <a:gd name="T41" fmla="*/ 46 h 58"/>
                <a:gd name="T42" fmla="*/ 0 w 24"/>
                <a:gd name="T43" fmla="*/ 0 h 58"/>
                <a:gd name="T44" fmla="*/ 0 w 24"/>
                <a:gd name="T4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58">
                  <a:moveTo>
                    <a:pt x="0" y="0"/>
                  </a:moveTo>
                  <a:lnTo>
                    <a:pt x="14" y="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96"/>
            <p:cNvSpPr>
              <a:spLocks noEditPoints="1"/>
            </p:cNvSpPr>
            <p:nvPr/>
          </p:nvSpPr>
          <p:spPr bwMode="auto">
            <a:xfrm>
              <a:off x="5243513" y="3408363"/>
              <a:ext cx="69850" cy="66675"/>
            </a:xfrm>
            <a:custGeom>
              <a:avLst/>
              <a:gdLst>
                <a:gd name="T0" fmla="*/ 22 w 44"/>
                <a:gd name="T1" fmla="*/ 42 h 42"/>
                <a:gd name="T2" fmla="*/ 22 w 44"/>
                <a:gd name="T3" fmla="*/ 42 h 42"/>
                <a:gd name="T4" fmla="*/ 12 w 44"/>
                <a:gd name="T5" fmla="*/ 40 h 42"/>
                <a:gd name="T6" fmla="*/ 12 w 44"/>
                <a:gd name="T7" fmla="*/ 40 h 42"/>
                <a:gd name="T8" fmla="*/ 6 w 44"/>
                <a:gd name="T9" fmla="*/ 36 h 42"/>
                <a:gd name="T10" fmla="*/ 6 w 44"/>
                <a:gd name="T11" fmla="*/ 36 h 42"/>
                <a:gd name="T12" fmla="*/ 2 w 44"/>
                <a:gd name="T13" fmla="*/ 30 h 42"/>
                <a:gd name="T14" fmla="*/ 2 w 44"/>
                <a:gd name="T15" fmla="*/ 30 h 42"/>
                <a:gd name="T16" fmla="*/ 0 w 44"/>
                <a:gd name="T17" fmla="*/ 22 h 42"/>
                <a:gd name="T18" fmla="*/ 0 w 44"/>
                <a:gd name="T19" fmla="*/ 22 h 42"/>
                <a:gd name="T20" fmla="*/ 2 w 44"/>
                <a:gd name="T21" fmla="*/ 14 h 42"/>
                <a:gd name="T22" fmla="*/ 2 w 44"/>
                <a:gd name="T23" fmla="*/ 14 h 42"/>
                <a:gd name="T24" fmla="*/ 6 w 44"/>
                <a:gd name="T25" fmla="*/ 6 h 42"/>
                <a:gd name="T26" fmla="*/ 6 w 44"/>
                <a:gd name="T27" fmla="*/ 6 h 42"/>
                <a:gd name="T28" fmla="*/ 12 w 44"/>
                <a:gd name="T29" fmla="*/ 2 h 42"/>
                <a:gd name="T30" fmla="*/ 12 w 44"/>
                <a:gd name="T31" fmla="*/ 2 h 42"/>
                <a:gd name="T32" fmla="*/ 22 w 44"/>
                <a:gd name="T33" fmla="*/ 0 h 42"/>
                <a:gd name="T34" fmla="*/ 22 w 44"/>
                <a:gd name="T35" fmla="*/ 0 h 42"/>
                <a:gd name="T36" fmla="*/ 32 w 44"/>
                <a:gd name="T37" fmla="*/ 2 h 42"/>
                <a:gd name="T38" fmla="*/ 32 w 44"/>
                <a:gd name="T39" fmla="*/ 2 h 42"/>
                <a:gd name="T40" fmla="*/ 38 w 44"/>
                <a:gd name="T41" fmla="*/ 6 h 42"/>
                <a:gd name="T42" fmla="*/ 38 w 44"/>
                <a:gd name="T43" fmla="*/ 6 h 42"/>
                <a:gd name="T44" fmla="*/ 44 w 44"/>
                <a:gd name="T45" fmla="*/ 12 h 42"/>
                <a:gd name="T46" fmla="*/ 44 w 44"/>
                <a:gd name="T47" fmla="*/ 12 h 42"/>
                <a:gd name="T48" fmla="*/ 44 w 44"/>
                <a:gd name="T49" fmla="*/ 20 h 42"/>
                <a:gd name="T50" fmla="*/ 44 w 44"/>
                <a:gd name="T51" fmla="*/ 20 h 42"/>
                <a:gd name="T52" fmla="*/ 44 w 44"/>
                <a:gd name="T53" fmla="*/ 24 h 42"/>
                <a:gd name="T54" fmla="*/ 44 w 44"/>
                <a:gd name="T55" fmla="*/ 24 h 42"/>
                <a:gd name="T56" fmla="*/ 44 w 44"/>
                <a:gd name="T57" fmla="*/ 26 h 42"/>
                <a:gd name="T58" fmla="*/ 16 w 44"/>
                <a:gd name="T59" fmla="*/ 26 h 42"/>
                <a:gd name="T60" fmla="*/ 16 w 44"/>
                <a:gd name="T61" fmla="*/ 26 h 42"/>
                <a:gd name="T62" fmla="*/ 16 w 44"/>
                <a:gd name="T63" fmla="*/ 28 h 42"/>
                <a:gd name="T64" fmla="*/ 18 w 44"/>
                <a:gd name="T65" fmla="*/ 30 h 42"/>
                <a:gd name="T66" fmla="*/ 18 w 44"/>
                <a:gd name="T67" fmla="*/ 30 h 42"/>
                <a:gd name="T68" fmla="*/ 22 w 44"/>
                <a:gd name="T69" fmla="*/ 32 h 42"/>
                <a:gd name="T70" fmla="*/ 22 w 44"/>
                <a:gd name="T71" fmla="*/ 32 h 42"/>
                <a:gd name="T72" fmla="*/ 28 w 44"/>
                <a:gd name="T73" fmla="*/ 30 h 42"/>
                <a:gd name="T74" fmla="*/ 28 w 44"/>
                <a:gd name="T75" fmla="*/ 30 h 42"/>
                <a:gd name="T76" fmla="*/ 30 w 44"/>
                <a:gd name="T77" fmla="*/ 28 h 42"/>
                <a:gd name="T78" fmla="*/ 42 w 44"/>
                <a:gd name="T79" fmla="*/ 32 h 42"/>
                <a:gd name="T80" fmla="*/ 42 w 44"/>
                <a:gd name="T81" fmla="*/ 32 h 42"/>
                <a:gd name="T82" fmla="*/ 40 w 44"/>
                <a:gd name="T83" fmla="*/ 36 h 42"/>
                <a:gd name="T84" fmla="*/ 34 w 44"/>
                <a:gd name="T85" fmla="*/ 40 h 42"/>
                <a:gd name="T86" fmla="*/ 34 w 44"/>
                <a:gd name="T87" fmla="*/ 40 h 42"/>
                <a:gd name="T88" fmla="*/ 30 w 44"/>
                <a:gd name="T89" fmla="*/ 42 h 42"/>
                <a:gd name="T90" fmla="*/ 22 w 44"/>
                <a:gd name="T91" fmla="*/ 42 h 42"/>
                <a:gd name="T92" fmla="*/ 22 w 44"/>
                <a:gd name="T93" fmla="*/ 42 h 42"/>
                <a:gd name="T94" fmla="*/ 28 w 44"/>
                <a:gd name="T95" fmla="*/ 16 h 42"/>
                <a:gd name="T96" fmla="*/ 28 w 44"/>
                <a:gd name="T97" fmla="*/ 16 h 42"/>
                <a:gd name="T98" fmla="*/ 26 w 44"/>
                <a:gd name="T99" fmla="*/ 12 h 42"/>
                <a:gd name="T100" fmla="*/ 26 w 44"/>
                <a:gd name="T101" fmla="*/ 12 h 42"/>
                <a:gd name="T102" fmla="*/ 22 w 44"/>
                <a:gd name="T103" fmla="*/ 10 h 42"/>
                <a:gd name="T104" fmla="*/ 22 w 44"/>
                <a:gd name="T105" fmla="*/ 10 h 42"/>
                <a:gd name="T106" fmla="*/ 18 w 44"/>
                <a:gd name="T107" fmla="*/ 12 h 42"/>
                <a:gd name="T108" fmla="*/ 18 w 44"/>
                <a:gd name="T109" fmla="*/ 12 h 42"/>
                <a:gd name="T110" fmla="*/ 16 w 44"/>
                <a:gd name="T111" fmla="*/ 16 h 42"/>
                <a:gd name="T112" fmla="*/ 28 w 44"/>
                <a:gd name="T113" fmla="*/ 16 h 42"/>
                <a:gd name="T114" fmla="*/ 28 w 44"/>
                <a:gd name="T1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36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8" y="16"/>
                  </a:move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97"/>
            <p:cNvSpPr/>
            <p:nvPr/>
          </p:nvSpPr>
          <p:spPr bwMode="auto">
            <a:xfrm>
              <a:off x="4954588" y="2979738"/>
              <a:ext cx="133350" cy="139700"/>
            </a:xfrm>
            <a:custGeom>
              <a:avLst/>
              <a:gdLst>
                <a:gd name="T0" fmla="*/ 84 w 84"/>
                <a:gd name="T1" fmla="*/ 42 h 88"/>
                <a:gd name="T2" fmla="*/ 84 w 84"/>
                <a:gd name="T3" fmla="*/ 42 h 88"/>
                <a:gd name="T4" fmla="*/ 84 w 84"/>
                <a:gd name="T5" fmla="*/ 50 h 88"/>
                <a:gd name="T6" fmla="*/ 82 w 84"/>
                <a:gd name="T7" fmla="*/ 58 h 88"/>
                <a:gd name="T8" fmla="*/ 78 w 84"/>
                <a:gd name="T9" fmla="*/ 66 h 88"/>
                <a:gd name="T10" fmla="*/ 72 w 84"/>
                <a:gd name="T11" fmla="*/ 74 h 88"/>
                <a:gd name="T12" fmla="*/ 66 w 84"/>
                <a:gd name="T13" fmla="*/ 80 h 88"/>
                <a:gd name="T14" fmla="*/ 58 w 84"/>
                <a:gd name="T15" fmla="*/ 84 h 88"/>
                <a:gd name="T16" fmla="*/ 50 w 84"/>
                <a:gd name="T17" fmla="*/ 88 h 88"/>
                <a:gd name="T18" fmla="*/ 42 w 84"/>
                <a:gd name="T19" fmla="*/ 88 h 88"/>
                <a:gd name="T20" fmla="*/ 42 w 84"/>
                <a:gd name="T21" fmla="*/ 88 h 88"/>
                <a:gd name="T22" fmla="*/ 34 w 84"/>
                <a:gd name="T23" fmla="*/ 88 h 88"/>
                <a:gd name="T24" fmla="*/ 26 w 84"/>
                <a:gd name="T25" fmla="*/ 84 h 88"/>
                <a:gd name="T26" fmla="*/ 18 w 84"/>
                <a:gd name="T27" fmla="*/ 80 h 88"/>
                <a:gd name="T28" fmla="*/ 12 w 84"/>
                <a:gd name="T29" fmla="*/ 74 h 88"/>
                <a:gd name="T30" fmla="*/ 8 w 84"/>
                <a:gd name="T31" fmla="*/ 66 h 88"/>
                <a:gd name="T32" fmla="*/ 4 w 84"/>
                <a:gd name="T33" fmla="*/ 58 h 88"/>
                <a:gd name="T34" fmla="*/ 2 w 84"/>
                <a:gd name="T35" fmla="*/ 50 h 88"/>
                <a:gd name="T36" fmla="*/ 0 w 84"/>
                <a:gd name="T37" fmla="*/ 42 h 88"/>
                <a:gd name="T38" fmla="*/ 0 w 84"/>
                <a:gd name="T39" fmla="*/ 42 h 88"/>
                <a:gd name="T40" fmla="*/ 2 w 84"/>
                <a:gd name="T41" fmla="*/ 32 h 88"/>
                <a:gd name="T42" fmla="*/ 4 w 84"/>
                <a:gd name="T43" fmla="*/ 24 h 88"/>
                <a:gd name="T44" fmla="*/ 8 w 84"/>
                <a:gd name="T45" fmla="*/ 18 h 88"/>
                <a:gd name="T46" fmla="*/ 12 w 84"/>
                <a:gd name="T47" fmla="*/ 12 h 88"/>
                <a:gd name="T48" fmla="*/ 18 w 84"/>
                <a:gd name="T49" fmla="*/ 6 h 88"/>
                <a:gd name="T50" fmla="*/ 26 w 84"/>
                <a:gd name="T51" fmla="*/ 2 h 88"/>
                <a:gd name="T52" fmla="*/ 34 w 84"/>
                <a:gd name="T53" fmla="*/ 0 h 88"/>
                <a:gd name="T54" fmla="*/ 42 w 84"/>
                <a:gd name="T55" fmla="*/ 0 h 88"/>
                <a:gd name="T56" fmla="*/ 42 w 84"/>
                <a:gd name="T57" fmla="*/ 0 h 88"/>
                <a:gd name="T58" fmla="*/ 50 w 84"/>
                <a:gd name="T59" fmla="*/ 0 h 88"/>
                <a:gd name="T60" fmla="*/ 58 w 84"/>
                <a:gd name="T61" fmla="*/ 2 h 88"/>
                <a:gd name="T62" fmla="*/ 66 w 84"/>
                <a:gd name="T63" fmla="*/ 6 h 88"/>
                <a:gd name="T64" fmla="*/ 72 w 84"/>
                <a:gd name="T65" fmla="*/ 12 h 88"/>
                <a:gd name="T66" fmla="*/ 78 w 84"/>
                <a:gd name="T67" fmla="*/ 18 h 88"/>
                <a:gd name="T68" fmla="*/ 82 w 84"/>
                <a:gd name="T69" fmla="*/ 24 h 88"/>
                <a:gd name="T70" fmla="*/ 84 w 84"/>
                <a:gd name="T71" fmla="*/ 32 h 88"/>
                <a:gd name="T72" fmla="*/ 84 w 84"/>
                <a:gd name="T73" fmla="*/ 42 h 88"/>
                <a:gd name="T74" fmla="*/ 84 w 84"/>
                <a:gd name="T75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84" y="42"/>
                  </a:moveTo>
                  <a:lnTo>
                    <a:pt x="84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4"/>
                  </a:lnTo>
                  <a:lnTo>
                    <a:pt x="66" y="80"/>
                  </a:lnTo>
                  <a:lnTo>
                    <a:pt x="58" y="84"/>
                  </a:lnTo>
                  <a:lnTo>
                    <a:pt x="50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4" y="88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4"/>
                  </a:lnTo>
                  <a:lnTo>
                    <a:pt x="84" y="32"/>
                  </a:lnTo>
                  <a:lnTo>
                    <a:pt x="84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98"/>
            <p:cNvSpPr/>
            <p:nvPr/>
          </p:nvSpPr>
          <p:spPr bwMode="auto">
            <a:xfrm>
              <a:off x="4903788" y="3132138"/>
              <a:ext cx="234950" cy="155575"/>
            </a:xfrm>
            <a:custGeom>
              <a:avLst/>
              <a:gdLst>
                <a:gd name="T0" fmla="*/ 134 w 148"/>
                <a:gd name="T1" fmla="*/ 98 h 98"/>
                <a:gd name="T2" fmla="*/ 134 w 148"/>
                <a:gd name="T3" fmla="*/ 98 h 98"/>
                <a:gd name="T4" fmla="*/ 140 w 148"/>
                <a:gd name="T5" fmla="*/ 96 h 98"/>
                <a:gd name="T6" fmla="*/ 144 w 148"/>
                <a:gd name="T7" fmla="*/ 94 h 98"/>
                <a:gd name="T8" fmla="*/ 146 w 148"/>
                <a:gd name="T9" fmla="*/ 90 h 98"/>
                <a:gd name="T10" fmla="*/ 148 w 148"/>
                <a:gd name="T11" fmla="*/ 84 h 98"/>
                <a:gd name="T12" fmla="*/ 148 w 148"/>
                <a:gd name="T13" fmla="*/ 74 h 98"/>
                <a:gd name="T14" fmla="*/ 148 w 148"/>
                <a:gd name="T15" fmla="*/ 74 h 98"/>
                <a:gd name="T16" fmla="*/ 146 w 148"/>
                <a:gd name="T17" fmla="*/ 62 h 98"/>
                <a:gd name="T18" fmla="*/ 144 w 148"/>
                <a:gd name="T19" fmla="*/ 50 h 98"/>
                <a:gd name="T20" fmla="*/ 138 w 148"/>
                <a:gd name="T21" fmla="*/ 38 h 98"/>
                <a:gd name="T22" fmla="*/ 130 w 148"/>
                <a:gd name="T23" fmla="*/ 26 h 98"/>
                <a:gd name="T24" fmla="*/ 120 w 148"/>
                <a:gd name="T25" fmla="*/ 16 h 98"/>
                <a:gd name="T26" fmla="*/ 108 w 148"/>
                <a:gd name="T27" fmla="*/ 8 h 98"/>
                <a:gd name="T28" fmla="*/ 92 w 148"/>
                <a:gd name="T29" fmla="*/ 2 h 98"/>
                <a:gd name="T30" fmla="*/ 74 w 148"/>
                <a:gd name="T31" fmla="*/ 0 h 98"/>
                <a:gd name="T32" fmla="*/ 74 w 148"/>
                <a:gd name="T33" fmla="*/ 0 h 98"/>
                <a:gd name="T34" fmla="*/ 56 w 148"/>
                <a:gd name="T35" fmla="*/ 2 h 98"/>
                <a:gd name="T36" fmla="*/ 42 w 148"/>
                <a:gd name="T37" fmla="*/ 6 h 98"/>
                <a:gd name="T38" fmla="*/ 30 w 148"/>
                <a:gd name="T39" fmla="*/ 14 h 98"/>
                <a:gd name="T40" fmla="*/ 18 w 148"/>
                <a:gd name="T41" fmla="*/ 24 h 98"/>
                <a:gd name="T42" fmla="*/ 10 w 148"/>
                <a:gd name="T43" fmla="*/ 36 h 98"/>
                <a:gd name="T44" fmla="*/ 6 w 148"/>
                <a:gd name="T45" fmla="*/ 48 h 98"/>
                <a:gd name="T46" fmla="*/ 2 w 148"/>
                <a:gd name="T47" fmla="*/ 60 h 98"/>
                <a:gd name="T48" fmla="*/ 0 w 148"/>
                <a:gd name="T49" fmla="*/ 72 h 98"/>
                <a:gd name="T50" fmla="*/ 0 w 148"/>
                <a:gd name="T51" fmla="*/ 84 h 98"/>
                <a:gd name="T52" fmla="*/ 0 w 148"/>
                <a:gd name="T53" fmla="*/ 84 h 98"/>
                <a:gd name="T54" fmla="*/ 2 w 148"/>
                <a:gd name="T55" fmla="*/ 90 h 98"/>
                <a:gd name="T56" fmla="*/ 4 w 148"/>
                <a:gd name="T57" fmla="*/ 94 h 98"/>
                <a:gd name="T58" fmla="*/ 10 w 148"/>
                <a:gd name="T59" fmla="*/ 96 h 98"/>
                <a:gd name="T60" fmla="*/ 14 w 148"/>
                <a:gd name="T61" fmla="*/ 98 h 98"/>
                <a:gd name="T62" fmla="*/ 134 w 148"/>
                <a:gd name="T63" fmla="*/ 98 h 98"/>
                <a:gd name="T64" fmla="*/ 134 w 148"/>
                <a:gd name="T6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98">
                  <a:moveTo>
                    <a:pt x="134" y="98"/>
                  </a:moveTo>
                  <a:lnTo>
                    <a:pt x="134" y="98"/>
                  </a:lnTo>
                  <a:lnTo>
                    <a:pt x="140" y="96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62"/>
                  </a:lnTo>
                  <a:lnTo>
                    <a:pt x="144" y="50"/>
                  </a:lnTo>
                  <a:lnTo>
                    <a:pt x="138" y="38"/>
                  </a:lnTo>
                  <a:lnTo>
                    <a:pt x="130" y="26"/>
                  </a:lnTo>
                  <a:lnTo>
                    <a:pt x="120" y="16"/>
                  </a:lnTo>
                  <a:lnTo>
                    <a:pt x="108" y="8"/>
                  </a:lnTo>
                  <a:lnTo>
                    <a:pt x="92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4"/>
                  </a:lnTo>
                  <a:lnTo>
                    <a:pt x="18" y="24"/>
                  </a:lnTo>
                  <a:lnTo>
                    <a:pt x="10" y="36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4" y="94"/>
                  </a:lnTo>
                  <a:lnTo>
                    <a:pt x="10" y="96"/>
                  </a:lnTo>
                  <a:lnTo>
                    <a:pt x="14" y="98"/>
                  </a:lnTo>
                  <a:lnTo>
                    <a:pt x="134" y="98"/>
                  </a:lnTo>
                  <a:lnTo>
                    <a:pt x="13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99"/>
            <p:cNvSpPr/>
            <p:nvPr/>
          </p:nvSpPr>
          <p:spPr bwMode="auto">
            <a:xfrm>
              <a:off x="4830763" y="3017838"/>
              <a:ext cx="98425" cy="107950"/>
            </a:xfrm>
            <a:custGeom>
              <a:avLst/>
              <a:gdLst>
                <a:gd name="T0" fmla="*/ 62 w 62"/>
                <a:gd name="T1" fmla="*/ 32 h 68"/>
                <a:gd name="T2" fmla="*/ 62 w 62"/>
                <a:gd name="T3" fmla="*/ 32 h 68"/>
                <a:gd name="T4" fmla="*/ 60 w 62"/>
                <a:gd name="T5" fmla="*/ 44 h 68"/>
                <a:gd name="T6" fmla="*/ 54 w 62"/>
                <a:gd name="T7" fmla="*/ 56 h 68"/>
                <a:gd name="T8" fmla="*/ 48 w 62"/>
                <a:gd name="T9" fmla="*/ 60 h 68"/>
                <a:gd name="T10" fmla="*/ 44 w 62"/>
                <a:gd name="T11" fmla="*/ 64 h 68"/>
                <a:gd name="T12" fmla="*/ 38 w 62"/>
                <a:gd name="T13" fmla="*/ 66 h 68"/>
                <a:gd name="T14" fmla="*/ 32 w 62"/>
                <a:gd name="T15" fmla="*/ 68 h 68"/>
                <a:gd name="T16" fmla="*/ 32 w 62"/>
                <a:gd name="T17" fmla="*/ 68 h 68"/>
                <a:gd name="T18" fmla="*/ 26 w 62"/>
                <a:gd name="T19" fmla="*/ 66 h 68"/>
                <a:gd name="T20" fmla="*/ 20 w 62"/>
                <a:gd name="T21" fmla="*/ 64 h 68"/>
                <a:gd name="T22" fmla="*/ 14 w 62"/>
                <a:gd name="T23" fmla="*/ 60 h 68"/>
                <a:gd name="T24" fmla="*/ 10 w 62"/>
                <a:gd name="T25" fmla="*/ 56 h 68"/>
                <a:gd name="T26" fmla="*/ 4 w 62"/>
                <a:gd name="T27" fmla="*/ 44 h 68"/>
                <a:gd name="T28" fmla="*/ 0 w 62"/>
                <a:gd name="T29" fmla="*/ 32 h 68"/>
                <a:gd name="T30" fmla="*/ 0 w 62"/>
                <a:gd name="T31" fmla="*/ 32 h 68"/>
                <a:gd name="T32" fmla="*/ 2 w 62"/>
                <a:gd name="T33" fmla="*/ 26 h 68"/>
                <a:gd name="T34" fmla="*/ 4 w 62"/>
                <a:gd name="T35" fmla="*/ 20 h 68"/>
                <a:gd name="T36" fmla="*/ 10 w 62"/>
                <a:gd name="T37" fmla="*/ 10 h 68"/>
                <a:gd name="T38" fmla="*/ 20 w 62"/>
                <a:gd name="T39" fmla="*/ 4 h 68"/>
                <a:gd name="T40" fmla="*/ 26 w 62"/>
                <a:gd name="T41" fmla="*/ 2 h 68"/>
                <a:gd name="T42" fmla="*/ 32 w 62"/>
                <a:gd name="T43" fmla="*/ 0 h 68"/>
                <a:gd name="T44" fmla="*/ 32 w 62"/>
                <a:gd name="T45" fmla="*/ 0 h 68"/>
                <a:gd name="T46" fmla="*/ 38 w 62"/>
                <a:gd name="T47" fmla="*/ 2 h 68"/>
                <a:gd name="T48" fmla="*/ 44 w 62"/>
                <a:gd name="T49" fmla="*/ 4 h 68"/>
                <a:gd name="T50" fmla="*/ 54 w 62"/>
                <a:gd name="T51" fmla="*/ 10 h 68"/>
                <a:gd name="T52" fmla="*/ 60 w 62"/>
                <a:gd name="T53" fmla="*/ 20 h 68"/>
                <a:gd name="T54" fmla="*/ 62 w 62"/>
                <a:gd name="T55" fmla="*/ 26 h 68"/>
                <a:gd name="T56" fmla="*/ 62 w 62"/>
                <a:gd name="T57" fmla="*/ 32 h 68"/>
                <a:gd name="T58" fmla="*/ 62 w 62"/>
                <a:gd name="T59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8">
                  <a:moveTo>
                    <a:pt x="62" y="32"/>
                  </a:moveTo>
                  <a:lnTo>
                    <a:pt x="62" y="32"/>
                  </a:lnTo>
                  <a:lnTo>
                    <a:pt x="60" y="44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4" y="64"/>
                  </a:lnTo>
                  <a:lnTo>
                    <a:pt x="38" y="66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4" y="4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800"/>
            <p:cNvSpPr/>
            <p:nvPr/>
          </p:nvSpPr>
          <p:spPr bwMode="auto">
            <a:xfrm>
              <a:off x="4795838" y="3132138"/>
              <a:ext cx="142875" cy="111125"/>
            </a:xfrm>
            <a:custGeom>
              <a:avLst/>
              <a:gdLst>
                <a:gd name="T0" fmla="*/ 90 w 90"/>
                <a:gd name="T1" fmla="*/ 12 h 70"/>
                <a:gd name="T2" fmla="*/ 90 w 90"/>
                <a:gd name="T3" fmla="*/ 12 h 70"/>
                <a:gd name="T4" fmla="*/ 82 w 90"/>
                <a:gd name="T5" fmla="*/ 6 h 70"/>
                <a:gd name="T6" fmla="*/ 72 w 90"/>
                <a:gd name="T7" fmla="*/ 2 h 70"/>
                <a:gd name="T8" fmla="*/ 64 w 90"/>
                <a:gd name="T9" fmla="*/ 0 h 70"/>
                <a:gd name="T10" fmla="*/ 54 w 90"/>
                <a:gd name="T11" fmla="*/ 0 h 70"/>
                <a:gd name="T12" fmla="*/ 54 w 90"/>
                <a:gd name="T13" fmla="*/ 0 h 70"/>
                <a:gd name="T14" fmla="*/ 44 w 90"/>
                <a:gd name="T15" fmla="*/ 0 h 70"/>
                <a:gd name="T16" fmla="*/ 34 w 90"/>
                <a:gd name="T17" fmla="*/ 2 h 70"/>
                <a:gd name="T18" fmla="*/ 26 w 90"/>
                <a:gd name="T19" fmla="*/ 8 h 70"/>
                <a:gd name="T20" fmla="*/ 18 w 90"/>
                <a:gd name="T21" fmla="*/ 14 h 70"/>
                <a:gd name="T22" fmla="*/ 10 w 90"/>
                <a:gd name="T23" fmla="*/ 20 h 70"/>
                <a:gd name="T24" fmla="*/ 6 w 90"/>
                <a:gd name="T25" fmla="*/ 28 h 70"/>
                <a:gd name="T26" fmla="*/ 2 w 90"/>
                <a:gd name="T27" fmla="*/ 38 h 70"/>
                <a:gd name="T28" fmla="*/ 0 w 90"/>
                <a:gd name="T29" fmla="*/ 48 h 70"/>
                <a:gd name="T30" fmla="*/ 0 w 90"/>
                <a:gd name="T31" fmla="*/ 48 h 70"/>
                <a:gd name="T32" fmla="*/ 0 w 90"/>
                <a:gd name="T33" fmla="*/ 48 h 70"/>
                <a:gd name="T34" fmla="*/ 2 w 90"/>
                <a:gd name="T35" fmla="*/ 56 h 70"/>
                <a:gd name="T36" fmla="*/ 6 w 90"/>
                <a:gd name="T37" fmla="*/ 64 h 70"/>
                <a:gd name="T38" fmla="*/ 14 w 90"/>
                <a:gd name="T39" fmla="*/ 68 h 70"/>
                <a:gd name="T40" fmla="*/ 22 w 90"/>
                <a:gd name="T41" fmla="*/ 70 h 70"/>
                <a:gd name="T42" fmla="*/ 62 w 90"/>
                <a:gd name="T43" fmla="*/ 70 h 70"/>
                <a:gd name="T44" fmla="*/ 62 w 90"/>
                <a:gd name="T45" fmla="*/ 70 h 70"/>
                <a:gd name="T46" fmla="*/ 64 w 90"/>
                <a:gd name="T47" fmla="*/ 54 h 70"/>
                <a:gd name="T48" fmla="*/ 70 w 90"/>
                <a:gd name="T49" fmla="*/ 38 h 70"/>
                <a:gd name="T50" fmla="*/ 78 w 90"/>
                <a:gd name="T51" fmla="*/ 24 h 70"/>
                <a:gd name="T52" fmla="*/ 90 w 90"/>
                <a:gd name="T53" fmla="*/ 12 h 70"/>
                <a:gd name="T54" fmla="*/ 90 w 90"/>
                <a:gd name="T55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0">
                  <a:moveTo>
                    <a:pt x="90" y="12"/>
                  </a:moveTo>
                  <a:lnTo>
                    <a:pt x="90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4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4" y="54"/>
                  </a:lnTo>
                  <a:lnTo>
                    <a:pt x="70" y="38"/>
                  </a:lnTo>
                  <a:lnTo>
                    <a:pt x="78" y="24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801"/>
            <p:cNvSpPr/>
            <p:nvPr/>
          </p:nvSpPr>
          <p:spPr bwMode="auto">
            <a:xfrm>
              <a:off x="5113338" y="3017838"/>
              <a:ext cx="98425" cy="107950"/>
            </a:xfrm>
            <a:custGeom>
              <a:avLst/>
              <a:gdLst>
                <a:gd name="T0" fmla="*/ 0 w 62"/>
                <a:gd name="T1" fmla="*/ 32 h 68"/>
                <a:gd name="T2" fmla="*/ 0 w 62"/>
                <a:gd name="T3" fmla="*/ 32 h 68"/>
                <a:gd name="T4" fmla="*/ 2 w 62"/>
                <a:gd name="T5" fmla="*/ 44 h 68"/>
                <a:gd name="T6" fmla="*/ 10 w 62"/>
                <a:gd name="T7" fmla="*/ 56 h 68"/>
                <a:gd name="T8" fmla="*/ 14 w 62"/>
                <a:gd name="T9" fmla="*/ 60 h 68"/>
                <a:gd name="T10" fmla="*/ 18 w 62"/>
                <a:gd name="T11" fmla="*/ 64 h 68"/>
                <a:gd name="T12" fmla="*/ 24 w 62"/>
                <a:gd name="T13" fmla="*/ 66 h 68"/>
                <a:gd name="T14" fmla="*/ 30 w 62"/>
                <a:gd name="T15" fmla="*/ 68 h 68"/>
                <a:gd name="T16" fmla="*/ 30 w 62"/>
                <a:gd name="T17" fmla="*/ 68 h 68"/>
                <a:gd name="T18" fmla="*/ 36 w 62"/>
                <a:gd name="T19" fmla="*/ 66 h 68"/>
                <a:gd name="T20" fmla="*/ 42 w 62"/>
                <a:gd name="T21" fmla="*/ 64 h 68"/>
                <a:gd name="T22" fmla="*/ 48 w 62"/>
                <a:gd name="T23" fmla="*/ 60 h 68"/>
                <a:gd name="T24" fmla="*/ 52 w 62"/>
                <a:gd name="T25" fmla="*/ 56 h 68"/>
                <a:gd name="T26" fmla="*/ 60 w 62"/>
                <a:gd name="T27" fmla="*/ 44 h 68"/>
                <a:gd name="T28" fmla="*/ 62 w 62"/>
                <a:gd name="T29" fmla="*/ 32 h 68"/>
                <a:gd name="T30" fmla="*/ 62 w 62"/>
                <a:gd name="T31" fmla="*/ 32 h 68"/>
                <a:gd name="T32" fmla="*/ 60 w 62"/>
                <a:gd name="T33" fmla="*/ 26 h 68"/>
                <a:gd name="T34" fmla="*/ 60 w 62"/>
                <a:gd name="T35" fmla="*/ 20 h 68"/>
                <a:gd name="T36" fmla="*/ 52 w 62"/>
                <a:gd name="T37" fmla="*/ 10 h 68"/>
                <a:gd name="T38" fmla="*/ 42 w 62"/>
                <a:gd name="T39" fmla="*/ 4 h 68"/>
                <a:gd name="T40" fmla="*/ 36 w 62"/>
                <a:gd name="T41" fmla="*/ 2 h 68"/>
                <a:gd name="T42" fmla="*/ 30 w 62"/>
                <a:gd name="T43" fmla="*/ 0 h 68"/>
                <a:gd name="T44" fmla="*/ 30 w 62"/>
                <a:gd name="T45" fmla="*/ 0 h 68"/>
                <a:gd name="T46" fmla="*/ 24 w 62"/>
                <a:gd name="T47" fmla="*/ 2 h 68"/>
                <a:gd name="T48" fmla="*/ 18 w 62"/>
                <a:gd name="T49" fmla="*/ 4 h 68"/>
                <a:gd name="T50" fmla="*/ 10 w 62"/>
                <a:gd name="T51" fmla="*/ 10 h 68"/>
                <a:gd name="T52" fmla="*/ 2 w 62"/>
                <a:gd name="T53" fmla="*/ 20 h 68"/>
                <a:gd name="T54" fmla="*/ 0 w 62"/>
                <a:gd name="T55" fmla="*/ 26 h 68"/>
                <a:gd name="T56" fmla="*/ 0 w 62"/>
                <a:gd name="T57" fmla="*/ 32 h 68"/>
                <a:gd name="T58" fmla="*/ 0 w 62"/>
                <a:gd name="T59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8">
                  <a:moveTo>
                    <a:pt x="0" y="32"/>
                  </a:moveTo>
                  <a:lnTo>
                    <a:pt x="0" y="32"/>
                  </a:lnTo>
                  <a:lnTo>
                    <a:pt x="2" y="44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18" y="64"/>
                  </a:lnTo>
                  <a:lnTo>
                    <a:pt x="24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6" y="66"/>
                  </a:lnTo>
                  <a:lnTo>
                    <a:pt x="42" y="64"/>
                  </a:lnTo>
                  <a:lnTo>
                    <a:pt x="48" y="60"/>
                  </a:lnTo>
                  <a:lnTo>
                    <a:pt x="52" y="56"/>
                  </a:lnTo>
                  <a:lnTo>
                    <a:pt x="60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802"/>
            <p:cNvSpPr/>
            <p:nvPr/>
          </p:nvSpPr>
          <p:spPr bwMode="auto">
            <a:xfrm>
              <a:off x="5106988" y="3132138"/>
              <a:ext cx="139700" cy="111125"/>
            </a:xfrm>
            <a:custGeom>
              <a:avLst/>
              <a:gdLst>
                <a:gd name="T0" fmla="*/ 0 w 88"/>
                <a:gd name="T1" fmla="*/ 12 h 70"/>
                <a:gd name="T2" fmla="*/ 0 w 88"/>
                <a:gd name="T3" fmla="*/ 12 h 70"/>
                <a:gd name="T4" fmla="*/ 6 w 88"/>
                <a:gd name="T5" fmla="*/ 6 h 70"/>
                <a:gd name="T6" fmla="*/ 16 w 88"/>
                <a:gd name="T7" fmla="*/ 2 h 70"/>
                <a:gd name="T8" fmla="*/ 24 w 88"/>
                <a:gd name="T9" fmla="*/ 0 h 70"/>
                <a:gd name="T10" fmla="*/ 34 w 88"/>
                <a:gd name="T11" fmla="*/ 0 h 70"/>
                <a:gd name="T12" fmla="*/ 34 w 88"/>
                <a:gd name="T13" fmla="*/ 0 h 70"/>
                <a:gd name="T14" fmla="*/ 44 w 88"/>
                <a:gd name="T15" fmla="*/ 0 h 70"/>
                <a:gd name="T16" fmla="*/ 54 w 88"/>
                <a:gd name="T17" fmla="*/ 2 h 70"/>
                <a:gd name="T18" fmla="*/ 64 w 88"/>
                <a:gd name="T19" fmla="*/ 8 h 70"/>
                <a:gd name="T20" fmla="*/ 70 w 88"/>
                <a:gd name="T21" fmla="*/ 14 h 70"/>
                <a:gd name="T22" fmla="*/ 78 w 88"/>
                <a:gd name="T23" fmla="*/ 20 h 70"/>
                <a:gd name="T24" fmla="*/ 82 w 88"/>
                <a:gd name="T25" fmla="*/ 28 h 70"/>
                <a:gd name="T26" fmla="*/ 86 w 88"/>
                <a:gd name="T27" fmla="*/ 38 h 70"/>
                <a:gd name="T28" fmla="*/ 88 w 88"/>
                <a:gd name="T29" fmla="*/ 48 h 70"/>
                <a:gd name="T30" fmla="*/ 88 w 88"/>
                <a:gd name="T31" fmla="*/ 48 h 70"/>
                <a:gd name="T32" fmla="*/ 88 w 88"/>
                <a:gd name="T33" fmla="*/ 48 h 70"/>
                <a:gd name="T34" fmla="*/ 86 w 88"/>
                <a:gd name="T35" fmla="*/ 56 h 70"/>
                <a:gd name="T36" fmla="*/ 82 w 88"/>
                <a:gd name="T37" fmla="*/ 64 h 70"/>
                <a:gd name="T38" fmla="*/ 74 w 88"/>
                <a:gd name="T39" fmla="*/ 68 h 70"/>
                <a:gd name="T40" fmla="*/ 66 w 88"/>
                <a:gd name="T41" fmla="*/ 70 h 70"/>
                <a:gd name="T42" fmla="*/ 26 w 88"/>
                <a:gd name="T43" fmla="*/ 70 h 70"/>
                <a:gd name="T44" fmla="*/ 26 w 88"/>
                <a:gd name="T45" fmla="*/ 70 h 70"/>
                <a:gd name="T46" fmla="*/ 24 w 88"/>
                <a:gd name="T47" fmla="*/ 54 h 70"/>
                <a:gd name="T48" fmla="*/ 20 w 88"/>
                <a:gd name="T49" fmla="*/ 38 h 70"/>
                <a:gd name="T50" fmla="*/ 10 w 88"/>
                <a:gd name="T51" fmla="*/ 24 h 70"/>
                <a:gd name="T52" fmla="*/ 0 w 88"/>
                <a:gd name="T53" fmla="*/ 12 h 70"/>
                <a:gd name="T54" fmla="*/ 0 w 88"/>
                <a:gd name="T55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0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4" y="8"/>
                  </a:lnTo>
                  <a:lnTo>
                    <a:pt x="70" y="14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6" y="3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56"/>
                  </a:lnTo>
                  <a:lnTo>
                    <a:pt x="82" y="64"/>
                  </a:lnTo>
                  <a:lnTo>
                    <a:pt x="74" y="68"/>
                  </a:lnTo>
                  <a:lnTo>
                    <a:pt x="6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54"/>
                  </a:lnTo>
                  <a:lnTo>
                    <a:pt x="20" y="38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6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287" name="组合 286"/>
          <p:cNvGrpSpPr/>
          <p:nvPr/>
        </p:nvGrpSpPr>
        <p:grpSpPr>
          <a:xfrm>
            <a:off x="5398569" y="2440845"/>
            <a:ext cx="2808736" cy="1560788"/>
            <a:chOff x="4604769" y="2309048"/>
            <a:chExt cx="2808736" cy="1560788"/>
          </a:xfrm>
        </p:grpSpPr>
        <p:sp>
          <p:nvSpPr>
            <p:cNvPr id="28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8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9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398569" y="4183552"/>
            <a:ext cx="2808736" cy="1560788"/>
            <a:chOff x="4604769" y="2309048"/>
            <a:chExt cx="2808736" cy="1560788"/>
          </a:xfrm>
        </p:grpSpPr>
        <p:sp>
          <p:nvSpPr>
            <p:cNvPr id="29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9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8708299" y="2440845"/>
            <a:ext cx="2808736" cy="1560788"/>
            <a:chOff x="4604769" y="2309048"/>
            <a:chExt cx="2808736" cy="1560788"/>
          </a:xfrm>
        </p:grpSpPr>
        <p:sp>
          <p:nvSpPr>
            <p:cNvPr id="29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9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8708299" y="4183552"/>
            <a:ext cx="2808736" cy="1560788"/>
            <a:chOff x="4604769" y="2309048"/>
            <a:chExt cx="2808736" cy="1560788"/>
          </a:xfrm>
        </p:grpSpPr>
        <p:sp>
          <p:nvSpPr>
            <p:cNvPr id="30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0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314" name="任意多边形 313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5" name="图片 3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316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7" name="矩形 316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8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319" name="矩形 318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614100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2" name="文本框 181"/>
          <p:cNvSpPr txBox="1"/>
          <p:nvPr/>
        </p:nvSpPr>
        <p:spPr>
          <a:xfrm>
            <a:off x="2172747" y="2654876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标题 1"/>
          <p:cNvSpPr>
            <a:spLocks noGrp="1"/>
          </p:cNvSpPr>
          <p:nvPr/>
        </p:nvSpPr>
        <p:spPr>
          <a:xfrm>
            <a:off x="3483472" y="2485986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z="4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绪论</a:t>
            </a:r>
          </a:p>
        </p:txBody>
      </p:sp>
      <p:sp>
        <p:nvSpPr>
          <p:cNvPr id="184" name="矩形 183"/>
          <p:cNvSpPr/>
          <p:nvPr/>
        </p:nvSpPr>
        <p:spPr>
          <a:xfrm>
            <a:off x="3474031" y="337956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4662666" y="337956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6" name="矩形 185"/>
          <p:cNvSpPr/>
          <p:nvPr/>
        </p:nvSpPr>
        <p:spPr>
          <a:xfrm>
            <a:off x="5851301" y="336775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7039936" y="336438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9" y="3246424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69335" y="2065196"/>
            <a:ext cx="3749908" cy="3721871"/>
            <a:chOff x="3311696" y="-5057774"/>
            <a:chExt cx="11253788" cy="11169650"/>
          </a:xfrm>
        </p:grpSpPr>
        <p:sp>
          <p:nvSpPr>
            <p:cNvPr id="3" name="Freeform 28"/>
            <p:cNvSpPr/>
            <p:nvPr/>
          </p:nvSpPr>
          <p:spPr bwMode="auto">
            <a:xfrm>
              <a:off x="8829846" y="-5035549"/>
              <a:ext cx="214313" cy="11147425"/>
            </a:xfrm>
            <a:custGeom>
              <a:avLst/>
              <a:gdLst>
                <a:gd name="T0" fmla="*/ 0 w 57"/>
                <a:gd name="T1" fmla="*/ 28 h 2970"/>
                <a:gd name="T2" fmla="*/ 29 w 57"/>
                <a:gd name="T3" fmla="*/ 0 h 2970"/>
                <a:gd name="T4" fmla="*/ 57 w 57"/>
                <a:gd name="T5" fmla="*/ 28 h 2970"/>
                <a:gd name="T6" fmla="*/ 57 w 57"/>
                <a:gd name="T7" fmla="*/ 2942 h 2970"/>
                <a:gd name="T8" fmla="*/ 29 w 57"/>
                <a:gd name="T9" fmla="*/ 2970 h 2970"/>
                <a:gd name="T10" fmla="*/ 0 w 57"/>
                <a:gd name="T11" fmla="*/ 2942 h 2970"/>
                <a:gd name="T12" fmla="*/ 0 w 57"/>
                <a:gd name="T13" fmla="*/ 28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70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2942"/>
                    <a:pt x="57" y="2942"/>
                    <a:pt x="57" y="2942"/>
                  </a:cubicBezTo>
                  <a:cubicBezTo>
                    <a:pt x="57" y="2957"/>
                    <a:pt x="44" y="2970"/>
                    <a:pt x="29" y="2970"/>
                  </a:cubicBezTo>
                  <a:cubicBezTo>
                    <a:pt x="13" y="2970"/>
                    <a:pt x="0" y="2957"/>
                    <a:pt x="0" y="2942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29"/>
            <p:cNvSpPr/>
            <p:nvPr/>
          </p:nvSpPr>
          <p:spPr bwMode="auto">
            <a:xfrm>
              <a:off x="9036221" y="-1393824"/>
              <a:ext cx="5529263" cy="4143375"/>
            </a:xfrm>
            <a:custGeom>
              <a:avLst/>
              <a:gdLst>
                <a:gd name="T0" fmla="*/ 1188 w 1474"/>
                <a:gd name="T1" fmla="*/ 0 h 1104"/>
                <a:gd name="T2" fmla="*/ 286 w 1474"/>
                <a:gd name="T3" fmla="*/ 0 h 1104"/>
                <a:gd name="T4" fmla="*/ 0 w 1474"/>
                <a:gd name="T5" fmla="*/ 286 h 1104"/>
                <a:gd name="T6" fmla="*/ 0 w 1474"/>
                <a:gd name="T7" fmla="*/ 1104 h 1104"/>
                <a:gd name="T8" fmla="*/ 1188 w 1474"/>
                <a:gd name="T9" fmla="*/ 808 h 1104"/>
                <a:gd name="T10" fmla="*/ 1474 w 1474"/>
                <a:gd name="T11" fmla="*/ 522 h 1104"/>
                <a:gd name="T12" fmla="*/ 1474 w 1474"/>
                <a:gd name="T13" fmla="*/ 286 h 1104"/>
                <a:gd name="T14" fmla="*/ 1188 w 1474"/>
                <a:gd name="T15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4">
                  <a:moveTo>
                    <a:pt x="1188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9" y="0"/>
                    <a:pt x="0" y="129"/>
                    <a:pt x="0" y="286"/>
                  </a:cubicBezTo>
                  <a:cubicBezTo>
                    <a:pt x="0" y="1104"/>
                    <a:pt x="0" y="1104"/>
                    <a:pt x="0" y="1104"/>
                  </a:cubicBezTo>
                  <a:cubicBezTo>
                    <a:pt x="232" y="852"/>
                    <a:pt x="848" y="808"/>
                    <a:pt x="1188" y="808"/>
                  </a:cubicBezTo>
                  <a:cubicBezTo>
                    <a:pt x="1345" y="808"/>
                    <a:pt x="1474" y="679"/>
                    <a:pt x="1474" y="522"/>
                  </a:cubicBezTo>
                  <a:cubicBezTo>
                    <a:pt x="1474" y="286"/>
                    <a:pt x="1474" y="286"/>
                    <a:pt x="1474" y="286"/>
                  </a:cubicBezTo>
                  <a:cubicBezTo>
                    <a:pt x="1474" y="129"/>
                    <a:pt x="1345" y="0"/>
                    <a:pt x="1188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30"/>
            <p:cNvSpPr/>
            <p:nvPr/>
          </p:nvSpPr>
          <p:spPr bwMode="auto">
            <a:xfrm>
              <a:off x="9036221" y="1074739"/>
              <a:ext cx="5399088" cy="2236788"/>
            </a:xfrm>
            <a:custGeom>
              <a:avLst/>
              <a:gdLst>
                <a:gd name="T0" fmla="*/ 0 w 1439"/>
                <a:gd name="T1" fmla="*/ 596 h 596"/>
                <a:gd name="T2" fmla="*/ 1185 w 1439"/>
                <a:gd name="T3" fmla="*/ 182 h 596"/>
                <a:gd name="T4" fmla="*/ 1439 w 1439"/>
                <a:gd name="T5" fmla="*/ 0 h 596"/>
                <a:gd name="T6" fmla="*/ 1188 w 1439"/>
                <a:gd name="T7" fmla="*/ 150 h 596"/>
                <a:gd name="T8" fmla="*/ 0 w 1439"/>
                <a:gd name="T9" fmla="*/ 446 h 596"/>
                <a:gd name="T10" fmla="*/ 0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0" y="596"/>
                  </a:moveTo>
                  <a:cubicBezTo>
                    <a:pt x="231" y="321"/>
                    <a:pt x="846" y="216"/>
                    <a:pt x="1185" y="182"/>
                  </a:cubicBezTo>
                  <a:cubicBezTo>
                    <a:pt x="1295" y="171"/>
                    <a:pt x="1392" y="98"/>
                    <a:pt x="1439" y="0"/>
                  </a:cubicBezTo>
                  <a:cubicBezTo>
                    <a:pt x="1390" y="89"/>
                    <a:pt x="1296" y="150"/>
                    <a:pt x="1188" y="150"/>
                  </a:cubicBezTo>
                  <a:cubicBezTo>
                    <a:pt x="848" y="150"/>
                    <a:pt x="232" y="194"/>
                    <a:pt x="0" y="446"/>
                  </a:cubicBezTo>
                  <a:cubicBezTo>
                    <a:pt x="0" y="596"/>
                    <a:pt x="0" y="596"/>
                    <a:pt x="0" y="596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31"/>
            <p:cNvSpPr/>
            <p:nvPr/>
          </p:nvSpPr>
          <p:spPr bwMode="auto">
            <a:xfrm>
              <a:off x="3311696" y="838201"/>
              <a:ext cx="5529263" cy="4143375"/>
            </a:xfrm>
            <a:custGeom>
              <a:avLst/>
              <a:gdLst>
                <a:gd name="T0" fmla="*/ 286 w 1474"/>
                <a:gd name="T1" fmla="*/ 0 h 1104"/>
                <a:gd name="T2" fmla="*/ 1188 w 1474"/>
                <a:gd name="T3" fmla="*/ 0 h 1104"/>
                <a:gd name="T4" fmla="*/ 1474 w 1474"/>
                <a:gd name="T5" fmla="*/ 286 h 1104"/>
                <a:gd name="T6" fmla="*/ 1474 w 1474"/>
                <a:gd name="T7" fmla="*/ 1104 h 1104"/>
                <a:gd name="T8" fmla="*/ 286 w 1474"/>
                <a:gd name="T9" fmla="*/ 808 h 1104"/>
                <a:gd name="T10" fmla="*/ 0 w 1474"/>
                <a:gd name="T11" fmla="*/ 522 h 1104"/>
                <a:gd name="T12" fmla="*/ 0 w 1474"/>
                <a:gd name="T13" fmla="*/ 286 h 1104"/>
                <a:gd name="T14" fmla="*/ 286 w 1474"/>
                <a:gd name="T15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4">
                  <a:moveTo>
                    <a:pt x="286" y="0"/>
                  </a:moveTo>
                  <a:cubicBezTo>
                    <a:pt x="1188" y="0"/>
                    <a:pt x="1188" y="0"/>
                    <a:pt x="1188" y="0"/>
                  </a:cubicBezTo>
                  <a:cubicBezTo>
                    <a:pt x="1345" y="0"/>
                    <a:pt x="1474" y="129"/>
                    <a:pt x="1474" y="286"/>
                  </a:cubicBezTo>
                  <a:cubicBezTo>
                    <a:pt x="1474" y="1104"/>
                    <a:pt x="1474" y="1104"/>
                    <a:pt x="1474" y="1104"/>
                  </a:cubicBezTo>
                  <a:cubicBezTo>
                    <a:pt x="1242" y="852"/>
                    <a:pt x="626" y="808"/>
                    <a:pt x="286" y="808"/>
                  </a:cubicBezTo>
                  <a:cubicBezTo>
                    <a:pt x="129" y="808"/>
                    <a:pt x="0" y="679"/>
                    <a:pt x="0" y="5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129"/>
                    <a:pt x="129" y="0"/>
                    <a:pt x="286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32"/>
            <p:cNvSpPr/>
            <p:nvPr/>
          </p:nvSpPr>
          <p:spPr bwMode="auto">
            <a:xfrm>
              <a:off x="3435521" y="3308351"/>
              <a:ext cx="5397500" cy="2236788"/>
            </a:xfrm>
            <a:custGeom>
              <a:avLst/>
              <a:gdLst>
                <a:gd name="T0" fmla="*/ 1439 w 1439"/>
                <a:gd name="T1" fmla="*/ 596 h 596"/>
                <a:gd name="T2" fmla="*/ 255 w 1439"/>
                <a:gd name="T3" fmla="*/ 182 h 596"/>
                <a:gd name="T4" fmla="*/ 0 w 1439"/>
                <a:gd name="T5" fmla="*/ 0 h 596"/>
                <a:gd name="T6" fmla="*/ 251 w 1439"/>
                <a:gd name="T7" fmla="*/ 150 h 596"/>
                <a:gd name="T8" fmla="*/ 1439 w 1439"/>
                <a:gd name="T9" fmla="*/ 446 h 596"/>
                <a:gd name="T10" fmla="*/ 1439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1439" y="596"/>
                  </a:moveTo>
                  <a:cubicBezTo>
                    <a:pt x="1208" y="321"/>
                    <a:pt x="593" y="216"/>
                    <a:pt x="255" y="182"/>
                  </a:cubicBezTo>
                  <a:cubicBezTo>
                    <a:pt x="144" y="171"/>
                    <a:pt x="47" y="98"/>
                    <a:pt x="0" y="0"/>
                  </a:cubicBezTo>
                  <a:cubicBezTo>
                    <a:pt x="49" y="89"/>
                    <a:pt x="143" y="150"/>
                    <a:pt x="251" y="150"/>
                  </a:cubicBezTo>
                  <a:cubicBezTo>
                    <a:pt x="591" y="150"/>
                    <a:pt x="1208" y="194"/>
                    <a:pt x="1439" y="446"/>
                  </a:cubicBezTo>
                  <a:cubicBezTo>
                    <a:pt x="1439" y="596"/>
                    <a:pt x="1439" y="596"/>
                    <a:pt x="1439" y="596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9036221" y="-2587624"/>
              <a:ext cx="5399088" cy="2239963"/>
            </a:xfrm>
            <a:custGeom>
              <a:avLst/>
              <a:gdLst>
                <a:gd name="T0" fmla="*/ 0 w 1439"/>
                <a:gd name="T1" fmla="*/ 597 h 597"/>
                <a:gd name="T2" fmla="*/ 1185 w 1439"/>
                <a:gd name="T3" fmla="*/ 183 h 597"/>
                <a:gd name="T4" fmla="*/ 1439 w 1439"/>
                <a:gd name="T5" fmla="*/ 0 h 597"/>
                <a:gd name="T6" fmla="*/ 1188 w 1439"/>
                <a:gd name="T7" fmla="*/ 150 h 597"/>
                <a:gd name="T8" fmla="*/ 0 w 1439"/>
                <a:gd name="T9" fmla="*/ 447 h 597"/>
                <a:gd name="T10" fmla="*/ 0 w 1439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7">
                  <a:moveTo>
                    <a:pt x="0" y="597"/>
                  </a:moveTo>
                  <a:cubicBezTo>
                    <a:pt x="231" y="322"/>
                    <a:pt x="846" y="216"/>
                    <a:pt x="1185" y="183"/>
                  </a:cubicBezTo>
                  <a:cubicBezTo>
                    <a:pt x="1295" y="172"/>
                    <a:pt x="1392" y="98"/>
                    <a:pt x="1439" y="0"/>
                  </a:cubicBezTo>
                  <a:cubicBezTo>
                    <a:pt x="1390" y="90"/>
                    <a:pt x="1296" y="150"/>
                    <a:pt x="1188" y="150"/>
                  </a:cubicBezTo>
                  <a:cubicBezTo>
                    <a:pt x="848" y="150"/>
                    <a:pt x="232" y="194"/>
                    <a:pt x="0" y="447"/>
                  </a:cubicBezTo>
                  <a:cubicBezTo>
                    <a:pt x="0" y="597"/>
                    <a:pt x="0" y="597"/>
                    <a:pt x="0" y="597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9036221" y="-5057774"/>
              <a:ext cx="5529263" cy="4148138"/>
            </a:xfrm>
            <a:custGeom>
              <a:avLst/>
              <a:gdLst>
                <a:gd name="T0" fmla="*/ 1188 w 1474"/>
                <a:gd name="T1" fmla="*/ 0 h 1105"/>
                <a:gd name="T2" fmla="*/ 286 w 1474"/>
                <a:gd name="T3" fmla="*/ 0 h 1105"/>
                <a:gd name="T4" fmla="*/ 0 w 1474"/>
                <a:gd name="T5" fmla="*/ 286 h 1105"/>
                <a:gd name="T6" fmla="*/ 0 w 1474"/>
                <a:gd name="T7" fmla="*/ 1105 h 1105"/>
                <a:gd name="T8" fmla="*/ 1188 w 1474"/>
                <a:gd name="T9" fmla="*/ 808 h 1105"/>
                <a:gd name="T10" fmla="*/ 1474 w 1474"/>
                <a:gd name="T11" fmla="*/ 522 h 1105"/>
                <a:gd name="T12" fmla="*/ 1474 w 1474"/>
                <a:gd name="T13" fmla="*/ 286 h 1105"/>
                <a:gd name="T14" fmla="*/ 1188 w 1474"/>
                <a:gd name="T15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5">
                  <a:moveTo>
                    <a:pt x="1188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9" y="0"/>
                    <a:pt x="0" y="129"/>
                    <a:pt x="0" y="286"/>
                  </a:cubicBezTo>
                  <a:cubicBezTo>
                    <a:pt x="0" y="1105"/>
                    <a:pt x="0" y="1105"/>
                    <a:pt x="0" y="1105"/>
                  </a:cubicBezTo>
                  <a:cubicBezTo>
                    <a:pt x="232" y="852"/>
                    <a:pt x="848" y="808"/>
                    <a:pt x="1188" y="808"/>
                  </a:cubicBezTo>
                  <a:cubicBezTo>
                    <a:pt x="1345" y="808"/>
                    <a:pt x="1474" y="680"/>
                    <a:pt x="1474" y="522"/>
                  </a:cubicBezTo>
                  <a:cubicBezTo>
                    <a:pt x="1474" y="286"/>
                    <a:pt x="1474" y="286"/>
                    <a:pt x="1474" y="286"/>
                  </a:cubicBezTo>
                  <a:cubicBezTo>
                    <a:pt x="1474" y="129"/>
                    <a:pt x="1345" y="0"/>
                    <a:pt x="1188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3311696" y="-2824162"/>
              <a:ext cx="5529263" cy="4146550"/>
            </a:xfrm>
            <a:custGeom>
              <a:avLst/>
              <a:gdLst>
                <a:gd name="T0" fmla="*/ 286 w 1474"/>
                <a:gd name="T1" fmla="*/ 0 h 1105"/>
                <a:gd name="T2" fmla="*/ 1188 w 1474"/>
                <a:gd name="T3" fmla="*/ 0 h 1105"/>
                <a:gd name="T4" fmla="*/ 1474 w 1474"/>
                <a:gd name="T5" fmla="*/ 286 h 1105"/>
                <a:gd name="T6" fmla="*/ 1474 w 1474"/>
                <a:gd name="T7" fmla="*/ 1105 h 1105"/>
                <a:gd name="T8" fmla="*/ 286 w 1474"/>
                <a:gd name="T9" fmla="*/ 808 h 1105"/>
                <a:gd name="T10" fmla="*/ 0 w 1474"/>
                <a:gd name="T11" fmla="*/ 522 h 1105"/>
                <a:gd name="T12" fmla="*/ 0 w 1474"/>
                <a:gd name="T13" fmla="*/ 286 h 1105"/>
                <a:gd name="T14" fmla="*/ 286 w 1474"/>
                <a:gd name="T15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5">
                  <a:moveTo>
                    <a:pt x="286" y="0"/>
                  </a:moveTo>
                  <a:cubicBezTo>
                    <a:pt x="1188" y="0"/>
                    <a:pt x="1188" y="0"/>
                    <a:pt x="1188" y="0"/>
                  </a:cubicBezTo>
                  <a:cubicBezTo>
                    <a:pt x="1345" y="0"/>
                    <a:pt x="1474" y="129"/>
                    <a:pt x="1474" y="286"/>
                  </a:cubicBezTo>
                  <a:cubicBezTo>
                    <a:pt x="1474" y="1105"/>
                    <a:pt x="1474" y="1105"/>
                    <a:pt x="1474" y="1105"/>
                  </a:cubicBezTo>
                  <a:cubicBezTo>
                    <a:pt x="1242" y="853"/>
                    <a:pt x="626" y="808"/>
                    <a:pt x="286" y="808"/>
                  </a:cubicBezTo>
                  <a:cubicBezTo>
                    <a:pt x="129" y="808"/>
                    <a:pt x="0" y="680"/>
                    <a:pt x="0" y="5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129"/>
                    <a:pt x="129" y="0"/>
                    <a:pt x="286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3435521" y="-350837"/>
              <a:ext cx="5397500" cy="2236788"/>
            </a:xfrm>
            <a:custGeom>
              <a:avLst/>
              <a:gdLst>
                <a:gd name="T0" fmla="*/ 1439 w 1439"/>
                <a:gd name="T1" fmla="*/ 596 h 596"/>
                <a:gd name="T2" fmla="*/ 255 w 1439"/>
                <a:gd name="T3" fmla="*/ 182 h 596"/>
                <a:gd name="T4" fmla="*/ 0 w 1439"/>
                <a:gd name="T5" fmla="*/ 0 h 596"/>
                <a:gd name="T6" fmla="*/ 251 w 1439"/>
                <a:gd name="T7" fmla="*/ 149 h 596"/>
                <a:gd name="T8" fmla="*/ 1439 w 1439"/>
                <a:gd name="T9" fmla="*/ 446 h 596"/>
                <a:gd name="T10" fmla="*/ 1439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1439" y="596"/>
                  </a:moveTo>
                  <a:cubicBezTo>
                    <a:pt x="1208" y="321"/>
                    <a:pt x="593" y="216"/>
                    <a:pt x="255" y="182"/>
                  </a:cubicBezTo>
                  <a:cubicBezTo>
                    <a:pt x="144" y="171"/>
                    <a:pt x="47" y="97"/>
                    <a:pt x="0" y="0"/>
                  </a:cubicBezTo>
                  <a:cubicBezTo>
                    <a:pt x="49" y="89"/>
                    <a:pt x="143" y="149"/>
                    <a:pt x="251" y="149"/>
                  </a:cubicBezTo>
                  <a:cubicBezTo>
                    <a:pt x="591" y="149"/>
                    <a:pt x="1208" y="194"/>
                    <a:pt x="1439" y="446"/>
                  </a:cubicBezTo>
                  <a:cubicBezTo>
                    <a:pt x="1439" y="596"/>
                    <a:pt x="1439" y="596"/>
                    <a:pt x="1439" y="5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7715421" y="-1165224"/>
              <a:ext cx="63500" cy="107950"/>
            </a:xfrm>
            <a:custGeom>
              <a:avLst/>
              <a:gdLst>
                <a:gd name="T0" fmla="*/ 0 w 17"/>
                <a:gd name="T1" fmla="*/ 15 h 29"/>
                <a:gd name="T2" fmla="*/ 17 w 17"/>
                <a:gd name="T3" fmla="*/ 29 h 29"/>
                <a:gd name="T4" fmla="*/ 17 w 17"/>
                <a:gd name="T5" fmla="*/ 0 h 29"/>
                <a:gd name="T6" fmla="*/ 5 w 17"/>
                <a:gd name="T7" fmla="*/ 4 h 29"/>
                <a:gd name="T8" fmla="*/ 0 w 17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0" y="15"/>
                  </a:moveTo>
                  <a:cubicBezTo>
                    <a:pt x="0" y="23"/>
                    <a:pt x="6" y="28"/>
                    <a:pt x="17" y="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8" y="2"/>
                    <a:pt x="5" y="4"/>
                  </a:cubicBezTo>
                  <a:cubicBezTo>
                    <a:pt x="1" y="7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7824959" y="-974724"/>
              <a:ext cx="66675" cy="123825"/>
            </a:xfrm>
            <a:custGeom>
              <a:avLst/>
              <a:gdLst>
                <a:gd name="T0" fmla="*/ 0 w 18"/>
                <a:gd name="T1" fmla="*/ 0 h 33"/>
                <a:gd name="T2" fmla="*/ 0 w 18"/>
                <a:gd name="T3" fmla="*/ 33 h 33"/>
                <a:gd name="T4" fmla="*/ 13 w 18"/>
                <a:gd name="T5" fmla="*/ 28 h 33"/>
                <a:gd name="T6" fmla="*/ 18 w 18"/>
                <a:gd name="T7" fmla="*/ 16 h 33"/>
                <a:gd name="T8" fmla="*/ 0 w 1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17" y="25"/>
                    <a:pt x="18" y="21"/>
                    <a:pt x="18" y="16"/>
                  </a:cubicBezTo>
                  <a:cubicBezTo>
                    <a:pt x="18" y="8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7528096" y="-1866899"/>
              <a:ext cx="566738" cy="255588"/>
            </a:xfrm>
            <a:custGeom>
              <a:avLst/>
              <a:gdLst>
                <a:gd name="T0" fmla="*/ 109 w 151"/>
                <a:gd name="T1" fmla="*/ 68 h 68"/>
                <a:gd name="T2" fmla="*/ 110 w 151"/>
                <a:gd name="T3" fmla="*/ 68 h 68"/>
                <a:gd name="T4" fmla="*/ 133 w 151"/>
                <a:gd name="T5" fmla="*/ 31 h 68"/>
                <a:gd name="T6" fmla="*/ 74 w 151"/>
                <a:gd name="T7" fmla="*/ 1 h 68"/>
                <a:gd name="T8" fmla="*/ 15 w 151"/>
                <a:gd name="T9" fmla="*/ 31 h 68"/>
                <a:gd name="T10" fmla="*/ 38 w 151"/>
                <a:gd name="T11" fmla="*/ 68 h 68"/>
                <a:gd name="T12" fmla="*/ 41 w 151"/>
                <a:gd name="T13" fmla="*/ 68 h 68"/>
                <a:gd name="T14" fmla="*/ 109 w 151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68">
                  <a:moveTo>
                    <a:pt x="109" y="68"/>
                  </a:moveTo>
                  <a:cubicBezTo>
                    <a:pt x="109" y="68"/>
                    <a:pt x="110" y="68"/>
                    <a:pt x="110" y="68"/>
                  </a:cubicBezTo>
                  <a:cubicBezTo>
                    <a:pt x="117" y="59"/>
                    <a:pt x="124" y="47"/>
                    <a:pt x="133" y="31"/>
                  </a:cubicBezTo>
                  <a:cubicBezTo>
                    <a:pt x="151" y="1"/>
                    <a:pt x="107" y="1"/>
                    <a:pt x="74" y="1"/>
                  </a:cubicBezTo>
                  <a:cubicBezTo>
                    <a:pt x="42" y="1"/>
                    <a:pt x="0" y="0"/>
                    <a:pt x="15" y="31"/>
                  </a:cubicBezTo>
                  <a:cubicBezTo>
                    <a:pt x="23" y="47"/>
                    <a:pt x="30" y="59"/>
                    <a:pt x="38" y="68"/>
                  </a:cubicBezTo>
                  <a:cubicBezTo>
                    <a:pt x="39" y="68"/>
                    <a:pt x="40" y="68"/>
                    <a:pt x="41" y="68"/>
                  </a:cubicBezTo>
                  <a:cubicBezTo>
                    <a:pt x="109" y="68"/>
                    <a:pt x="109" y="68"/>
                    <a:pt x="10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/>
          </p:nvSpPr>
          <p:spPr bwMode="auto">
            <a:xfrm>
              <a:off x="7302671" y="-1544637"/>
              <a:ext cx="1006475" cy="1017588"/>
            </a:xfrm>
            <a:custGeom>
              <a:avLst/>
              <a:gdLst>
                <a:gd name="T0" fmla="*/ 167 w 268"/>
                <a:gd name="T1" fmla="*/ 189 h 271"/>
                <a:gd name="T2" fmla="*/ 139 w 268"/>
                <a:gd name="T3" fmla="*/ 200 h 271"/>
                <a:gd name="T4" fmla="*/ 139 w 268"/>
                <a:gd name="T5" fmla="*/ 216 h 271"/>
                <a:gd name="T6" fmla="*/ 127 w 268"/>
                <a:gd name="T7" fmla="*/ 216 h 271"/>
                <a:gd name="T8" fmla="*/ 127 w 268"/>
                <a:gd name="T9" fmla="*/ 200 h 271"/>
                <a:gd name="T10" fmla="*/ 87 w 268"/>
                <a:gd name="T11" fmla="*/ 170 h 271"/>
                <a:gd name="T12" fmla="*/ 105 w 268"/>
                <a:gd name="T13" fmla="*/ 165 h 271"/>
                <a:gd name="T14" fmla="*/ 127 w 268"/>
                <a:gd name="T15" fmla="*/ 185 h 271"/>
                <a:gd name="T16" fmla="*/ 127 w 268"/>
                <a:gd name="T17" fmla="*/ 151 h 271"/>
                <a:gd name="T18" fmla="*/ 98 w 268"/>
                <a:gd name="T19" fmla="*/ 138 h 271"/>
                <a:gd name="T20" fmla="*/ 91 w 268"/>
                <a:gd name="T21" fmla="*/ 119 h 271"/>
                <a:gd name="T22" fmla="*/ 127 w 268"/>
                <a:gd name="T23" fmla="*/ 86 h 271"/>
                <a:gd name="T24" fmla="*/ 127 w 268"/>
                <a:gd name="T25" fmla="*/ 74 h 271"/>
                <a:gd name="T26" fmla="*/ 139 w 268"/>
                <a:gd name="T27" fmla="*/ 74 h 271"/>
                <a:gd name="T28" fmla="*/ 139 w 268"/>
                <a:gd name="T29" fmla="*/ 86 h 271"/>
                <a:gd name="T30" fmla="*/ 172 w 268"/>
                <a:gd name="T31" fmla="*/ 112 h 271"/>
                <a:gd name="T32" fmla="*/ 155 w 268"/>
                <a:gd name="T33" fmla="*/ 116 h 271"/>
                <a:gd name="T34" fmla="*/ 139 w 268"/>
                <a:gd name="T35" fmla="*/ 101 h 271"/>
                <a:gd name="T36" fmla="*/ 139 w 268"/>
                <a:gd name="T37" fmla="*/ 131 h 271"/>
                <a:gd name="T38" fmla="*/ 161 w 268"/>
                <a:gd name="T39" fmla="*/ 138 h 271"/>
                <a:gd name="T40" fmla="*/ 172 w 268"/>
                <a:gd name="T41" fmla="*/ 148 h 271"/>
                <a:gd name="T42" fmla="*/ 176 w 268"/>
                <a:gd name="T43" fmla="*/ 166 h 271"/>
                <a:gd name="T44" fmla="*/ 167 w 268"/>
                <a:gd name="T45" fmla="*/ 189 h 271"/>
                <a:gd name="T46" fmla="*/ 177 w 268"/>
                <a:gd name="T47" fmla="*/ 2 h 271"/>
                <a:gd name="T48" fmla="*/ 169 w 268"/>
                <a:gd name="T49" fmla="*/ 12 h 271"/>
                <a:gd name="T50" fmla="*/ 101 w 268"/>
                <a:gd name="T51" fmla="*/ 12 h 271"/>
                <a:gd name="T52" fmla="*/ 92 w 268"/>
                <a:gd name="T53" fmla="*/ 0 h 271"/>
                <a:gd name="T54" fmla="*/ 0 w 268"/>
                <a:gd name="T55" fmla="*/ 171 h 271"/>
                <a:gd name="T56" fmla="*/ 134 w 268"/>
                <a:gd name="T57" fmla="*/ 271 h 271"/>
                <a:gd name="T58" fmla="*/ 268 w 268"/>
                <a:gd name="T59" fmla="*/ 171 h 271"/>
                <a:gd name="T60" fmla="*/ 177 w 268"/>
                <a:gd name="T61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271">
                  <a:moveTo>
                    <a:pt x="167" y="189"/>
                  </a:moveTo>
                  <a:cubicBezTo>
                    <a:pt x="160" y="196"/>
                    <a:pt x="151" y="199"/>
                    <a:pt x="139" y="200"/>
                  </a:cubicBezTo>
                  <a:cubicBezTo>
                    <a:pt x="139" y="216"/>
                    <a:pt x="139" y="216"/>
                    <a:pt x="139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06" y="198"/>
                    <a:pt x="93" y="188"/>
                    <a:pt x="87" y="170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8" y="177"/>
                    <a:pt x="116" y="184"/>
                    <a:pt x="127" y="18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48"/>
                    <a:pt x="102" y="143"/>
                    <a:pt x="98" y="138"/>
                  </a:cubicBezTo>
                  <a:cubicBezTo>
                    <a:pt x="93" y="133"/>
                    <a:pt x="91" y="126"/>
                    <a:pt x="91" y="119"/>
                  </a:cubicBezTo>
                  <a:cubicBezTo>
                    <a:pt x="91" y="100"/>
                    <a:pt x="103" y="89"/>
                    <a:pt x="127" y="86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56" y="88"/>
                    <a:pt x="167" y="97"/>
                    <a:pt x="172" y="112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2" y="107"/>
                    <a:pt x="146" y="102"/>
                    <a:pt x="139" y="10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50" y="134"/>
                    <a:pt x="157" y="137"/>
                    <a:pt x="161" y="138"/>
                  </a:cubicBezTo>
                  <a:cubicBezTo>
                    <a:pt x="165" y="140"/>
                    <a:pt x="168" y="143"/>
                    <a:pt x="172" y="148"/>
                  </a:cubicBezTo>
                  <a:cubicBezTo>
                    <a:pt x="175" y="153"/>
                    <a:pt x="176" y="159"/>
                    <a:pt x="176" y="166"/>
                  </a:cubicBezTo>
                  <a:cubicBezTo>
                    <a:pt x="176" y="175"/>
                    <a:pt x="173" y="183"/>
                    <a:pt x="167" y="189"/>
                  </a:cubicBezTo>
                  <a:close/>
                  <a:moveTo>
                    <a:pt x="177" y="2"/>
                  </a:moveTo>
                  <a:cubicBezTo>
                    <a:pt x="176" y="8"/>
                    <a:pt x="173" y="12"/>
                    <a:pt x="169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6" y="12"/>
                    <a:pt x="93" y="7"/>
                    <a:pt x="92" y="0"/>
                  </a:cubicBezTo>
                  <a:cubicBezTo>
                    <a:pt x="42" y="30"/>
                    <a:pt x="0" y="109"/>
                    <a:pt x="0" y="171"/>
                  </a:cubicBezTo>
                  <a:cubicBezTo>
                    <a:pt x="0" y="249"/>
                    <a:pt x="60" y="271"/>
                    <a:pt x="134" y="271"/>
                  </a:cubicBezTo>
                  <a:cubicBezTo>
                    <a:pt x="208" y="271"/>
                    <a:pt x="268" y="249"/>
                    <a:pt x="268" y="171"/>
                  </a:cubicBezTo>
                  <a:cubicBezTo>
                    <a:pt x="268" y="110"/>
                    <a:pt x="224" y="35"/>
                    <a:pt x="17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41"/>
            <p:cNvSpPr/>
            <p:nvPr/>
          </p:nvSpPr>
          <p:spPr bwMode="auto">
            <a:xfrm>
              <a:off x="7794796" y="1844676"/>
              <a:ext cx="33338" cy="142875"/>
            </a:xfrm>
            <a:custGeom>
              <a:avLst/>
              <a:gdLst>
                <a:gd name="T0" fmla="*/ 9 w 9"/>
                <a:gd name="T1" fmla="*/ 34 h 38"/>
                <a:gd name="T2" fmla="*/ 4 w 9"/>
                <a:gd name="T3" fmla="*/ 38 h 38"/>
                <a:gd name="T4" fmla="*/ 4 w 9"/>
                <a:gd name="T5" fmla="*/ 38 h 38"/>
                <a:gd name="T6" fmla="*/ 0 w 9"/>
                <a:gd name="T7" fmla="*/ 34 h 38"/>
                <a:gd name="T8" fmla="*/ 0 w 9"/>
                <a:gd name="T9" fmla="*/ 4 h 38"/>
                <a:gd name="T10" fmla="*/ 4 w 9"/>
                <a:gd name="T11" fmla="*/ 0 h 38"/>
                <a:gd name="T12" fmla="*/ 4 w 9"/>
                <a:gd name="T13" fmla="*/ 0 h 38"/>
                <a:gd name="T14" fmla="*/ 9 w 9"/>
                <a:gd name="T15" fmla="*/ 4 h 38"/>
                <a:gd name="T16" fmla="*/ 9 w 9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8">
                  <a:moveTo>
                    <a:pt x="9" y="34"/>
                  </a:moveTo>
                  <a:cubicBezTo>
                    <a:pt x="9" y="36"/>
                    <a:pt x="7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0" y="36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7329659" y="2062164"/>
              <a:ext cx="119063" cy="112713"/>
            </a:xfrm>
            <a:custGeom>
              <a:avLst/>
              <a:gdLst>
                <a:gd name="T0" fmla="*/ 30 w 32"/>
                <a:gd name="T1" fmla="*/ 21 h 30"/>
                <a:gd name="T2" fmla="*/ 30 w 32"/>
                <a:gd name="T3" fmla="*/ 28 h 30"/>
                <a:gd name="T4" fmla="*/ 30 w 32"/>
                <a:gd name="T5" fmla="*/ 28 h 30"/>
                <a:gd name="T6" fmla="*/ 24 w 32"/>
                <a:gd name="T7" fmla="*/ 29 h 30"/>
                <a:gd name="T8" fmla="*/ 2 w 32"/>
                <a:gd name="T9" fmla="*/ 9 h 30"/>
                <a:gd name="T10" fmla="*/ 2 w 32"/>
                <a:gd name="T11" fmla="*/ 2 h 30"/>
                <a:gd name="T12" fmla="*/ 2 w 32"/>
                <a:gd name="T13" fmla="*/ 2 h 30"/>
                <a:gd name="T14" fmla="*/ 8 w 32"/>
                <a:gd name="T15" fmla="*/ 1 h 30"/>
                <a:gd name="T16" fmla="*/ 30 w 32"/>
                <a:gd name="T1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30" y="21"/>
                  </a:moveTo>
                  <a:cubicBezTo>
                    <a:pt x="32" y="23"/>
                    <a:pt x="32" y="26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8" y="30"/>
                    <a:pt x="25" y="30"/>
                    <a:pt x="24" y="2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30" y="21"/>
                    <a:pt x="30" y="21"/>
                    <a:pt x="3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7186784" y="2543176"/>
              <a:ext cx="142875" cy="52388"/>
            </a:xfrm>
            <a:custGeom>
              <a:avLst/>
              <a:gdLst>
                <a:gd name="T0" fmla="*/ 33 w 38"/>
                <a:gd name="T1" fmla="*/ 0 h 14"/>
                <a:gd name="T2" fmla="*/ 38 w 38"/>
                <a:gd name="T3" fmla="*/ 5 h 14"/>
                <a:gd name="T4" fmla="*/ 38 w 38"/>
                <a:gd name="T5" fmla="*/ 5 h 14"/>
                <a:gd name="T6" fmla="*/ 34 w 38"/>
                <a:gd name="T7" fmla="*/ 10 h 14"/>
                <a:gd name="T8" fmla="*/ 5 w 38"/>
                <a:gd name="T9" fmla="*/ 13 h 14"/>
                <a:gd name="T10" fmla="*/ 0 w 38"/>
                <a:gd name="T11" fmla="*/ 9 h 14"/>
                <a:gd name="T12" fmla="*/ 0 w 38"/>
                <a:gd name="T13" fmla="*/ 9 h 14"/>
                <a:gd name="T14" fmla="*/ 3 w 38"/>
                <a:gd name="T15" fmla="*/ 4 h 14"/>
                <a:gd name="T16" fmla="*/ 33 w 3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33" y="0"/>
                  </a:moveTo>
                  <a:cubicBezTo>
                    <a:pt x="35" y="0"/>
                    <a:pt x="37" y="2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8"/>
                    <a:pt x="36" y="10"/>
                    <a:pt x="34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8331371" y="2508251"/>
              <a:ext cx="142875" cy="52388"/>
            </a:xfrm>
            <a:custGeom>
              <a:avLst/>
              <a:gdLst>
                <a:gd name="T0" fmla="*/ 4 w 38"/>
                <a:gd name="T1" fmla="*/ 11 h 14"/>
                <a:gd name="T2" fmla="*/ 0 w 38"/>
                <a:gd name="T3" fmla="*/ 5 h 14"/>
                <a:gd name="T4" fmla="*/ 0 w 38"/>
                <a:gd name="T5" fmla="*/ 5 h 14"/>
                <a:gd name="T6" fmla="*/ 5 w 38"/>
                <a:gd name="T7" fmla="*/ 1 h 14"/>
                <a:gd name="T8" fmla="*/ 34 w 38"/>
                <a:gd name="T9" fmla="*/ 4 h 14"/>
                <a:gd name="T10" fmla="*/ 38 w 38"/>
                <a:gd name="T11" fmla="*/ 9 h 14"/>
                <a:gd name="T12" fmla="*/ 38 w 38"/>
                <a:gd name="T13" fmla="*/ 9 h 14"/>
                <a:gd name="T14" fmla="*/ 33 w 38"/>
                <a:gd name="T15" fmla="*/ 14 h 14"/>
                <a:gd name="T16" fmla="*/ 4 w 3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4" y="11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8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2"/>
                    <a:pt x="35" y="14"/>
                    <a:pt x="33" y="14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8185321" y="2035176"/>
              <a:ext cx="119063" cy="117475"/>
            </a:xfrm>
            <a:custGeom>
              <a:avLst/>
              <a:gdLst>
                <a:gd name="T0" fmla="*/ 8 w 32"/>
                <a:gd name="T1" fmla="*/ 29 h 31"/>
                <a:gd name="T2" fmla="*/ 2 w 32"/>
                <a:gd name="T3" fmla="*/ 28 h 31"/>
                <a:gd name="T4" fmla="*/ 2 w 32"/>
                <a:gd name="T5" fmla="*/ 28 h 31"/>
                <a:gd name="T6" fmla="*/ 2 w 32"/>
                <a:gd name="T7" fmla="*/ 22 h 31"/>
                <a:gd name="T8" fmla="*/ 24 w 32"/>
                <a:gd name="T9" fmla="*/ 2 h 31"/>
                <a:gd name="T10" fmla="*/ 30 w 32"/>
                <a:gd name="T11" fmla="*/ 3 h 31"/>
                <a:gd name="T12" fmla="*/ 30 w 32"/>
                <a:gd name="T13" fmla="*/ 3 h 31"/>
                <a:gd name="T14" fmla="*/ 30 w 32"/>
                <a:gd name="T15" fmla="*/ 9 h 31"/>
                <a:gd name="T16" fmla="*/ 8 w 32"/>
                <a:gd name="T1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8" y="29"/>
                  </a:moveTo>
                  <a:cubicBezTo>
                    <a:pt x="7" y="31"/>
                    <a:pt x="4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2" y="2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2" y="8"/>
                    <a:pt x="30" y="9"/>
                  </a:cubicBezTo>
                  <a:cubicBezTo>
                    <a:pt x="8" y="29"/>
                    <a:pt x="8" y="29"/>
                    <a:pt x="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7415384" y="2043114"/>
              <a:ext cx="787400" cy="1108075"/>
            </a:xfrm>
            <a:custGeom>
              <a:avLst/>
              <a:gdLst>
                <a:gd name="T0" fmla="*/ 139 w 210"/>
                <a:gd name="T1" fmla="*/ 252 h 295"/>
                <a:gd name="T2" fmla="*/ 135 w 210"/>
                <a:gd name="T3" fmla="*/ 260 h 295"/>
                <a:gd name="T4" fmla="*/ 130 w 210"/>
                <a:gd name="T5" fmla="*/ 261 h 295"/>
                <a:gd name="T6" fmla="*/ 80 w 210"/>
                <a:gd name="T7" fmla="*/ 261 h 295"/>
                <a:gd name="T8" fmla="*/ 75 w 210"/>
                <a:gd name="T9" fmla="*/ 260 h 295"/>
                <a:gd name="T10" fmla="*/ 72 w 210"/>
                <a:gd name="T11" fmla="*/ 252 h 295"/>
                <a:gd name="T12" fmla="*/ 72 w 210"/>
                <a:gd name="T13" fmla="*/ 224 h 295"/>
                <a:gd name="T14" fmla="*/ 139 w 210"/>
                <a:gd name="T15" fmla="*/ 224 h 295"/>
                <a:gd name="T16" fmla="*/ 139 w 210"/>
                <a:gd name="T17" fmla="*/ 252 h 295"/>
                <a:gd name="T18" fmla="*/ 66 w 210"/>
                <a:gd name="T19" fmla="*/ 53 h 295"/>
                <a:gd name="T20" fmla="*/ 39 w 210"/>
                <a:gd name="T21" fmla="*/ 106 h 295"/>
                <a:gd name="T22" fmla="*/ 63 w 210"/>
                <a:gd name="T23" fmla="*/ 156 h 295"/>
                <a:gd name="T24" fmla="*/ 64 w 210"/>
                <a:gd name="T25" fmla="*/ 163 h 295"/>
                <a:gd name="T26" fmla="*/ 64 w 210"/>
                <a:gd name="T27" fmla="*/ 163 h 295"/>
                <a:gd name="T28" fmla="*/ 56 w 210"/>
                <a:gd name="T29" fmla="*/ 164 h 295"/>
                <a:gd name="T30" fmla="*/ 29 w 210"/>
                <a:gd name="T31" fmla="*/ 106 h 295"/>
                <a:gd name="T32" fmla="*/ 60 w 210"/>
                <a:gd name="T33" fmla="*/ 45 h 295"/>
                <a:gd name="T34" fmla="*/ 67 w 210"/>
                <a:gd name="T35" fmla="*/ 46 h 295"/>
                <a:gd name="T36" fmla="*/ 67 w 210"/>
                <a:gd name="T37" fmla="*/ 47 h 295"/>
                <a:gd name="T38" fmla="*/ 66 w 210"/>
                <a:gd name="T39" fmla="*/ 53 h 295"/>
                <a:gd name="T40" fmla="*/ 210 w 210"/>
                <a:gd name="T41" fmla="*/ 106 h 295"/>
                <a:gd name="T42" fmla="*/ 105 w 210"/>
                <a:gd name="T43" fmla="*/ 0 h 295"/>
                <a:gd name="T44" fmla="*/ 0 w 210"/>
                <a:gd name="T45" fmla="*/ 106 h 295"/>
                <a:gd name="T46" fmla="*/ 62 w 210"/>
                <a:gd name="T47" fmla="*/ 202 h 295"/>
                <a:gd name="T48" fmla="*/ 62 w 210"/>
                <a:gd name="T49" fmla="*/ 224 h 295"/>
                <a:gd name="T50" fmla="*/ 62 w 210"/>
                <a:gd name="T51" fmla="*/ 252 h 295"/>
                <a:gd name="T52" fmla="*/ 77 w 210"/>
                <a:gd name="T53" fmla="*/ 271 h 295"/>
                <a:gd name="T54" fmla="*/ 79 w 210"/>
                <a:gd name="T55" fmla="*/ 279 h 295"/>
                <a:gd name="T56" fmla="*/ 98 w 210"/>
                <a:gd name="T57" fmla="*/ 295 h 295"/>
                <a:gd name="T58" fmla="*/ 112 w 210"/>
                <a:gd name="T59" fmla="*/ 295 h 295"/>
                <a:gd name="T60" fmla="*/ 131 w 210"/>
                <a:gd name="T61" fmla="*/ 279 h 295"/>
                <a:gd name="T62" fmla="*/ 133 w 210"/>
                <a:gd name="T63" fmla="*/ 271 h 295"/>
                <a:gd name="T64" fmla="*/ 148 w 210"/>
                <a:gd name="T65" fmla="*/ 252 h 295"/>
                <a:gd name="T66" fmla="*/ 148 w 210"/>
                <a:gd name="T67" fmla="*/ 214 h 295"/>
                <a:gd name="T68" fmla="*/ 148 w 210"/>
                <a:gd name="T69" fmla="*/ 202 h 295"/>
                <a:gd name="T70" fmla="*/ 210 w 210"/>
                <a:gd name="T71" fmla="*/ 10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295">
                  <a:moveTo>
                    <a:pt x="139" y="252"/>
                  </a:moveTo>
                  <a:cubicBezTo>
                    <a:pt x="139" y="255"/>
                    <a:pt x="137" y="258"/>
                    <a:pt x="135" y="260"/>
                  </a:cubicBezTo>
                  <a:cubicBezTo>
                    <a:pt x="133" y="261"/>
                    <a:pt x="132" y="261"/>
                    <a:pt x="130" y="261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8" y="261"/>
                    <a:pt x="77" y="261"/>
                    <a:pt x="75" y="260"/>
                  </a:cubicBezTo>
                  <a:cubicBezTo>
                    <a:pt x="73" y="258"/>
                    <a:pt x="72" y="255"/>
                    <a:pt x="72" y="252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52"/>
                    <a:pt x="139" y="252"/>
                    <a:pt x="139" y="252"/>
                  </a:cubicBezTo>
                  <a:close/>
                  <a:moveTo>
                    <a:pt x="66" y="53"/>
                  </a:moveTo>
                  <a:cubicBezTo>
                    <a:pt x="50" y="65"/>
                    <a:pt x="39" y="84"/>
                    <a:pt x="39" y="106"/>
                  </a:cubicBezTo>
                  <a:cubicBezTo>
                    <a:pt x="39" y="126"/>
                    <a:pt x="48" y="144"/>
                    <a:pt x="63" y="156"/>
                  </a:cubicBezTo>
                  <a:cubicBezTo>
                    <a:pt x="65" y="158"/>
                    <a:pt x="65" y="161"/>
                    <a:pt x="64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2" y="165"/>
                    <a:pt x="59" y="166"/>
                    <a:pt x="56" y="164"/>
                  </a:cubicBezTo>
                  <a:cubicBezTo>
                    <a:pt x="40" y="150"/>
                    <a:pt x="29" y="129"/>
                    <a:pt x="29" y="106"/>
                  </a:cubicBezTo>
                  <a:cubicBezTo>
                    <a:pt x="29" y="81"/>
                    <a:pt x="41" y="59"/>
                    <a:pt x="60" y="45"/>
                  </a:cubicBezTo>
                  <a:cubicBezTo>
                    <a:pt x="62" y="44"/>
                    <a:pt x="65" y="44"/>
                    <a:pt x="67" y="46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9"/>
                    <a:pt x="68" y="52"/>
                    <a:pt x="66" y="53"/>
                  </a:cubicBezTo>
                  <a:close/>
                  <a:moveTo>
                    <a:pt x="210" y="106"/>
                  </a:moveTo>
                  <a:cubicBezTo>
                    <a:pt x="210" y="48"/>
                    <a:pt x="16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49"/>
                    <a:pt x="25" y="185"/>
                    <a:pt x="62" y="202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62"/>
                    <a:pt x="68" y="270"/>
                    <a:pt x="77" y="271"/>
                  </a:cubicBezTo>
                  <a:cubicBezTo>
                    <a:pt x="77" y="274"/>
                    <a:pt x="78" y="276"/>
                    <a:pt x="79" y="279"/>
                  </a:cubicBezTo>
                  <a:cubicBezTo>
                    <a:pt x="84" y="289"/>
                    <a:pt x="92" y="295"/>
                    <a:pt x="98" y="295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8" y="295"/>
                    <a:pt x="126" y="289"/>
                    <a:pt x="131" y="279"/>
                  </a:cubicBezTo>
                  <a:cubicBezTo>
                    <a:pt x="132" y="276"/>
                    <a:pt x="133" y="274"/>
                    <a:pt x="133" y="271"/>
                  </a:cubicBezTo>
                  <a:cubicBezTo>
                    <a:pt x="142" y="270"/>
                    <a:pt x="148" y="262"/>
                    <a:pt x="148" y="252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85" y="185"/>
                    <a:pt x="210" y="149"/>
                    <a:pt x="21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/>
          </p:nvSpPr>
          <p:spPr bwMode="auto">
            <a:xfrm>
              <a:off x="9941096" y="-4029074"/>
              <a:ext cx="292100" cy="292100"/>
            </a:xfrm>
            <a:custGeom>
              <a:avLst/>
              <a:gdLst>
                <a:gd name="T0" fmla="*/ 39 w 78"/>
                <a:gd name="T1" fmla="*/ 59 h 78"/>
                <a:gd name="T2" fmla="*/ 20 w 78"/>
                <a:gd name="T3" fmla="*/ 39 h 78"/>
                <a:gd name="T4" fmla="*/ 39 w 78"/>
                <a:gd name="T5" fmla="*/ 19 h 78"/>
                <a:gd name="T6" fmla="*/ 59 w 78"/>
                <a:gd name="T7" fmla="*/ 39 h 78"/>
                <a:gd name="T8" fmla="*/ 39 w 78"/>
                <a:gd name="T9" fmla="*/ 59 h 78"/>
                <a:gd name="T10" fmla="*/ 78 w 78"/>
                <a:gd name="T11" fmla="*/ 39 h 78"/>
                <a:gd name="T12" fmla="*/ 39 w 78"/>
                <a:gd name="T13" fmla="*/ 0 h 78"/>
                <a:gd name="T14" fmla="*/ 0 w 78"/>
                <a:gd name="T15" fmla="*/ 39 h 78"/>
                <a:gd name="T16" fmla="*/ 26 w 78"/>
                <a:gd name="T17" fmla="*/ 76 h 78"/>
                <a:gd name="T18" fmla="*/ 39 w 78"/>
                <a:gd name="T19" fmla="*/ 78 h 78"/>
                <a:gd name="T20" fmla="*/ 52 w 78"/>
                <a:gd name="T21" fmla="*/ 76 h 78"/>
                <a:gd name="T22" fmla="*/ 78 w 78"/>
                <a:gd name="T23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8">
                  <a:moveTo>
                    <a:pt x="39" y="59"/>
                  </a:moveTo>
                  <a:cubicBezTo>
                    <a:pt x="28" y="59"/>
                    <a:pt x="20" y="50"/>
                    <a:pt x="20" y="39"/>
                  </a:cubicBezTo>
                  <a:cubicBezTo>
                    <a:pt x="20" y="28"/>
                    <a:pt x="28" y="19"/>
                    <a:pt x="39" y="19"/>
                  </a:cubicBezTo>
                  <a:cubicBezTo>
                    <a:pt x="50" y="19"/>
                    <a:pt x="59" y="28"/>
                    <a:pt x="59" y="39"/>
                  </a:cubicBezTo>
                  <a:cubicBezTo>
                    <a:pt x="59" y="50"/>
                    <a:pt x="50" y="59"/>
                    <a:pt x="39" y="59"/>
                  </a:cubicBezTo>
                  <a:close/>
                  <a:moveTo>
                    <a:pt x="78" y="39"/>
                  </a:moveTo>
                  <a:cubicBezTo>
                    <a:pt x="78" y="17"/>
                    <a:pt x="61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56"/>
                    <a:pt x="11" y="71"/>
                    <a:pt x="26" y="76"/>
                  </a:cubicBezTo>
                  <a:cubicBezTo>
                    <a:pt x="30" y="77"/>
                    <a:pt x="35" y="78"/>
                    <a:pt x="39" y="78"/>
                  </a:cubicBezTo>
                  <a:cubicBezTo>
                    <a:pt x="44" y="78"/>
                    <a:pt x="48" y="77"/>
                    <a:pt x="52" y="76"/>
                  </a:cubicBezTo>
                  <a:cubicBezTo>
                    <a:pt x="68" y="71"/>
                    <a:pt x="78" y="56"/>
                    <a:pt x="7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48"/>
            <p:cNvSpPr/>
            <p:nvPr/>
          </p:nvSpPr>
          <p:spPr bwMode="auto">
            <a:xfrm>
              <a:off x="9561684" y="-3382962"/>
              <a:ext cx="190500" cy="176213"/>
            </a:xfrm>
            <a:custGeom>
              <a:avLst/>
              <a:gdLst>
                <a:gd name="T0" fmla="*/ 75 w 120"/>
                <a:gd name="T1" fmla="*/ 0 h 111"/>
                <a:gd name="T2" fmla="*/ 38 w 120"/>
                <a:gd name="T3" fmla="*/ 47 h 111"/>
                <a:gd name="T4" fmla="*/ 0 w 120"/>
                <a:gd name="T5" fmla="*/ 94 h 111"/>
                <a:gd name="T6" fmla="*/ 59 w 120"/>
                <a:gd name="T7" fmla="*/ 101 h 111"/>
                <a:gd name="T8" fmla="*/ 120 w 120"/>
                <a:gd name="T9" fmla="*/ 111 h 111"/>
                <a:gd name="T10" fmla="*/ 97 w 120"/>
                <a:gd name="T11" fmla="*/ 56 h 111"/>
                <a:gd name="T12" fmla="*/ 75 w 120"/>
                <a:gd name="T13" fmla="*/ 0 h 111"/>
                <a:gd name="T14" fmla="*/ 75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75" y="0"/>
                  </a:moveTo>
                  <a:lnTo>
                    <a:pt x="38" y="47"/>
                  </a:lnTo>
                  <a:lnTo>
                    <a:pt x="0" y="94"/>
                  </a:lnTo>
                  <a:lnTo>
                    <a:pt x="59" y="101"/>
                  </a:lnTo>
                  <a:lnTo>
                    <a:pt x="120" y="111"/>
                  </a:lnTo>
                  <a:lnTo>
                    <a:pt x="97" y="5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10423696" y="-3382962"/>
              <a:ext cx="192088" cy="176213"/>
            </a:xfrm>
            <a:custGeom>
              <a:avLst/>
              <a:gdLst>
                <a:gd name="T0" fmla="*/ 121 w 121"/>
                <a:gd name="T1" fmla="*/ 94 h 111"/>
                <a:gd name="T2" fmla="*/ 83 w 121"/>
                <a:gd name="T3" fmla="*/ 47 h 111"/>
                <a:gd name="T4" fmla="*/ 45 w 121"/>
                <a:gd name="T5" fmla="*/ 0 h 111"/>
                <a:gd name="T6" fmla="*/ 22 w 121"/>
                <a:gd name="T7" fmla="*/ 56 h 111"/>
                <a:gd name="T8" fmla="*/ 0 w 121"/>
                <a:gd name="T9" fmla="*/ 111 h 111"/>
                <a:gd name="T10" fmla="*/ 59 w 121"/>
                <a:gd name="T11" fmla="*/ 101 h 111"/>
                <a:gd name="T12" fmla="*/ 121 w 121"/>
                <a:gd name="T13" fmla="*/ 94 h 111"/>
                <a:gd name="T14" fmla="*/ 121 w 121"/>
                <a:gd name="T15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11">
                  <a:moveTo>
                    <a:pt x="121" y="94"/>
                  </a:moveTo>
                  <a:lnTo>
                    <a:pt x="83" y="47"/>
                  </a:lnTo>
                  <a:lnTo>
                    <a:pt x="45" y="0"/>
                  </a:lnTo>
                  <a:lnTo>
                    <a:pt x="22" y="56"/>
                  </a:lnTo>
                  <a:lnTo>
                    <a:pt x="0" y="111"/>
                  </a:lnTo>
                  <a:lnTo>
                    <a:pt x="59" y="101"/>
                  </a:lnTo>
                  <a:lnTo>
                    <a:pt x="121" y="94"/>
                  </a:lnTo>
                  <a:lnTo>
                    <a:pt x="1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50"/>
            <p:cNvSpPr/>
            <p:nvPr/>
          </p:nvSpPr>
          <p:spPr bwMode="auto">
            <a:xfrm>
              <a:off x="9591846" y="-3713162"/>
              <a:ext cx="993775" cy="889000"/>
            </a:xfrm>
            <a:custGeom>
              <a:avLst/>
              <a:gdLst>
                <a:gd name="T0" fmla="*/ 263 w 265"/>
                <a:gd name="T1" fmla="*/ 151 h 237"/>
                <a:gd name="T2" fmla="*/ 259 w 265"/>
                <a:gd name="T3" fmla="*/ 137 h 237"/>
                <a:gd name="T4" fmla="*/ 248 w 265"/>
                <a:gd name="T5" fmla="*/ 139 h 237"/>
                <a:gd name="T6" fmla="*/ 237 w 265"/>
                <a:gd name="T7" fmla="*/ 141 h 237"/>
                <a:gd name="T8" fmla="*/ 224 w 265"/>
                <a:gd name="T9" fmla="*/ 157 h 237"/>
                <a:gd name="T10" fmla="*/ 154 w 265"/>
                <a:gd name="T11" fmla="*/ 157 h 237"/>
                <a:gd name="T12" fmla="*/ 147 w 265"/>
                <a:gd name="T13" fmla="*/ 34 h 237"/>
                <a:gd name="T14" fmla="*/ 178 w 265"/>
                <a:gd name="T15" fmla="*/ 34 h 237"/>
                <a:gd name="T16" fmla="*/ 187 w 265"/>
                <a:gd name="T17" fmla="*/ 25 h 237"/>
                <a:gd name="T18" fmla="*/ 187 w 265"/>
                <a:gd name="T19" fmla="*/ 24 h 237"/>
                <a:gd name="T20" fmla="*/ 178 w 265"/>
                <a:gd name="T21" fmla="*/ 15 h 237"/>
                <a:gd name="T22" fmla="*/ 146 w 265"/>
                <a:gd name="T23" fmla="*/ 15 h 237"/>
                <a:gd name="T24" fmla="*/ 146 w 265"/>
                <a:gd name="T25" fmla="*/ 0 h 237"/>
                <a:gd name="T26" fmla="*/ 132 w 265"/>
                <a:gd name="T27" fmla="*/ 2 h 237"/>
                <a:gd name="T28" fmla="*/ 119 w 265"/>
                <a:gd name="T29" fmla="*/ 0 h 237"/>
                <a:gd name="T30" fmla="*/ 118 w 265"/>
                <a:gd name="T31" fmla="*/ 15 h 237"/>
                <a:gd name="T32" fmla="*/ 86 w 265"/>
                <a:gd name="T33" fmla="*/ 15 h 237"/>
                <a:gd name="T34" fmla="*/ 77 w 265"/>
                <a:gd name="T35" fmla="*/ 25 h 237"/>
                <a:gd name="T36" fmla="*/ 77 w 265"/>
                <a:gd name="T37" fmla="*/ 25 h 237"/>
                <a:gd name="T38" fmla="*/ 86 w 265"/>
                <a:gd name="T39" fmla="*/ 34 h 237"/>
                <a:gd name="T40" fmla="*/ 118 w 265"/>
                <a:gd name="T41" fmla="*/ 34 h 237"/>
                <a:gd name="T42" fmla="*/ 110 w 265"/>
                <a:gd name="T43" fmla="*/ 157 h 237"/>
                <a:gd name="T44" fmla="*/ 40 w 265"/>
                <a:gd name="T45" fmla="*/ 157 h 237"/>
                <a:gd name="T46" fmla="*/ 27 w 265"/>
                <a:gd name="T47" fmla="*/ 141 h 237"/>
                <a:gd name="T48" fmla="*/ 16 w 265"/>
                <a:gd name="T49" fmla="*/ 139 h 237"/>
                <a:gd name="T50" fmla="*/ 5 w 265"/>
                <a:gd name="T51" fmla="*/ 137 h 237"/>
                <a:gd name="T52" fmla="*/ 2 w 265"/>
                <a:gd name="T53" fmla="*/ 151 h 237"/>
                <a:gd name="T54" fmla="*/ 40 w 265"/>
                <a:gd name="T55" fmla="*/ 196 h 237"/>
                <a:gd name="T56" fmla="*/ 57 w 265"/>
                <a:gd name="T57" fmla="*/ 201 h 237"/>
                <a:gd name="T58" fmla="*/ 125 w 265"/>
                <a:gd name="T59" fmla="*/ 233 h 237"/>
                <a:gd name="T60" fmla="*/ 139 w 265"/>
                <a:gd name="T61" fmla="*/ 233 h 237"/>
                <a:gd name="T62" fmla="*/ 207 w 265"/>
                <a:gd name="T63" fmla="*/ 201 h 237"/>
                <a:gd name="T64" fmla="*/ 224 w 265"/>
                <a:gd name="T65" fmla="*/ 196 h 237"/>
                <a:gd name="T66" fmla="*/ 263 w 265"/>
                <a:gd name="T67" fmla="*/ 1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37">
                  <a:moveTo>
                    <a:pt x="263" y="151"/>
                  </a:moveTo>
                  <a:cubicBezTo>
                    <a:pt x="262" y="146"/>
                    <a:pt x="261" y="142"/>
                    <a:pt x="259" y="137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5" y="147"/>
                    <a:pt x="231" y="153"/>
                    <a:pt x="224" y="157"/>
                  </a:cubicBezTo>
                  <a:cubicBezTo>
                    <a:pt x="210" y="166"/>
                    <a:pt x="160" y="175"/>
                    <a:pt x="154" y="157"/>
                  </a:cubicBezTo>
                  <a:cubicBezTo>
                    <a:pt x="151" y="146"/>
                    <a:pt x="149" y="84"/>
                    <a:pt x="14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3" y="34"/>
                    <a:pt x="187" y="30"/>
                    <a:pt x="187" y="25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7" y="19"/>
                    <a:pt x="183" y="15"/>
                    <a:pt x="178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0"/>
                    <a:pt x="146" y="5"/>
                    <a:pt x="146" y="0"/>
                  </a:cubicBezTo>
                  <a:cubicBezTo>
                    <a:pt x="141" y="1"/>
                    <a:pt x="137" y="2"/>
                    <a:pt x="132" y="2"/>
                  </a:cubicBezTo>
                  <a:cubicBezTo>
                    <a:pt x="128" y="2"/>
                    <a:pt x="123" y="1"/>
                    <a:pt x="119" y="0"/>
                  </a:cubicBezTo>
                  <a:cubicBezTo>
                    <a:pt x="119" y="5"/>
                    <a:pt x="119" y="10"/>
                    <a:pt x="11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1" y="15"/>
                    <a:pt x="77" y="19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0"/>
                    <a:pt x="81" y="34"/>
                    <a:pt x="86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6" y="84"/>
                    <a:pt x="114" y="146"/>
                    <a:pt x="110" y="157"/>
                  </a:cubicBezTo>
                  <a:cubicBezTo>
                    <a:pt x="104" y="175"/>
                    <a:pt x="55" y="166"/>
                    <a:pt x="40" y="157"/>
                  </a:cubicBezTo>
                  <a:cubicBezTo>
                    <a:pt x="34" y="153"/>
                    <a:pt x="29" y="147"/>
                    <a:pt x="27" y="141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4" y="142"/>
                    <a:pt x="2" y="146"/>
                    <a:pt x="2" y="151"/>
                  </a:cubicBezTo>
                  <a:cubicBezTo>
                    <a:pt x="0" y="175"/>
                    <a:pt x="20" y="188"/>
                    <a:pt x="40" y="196"/>
                  </a:cubicBezTo>
                  <a:cubicBezTo>
                    <a:pt x="46" y="198"/>
                    <a:pt x="52" y="200"/>
                    <a:pt x="57" y="201"/>
                  </a:cubicBezTo>
                  <a:cubicBezTo>
                    <a:pt x="86" y="209"/>
                    <a:pt x="109" y="214"/>
                    <a:pt x="125" y="233"/>
                  </a:cubicBezTo>
                  <a:cubicBezTo>
                    <a:pt x="129" y="237"/>
                    <a:pt x="136" y="237"/>
                    <a:pt x="139" y="233"/>
                  </a:cubicBezTo>
                  <a:cubicBezTo>
                    <a:pt x="155" y="214"/>
                    <a:pt x="179" y="209"/>
                    <a:pt x="207" y="201"/>
                  </a:cubicBezTo>
                  <a:cubicBezTo>
                    <a:pt x="213" y="200"/>
                    <a:pt x="219" y="198"/>
                    <a:pt x="224" y="196"/>
                  </a:cubicBezTo>
                  <a:cubicBezTo>
                    <a:pt x="244" y="188"/>
                    <a:pt x="265" y="175"/>
                    <a:pt x="263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9587084" y="-204787"/>
              <a:ext cx="998538" cy="971550"/>
            </a:xfrm>
            <a:custGeom>
              <a:avLst/>
              <a:gdLst>
                <a:gd name="T0" fmla="*/ 133 w 266"/>
                <a:gd name="T1" fmla="*/ 107 h 259"/>
                <a:gd name="T2" fmla="*/ 14 w 266"/>
                <a:gd name="T3" fmla="*/ 67 h 259"/>
                <a:gd name="T4" fmla="*/ 252 w 266"/>
                <a:gd name="T5" fmla="*/ 67 h 259"/>
                <a:gd name="T6" fmla="*/ 261 w 266"/>
                <a:gd name="T7" fmla="*/ 121 h 259"/>
                <a:gd name="T8" fmla="*/ 5 w 266"/>
                <a:gd name="T9" fmla="*/ 121 h 259"/>
                <a:gd name="T10" fmla="*/ 133 w 266"/>
                <a:gd name="T11" fmla="*/ 129 h 259"/>
                <a:gd name="T12" fmla="*/ 261 w 266"/>
                <a:gd name="T13" fmla="*/ 121 h 259"/>
                <a:gd name="T14" fmla="*/ 133 w 266"/>
                <a:gd name="T15" fmla="*/ 194 h 259"/>
                <a:gd name="T16" fmla="*/ 14 w 266"/>
                <a:gd name="T17" fmla="*/ 154 h 259"/>
                <a:gd name="T18" fmla="*/ 252 w 266"/>
                <a:gd name="T19" fmla="*/ 154 h 259"/>
                <a:gd name="T20" fmla="*/ 261 w 266"/>
                <a:gd name="T21" fmla="*/ 207 h 259"/>
                <a:gd name="T22" fmla="*/ 5 w 266"/>
                <a:gd name="T23" fmla="*/ 207 h 259"/>
                <a:gd name="T24" fmla="*/ 133 w 266"/>
                <a:gd name="T25" fmla="*/ 215 h 259"/>
                <a:gd name="T26" fmla="*/ 261 w 266"/>
                <a:gd name="T27" fmla="*/ 207 h 259"/>
                <a:gd name="T28" fmla="*/ 261 w 266"/>
                <a:gd name="T29" fmla="*/ 34 h 259"/>
                <a:gd name="T30" fmla="*/ 5 w 266"/>
                <a:gd name="T31" fmla="*/ 34 h 259"/>
                <a:gd name="T32" fmla="*/ 266 w 266"/>
                <a:gd name="T33" fmla="*/ 51 h 259"/>
                <a:gd name="T34" fmla="*/ 133 w 266"/>
                <a:gd name="T35" fmla="*/ 0 h 259"/>
                <a:gd name="T36" fmla="*/ 0 w 266"/>
                <a:gd name="T37" fmla="*/ 51 h 259"/>
                <a:gd name="T38" fmla="*/ 0 w 266"/>
                <a:gd name="T39" fmla="*/ 78 h 259"/>
                <a:gd name="T40" fmla="*/ 9 w 266"/>
                <a:gd name="T41" fmla="*/ 108 h 259"/>
                <a:gd name="T42" fmla="*/ 0 w 266"/>
                <a:gd name="T43" fmla="*/ 138 h 259"/>
                <a:gd name="T44" fmla="*/ 0 w 266"/>
                <a:gd name="T45" fmla="*/ 164 h 259"/>
                <a:gd name="T46" fmla="*/ 9 w 266"/>
                <a:gd name="T47" fmla="*/ 194 h 259"/>
                <a:gd name="T48" fmla="*/ 0 w 266"/>
                <a:gd name="T49" fmla="*/ 224 h 259"/>
                <a:gd name="T50" fmla="*/ 266 w 266"/>
                <a:gd name="T51" fmla="*/ 224 h 259"/>
                <a:gd name="T52" fmla="*/ 257 w 266"/>
                <a:gd name="T53" fmla="*/ 194 h 259"/>
                <a:gd name="T54" fmla="*/ 266 w 266"/>
                <a:gd name="T55" fmla="*/ 164 h 259"/>
                <a:gd name="T56" fmla="*/ 266 w 266"/>
                <a:gd name="T57" fmla="*/ 138 h 259"/>
                <a:gd name="T58" fmla="*/ 257 w 266"/>
                <a:gd name="T59" fmla="*/ 108 h 259"/>
                <a:gd name="T60" fmla="*/ 266 w 266"/>
                <a:gd name="T61" fmla="*/ 78 h 259"/>
                <a:gd name="T62" fmla="*/ 266 w 266"/>
                <a:gd name="T63" fmla="*/ 5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259">
                  <a:moveTo>
                    <a:pt x="261" y="78"/>
                  </a:moveTo>
                  <a:cubicBezTo>
                    <a:pt x="261" y="92"/>
                    <a:pt x="208" y="107"/>
                    <a:pt x="133" y="107"/>
                  </a:cubicBezTo>
                  <a:cubicBezTo>
                    <a:pt x="58" y="107"/>
                    <a:pt x="5" y="92"/>
                    <a:pt x="5" y="78"/>
                  </a:cubicBezTo>
                  <a:cubicBezTo>
                    <a:pt x="5" y="74"/>
                    <a:pt x="9" y="71"/>
                    <a:pt x="14" y="67"/>
                  </a:cubicBezTo>
                  <a:cubicBezTo>
                    <a:pt x="37" y="80"/>
                    <a:pt x="86" y="86"/>
                    <a:pt x="133" y="86"/>
                  </a:cubicBezTo>
                  <a:cubicBezTo>
                    <a:pt x="180" y="86"/>
                    <a:pt x="229" y="80"/>
                    <a:pt x="252" y="67"/>
                  </a:cubicBezTo>
                  <a:cubicBezTo>
                    <a:pt x="257" y="71"/>
                    <a:pt x="261" y="74"/>
                    <a:pt x="261" y="78"/>
                  </a:cubicBezTo>
                  <a:close/>
                  <a:moveTo>
                    <a:pt x="261" y="121"/>
                  </a:moveTo>
                  <a:cubicBezTo>
                    <a:pt x="261" y="135"/>
                    <a:pt x="208" y="151"/>
                    <a:pt x="133" y="151"/>
                  </a:cubicBezTo>
                  <a:cubicBezTo>
                    <a:pt x="58" y="151"/>
                    <a:pt x="5" y="135"/>
                    <a:pt x="5" y="121"/>
                  </a:cubicBezTo>
                  <a:cubicBezTo>
                    <a:pt x="5" y="117"/>
                    <a:pt x="9" y="114"/>
                    <a:pt x="14" y="111"/>
                  </a:cubicBezTo>
                  <a:cubicBezTo>
                    <a:pt x="37" y="123"/>
                    <a:pt x="86" y="129"/>
                    <a:pt x="133" y="129"/>
                  </a:cubicBezTo>
                  <a:cubicBezTo>
                    <a:pt x="180" y="129"/>
                    <a:pt x="229" y="123"/>
                    <a:pt x="252" y="111"/>
                  </a:cubicBezTo>
                  <a:cubicBezTo>
                    <a:pt x="257" y="114"/>
                    <a:pt x="261" y="117"/>
                    <a:pt x="261" y="121"/>
                  </a:cubicBezTo>
                  <a:close/>
                  <a:moveTo>
                    <a:pt x="261" y="164"/>
                  </a:moveTo>
                  <a:cubicBezTo>
                    <a:pt x="261" y="178"/>
                    <a:pt x="208" y="194"/>
                    <a:pt x="133" y="194"/>
                  </a:cubicBezTo>
                  <a:cubicBezTo>
                    <a:pt x="58" y="194"/>
                    <a:pt x="5" y="178"/>
                    <a:pt x="5" y="164"/>
                  </a:cubicBezTo>
                  <a:cubicBezTo>
                    <a:pt x="5" y="161"/>
                    <a:pt x="9" y="157"/>
                    <a:pt x="14" y="154"/>
                  </a:cubicBezTo>
                  <a:cubicBezTo>
                    <a:pt x="37" y="166"/>
                    <a:pt x="86" y="172"/>
                    <a:pt x="133" y="172"/>
                  </a:cubicBezTo>
                  <a:cubicBezTo>
                    <a:pt x="180" y="172"/>
                    <a:pt x="229" y="166"/>
                    <a:pt x="252" y="154"/>
                  </a:cubicBezTo>
                  <a:cubicBezTo>
                    <a:pt x="257" y="157"/>
                    <a:pt x="261" y="161"/>
                    <a:pt x="261" y="164"/>
                  </a:cubicBezTo>
                  <a:close/>
                  <a:moveTo>
                    <a:pt x="261" y="207"/>
                  </a:moveTo>
                  <a:cubicBezTo>
                    <a:pt x="261" y="221"/>
                    <a:pt x="208" y="237"/>
                    <a:pt x="133" y="237"/>
                  </a:cubicBezTo>
                  <a:cubicBezTo>
                    <a:pt x="58" y="237"/>
                    <a:pt x="5" y="221"/>
                    <a:pt x="5" y="207"/>
                  </a:cubicBezTo>
                  <a:cubicBezTo>
                    <a:pt x="5" y="204"/>
                    <a:pt x="9" y="200"/>
                    <a:pt x="14" y="197"/>
                  </a:cubicBezTo>
                  <a:cubicBezTo>
                    <a:pt x="37" y="209"/>
                    <a:pt x="86" y="215"/>
                    <a:pt x="133" y="215"/>
                  </a:cubicBezTo>
                  <a:cubicBezTo>
                    <a:pt x="180" y="215"/>
                    <a:pt x="229" y="209"/>
                    <a:pt x="252" y="197"/>
                  </a:cubicBezTo>
                  <a:cubicBezTo>
                    <a:pt x="257" y="200"/>
                    <a:pt x="261" y="204"/>
                    <a:pt x="261" y="207"/>
                  </a:cubicBezTo>
                  <a:close/>
                  <a:moveTo>
                    <a:pt x="133" y="5"/>
                  </a:moveTo>
                  <a:cubicBezTo>
                    <a:pt x="208" y="5"/>
                    <a:pt x="261" y="20"/>
                    <a:pt x="261" y="34"/>
                  </a:cubicBezTo>
                  <a:cubicBezTo>
                    <a:pt x="261" y="48"/>
                    <a:pt x="208" y="64"/>
                    <a:pt x="133" y="64"/>
                  </a:cubicBezTo>
                  <a:cubicBezTo>
                    <a:pt x="58" y="64"/>
                    <a:pt x="5" y="48"/>
                    <a:pt x="5" y="34"/>
                  </a:cubicBezTo>
                  <a:cubicBezTo>
                    <a:pt x="5" y="20"/>
                    <a:pt x="58" y="5"/>
                    <a:pt x="133" y="5"/>
                  </a:cubicBezTo>
                  <a:close/>
                  <a:moveTo>
                    <a:pt x="266" y="51"/>
                  </a:moveTo>
                  <a:cubicBezTo>
                    <a:pt x="266" y="34"/>
                    <a:pt x="266" y="34"/>
                    <a:pt x="266" y="34"/>
                  </a:cubicBezTo>
                  <a:cubicBezTo>
                    <a:pt x="266" y="12"/>
                    <a:pt x="197" y="0"/>
                    <a:pt x="133" y="0"/>
                  </a:cubicBezTo>
                  <a:cubicBezTo>
                    <a:pt x="69" y="0"/>
                    <a:pt x="0" y="12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6"/>
                    <a:pt x="4" y="61"/>
                    <a:pt x="9" y="64"/>
                  </a:cubicBezTo>
                  <a:cubicBezTo>
                    <a:pt x="4" y="68"/>
                    <a:pt x="0" y="73"/>
                    <a:pt x="0" y="7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9"/>
                    <a:pt x="4" y="104"/>
                    <a:pt x="9" y="108"/>
                  </a:cubicBezTo>
                  <a:cubicBezTo>
                    <a:pt x="4" y="112"/>
                    <a:pt x="0" y="116"/>
                    <a:pt x="0" y="12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2"/>
                    <a:pt x="4" y="147"/>
                    <a:pt x="9" y="151"/>
                  </a:cubicBezTo>
                  <a:cubicBezTo>
                    <a:pt x="4" y="155"/>
                    <a:pt x="0" y="159"/>
                    <a:pt x="0" y="1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6"/>
                    <a:pt x="4" y="190"/>
                    <a:pt x="9" y="194"/>
                  </a:cubicBezTo>
                  <a:cubicBezTo>
                    <a:pt x="4" y="198"/>
                    <a:pt x="0" y="202"/>
                    <a:pt x="0" y="207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6"/>
                    <a:pt x="69" y="259"/>
                    <a:pt x="133" y="259"/>
                  </a:cubicBezTo>
                  <a:cubicBezTo>
                    <a:pt x="197" y="259"/>
                    <a:pt x="266" y="246"/>
                    <a:pt x="266" y="224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66" y="202"/>
                    <a:pt x="262" y="198"/>
                    <a:pt x="257" y="194"/>
                  </a:cubicBezTo>
                  <a:cubicBezTo>
                    <a:pt x="262" y="190"/>
                    <a:pt x="266" y="186"/>
                    <a:pt x="266" y="181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6" y="159"/>
                    <a:pt x="262" y="155"/>
                    <a:pt x="257" y="151"/>
                  </a:cubicBezTo>
                  <a:cubicBezTo>
                    <a:pt x="262" y="147"/>
                    <a:pt x="266" y="142"/>
                    <a:pt x="266" y="138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66" y="116"/>
                    <a:pt x="262" y="111"/>
                    <a:pt x="257" y="108"/>
                  </a:cubicBezTo>
                  <a:cubicBezTo>
                    <a:pt x="262" y="104"/>
                    <a:pt x="266" y="99"/>
                    <a:pt x="266" y="94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3"/>
                    <a:pt x="262" y="68"/>
                    <a:pt x="257" y="64"/>
                  </a:cubicBezTo>
                  <a:cubicBezTo>
                    <a:pt x="262" y="61"/>
                    <a:pt x="266" y="56"/>
                    <a:pt x="2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/>
          </p:nvSpPr>
          <p:spPr bwMode="auto">
            <a:xfrm>
              <a:off x="4291184" y="-1417637"/>
              <a:ext cx="419100" cy="428625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6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5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9 h 114"/>
                <a:gd name="T28" fmla="*/ 96 w 112"/>
                <a:gd name="T29" fmla="*/ 97 h 114"/>
                <a:gd name="T30" fmla="*/ 79 w 112"/>
                <a:gd name="T31" fmla="*/ 110 h 114"/>
                <a:gd name="T32" fmla="*/ 56 w 112"/>
                <a:gd name="T33" fmla="*/ 114 h 114"/>
                <a:gd name="T34" fmla="*/ 27 w 112"/>
                <a:gd name="T35" fmla="*/ 57 h 114"/>
                <a:gd name="T36" fmla="*/ 28 w 112"/>
                <a:gd name="T37" fmla="*/ 70 h 114"/>
                <a:gd name="T38" fmla="*/ 34 w 112"/>
                <a:gd name="T39" fmla="*/ 81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6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4 h 114"/>
                <a:gd name="T64" fmla="*/ 28 w 112"/>
                <a:gd name="T65" fmla="*/ 45 h 114"/>
                <a:gd name="T66" fmla="*/ 27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8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1" y="91"/>
                    <a:pt x="7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1"/>
                    <a:pt x="48" y="0"/>
                    <a:pt x="56" y="0"/>
                  </a:cubicBezTo>
                  <a:cubicBezTo>
                    <a:pt x="65" y="0"/>
                    <a:pt x="72" y="1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6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6"/>
                    <a:pt x="79" y="110"/>
                  </a:cubicBezTo>
                  <a:cubicBezTo>
                    <a:pt x="72" y="113"/>
                    <a:pt x="64" y="114"/>
                    <a:pt x="56" y="114"/>
                  </a:cubicBezTo>
                  <a:close/>
                  <a:moveTo>
                    <a:pt x="27" y="57"/>
                  </a:moveTo>
                  <a:cubicBezTo>
                    <a:pt x="27" y="61"/>
                    <a:pt x="27" y="66"/>
                    <a:pt x="28" y="70"/>
                  </a:cubicBezTo>
                  <a:cubicBezTo>
                    <a:pt x="30" y="74"/>
                    <a:pt x="32" y="77"/>
                    <a:pt x="34" y="81"/>
                  </a:cubicBezTo>
                  <a:cubicBezTo>
                    <a:pt x="37" y="84"/>
                    <a:pt x="40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3" y="73"/>
                    <a:pt x="84" y="69"/>
                  </a:cubicBezTo>
                  <a:cubicBezTo>
                    <a:pt x="85" y="65"/>
                    <a:pt x="86" y="61"/>
                    <a:pt x="86" y="57"/>
                  </a:cubicBezTo>
                  <a:cubicBezTo>
                    <a:pt x="86" y="52"/>
                    <a:pt x="85" y="48"/>
                    <a:pt x="84" y="44"/>
                  </a:cubicBezTo>
                  <a:cubicBezTo>
                    <a:pt x="83" y="40"/>
                    <a:pt x="81" y="36"/>
                    <a:pt x="78" y="33"/>
                  </a:cubicBezTo>
                  <a:cubicBezTo>
                    <a:pt x="76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40" y="28"/>
                    <a:pt x="36" y="31"/>
                    <a:pt x="34" y="34"/>
                  </a:cubicBezTo>
                  <a:cubicBezTo>
                    <a:pt x="31" y="37"/>
                    <a:pt x="30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4759496" y="-1311274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7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4 h 119"/>
                <a:gd name="T22" fmla="*/ 78 w 89"/>
                <a:gd name="T23" fmla="*/ 13 h 119"/>
                <a:gd name="T24" fmla="*/ 86 w 89"/>
                <a:gd name="T25" fmla="*/ 26 h 119"/>
                <a:gd name="T26" fmla="*/ 89 w 89"/>
                <a:gd name="T27" fmla="*/ 43 h 119"/>
                <a:gd name="T28" fmla="*/ 87 w 89"/>
                <a:gd name="T29" fmla="*/ 61 h 119"/>
                <a:gd name="T30" fmla="*/ 79 w 89"/>
                <a:gd name="T31" fmla="*/ 75 h 119"/>
                <a:gd name="T32" fmla="*/ 68 w 89"/>
                <a:gd name="T33" fmla="*/ 84 h 119"/>
                <a:gd name="T34" fmla="*/ 53 w 89"/>
                <a:gd name="T35" fmla="*/ 87 h 119"/>
                <a:gd name="T36" fmla="*/ 45 w 89"/>
                <a:gd name="T37" fmla="*/ 66 h 119"/>
                <a:gd name="T38" fmla="*/ 52 w 89"/>
                <a:gd name="T39" fmla="*/ 64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8 w 89"/>
                <a:gd name="T49" fmla="*/ 28 h 119"/>
                <a:gd name="T50" fmla="*/ 51 w 89"/>
                <a:gd name="T51" fmla="*/ 24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1 h 119"/>
                <a:gd name="T60" fmla="*/ 34 w 89"/>
                <a:gd name="T61" fmla="*/ 61 h 119"/>
                <a:gd name="T62" fmla="*/ 45 w 89"/>
                <a:gd name="T63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6"/>
                    <a:pt x="37" y="83"/>
                  </a:cubicBezTo>
                  <a:cubicBezTo>
                    <a:pt x="32" y="80"/>
                    <a:pt x="28" y="77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9" y="7"/>
                    <a:pt x="34" y="4"/>
                  </a:cubicBezTo>
                  <a:cubicBezTo>
                    <a:pt x="39" y="2"/>
                    <a:pt x="44" y="0"/>
                    <a:pt x="50" y="0"/>
                  </a:cubicBezTo>
                  <a:cubicBezTo>
                    <a:pt x="56" y="0"/>
                    <a:pt x="61" y="1"/>
                    <a:pt x="66" y="4"/>
                  </a:cubicBezTo>
                  <a:cubicBezTo>
                    <a:pt x="71" y="6"/>
                    <a:pt x="75" y="9"/>
                    <a:pt x="78" y="13"/>
                  </a:cubicBezTo>
                  <a:cubicBezTo>
                    <a:pt x="82" y="17"/>
                    <a:pt x="84" y="21"/>
                    <a:pt x="86" y="26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50"/>
                    <a:pt x="88" y="55"/>
                    <a:pt x="87" y="61"/>
                  </a:cubicBezTo>
                  <a:cubicBezTo>
                    <a:pt x="85" y="66"/>
                    <a:pt x="82" y="71"/>
                    <a:pt x="79" y="75"/>
                  </a:cubicBezTo>
                  <a:cubicBezTo>
                    <a:pt x="76" y="78"/>
                    <a:pt x="72" y="81"/>
                    <a:pt x="68" y="84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5" y="66"/>
                  </a:moveTo>
                  <a:cubicBezTo>
                    <a:pt x="47" y="66"/>
                    <a:pt x="50" y="65"/>
                    <a:pt x="52" y="64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60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8" y="28"/>
                  </a:cubicBezTo>
                  <a:cubicBezTo>
                    <a:pt x="56" y="26"/>
                    <a:pt x="54" y="25"/>
                    <a:pt x="51" y="24"/>
                  </a:cubicBezTo>
                  <a:cubicBezTo>
                    <a:pt x="49" y="22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8" y="30"/>
                    <a:pt x="26" y="3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5"/>
                    <a:pt x="30" y="58"/>
                    <a:pt x="34" y="61"/>
                  </a:cubicBezTo>
                  <a:cubicBezTo>
                    <a:pt x="37" y="64"/>
                    <a:pt x="41" y="66"/>
                    <a:pt x="4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54"/>
            <p:cNvSpPr/>
            <p:nvPr/>
          </p:nvSpPr>
          <p:spPr bwMode="auto">
            <a:xfrm>
              <a:off x="5119859" y="-1404937"/>
              <a:ext cx="220663" cy="419100"/>
            </a:xfrm>
            <a:custGeom>
              <a:avLst/>
              <a:gdLst>
                <a:gd name="T0" fmla="*/ 59 w 59"/>
                <a:gd name="T1" fmla="*/ 106 h 112"/>
                <a:gd name="T2" fmla="*/ 47 w 59"/>
                <a:gd name="T3" fmla="*/ 110 h 112"/>
                <a:gd name="T4" fmla="*/ 34 w 59"/>
                <a:gd name="T5" fmla="*/ 112 h 112"/>
                <a:gd name="T6" fmla="*/ 25 w 59"/>
                <a:gd name="T7" fmla="*/ 111 h 112"/>
                <a:gd name="T8" fmla="*/ 17 w 59"/>
                <a:gd name="T9" fmla="*/ 107 h 112"/>
                <a:gd name="T10" fmla="*/ 12 w 59"/>
                <a:gd name="T11" fmla="*/ 100 h 112"/>
                <a:gd name="T12" fmla="*/ 10 w 59"/>
                <a:gd name="T13" fmla="*/ 90 h 112"/>
                <a:gd name="T14" fmla="*/ 10 w 59"/>
                <a:gd name="T15" fmla="*/ 46 h 112"/>
                <a:gd name="T16" fmla="*/ 0 w 59"/>
                <a:gd name="T17" fmla="*/ 46 h 112"/>
                <a:gd name="T18" fmla="*/ 0 w 59"/>
                <a:gd name="T19" fmla="*/ 27 h 112"/>
                <a:gd name="T20" fmla="*/ 10 w 59"/>
                <a:gd name="T21" fmla="*/ 27 h 112"/>
                <a:gd name="T22" fmla="*/ 10 w 59"/>
                <a:gd name="T23" fmla="*/ 0 h 112"/>
                <a:gd name="T24" fmla="*/ 36 w 59"/>
                <a:gd name="T25" fmla="*/ 0 h 112"/>
                <a:gd name="T26" fmla="*/ 36 w 59"/>
                <a:gd name="T27" fmla="*/ 27 h 112"/>
                <a:gd name="T28" fmla="*/ 53 w 59"/>
                <a:gd name="T29" fmla="*/ 27 h 112"/>
                <a:gd name="T30" fmla="*/ 53 w 59"/>
                <a:gd name="T31" fmla="*/ 46 h 112"/>
                <a:gd name="T32" fmla="*/ 36 w 59"/>
                <a:gd name="T33" fmla="*/ 46 h 112"/>
                <a:gd name="T34" fmla="*/ 36 w 59"/>
                <a:gd name="T35" fmla="*/ 81 h 112"/>
                <a:gd name="T36" fmla="*/ 38 w 59"/>
                <a:gd name="T37" fmla="*/ 87 h 112"/>
                <a:gd name="T38" fmla="*/ 43 w 59"/>
                <a:gd name="T39" fmla="*/ 89 h 112"/>
                <a:gd name="T40" fmla="*/ 49 w 59"/>
                <a:gd name="T41" fmla="*/ 88 h 112"/>
                <a:gd name="T42" fmla="*/ 54 w 59"/>
                <a:gd name="T43" fmla="*/ 86 h 112"/>
                <a:gd name="T44" fmla="*/ 59 w 59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12">
                  <a:moveTo>
                    <a:pt x="59" y="106"/>
                  </a:moveTo>
                  <a:cubicBezTo>
                    <a:pt x="56" y="107"/>
                    <a:pt x="52" y="109"/>
                    <a:pt x="47" y="110"/>
                  </a:cubicBezTo>
                  <a:cubicBezTo>
                    <a:pt x="43" y="111"/>
                    <a:pt x="38" y="112"/>
                    <a:pt x="34" y="112"/>
                  </a:cubicBezTo>
                  <a:cubicBezTo>
                    <a:pt x="30" y="112"/>
                    <a:pt x="27" y="112"/>
                    <a:pt x="25" y="111"/>
                  </a:cubicBezTo>
                  <a:cubicBezTo>
                    <a:pt x="22" y="110"/>
                    <a:pt x="19" y="109"/>
                    <a:pt x="17" y="107"/>
                  </a:cubicBezTo>
                  <a:cubicBezTo>
                    <a:pt x="15" y="105"/>
                    <a:pt x="13" y="103"/>
                    <a:pt x="12" y="100"/>
                  </a:cubicBezTo>
                  <a:cubicBezTo>
                    <a:pt x="11" y="97"/>
                    <a:pt x="10" y="94"/>
                    <a:pt x="10" y="9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4"/>
                    <a:pt x="36" y="86"/>
                    <a:pt x="38" y="87"/>
                  </a:cubicBezTo>
                  <a:cubicBezTo>
                    <a:pt x="39" y="88"/>
                    <a:pt x="41" y="89"/>
                    <a:pt x="43" y="89"/>
                  </a:cubicBezTo>
                  <a:cubicBezTo>
                    <a:pt x="45" y="89"/>
                    <a:pt x="47" y="88"/>
                    <a:pt x="49" y="88"/>
                  </a:cubicBezTo>
                  <a:cubicBezTo>
                    <a:pt x="51" y="87"/>
                    <a:pt x="53" y="87"/>
                    <a:pt x="54" y="86"/>
                  </a:cubicBezTo>
                  <a:cubicBezTo>
                    <a:pt x="59" y="106"/>
                    <a:pt x="59" y="106"/>
                    <a:pt x="5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55"/>
            <p:cNvSpPr>
              <a:spLocks noEditPoints="1"/>
            </p:cNvSpPr>
            <p:nvPr/>
          </p:nvSpPr>
          <p:spPr bwMode="auto">
            <a:xfrm>
              <a:off x="5378621" y="-1428749"/>
              <a:ext cx="93663" cy="436563"/>
            </a:xfrm>
            <a:custGeom>
              <a:avLst/>
              <a:gdLst>
                <a:gd name="T0" fmla="*/ 0 w 59"/>
                <a:gd name="T1" fmla="*/ 275 h 275"/>
                <a:gd name="T2" fmla="*/ 0 w 59"/>
                <a:gd name="T3" fmla="*/ 78 h 275"/>
                <a:gd name="T4" fmla="*/ 59 w 59"/>
                <a:gd name="T5" fmla="*/ 78 h 275"/>
                <a:gd name="T6" fmla="*/ 59 w 59"/>
                <a:gd name="T7" fmla="*/ 275 h 275"/>
                <a:gd name="T8" fmla="*/ 0 w 59"/>
                <a:gd name="T9" fmla="*/ 275 h 275"/>
                <a:gd name="T10" fmla="*/ 0 w 59"/>
                <a:gd name="T11" fmla="*/ 275 h 275"/>
                <a:gd name="T12" fmla="*/ 0 w 59"/>
                <a:gd name="T13" fmla="*/ 55 h 275"/>
                <a:gd name="T14" fmla="*/ 0 w 59"/>
                <a:gd name="T15" fmla="*/ 0 h 275"/>
                <a:gd name="T16" fmla="*/ 59 w 59"/>
                <a:gd name="T17" fmla="*/ 0 h 275"/>
                <a:gd name="T18" fmla="*/ 59 w 59"/>
                <a:gd name="T19" fmla="*/ 55 h 275"/>
                <a:gd name="T20" fmla="*/ 0 w 59"/>
                <a:gd name="T21" fmla="*/ 55 h 275"/>
                <a:gd name="T22" fmla="*/ 0 w 59"/>
                <a:gd name="T23" fmla="*/ 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5">
                  <a:moveTo>
                    <a:pt x="0" y="275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5"/>
                  </a:lnTo>
                  <a:lnTo>
                    <a:pt x="0" y="275"/>
                  </a:lnTo>
                  <a:lnTo>
                    <a:pt x="0" y="275"/>
                  </a:lnTo>
                  <a:close/>
                  <a:moveTo>
                    <a:pt x="0" y="55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5521496" y="-1311274"/>
              <a:ext cx="333375" cy="325438"/>
            </a:xfrm>
            <a:custGeom>
              <a:avLst/>
              <a:gdLst>
                <a:gd name="T0" fmla="*/ 45 w 89"/>
                <a:gd name="T1" fmla="*/ 87 h 87"/>
                <a:gd name="T2" fmla="*/ 26 w 89"/>
                <a:gd name="T3" fmla="*/ 84 h 87"/>
                <a:gd name="T4" fmla="*/ 12 w 89"/>
                <a:gd name="T5" fmla="*/ 74 h 87"/>
                <a:gd name="T6" fmla="*/ 3 w 89"/>
                <a:gd name="T7" fmla="*/ 60 h 87"/>
                <a:gd name="T8" fmla="*/ 0 w 89"/>
                <a:gd name="T9" fmla="*/ 44 h 87"/>
                <a:gd name="T10" fmla="*/ 3 w 89"/>
                <a:gd name="T11" fmla="*/ 27 h 87"/>
                <a:gd name="T12" fmla="*/ 12 w 89"/>
                <a:gd name="T13" fmla="*/ 13 h 87"/>
                <a:gd name="T14" fmla="*/ 26 w 89"/>
                <a:gd name="T15" fmla="*/ 4 h 87"/>
                <a:gd name="T16" fmla="*/ 45 w 89"/>
                <a:gd name="T17" fmla="*/ 0 h 87"/>
                <a:gd name="T18" fmla="*/ 64 w 89"/>
                <a:gd name="T19" fmla="*/ 4 h 87"/>
                <a:gd name="T20" fmla="*/ 78 w 89"/>
                <a:gd name="T21" fmla="*/ 13 h 87"/>
                <a:gd name="T22" fmla="*/ 86 w 89"/>
                <a:gd name="T23" fmla="*/ 27 h 87"/>
                <a:gd name="T24" fmla="*/ 89 w 89"/>
                <a:gd name="T25" fmla="*/ 44 h 87"/>
                <a:gd name="T26" fmla="*/ 86 w 89"/>
                <a:gd name="T27" fmla="*/ 60 h 87"/>
                <a:gd name="T28" fmla="*/ 78 w 89"/>
                <a:gd name="T29" fmla="*/ 74 h 87"/>
                <a:gd name="T30" fmla="*/ 64 w 89"/>
                <a:gd name="T31" fmla="*/ 84 h 87"/>
                <a:gd name="T32" fmla="*/ 45 w 89"/>
                <a:gd name="T33" fmla="*/ 87 h 87"/>
                <a:gd name="T34" fmla="*/ 26 w 89"/>
                <a:gd name="T35" fmla="*/ 44 h 87"/>
                <a:gd name="T36" fmla="*/ 31 w 89"/>
                <a:gd name="T37" fmla="*/ 60 h 87"/>
                <a:gd name="T38" fmla="*/ 45 w 89"/>
                <a:gd name="T39" fmla="*/ 66 h 87"/>
                <a:gd name="T40" fmla="*/ 52 w 89"/>
                <a:gd name="T41" fmla="*/ 64 h 87"/>
                <a:gd name="T42" fmla="*/ 58 w 89"/>
                <a:gd name="T43" fmla="*/ 60 h 87"/>
                <a:gd name="T44" fmla="*/ 62 w 89"/>
                <a:gd name="T45" fmla="*/ 53 h 87"/>
                <a:gd name="T46" fmla="*/ 63 w 89"/>
                <a:gd name="T47" fmla="*/ 44 h 87"/>
                <a:gd name="T48" fmla="*/ 58 w 89"/>
                <a:gd name="T49" fmla="*/ 28 h 87"/>
                <a:gd name="T50" fmla="*/ 45 w 89"/>
                <a:gd name="T51" fmla="*/ 22 h 87"/>
                <a:gd name="T52" fmla="*/ 37 w 89"/>
                <a:gd name="T53" fmla="*/ 24 h 87"/>
                <a:gd name="T54" fmla="*/ 31 w 89"/>
                <a:gd name="T55" fmla="*/ 28 h 87"/>
                <a:gd name="T56" fmla="*/ 28 w 89"/>
                <a:gd name="T57" fmla="*/ 35 h 87"/>
                <a:gd name="T58" fmla="*/ 26 w 89"/>
                <a:gd name="T5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5" y="87"/>
                  </a:moveTo>
                  <a:cubicBezTo>
                    <a:pt x="38" y="87"/>
                    <a:pt x="31" y="86"/>
                    <a:pt x="26" y="84"/>
                  </a:cubicBezTo>
                  <a:cubicBezTo>
                    <a:pt x="20" y="81"/>
                    <a:pt x="15" y="78"/>
                    <a:pt x="12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0" y="38"/>
                    <a:pt x="1" y="33"/>
                    <a:pt x="3" y="27"/>
                  </a:cubicBezTo>
                  <a:cubicBezTo>
                    <a:pt x="5" y="22"/>
                    <a:pt x="8" y="17"/>
                    <a:pt x="12" y="13"/>
                  </a:cubicBezTo>
                  <a:cubicBezTo>
                    <a:pt x="15" y="9"/>
                    <a:pt x="20" y="6"/>
                    <a:pt x="26" y="4"/>
                  </a:cubicBezTo>
                  <a:cubicBezTo>
                    <a:pt x="31" y="2"/>
                    <a:pt x="38" y="0"/>
                    <a:pt x="45" y="0"/>
                  </a:cubicBezTo>
                  <a:cubicBezTo>
                    <a:pt x="52" y="0"/>
                    <a:pt x="58" y="2"/>
                    <a:pt x="64" y="4"/>
                  </a:cubicBezTo>
                  <a:cubicBezTo>
                    <a:pt x="69" y="6"/>
                    <a:pt x="74" y="9"/>
                    <a:pt x="78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3"/>
                    <a:pt x="89" y="38"/>
                    <a:pt x="89" y="44"/>
                  </a:cubicBezTo>
                  <a:cubicBezTo>
                    <a:pt x="89" y="49"/>
                    <a:pt x="88" y="55"/>
                    <a:pt x="86" y="60"/>
                  </a:cubicBezTo>
                  <a:cubicBezTo>
                    <a:pt x="85" y="65"/>
                    <a:pt x="82" y="70"/>
                    <a:pt x="78" y="74"/>
                  </a:cubicBezTo>
                  <a:cubicBezTo>
                    <a:pt x="74" y="78"/>
                    <a:pt x="69" y="81"/>
                    <a:pt x="64" y="84"/>
                  </a:cubicBezTo>
                  <a:cubicBezTo>
                    <a:pt x="58" y="86"/>
                    <a:pt x="52" y="87"/>
                    <a:pt x="45" y="87"/>
                  </a:cubicBezTo>
                  <a:close/>
                  <a:moveTo>
                    <a:pt x="26" y="44"/>
                  </a:moveTo>
                  <a:cubicBezTo>
                    <a:pt x="26" y="50"/>
                    <a:pt x="28" y="56"/>
                    <a:pt x="31" y="60"/>
                  </a:cubicBezTo>
                  <a:cubicBezTo>
                    <a:pt x="35" y="64"/>
                    <a:pt x="39" y="66"/>
                    <a:pt x="45" y="66"/>
                  </a:cubicBez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60"/>
                  </a:cubicBezTo>
                  <a:cubicBezTo>
                    <a:pt x="59" y="58"/>
                    <a:pt x="61" y="55"/>
                    <a:pt x="62" y="53"/>
                  </a:cubicBezTo>
                  <a:cubicBezTo>
                    <a:pt x="63" y="50"/>
                    <a:pt x="63" y="47"/>
                    <a:pt x="63" y="44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5" y="22"/>
                  </a:cubicBezTo>
                  <a:cubicBezTo>
                    <a:pt x="42" y="22"/>
                    <a:pt x="40" y="22"/>
                    <a:pt x="37" y="24"/>
                  </a:cubicBezTo>
                  <a:cubicBezTo>
                    <a:pt x="35" y="25"/>
                    <a:pt x="33" y="26"/>
                    <a:pt x="31" y="28"/>
                  </a:cubicBezTo>
                  <a:cubicBezTo>
                    <a:pt x="30" y="30"/>
                    <a:pt x="29" y="32"/>
                    <a:pt x="28" y="35"/>
                  </a:cubicBezTo>
                  <a:cubicBezTo>
                    <a:pt x="27" y="38"/>
                    <a:pt x="26" y="41"/>
                    <a:pt x="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5904084" y="-1311274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9 h 85"/>
                <a:gd name="T6" fmla="*/ 52 w 80"/>
                <a:gd name="T7" fmla="*/ 26 h 85"/>
                <a:gd name="T8" fmla="*/ 44 w 80"/>
                <a:gd name="T9" fmla="*/ 23 h 85"/>
                <a:gd name="T10" fmla="*/ 38 w 80"/>
                <a:gd name="T11" fmla="*/ 24 h 85"/>
                <a:gd name="T12" fmla="*/ 33 w 80"/>
                <a:gd name="T13" fmla="*/ 27 h 85"/>
                <a:gd name="T14" fmla="*/ 29 w 80"/>
                <a:gd name="T15" fmla="*/ 32 h 85"/>
                <a:gd name="T16" fmla="*/ 25 w 80"/>
                <a:gd name="T17" fmla="*/ 38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80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3"/>
                    <a:pt x="54" y="29"/>
                    <a:pt x="52" y="26"/>
                  </a:cubicBezTo>
                  <a:cubicBezTo>
                    <a:pt x="50" y="24"/>
                    <a:pt x="47" y="23"/>
                    <a:pt x="44" y="23"/>
                  </a:cubicBezTo>
                  <a:cubicBezTo>
                    <a:pt x="42" y="23"/>
                    <a:pt x="40" y="23"/>
                    <a:pt x="38" y="24"/>
                  </a:cubicBezTo>
                  <a:cubicBezTo>
                    <a:pt x="37" y="25"/>
                    <a:pt x="35" y="26"/>
                    <a:pt x="33" y="27"/>
                  </a:cubicBezTo>
                  <a:cubicBezTo>
                    <a:pt x="31" y="28"/>
                    <a:pt x="30" y="30"/>
                    <a:pt x="29" y="32"/>
                  </a:cubicBezTo>
                  <a:cubicBezTo>
                    <a:pt x="27" y="33"/>
                    <a:pt x="26" y="35"/>
                    <a:pt x="25" y="38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2" y="2"/>
                    <a:pt x="48" y="0"/>
                    <a:pt x="55" y="0"/>
                  </a:cubicBezTo>
                  <a:cubicBezTo>
                    <a:pt x="61" y="0"/>
                    <a:pt x="65" y="1"/>
                    <a:pt x="68" y="3"/>
                  </a:cubicBezTo>
                  <a:cubicBezTo>
                    <a:pt x="72" y="5"/>
                    <a:pt x="74" y="8"/>
                    <a:pt x="76" y="11"/>
                  </a:cubicBezTo>
                  <a:cubicBezTo>
                    <a:pt x="78" y="14"/>
                    <a:pt x="79" y="17"/>
                    <a:pt x="80" y="21"/>
                  </a:cubicBezTo>
                  <a:cubicBezTo>
                    <a:pt x="80" y="25"/>
                    <a:pt x="80" y="28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6391446" y="-1417637"/>
              <a:ext cx="385763" cy="428625"/>
            </a:xfrm>
            <a:custGeom>
              <a:avLst/>
              <a:gdLst>
                <a:gd name="T0" fmla="*/ 0 w 103"/>
                <a:gd name="T1" fmla="*/ 56 h 114"/>
                <a:gd name="T2" fmla="*/ 4 w 103"/>
                <a:gd name="T3" fmla="*/ 36 h 114"/>
                <a:gd name="T4" fmla="*/ 15 w 103"/>
                <a:gd name="T5" fmla="*/ 18 h 114"/>
                <a:gd name="T6" fmla="*/ 33 w 103"/>
                <a:gd name="T7" fmla="*/ 5 h 114"/>
                <a:gd name="T8" fmla="*/ 57 w 103"/>
                <a:gd name="T9" fmla="*/ 0 h 114"/>
                <a:gd name="T10" fmla="*/ 84 w 103"/>
                <a:gd name="T11" fmla="*/ 7 h 114"/>
                <a:gd name="T12" fmla="*/ 102 w 103"/>
                <a:gd name="T13" fmla="*/ 25 h 114"/>
                <a:gd name="T14" fmla="*/ 82 w 103"/>
                <a:gd name="T15" fmla="*/ 39 h 114"/>
                <a:gd name="T16" fmla="*/ 77 w 103"/>
                <a:gd name="T17" fmla="*/ 31 h 114"/>
                <a:gd name="T18" fmla="*/ 70 w 103"/>
                <a:gd name="T19" fmla="*/ 26 h 114"/>
                <a:gd name="T20" fmla="*/ 63 w 103"/>
                <a:gd name="T21" fmla="*/ 24 h 114"/>
                <a:gd name="T22" fmla="*/ 56 w 103"/>
                <a:gd name="T23" fmla="*/ 23 h 114"/>
                <a:gd name="T24" fmla="*/ 43 w 103"/>
                <a:gd name="T25" fmla="*/ 26 h 114"/>
                <a:gd name="T26" fmla="*/ 34 w 103"/>
                <a:gd name="T27" fmla="*/ 34 h 114"/>
                <a:gd name="T28" fmla="*/ 28 w 103"/>
                <a:gd name="T29" fmla="*/ 45 h 114"/>
                <a:gd name="T30" fmla="*/ 27 w 103"/>
                <a:gd name="T31" fmla="*/ 57 h 114"/>
                <a:gd name="T32" fmla="*/ 29 w 103"/>
                <a:gd name="T33" fmla="*/ 70 h 114"/>
                <a:gd name="T34" fmla="*/ 35 w 103"/>
                <a:gd name="T35" fmla="*/ 81 h 114"/>
                <a:gd name="T36" fmla="*/ 44 w 103"/>
                <a:gd name="T37" fmla="*/ 88 h 114"/>
                <a:gd name="T38" fmla="*/ 56 w 103"/>
                <a:gd name="T39" fmla="*/ 91 h 114"/>
                <a:gd name="T40" fmla="*/ 64 w 103"/>
                <a:gd name="T41" fmla="*/ 90 h 114"/>
                <a:gd name="T42" fmla="*/ 71 w 103"/>
                <a:gd name="T43" fmla="*/ 88 h 114"/>
                <a:gd name="T44" fmla="*/ 77 w 103"/>
                <a:gd name="T45" fmla="*/ 83 h 114"/>
                <a:gd name="T46" fmla="*/ 82 w 103"/>
                <a:gd name="T47" fmla="*/ 76 h 114"/>
                <a:gd name="T48" fmla="*/ 103 w 103"/>
                <a:gd name="T49" fmla="*/ 88 h 114"/>
                <a:gd name="T50" fmla="*/ 95 w 103"/>
                <a:gd name="T51" fmla="*/ 99 h 114"/>
                <a:gd name="T52" fmla="*/ 84 w 103"/>
                <a:gd name="T53" fmla="*/ 108 h 114"/>
                <a:gd name="T54" fmla="*/ 70 w 103"/>
                <a:gd name="T55" fmla="*/ 113 h 114"/>
                <a:gd name="T56" fmla="*/ 56 w 103"/>
                <a:gd name="T57" fmla="*/ 114 h 114"/>
                <a:gd name="T58" fmla="*/ 33 w 103"/>
                <a:gd name="T59" fmla="*/ 109 h 114"/>
                <a:gd name="T60" fmla="*/ 15 w 103"/>
                <a:gd name="T61" fmla="*/ 96 h 114"/>
                <a:gd name="T62" fmla="*/ 4 w 103"/>
                <a:gd name="T63" fmla="*/ 77 h 114"/>
                <a:gd name="T64" fmla="*/ 0 w 103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4">
                  <a:moveTo>
                    <a:pt x="0" y="56"/>
                  </a:moveTo>
                  <a:cubicBezTo>
                    <a:pt x="0" y="49"/>
                    <a:pt x="1" y="42"/>
                    <a:pt x="4" y="36"/>
                  </a:cubicBezTo>
                  <a:cubicBezTo>
                    <a:pt x="6" y="29"/>
                    <a:pt x="10" y="23"/>
                    <a:pt x="15" y="18"/>
                  </a:cubicBezTo>
                  <a:cubicBezTo>
                    <a:pt x="20" y="12"/>
                    <a:pt x="26" y="8"/>
                    <a:pt x="33" y="5"/>
                  </a:cubicBezTo>
                  <a:cubicBezTo>
                    <a:pt x="40" y="1"/>
                    <a:pt x="48" y="0"/>
                    <a:pt x="57" y="0"/>
                  </a:cubicBezTo>
                  <a:cubicBezTo>
                    <a:pt x="67" y="0"/>
                    <a:pt x="76" y="2"/>
                    <a:pt x="84" y="7"/>
                  </a:cubicBezTo>
                  <a:cubicBezTo>
                    <a:pt x="92" y="11"/>
                    <a:pt x="98" y="17"/>
                    <a:pt x="102" y="25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0" y="36"/>
                    <a:pt x="79" y="33"/>
                    <a:pt x="77" y="31"/>
                  </a:cubicBezTo>
                  <a:cubicBezTo>
                    <a:pt x="75" y="29"/>
                    <a:pt x="73" y="28"/>
                    <a:pt x="70" y="26"/>
                  </a:cubicBezTo>
                  <a:cubicBezTo>
                    <a:pt x="68" y="25"/>
                    <a:pt x="66" y="24"/>
                    <a:pt x="63" y="24"/>
                  </a:cubicBezTo>
                  <a:cubicBezTo>
                    <a:pt x="61" y="23"/>
                    <a:pt x="58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1"/>
                    <a:pt x="34" y="34"/>
                  </a:cubicBezTo>
                  <a:cubicBezTo>
                    <a:pt x="31" y="37"/>
                    <a:pt x="29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ubicBezTo>
                    <a:pt x="27" y="61"/>
                    <a:pt x="27" y="66"/>
                    <a:pt x="29" y="70"/>
                  </a:cubicBezTo>
                  <a:cubicBezTo>
                    <a:pt x="30" y="74"/>
                    <a:pt x="32" y="78"/>
                    <a:pt x="35" y="81"/>
                  </a:cubicBezTo>
                  <a:cubicBezTo>
                    <a:pt x="37" y="84"/>
                    <a:pt x="40" y="87"/>
                    <a:pt x="44" y="88"/>
                  </a:cubicBezTo>
                  <a:cubicBezTo>
                    <a:pt x="48" y="90"/>
                    <a:pt x="52" y="91"/>
                    <a:pt x="56" y="91"/>
                  </a:cubicBezTo>
                  <a:cubicBezTo>
                    <a:pt x="59" y="91"/>
                    <a:pt x="61" y="91"/>
                    <a:pt x="64" y="90"/>
                  </a:cubicBezTo>
                  <a:cubicBezTo>
                    <a:pt x="66" y="90"/>
                    <a:pt x="68" y="89"/>
                    <a:pt x="71" y="88"/>
                  </a:cubicBezTo>
                  <a:cubicBezTo>
                    <a:pt x="73" y="86"/>
                    <a:pt x="75" y="85"/>
                    <a:pt x="77" y="83"/>
                  </a:cubicBezTo>
                  <a:cubicBezTo>
                    <a:pt x="79" y="81"/>
                    <a:pt x="80" y="78"/>
                    <a:pt x="82" y="76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1" y="92"/>
                    <a:pt x="99" y="96"/>
                    <a:pt x="95" y="99"/>
                  </a:cubicBezTo>
                  <a:cubicBezTo>
                    <a:pt x="92" y="103"/>
                    <a:pt x="88" y="105"/>
                    <a:pt x="84" y="108"/>
                  </a:cubicBezTo>
                  <a:cubicBezTo>
                    <a:pt x="79" y="110"/>
                    <a:pt x="75" y="111"/>
                    <a:pt x="70" y="113"/>
                  </a:cubicBezTo>
                  <a:cubicBezTo>
                    <a:pt x="65" y="114"/>
                    <a:pt x="60" y="114"/>
                    <a:pt x="56" y="114"/>
                  </a:cubicBezTo>
                  <a:cubicBezTo>
                    <a:pt x="47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1" y="91"/>
                    <a:pt x="7" y="84"/>
                    <a:pt x="4" y="77"/>
                  </a:cubicBezTo>
                  <a:cubicBezTo>
                    <a:pt x="1" y="70"/>
                    <a:pt x="0" y="63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4291184" y="2252664"/>
              <a:ext cx="419100" cy="431800"/>
            </a:xfrm>
            <a:custGeom>
              <a:avLst/>
              <a:gdLst>
                <a:gd name="T0" fmla="*/ 56 w 112"/>
                <a:gd name="T1" fmla="*/ 115 h 115"/>
                <a:gd name="T2" fmla="*/ 33 w 112"/>
                <a:gd name="T3" fmla="*/ 110 h 115"/>
                <a:gd name="T4" fmla="*/ 15 w 112"/>
                <a:gd name="T5" fmla="*/ 97 h 115"/>
                <a:gd name="T6" fmla="*/ 4 w 112"/>
                <a:gd name="T7" fmla="*/ 78 h 115"/>
                <a:gd name="T8" fmla="*/ 0 w 112"/>
                <a:gd name="T9" fmla="*/ 57 h 115"/>
                <a:gd name="T10" fmla="*/ 4 w 112"/>
                <a:gd name="T11" fmla="*/ 36 h 115"/>
                <a:gd name="T12" fmla="*/ 16 w 112"/>
                <a:gd name="T13" fmla="*/ 17 h 115"/>
                <a:gd name="T14" fmla="*/ 34 w 112"/>
                <a:gd name="T15" fmla="*/ 5 h 115"/>
                <a:gd name="T16" fmla="*/ 56 w 112"/>
                <a:gd name="T17" fmla="*/ 0 h 115"/>
                <a:gd name="T18" fmla="*/ 79 w 112"/>
                <a:gd name="T19" fmla="*/ 5 h 115"/>
                <a:gd name="T20" fmla="*/ 97 w 112"/>
                <a:gd name="T21" fmla="*/ 18 h 115"/>
                <a:gd name="T22" fmla="*/ 108 w 112"/>
                <a:gd name="T23" fmla="*/ 36 h 115"/>
                <a:gd name="T24" fmla="*/ 112 w 112"/>
                <a:gd name="T25" fmla="*/ 57 h 115"/>
                <a:gd name="T26" fmla="*/ 108 w 112"/>
                <a:gd name="T27" fmla="*/ 79 h 115"/>
                <a:gd name="T28" fmla="*/ 96 w 112"/>
                <a:gd name="T29" fmla="*/ 97 h 115"/>
                <a:gd name="T30" fmla="*/ 79 w 112"/>
                <a:gd name="T31" fmla="*/ 110 h 115"/>
                <a:gd name="T32" fmla="*/ 56 w 112"/>
                <a:gd name="T33" fmla="*/ 115 h 115"/>
                <a:gd name="T34" fmla="*/ 27 w 112"/>
                <a:gd name="T35" fmla="*/ 57 h 115"/>
                <a:gd name="T36" fmla="*/ 28 w 112"/>
                <a:gd name="T37" fmla="*/ 70 h 115"/>
                <a:gd name="T38" fmla="*/ 34 w 112"/>
                <a:gd name="T39" fmla="*/ 81 h 115"/>
                <a:gd name="T40" fmla="*/ 43 w 112"/>
                <a:gd name="T41" fmla="*/ 89 h 115"/>
                <a:gd name="T42" fmla="*/ 56 w 112"/>
                <a:gd name="T43" fmla="*/ 91 h 115"/>
                <a:gd name="T44" fmla="*/ 69 w 112"/>
                <a:gd name="T45" fmla="*/ 88 h 115"/>
                <a:gd name="T46" fmla="*/ 78 w 112"/>
                <a:gd name="T47" fmla="*/ 80 h 115"/>
                <a:gd name="T48" fmla="*/ 84 w 112"/>
                <a:gd name="T49" fmla="*/ 69 h 115"/>
                <a:gd name="T50" fmla="*/ 86 w 112"/>
                <a:gd name="T51" fmla="*/ 57 h 115"/>
                <a:gd name="T52" fmla="*/ 84 w 112"/>
                <a:gd name="T53" fmla="*/ 44 h 115"/>
                <a:gd name="T54" fmla="*/ 78 w 112"/>
                <a:gd name="T55" fmla="*/ 34 h 115"/>
                <a:gd name="T56" fmla="*/ 69 w 112"/>
                <a:gd name="T57" fmla="*/ 26 h 115"/>
                <a:gd name="T58" fmla="*/ 56 w 112"/>
                <a:gd name="T59" fmla="*/ 23 h 115"/>
                <a:gd name="T60" fmla="*/ 43 w 112"/>
                <a:gd name="T61" fmla="*/ 26 h 115"/>
                <a:gd name="T62" fmla="*/ 34 w 112"/>
                <a:gd name="T63" fmla="*/ 34 h 115"/>
                <a:gd name="T64" fmla="*/ 28 w 112"/>
                <a:gd name="T65" fmla="*/ 45 h 115"/>
                <a:gd name="T66" fmla="*/ 27 w 112"/>
                <a:gd name="T67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5">
                  <a:moveTo>
                    <a:pt x="56" y="115"/>
                  </a:moveTo>
                  <a:cubicBezTo>
                    <a:pt x="48" y="115"/>
                    <a:pt x="40" y="113"/>
                    <a:pt x="33" y="110"/>
                  </a:cubicBezTo>
                  <a:cubicBezTo>
                    <a:pt x="26" y="106"/>
                    <a:pt x="20" y="102"/>
                    <a:pt x="15" y="97"/>
                  </a:cubicBezTo>
                  <a:cubicBezTo>
                    <a:pt x="11" y="91"/>
                    <a:pt x="7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50"/>
                    <a:pt x="1" y="42"/>
                    <a:pt x="4" y="36"/>
                  </a:cubicBezTo>
                  <a:cubicBezTo>
                    <a:pt x="7" y="29"/>
                    <a:pt x="11" y="23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5" y="0"/>
                    <a:pt x="72" y="2"/>
                    <a:pt x="79" y="5"/>
                  </a:cubicBezTo>
                  <a:cubicBezTo>
                    <a:pt x="86" y="8"/>
                    <a:pt x="92" y="13"/>
                    <a:pt x="97" y="18"/>
                  </a:cubicBezTo>
                  <a:cubicBezTo>
                    <a:pt x="102" y="23"/>
                    <a:pt x="106" y="30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7"/>
                    <a:pt x="79" y="110"/>
                  </a:cubicBezTo>
                  <a:cubicBezTo>
                    <a:pt x="72" y="113"/>
                    <a:pt x="64" y="115"/>
                    <a:pt x="56" y="115"/>
                  </a:cubicBezTo>
                  <a:close/>
                  <a:moveTo>
                    <a:pt x="27" y="57"/>
                  </a:moveTo>
                  <a:cubicBezTo>
                    <a:pt x="27" y="62"/>
                    <a:pt x="27" y="66"/>
                    <a:pt x="28" y="70"/>
                  </a:cubicBezTo>
                  <a:cubicBezTo>
                    <a:pt x="30" y="74"/>
                    <a:pt x="32" y="78"/>
                    <a:pt x="34" y="81"/>
                  </a:cubicBezTo>
                  <a:cubicBezTo>
                    <a:pt x="37" y="84"/>
                    <a:pt x="40" y="87"/>
                    <a:pt x="43" y="89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3" y="74"/>
                    <a:pt x="84" y="69"/>
                  </a:cubicBezTo>
                  <a:cubicBezTo>
                    <a:pt x="85" y="65"/>
                    <a:pt x="86" y="61"/>
                    <a:pt x="86" y="57"/>
                  </a:cubicBezTo>
                  <a:cubicBezTo>
                    <a:pt x="86" y="53"/>
                    <a:pt x="85" y="48"/>
                    <a:pt x="84" y="44"/>
                  </a:cubicBezTo>
                  <a:cubicBezTo>
                    <a:pt x="83" y="40"/>
                    <a:pt x="81" y="37"/>
                    <a:pt x="78" y="34"/>
                  </a:cubicBezTo>
                  <a:cubicBezTo>
                    <a:pt x="76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40" y="28"/>
                    <a:pt x="36" y="31"/>
                    <a:pt x="34" y="34"/>
                  </a:cubicBezTo>
                  <a:cubicBezTo>
                    <a:pt x="31" y="37"/>
                    <a:pt x="30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60"/>
            <p:cNvSpPr>
              <a:spLocks noEditPoints="1"/>
            </p:cNvSpPr>
            <p:nvPr/>
          </p:nvSpPr>
          <p:spPr bwMode="auto">
            <a:xfrm>
              <a:off x="4759496" y="2362201"/>
              <a:ext cx="333375" cy="446088"/>
            </a:xfrm>
            <a:custGeom>
              <a:avLst/>
              <a:gdLst>
                <a:gd name="T0" fmla="*/ 53 w 89"/>
                <a:gd name="T1" fmla="*/ 86 h 119"/>
                <a:gd name="T2" fmla="*/ 37 w 89"/>
                <a:gd name="T3" fmla="*/ 82 h 119"/>
                <a:gd name="T4" fmla="*/ 26 w 89"/>
                <a:gd name="T5" fmla="*/ 71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1 h 119"/>
                <a:gd name="T12" fmla="*/ 22 w 89"/>
                <a:gd name="T13" fmla="*/ 1 h 119"/>
                <a:gd name="T14" fmla="*/ 22 w 89"/>
                <a:gd name="T15" fmla="*/ 15 h 119"/>
                <a:gd name="T16" fmla="*/ 34 w 89"/>
                <a:gd name="T17" fmla="*/ 3 h 119"/>
                <a:gd name="T18" fmla="*/ 50 w 89"/>
                <a:gd name="T19" fmla="*/ 0 h 119"/>
                <a:gd name="T20" fmla="*/ 66 w 89"/>
                <a:gd name="T21" fmla="*/ 3 h 119"/>
                <a:gd name="T22" fmla="*/ 78 w 89"/>
                <a:gd name="T23" fmla="*/ 12 h 119"/>
                <a:gd name="T24" fmla="*/ 86 w 89"/>
                <a:gd name="T25" fmla="*/ 26 h 119"/>
                <a:gd name="T26" fmla="*/ 89 w 89"/>
                <a:gd name="T27" fmla="*/ 43 h 119"/>
                <a:gd name="T28" fmla="*/ 87 w 89"/>
                <a:gd name="T29" fmla="*/ 60 h 119"/>
                <a:gd name="T30" fmla="*/ 79 w 89"/>
                <a:gd name="T31" fmla="*/ 74 h 119"/>
                <a:gd name="T32" fmla="*/ 68 w 89"/>
                <a:gd name="T33" fmla="*/ 83 h 119"/>
                <a:gd name="T34" fmla="*/ 53 w 89"/>
                <a:gd name="T35" fmla="*/ 86 h 119"/>
                <a:gd name="T36" fmla="*/ 45 w 89"/>
                <a:gd name="T37" fmla="*/ 65 h 119"/>
                <a:gd name="T38" fmla="*/ 52 w 89"/>
                <a:gd name="T39" fmla="*/ 63 h 119"/>
                <a:gd name="T40" fmla="*/ 58 w 89"/>
                <a:gd name="T41" fmla="*/ 58 h 119"/>
                <a:gd name="T42" fmla="*/ 62 w 89"/>
                <a:gd name="T43" fmla="*/ 51 h 119"/>
                <a:gd name="T44" fmla="*/ 63 w 89"/>
                <a:gd name="T45" fmla="*/ 42 h 119"/>
                <a:gd name="T46" fmla="*/ 62 w 89"/>
                <a:gd name="T47" fmla="*/ 34 h 119"/>
                <a:gd name="T48" fmla="*/ 58 w 89"/>
                <a:gd name="T49" fmla="*/ 27 h 119"/>
                <a:gd name="T50" fmla="*/ 51 w 89"/>
                <a:gd name="T51" fmla="*/ 23 h 119"/>
                <a:gd name="T52" fmla="*/ 43 w 89"/>
                <a:gd name="T53" fmla="*/ 21 h 119"/>
                <a:gd name="T54" fmla="*/ 33 w 89"/>
                <a:gd name="T55" fmla="*/ 24 h 119"/>
                <a:gd name="T56" fmla="*/ 26 w 89"/>
                <a:gd name="T57" fmla="*/ 33 h 119"/>
                <a:gd name="T58" fmla="*/ 26 w 89"/>
                <a:gd name="T59" fmla="*/ 50 h 119"/>
                <a:gd name="T60" fmla="*/ 34 w 89"/>
                <a:gd name="T61" fmla="*/ 60 h 119"/>
                <a:gd name="T62" fmla="*/ 45 w 89"/>
                <a:gd name="T6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6"/>
                  </a:moveTo>
                  <a:cubicBezTo>
                    <a:pt x="47" y="86"/>
                    <a:pt x="41" y="85"/>
                    <a:pt x="37" y="82"/>
                  </a:cubicBezTo>
                  <a:cubicBezTo>
                    <a:pt x="32" y="80"/>
                    <a:pt x="28" y="76"/>
                    <a:pt x="26" y="7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0"/>
                    <a:pt x="29" y="6"/>
                    <a:pt x="34" y="3"/>
                  </a:cubicBezTo>
                  <a:cubicBezTo>
                    <a:pt x="39" y="1"/>
                    <a:pt x="44" y="0"/>
                    <a:pt x="50" y="0"/>
                  </a:cubicBezTo>
                  <a:cubicBezTo>
                    <a:pt x="56" y="0"/>
                    <a:pt x="61" y="1"/>
                    <a:pt x="66" y="3"/>
                  </a:cubicBezTo>
                  <a:cubicBezTo>
                    <a:pt x="71" y="5"/>
                    <a:pt x="75" y="8"/>
                    <a:pt x="78" y="12"/>
                  </a:cubicBezTo>
                  <a:cubicBezTo>
                    <a:pt x="82" y="16"/>
                    <a:pt x="84" y="20"/>
                    <a:pt x="86" y="26"/>
                  </a:cubicBezTo>
                  <a:cubicBezTo>
                    <a:pt x="88" y="31"/>
                    <a:pt x="89" y="37"/>
                    <a:pt x="89" y="43"/>
                  </a:cubicBezTo>
                  <a:cubicBezTo>
                    <a:pt x="89" y="49"/>
                    <a:pt x="88" y="55"/>
                    <a:pt x="87" y="60"/>
                  </a:cubicBezTo>
                  <a:cubicBezTo>
                    <a:pt x="85" y="65"/>
                    <a:pt x="82" y="70"/>
                    <a:pt x="79" y="74"/>
                  </a:cubicBezTo>
                  <a:cubicBezTo>
                    <a:pt x="76" y="78"/>
                    <a:pt x="72" y="81"/>
                    <a:pt x="68" y="83"/>
                  </a:cubicBezTo>
                  <a:cubicBezTo>
                    <a:pt x="63" y="85"/>
                    <a:pt x="58" y="86"/>
                    <a:pt x="53" y="86"/>
                  </a:cubicBezTo>
                  <a:close/>
                  <a:moveTo>
                    <a:pt x="45" y="65"/>
                  </a:moveTo>
                  <a:cubicBezTo>
                    <a:pt x="47" y="65"/>
                    <a:pt x="50" y="64"/>
                    <a:pt x="52" y="63"/>
                  </a:cubicBezTo>
                  <a:cubicBezTo>
                    <a:pt x="54" y="62"/>
                    <a:pt x="56" y="60"/>
                    <a:pt x="58" y="58"/>
                  </a:cubicBezTo>
                  <a:cubicBezTo>
                    <a:pt x="60" y="56"/>
                    <a:pt x="61" y="54"/>
                    <a:pt x="62" y="51"/>
                  </a:cubicBezTo>
                  <a:cubicBezTo>
                    <a:pt x="63" y="48"/>
                    <a:pt x="63" y="45"/>
                    <a:pt x="63" y="42"/>
                  </a:cubicBezTo>
                  <a:cubicBezTo>
                    <a:pt x="63" y="39"/>
                    <a:pt x="63" y="37"/>
                    <a:pt x="62" y="34"/>
                  </a:cubicBezTo>
                  <a:cubicBezTo>
                    <a:pt x="61" y="31"/>
                    <a:pt x="59" y="29"/>
                    <a:pt x="58" y="27"/>
                  </a:cubicBezTo>
                  <a:cubicBezTo>
                    <a:pt x="56" y="25"/>
                    <a:pt x="54" y="24"/>
                    <a:pt x="51" y="23"/>
                  </a:cubicBezTo>
                  <a:cubicBezTo>
                    <a:pt x="49" y="22"/>
                    <a:pt x="46" y="21"/>
                    <a:pt x="43" y="21"/>
                  </a:cubicBezTo>
                  <a:cubicBezTo>
                    <a:pt x="40" y="21"/>
                    <a:pt x="36" y="22"/>
                    <a:pt x="33" y="24"/>
                  </a:cubicBezTo>
                  <a:cubicBezTo>
                    <a:pt x="30" y="26"/>
                    <a:pt x="28" y="29"/>
                    <a:pt x="26" y="3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4"/>
                    <a:pt x="30" y="58"/>
                    <a:pt x="34" y="60"/>
                  </a:cubicBezTo>
                  <a:cubicBezTo>
                    <a:pt x="37" y="63"/>
                    <a:pt x="41" y="65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1"/>
            <p:cNvSpPr/>
            <p:nvPr/>
          </p:nvSpPr>
          <p:spPr bwMode="auto">
            <a:xfrm>
              <a:off x="5119859" y="2268539"/>
              <a:ext cx="220663" cy="415925"/>
            </a:xfrm>
            <a:custGeom>
              <a:avLst/>
              <a:gdLst>
                <a:gd name="T0" fmla="*/ 59 w 59"/>
                <a:gd name="T1" fmla="*/ 105 h 111"/>
                <a:gd name="T2" fmla="*/ 47 w 59"/>
                <a:gd name="T3" fmla="*/ 109 h 111"/>
                <a:gd name="T4" fmla="*/ 34 w 59"/>
                <a:gd name="T5" fmla="*/ 111 h 111"/>
                <a:gd name="T6" fmla="*/ 25 w 59"/>
                <a:gd name="T7" fmla="*/ 110 h 111"/>
                <a:gd name="T8" fmla="*/ 17 w 59"/>
                <a:gd name="T9" fmla="*/ 106 h 111"/>
                <a:gd name="T10" fmla="*/ 12 w 59"/>
                <a:gd name="T11" fmla="*/ 99 h 111"/>
                <a:gd name="T12" fmla="*/ 10 w 59"/>
                <a:gd name="T13" fmla="*/ 89 h 111"/>
                <a:gd name="T14" fmla="*/ 10 w 59"/>
                <a:gd name="T15" fmla="*/ 45 h 111"/>
                <a:gd name="T16" fmla="*/ 0 w 59"/>
                <a:gd name="T17" fmla="*/ 45 h 111"/>
                <a:gd name="T18" fmla="*/ 0 w 59"/>
                <a:gd name="T19" fmla="*/ 26 h 111"/>
                <a:gd name="T20" fmla="*/ 10 w 59"/>
                <a:gd name="T21" fmla="*/ 26 h 111"/>
                <a:gd name="T22" fmla="*/ 10 w 59"/>
                <a:gd name="T23" fmla="*/ 0 h 111"/>
                <a:gd name="T24" fmla="*/ 36 w 59"/>
                <a:gd name="T25" fmla="*/ 0 h 111"/>
                <a:gd name="T26" fmla="*/ 36 w 59"/>
                <a:gd name="T27" fmla="*/ 26 h 111"/>
                <a:gd name="T28" fmla="*/ 53 w 59"/>
                <a:gd name="T29" fmla="*/ 26 h 111"/>
                <a:gd name="T30" fmla="*/ 53 w 59"/>
                <a:gd name="T31" fmla="*/ 45 h 111"/>
                <a:gd name="T32" fmla="*/ 36 w 59"/>
                <a:gd name="T33" fmla="*/ 45 h 111"/>
                <a:gd name="T34" fmla="*/ 36 w 59"/>
                <a:gd name="T35" fmla="*/ 80 h 111"/>
                <a:gd name="T36" fmla="*/ 38 w 59"/>
                <a:gd name="T37" fmla="*/ 86 h 111"/>
                <a:gd name="T38" fmla="*/ 43 w 59"/>
                <a:gd name="T39" fmla="*/ 88 h 111"/>
                <a:gd name="T40" fmla="*/ 49 w 59"/>
                <a:gd name="T41" fmla="*/ 87 h 111"/>
                <a:gd name="T42" fmla="*/ 54 w 59"/>
                <a:gd name="T43" fmla="*/ 85 h 111"/>
                <a:gd name="T44" fmla="*/ 59 w 59"/>
                <a:gd name="T4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11">
                  <a:moveTo>
                    <a:pt x="59" y="105"/>
                  </a:moveTo>
                  <a:cubicBezTo>
                    <a:pt x="56" y="107"/>
                    <a:pt x="52" y="108"/>
                    <a:pt x="47" y="109"/>
                  </a:cubicBezTo>
                  <a:cubicBezTo>
                    <a:pt x="43" y="111"/>
                    <a:pt x="38" y="111"/>
                    <a:pt x="34" y="111"/>
                  </a:cubicBezTo>
                  <a:cubicBezTo>
                    <a:pt x="30" y="111"/>
                    <a:pt x="27" y="111"/>
                    <a:pt x="25" y="110"/>
                  </a:cubicBezTo>
                  <a:cubicBezTo>
                    <a:pt x="22" y="109"/>
                    <a:pt x="19" y="108"/>
                    <a:pt x="17" y="106"/>
                  </a:cubicBezTo>
                  <a:cubicBezTo>
                    <a:pt x="15" y="104"/>
                    <a:pt x="13" y="102"/>
                    <a:pt x="12" y="99"/>
                  </a:cubicBezTo>
                  <a:cubicBezTo>
                    <a:pt x="11" y="96"/>
                    <a:pt x="10" y="93"/>
                    <a:pt x="10" y="8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3"/>
                    <a:pt x="36" y="85"/>
                    <a:pt x="38" y="86"/>
                  </a:cubicBezTo>
                  <a:cubicBezTo>
                    <a:pt x="39" y="87"/>
                    <a:pt x="41" y="88"/>
                    <a:pt x="43" y="88"/>
                  </a:cubicBezTo>
                  <a:cubicBezTo>
                    <a:pt x="45" y="88"/>
                    <a:pt x="47" y="88"/>
                    <a:pt x="49" y="87"/>
                  </a:cubicBezTo>
                  <a:cubicBezTo>
                    <a:pt x="51" y="86"/>
                    <a:pt x="53" y="86"/>
                    <a:pt x="54" y="85"/>
                  </a:cubicBezTo>
                  <a:cubicBezTo>
                    <a:pt x="59" y="105"/>
                    <a:pt x="59" y="105"/>
                    <a:pt x="59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2"/>
            <p:cNvSpPr>
              <a:spLocks noEditPoints="1"/>
            </p:cNvSpPr>
            <p:nvPr/>
          </p:nvSpPr>
          <p:spPr bwMode="auto">
            <a:xfrm>
              <a:off x="5378621" y="2241551"/>
              <a:ext cx="93663" cy="439738"/>
            </a:xfrm>
            <a:custGeom>
              <a:avLst/>
              <a:gdLst>
                <a:gd name="T0" fmla="*/ 0 w 59"/>
                <a:gd name="T1" fmla="*/ 277 h 277"/>
                <a:gd name="T2" fmla="*/ 0 w 59"/>
                <a:gd name="T3" fmla="*/ 78 h 277"/>
                <a:gd name="T4" fmla="*/ 59 w 59"/>
                <a:gd name="T5" fmla="*/ 78 h 277"/>
                <a:gd name="T6" fmla="*/ 59 w 59"/>
                <a:gd name="T7" fmla="*/ 277 h 277"/>
                <a:gd name="T8" fmla="*/ 0 w 59"/>
                <a:gd name="T9" fmla="*/ 277 h 277"/>
                <a:gd name="T10" fmla="*/ 0 w 59"/>
                <a:gd name="T11" fmla="*/ 277 h 277"/>
                <a:gd name="T12" fmla="*/ 0 w 59"/>
                <a:gd name="T13" fmla="*/ 57 h 277"/>
                <a:gd name="T14" fmla="*/ 0 w 59"/>
                <a:gd name="T15" fmla="*/ 0 h 277"/>
                <a:gd name="T16" fmla="*/ 59 w 59"/>
                <a:gd name="T17" fmla="*/ 0 h 277"/>
                <a:gd name="T18" fmla="*/ 59 w 59"/>
                <a:gd name="T19" fmla="*/ 57 h 277"/>
                <a:gd name="T20" fmla="*/ 0 w 59"/>
                <a:gd name="T21" fmla="*/ 57 h 277"/>
                <a:gd name="T22" fmla="*/ 0 w 59"/>
                <a:gd name="T23" fmla="*/ 5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7">
                  <a:moveTo>
                    <a:pt x="0" y="277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7"/>
                  </a:lnTo>
                  <a:lnTo>
                    <a:pt x="0" y="277"/>
                  </a:lnTo>
                  <a:lnTo>
                    <a:pt x="0" y="277"/>
                  </a:lnTo>
                  <a:close/>
                  <a:moveTo>
                    <a:pt x="0" y="57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3"/>
            <p:cNvSpPr>
              <a:spLocks noEditPoints="1"/>
            </p:cNvSpPr>
            <p:nvPr/>
          </p:nvSpPr>
          <p:spPr bwMode="auto">
            <a:xfrm>
              <a:off x="5521496" y="2362201"/>
              <a:ext cx="333375" cy="322263"/>
            </a:xfrm>
            <a:custGeom>
              <a:avLst/>
              <a:gdLst>
                <a:gd name="T0" fmla="*/ 45 w 89"/>
                <a:gd name="T1" fmla="*/ 86 h 86"/>
                <a:gd name="T2" fmla="*/ 26 w 89"/>
                <a:gd name="T3" fmla="*/ 83 h 86"/>
                <a:gd name="T4" fmla="*/ 12 w 89"/>
                <a:gd name="T5" fmla="*/ 73 h 86"/>
                <a:gd name="T6" fmla="*/ 3 w 89"/>
                <a:gd name="T7" fmla="*/ 59 h 86"/>
                <a:gd name="T8" fmla="*/ 0 w 89"/>
                <a:gd name="T9" fmla="*/ 43 h 86"/>
                <a:gd name="T10" fmla="*/ 3 w 89"/>
                <a:gd name="T11" fmla="*/ 26 h 86"/>
                <a:gd name="T12" fmla="*/ 12 w 89"/>
                <a:gd name="T13" fmla="*/ 13 h 86"/>
                <a:gd name="T14" fmla="*/ 26 w 89"/>
                <a:gd name="T15" fmla="*/ 3 h 86"/>
                <a:gd name="T16" fmla="*/ 45 w 89"/>
                <a:gd name="T17" fmla="*/ 0 h 86"/>
                <a:gd name="T18" fmla="*/ 64 w 89"/>
                <a:gd name="T19" fmla="*/ 3 h 86"/>
                <a:gd name="T20" fmla="*/ 78 w 89"/>
                <a:gd name="T21" fmla="*/ 13 h 86"/>
                <a:gd name="T22" fmla="*/ 86 w 89"/>
                <a:gd name="T23" fmla="*/ 26 h 86"/>
                <a:gd name="T24" fmla="*/ 89 w 89"/>
                <a:gd name="T25" fmla="*/ 43 h 86"/>
                <a:gd name="T26" fmla="*/ 86 w 89"/>
                <a:gd name="T27" fmla="*/ 59 h 86"/>
                <a:gd name="T28" fmla="*/ 78 w 89"/>
                <a:gd name="T29" fmla="*/ 73 h 86"/>
                <a:gd name="T30" fmla="*/ 64 w 89"/>
                <a:gd name="T31" fmla="*/ 83 h 86"/>
                <a:gd name="T32" fmla="*/ 45 w 89"/>
                <a:gd name="T33" fmla="*/ 86 h 86"/>
                <a:gd name="T34" fmla="*/ 26 w 89"/>
                <a:gd name="T35" fmla="*/ 43 h 86"/>
                <a:gd name="T36" fmla="*/ 31 w 89"/>
                <a:gd name="T37" fmla="*/ 59 h 86"/>
                <a:gd name="T38" fmla="*/ 45 w 89"/>
                <a:gd name="T39" fmla="*/ 65 h 86"/>
                <a:gd name="T40" fmla="*/ 52 w 89"/>
                <a:gd name="T41" fmla="*/ 63 h 86"/>
                <a:gd name="T42" fmla="*/ 58 w 89"/>
                <a:gd name="T43" fmla="*/ 59 h 86"/>
                <a:gd name="T44" fmla="*/ 62 w 89"/>
                <a:gd name="T45" fmla="*/ 52 h 86"/>
                <a:gd name="T46" fmla="*/ 63 w 89"/>
                <a:gd name="T47" fmla="*/ 43 h 86"/>
                <a:gd name="T48" fmla="*/ 58 w 89"/>
                <a:gd name="T49" fmla="*/ 27 h 86"/>
                <a:gd name="T50" fmla="*/ 45 w 89"/>
                <a:gd name="T51" fmla="*/ 21 h 86"/>
                <a:gd name="T52" fmla="*/ 37 w 89"/>
                <a:gd name="T53" fmla="*/ 23 h 86"/>
                <a:gd name="T54" fmla="*/ 31 w 89"/>
                <a:gd name="T55" fmla="*/ 27 h 86"/>
                <a:gd name="T56" fmla="*/ 28 w 89"/>
                <a:gd name="T57" fmla="*/ 34 h 86"/>
                <a:gd name="T58" fmla="*/ 26 w 89"/>
                <a:gd name="T5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6">
                  <a:moveTo>
                    <a:pt x="45" y="86"/>
                  </a:moveTo>
                  <a:cubicBezTo>
                    <a:pt x="38" y="86"/>
                    <a:pt x="31" y="85"/>
                    <a:pt x="26" y="83"/>
                  </a:cubicBezTo>
                  <a:cubicBezTo>
                    <a:pt x="20" y="80"/>
                    <a:pt x="15" y="77"/>
                    <a:pt x="12" y="73"/>
                  </a:cubicBezTo>
                  <a:cubicBezTo>
                    <a:pt x="8" y="69"/>
                    <a:pt x="5" y="65"/>
                    <a:pt x="3" y="59"/>
                  </a:cubicBezTo>
                  <a:cubicBezTo>
                    <a:pt x="1" y="54"/>
                    <a:pt x="0" y="49"/>
                    <a:pt x="0" y="43"/>
                  </a:cubicBezTo>
                  <a:cubicBezTo>
                    <a:pt x="0" y="37"/>
                    <a:pt x="1" y="32"/>
                    <a:pt x="3" y="26"/>
                  </a:cubicBezTo>
                  <a:cubicBezTo>
                    <a:pt x="5" y="21"/>
                    <a:pt x="8" y="17"/>
                    <a:pt x="12" y="13"/>
                  </a:cubicBezTo>
                  <a:cubicBezTo>
                    <a:pt x="15" y="9"/>
                    <a:pt x="20" y="5"/>
                    <a:pt x="26" y="3"/>
                  </a:cubicBezTo>
                  <a:cubicBezTo>
                    <a:pt x="31" y="1"/>
                    <a:pt x="38" y="0"/>
                    <a:pt x="45" y="0"/>
                  </a:cubicBezTo>
                  <a:cubicBezTo>
                    <a:pt x="52" y="0"/>
                    <a:pt x="58" y="1"/>
                    <a:pt x="64" y="3"/>
                  </a:cubicBezTo>
                  <a:cubicBezTo>
                    <a:pt x="69" y="5"/>
                    <a:pt x="74" y="9"/>
                    <a:pt x="78" y="13"/>
                  </a:cubicBezTo>
                  <a:cubicBezTo>
                    <a:pt x="81" y="17"/>
                    <a:pt x="84" y="21"/>
                    <a:pt x="86" y="26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49"/>
                    <a:pt x="88" y="54"/>
                    <a:pt x="86" y="59"/>
                  </a:cubicBezTo>
                  <a:cubicBezTo>
                    <a:pt x="85" y="65"/>
                    <a:pt x="82" y="69"/>
                    <a:pt x="78" y="73"/>
                  </a:cubicBezTo>
                  <a:cubicBezTo>
                    <a:pt x="74" y="77"/>
                    <a:pt x="69" y="80"/>
                    <a:pt x="64" y="83"/>
                  </a:cubicBezTo>
                  <a:cubicBezTo>
                    <a:pt x="58" y="85"/>
                    <a:pt x="52" y="86"/>
                    <a:pt x="45" y="86"/>
                  </a:cubicBezTo>
                  <a:close/>
                  <a:moveTo>
                    <a:pt x="26" y="43"/>
                  </a:moveTo>
                  <a:cubicBezTo>
                    <a:pt x="26" y="50"/>
                    <a:pt x="28" y="55"/>
                    <a:pt x="31" y="59"/>
                  </a:cubicBezTo>
                  <a:cubicBezTo>
                    <a:pt x="35" y="63"/>
                    <a:pt x="39" y="65"/>
                    <a:pt x="45" y="65"/>
                  </a:cubicBezTo>
                  <a:cubicBezTo>
                    <a:pt x="47" y="65"/>
                    <a:pt x="50" y="64"/>
                    <a:pt x="52" y="63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59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36"/>
                    <a:pt x="61" y="31"/>
                    <a:pt x="58" y="27"/>
                  </a:cubicBezTo>
                  <a:cubicBezTo>
                    <a:pt x="54" y="23"/>
                    <a:pt x="50" y="21"/>
                    <a:pt x="45" y="21"/>
                  </a:cubicBezTo>
                  <a:cubicBezTo>
                    <a:pt x="42" y="21"/>
                    <a:pt x="40" y="22"/>
                    <a:pt x="37" y="23"/>
                  </a:cubicBezTo>
                  <a:cubicBezTo>
                    <a:pt x="35" y="24"/>
                    <a:pt x="33" y="25"/>
                    <a:pt x="31" y="27"/>
                  </a:cubicBezTo>
                  <a:cubicBezTo>
                    <a:pt x="30" y="29"/>
                    <a:pt x="29" y="31"/>
                    <a:pt x="28" y="34"/>
                  </a:cubicBezTo>
                  <a:cubicBezTo>
                    <a:pt x="27" y="37"/>
                    <a:pt x="26" y="40"/>
                    <a:pt x="2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4"/>
            <p:cNvSpPr/>
            <p:nvPr/>
          </p:nvSpPr>
          <p:spPr bwMode="auto">
            <a:xfrm>
              <a:off x="5904084" y="2362201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8 h 85"/>
                <a:gd name="T6" fmla="*/ 52 w 80"/>
                <a:gd name="T7" fmla="*/ 26 h 85"/>
                <a:gd name="T8" fmla="*/ 44 w 80"/>
                <a:gd name="T9" fmla="*/ 22 h 85"/>
                <a:gd name="T10" fmla="*/ 38 w 80"/>
                <a:gd name="T11" fmla="*/ 23 h 85"/>
                <a:gd name="T12" fmla="*/ 33 w 80"/>
                <a:gd name="T13" fmla="*/ 26 h 85"/>
                <a:gd name="T14" fmla="*/ 29 w 80"/>
                <a:gd name="T15" fmla="*/ 31 h 85"/>
                <a:gd name="T16" fmla="*/ 25 w 80"/>
                <a:gd name="T17" fmla="*/ 37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1 h 85"/>
                <a:gd name="T24" fmla="*/ 23 w 80"/>
                <a:gd name="T25" fmla="*/ 1 h 85"/>
                <a:gd name="T26" fmla="*/ 23 w 80"/>
                <a:gd name="T27" fmla="*/ 15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2 h 85"/>
                <a:gd name="T34" fmla="*/ 76 w 80"/>
                <a:gd name="T35" fmla="*/ 10 h 85"/>
                <a:gd name="T36" fmla="*/ 80 w 80"/>
                <a:gd name="T37" fmla="*/ 20 h 85"/>
                <a:gd name="T38" fmla="*/ 80 w 80"/>
                <a:gd name="T39" fmla="*/ 31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2"/>
                    <a:pt x="54" y="28"/>
                    <a:pt x="52" y="26"/>
                  </a:cubicBezTo>
                  <a:cubicBezTo>
                    <a:pt x="50" y="23"/>
                    <a:pt x="47" y="22"/>
                    <a:pt x="44" y="22"/>
                  </a:cubicBezTo>
                  <a:cubicBezTo>
                    <a:pt x="42" y="22"/>
                    <a:pt x="40" y="22"/>
                    <a:pt x="38" y="23"/>
                  </a:cubicBezTo>
                  <a:cubicBezTo>
                    <a:pt x="37" y="24"/>
                    <a:pt x="35" y="25"/>
                    <a:pt x="33" y="26"/>
                  </a:cubicBezTo>
                  <a:cubicBezTo>
                    <a:pt x="31" y="27"/>
                    <a:pt x="30" y="29"/>
                    <a:pt x="29" y="31"/>
                  </a:cubicBezTo>
                  <a:cubicBezTo>
                    <a:pt x="27" y="33"/>
                    <a:pt x="26" y="35"/>
                    <a:pt x="25" y="3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0"/>
                    <a:pt x="30" y="6"/>
                    <a:pt x="36" y="4"/>
                  </a:cubicBezTo>
                  <a:cubicBezTo>
                    <a:pt x="42" y="1"/>
                    <a:pt x="48" y="0"/>
                    <a:pt x="55" y="0"/>
                  </a:cubicBezTo>
                  <a:cubicBezTo>
                    <a:pt x="61" y="0"/>
                    <a:pt x="65" y="0"/>
                    <a:pt x="68" y="2"/>
                  </a:cubicBezTo>
                  <a:cubicBezTo>
                    <a:pt x="72" y="4"/>
                    <a:pt x="74" y="7"/>
                    <a:pt x="76" y="10"/>
                  </a:cubicBezTo>
                  <a:cubicBezTo>
                    <a:pt x="78" y="13"/>
                    <a:pt x="79" y="17"/>
                    <a:pt x="80" y="20"/>
                  </a:cubicBezTo>
                  <a:cubicBezTo>
                    <a:pt x="80" y="24"/>
                    <a:pt x="80" y="28"/>
                    <a:pt x="80" y="31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5"/>
            <p:cNvSpPr>
              <a:spLocks noEditPoints="1"/>
            </p:cNvSpPr>
            <p:nvPr/>
          </p:nvSpPr>
          <p:spPr bwMode="auto">
            <a:xfrm>
              <a:off x="6358109" y="2257426"/>
              <a:ext cx="396875" cy="423863"/>
            </a:xfrm>
            <a:custGeom>
              <a:avLst/>
              <a:gdLst>
                <a:gd name="T0" fmla="*/ 97 w 250"/>
                <a:gd name="T1" fmla="*/ 0 h 267"/>
                <a:gd name="T2" fmla="*/ 153 w 250"/>
                <a:gd name="T3" fmla="*/ 0 h 267"/>
                <a:gd name="T4" fmla="*/ 250 w 250"/>
                <a:gd name="T5" fmla="*/ 267 h 267"/>
                <a:gd name="T6" fmla="*/ 186 w 250"/>
                <a:gd name="T7" fmla="*/ 267 h 267"/>
                <a:gd name="T8" fmla="*/ 168 w 250"/>
                <a:gd name="T9" fmla="*/ 206 h 267"/>
                <a:gd name="T10" fmla="*/ 83 w 250"/>
                <a:gd name="T11" fmla="*/ 206 h 267"/>
                <a:gd name="T12" fmla="*/ 64 w 250"/>
                <a:gd name="T13" fmla="*/ 267 h 267"/>
                <a:gd name="T14" fmla="*/ 0 w 250"/>
                <a:gd name="T15" fmla="*/ 267 h 267"/>
                <a:gd name="T16" fmla="*/ 97 w 250"/>
                <a:gd name="T17" fmla="*/ 0 h 267"/>
                <a:gd name="T18" fmla="*/ 97 w 250"/>
                <a:gd name="T19" fmla="*/ 0 h 267"/>
                <a:gd name="T20" fmla="*/ 156 w 250"/>
                <a:gd name="T21" fmla="*/ 163 h 267"/>
                <a:gd name="T22" fmla="*/ 125 w 250"/>
                <a:gd name="T23" fmla="*/ 68 h 267"/>
                <a:gd name="T24" fmla="*/ 94 w 250"/>
                <a:gd name="T25" fmla="*/ 163 h 267"/>
                <a:gd name="T26" fmla="*/ 156 w 250"/>
                <a:gd name="T27" fmla="*/ 163 h 267"/>
                <a:gd name="T28" fmla="*/ 156 w 250"/>
                <a:gd name="T29" fmla="*/ 16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267">
                  <a:moveTo>
                    <a:pt x="97" y="0"/>
                  </a:moveTo>
                  <a:lnTo>
                    <a:pt x="153" y="0"/>
                  </a:lnTo>
                  <a:lnTo>
                    <a:pt x="250" y="267"/>
                  </a:lnTo>
                  <a:lnTo>
                    <a:pt x="186" y="267"/>
                  </a:lnTo>
                  <a:lnTo>
                    <a:pt x="168" y="206"/>
                  </a:lnTo>
                  <a:lnTo>
                    <a:pt x="83" y="206"/>
                  </a:lnTo>
                  <a:lnTo>
                    <a:pt x="64" y="267"/>
                  </a:lnTo>
                  <a:lnTo>
                    <a:pt x="0" y="267"/>
                  </a:lnTo>
                  <a:lnTo>
                    <a:pt x="97" y="0"/>
                  </a:lnTo>
                  <a:lnTo>
                    <a:pt x="97" y="0"/>
                  </a:lnTo>
                  <a:close/>
                  <a:moveTo>
                    <a:pt x="156" y="163"/>
                  </a:moveTo>
                  <a:lnTo>
                    <a:pt x="125" y="68"/>
                  </a:lnTo>
                  <a:lnTo>
                    <a:pt x="94" y="163"/>
                  </a:lnTo>
                  <a:lnTo>
                    <a:pt x="156" y="163"/>
                  </a:lnTo>
                  <a:lnTo>
                    <a:pt x="156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"/>
            <p:cNvSpPr>
              <a:spLocks noEditPoints="1"/>
            </p:cNvSpPr>
            <p:nvPr/>
          </p:nvSpPr>
          <p:spPr bwMode="auto">
            <a:xfrm>
              <a:off x="11125371" y="-3638549"/>
              <a:ext cx="420688" cy="427038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7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5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9 h 114"/>
                <a:gd name="T28" fmla="*/ 96 w 112"/>
                <a:gd name="T29" fmla="*/ 97 h 114"/>
                <a:gd name="T30" fmla="*/ 78 w 112"/>
                <a:gd name="T31" fmla="*/ 110 h 114"/>
                <a:gd name="T32" fmla="*/ 56 w 112"/>
                <a:gd name="T33" fmla="*/ 114 h 114"/>
                <a:gd name="T34" fmla="*/ 26 w 112"/>
                <a:gd name="T35" fmla="*/ 57 h 114"/>
                <a:gd name="T36" fmla="*/ 28 w 112"/>
                <a:gd name="T37" fmla="*/ 70 h 114"/>
                <a:gd name="T38" fmla="*/ 34 w 112"/>
                <a:gd name="T39" fmla="*/ 81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5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4 h 114"/>
                <a:gd name="T64" fmla="*/ 28 w 112"/>
                <a:gd name="T65" fmla="*/ 45 h 114"/>
                <a:gd name="T66" fmla="*/ 26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7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7"/>
                  </a:cubicBezTo>
                  <a:cubicBezTo>
                    <a:pt x="10" y="91"/>
                    <a:pt x="6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0" y="1"/>
                    <a:pt x="48" y="0"/>
                    <a:pt x="56" y="0"/>
                  </a:cubicBezTo>
                  <a:cubicBezTo>
                    <a:pt x="65" y="0"/>
                    <a:pt x="72" y="2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5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6"/>
                    <a:pt x="78" y="110"/>
                  </a:cubicBezTo>
                  <a:cubicBezTo>
                    <a:pt x="71" y="113"/>
                    <a:pt x="64" y="114"/>
                    <a:pt x="56" y="114"/>
                  </a:cubicBezTo>
                  <a:close/>
                  <a:moveTo>
                    <a:pt x="26" y="57"/>
                  </a:moveTo>
                  <a:cubicBezTo>
                    <a:pt x="26" y="61"/>
                    <a:pt x="27" y="66"/>
                    <a:pt x="28" y="70"/>
                  </a:cubicBezTo>
                  <a:cubicBezTo>
                    <a:pt x="29" y="74"/>
                    <a:pt x="31" y="78"/>
                    <a:pt x="34" y="81"/>
                  </a:cubicBezTo>
                  <a:cubicBezTo>
                    <a:pt x="36" y="84"/>
                    <a:pt x="39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2" y="73"/>
                    <a:pt x="84" y="69"/>
                  </a:cubicBezTo>
                  <a:cubicBezTo>
                    <a:pt x="85" y="65"/>
                    <a:pt x="85" y="61"/>
                    <a:pt x="85" y="57"/>
                  </a:cubicBezTo>
                  <a:cubicBezTo>
                    <a:pt x="85" y="52"/>
                    <a:pt x="85" y="48"/>
                    <a:pt x="84" y="44"/>
                  </a:cubicBezTo>
                  <a:cubicBezTo>
                    <a:pt x="82" y="40"/>
                    <a:pt x="80" y="36"/>
                    <a:pt x="78" y="33"/>
                  </a:cubicBezTo>
                  <a:cubicBezTo>
                    <a:pt x="75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1"/>
                    <a:pt x="34" y="34"/>
                  </a:cubicBezTo>
                  <a:cubicBezTo>
                    <a:pt x="31" y="37"/>
                    <a:pt x="29" y="41"/>
                    <a:pt x="28" y="45"/>
                  </a:cubicBezTo>
                  <a:cubicBezTo>
                    <a:pt x="27" y="49"/>
                    <a:pt x="26" y="53"/>
                    <a:pt x="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11595271" y="-3533774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6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4 h 119"/>
                <a:gd name="T22" fmla="*/ 78 w 89"/>
                <a:gd name="T23" fmla="*/ 13 h 119"/>
                <a:gd name="T24" fmla="*/ 86 w 89"/>
                <a:gd name="T25" fmla="*/ 27 h 119"/>
                <a:gd name="T26" fmla="*/ 89 w 89"/>
                <a:gd name="T27" fmla="*/ 43 h 119"/>
                <a:gd name="T28" fmla="*/ 86 w 89"/>
                <a:gd name="T29" fmla="*/ 61 h 119"/>
                <a:gd name="T30" fmla="*/ 79 w 89"/>
                <a:gd name="T31" fmla="*/ 75 h 119"/>
                <a:gd name="T32" fmla="*/ 67 w 89"/>
                <a:gd name="T33" fmla="*/ 84 h 119"/>
                <a:gd name="T34" fmla="*/ 53 w 89"/>
                <a:gd name="T35" fmla="*/ 87 h 119"/>
                <a:gd name="T36" fmla="*/ 44 w 89"/>
                <a:gd name="T37" fmla="*/ 66 h 119"/>
                <a:gd name="T38" fmla="*/ 52 w 89"/>
                <a:gd name="T39" fmla="*/ 64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7 w 89"/>
                <a:gd name="T49" fmla="*/ 28 h 119"/>
                <a:gd name="T50" fmla="*/ 51 w 89"/>
                <a:gd name="T51" fmla="*/ 24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1 h 119"/>
                <a:gd name="T60" fmla="*/ 33 w 89"/>
                <a:gd name="T61" fmla="*/ 61 h 119"/>
                <a:gd name="T62" fmla="*/ 44 w 89"/>
                <a:gd name="T63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6"/>
                    <a:pt x="36" y="83"/>
                  </a:cubicBezTo>
                  <a:cubicBezTo>
                    <a:pt x="32" y="80"/>
                    <a:pt x="28" y="77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8" y="2"/>
                    <a:pt x="44" y="0"/>
                    <a:pt x="50" y="0"/>
                  </a:cubicBezTo>
                  <a:cubicBezTo>
                    <a:pt x="56" y="0"/>
                    <a:pt x="61" y="1"/>
                    <a:pt x="66" y="4"/>
                  </a:cubicBezTo>
                  <a:cubicBezTo>
                    <a:pt x="70" y="6"/>
                    <a:pt x="75" y="9"/>
                    <a:pt x="78" y="13"/>
                  </a:cubicBezTo>
                  <a:cubicBezTo>
                    <a:pt x="81" y="17"/>
                    <a:pt x="84" y="21"/>
                    <a:pt x="86" y="27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50"/>
                    <a:pt x="88" y="55"/>
                    <a:pt x="86" y="61"/>
                  </a:cubicBezTo>
                  <a:cubicBezTo>
                    <a:pt x="84" y="66"/>
                    <a:pt x="82" y="71"/>
                    <a:pt x="79" y="75"/>
                  </a:cubicBezTo>
                  <a:cubicBezTo>
                    <a:pt x="76" y="78"/>
                    <a:pt x="72" y="81"/>
                    <a:pt x="67" y="84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4" y="66"/>
                  </a:move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59"/>
                  </a:cubicBezTo>
                  <a:cubicBezTo>
                    <a:pt x="60" y="57"/>
                    <a:pt x="61" y="55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7" y="28"/>
                  </a:cubicBezTo>
                  <a:cubicBezTo>
                    <a:pt x="56" y="26"/>
                    <a:pt x="54" y="25"/>
                    <a:pt x="51" y="24"/>
                  </a:cubicBezTo>
                  <a:cubicBezTo>
                    <a:pt x="49" y="23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7" y="30"/>
                    <a:pt x="26" y="3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5"/>
                    <a:pt x="30" y="58"/>
                    <a:pt x="33" y="61"/>
                  </a:cubicBezTo>
                  <a:cubicBezTo>
                    <a:pt x="37" y="64"/>
                    <a:pt x="40" y="66"/>
                    <a:pt x="44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11950871" y="-3627437"/>
              <a:ext cx="225425" cy="420688"/>
            </a:xfrm>
            <a:custGeom>
              <a:avLst/>
              <a:gdLst>
                <a:gd name="T0" fmla="*/ 60 w 60"/>
                <a:gd name="T1" fmla="*/ 106 h 112"/>
                <a:gd name="T2" fmla="*/ 48 w 60"/>
                <a:gd name="T3" fmla="*/ 110 h 112"/>
                <a:gd name="T4" fmla="*/ 34 w 60"/>
                <a:gd name="T5" fmla="*/ 112 h 112"/>
                <a:gd name="T6" fmla="*/ 25 w 60"/>
                <a:gd name="T7" fmla="*/ 111 h 112"/>
                <a:gd name="T8" fmla="*/ 18 w 60"/>
                <a:gd name="T9" fmla="*/ 107 h 112"/>
                <a:gd name="T10" fmla="*/ 13 w 60"/>
                <a:gd name="T11" fmla="*/ 100 h 112"/>
                <a:gd name="T12" fmla="*/ 11 w 60"/>
                <a:gd name="T13" fmla="*/ 90 h 112"/>
                <a:gd name="T14" fmla="*/ 11 w 60"/>
                <a:gd name="T15" fmla="*/ 46 h 112"/>
                <a:gd name="T16" fmla="*/ 0 w 60"/>
                <a:gd name="T17" fmla="*/ 46 h 112"/>
                <a:gd name="T18" fmla="*/ 0 w 60"/>
                <a:gd name="T19" fmla="*/ 27 h 112"/>
                <a:gd name="T20" fmla="*/ 11 w 60"/>
                <a:gd name="T21" fmla="*/ 27 h 112"/>
                <a:gd name="T22" fmla="*/ 11 w 60"/>
                <a:gd name="T23" fmla="*/ 0 h 112"/>
                <a:gd name="T24" fmla="*/ 36 w 60"/>
                <a:gd name="T25" fmla="*/ 0 h 112"/>
                <a:gd name="T26" fmla="*/ 36 w 60"/>
                <a:gd name="T27" fmla="*/ 27 h 112"/>
                <a:gd name="T28" fmla="*/ 53 w 60"/>
                <a:gd name="T29" fmla="*/ 27 h 112"/>
                <a:gd name="T30" fmla="*/ 53 w 60"/>
                <a:gd name="T31" fmla="*/ 46 h 112"/>
                <a:gd name="T32" fmla="*/ 36 w 60"/>
                <a:gd name="T33" fmla="*/ 46 h 112"/>
                <a:gd name="T34" fmla="*/ 36 w 60"/>
                <a:gd name="T35" fmla="*/ 81 h 112"/>
                <a:gd name="T36" fmla="*/ 39 w 60"/>
                <a:gd name="T37" fmla="*/ 87 h 112"/>
                <a:gd name="T38" fmla="*/ 44 w 60"/>
                <a:gd name="T39" fmla="*/ 89 h 112"/>
                <a:gd name="T40" fmla="*/ 50 w 60"/>
                <a:gd name="T41" fmla="*/ 88 h 112"/>
                <a:gd name="T42" fmla="*/ 55 w 60"/>
                <a:gd name="T43" fmla="*/ 86 h 112"/>
                <a:gd name="T44" fmla="*/ 60 w 60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2">
                  <a:moveTo>
                    <a:pt x="60" y="106"/>
                  </a:moveTo>
                  <a:cubicBezTo>
                    <a:pt x="56" y="107"/>
                    <a:pt x="52" y="109"/>
                    <a:pt x="48" y="110"/>
                  </a:cubicBezTo>
                  <a:cubicBezTo>
                    <a:pt x="43" y="111"/>
                    <a:pt x="39" y="112"/>
                    <a:pt x="34" y="112"/>
                  </a:cubicBezTo>
                  <a:cubicBezTo>
                    <a:pt x="31" y="112"/>
                    <a:pt x="28" y="112"/>
                    <a:pt x="25" y="111"/>
                  </a:cubicBezTo>
                  <a:cubicBezTo>
                    <a:pt x="22" y="110"/>
                    <a:pt x="20" y="109"/>
                    <a:pt x="18" y="107"/>
                  </a:cubicBezTo>
                  <a:cubicBezTo>
                    <a:pt x="16" y="105"/>
                    <a:pt x="14" y="103"/>
                    <a:pt x="13" y="100"/>
                  </a:cubicBezTo>
                  <a:cubicBezTo>
                    <a:pt x="12" y="97"/>
                    <a:pt x="11" y="94"/>
                    <a:pt x="11" y="9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4"/>
                    <a:pt x="37" y="86"/>
                    <a:pt x="39" y="87"/>
                  </a:cubicBezTo>
                  <a:cubicBezTo>
                    <a:pt x="40" y="88"/>
                    <a:pt x="42" y="89"/>
                    <a:pt x="44" y="89"/>
                  </a:cubicBezTo>
                  <a:cubicBezTo>
                    <a:pt x="46" y="89"/>
                    <a:pt x="48" y="89"/>
                    <a:pt x="50" y="88"/>
                  </a:cubicBezTo>
                  <a:cubicBezTo>
                    <a:pt x="52" y="87"/>
                    <a:pt x="53" y="87"/>
                    <a:pt x="55" y="86"/>
                  </a:cubicBezTo>
                  <a:cubicBezTo>
                    <a:pt x="60" y="106"/>
                    <a:pt x="60" y="106"/>
                    <a:pt x="6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9"/>
            <p:cNvSpPr>
              <a:spLocks noEditPoints="1"/>
            </p:cNvSpPr>
            <p:nvPr/>
          </p:nvSpPr>
          <p:spPr bwMode="auto">
            <a:xfrm>
              <a:off x="12214396" y="-3649662"/>
              <a:ext cx="93663" cy="434975"/>
            </a:xfrm>
            <a:custGeom>
              <a:avLst/>
              <a:gdLst>
                <a:gd name="T0" fmla="*/ 0 w 59"/>
                <a:gd name="T1" fmla="*/ 274 h 274"/>
                <a:gd name="T2" fmla="*/ 0 w 59"/>
                <a:gd name="T3" fmla="*/ 78 h 274"/>
                <a:gd name="T4" fmla="*/ 59 w 59"/>
                <a:gd name="T5" fmla="*/ 78 h 274"/>
                <a:gd name="T6" fmla="*/ 59 w 59"/>
                <a:gd name="T7" fmla="*/ 274 h 274"/>
                <a:gd name="T8" fmla="*/ 0 w 59"/>
                <a:gd name="T9" fmla="*/ 274 h 274"/>
                <a:gd name="T10" fmla="*/ 0 w 59"/>
                <a:gd name="T11" fmla="*/ 274 h 274"/>
                <a:gd name="T12" fmla="*/ 0 w 59"/>
                <a:gd name="T13" fmla="*/ 54 h 274"/>
                <a:gd name="T14" fmla="*/ 0 w 59"/>
                <a:gd name="T15" fmla="*/ 0 h 274"/>
                <a:gd name="T16" fmla="*/ 59 w 59"/>
                <a:gd name="T17" fmla="*/ 0 h 274"/>
                <a:gd name="T18" fmla="*/ 59 w 59"/>
                <a:gd name="T19" fmla="*/ 54 h 274"/>
                <a:gd name="T20" fmla="*/ 0 w 59"/>
                <a:gd name="T21" fmla="*/ 54 h 274"/>
                <a:gd name="T22" fmla="*/ 0 w 59"/>
                <a:gd name="T23" fmla="*/ 5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4">
                  <a:moveTo>
                    <a:pt x="0" y="274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4"/>
                  </a:lnTo>
                  <a:lnTo>
                    <a:pt x="0" y="274"/>
                  </a:lnTo>
                  <a:lnTo>
                    <a:pt x="0" y="274"/>
                  </a:lnTo>
                  <a:close/>
                  <a:moveTo>
                    <a:pt x="0" y="54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0"/>
            <p:cNvSpPr>
              <a:spLocks noEditPoints="1"/>
            </p:cNvSpPr>
            <p:nvPr/>
          </p:nvSpPr>
          <p:spPr bwMode="auto">
            <a:xfrm>
              <a:off x="12355684" y="-3533774"/>
              <a:ext cx="334963" cy="327025"/>
            </a:xfrm>
            <a:custGeom>
              <a:avLst/>
              <a:gdLst>
                <a:gd name="T0" fmla="*/ 44 w 89"/>
                <a:gd name="T1" fmla="*/ 87 h 87"/>
                <a:gd name="T2" fmla="*/ 25 w 89"/>
                <a:gd name="T3" fmla="*/ 84 h 87"/>
                <a:gd name="T4" fmla="*/ 11 w 89"/>
                <a:gd name="T5" fmla="*/ 74 h 87"/>
                <a:gd name="T6" fmla="*/ 3 w 89"/>
                <a:gd name="T7" fmla="*/ 60 h 87"/>
                <a:gd name="T8" fmla="*/ 0 w 89"/>
                <a:gd name="T9" fmla="*/ 44 h 87"/>
                <a:gd name="T10" fmla="*/ 3 w 89"/>
                <a:gd name="T11" fmla="*/ 27 h 87"/>
                <a:gd name="T12" fmla="*/ 11 w 89"/>
                <a:gd name="T13" fmla="*/ 13 h 87"/>
                <a:gd name="T14" fmla="*/ 25 w 89"/>
                <a:gd name="T15" fmla="*/ 4 h 87"/>
                <a:gd name="T16" fmla="*/ 44 w 89"/>
                <a:gd name="T17" fmla="*/ 0 h 87"/>
                <a:gd name="T18" fmla="*/ 63 w 89"/>
                <a:gd name="T19" fmla="*/ 4 h 87"/>
                <a:gd name="T20" fmla="*/ 77 w 89"/>
                <a:gd name="T21" fmla="*/ 13 h 87"/>
                <a:gd name="T22" fmla="*/ 86 w 89"/>
                <a:gd name="T23" fmla="*/ 27 h 87"/>
                <a:gd name="T24" fmla="*/ 89 w 89"/>
                <a:gd name="T25" fmla="*/ 44 h 87"/>
                <a:gd name="T26" fmla="*/ 86 w 89"/>
                <a:gd name="T27" fmla="*/ 60 h 87"/>
                <a:gd name="T28" fmla="*/ 78 w 89"/>
                <a:gd name="T29" fmla="*/ 74 h 87"/>
                <a:gd name="T30" fmla="*/ 63 w 89"/>
                <a:gd name="T31" fmla="*/ 84 h 87"/>
                <a:gd name="T32" fmla="*/ 44 w 89"/>
                <a:gd name="T33" fmla="*/ 87 h 87"/>
                <a:gd name="T34" fmla="*/ 26 w 89"/>
                <a:gd name="T35" fmla="*/ 44 h 87"/>
                <a:gd name="T36" fmla="*/ 31 w 89"/>
                <a:gd name="T37" fmla="*/ 60 h 87"/>
                <a:gd name="T38" fmla="*/ 44 w 89"/>
                <a:gd name="T39" fmla="*/ 66 h 87"/>
                <a:gd name="T40" fmla="*/ 52 w 89"/>
                <a:gd name="T41" fmla="*/ 64 h 87"/>
                <a:gd name="T42" fmla="*/ 58 w 89"/>
                <a:gd name="T43" fmla="*/ 60 h 87"/>
                <a:gd name="T44" fmla="*/ 61 w 89"/>
                <a:gd name="T45" fmla="*/ 53 h 87"/>
                <a:gd name="T46" fmla="*/ 63 w 89"/>
                <a:gd name="T47" fmla="*/ 44 h 87"/>
                <a:gd name="T48" fmla="*/ 58 w 89"/>
                <a:gd name="T49" fmla="*/ 28 h 87"/>
                <a:gd name="T50" fmla="*/ 44 w 89"/>
                <a:gd name="T51" fmla="*/ 22 h 87"/>
                <a:gd name="T52" fmla="*/ 37 w 89"/>
                <a:gd name="T53" fmla="*/ 24 h 87"/>
                <a:gd name="T54" fmla="*/ 31 w 89"/>
                <a:gd name="T55" fmla="*/ 28 h 87"/>
                <a:gd name="T56" fmla="*/ 27 w 89"/>
                <a:gd name="T57" fmla="*/ 35 h 87"/>
                <a:gd name="T58" fmla="*/ 26 w 89"/>
                <a:gd name="T5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4" y="87"/>
                  </a:moveTo>
                  <a:cubicBezTo>
                    <a:pt x="37" y="87"/>
                    <a:pt x="31" y="86"/>
                    <a:pt x="25" y="84"/>
                  </a:cubicBezTo>
                  <a:cubicBezTo>
                    <a:pt x="20" y="81"/>
                    <a:pt x="15" y="78"/>
                    <a:pt x="11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50"/>
                    <a:pt x="0" y="44"/>
                  </a:cubicBezTo>
                  <a:cubicBezTo>
                    <a:pt x="0" y="38"/>
                    <a:pt x="1" y="33"/>
                    <a:pt x="3" y="27"/>
                  </a:cubicBezTo>
                  <a:cubicBezTo>
                    <a:pt x="5" y="22"/>
                    <a:pt x="8" y="17"/>
                    <a:pt x="11" y="13"/>
                  </a:cubicBezTo>
                  <a:cubicBezTo>
                    <a:pt x="15" y="9"/>
                    <a:pt x="20" y="6"/>
                    <a:pt x="25" y="4"/>
                  </a:cubicBezTo>
                  <a:cubicBezTo>
                    <a:pt x="31" y="2"/>
                    <a:pt x="37" y="0"/>
                    <a:pt x="44" y="0"/>
                  </a:cubicBezTo>
                  <a:cubicBezTo>
                    <a:pt x="52" y="0"/>
                    <a:pt x="58" y="2"/>
                    <a:pt x="63" y="4"/>
                  </a:cubicBezTo>
                  <a:cubicBezTo>
                    <a:pt x="69" y="6"/>
                    <a:pt x="74" y="9"/>
                    <a:pt x="77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3"/>
                    <a:pt x="89" y="38"/>
                    <a:pt x="89" y="44"/>
                  </a:cubicBezTo>
                  <a:cubicBezTo>
                    <a:pt x="89" y="50"/>
                    <a:pt x="88" y="55"/>
                    <a:pt x="86" y="60"/>
                  </a:cubicBezTo>
                  <a:cubicBezTo>
                    <a:pt x="84" y="65"/>
                    <a:pt x="81" y="70"/>
                    <a:pt x="78" y="74"/>
                  </a:cubicBezTo>
                  <a:cubicBezTo>
                    <a:pt x="74" y="78"/>
                    <a:pt x="69" y="81"/>
                    <a:pt x="63" y="84"/>
                  </a:cubicBezTo>
                  <a:cubicBezTo>
                    <a:pt x="58" y="86"/>
                    <a:pt x="52" y="87"/>
                    <a:pt x="44" y="87"/>
                  </a:cubicBezTo>
                  <a:close/>
                  <a:moveTo>
                    <a:pt x="26" y="44"/>
                  </a:moveTo>
                  <a:cubicBezTo>
                    <a:pt x="26" y="50"/>
                    <a:pt x="28" y="56"/>
                    <a:pt x="31" y="60"/>
                  </a:cubicBezTo>
                  <a:cubicBezTo>
                    <a:pt x="35" y="64"/>
                    <a:pt x="39" y="66"/>
                    <a:pt x="44" y="66"/>
                  </a:cubicBez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60"/>
                  </a:cubicBezTo>
                  <a:cubicBezTo>
                    <a:pt x="59" y="58"/>
                    <a:pt x="61" y="55"/>
                    <a:pt x="61" y="53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4" y="22"/>
                  </a:cubicBezTo>
                  <a:cubicBezTo>
                    <a:pt x="42" y="22"/>
                    <a:pt x="39" y="23"/>
                    <a:pt x="37" y="24"/>
                  </a:cubicBezTo>
                  <a:cubicBezTo>
                    <a:pt x="35" y="25"/>
                    <a:pt x="33" y="26"/>
                    <a:pt x="31" y="28"/>
                  </a:cubicBezTo>
                  <a:cubicBezTo>
                    <a:pt x="30" y="30"/>
                    <a:pt x="28" y="32"/>
                    <a:pt x="27" y="35"/>
                  </a:cubicBezTo>
                  <a:cubicBezTo>
                    <a:pt x="26" y="38"/>
                    <a:pt x="26" y="41"/>
                    <a:pt x="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1"/>
            <p:cNvSpPr/>
            <p:nvPr/>
          </p:nvSpPr>
          <p:spPr bwMode="auto">
            <a:xfrm>
              <a:off x="12738271" y="-3533774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9 h 85"/>
                <a:gd name="T6" fmla="*/ 52 w 80"/>
                <a:gd name="T7" fmla="*/ 27 h 85"/>
                <a:gd name="T8" fmla="*/ 43 w 80"/>
                <a:gd name="T9" fmla="*/ 23 h 85"/>
                <a:gd name="T10" fmla="*/ 38 w 80"/>
                <a:gd name="T11" fmla="*/ 24 h 85"/>
                <a:gd name="T12" fmla="*/ 33 w 80"/>
                <a:gd name="T13" fmla="*/ 27 h 85"/>
                <a:gd name="T14" fmla="*/ 28 w 80"/>
                <a:gd name="T15" fmla="*/ 32 h 85"/>
                <a:gd name="T16" fmla="*/ 25 w 80"/>
                <a:gd name="T17" fmla="*/ 38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79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3"/>
                    <a:pt x="54" y="29"/>
                    <a:pt x="52" y="27"/>
                  </a:cubicBezTo>
                  <a:cubicBezTo>
                    <a:pt x="50" y="24"/>
                    <a:pt x="47" y="23"/>
                    <a:pt x="43" y="23"/>
                  </a:cubicBezTo>
                  <a:cubicBezTo>
                    <a:pt x="42" y="23"/>
                    <a:pt x="40" y="23"/>
                    <a:pt x="38" y="24"/>
                  </a:cubicBezTo>
                  <a:cubicBezTo>
                    <a:pt x="36" y="25"/>
                    <a:pt x="35" y="26"/>
                    <a:pt x="33" y="27"/>
                  </a:cubicBezTo>
                  <a:cubicBezTo>
                    <a:pt x="31" y="28"/>
                    <a:pt x="30" y="30"/>
                    <a:pt x="28" y="32"/>
                  </a:cubicBezTo>
                  <a:cubicBezTo>
                    <a:pt x="27" y="33"/>
                    <a:pt x="26" y="35"/>
                    <a:pt x="25" y="38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1" y="2"/>
                    <a:pt x="48" y="0"/>
                    <a:pt x="55" y="0"/>
                  </a:cubicBezTo>
                  <a:cubicBezTo>
                    <a:pt x="60" y="0"/>
                    <a:pt x="65" y="1"/>
                    <a:pt x="68" y="3"/>
                  </a:cubicBezTo>
                  <a:cubicBezTo>
                    <a:pt x="71" y="5"/>
                    <a:pt x="74" y="8"/>
                    <a:pt x="76" y="11"/>
                  </a:cubicBezTo>
                  <a:cubicBezTo>
                    <a:pt x="78" y="14"/>
                    <a:pt x="79" y="17"/>
                    <a:pt x="79" y="21"/>
                  </a:cubicBezTo>
                  <a:cubicBezTo>
                    <a:pt x="80" y="25"/>
                    <a:pt x="80" y="29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2"/>
            <p:cNvSpPr>
              <a:spLocks noEditPoints="1"/>
            </p:cNvSpPr>
            <p:nvPr/>
          </p:nvSpPr>
          <p:spPr bwMode="auto">
            <a:xfrm>
              <a:off x="13249446" y="-3635374"/>
              <a:ext cx="371475" cy="420688"/>
            </a:xfrm>
            <a:custGeom>
              <a:avLst/>
              <a:gdLst>
                <a:gd name="T0" fmla="*/ 0 w 99"/>
                <a:gd name="T1" fmla="*/ 112 h 112"/>
                <a:gd name="T2" fmla="*/ 0 w 99"/>
                <a:gd name="T3" fmla="*/ 0 h 112"/>
                <a:gd name="T4" fmla="*/ 42 w 99"/>
                <a:gd name="T5" fmla="*/ 0 h 112"/>
                <a:gd name="T6" fmla="*/ 67 w 99"/>
                <a:gd name="T7" fmla="*/ 4 h 112"/>
                <a:gd name="T8" fmla="*/ 84 w 99"/>
                <a:gd name="T9" fmla="*/ 16 h 112"/>
                <a:gd name="T10" fmla="*/ 95 w 99"/>
                <a:gd name="T11" fmla="*/ 34 h 112"/>
                <a:gd name="T12" fmla="*/ 99 w 99"/>
                <a:gd name="T13" fmla="*/ 56 h 112"/>
                <a:gd name="T14" fmla="*/ 95 w 99"/>
                <a:gd name="T15" fmla="*/ 79 h 112"/>
                <a:gd name="T16" fmla="*/ 83 w 99"/>
                <a:gd name="T17" fmla="*/ 97 h 112"/>
                <a:gd name="T18" fmla="*/ 66 w 99"/>
                <a:gd name="T19" fmla="*/ 108 h 112"/>
                <a:gd name="T20" fmla="*/ 42 w 99"/>
                <a:gd name="T21" fmla="*/ 112 h 112"/>
                <a:gd name="T22" fmla="*/ 0 w 99"/>
                <a:gd name="T23" fmla="*/ 112 h 112"/>
                <a:gd name="T24" fmla="*/ 72 w 99"/>
                <a:gd name="T25" fmla="*/ 56 h 112"/>
                <a:gd name="T26" fmla="*/ 70 w 99"/>
                <a:gd name="T27" fmla="*/ 42 h 112"/>
                <a:gd name="T28" fmla="*/ 64 w 99"/>
                <a:gd name="T29" fmla="*/ 32 h 112"/>
                <a:gd name="T30" fmla="*/ 55 w 99"/>
                <a:gd name="T31" fmla="*/ 25 h 112"/>
                <a:gd name="T32" fmla="*/ 42 w 99"/>
                <a:gd name="T33" fmla="*/ 22 h 112"/>
                <a:gd name="T34" fmla="*/ 26 w 99"/>
                <a:gd name="T35" fmla="*/ 22 h 112"/>
                <a:gd name="T36" fmla="*/ 26 w 99"/>
                <a:gd name="T37" fmla="*/ 90 h 112"/>
                <a:gd name="T38" fmla="*/ 42 w 99"/>
                <a:gd name="T39" fmla="*/ 90 h 112"/>
                <a:gd name="T40" fmla="*/ 55 w 99"/>
                <a:gd name="T41" fmla="*/ 87 h 112"/>
                <a:gd name="T42" fmla="*/ 64 w 99"/>
                <a:gd name="T43" fmla="*/ 80 h 112"/>
                <a:gd name="T44" fmla="*/ 70 w 99"/>
                <a:gd name="T45" fmla="*/ 69 h 112"/>
                <a:gd name="T46" fmla="*/ 72 w 99"/>
                <a:gd name="T4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12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0" y="1"/>
                    <a:pt x="67" y="4"/>
                  </a:cubicBezTo>
                  <a:cubicBezTo>
                    <a:pt x="74" y="7"/>
                    <a:pt x="80" y="11"/>
                    <a:pt x="84" y="16"/>
                  </a:cubicBezTo>
                  <a:cubicBezTo>
                    <a:pt x="89" y="21"/>
                    <a:pt x="93" y="27"/>
                    <a:pt x="95" y="34"/>
                  </a:cubicBezTo>
                  <a:cubicBezTo>
                    <a:pt x="98" y="41"/>
                    <a:pt x="99" y="48"/>
                    <a:pt x="99" y="56"/>
                  </a:cubicBezTo>
                  <a:cubicBezTo>
                    <a:pt x="99" y="64"/>
                    <a:pt x="97" y="72"/>
                    <a:pt x="95" y="79"/>
                  </a:cubicBezTo>
                  <a:cubicBezTo>
                    <a:pt x="92" y="86"/>
                    <a:pt x="88" y="92"/>
                    <a:pt x="83" y="97"/>
                  </a:cubicBezTo>
                  <a:cubicBezTo>
                    <a:pt x="78" y="102"/>
                    <a:pt x="72" y="106"/>
                    <a:pt x="66" y="108"/>
                  </a:cubicBezTo>
                  <a:cubicBezTo>
                    <a:pt x="59" y="111"/>
                    <a:pt x="51" y="112"/>
                    <a:pt x="42" y="112"/>
                  </a:cubicBezTo>
                  <a:cubicBezTo>
                    <a:pt x="0" y="112"/>
                    <a:pt x="0" y="112"/>
                    <a:pt x="0" y="112"/>
                  </a:cubicBezTo>
                  <a:close/>
                  <a:moveTo>
                    <a:pt x="72" y="56"/>
                  </a:moveTo>
                  <a:cubicBezTo>
                    <a:pt x="72" y="51"/>
                    <a:pt x="71" y="46"/>
                    <a:pt x="70" y="42"/>
                  </a:cubicBezTo>
                  <a:cubicBezTo>
                    <a:pt x="69" y="38"/>
                    <a:pt x="67" y="35"/>
                    <a:pt x="64" y="32"/>
                  </a:cubicBezTo>
                  <a:cubicBezTo>
                    <a:pt x="62" y="29"/>
                    <a:pt x="59" y="26"/>
                    <a:pt x="55" y="25"/>
                  </a:cubicBezTo>
                  <a:cubicBezTo>
                    <a:pt x="51" y="23"/>
                    <a:pt x="47" y="22"/>
                    <a:pt x="42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7" y="90"/>
                    <a:pt x="51" y="89"/>
                    <a:pt x="55" y="87"/>
                  </a:cubicBezTo>
                  <a:cubicBezTo>
                    <a:pt x="59" y="85"/>
                    <a:pt x="62" y="83"/>
                    <a:pt x="64" y="80"/>
                  </a:cubicBezTo>
                  <a:cubicBezTo>
                    <a:pt x="67" y="77"/>
                    <a:pt x="69" y="73"/>
                    <a:pt x="70" y="69"/>
                  </a:cubicBezTo>
                  <a:cubicBezTo>
                    <a:pt x="71" y="65"/>
                    <a:pt x="72" y="61"/>
                    <a:pt x="7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3"/>
            <p:cNvSpPr>
              <a:spLocks noEditPoints="1"/>
            </p:cNvSpPr>
            <p:nvPr/>
          </p:nvSpPr>
          <p:spPr bwMode="auto">
            <a:xfrm>
              <a:off x="11125371" y="50801"/>
              <a:ext cx="420688" cy="427038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6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4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8 h 114"/>
                <a:gd name="T28" fmla="*/ 96 w 112"/>
                <a:gd name="T29" fmla="*/ 97 h 114"/>
                <a:gd name="T30" fmla="*/ 78 w 112"/>
                <a:gd name="T31" fmla="*/ 109 h 114"/>
                <a:gd name="T32" fmla="*/ 56 w 112"/>
                <a:gd name="T33" fmla="*/ 114 h 114"/>
                <a:gd name="T34" fmla="*/ 26 w 112"/>
                <a:gd name="T35" fmla="*/ 57 h 114"/>
                <a:gd name="T36" fmla="*/ 28 w 112"/>
                <a:gd name="T37" fmla="*/ 69 h 114"/>
                <a:gd name="T38" fmla="*/ 34 w 112"/>
                <a:gd name="T39" fmla="*/ 80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5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3 h 114"/>
                <a:gd name="T64" fmla="*/ 28 w 112"/>
                <a:gd name="T65" fmla="*/ 44 h 114"/>
                <a:gd name="T66" fmla="*/ 26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7" y="114"/>
                    <a:pt x="40" y="112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0" y="91"/>
                    <a:pt x="6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7"/>
                    <a:pt x="34" y="4"/>
                  </a:cubicBezTo>
                  <a:cubicBezTo>
                    <a:pt x="40" y="1"/>
                    <a:pt x="48" y="0"/>
                    <a:pt x="56" y="0"/>
                  </a:cubicBezTo>
                  <a:cubicBezTo>
                    <a:pt x="65" y="0"/>
                    <a:pt x="72" y="1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5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4"/>
                    <a:pt x="111" y="72"/>
                    <a:pt x="108" y="78"/>
                  </a:cubicBezTo>
                  <a:cubicBezTo>
                    <a:pt x="105" y="85"/>
                    <a:pt x="101" y="91"/>
                    <a:pt x="96" y="97"/>
                  </a:cubicBezTo>
                  <a:cubicBezTo>
                    <a:pt x="91" y="102"/>
                    <a:pt x="85" y="106"/>
                    <a:pt x="78" y="109"/>
                  </a:cubicBezTo>
                  <a:cubicBezTo>
                    <a:pt x="71" y="113"/>
                    <a:pt x="64" y="114"/>
                    <a:pt x="56" y="114"/>
                  </a:cubicBezTo>
                  <a:close/>
                  <a:moveTo>
                    <a:pt x="26" y="57"/>
                  </a:moveTo>
                  <a:cubicBezTo>
                    <a:pt x="26" y="61"/>
                    <a:pt x="27" y="65"/>
                    <a:pt x="28" y="69"/>
                  </a:cubicBezTo>
                  <a:cubicBezTo>
                    <a:pt x="29" y="74"/>
                    <a:pt x="31" y="77"/>
                    <a:pt x="34" y="80"/>
                  </a:cubicBezTo>
                  <a:cubicBezTo>
                    <a:pt x="36" y="84"/>
                    <a:pt x="39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3"/>
                    <a:pt x="78" y="80"/>
                  </a:cubicBezTo>
                  <a:cubicBezTo>
                    <a:pt x="81" y="77"/>
                    <a:pt x="82" y="73"/>
                    <a:pt x="84" y="69"/>
                  </a:cubicBezTo>
                  <a:cubicBezTo>
                    <a:pt x="85" y="65"/>
                    <a:pt x="85" y="61"/>
                    <a:pt x="85" y="57"/>
                  </a:cubicBezTo>
                  <a:cubicBezTo>
                    <a:pt x="85" y="52"/>
                    <a:pt x="85" y="48"/>
                    <a:pt x="84" y="44"/>
                  </a:cubicBezTo>
                  <a:cubicBezTo>
                    <a:pt x="82" y="40"/>
                    <a:pt x="80" y="36"/>
                    <a:pt x="78" y="33"/>
                  </a:cubicBezTo>
                  <a:cubicBezTo>
                    <a:pt x="75" y="30"/>
                    <a:pt x="72" y="27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7"/>
                    <a:pt x="29" y="40"/>
                    <a:pt x="28" y="44"/>
                  </a:cubicBezTo>
                  <a:cubicBezTo>
                    <a:pt x="27" y="48"/>
                    <a:pt x="26" y="53"/>
                    <a:pt x="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11595271" y="155576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6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3 h 119"/>
                <a:gd name="T22" fmla="*/ 78 w 89"/>
                <a:gd name="T23" fmla="*/ 13 h 119"/>
                <a:gd name="T24" fmla="*/ 86 w 89"/>
                <a:gd name="T25" fmla="*/ 26 h 119"/>
                <a:gd name="T26" fmla="*/ 89 w 89"/>
                <a:gd name="T27" fmla="*/ 43 h 119"/>
                <a:gd name="T28" fmla="*/ 86 w 89"/>
                <a:gd name="T29" fmla="*/ 61 h 119"/>
                <a:gd name="T30" fmla="*/ 79 w 89"/>
                <a:gd name="T31" fmla="*/ 74 h 119"/>
                <a:gd name="T32" fmla="*/ 67 w 89"/>
                <a:gd name="T33" fmla="*/ 83 h 119"/>
                <a:gd name="T34" fmla="*/ 53 w 89"/>
                <a:gd name="T35" fmla="*/ 87 h 119"/>
                <a:gd name="T36" fmla="*/ 44 w 89"/>
                <a:gd name="T37" fmla="*/ 65 h 119"/>
                <a:gd name="T38" fmla="*/ 52 w 89"/>
                <a:gd name="T39" fmla="*/ 63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7 w 89"/>
                <a:gd name="T49" fmla="*/ 28 h 119"/>
                <a:gd name="T50" fmla="*/ 51 w 89"/>
                <a:gd name="T51" fmla="*/ 23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0 h 119"/>
                <a:gd name="T60" fmla="*/ 33 w 89"/>
                <a:gd name="T61" fmla="*/ 61 h 119"/>
                <a:gd name="T62" fmla="*/ 44 w 89"/>
                <a:gd name="T6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5"/>
                    <a:pt x="36" y="83"/>
                  </a:cubicBezTo>
                  <a:cubicBezTo>
                    <a:pt x="32" y="80"/>
                    <a:pt x="28" y="76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8" y="1"/>
                    <a:pt x="44" y="0"/>
                    <a:pt x="50" y="0"/>
                  </a:cubicBezTo>
                  <a:cubicBezTo>
                    <a:pt x="56" y="0"/>
                    <a:pt x="61" y="1"/>
                    <a:pt x="66" y="3"/>
                  </a:cubicBezTo>
                  <a:cubicBezTo>
                    <a:pt x="70" y="6"/>
                    <a:pt x="75" y="9"/>
                    <a:pt x="78" y="13"/>
                  </a:cubicBezTo>
                  <a:cubicBezTo>
                    <a:pt x="81" y="16"/>
                    <a:pt x="84" y="21"/>
                    <a:pt x="86" y="26"/>
                  </a:cubicBezTo>
                  <a:cubicBezTo>
                    <a:pt x="88" y="31"/>
                    <a:pt x="89" y="37"/>
                    <a:pt x="89" y="43"/>
                  </a:cubicBezTo>
                  <a:cubicBezTo>
                    <a:pt x="89" y="49"/>
                    <a:pt x="88" y="55"/>
                    <a:pt x="86" y="61"/>
                  </a:cubicBezTo>
                  <a:cubicBezTo>
                    <a:pt x="84" y="66"/>
                    <a:pt x="82" y="70"/>
                    <a:pt x="79" y="74"/>
                  </a:cubicBezTo>
                  <a:cubicBezTo>
                    <a:pt x="76" y="78"/>
                    <a:pt x="72" y="81"/>
                    <a:pt x="67" y="83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4" y="65"/>
                  </a:moveTo>
                  <a:cubicBezTo>
                    <a:pt x="47" y="65"/>
                    <a:pt x="50" y="65"/>
                    <a:pt x="52" y="63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60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7" y="28"/>
                  </a:cubicBezTo>
                  <a:cubicBezTo>
                    <a:pt x="56" y="26"/>
                    <a:pt x="54" y="24"/>
                    <a:pt x="51" y="23"/>
                  </a:cubicBezTo>
                  <a:cubicBezTo>
                    <a:pt x="49" y="22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7" y="30"/>
                    <a:pt x="26" y="3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5"/>
                    <a:pt x="30" y="58"/>
                    <a:pt x="33" y="61"/>
                  </a:cubicBezTo>
                  <a:cubicBezTo>
                    <a:pt x="37" y="64"/>
                    <a:pt x="40" y="65"/>
                    <a:pt x="4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5"/>
            <p:cNvSpPr/>
            <p:nvPr/>
          </p:nvSpPr>
          <p:spPr bwMode="auto">
            <a:xfrm>
              <a:off x="11950871" y="61914"/>
              <a:ext cx="225425" cy="420688"/>
            </a:xfrm>
            <a:custGeom>
              <a:avLst/>
              <a:gdLst>
                <a:gd name="T0" fmla="*/ 60 w 60"/>
                <a:gd name="T1" fmla="*/ 106 h 112"/>
                <a:gd name="T2" fmla="*/ 48 w 60"/>
                <a:gd name="T3" fmla="*/ 110 h 112"/>
                <a:gd name="T4" fmla="*/ 34 w 60"/>
                <a:gd name="T5" fmla="*/ 112 h 112"/>
                <a:gd name="T6" fmla="*/ 25 w 60"/>
                <a:gd name="T7" fmla="*/ 111 h 112"/>
                <a:gd name="T8" fmla="*/ 18 w 60"/>
                <a:gd name="T9" fmla="*/ 107 h 112"/>
                <a:gd name="T10" fmla="*/ 13 w 60"/>
                <a:gd name="T11" fmla="*/ 100 h 112"/>
                <a:gd name="T12" fmla="*/ 11 w 60"/>
                <a:gd name="T13" fmla="*/ 89 h 112"/>
                <a:gd name="T14" fmla="*/ 11 w 60"/>
                <a:gd name="T15" fmla="*/ 46 h 112"/>
                <a:gd name="T16" fmla="*/ 0 w 60"/>
                <a:gd name="T17" fmla="*/ 46 h 112"/>
                <a:gd name="T18" fmla="*/ 0 w 60"/>
                <a:gd name="T19" fmla="*/ 27 h 112"/>
                <a:gd name="T20" fmla="*/ 11 w 60"/>
                <a:gd name="T21" fmla="*/ 27 h 112"/>
                <a:gd name="T22" fmla="*/ 11 w 60"/>
                <a:gd name="T23" fmla="*/ 0 h 112"/>
                <a:gd name="T24" fmla="*/ 36 w 60"/>
                <a:gd name="T25" fmla="*/ 0 h 112"/>
                <a:gd name="T26" fmla="*/ 36 w 60"/>
                <a:gd name="T27" fmla="*/ 27 h 112"/>
                <a:gd name="T28" fmla="*/ 53 w 60"/>
                <a:gd name="T29" fmla="*/ 27 h 112"/>
                <a:gd name="T30" fmla="*/ 53 w 60"/>
                <a:gd name="T31" fmla="*/ 46 h 112"/>
                <a:gd name="T32" fmla="*/ 36 w 60"/>
                <a:gd name="T33" fmla="*/ 46 h 112"/>
                <a:gd name="T34" fmla="*/ 36 w 60"/>
                <a:gd name="T35" fmla="*/ 81 h 112"/>
                <a:gd name="T36" fmla="*/ 39 w 60"/>
                <a:gd name="T37" fmla="*/ 87 h 112"/>
                <a:gd name="T38" fmla="*/ 44 w 60"/>
                <a:gd name="T39" fmla="*/ 89 h 112"/>
                <a:gd name="T40" fmla="*/ 50 w 60"/>
                <a:gd name="T41" fmla="*/ 88 h 112"/>
                <a:gd name="T42" fmla="*/ 55 w 60"/>
                <a:gd name="T43" fmla="*/ 86 h 112"/>
                <a:gd name="T44" fmla="*/ 60 w 60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2">
                  <a:moveTo>
                    <a:pt x="60" y="106"/>
                  </a:moveTo>
                  <a:cubicBezTo>
                    <a:pt x="56" y="107"/>
                    <a:pt x="52" y="109"/>
                    <a:pt x="48" y="110"/>
                  </a:cubicBezTo>
                  <a:cubicBezTo>
                    <a:pt x="43" y="111"/>
                    <a:pt x="39" y="112"/>
                    <a:pt x="34" y="112"/>
                  </a:cubicBezTo>
                  <a:cubicBezTo>
                    <a:pt x="31" y="112"/>
                    <a:pt x="28" y="111"/>
                    <a:pt x="25" y="111"/>
                  </a:cubicBezTo>
                  <a:cubicBezTo>
                    <a:pt x="22" y="110"/>
                    <a:pt x="20" y="108"/>
                    <a:pt x="18" y="107"/>
                  </a:cubicBezTo>
                  <a:cubicBezTo>
                    <a:pt x="16" y="105"/>
                    <a:pt x="14" y="103"/>
                    <a:pt x="13" y="100"/>
                  </a:cubicBezTo>
                  <a:cubicBezTo>
                    <a:pt x="12" y="97"/>
                    <a:pt x="11" y="94"/>
                    <a:pt x="11" y="8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3"/>
                    <a:pt x="37" y="85"/>
                    <a:pt x="39" y="87"/>
                  </a:cubicBezTo>
                  <a:cubicBezTo>
                    <a:pt x="40" y="88"/>
                    <a:pt x="42" y="89"/>
                    <a:pt x="44" y="89"/>
                  </a:cubicBezTo>
                  <a:cubicBezTo>
                    <a:pt x="46" y="89"/>
                    <a:pt x="48" y="88"/>
                    <a:pt x="50" y="88"/>
                  </a:cubicBezTo>
                  <a:cubicBezTo>
                    <a:pt x="52" y="87"/>
                    <a:pt x="53" y="86"/>
                    <a:pt x="55" y="86"/>
                  </a:cubicBezTo>
                  <a:cubicBezTo>
                    <a:pt x="60" y="106"/>
                    <a:pt x="60" y="106"/>
                    <a:pt x="6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6"/>
            <p:cNvSpPr>
              <a:spLocks noEditPoints="1"/>
            </p:cNvSpPr>
            <p:nvPr/>
          </p:nvSpPr>
          <p:spPr bwMode="auto">
            <a:xfrm>
              <a:off x="12214396" y="39689"/>
              <a:ext cx="93663" cy="434975"/>
            </a:xfrm>
            <a:custGeom>
              <a:avLst/>
              <a:gdLst>
                <a:gd name="T0" fmla="*/ 0 w 59"/>
                <a:gd name="T1" fmla="*/ 274 h 274"/>
                <a:gd name="T2" fmla="*/ 0 w 59"/>
                <a:gd name="T3" fmla="*/ 78 h 274"/>
                <a:gd name="T4" fmla="*/ 59 w 59"/>
                <a:gd name="T5" fmla="*/ 78 h 274"/>
                <a:gd name="T6" fmla="*/ 59 w 59"/>
                <a:gd name="T7" fmla="*/ 274 h 274"/>
                <a:gd name="T8" fmla="*/ 0 w 59"/>
                <a:gd name="T9" fmla="*/ 274 h 274"/>
                <a:gd name="T10" fmla="*/ 0 w 59"/>
                <a:gd name="T11" fmla="*/ 274 h 274"/>
                <a:gd name="T12" fmla="*/ 0 w 59"/>
                <a:gd name="T13" fmla="*/ 54 h 274"/>
                <a:gd name="T14" fmla="*/ 0 w 59"/>
                <a:gd name="T15" fmla="*/ 0 h 274"/>
                <a:gd name="T16" fmla="*/ 59 w 59"/>
                <a:gd name="T17" fmla="*/ 0 h 274"/>
                <a:gd name="T18" fmla="*/ 59 w 59"/>
                <a:gd name="T19" fmla="*/ 54 h 274"/>
                <a:gd name="T20" fmla="*/ 0 w 59"/>
                <a:gd name="T21" fmla="*/ 54 h 274"/>
                <a:gd name="T22" fmla="*/ 0 w 59"/>
                <a:gd name="T23" fmla="*/ 5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4">
                  <a:moveTo>
                    <a:pt x="0" y="274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4"/>
                  </a:lnTo>
                  <a:lnTo>
                    <a:pt x="0" y="274"/>
                  </a:lnTo>
                  <a:lnTo>
                    <a:pt x="0" y="274"/>
                  </a:lnTo>
                  <a:close/>
                  <a:moveTo>
                    <a:pt x="0" y="54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7"/>
            <p:cNvSpPr>
              <a:spLocks noEditPoints="1"/>
            </p:cNvSpPr>
            <p:nvPr/>
          </p:nvSpPr>
          <p:spPr bwMode="auto">
            <a:xfrm>
              <a:off x="12355684" y="155576"/>
              <a:ext cx="334963" cy="327025"/>
            </a:xfrm>
            <a:custGeom>
              <a:avLst/>
              <a:gdLst>
                <a:gd name="T0" fmla="*/ 44 w 89"/>
                <a:gd name="T1" fmla="*/ 87 h 87"/>
                <a:gd name="T2" fmla="*/ 25 w 89"/>
                <a:gd name="T3" fmla="*/ 83 h 87"/>
                <a:gd name="T4" fmla="*/ 11 w 89"/>
                <a:gd name="T5" fmla="*/ 74 h 87"/>
                <a:gd name="T6" fmla="*/ 3 w 89"/>
                <a:gd name="T7" fmla="*/ 60 h 87"/>
                <a:gd name="T8" fmla="*/ 0 w 89"/>
                <a:gd name="T9" fmla="*/ 43 h 87"/>
                <a:gd name="T10" fmla="*/ 3 w 89"/>
                <a:gd name="T11" fmla="*/ 27 h 87"/>
                <a:gd name="T12" fmla="*/ 11 w 89"/>
                <a:gd name="T13" fmla="*/ 13 h 87"/>
                <a:gd name="T14" fmla="*/ 25 w 89"/>
                <a:gd name="T15" fmla="*/ 4 h 87"/>
                <a:gd name="T16" fmla="*/ 44 w 89"/>
                <a:gd name="T17" fmla="*/ 0 h 87"/>
                <a:gd name="T18" fmla="*/ 63 w 89"/>
                <a:gd name="T19" fmla="*/ 4 h 87"/>
                <a:gd name="T20" fmla="*/ 77 w 89"/>
                <a:gd name="T21" fmla="*/ 13 h 87"/>
                <a:gd name="T22" fmla="*/ 86 w 89"/>
                <a:gd name="T23" fmla="*/ 27 h 87"/>
                <a:gd name="T24" fmla="*/ 89 w 89"/>
                <a:gd name="T25" fmla="*/ 43 h 87"/>
                <a:gd name="T26" fmla="*/ 86 w 89"/>
                <a:gd name="T27" fmla="*/ 60 h 87"/>
                <a:gd name="T28" fmla="*/ 78 w 89"/>
                <a:gd name="T29" fmla="*/ 74 h 87"/>
                <a:gd name="T30" fmla="*/ 63 w 89"/>
                <a:gd name="T31" fmla="*/ 83 h 87"/>
                <a:gd name="T32" fmla="*/ 44 w 89"/>
                <a:gd name="T33" fmla="*/ 87 h 87"/>
                <a:gd name="T34" fmla="*/ 26 w 89"/>
                <a:gd name="T35" fmla="*/ 43 h 87"/>
                <a:gd name="T36" fmla="*/ 31 w 89"/>
                <a:gd name="T37" fmla="*/ 59 h 87"/>
                <a:gd name="T38" fmla="*/ 44 w 89"/>
                <a:gd name="T39" fmla="*/ 65 h 87"/>
                <a:gd name="T40" fmla="*/ 52 w 89"/>
                <a:gd name="T41" fmla="*/ 64 h 87"/>
                <a:gd name="T42" fmla="*/ 58 w 89"/>
                <a:gd name="T43" fmla="*/ 59 h 87"/>
                <a:gd name="T44" fmla="*/ 61 w 89"/>
                <a:gd name="T45" fmla="*/ 52 h 87"/>
                <a:gd name="T46" fmla="*/ 63 w 89"/>
                <a:gd name="T47" fmla="*/ 43 h 87"/>
                <a:gd name="T48" fmla="*/ 58 w 89"/>
                <a:gd name="T49" fmla="*/ 28 h 87"/>
                <a:gd name="T50" fmla="*/ 44 w 89"/>
                <a:gd name="T51" fmla="*/ 22 h 87"/>
                <a:gd name="T52" fmla="*/ 37 w 89"/>
                <a:gd name="T53" fmla="*/ 23 h 87"/>
                <a:gd name="T54" fmla="*/ 31 w 89"/>
                <a:gd name="T55" fmla="*/ 28 h 87"/>
                <a:gd name="T56" fmla="*/ 27 w 89"/>
                <a:gd name="T57" fmla="*/ 35 h 87"/>
                <a:gd name="T58" fmla="*/ 26 w 89"/>
                <a:gd name="T5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4" y="87"/>
                  </a:moveTo>
                  <a:cubicBezTo>
                    <a:pt x="37" y="87"/>
                    <a:pt x="31" y="86"/>
                    <a:pt x="25" y="83"/>
                  </a:cubicBezTo>
                  <a:cubicBezTo>
                    <a:pt x="20" y="81"/>
                    <a:pt x="15" y="78"/>
                    <a:pt x="11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49"/>
                    <a:pt x="0" y="43"/>
                  </a:cubicBezTo>
                  <a:cubicBezTo>
                    <a:pt x="0" y="38"/>
                    <a:pt x="1" y="32"/>
                    <a:pt x="3" y="27"/>
                  </a:cubicBezTo>
                  <a:cubicBezTo>
                    <a:pt x="5" y="22"/>
                    <a:pt x="8" y="17"/>
                    <a:pt x="11" y="13"/>
                  </a:cubicBezTo>
                  <a:cubicBezTo>
                    <a:pt x="15" y="9"/>
                    <a:pt x="20" y="6"/>
                    <a:pt x="25" y="4"/>
                  </a:cubicBezTo>
                  <a:cubicBezTo>
                    <a:pt x="31" y="1"/>
                    <a:pt x="37" y="0"/>
                    <a:pt x="44" y="0"/>
                  </a:cubicBezTo>
                  <a:cubicBezTo>
                    <a:pt x="52" y="0"/>
                    <a:pt x="58" y="1"/>
                    <a:pt x="63" y="4"/>
                  </a:cubicBezTo>
                  <a:cubicBezTo>
                    <a:pt x="69" y="6"/>
                    <a:pt x="74" y="9"/>
                    <a:pt x="77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2"/>
                    <a:pt x="89" y="38"/>
                    <a:pt x="89" y="43"/>
                  </a:cubicBezTo>
                  <a:cubicBezTo>
                    <a:pt x="89" y="49"/>
                    <a:pt x="88" y="55"/>
                    <a:pt x="86" y="60"/>
                  </a:cubicBezTo>
                  <a:cubicBezTo>
                    <a:pt x="84" y="65"/>
                    <a:pt x="81" y="70"/>
                    <a:pt x="78" y="74"/>
                  </a:cubicBezTo>
                  <a:cubicBezTo>
                    <a:pt x="74" y="78"/>
                    <a:pt x="69" y="81"/>
                    <a:pt x="63" y="83"/>
                  </a:cubicBezTo>
                  <a:cubicBezTo>
                    <a:pt x="58" y="86"/>
                    <a:pt x="52" y="87"/>
                    <a:pt x="44" y="87"/>
                  </a:cubicBezTo>
                  <a:close/>
                  <a:moveTo>
                    <a:pt x="26" y="43"/>
                  </a:moveTo>
                  <a:cubicBezTo>
                    <a:pt x="26" y="50"/>
                    <a:pt x="28" y="55"/>
                    <a:pt x="31" y="59"/>
                  </a:cubicBezTo>
                  <a:cubicBezTo>
                    <a:pt x="35" y="63"/>
                    <a:pt x="39" y="65"/>
                    <a:pt x="44" y="65"/>
                  </a:cubicBezTo>
                  <a:cubicBezTo>
                    <a:pt x="47" y="65"/>
                    <a:pt x="50" y="65"/>
                    <a:pt x="52" y="64"/>
                  </a:cubicBezTo>
                  <a:cubicBezTo>
                    <a:pt x="54" y="63"/>
                    <a:pt x="56" y="61"/>
                    <a:pt x="58" y="59"/>
                  </a:cubicBezTo>
                  <a:cubicBezTo>
                    <a:pt x="59" y="57"/>
                    <a:pt x="61" y="55"/>
                    <a:pt x="61" y="52"/>
                  </a:cubicBezTo>
                  <a:cubicBezTo>
                    <a:pt x="62" y="50"/>
                    <a:pt x="63" y="47"/>
                    <a:pt x="63" y="43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4" y="22"/>
                  </a:cubicBezTo>
                  <a:cubicBezTo>
                    <a:pt x="42" y="22"/>
                    <a:pt x="39" y="22"/>
                    <a:pt x="37" y="23"/>
                  </a:cubicBezTo>
                  <a:cubicBezTo>
                    <a:pt x="35" y="24"/>
                    <a:pt x="33" y="26"/>
                    <a:pt x="31" y="28"/>
                  </a:cubicBezTo>
                  <a:cubicBezTo>
                    <a:pt x="30" y="30"/>
                    <a:pt x="28" y="32"/>
                    <a:pt x="27" y="35"/>
                  </a:cubicBezTo>
                  <a:cubicBezTo>
                    <a:pt x="26" y="37"/>
                    <a:pt x="26" y="40"/>
                    <a:pt x="2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12738271" y="155576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8 h 85"/>
                <a:gd name="T6" fmla="*/ 52 w 80"/>
                <a:gd name="T7" fmla="*/ 26 h 85"/>
                <a:gd name="T8" fmla="*/ 43 w 80"/>
                <a:gd name="T9" fmla="*/ 22 h 85"/>
                <a:gd name="T10" fmla="*/ 38 w 80"/>
                <a:gd name="T11" fmla="*/ 24 h 85"/>
                <a:gd name="T12" fmla="*/ 33 w 80"/>
                <a:gd name="T13" fmla="*/ 27 h 85"/>
                <a:gd name="T14" fmla="*/ 28 w 80"/>
                <a:gd name="T15" fmla="*/ 31 h 85"/>
                <a:gd name="T16" fmla="*/ 25 w 80"/>
                <a:gd name="T17" fmla="*/ 37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79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3"/>
                    <a:pt x="54" y="29"/>
                    <a:pt x="52" y="26"/>
                  </a:cubicBezTo>
                  <a:cubicBezTo>
                    <a:pt x="50" y="24"/>
                    <a:pt x="47" y="22"/>
                    <a:pt x="43" y="22"/>
                  </a:cubicBezTo>
                  <a:cubicBezTo>
                    <a:pt x="42" y="22"/>
                    <a:pt x="40" y="23"/>
                    <a:pt x="38" y="24"/>
                  </a:cubicBezTo>
                  <a:cubicBezTo>
                    <a:pt x="36" y="24"/>
                    <a:pt x="35" y="25"/>
                    <a:pt x="33" y="27"/>
                  </a:cubicBezTo>
                  <a:cubicBezTo>
                    <a:pt x="31" y="28"/>
                    <a:pt x="30" y="30"/>
                    <a:pt x="28" y="31"/>
                  </a:cubicBezTo>
                  <a:cubicBezTo>
                    <a:pt x="27" y="33"/>
                    <a:pt x="26" y="35"/>
                    <a:pt x="25" y="3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0" y="0"/>
                    <a:pt x="65" y="1"/>
                    <a:pt x="68" y="3"/>
                  </a:cubicBezTo>
                  <a:cubicBezTo>
                    <a:pt x="71" y="5"/>
                    <a:pt x="74" y="8"/>
                    <a:pt x="76" y="11"/>
                  </a:cubicBezTo>
                  <a:cubicBezTo>
                    <a:pt x="78" y="14"/>
                    <a:pt x="79" y="17"/>
                    <a:pt x="79" y="21"/>
                  </a:cubicBezTo>
                  <a:cubicBezTo>
                    <a:pt x="80" y="25"/>
                    <a:pt x="80" y="28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9"/>
            <p:cNvSpPr>
              <a:spLocks noEditPoints="1"/>
            </p:cNvSpPr>
            <p:nvPr/>
          </p:nvSpPr>
          <p:spPr bwMode="auto">
            <a:xfrm>
              <a:off x="13249446" y="50801"/>
              <a:ext cx="352425" cy="423863"/>
            </a:xfrm>
            <a:custGeom>
              <a:avLst/>
              <a:gdLst>
                <a:gd name="T0" fmla="*/ 94 w 94"/>
                <a:gd name="T1" fmla="*/ 84 h 113"/>
                <a:gd name="T2" fmla="*/ 91 w 94"/>
                <a:gd name="T3" fmla="*/ 97 h 113"/>
                <a:gd name="T4" fmla="*/ 82 w 94"/>
                <a:gd name="T5" fmla="*/ 106 h 113"/>
                <a:gd name="T6" fmla="*/ 70 w 94"/>
                <a:gd name="T7" fmla="*/ 111 h 113"/>
                <a:gd name="T8" fmla="*/ 55 w 94"/>
                <a:gd name="T9" fmla="*/ 113 h 113"/>
                <a:gd name="T10" fmla="*/ 0 w 94"/>
                <a:gd name="T11" fmla="*/ 113 h 113"/>
                <a:gd name="T12" fmla="*/ 0 w 94"/>
                <a:gd name="T13" fmla="*/ 0 h 113"/>
                <a:gd name="T14" fmla="*/ 63 w 94"/>
                <a:gd name="T15" fmla="*/ 0 h 113"/>
                <a:gd name="T16" fmla="*/ 74 w 94"/>
                <a:gd name="T17" fmla="*/ 3 h 113"/>
                <a:gd name="T18" fmla="*/ 82 w 94"/>
                <a:gd name="T19" fmla="*/ 9 h 113"/>
                <a:gd name="T20" fmla="*/ 87 w 94"/>
                <a:gd name="T21" fmla="*/ 19 h 113"/>
                <a:gd name="T22" fmla="*/ 89 w 94"/>
                <a:gd name="T23" fmla="*/ 29 h 113"/>
                <a:gd name="T24" fmla="*/ 85 w 94"/>
                <a:gd name="T25" fmla="*/ 44 h 113"/>
                <a:gd name="T26" fmla="*/ 73 w 94"/>
                <a:gd name="T27" fmla="*/ 55 h 113"/>
                <a:gd name="T28" fmla="*/ 88 w 94"/>
                <a:gd name="T29" fmla="*/ 65 h 113"/>
                <a:gd name="T30" fmla="*/ 94 w 94"/>
                <a:gd name="T31" fmla="*/ 84 h 113"/>
                <a:gd name="T32" fmla="*/ 67 w 94"/>
                <a:gd name="T33" fmla="*/ 79 h 113"/>
                <a:gd name="T34" fmla="*/ 64 w 94"/>
                <a:gd name="T35" fmla="*/ 70 h 113"/>
                <a:gd name="T36" fmla="*/ 56 w 94"/>
                <a:gd name="T37" fmla="*/ 66 h 113"/>
                <a:gd name="T38" fmla="*/ 26 w 94"/>
                <a:gd name="T39" fmla="*/ 66 h 113"/>
                <a:gd name="T40" fmla="*/ 26 w 94"/>
                <a:gd name="T41" fmla="*/ 91 h 113"/>
                <a:gd name="T42" fmla="*/ 55 w 94"/>
                <a:gd name="T43" fmla="*/ 91 h 113"/>
                <a:gd name="T44" fmla="*/ 64 w 94"/>
                <a:gd name="T45" fmla="*/ 88 h 113"/>
                <a:gd name="T46" fmla="*/ 67 w 94"/>
                <a:gd name="T47" fmla="*/ 79 h 113"/>
                <a:gd name="T48" fmla="*/ 26 w 94"/>
                <a:gd name="T49" fmla="*/ 22 h 113"/>
                <a:gd name="T50" fmla="*/ 26 w 94"/>
                <a:gd name="T51" fmla="*/ 46 h 113"/>
                <a:gd name="T52" fmla="*/ 52 w 94"/>
                <a:gd name="T53" fmla="*/ 46 h 113"/>
                <a:gd name="T54" fmla="*/ 60 w 94"/>
                <a:gd name="T55" fmla="*/ 43 h 113"/>
                <a:gd name="T56" fmla="*/ 63 w 94"/>
                <a:gd name="T57" fmla="*/ 34 h 113"/>
                <a:gd name="T58" fmla="*/ 60 w 94"/>
                <a:gd name="T59" fmla="*/ 26 h 113"/>
                <a:gd name="T60" fmla="*/ 53 w 94"/>
                <a:gd name="T61" fmla="*/ 22 h 113"/>
                <a:gd name="T62" fmla="*/ 26 w 94"/>
                <a:gd name="T63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13">
                  <a:moveTo>
                    <a:pt x="94" y="84"/>
                  </a:moveTo>
                  <a:cubicBezTo>
                    <a:pt x="94" y="89"/>
                    <a:pt x="93" y="93"/>
                    <a:pt x="91" y="97"/>
                  </a:cubicBezTo>
                  <a:cubicBezTo>
                    <a:pt x="89" y="101"/>
                    <a:pt x="86" y="104"/>
                    <a:pt x="82" y="106"/>
                  </a:cubicBezTo>
                  <a:cubicBezTo>
                    <a:pt x="79" y="108"/>
                    <a:pt x="75" y="110"/>
                    <a:pt x="70" y="111"/>
                  </a:cubicBezTo>
                  <a:cubicBezTo>
                    <a:pt x="65" y="113"/>
                    <a:pt x="60" y="113"/>
                    <a:pt x="55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1"/>
                    <a:pt x="74" y="3"/>
                  </a:cubicBezTo>
                  <a:cubicBezTo>
                    <a:pt x="77" y="4"/>
                    <a:pt x="80" y="7"/>
                    <a:pt x="82" y="9"/>
                  </a:cubicBezTo>
                  <a:cubicBezTo>
                    <a:pt x="84" y="12"/>
                    <a:pt x="86" y="15"/>
                    <a:pt x="87" y="19"/>
                  </a:cubicBezTo>
                  <a:cubicBezTo>
                    <a:pt x="88" y="22"/>
                    <a:pt x="89" y="26"/>
                    <a:pt x="89" y="29"/>
                  </a:cubicBezTo>
                  <a:cubicBezTo>
                    <a:pt x="89" y="35"/>
                    <a:pt x="87" y="40"/>
                    <a:pt x="85" y="44"/>
                  </a:cubicBezTo>
                  <a:cubicBezTo>
                    <a:pt x="82" y="49"/>
                    <a:pt x="78" y="53"/>
                    <a:pt x="73" y="55"/>
                  </a:cubicBezTo>
                  <a:cubicBezTo>
                    <a:pt x="79" y="57"/>
                    <a:pt x="84" y="61"/>
                    <a:pt x="88" y="65"/>
                  </a:cubicBezTo>
                  <a:cubicBezTo>
                    <a:pt x="92" y="70"/>
                    <a:pt x="94" y="77"/>
                    <a:pt x="94" y="84"/>
                  </a:cubicBezTo>
                  <a:close/>
                  <a:moveTo>
                    <a:pt x="67" y="79"/>
                  </a:moveTo>
                  <a:cubicBezTo>
                    <a:pt x="67" y="75"/>
                    <a:pt x="66" y="72"/>
                    <a:pt x="64" y="70"/>
                  </a:cubicBezTo>
                  <a:cubicBezTo>
                    <a:pt x="62" y="68"/>
                    <a:pt x="59" y="66"/>
                    <a:pt x="5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91"/>
                    <a:pt x="61" y="90"/>
                    <a:pt x="64" y="88"/>
                  </a:cubicBezTo>
                  <a:cubicBezTo>
                    <a:pt x="66" y="85"/>
                    <a:pt x="67" y="83"/>
                    <a:pt x="67" y="79"/>
                  </a:cubicBezTo>
                  <a:close/>
                  <a:moveTo>
                    <a:pt x="26" y="22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5" y="46"/>
                    <a:pt x="57" y="45"/>
                    <a:pt x="60" y="43"/>
                  </a:cubicBezTo>
                  <a:cubicBezTo>
                    <a:pt x="62" y="41"/>
                    <a:pt x="63" y="38"/>
                    <a:pt x="63" y="34"/>
                  </a:cubicBezTo>
                  <a:cubicBezTo>
                    <a:pt x="63" y="30"/>
                    <a:pt x="62" y="28"/>
                    <a:pt x="60" y="26"/>
                  </a:cubicBezTo>
                  <a:cubicBezTo>
                    <a:pt x="58" y="23"/>
                    <a:pt x="56" y="22"/>
                    <a:pt x="53" y="22"/>
                  </a:cubicBezTo>
                  <a:cubicBezTo>
                    <a:pt x="26" y="22"/>
                    <a:pt x="26" y="22"/>
                    <a:pt x="2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54453" y="2210354"/>
            <a:ext cx="2808736" cy="1560788"/>
            <a:chOff x="4604769" y="2309048"/>
            <a:chExt cx="2808736" cy="1560788"/>
          </a:xfrm>
        </p:grpSpPr>
        <p:sp>
          <p:nvSpPr>
            <p:cNvPr id="5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5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154453" y="3953061"/>
            <a:ext cx="2808736" cy="1560788"/>
            <a:chOff x="4604769" y="2309048"/>
            <a:chExt cx="2808736" cy="1560788"/>
          </a:xfrm>
        </p:grpSpPr>
        <p:sp>
          <p:nvSpPr>
            <p:cNvPr id="6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6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464183" y="2210354"/>
            <a:ext cx="2808736" cy="1560788"/>
            <a:chOff x="4604769" y="2309048"/>
            <a:chExt cx="2808736" cy="1560788"/>
          </a:xfrm>
        </p:grpSpPr>
        <p:sp>
          <p:nvSpPr>
            <p:cNvPr id="6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6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64183" y="3953061"/>
            <a:ext cx="2808736" cy="1560788"/>
            <a:chOff x="4604769" y="2309048"/>
            <a:chExt cx="2808736" cy="1560788"/>
          </a:xfrm>
        </p:grpSpPr>
        <p:sp>
          <p:nvSpPr>
            <p:cNvPr id="6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7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71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83" name="任意多边形 8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85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7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88" name="矩形 87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2548" y="2430049"/>
            <a:ext cx="3251200" cy="3165475"/>
            <a:chOff x="3062288" y="1982788"/>
            <a:chExt cx="3251200" cy="3165475"/>
          </a:xfrm>
        </p:grpSpPr>
        <p:sp>
          <p:nvSpPr>
            <p:cNvPr id="3" name="Freeform 28"/>
            <p:cNvSpPr>
              <a:spLocks noEditPoints="1"/>
            </p:cNvSpPr>
            <p:nvPr/>
          </p:nvSpPr>
          <p:spPr bwMode="auto">
            <a:xfrm>
              <a:off x="3500438" y="2379663"/>
              <a:ext cx="2371725" cy="2371725"/>
            </a:xfrm>
            <a:custGeom>
              <a:avLst/>
              <a:gdLst>
                <a:gd name="T0" fmla="*/ 862 w 1494"/>
                <a:gd name="T1" fmla="*/ 8 h 1494"/>
                <a:gd name="T2" fmla="*/ 1038 w 1494"/>
                <a:gd name="T3" fmla="*/ 58 h 1494"/>
                <a:gd name="T4" fmla="*/ 1194 w 1494"/>
                <a:gd name="T5" fmla="*/ 148 h 1494"/>
                <a:gd name="T6" fmla="*/ 1324 w 1494"/>
                <a:gd name="T7" fmla="*/ 272 h 1494"/>
                <a:gd name="T8" fmla="*/ 1420 w 1494"/>
                <a:gd name="T9" fmla="*/ 422 h 1494"/>
                <a:gd name="T10" fmla="*/ 1480 w 1494"/>
                <a:gd name="T11" fmla="*/ 596 h 1494"/>
                <a:gd name="T12" fmla="*/ 1494 w 1494"/>
                <a:gd name="T13" fmla="*/ 746 h 1494"/>
                <a:gd name="T14" fmla="*/ 1470 w 1494"/>
                <a:gd name="T15" fmla="*/ 934 h 1494"/>
                <a:gd name="T16" fmla="*/ 1404 w 1494"/>
                <a:gd name="T17" fmla="*/ 1102 h 1494"/>
                <a:gd name="T18" fmla="*/ 1300 w 1494"/>
                <a:gd name="T19" fmla="*/ 1248 h 1494"/>
                <a:gd name="T20" fmla="*/ 1166 w 1494"/>
                <a:gd name="T21" fmla="*/ 1366 h 1494"/>
                <a:gd name="T22" fmla="*/ 1004 w 1494"/>
                <a:gd name="T23" fmla="*/ 1448 h 1494"/>
                <a:gd name="T24" fmla="*/ 824 w 1494"/>
                <a:gd name="T25" fmla="*/ 1490 h 1494"/>
                <a:gd name="T26" fmla="*/ 670 w 1494"/>
                <a:gd name="T27" fmla="*/ 1490 h 1494"/>
                <a:gd name="T28" fmla="*/ 490 w 1494"/>
                <a:gd name="T29" fmla="*/ 1448 h 1494"/>
                <a:gd name="T30" fmla="*/ 330 w 1494"/>
                <a:gd name="T31" fmla="*/ 1366 h 1494"/>
                <a:gd name="T32" fmla="*/ 194 w 1494"/>
                <a:gd name="T33" fmla="*/ 1248 h 1494"/>
                <a:gd name="T34" fmla="*/ 90 w 1494"/>
                <a:gd name="T35" fmla="*/ 1102 h 1494"/>
                <a:gd name="T36" fmla="*/ 24 w 1494"/>
                <a:gd name="T37" fmla="*/ 934 h 1494"/>
                <a:gd name="T38" fmla="*/ 0 w 1494"/>
                <a:gd name="T39" fmla="*/ 746 h 1494"/>
                <a:gd name="T40" fmla="*/ 16 w 1494"/>
                <a:gd name="T41" fmla="*/ 596 h 1494"/>
                <a:gd name="T42" fmla="*/ 74 w 1494"/>
                <a:gd name="T43" fmla="*/ 422 h 1494"/>
                <a:gd name="T44" fmla="*/ 170 w 1494"/>
                <a:gd name="T45" fmla="*/ 272 h 1494"/>
                <a:gd name="T46" fmla="*/ 300 w 1494"/>
                <a:gd name="T47" fmla="*/ 148 h 1494"/>
                <a:gd name="T48" fmla="*/ 456 w 1494"/>
                <a:gd name="T49" fmla="*/ 58 h 1494"/>
                <a:gd name="T50" fmla="*/ 634 w 1494"/>
                <a:gd name="T51" fmla="*/ 8 h 1494"/>
                <a:gd name="T52" fmla="*/ 748 w 1494"/>
                <a:gd name="T53" fmla="*/ 118 h 1494"/>
                <a:gd name="T54" fmla="*/ 874 w 1494"/>
                <a:gd name="T55" fmla="*/ 130 h 1494"/>
                <a:gd name="T56" fmla="*/ 1020 w 1494"/>
                <a:gd name="T57" fmla="*/ 180 h 1494"/>
                <a:gd name="T58" fmla="*/ 1148 w 1494"/>
                <a:gd name="T59" fmla="*/ 260 h 1494"/>
                <a:gd name="T60" fmla="*/ 1252 w 1494"/>
                <a:gd name="T61" fmla="*/ 370 h 1494"/>
                <a:gd name="T62" fmla="*/ 1328 w 1494"/>
                <a:gd name="T63" fmla="*/ 502 h 1494"/>
                <a:gd name="T64" fmla="*/ 1370 w 1494"/>
                <a:gd name="T65" fmla="*/ 650 h 1494"/>
                <a:gd name="T66" fmla="*/ 1376 w 1494"/>
                <a:gd name="T67" fmla="*/ 778 h 1494"/>
                <a:gd name="T68" fmla="*/ 1348 w 1494"/>
                <a:gd name="T69" fmla="*/ 934 h 1494"/>
                <a:gd name="T70" fmla="*/ 1286 w 1494"/>
                <a:gd name="T71" fmla="*/ 1072 h 1494"/>
                <a:gd name="T72" fmla="*/ 1192 w 1494"/>
                <a:gd name="T73" fmla="*/ 1192 h 1494"/>
                <a:gd name="T74" fmla="*/ 1074 w 1494"/>
                <a:gd name="T75" fmla="*/ 1284 h 1494"/>
                <a:gd name="T76" fmla="*/ 934 w 1494"/>
                <a:gd name="T77" fmla="*/ 1348 h 1494"/>
                <a:gd name="T78" fmla="*/ 780 w 1494"/>
                <a:gd name="T79" fmla="*/ 1376 h 1494"/>
                <a:gd name="T80" fmla="*/ 652 w 1494"/>
                <a:gd name="T81" fmla="*/ 1368 h 1494"/>
                <a:gd name="T82" fmla="*/ 502 w 1494"/>
                <a:gd name="T83" fmla="*/ 1326 h 1494"/>
                <a:gd name="T84" fmla="*/ 370 w 1494"/>
                <a:gd name="T85" fmla="*/ 1250 h 1494"/>
                <a:gd name="T86" fmla="*/ 262 w 1494"/>
                <a:gd name="T87" fmla="*/ 1146 h 1494"/>
                <a:gd name="T88" fmla="*/ 180 w 1494"/>
                <a:gd name="T89" fmla="*/ 1020 h 1494"/>
                <a:gd name="T90" fmla="*/ 130 w 1494"/>
                <a:gd name="T91" fmla="*/ 874 h 1494"/>
                <a:gd name="T92" fmla="*/ 118 w 1494"/>
                <a:gd name="T93" fmla="*/ 746 h 1494"/>
                <a:gd name="T94" fmla="*/ 138 w 1494"/>
                <a:gd name="T95" fmla="*/ 590 h 1494"/>
                <a:gd name="T96" fmla="*/ 194 w 1494"/>
                <a:gd name="T97" fmla="*/ 446 h 1494"/>
                <a:gd name="T98" fmla="*/ 282 w 1494"/>
                <a:gd name="T99" fmla="*/ 324 h 1494"/>
                <a:gd name="T100" fmla="*/ 396 w 1494"/>
                <a:gd name="T101" fmla="*/ 224 h 1494"/>
                <a:gd name="T102" fmla="*/ 530 w 1494"/>
                <a:gd name="T103" fmla="*/ 156 h 1494"/>
                <a:gd name="T104" fmla="*/ 682 w 1494"/>
                <a:gd name="T105" fmla="*/ 12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4" h="1494">
                  <a:moveTo>
                    <a:pt x="748" y="0"/>
                  </a:moveTo>
                  <a:lnTo>
                    <a:pt x="748" y="0"/>
                  </a:lnTo>
                  <a:lnTo>
                    <a:pt x="786" y="0"/>
                  </a:lnTo>
                  <a:lnTo>
                    <a:pt x="824" y="4"/>
                  </a:lnTo>
                  <a:lnTo>
                    <a:pt x="862" y="8"/>
                  </a:lnTo>
                  <a:lnTo>
                    <a:pt x="898" y="14"/>
                  </a:lnTo>
                  <a:lnTo>
                    <a:pt x="934" y="24"/>
                  </a:lnTo>
                  <a:lnTo>
                    <a:pt x="970" y="34"/>
                  </a:lnTo>
                  <a:lnTo>
                    <a:pt x="1004" y="44"/>
                  </a:lnTo>
                  <a:lnTo>
                    <a:pt x="1038" y="58"/>
                  </a:lnTo>
                  <a:lnTo>
                    <a:pt x="1072" y="74"/>
                  </a:lnTo>
                  <a:lnTo>
                    <a:pt x="1104" y="90"/>
                  </a:lnTo>
                  <a:lnTo>
                    <a:pt x="1134" y="108"/>
                  </a:lnTo>
                  <a:lnTo>
                    <a:pt x="1166" y="128"/>
                  </a:lnTo>
                  <a:lnTo>
                    <a:pt x="1194" y="148"/>
                  </a:lnTo>
                  <a:lnTo>
                    <a:pt x="1222" y="170"/>
                  </a:lnTo>
                  <a:lnTo>
                    <a:pt x="1250" y="194"/>
                  </a:lnTo>
                  <a:lnTo>
                    <a:pt x="1276" y="218"/>
                  </a:lnTo>
                  <a:lnTo>
                    <a:pt x="1300" y="244"/>
                  </a:lnTo>
                  <a:lnTo>
                    <a:pt x="1324" y="272"/>
                  </a:lnTo>
                  <a:lnTo>
                    <a:pt x="1346" y="300"/>
                  </a:lnTo>
                  <a:lnTo>
                    <a:pt x="1366" y="328"/>
                  </a:lnTo>
                  <a:lnTo>
                    <a:pt x="1386" y="360"/>
                  </a:lnTo>
                  <a:lnTo>
                    <a:pt x="1404" y="390"/>
                  </a:lnTo>
                  <a:lnTo>
                    <a:pt x="1420" y="422"/>
                  </a:lnTo>
                  <a:lnTo>
                    <a:pt x="1436" y="456"/>
                  </a:lnTo>
                  <a:lnTo>
                    <a:pt x="1450" y="490"/>
                  </a:lnTo>
                  <a:lnTo>
                    <a:pt x="1460" y="524"/>
                  </a:lnTo>
                  <a:lnTo>
                    <a:pt x="1470" y="560"/>
                  </a:lnTo>
                  <a:lnTo>
                    <a:pt x="1480" y="596"/>
                  </a:lnTo>
                  <a:lnTo>
                    <a:pt x="1486" y="632"/>
                  </a:lnTo>
                  <a:lnTo>
                    <a:pt x="1490" y="670"/>
                  </a:lnTo>
                  <a:lnTo>
                    <a:pt x="1494" y="708"/>
                  </a:lnTo>
                  <a:lnTo>
                    <a:pt x="1494" y="746"/>
                  </a:lnTo>
                  <a:lnTo>
                    <a:pt x="1494" y="746"/>
                  </a:lnTo>
                  <a:lnTo>
                    <a:pt x="1494" y="786"/>
                  </a:lnTo>
                  <a:lnTo>
                    <a:pt x="1490" y="822"/>
                  </a:lnTo>
                  <a:lnTo>
                    <a:pt x="1486" y="860"/>
                  </a:lnTo>
                  <a:lnTo>
                    <a:pt x="1480" y="898"/>
                  </a:lnTo>
                  <a:lnTo>
                    <a:pt x="1470" y="934"/>
                  </a:lnTo>
                  <a:lnTo>
                    <a:pt x="1460" y="968"/>
                  </a:lnTo>
                  <a:lnTo>
                    <a:pt x="1450" y="1004"/>
                  </a:lnTo>
                  <a:lnTo>
                    <a:pt x="1436" y="1038"/>
                  </a:lnTo>
                  <a:lnTo>
                    <a:pt x="1420" y="1070"/>
                  </a:lnTo>
                  <a:lnTo>
                    <a:pt x="1404" y="1102"/>
                  </a:lnTo>
                  <a:lnTo>
                    <a:pt x="1386" y="1134"/>
                  </a:lnTo>
                  <a:lnTo>
                    <a:pt x="1366" y="1164"/>
                  </a:lnTo>
                  <a:lnTo>
                    <a:pt x="1346" y="1194"/>
                  </a:lnTo>
                  <a:lnTo>
                    <a:pt x="1324" y="1222"/>
                  </a:lnTo>
                  <a:lnTo>
                    <a:pt x="1300" y="1248"/>
                  </a:lnTo>
                  <a:lnTo>
                    <a:pt x="1276" y="1274"/>
                  </a:lnTo>
                  <a:lnTo>
                    <a:pt x="1250" y="1300"/>
                  </a:lnTo>
                  <a:lnTo>
                    <a:pt x="1222" y="1324"/>
                  </a:lnTo>
                  <a:lnTo>
                    <a:pt x="1194" y="1346"/>
                  </a:lnTo>
                  <a:lnTo>
                    <a:pt x="1166" y="1366"/>
                  </a:lnTo>
                  <a:lnTo>
                    <a:pt x="1134" y="1386"/>
                  </a:lnTo>
                  <a:lnTo>
                    <a:pt x="1104" y="1404"/>
                  </a:lnTo>
                  <a:lnTo>
                    <a:pt x="1072" y="1420"/>
                  </a:lnTo>
                  <a:lnTo>
                    <a:pt x="1038" y="1434"/>
                  </a:lnTo>
                  <a:lnTo>
                    <a:pt x="1004" y="1448"/>
                  </a:lnTo>
                  <a:lnTo>
                    <a:pt x="970" y="1460"/>
                  </a:lnTo>
                  <a:lnTo>
                    <a:pt x="934" y="1470"/>
                  </a:lnTo>
                  <a:lnTo>
                    <a:pt x="898" y="1478"/>
                  </a:lnTo>
                  <a:lnTo>
                    <a:pt x="862" y="1486"/>
                  </a:lnTo>
                  <a:lnTo>
                    <a:pt x="824" y="1490"/>
                  </a:lnTo>
                  <a:lnTo>
                    <a:pt x="786" y="1492"/>
                  </a:lnTo>
                  <a:lnTo>
                    <a:pt x="748" y="1494"/>
                  </a:lnTo>
                  <a:lnTo>
                    <a:pt x="748" y="1494"/>
                  </a:lnTo>
                  <a:lnTo>
                    <a:pt x="708" y="1492"/>
                  </a:lnTo>
                  <a:lnTo>
                    <a:pt x="670" y="1490"/>
                  </a:lnTo>
                  <a:lnTo>
                    <a:pt x="634" y="1486"/>
                  </a:lnTo>
                  <a:lnTo>
                    <a:pt x="596" y="1478"/>
                  </a:lnTo>
                  <a:lnTo>
                    <a:pt x="560" y="1470"/>
                  </a:lnTo>
                  <a:lnTo>
                    <a:pt x="526" y="1460"/>
                  </a:lnTo>
                  <a:lnTo>
                    <a:pt x="490" y="1448"/>
                  </a:lnTo>
                  <a:lnTo>
                    <a:pt x="456" y="1434"/>
                  </a:lnTo>
                  <a:lnTo>
                    <a:pt x="424" y="1420"/>
                  </a:lnTo>
                  <a:lnTo>
                    <a:pt x="392" y="1404"/>
                  </a:lnTo>
                  <a:lnTo>
                    <a:pt x="360" y="1386"/>
                  </a:lnTo>
                  <a:lnTo>
                    <a:pt x="330" y="1366"/>
                  </a:lnTo>
                  <a:lnTo>
                    <a:pt x="300" y="1346"/>
                  </a:lnTo>
                  <a:lnTo>
                    <a:pt x="272" y="1324"/>
                  </a:lnTo>
                  <a:lnTo>
                    <a:pt x="244" y="1300"/>
                  </a:lnTo>
                  <a:lnTo>
                    <a:pt x="220" y="1274"/>
                  </a:lnTo>
                  <a:lnTo>
                    <a:pt x="194" y="1248"/>
                  </a:lnTo>
                  <a:lnTo>
                    <a:pt x="170" y="1222"/>
                  </a:lnTo>
                  <a:lnTo>
                    <a:pt x="148" y="1194"/>
                  </a:lnTo>
                  <a:lnTo>
                    <a:pt x="128" y="1164"/>
                  </a:lnTo>
                  <a:lnTo>
                    <a:pt x="108" y="1134"/>
                  </a:lnTo>
                  <a:lnTo>
                    <a:pt x="90" y="1102"/>
                  </a:lnTo>
                  <a:lnTo>
                    <a:pt x="74" y="1070"/>
                  </a:lnTo>
                  <a:lnTo>
                    <a:pt x="58" y="1038"/>
                  </a:lnTo>
                  <a:lnTo>
                    <a:pt x="46" y="1004"/>
                  </a:lnTo>
                  <a:lnTo>
                    <a:pt x="34" y="968"/>
                  </a:lnTo>
                  <a:lnTo>
                    <a:pt x="24" y="934"/>
                  </a:lnTo>
                  <a:lnTo>
                    <a:pt x="16" y="898"/>
                  </a:lnTo>
                  <a:lnTo>
                    <a:pt x="8" y="860"/>
                  </a:lnTo>
                  <a:lnTo>
                    <a:pt x="4" y="822"/>
                  </a:lnTo>
                  <a:lnTo>
                    <a:pt x="2" y="786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2" y="708"/>
                  </a:lnTo>
                  <a:lnTo>
                    <a:pt x="4" y="670"/>
                  </a:lnTo>
                  <a:lnTo>
                    <a:pt x="8" y="632"/>
                  </a:lnTo>
                  <a:lnTo>
                    <a:pt x="16" y="596"/>
                  </a:lnTo>
                  <a:lnTo>
                    <a:pt x="24" y="560"/>
                  </a:lnTo>
                  <a:lnTo>
                    <a:pt x="34" y="524"/>
                  </a:lnTo>
                  <a:lnTo>
                    <a:pt x="46" y="490"/>
                  </a:lnTo>
                  <a:lnTo>
                    <a:pt x="58" y="456"/>
                  </a:lnTo>
                  <a:lnTo>
                    <a:pt x="74" y="422"/>
                  </a:lnTo>
                  <a:lnTo>
                    <a:pt x="90" y="390"/>
                  </a:lnTo>
                  <a:lnTo>
                    <a:pt x="108" y="360"/>
                  </a:lnTo>
                  <a:lnTo>
                    <a:pt x="128" y="328"/>
                  </a:lnTo>
                  <a:lnTo>
                    <a:pt x="148" y="300"/>
                  </a:lnTo>
                  <a:lnTo>
                    <a:pt x="170" y="272"/>
                  </a:lnTo>
                  <a:lnTo>
                    <a:pt x="194" y="244"/>
                  </a:lnTo>
                  <a:lnTo>
                    <a:pt x="220" y="218"/>
                  </a:lnTo>
                  <a:lnTo>
                    <a:pt x="244" y="194"/>
                  </a:lnTo>
                  <a:lnTo>
                    <a:pt x="272" y="170"/>
                  </a:lnTo>
                  <a:lnTo>
                    <a:pt x="300" y="148"/>
                  </a:lnTo>
                  <a:lnTo>
                    <a:pt x="330" y="128"/>
                  </a:lnTo>
                  <a:lnTo>
                    <a:pt x="360" y="108"/>
                  </a:lnTo>
                  <a:lnTo>
                    <a:pt x="392" y="90"/>
                  </a:lnTo>
                  <a:lnTo>
                    <a:pt x="424" y="74"/>
                  </a:lnTo>
                  <a:lnTo>
                    <a:pt x="456" y="58"/>
                  </a:lnTo>
                  <a:lnTo>
                    <a:pt x="490" y="44"/>
                  </a:lnTo>
                  <a:lnTo>
                    <a:pt x="526" y="34"/>
                  </a:lnTo>
                  <a:lnTo>
                    <a:pt x="560" y="24"/>
                  </a:lnTo>
                  <a:lnTo>
                    <a:pt x="596" y="14"/>
                  </a:lnTo>
                  <a:lnTo>
                    <a:pt x="634" y="8"/>
                  </a:lnTo>
                  <a:lnTo>
                    <a:pt x="670" y="4"/>
                  </a:lnTo>
                  <a:lnTo>
                    <a:pt x="708" y="0"/>
                  </a:lnTo>
                  <a:lnTo>
                    <a:pt x="748" y="0"/>
                  </a:lnTo>
                  <a:lnTo>
                    <a:pt x="748" y="0"/>
                  </a:lnTo>
                  <a:close/>
                  <a:moveTo>
                    <a:pt x="748" y="118"/>
                  </a:moveTo>
                  <a:lnTo>
                    <a:pt x="748" y="118"/>
                  </a:lnTo>
                  <a:lnTo>
                    <a:pt x="780" y="118"/>
                  </a:lnTo>
                  <a:lnTo>
                    <a:pt x="812" y="120"/>
                  </a:lnTo>
                  <a:lnTo>
                    <a:pt x="844" y="124"/>
                  </a:lnTo>
                  <a:lnTo>
                    <a:pt x="874" y="130"/>
                  </a:lnTo>
                  <a:lnTo>
                    <a:pt x="904" y="138"/>
                  </a:lnTo>
                  <a:lnTo>
                    <a:pt x="934" y="146"/>
                  </a:lnTo>
                  <a:lnTo>
                    <a:pt x="964" y="156"/>
                  </a:lnTo>
                  <a:lnTo>
                    <a:pt x="992" y="166"/>
                  </a:lnTo>
                  <a:lnTo>
                    <a:pt x="1020" y="180"/>
                  </a:lnTo>
                  <a:lnTo>
                    <a:pt x="1048" y="194"/>
                  </a:lnTo>
                  <a:lnTo>
                    <a:pt x="1074" y="208"/>
                  </a:lnTo>
                  <a:lnTo>
                    <a:pt x="1100" y="224"/>
                  </a:lnTo>
                  <a:lnTo>
                    <a:pt x="1124" y="242"/>
                  </a:lnTo>
                  <a:lnTo>
                    <a:pt x="1148" y="260"/>
                  </a:lnTo>
                  <a:lnTo>
                    <a:pt x="1170" y="280"/>
                  </a:lnTo>
                  <a:lnTo>
                    <a:pt x="1192" y="302"/>
                  </a:lnTo>
                  <a:lnTo>
                    <a:pt x="1214" y="324"/>
                  </a:lnTo>
                  <a:lnTo>
                    <a:pt x="1232" y="346"/>
                  </a:lnTo>
                  <a:lnTo>
                    <a:pt x="1252" y="370"/>
                  </a:lnTo>
                  <a:lnTo>
                    <a:pt x="1270" y="394"/>
                  </a:lnTo>
                  <a:lnTo>
                    <a:pt x="1286" y="420"/>
                  </a:lnTo>
                  <a:lnTo>
                    <a:pt x="1300" y="446"/>
                  </a:lnTo>
                  <a:lnTo>
                    <a:pt x="1314" y="474"/>
                  </a:lnTo>
                  <a:lnTo>
                    <a:pt x="1328" y="502"/>
                  </a:lnTo>
                  <a:lnTo>
                    <a:pt x="1338" y="530"/>
                  </a:lnTo>
                  <a:lnTo>
                    <a:pt x="1348" y="560"/>
                  </a:lnTo>
                  <a:lnTo>
                    <a:pt x="1356" y="590"/>
                  </a:lnTo>
                  <a:lnTo>
                    <a:pt x="1364" y="620"/>
                  </a:lnTo>
                  <a:lnTo>
                    <a:pt x="1370" y="650"/>
                  </a:lnTo>
                  <a:lnTo>
                    <a:pt x="1374" y="682"/>
                  </a:lnTo>
                  <a:lnTo>
                    <a:pt x="1376" y="714"/>
                  </a:lnTo>
                  <a:lnTo>
                    <a:pt x="1376" y="746"/>
                  </a:lnTo>
                  <a:lnTo>
                    <a:pt x="1376" y="746"/>
                  </a:lnTo>
                  <a:lnTo>
                    <a:pt x="1376" y="778"/>
                  </a:lnTo>
                  <a:lnTo>
                    <a:pt x="1374" y="810"/>
                  </a:lnTo>
                  <a:lnTo>
                    <a:pt x="1370" y="842"/>
                  </a:lnTo>
                  <a:lnTo>
                    <a:pt x="1364" y="874"/>
                  </a:lnTo>
                  <a:lnTo>
                    <a:pt x="1356" y="904"/>
                  </a:lnTo>
                  <a:lnTo>
                    <a:pt x="1348" y="934"/>
                  </a:lnTo>
                  <a:lnTo>
                    <a:pt x="1338" y="962"/>
                  </a:lnTo>
                  <a:lnTo>
                    <a:pt x="1328" y="992"/>
                  </a:lnTo>
                  <a:lnTo>
                    <a:pt x="1314" y="1020"/>
                  </a:lnTo>
                  <a:lnTo>
                    <a:pt x="1300" y="1046"/>
                  </a:lnTo>
                  <a:lnTo>
                    <a:pt x="1286" y="1072"/>
                  </a:lnTo>
                  <a:lnTo>
                    <a:pt x="1270" y="1098"/>
                  </a:lnTo>
                  <a:lnTo>
                    <a:pt x="1252" y="1124"/>
                  </a:lnTo>
                  <a:lnTo>
                    <a:pt x="1232" y="1146"/>
                  </a:lnTo>
                  <a:lnTo>
                    <a:pt x="1214" y="1170"/>
                  </a:lnTo>
                  <a:lnTo>
                    <a:pt x="1192" y="1192"/>
                  </a:lnTo>
                  <a:lnTo>
                    <a:pt x="1170" y="1212"/>
                  </a:lnTo>
                  <a:lnTo>
                    <a:pt x="1148" y="1232"/>
                  </a:lnTo>
                  <a:lnTo>
                    <a:pt x="1124" y="1250"/>
                  </a:lnTo>
                  <a:lnTo>
                    <a:pt x="1100" y="1268"/>
                  </a:lnTo>
                  <a:lnTo>
                    <a:pt x="1074" y="1284"/>
                  </a:lnTo>
                  <a:lnTo>
                    <a:pt x="1048" y="1300"/>
                  </a:lnTo>
                  <a:lnTo>
                    <a:pt x="1020" y="1314"/>
                  </a:lnTo>
                  <a:lnTo>
                    <a:pt x="992" y="1326"/>
                  </a:lnTo>
                  <a:lnTo>
                    <a:pt x="964" y="1338"/>
                  </a:lnTo>
                  <a:lnTo>
                    <a:pt x="934" y="1348"/>
                  </a:lnTo>
                  <a:lnTo>
                    <a:pt x="904" y="1356"/>
                  </a:lnTo>
                  <a:lnTo>
                    <a:pt x="874" y="1364"/>
                  </a:lnTo>
                  <a:lnTo>
                    <a:pt x="844" y="1368"/>
                  </a:lnTo>
                  <a:lnTo>
                    <a:pt x="812" y="1372"/>
                  </a:lnTo>
                  <a:lnTo>
                    <a:pt x="780" y="1376"/>
                  </a:lnTo>
                  <a:lnTo>
                    <a:pt x="748" y="1376"/>
                  </a:lnTo>
                  <a:lnTo>
                    <a:pt x="748" y="1376"/>
                  </a:lnTo>
                  <a:lnTo>
                    <a:pt x="714" y="1376"/>
                  </a:lnTo>
                  <a:lnTo>
                    <a:pt x="682" y="1372"/>
                  </a:lnTo>
                  <a:lnTo>
                    <a:pt x="652" y="1368"/>
                  </a:lnTo>
                  <a:lnTo>
                    <a:pt x="620" y="1364"/>
                  </a:lnTo>
                  <a:lnTo>
                    <a:pt x="590" y="1356"/>
                  </a:lnTo>
                  <a:lnTo>
                    <a:pt x="560" y="1348"/>
                  </a:lnTo>
                  <a:lnTo>
                    <a:pt x="530" y="1338"/>
                  </a:lnTo>
                  <a:lnTo>
                    <a:pt x="502" y="1326"/>
                  </a:lnTo>
                  <a:lnTo>
                    <a:pt x="474" y="1314"/>
                  </a:lnTo>
                  <a:lnTo>
                    <a:pt x="448" y="1300"/>
                  </a:lnTo>
                  <a:lnTo>
                    <a:pt x="420" y="1284"/>
                  </a:lnTo>
                  <a:lnTo>
                    <a:pt x="396" y="1268"/>
                  </a:lnTo>
                  <a:lnTo>
                    <a:pt x="370" y="1250"/>
                  </a:lnTo>
                  <a:lnTo>
                    <a:pt x="346" y="1232"/>
                  </a:lnTo>
                  <a:lnTo>
                    <a:pt x="324" y="1212"/>
                  </a:lnTo>
                  <a:lnTo>
                    <a:pt x="302" y="1192"/>
                  </a:lnTo>
                  <a:lnTo>
                    <a:pt x="282" y="1170"/>
                  </a:lnTo>
                  <a:lnTo>
                    <a:pt x="262" y="1146"/>
                  </a:lnTo>
                  <a:lnTo>
                    <a:pt x="242" y="1124"/>
                  </a:lnTo>
                  <a:lnTo>
                    <a:pt x="226" y="1098"/>
                  </a:lnTo>
                  <a:lnTo>
                    <a:pt x="210" y="1072"/>
                  </a:lnTo>
                  <a:lnTo>
                    <a:pt x="194" y="1046"/>
                  </a:lnTo>
                  <a:lnTo>
                    <a:pt x="180" y="1020"/>
                  </a:lnTo>
                  <a:lnTo>
                    <a:pt x="168" y="992"/>
                  </a:lnTo>
                  <a:lnTo>
                    <a:pt x="156" y="962"/>
                  </a:lnTo>
                  <a:lnTo>
                    <a:pt x="146" y="934"/>
                  </a:lnTo>
                  <a:lnTo>
                    <a:pt x="138" y="904"/>
                  </a:lnTo>
                  <a:lnTo>
                    <a:pt x="130" y="874"/>
                  </a:lnTo>
                  <a:lnTo>
                    <a:pt x="126" y="842"/>
                  </a:lnTo>
                  <a:lnTo>
                    <a:pt x="122" y="810"/>
                  </a:lnTo>
                  <a:lnTo>
                    <a:pt x="118" y="778"/>
                  </a:lnTo>
                  <a:lnTo>
                    <a:pt x="118" y="746"/>
                  </a:lnTo>
                  <a:lnTo>
                    <a:pt x="118" y="746"/>
                  </a:lnTo>
                  <a:lnTo>
                    <a:pt x="118" y="714"/>
                  </a:lnTo>
                  <a:lnTo>
                    <a:pt x="122" y="682"/>
                  </a:lnTo>
                  <a:lnTo>
                    <a:pt x="126" y="650"/>
                  </a:lnTo>
                  <a:lnTo>
                    <a:pt x="130" y="620"/>
                  </a:lnTo>
                  <a:lnTo>
                    <a:pt x="138" y="590"/>
                  </a:lnTo>
                  <a:lnTo>
                    <a:pt x="146" y="560"/>
                  </a:lnTo>
                  <a:lnTo>
                    <a:pt x="156" y="530"/>
                  </a:lnTo>
                  <a:lnTo>
                    <a:pt x="168" y="502"/>
                  </a:lnTo>
                  <a:lnTo>
                    <a:pt x="180" y="474"/>
                  </a:lnTo>
                  <a:lnTo>
                    <a:pt x="194" y="446"/>
                  </a:lnTo>
                  <a:lnTo>
                    <a:pt x="210" y="420"/>
                  </a:lnTo>
                  <a:lnTo>
                    <a:pt x="226" y="394"/>
                  </a:lnTo>
                  <a:lnTo>
                    <a:pt x="242" y="370"/>
                  </a:lnTo>
                  <a:lnTo>
                    <a:pt x="262" y="346"/>
                  </a:lnTo>
                  <a:lnTo>
                    <a:pt x="282" y="324"/>
                  </a:lnTo>
                  <a:lnTo>
                    <a:pt x="302" y="302"/>
                  </a:lnTo>
                  <a:lnTo>
                    <a:pt x="324" y="280"/>
                  </a:lnTo>
                  <a:lnTo>
                    <a:pt x="346" y="260"/>
                  </a:lnTo>
                  <a:lnTo>
                    <a:pt x="370" y="242"/>
                  </a:lnTo>
                  <a:lnTo>
                    <a:pt x="396" y="224"/>
                  </a:lnTo>
                  <a:lnTo>
                    <a:pt x="420" y="208"/>
                  </a:lnTo>
                  <a:lnTo>
                    <a:pt x="448" y="194"/>
                  </a:lnTo>
                  <a:lnTo>
                    <a:pt x="474" y="180"/>
                  </a:lnTo>
                  <a:lnTo>
                    <a:pt x="502" y="166"/>
                  </a:lnTo>
                  <a:lnTo>
                    <a:pt x="530" y="156"/>
                  </a:lnTo>
                  <a:lnTo>
                    <a:pt x="560" y="146"/>
                  </a:lnTo>
                  <a:lnTo>
                    <a:pt x="590" y="138"/>
                  </a:lnTo>
                  <a:lnTo>
                    <a:pt x="620" y="130"/>
                  </a:lnTo>
                  <a:lnTo>
                    <a:pt x="652" y="124"/>
                  </a:lnTo>
                  <a:lnTo>
                    <a:pt x="682" y="120"/>
                  </a:lnTo>
                  <a:lnTo>
                    <a:pt x="714" y="118"/>
                  </a:lnTo>
                  <a:lnTo>
                    <a:pt x="748" y="118"/>
                  </a:lnTo>
                  <a:lnTo>
                    <a:pt x="748" y="11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9"/>
            <p:cNvSpPr/>
            <p:nvPr/>
          </p:nvSpPr>
          <p:spPr bwMode="auto">
            <a:xfrm>
              <a:off x="5030788" y="3789363"/>
              <a:ext cx="1282700" cy="920750"/>
            </a:xfrm>
            <a:custGeom>
              <a:avLst/>
              <a:gdLst>
                <a:gd name="T0" fmla="*/ 530 w 808"/>
                <a:gd name="T1" fmla="*/ 580 h 580"/>
                <a:gd name="T2" fmla="*/ 808 w 808"/>
                <a:gd name="T3" fmla="*/ 302 h 580"/>
                <a:gd name="T4" fmla="*/ 778 w 808"/>
                <a:gd name="T5" fmla="*/ 196 h 580"/>
                <a:gd name="T6" fmla="*/ 48 w 808"/>
                <a:gd name="T7" fmla="*/ 0 h 580"/>
                <a:gd name="T8" fmla="*/ 0 w 808"/>
                <a:gd name="T9" fmla="*/ 48 h 580"/>
                <a:gd name="T10" fmla="*/ 530 w 808"/>
                <a:gd name="T11" fmla="*/ 580 h 580"/>
                <a:gd name="T12" fmla="*/ 530 w 808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80">
                  <a:moveTo>
                    <a:pt x="530" y="580"/>
                  </a:moveTo>
                  <a:lnTo>
                    <a:pt x="808" y="302"/>
                  </a:lnTo>
                  <a:lnTo>
                    <a:pt x="778" y="196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530" y="580"/>
                  </a:lnTo>
                  <a:lnTo>
                    <a:pt x="530" y="5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0"/>
            <p:cNvSpPr/>
            <p:nvPr/>
          </p:nvSpPr>
          <p:spPr bwMode="auto">
            <a:xfrm>
              <a:off x="3500438" y="3865563"/>
              <a:ext cx="917575" cy="1282700"/>
            </a:xfrm>
            <a:custGeom>
              <a:avLst/>
              <a:gdLst>
                <a:gd name="T0" fmla="*/ 0 w 578"/>
                <a:gd name="T1" fmla="*/ 532 h 808"/>
                <a:gd name="T2" fmla="*/ 276 w 578"/>
                <a:gd name="T3" fmla="*/ 808 h 808"/>
                <a:gd name="T4" fmla="*/ 382 w 578"/>
                <a:gd name="T5" fmla="*/ 780 h 808"/>
                <a:gd name="T6" fmla="*/ 578 w 578"/>
                <a:gd name="T7" fmla="*/ 48 h 808"/>
                <a:gd name="T8" fmla="*/ 530 w 578"/>
                <a:gd name="T9" fmla="*/ 0 h 808"/>
                <a:gd name="T10" fmla="*/ 0 w 578"/>
                <a:gd name="T11" fmla="*/ 532 h 808"/>
                <a:gd name="T12" fmla="*/ 0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0" y="532"/>
                  </a:moveTo>
                  <a:lnTo>
                    <a:pt x="276" y="808"/>
                  </a:lnTo>
                  <a:lnTo>
                    <a:pt x="382" y="780"/>
                  </a:lnTo>
                  <a:lnTo>
                    <a:pt x="578" y="48"/>
                  </a:lnTo>
                  <a:lnTo>
                    <a:pt x="530" y="0"/>
                  </a:lnTo>
                  <a:lnTo>
                    <a:pt x="0" y="53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1"/>
            <p:cNvSpPr/>
            <p:nvPr/>
          </p:nvSpPr>
          <p:spPr bwMode="auto">
            <a:xfrm>
              <a:off x="4954588" y="1982788"/>
              <a:ext cx="917575" cy="1279525"/>
            </a:xfrm>
            <a:custGeom>
              <a:avLst/>
              <a:gdLst>
                <a:gd name="T0" fmla="*/ 578 w 578"/>
                <a:gd name="T1" fmla="*/ 276 h 806"/>
                <a:gd name="T2" fmla="*/ 302 w 578"/>
                <a:gd name="T3" fmla="*/ 0 h 806"/>
                <a:gd name="T4" fmla="*/ 196 w 578"/>
                <a:gd name="T5" fmla="*/ 28 h 806"/>
                <a:gd name="T6" fmla="*/ 0 w 578"/>
                <a:gd name="T7" fmla="*/ 758 h 806"/>
                <a:gd name="T8" fmla="*/ 48 w 578"/>
                <a:gd name="T9" fmla="*/ 806 h 806"/>
                <a:gd name="T10" fmla="*/ 578 w 578"/>
                <a:gd name="T11" fmla="*/ 276 h 806"/>
                <a:gd name="T12" fmla="*/ 578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578" y="276"/>
                  </a:moveTo>
                  <a:lnTo>
                    <a:pt x="302" y="0"/>
                  </a:lnTo>
                  <a:lnTo>
                    <a:pt x="196" y="28"/>
                  </a:lnTo>
                  <a:lnTo>
                    <a:pt x="0" y="758"/>
                  </a:lnTo>
                  <a:lnTo>
                    <a:pt x="48" y="806"/>
                  </a:lnTo>
                  <a:lnTo>
                    <a:pt x="578" y="276"/>
                  </a:lnTo>
                  <a:lnTo>
                    <a:pt x="578" y="27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2"/>
            <p:cNvSpPr/>
            <p:nvPr/>
          </p:nvSpPr>
          <p:spPr bwMode="auto">
            <a:xfrm>
              <a:off x="3062288" y="2420938"/>
              <a:ext cx="1279525" cy="917575"/>
            </a:xfrm>
            <a:custGeom>
              <a:avLst/>
              <a:gdLst>
                <a:gd name="T0" fmla="*/ 276 w 806"/>
                <a:gd name="T1" fmla="*/ 0 h 578"/>
                <a:gd name="T2" fmla="*/ 0 w 806"/>
                <a:gd name="T3" fmla="*/ 276 h 578"/>
                <a:gd name="T4" fmla="*/ 28 w 806"/>
                <a:gd name="T5" fmla="*/ 382 h 578"/>
                <a:gd name="T6" fmla="*/ 760 w 806"/>
                <a:gd name="T7" fmla="*/ 578 h 578"/>
                <a:gd name="T8" fmla="*/ 806 w 806"/>
                <a:gd name="T9" fmla="*/ 530 h 578"/>
                <a:gd name="T10" fmla="*/ 276 w 806"/>
                <a:gd name="T11" fmla="*/ 0 h 578"/>
                <a:gd name="T12" fmla="*/ 276 w 806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78">
                  <a:moveTo>
                    <a:pt x="276" y="0"/>
                  </a:moveTo>
                  <a:lnTo>
                    <a:pt x="0" y="276"/>
                  </a:lnTo>
                  <a:lnTo>
                    <a:pt x="28" y="382"/>
                  </a:lnTo>
                  <a:lnTo>
                    <a:pt x="760" y="578"/>
                  </a:lnTo>
                  <a:lnTo>
                    <a:pt x="806" y="53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3687763" y="2566988"/>
              <a:ext cx="1997075" cy="1997075"/>
            </a:xfrm>
            <a:custGeom>
              <a:avLst/>
              <a:gdLst>
                <a:gd name="T0" fmla="*/ 662 w 1258"/>
                <a:gd name="T1" fmla="*/ 0 h 1258"/>
                <a:gd name="T2" fmla="*/ 756 w 1258"/>
                <a:gd name="T3" fmla="*/ 12 h 1258"/>
                <a:gd name="T4" fmla="*/ 846 w 1258"/>
                <a:gd name="T5" fmla="*/ 38 h 1258"/>
                <a:gd name="T6" fmla="*/ 930 w 1258"/>
                <a:gd name="T7" fmla="*/ 76 h 1258"/>
                <a:gd name="T8" fmla="*/ 1006 w 1258"/>
                <a:gd name="T9" fmla="*/ 124 h 1258"/>
                <a:gd name="T10" fmla="*/ 1074 w 1258"/>
                <a:gd name="T11" fmla="*/ 184 h 1258"/>
                <a:gd name="T12" fmla="*/ 1134 w 1258"/>
                <a:gd name="T13" fmla="*/ 252 h 1258"/>
                <a:gd name="T14" fmla="*/ 1182 w 1258"/>
                <a:gd name="T15" fmla="*/ 328 h 1258"/>
                <a:gd name="T16" fmla="*/ 1220 w 1258"/>
                <a:gd name="T17" fmla="*/ 412 h 1258"/>
                <a:gd name="T18" fmla="*/ 1246 w 1258"/>
                <a:gd name="T19" fmla="*/ 502 h 1258"/>
                <a:gd name="T20" fmla="*/ 1258 w 1258"/>
                <a:gd name="T21" fmla="*/ 596 h 1258"/>
                <a:gd name="T22" fmla="*/ 1258 w 1258"/>
                <a:gd name="T23" fmla="*/ 660 h 1258"/>
                <a:gd name="T24" fmla="*/ 1246 w 1258"/>
                <a:gd name="T25" fmla="*/ 756 h 1258"/>
                <a:gd name="T26" fmla="*/ 1220 w 1258"/>
                <a:gd name="T27" fmla="*/ 844 h 1258"/>
                <a:gd name="T28" fmla="*/ 1182 w 1258"/>
                <a:gd name="T29" fmla="*/ 928 h 1258"/>
                <a:gd name="T30" fmla="*/ 1134 w 1258"/>
                <a:gd name="T31" fmla="*/ 1006 h 1258"/>
                <a:gd name="T32" fmla="*/ 1074 w 1258"/>
                <a:gd name="T33" fmla="*/ 1074 h 1258"/>
                <a:gd name="T34" fmla="*/ 1006 w 1258"/>
                <a:gd name="T35" fmla="*/ 1132 h 1258"/>
                <a:gd name="T36" fmla="*/ 930 w 1258"/>
                <a:gd name="T37" fmla="*/ 1182 h 1258"/>
                <a:gd name="T38" fmla="*/ 846 w 1258"/>
                <a:gd name="T39" fmla="*/ 1220 h 1258"/>
                <a:gd name="T40" fmla="*/ 756 w 1258"/>
                <a:gd name="T41" fmla="*/ 1246 h 1258"/>
                <a:gd name="T42" fmla="*/ 662 w 1258"/>
                <a:gd name="T43" fmla="*/ 1258 h 1258"/>
                <a:gd name="T44" fmla="*/ 596 w 1258"/>
                <a:gd name="T45" fmla="*/ 1258 h 1258"/>
                <a:gd name="T46" fmla="*/ 502 w 1258"/>
                <a:gd name="T47" fmla="*/ 1246 h 1258"/>
                <a:gd name="T48" fmla="*/ 412 w 1258"/>
                <a:gd name="T49" fmla="*/ 1220 h 1258"/>
                <a:gd name="T50" fmla="*/ 330 w 1258"/>
                <a:gd name="T51" fmla="*/ 1182 h 1258"/>
                <a:gd name="T52" fmla="*/ 252 w 1258"/>
                <a:gd name="T53" fmla="*/ 1132 h 1258"/>
                <a:gd name="T54" fmla="*/ 184 w 1258"/>
                <a:gd name="T55" fmla="*/ 1074 h 1258"/>
                <a:gd name="T56" fmla="*/ 124 w 1258"/>
                <a:gd name="T57" fmla="*/ 1006 h 1258"/>
                <a:gd name="T58" fmla="*/ 76 w 1258"/>
                <a:gd name="T59" fmla="*/ 928 h 1258"/>
                <a:gd name="T60" fmla="*/ 38 w 1258"/>
                <a:gd name="T61" fmla="*/ 844 h 1258"/>
                <a:gd name="T62" fmla="*/ 12 w 1258"/>
                <a:gd name="T63" fmla="*/ 756 h 1258"/>
                <a:gd name="T64" fmla="*/ 0 w 1258"/>
                <a:gd name="T65" fmla="*/ 660 h 1258"/>
                <a:gd name="T66" fmla="*/ 0 w 1258"/>
                <a:gd name="T67" fmla="*/ 596 h 1258"/>
                <a:gd name="T68" fmla="*/ 12 w 1258"/>
                <a:gd name="T69" fmla="*/ 502 h 1258"/>
                <a:gd name="T70" fmla="*/ 38 w 1258"/>
                <a:gd name="T71" fmla="*/ 412 h 1258"/>
                <a:gd name="T72" fmla="*/ 76 w 1258"/>
                <a:gd name="T73" fmla="*/ 328 h 1258"/>
                <a:gd name="T74" fmla="*/ 124 w 1258"/>
                <a:gd name="T75" fmla="*/ 252 h 1258"/>
                <a:gd name="T76" fmla="*/ 184 w 1258"/>
                <a:gd name="T77" fmla="*/ 184 h 1258"/>
                <a:gd name="T78" fmla="*/ 252 w 1258"/>
                <a:gd name="T79" fmla="*/ 124 h 1258"/>
                <a:gd name="T80" fmla="*/ 330 w 1258"/>
                <a:gd name="T81" fmla="*/ 76 h 1258"/>
                <a:gd name="T82" fmla="*/ 412 w 1258"/>
                <a:gd name="T83" fmla="*/ 38 h 1258"/>
                <a:gd name="T84" fmla="*/ 502 w 1258"/>
                <a:gd name="T85" fmla="*/ 12 h 1258"/>
                <a:gd name="T86" fmla="*/ 596 w 1258"/>
                <a:gd name="T87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8" h="1258">
                  <a:moveTo>
                    <a:pt x="630" y="0"/>
                  </a:moveTo>
                  <a:lnTo>
                    <a:pt x="630" y="0"/>
                  </a:lnTo>
                  <a:lnTo>
                    <a:pt x="662" y="0"/>
                  </a:lnTo>
                  <a:lnTo>
                    <a:pt x="694" y="2"/>
                  </a:lnTo>
                  <a:lnTo>
                    <a:pt x="726" y="6"/>
                  </a:lnTo>
                  <a:lnTo>
                    <a:pt x="756" y="12"/>
                  </a:lnTo>
                  <a:lnTo>
                    <a:pt x="786" y="20"/>
                  </a:lnTo>
                  <a:lnTo>
                    <a:pt x="816" y="28"/>
                  </a:lnTo>
                  <a:lnTo>
                    <a:pt x="846" y="38"/>
                  </a:lnTo>
                  <a:lnTo>
                    <a:pt x="874" y="48"/>
                  </a:lnTo>
                  <a:lnTo>
                    <a:pt x="902" y="62"/>
                  </a:lnTo>
                  <a:lnTo>
                    <a:pt x="930" y="76"/>
                  </a:lnTo>
                  <a:lnTo>
                    <a:pt x="956" y="90"/>
                  </a:lnTo>
                  <a:lnTo>
                    <a:pt x="982" y="106"/>
                  </a:lnTo>
                  <a:lnTo>
                    <a:pt x="1006" y="124"/>
                  </a:lnTo>
                  <a:lnTo>
                    <a:pt x="1030" y="142"/>
                  </a:lnTo>
                  <a:lnTo>
                    <a:pt x="1052" y="162"/>
                  </a:lnTo>
                  <a:lnTo>
                    <a:pt x="1074" y="184"/>
                  </a:lnTo>
                  <a:lnTo>
                    <a:pt x="1096" y="206"/>
                  </a:lnTo>
                  <a:lnTo>
                    <a:pt x="1114" y="228"/>
                  </a:lnTo>
                  <a:lnTo>
                    <a:pt x="1134" y="252"/>
                  </a:lnTo>
                  <a:lnTo>
                    <a:pt x="1152" y="276"/>
                  </a:lnTo>
                  <a:lnTo>
                    <a:pt x="1168" y="302"/>
                  </a:lnTo>
                  <a:lnTo>
                    <a:pt x="1182" y="328"/>
                  </a:lnTo>
                  <a:lnTo>
                    <a:pt x="1196" y="356"/>
                  </a:lnTo>
                  <a:lnTo>
                    <a:pt x="1210" y="384"/>
                  </a:lnTo>
                  <a:lnTo>
                    <a:pt x="1220" y="412"/>
                  </a:lnTo>
                  <a:lnTo>
                    <a:pt x="1230" y="442"/>
                  </a:lnTo>
                  <a:lnTo>
                    <a:pt x="1238" y="472"/>
                  </a:lnTo>
                  <a:lnTo>
                    <a:pt x="1246" y="502"/>
                  </a:lnTo>
                  <a:lnTo>
                    <a:pt x="1252" y="532"/>
                  </a:lnTo>
                  <a:lnTo>
                    <a:pt x="1256" y="564"/>
                  </a:lnTo>
                  <a:lnTo>
                    <a:pt x="1258" y="596"/>
                  </a:lnTo>
                  <a:lnTo>
                    <a:pt x="1258" y="628"/>
                  </a:lnTo>
                  <a:lnTo>
                    <a:pt x="1258" y="628"/>
                  </a:lnTo>
                  <a:lnTo>
                    <a:pt x="1258" y="660"/>
                  </a:lnTo>
                  <a:lnTo>
                    <a:pt x="1256" y="692"/>
                  </a:lnTo>
                  <a:lnTo>
                    <a:pt x="1252" y="724"/>
                  </a:lnTo>
                  <a:lnTo>
                    <a:pt x="1246" y="756"/>
                  </a:lnTo>
                  <a:lnTo>
                    <a:pt x="1238" y="786"/>
                  </a:lnTo>
                  <a:lnTo>
                    <a:pt x="1230" y="816"/>
                  </a:lnTo>
                  <a:lnTo>
                    <a:pt x="1220" y="844"/>
                  </a:lnTo>
                  <a:lnTo>
                    <a:pt x="1210" y="874"/>
                  </a:lnTo>
                  <a:lnTo>
                    <a:pt x="1196" y="902"/>
                  </a:lnTo>
                  <a:lnTo>
                    <a:pt x="1182" y="928"/>
                  </a:lnTo>
                  <a:lnTo>
                    <a:pt x="1168" y="954"/>
                  </a:lnTo>
                  <a:lnTo>
                    <a:pt x="1152" y="980"/>
                  </a:lnTo>
                  <a:lnTo>
                    <a:pt x="1134" y="1006"/>
                  </a:lnTo>
                  <a:lnTo>
                    <a:pt x="1114" y="1028"/>
                  </a:lnTo>
                  <a:lnTo>
                    <a:pt x="1096" y="1052"/>
                  </a:lnTo>
                  <a:lnTo>
                    <a:pt x="1074" y="1074"/>
                  </a:lnTo>
                  <a:lnTo>
                    <a:pt x="1052" y="1094"/>
                  </a:lnTo>
                  <a:lnTo>
                    <a:pt x="1030" y="1114"/>
                  </a:lnTo>
                  <a:lnTo>
                    <a:pt x="1006" y="1132"/>
                  </a:lnTo>
                  <a:lnTo>
                    <a:pt x="982" y="1150"/>
                  </a:lnTo>
                  <a:lnTo>
                    <a:pt x="956" y="1166"/>
                  </a:lnTo>
                  <a:lnTo>
                    <a:pt x="930" y="1182"/>
                  </a:lnTo>
                  <a:lnTo>
                    <a:pt x="902" y="1196"/>
                  </a:lnTo>
                  <a:lnTo>
                    <a:pt x="874" y="1208"/>
                  </a:lnTo>
                  <a:lnTo>
                    <a:pt x="846" y="1220"/>
                  </a:lnTo>
                  <a:lnTo>
                    <a:pt x="816" y="1230"/>
                  </a:lnTo>
                  <a:lnTo>
                    <a:pt x="786" y="1238"/>
                  </a:lnTo>
                  <a:lnTo>
                    <a:pt x="756" y="1246"/>
                  </a:lnTo>
                  <a:lnTo>
                    <a:pt x="726" y="1250"/>
                  </a:lnTo>
                  <a:lnTo>
                    <a:pt x="694" y="1254"/>
                  </a:lnTo>
                  <a:lnTo>
                    <a:pt x="662" y="1258"/>
                  </a:lnTo>
                  <a:lnTo>
                    <a:pt x="630" y="1258"/>
                  </a:lnTo>
                  <a:lnTo>
                    <a:pt x="630" y="1258"/>
                  </a:lnTo>
                  <a:lnTo>
                    <a:pt x="596" y="1258"/>
                  </a:lnTo>
                  <a:lnTo>
                    <a:pt x="564" y="1254"/>
                  </a:lnTo>
                  <a:lnTo>
                    <a:pt x="534" y="1250"/>
                  </a:lnTo>
                  <a:lnTo>
                    <a:pt x="502" y="1246"/>
                  </a:lnTo>
                  <a:lnTo>
                    <a:pt x="472" y="1238"/>
                  </a:lnTo>
                  <a:lnTo>
                    <a:pt x="442" y="1230"/>
                  </a:lnTo>
                  <a:lnTo>
                    <a:pt x="412" y="1220"/>
                  </a:lnTo>
                  <a:lnTo>
                    <a:pt x="384" y="1208"/>
                  </a:lnTo>
                  <a:lnTo>
                    <a:pt x="356" y="1196"/>
                  </a:lnTo>
                  <a:lnTo>
                    <a:pt x="330" y="1182"/>
                  </a:lnTo>
                  <a:lnTo>
                    <a:pt x="302" y="1166"/>
                  </a:lnTo>
                  <a:lnTo>
                    <a:pt x="278" y="1150"/>
                  </a:lnTo>
                  <a:lnTo>
                    <a:pt x="252" y="1132"/>
                  </a:lnTo>
                  <a:lnTo>
                    <a:pt x="228" y="1114"/>
                  </a:lnTo>
                  <a:lnTo>
                    <a:pt x="206" y="1094"/>
                  </a:lnTo>
                  <a:lnTo>
                    <a:pt x="184" y="1074"/>
                  </a:lnTo>
                  <a:lnTo>
                    <a:pt x="164" y="1052"/>
                  </a:lnTo>
                  <a:lnTo>
                    <a:pt x="144" y="1028"/>
                  </a:lnTo>
                  <a:lnTo>
                    <a:pt x="124" y="1006"/>
                  </a:lnTo>
                  <a:lnTo>
                    <a:pt x="108" y="980"/>
                  </a:lnTo>
                  <a:lnTo>
                    <a:pt x="92" y="954"/>
                  </a:lnTo>
                  <a:lnTo>
                    <a:pt x="76" y="928"/>
                  </a:lnTo>
                  <a:lnTo>
                    <a:pt x="62" y="902"/>
                  </a:lnTo>
                  <a:lnTo>
                    <a:pt x="50" y="874"/>
                  </a:lnTo>
                  <a:lnTo>
                    <a:pt x="38" y="844"/>
                  </a:lnTo>
                  <a:lnTo>
                    <a:pt x="28" y="816"/>
                  </a:lnTo>
                  <a:lnTo>
                    <a:pt x="20" y="786"/>
                  </a:lnTo>
                  <a:lnTo>
                    <a:pt x="12" y="756"/>
                  </a:lnTo>
                  <a:lnTo>
                    <a:pt x="8" y="724"/>
                  </a:lnTo>
                  <a:lnTo>
                    <a:pt x="4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4" y="564"/>
                  </a:lnTo>
                  <a:lnTo>
                    <a:pt x="8" y="532"/>
                  </a:lnTo>
                  <a:lnTo>
                    <a:pt x="12" y="502"/>
                  </a:lnTo>
                  <a:lnTo>
                    <a:pt x="20" y="472"/>
                  </a:lnTo>
                  <a:lnTo>
                    <a:pt x="28" y="442"/>
                  </a:lnTo>
                  <a:lnTo>
                    <a:pt x="38" y="412"/>
                  </a:lnTo>
                  <a:lnTo>
                    <a:pt x="50" y="384"/>
                  </a:lnTo>
                  <a:lnTo>
                    <a:pt x="62" y="356"/>
                  </a:lnTo>
                  <a:lnTo>
                    <a:pt x="76" y="328"/>
                  </a:lnTo>
                  <a:lnTo>
                    <a:pt x="92" y="302"/>
                  </a:lnTo>
                  <a:lnTo>
                    <a:pt x="108" y="276"/>
                  </a:lnTo>
                  <a:lnTo>
                    <a:pt x="124" y="252"/>
                  </a:lnTo>
                  <a:lnTo>
                    <a:pt x="144" y="228"/>
                  </a:lnTo>
                  <a:lnTo>
                    <a:pt x="164" y="206"/>
                  </a:lnTo>
                  <a:lnTo>
                    <a:pt x="184" y="184"/>
                  </a:lnTo>
                  <a:lnTo>
                    <a:pt x="206" y="162"/>
                  </a:lnTo>
                  <a:lnTo>
                    <a:pt x="228" y="142"/>
                  </a:lnTo>
                  <a:lnTo>
                    <a:pt x="252" y="124"/>
                  </a:lnTo>
                  <a:lnTo>
                    <a:pt x="278" y="106"/>
                  </a:lnTo>
                  <a:lnTo>
                    <a:pt x="302" y="90"/>
                  </a:lnTo>
                  <a:lnTo>
                    <a:pt x="330" y="76"/>
                  </a:lnTo>
                  <a:lnTo>
                    <a:pt x="356" y="62"/>
                  </a:lnTo>
                  <a:lnTo>
                    <a:pt x="384" y="48"/>
                  </a:lnTo>
                  <a:lnTo>
                    <a:pt x="412" y="38"/>
                  </a:lnTo>
                  <a:lnTo>
                    <a:pt x="442" y="28"/>
                  </a:lnTo>
                  <a:lnTo>
                    <a:pt x="472" y="20"/>
                  </a:lnTo>
                  <a:lnTo>
                    <a:pt x="502" y="12"/>
                  </a:lnTo>
                  <a:lnTo>
                    <a:pt x="534" y="6"/>
                  </a:lnTo>
                  <a:lnTo>
                    <a:pt x="564" y="2"/>
                  </a:lnTo>
                  <a:lnTo>
                    <a:pt x="596" y="0"/>
                  </a:lnTo>
                  <a:lnTo>
                    <a:pt x="630" y="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4954588" y="3865563"/>
              <a:ext cx="917575" cy="1282700"/>
            </a:xfrm>
            <a:custGeom>
              <a:avLst/>
              <a:gdLst>
                <a:gd name="T0" fmla="*/ 578 w 578"/>
                <a:gd name="T1" fmla="*/ 532 h 808"/>
                <a:gd name="T2" fmla="*/ 302 w 578"/>
                <a:gd name="T3" fmla="*/ 808 h 808"/>
                <a:gd name="T4" fmla="*/ 196 w 578"/>
                <a:gd name="T5" fmla="*/ 780 h 808"/>
                <a:gd name="T6" fmla="*/ 0 w 578"/>
                <a:gd name="T7" fmla="*/ 48 h 808"/>
                <a:gd name="T8" fmla="*/ 48 w 578"/>
                <a:gd name="T9" fmla="*/ 0 h 808"/>
                <a:gd name="T10" fmla="*/ 578 w 578"/>
                <a:gd name="T11" fmla="*/ 532 h 808"/>
                <a:gd name="T12" fmla="*/ 578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578" y="532"/>
                  </a:moveTo>
                  <a:lnTo>
                    <a:pt x="302" y="808"/>
                  </a:lnTo>
                  <a:lnTo>
                    <a:pt x="196" y="78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578" y="532"/>
                  </a:lnTo>
                  <a:lnTo>
                    <a:pt x="578" y="53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3062288" y="3789363"/>
              <a:ext cx="1279525" cy="920750"/>
            </a:xfrm>
            <a:custGeom>
              <a:avLst/>
              <a:gdLst>
                <a:gd name="T0" fmla="*/ 276 w 806"/>
                <a:gd name="T1" fmla="*/ 580 h 580"/>
                <a:gd name="T2" fmla="*/ 0 w 806"/>
                <a:gd name="T3" fmla="*/ 302 h 580"/>
                <a:gd name="T4" fmla="*/ 28 w 806"/>
                <a:gd name="T5" fmla="*/ 196 h 580"/>
                <a:gd name="T6" fmla="*/ 760 w 806"/>
                <a:gd name="T7" fmla="*/ 0 h 580"/>
                <a:gd name="T8" fmla="*/ 806 w 806"/>
                <a:gd name="T9" fmla="*/ 48 h 580"/>
                <a:gd name="T10" fmla="*/ 276 w 806"/>
                <a:gd name="T11" fmla="*/ 580 h 580"/>
                <a:gd name="T12" fmla="*/ 276 w 80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80">
                  <a:moveTo>
                    <a:pt x="276" y="580"/>
                  </a:moveTo>
                  <a:lnTo>
                    <a:pt x="0" y="302"/>
                  </a:lnTo>
                  <a:lnTo>
                    <a:pt x="28" y="196"/>
                  </a:lnTo>
                  <a:lnTo>
                    <a:pt x="760" y="0"/>
                  </a:lnTo>
                  <a:lnTo>
                    <a:pt x="806" y="48"/>
                  </a:lnTo>
                  <a:lnTo>
                    <a:pt x="276" y="580"/>
                  </a:lnTo>
                  <a:lnTo>
                    <a:pt x="276" y="5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5030788" y="2420938"/>
              <a:ext cx="1282700" cy="917575"/>
            </a:xfrm>
            <a:custGeom>
              <a:avLst/>
              <a:gdLst>
                <a:gd name="T0" fmla="*/ 530 w 808"/>
                <a:gd name="T1" fmla="*/ 0 h 578"/>
                <a:gd name="T2" fmla="*/ 808 w 808"/>
                <a:gd name="T3" fmla="*/ 276 h 578"/>
                <a:gd name="T4" fmla="*/ 778 w 808"/>
                <a:gd name="T5" fmla="*/ 382 h 578"/>
                <a:gd name="T6" fmla="*/ 48 w 808"/>
                <a:gd name="T7" fmla="*/ 578 h 578"/>
                <a:gd name="T8" fmla="*/ 0 w 808"/>
                <a:gd name="T9" fmla="*/ 530 h 578"/>
                <a:gd name="T10" fmla="*/ 530 w 808"/>
                <a:gd name="T11" fmla="*/ 0 h 578"/>
                <a:gd name="T12" fmla="*/ 530 w 808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78">
                  <a:moveTo>
                    <a:pt x="530" y="0"/>
                  </a:moveTo>
                  <a:lnTo>
                    <a:pt x="808" y="276"/>
                  </a:lnTo>
                  <a:lnTo>
                    <a:pt x="778" y="382"/>
                  </a:lnTo>
                  <a:lnTo>
                    <a:pt x="48" y="578"/>
                  </a:lnTo>
                  <a:lnTo>
                    <a:pt x="0" y="530"/>
                  </a:lnTo>
                  <a:lnTo>
                    <a:pt x="530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3500438" y="1982788"/>
              <a:ext cx="917575" cy="1279525"/>
            </a:xfrm>
            <a:custGeom>
              <a:avLst/>
              <a:gdLst>
                <a:gd name="T0" fmla="*/ 0 w 578"/>
                <a:gd name="T1" fmla="*/ 276 h 806"/>
                <a:gd name="T2" fmla="*/ 276 w 578"/>
                <a:gd name="T3" fmla="*/ 0 h 806"/>
                <a:gd name="T4" fmla="*/ 382 w 578"/>
                <a:gd name="T5" fmla="*/ 28 h 806"/>
                <a:gd name="T6" fmla="*/ 578 w 578"/>
                <a:gd name="T7" fmla="*/ 758 h 806"/>
                <a:gd name="T8" fmla="*/ 530 w 578"/>
                <a:gd name="T9" fmla="*/ 806 h 806"/>
                <a:gd name="T10" fmla="*/ 0 w 578"/>
                <a:gd name="T11" fmla="*/ 276 h 806"/>
                <a:gd name="T12" fmla="*/ 0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0" y="276"/>
                  </a:moveTo>
                  <a:lnTo>
                    <a:pt x="276" y="0"/>
                  </a:lnTo>
                  <a:lnTo>
                    <a:pt x="382" y="28"/>
                  </a:lnTo>
                  <a:lnTo>
                    <a:pt x="578" y="758"/>
                  </a:lnTo>
                  <a:lnTo>
                    <a:pt x="530" y="806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3868738" y="2386013"/>
              <a:ext cx="12700" cy="22225"/>
            </a:xfrm>
            <a:custGeom>
              <a:avLst/>
              <a:gdLst>
                <a:gd name="T0" fmla="*/ 0 w 8"/>
                <a:gd name="T1" fmla="*/ 6 h 14"/>
                <a:gd name="T2" fmla="*/ 0 w 8"/>
                <a:gd name="T3" fmla="*/ 6 h 14"/>
                <a:gd name="T4" fmla="*/ 0 w 8"/>
                <a:gd name="T5" fmla="*/ 10 h 14"/>
                <a:gd name="T6" fmla="*/ 2 w 8"/>
                <a:gd name="T7" fmla="*/ 12 h 14"/>
                <a:gd name="T8" fmla="*/ 8 w 8"/>
                <a:gd name="T9" fmla="*/ 14 h 14"/>
                <a:gd name="T10" fmla="*/ 8 w 8"/>
                <a:gd name="T11" fmla="*/ 0 h 14"/>
                <a:gd name="T12" fmla="*/ 8 w 8"/>
                <a:gd name="T13" fmla="*/ 0 h 14"/>
                <a:gd name="T14" fmla="*/ 2 w 8"/>
                <a:gd name="T15" fmla="*/ 2 h 14"/>
                <a:gd name="T16" fmla="*/ 2 w 8"/>
                <a:gd name="T17" fmla="*/ 2 h 14"/>
                <a:gd name="T18" fmla="*/ 2 w 8"/>
                <a:gd name="T19" fmla="*/ 4 h 14"/>
                <a:gd name="T20" fmla="*/ 0 w 8"/>
                <a:gd name="T21" fmla="*/ 6 h 14"/>
                <a:gd name="T22" fmla="*/ 0 w 8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3890963" y="2424113"/>
              <a:ext cx="15875" cy="25400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0 w 10"/>
                <a:gd name="T5" fmla="*/ 16 h 16"/>
                <a:gd name="T6" fmla="*/ 4 w 10"/>
                <a:gd name="T7" fmla="*/ 16 h 16"/>
                <a:gd name="T8" fmla="*/ 8 w 10"/>
                <a:gd name="T9" fmla="*/ 14 h 16"/>
                <a:gd name="T10" fmla="*/ 8 w 10"/>
                <a:gd name="T11" fmla="*/ 14 h 16"/>
                <a:gd name="T12" fmla="*/ 10 w 10"/>
                <a:gd name="T13" fmla="*/ 12 h 16"/>
                <a:gd name="T14" fmla="*/ 10 w 10"/>
                <a:gd name="T15" fmla="*/ 8 h 16"/>
                <a:gd name="T16" fmla="*/ 10 w 10"/>
                <a:gd name="T17" fmla="*/ 8 h 16"/>
                <a:gd name="T18" fmla="*/ 10 w 10"/>
                <a:gd name="T19" fmla="*/ 6 h 16"/>
                <a:gd name="T20" fmla="*/ 8 w 10"/>
                <a:gd name="T21" fmla="*/ 4 h 16"/>
                <a:gd name="T22" fmla="*/ 0 w 10"/>
                <a:gd name="T23" fmla="*/ 0 h 16"/>
                <a:gd name="T24" fmla="*/ 0 w 1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3840163" y="2239963"/>
              <a:ext cx="98425" cy="53975"/>
            </a:xfrm>
            <a:custGeom>
              <a:avLst/>
              <a:gdLst>
                <a:gd name="T0" fmla="*/ 48 w 62"/>
                <a:gd name="T1" fmla="*/ 34 h 34"/>
                <a:gd name="T2" fmla="*/ 48 w 62"/>
                <a:gd name="T3" fmla="*/ 34 h 34"/>
                <a:gd name="T4" fmla="*/ 48 w 62"/>
                <a:gd name="T5" fmla="*/ 34 h 34"/>
                <a:gd name="T6" fmla="*/ 48 w 62"/>
                <a:gd name="T7" fmla="*/ 34 h 34"/>
                <a:gd name="T8" fmla="*/ 60 w 62"/>
                <a:gd name="T9" fmla="*/ 16 h 34"/>
                <a:gd name="T10" fmla="*/ 60 w 62"/>
                <a:gd name="T11" fmla="*/ 16 h 34"/>
                <a:gd name="T12" fmla="*/ 62 w 62"/>
                <a:gd name="T13" fmla="*/ 10 h 34"/>
                <a:gd name="T14" fmla="*/ 60 w 62"/>
                <a:gd name="T15" fmla="*/ 8 h 34"/>
                <a:gd name="T16" fmla="*/ 58 w 62"/>
                <a:gd name="T17" fmla="*/ 4 h 34"/>
                <a:gd name="T18" fmla="*/ 54 w 62"/>
                <a:gd name="T19" fmla="*/ 2 h 34"/>
                <a:gd name="T20" fmla="*/ 42 w 62"/>
                <a:gd name="T21" fmla="*/ 2 h 34"/>
                <a:gd name="T22" fmla="*/ 30 w 62"/>
                <a:gd name="T23" fmla="*/ 0 h 34"/>
                <a:gd name="T24" fmla="*/ 30 w 62"/>
                <a:gd name="T25" fmla="*/ 0 h 34"/>
                <a:gd name="T26" fmla="*/ 18 w 62"/>
                <a:gd name="T27" fmla="*/ 2 h 34"/>
                <a:gd name="T28" fmla="*/ 8 w 62"/>
                <a:gd name="T29" fmla="*/ 2 h 34"/>
                <a:gd name="T30" fmla="*/ 4 w 62"/>
                <a:gd name="T31" fmla="*/ 4 h 34"/>
                <a:gd name="T32" fmla="*/ 0 w 62"/>
                <a:gd name="T33" fmla="*/ 6 h 34"/>
                <a:gd name="T34" fmla="*/ 0 w 62"/>
                <a:gd name="T35" fmla="*/ 10 h 34"/>
                <a:gd name="T36" fmla="*/ 2 w 62"/>
                <a:gd name="T37" fmla="*/ 16 h 34"/>
                <a:gd name="T38" fmla="*/ 2 w 62"/>
                <a:gd name="T39" fmla="*/ 16 h 34"/>
                <a:gd name="T40" fmla="*/ 12 w 62"/>
                <a:gd name="T41" fmla="*/ 34 h 34"/>
                <a:gd name="T42" fmla="*/ 12 w 62"/>
                <a:gd name="T43" fmla="*/ 34 h 34"/>
                <a:gd name="T44" fmla="*/ 14 w 62"/>
                <a:gd name="T45" fmla="*/ 34 h 34"/>
                <a:gd name="T46" fmla="*/ 48 w 62"/>
                <a:gd name="T47" fmla="*/ 34 h 34"/>
                <a:gd name="T48" fmla="*/ 48 w 62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4"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3786188" y="2306638"/>
              <a:ext cx="206375" cy="209550"/>
            </a:xfrm>
            <a:custGeom>
              <a:avLst/>
              <a:gdLst>
                <a:gd name="T0" fmla="*/ 80 w 130"/>
                <a:gd name="T1" fmla="*/ 92 h 132"/>
                <a:gd name="T2" fmla="*/ 66 w 130"/>
                <a:gd name="T3" fmla="*/ 98 h 132"/>
                <a:gd name="T4" fmla="*/ 60 w 130"/>
                <a:gd name="T5" fmla="*/ 106 h 132"/>
                <a:gd name="T6" fmla="*/ 60 w 130"/>
                <a:gd name="T7" fmla="*/ 98 h 132"/>
                <a:gd name="T8" fmla="*/ 48 w 130"/>
                <a:gd name="T9" fmla="*/ 94 h 132"/>
                <a:gd name="T10" fmla="*/ 42 w 130"/>
                <a:gd name="T11" fmla="*/ 84 h 132"/>
                <a:gd name="T12" fmla="*/ 50 w 130"/>
                <a:gd name="T13" fmla="*/ 82 h 132"/>
                <a:gd name="T14" fmla="*/ 58 w 130"/>
                <a:gd name="T15" fmla="*/ 90 h 132"/>
                <a:gd name="T16" fmla="*/ 60 w 130"/>
                <a:gd name="T17" fmla="*/ 74 h 132"/>
                <a:gd name="T18" fmla="*/ 52 w 130"/>
                <a:gd name="T19" fmla="*/ 72 h 132"/>
                <a:gd name="T20" fmla="*/ 46 w 130"/>
                <a:gd name="T21" fmla="*/ 68 h 132"/>
                <a:gd name="T22" fmla="*/ 44 w 130"/>
                <a:gd name="T23" fmla="*/ 58 h 132"/>
                <a:gd name="T24" fmla="*/ 44 w 130"/>
                <a:gd name="T25" fmla="*/ 52 h 132"/>
                <a:gd name="T26" fmla="*/ 54 w 130"/>
                <a:gd name="T27" fmla="*/ 44 h 132"/>
                <a:gd name="T28" fmla="*/ 60 w 130"/>
                <a:gd name="T29" fmla="*/ 36 h 132"/>
                <a:gd name="T30" fmla="*/ 66 w 130"/>
                <a:gd name="T31" fmla="*/ 42 h 132"/>
                <a:gd name="T32" fmla="*/ 72 w 130"/>
                <a:gd name="T33" fmla="*/ 44 h 132"/>
                <a:gd name="T34" fmla="*/ 80 w 130"/>
                <a:gd name="T35" fmla="*/ 50 h 132"/>
                <a:gd name="T36" fmla="*/ 74 w 130"/>
                <a:gd name="T37" fmla="*/ 56 h 132"/>
                <a:gd name="T38" fmla="*/ 72 w 130"/>
                <a:gd name="T39" fmla="*/ 52 h 132"/>
                <a:gd name="T40" fmla="*/ 66 w 130"/>
                <a:gd name="T41" fmla="*/ 64 h 132"/>
                <a:gd name="T42" fmla="*/ 78 w 130"/>
                <a:gd name="T43" fmla="*/ 68 h 132"/>
                <a:gd name="T44" fmla="*/ 82 w 130"/>
                <a:gd name="T45" fmla="*/ 72 h 132"/>
                <a:gd name="T46" fmla="*/ 84 w 130"/>
                <a:gd name="T47" fmla="*/ 76 h 132"/>
                <a:gd name="T48" fmla="*/ 84 w 130"/>
                <a:gd name="T49" fmla="*/ 82 h 132"/>
                <a:gd name="T50" fmla="*/ 80 w 130"/>
                <a:gd name="T51" fmla="*/ 92 h 132"/>
                <a:gd name="T52" fmla="*/ 86 w 130"/>
                <a:gd name="T53" fmla="*/ 2 h 132"/>
                <a:gd name="T54" fmla="*/ 84 w 130"/>
                <a:gd name="T55" fmla="*/ 4 h 132"/>
                <a:gd name="T56" fmla="*/ 48 w 130"/>
                <a:gd name="T57" fmla="*/ 6 h 132"/>
                <a:gd name="T58" fmla="*/ 46 w 130"/>
                <a:gd name="T59" fmla="*/ 4 h 132"/>
                <a:gd name="T60" fmla="*/ 44 w 130"/>
                <a:gd name="T61" fmla="*/ 0 h 132"/>
                <a:gd name="T62" fmla="*/ 26 w 130"/>
                <a:gd name="T63" fmla="*/ 16 h 132"/>
                <a:gd name="T64" fmla="*/ 12 w 130"/>
                <a:gd name="T65" fmla="*/ 36 h 132"/>
                <a:gd name="T66" fmla="*/ 2 w 130"/>
                <a:gd name="T67" fmla="*/ 60 h 132"/>
                <a:gd name="T68" fmla="*/ 0 w 130"/>
                <a:gd name="T69" fmla="*/ 84 h 132"/>
                <a:gd name="T70" fmla="*/ 0 w 130"/>
                <a:gd name="T71" fmla="*/ 96 h 132"/>
                <a:gd name="T72" fmla="*/ 10 w 130"/>
                <a:gd name="T73" fmla="*/ 116 h 132"/>
                <a:gd name="T74" fmla="*/ 28 w 130"/>
                <a:gd name="T75" fmla="*/ 128 h 132"/>
                <a:gd name="T76" fmla="*/ 52 w 130"/>
                <a:gd name="T77" fmla="*/ 132 h 132"/>
                <a:gd name="T78" fmla="*/ 64 w 130"/>
                <a:gd name="T79" fmla="*/ 132 h 132"/>
                <a:gd name="T80" fmla="*/ 90 w 130"/>
                <a:gd name="T81" fmla="*/ 130 h 132"/>
                <a:gd name="T82" fmla="*/ 110 w 130"/>
                <a:gd name="T83" fmla="*/ 122 h 132"/>
                <a:gd name="T84" fmla="*/ 124 w 130"/>
                <a:gd name="T85" fmla="*/ 108 h 132"/>
                <a:gd name="T86" fmla="*/ 130 w 130"/>
                <a:gd name="T87" fmla="*/ 84 h 132"/>
                <a:gd name="T88" fmla="*/ 128 w 130"/>
                <a:gd name="T89" fmla="*/ 72 h 132"/>
                <a:gd name="T90" fmla="*/ 122 w 130"/>
                <a:gd name="T91" fmla="*/ 48 h 132"/>
                <a:gd name="T92" fmla="*/ 110 w 130"/>
                <a:gd name="T93" fmla="*/ 26 h 132"/>
                <a:gd name="T94" fmla="*/ 94 w 130"/>
                <a:gd name="T95" fmla="*/ 8 h 132"/>
                <a:gd name="T96" fmla="*/ 86 w 130"/>
                <a:gd name="T9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2">
                  <a:moveTo>
                    <a:pt x="80" y="92"/>
                  </a:moveTo>
                  <a:lnTo>
                    <a:pt x="80" y="92"/>
                  </a:lnTo>
                  <a:lnTo>
                    <a:pt x="74" y="96"/>
                  </a:lnTo>
                  <a:lnTo>
                    <a:pt x="66" y="98"/>
                  </a:lnTo>
                  <a:lnTo>
                    <a:pt x="66" y="106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4" y="96"/>
                  </a:lnTo>
                  <a:lnTo>
                    <a:pt x="48" y="94"/>
                  </a:lnTo>
                  <a:lnTo>
                    <a:pt x="44" y="90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4" y="88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2" y="7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64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2" y="44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66" y="50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76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8"/>
                  </a:lnTo>
                  <a:lnTo>
                    <a:pt x="80" y="92"/>
                  </a:lnTo>
                  <a:lnTo>
                    <a:pt x="80" y="92"/>
                  </a:lnTo>
                  <a:close/>
                  <a:moveTo>
                    <a:pt x="86" y="2"/>
                  </a:moveTo>
                  <a:lnTo>
                    <a:pt x="86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4" y="108"/>
                  </a:lnTo>
                  <a:lnTo>
                    <a:pt x="10" y="116"/>
                  </a:lnTo>
                  <a:lnTo>
                    <a:pt x="18" y="122"/>
                  </a:lnTo>
                  <a:lnTo>
                    <a:pt x="28" y="128"/>
                  </a:lnTo>
                  <a:lnTo>
                    <a:pt x="38" y="130"/>
                  </a:lnTo>
                  <a:lnTo>
                    <a:pt x="52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8" y="132"/>
                  </a:lnTo>
                  <a:lnTo>
                    <a:pt x="90" y="130"/>
                  </a:lnTo>
                  <a:lnTo>
                    <a:pt x="102" y="128"/>
                  </a:lnTo>
                  <a:lnTo>
                    <a:pt x="110" y="122"/>
                  </a:lnTo>
                  <a:lnTo>
                    <a:pt x="118" y="116"/>
                  </a:lnTo>
                  <a:lnTo>
                    <a:pt x="124" y="108"/>
                  </a:lnTo>
                  <a:lnTo>
                    <a:pt x="128" y="9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72"/>
                  </a:lnTo>
                  <a:lnTo>
                    <a:pt x="126" y="60"/>
                  </a:lnTo>
                  <a:lnTo>
                    <a:pt x="122" y="48"/>
                  </a:lnTo>
                  <a:lnTo>
                    <a:pt x="116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4" y="8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5894388" y="2681288"/>
              <a:ext cx="6350" cy="31750"/>
            </a:xfrm>
            <a:custGeom>
              <a:avLst/>
              <a:gdLst>
                <a:gd name="T0" fmla="*/ 4 w 4"/>
                <a:gd name="T1" fmla="*/ 18 h 20"/>
                <a:gd name="T2" fmla="*/ 4 w 4"/>
                <a:gd name="T3" fmla="*/ 18 h 20"/>
                <a:gd name="T4" fmla="*/ 4 w 4"/>
                <a:gd name="T5" fmla="*/ 20 h 20"/>
                <a:gd name="T6" fmla="*/ 2 w 4"/>
                <a:gd name="T7" fmla="*/ 20 h 20"/>
                <a:gd name="T8" fmla="*/ 2 w 4"/>
                <a:gd name="T9" fmla="*/ 20 h 20"/>
                <a:gd name="T10" fmla="*/ 2 w 4"/>
                <a:gd name="T11" fmla="*/ 20 h 20"/>
                <a:gd name="T12" fmla="*/ 0 w 4"/>
                <a:gd name="T13" fmla="*/ 20 h 20"/>
                <a:gd name="T14" fmla="*/ 0 w 4"/>
                <a:gd name="T15" fmla="*/ 18 h 20"/>
                <a:gd name="T16" fmla="*/ 0 w 4"/>
                <a:gd name="T17" fmla="*/ 2 h 20"/>
                <a:gd name="T18" fmla="*/ 0 w 4"/>
                <a:gd name="T19" fmla="*/ 2 h 20"/>
                <a:gd name="T20" fmla="*/ 0 w 4"/>
                <a:gd name="T21" fmla="*/ 0 h 20"/>
                <a:gd name="T22" fmla="*/ 2 w 4"/>
                <a:gd name="T23" fmla="*/ 0 h 20"/>
                <a:gd name="T24" fmla="*/ 2 w 4"/>
                <a:gd name="T25" fmla="*/ 0 h 20"/>
                <a:gd name="T26" fmla="*/ 2 w 4"/>
                <a:gd name="T27" fmla="*/ 0 h 20"/>
                <a:gd name="T28" fmla="*/ 4 w 4"/>
                <a:gd name="T29" fmla="*/ 0 h 20"/>
                <a:gd name="T30" fmla="*/ 4 w 4"/>
                <a:gd name="T31" fmla="*/ 2 h 20"/>
                <a:gd name="T32" fmla="*/ 4 w 4"/>
                <a:gd name="T33" fmla="*/ 18 h 20"/>
                <a:gd name="T34" fmla="*/ 4 w 4"/>
                <a:gd name="T3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5789613" y="2728913"/>
              <a:ext cx="28575" cy="25400"/>
            </a:xfrm>
            <a:custGeom>
              <a:avLst/>
              <a:gdLst>
                <a:gd name="T0" fmla="*/ 16 w 18"/>
                <a:gd name="T1" fmla="*/ 12 h 16"/>
                <a:gd name="T2" fmla="*/ 16 w 18"/>
                <a:gd name="T3" fmla="*/ 12 h 16"/>
                <a:gd name="T4" fmla="*/ 18 w 18"/>
                <a:gd name="T5" fmla="*/ 14 h 16"/>
                <a:gd name="T6" fmla="*/ 16 w 18"/>
                <a:gd name="T7" fmla="*/ 16 h 16"/>
                <a:gd name="T8" fmla="*/ 16 w 18"/>
                <a:gd name="T9" fmla="*/ 16 h 16"/>
                <a:gd name="T10" fmla="*/ 16 w 18"/>
                <a:gd name="T11" fmla="*/ 16 h 16"/>
                <a:gd name="T12" fmla="*/ 14 w 18"/>
                <a:gd name="T13" fmla="*/ 16 h 16"/>
                <a:gd name="T14" fmla="*/ 14 w 18"/>
                <a:gd name="T15" fmla="*/ 16 h 16"/>
                <a:gd name="T16" fmla="*/ 2 w 18"/>
                <a:gd name="T17" fmla="*/ 6 h 16"/>
                <a:gd name="T18" fmla="*/ 2 w 18"/>
                <a:gd name="T19" fmla="*/ 6 h 16"/>
                <a:gd name="T20" fmla="*/ 0 w 18"/>
                <a:gd name="T21" fmla="*/ 4 h 16"/>
                <a:gd name="T22" fmla="*/ 2 w 18"/>
                <a:gd name="T23" fmla="*/ 2 h 16"/>
                <a:gd name="T24" fmla="*/ 2 w 18"/>
                <a:gd name="T25" fmla="*/ 2 h 16"/>
                <a:gd name="T26" fmla="*/ 2 w 18"/>
                <a:gd name="T27" fmla="*/ 2 h 16"/>
                <a:gd name="T28" fmla="*/ 4 w 18"/>
                <a:gd name="T29" fmla="*/ 0 h 16"/>
                <a:gd name="T30" fmla="*/ 4 w 18"/>
                <a:gd name="T31" fmla="*/ 2 h 16"/>
                <a:gd name="T32" fmla="*/ 16 w 18"/>
                <a:gd name="T33" fmla="*/ 12 h 16"/>
                <a:gd name="T34" fmla="*/ 16 w 18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16" y="12"/>
                  </a:moveTo>
                  <a:lnTo>
                    <a:pt x="16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5757863" y="2836863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20 w 20"/>
                <a:gd name="T5" fmla="*/ 0 h 8"/>
                <a:gd name="T6" fmla="*/ 20 w 20"/>
                <a:gd name="T7" fmla="*/ 2 h 8"/>
                <a:gd name="T8" fmla="*/ 20 w 20"/>
                <a:gd name="T9" fmla="*/ 2 h 8"/>
                <a:gd name="T10" fmla="*/ 20 w 20"/>
                <a:gd name="T11" fmla="*/ 2 h 8"/>
                <a:gd name="T12" fmla="*/ 20 w 20"/>
                <a:gd name="T13" fmla="*/ 4 h 8"/>
                <a:gd name="T14" fmla="*/ 18 w 20"/>
                <a:gd name="T15" fmla="*/ 6 h 8"/>
                <a:gd name="T16" fmla="*/ 4 w 20"/>
                <a:gd name="T17" fmla="*/ 8 h 8"/>
                <a:gd name="T18" fmla="*/ 4 w 20"/>
                <a:gd name="T19" fmla="*/ 8 h 8"/>
                <a:gd name="T20" fmla="*/ 2 w 20"/>
                <a:gd name="T21" fmla="*/ 6 h 8"/>
                <a:gd name="T22" fmla="*/ 0 w 20"/>
                <a:gd name="T23" fmla="*/ 4 h 8"/>
                <a:gd name="T24" fmla="*/ 0 w 20"/>
                <a:gd name="T25" fmla="*/ 4 h 8"/>
                <a:gd name="T26" fmla="*/ 0 w 20"/>
                <a:gd name="T27" fmla="*/ 4 h 8"/>
                <a:gd name="T28" fmla="*/ 2 w 20"/>
                <a:gd name="T29" fmla="*/ 2 h 8"/>
                <a:gd name="T30" fmla="*/ 2 w 20"/>
                <a:gd name="T31" fmla="*/ 2 h 8"/>
                <a:gd name="T32" fmla="*/ 18 w 20"/>
                <a:gd name="T33" fmla="*/ 0 h 8"/>
                <a:gd name="T34" fmla="*/ 18 w 2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6015038" y="2830513"/>
              <a:ext cx="31750" cy="9525"/>
            </a:xfrm>
            <a:custGeom>
              <a:avLst/>
              <a:gdLst>
                <a:gd name="T0" fmla="*/ 2 w 20"/>
                <a:gd name="T1" fmla="*/ 4 h 6"/>
                <a:gd name="T2" fmla="*/ 2 w 20"/>
                <a:gd name="T3" fmla="*/ 4 h 6"/>
                <a:gd name="T4" fmla="*/ 0 w 20"/>
                <a:gd name="T5" fmla="*/ 4 h 6"/>
                <a:gd name="T6" fmla="*/ 0 w 20"/>
                <a:gd name="T7" fmla="*/ 2 h 6"/>
                <a:gd name="T8" fmla="*/ 0 w 20"/>
                <a:gd name="T9" fmla="*/ 2 h 6"/>
                <a:gd name="T10" fmla="*/ 0 w 20"/>
                <a:gd name="T11" fmla="*/ 2 h 6"/>
                <a:gd name="T12" fmla="*/ 0 w 20"/>
                <a:gd name="T13" fmla="*/ 0 h 6"/>
                <a:gd name="T14" fmla="*/ 2 w 20"/>
                <a:gd name="T15" fmla="*/ 0 h 6"/>
                <a:gd name="T16" fmla="*/ 18 w 20"/>
                <a:gd name="T17" fmla="*/ 2 h 6"/>
                <a:gd name="T18" fmla="*/ 18 w 20"/>
                <a:gd name="T19" fmla="*/ 2 h 6"/>
                <a:gd name="T20" fmla="*/ 18 w 20"/>
                <a:gd name="T21" fmla="*/ 2 h 6"/>
                <a:gd name="T22" fmla="*/ 20 w 20"/>
                <a:gd name="T23" fmla="*/ 4 h 6"/>
                <a:gd name="T24" fmla="*/ 20 w 20"/>
                <a:gd name="T25" fmla="*/ 4 h 6"/>
                <a:gd name="T26" fmla="*/ 20 w 20"/>
                <a:gd name="T27" fmla="*/ 4 h 6"/>
                <a:gd name="T28" fmla="*/ 18 w 20"/>
                <a:gd name="T29" fmla="*/ 6 h 6"/>
                <a:gd name="T30" fmla="*/ 16 w 20"/>
                <a:gd name="T31" fmla="*/ 6 h 6"/>
                <a:gd name="T32" fmla="*/ 2 w 20"/>
                <a:gd name="T33" fmla="*/ 4 h 6"/>
                <a:gd name="T34" fmla="*/ 2 w 20"/>
                <a:gd name="T3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6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5983288" y="2725738"/>
              <a:ext cx="25400" cy="22225"/>
            </a:xfrm>
            <a:custGeom>
              <a:avLst/>
              <a:gdLst>
                <a:gd name="T0" fmla="*/ 4 w 16"/>
                <a:gd name="T1" fmla="*/ 14 h 14"/>
                <a:gd name="T2" fmla="*/ 4 w 16"/>
                <a:gd name="T3" fmla="*/ 14 h 14"/>
                <a:gd name="T4" fmla="*/ 2 w 16"/>
                <a:gd name="T5" fmla="*/ 14 h 14"/>
                <a:gd name="T6" fmla="*/ 0 w 16"/>
                <a:gd name="T7" fmla="*/ 14 h 14"/>
                <a:gd name="T8" fmla="*/ 0 w 16"/>
                <a:gd name="T9" fmla="*/ 14 h 14"/>
                <a:gd name="T10" fmla="*/ 0 w 16"/>
                <a:gd name="T11" fmla="*/ 14 h 14"/>
                <a:gd name="T12" fmla="*/ 0 w 16"/>
                <a:gd name="T13" fmla="*/ 12 h 14"/>
                <a:gd name="T14" fmla="*/ 0 w 16"/>
                <a:gd name="T15" fmla="*/ 10 h 14"/>
                <a:gd name="T16" fmla="*/ 12 w 16"/>
                <a:gd name="T17" fmla="*/ 0 h 14"/>
                <a:gd name="T18" fmla="*/ 12 w 16"/>
                <a:gd name="T19" fmla="*/ 0 h 14"/>
                <a:gd name="T20" fmla="*/ 12 w 16"/>
                <a:gd name="T21" fmla="*/ 0 h 14"/>
                <a:gd name="T22" fmla="*/ 14 w 16"/>
                <a:gd name="T23" fmla="*/ 0 h 14"/>
                <a:gd name="T24" fmla="*/ 14 w 16"/>
                <a:gd name="T25" fmla="*/ 0 h 14"/>
                <a:gd name="T26" fmla="*/ 14 w 16"/>
                <a:gd name="T27" fmla="*/ 0 h 14"/>
                <a:gd name="T28" fmla="*/ 16 w 16"/>
                <a:gd name="T29" fmla="*/ 2 h 14"/>
                <a:gd name="T30" fmla="*/ 14 w 16"/>
                <a:gd name="T31" fmla="*/ 4 h 14"/>
                <a:gd name="T32" fmla="*/ 4 w 16"/>
                <a:gd name="T33" fmla="*/ 14 h 14"/>
                <a:gd name="T34" fmla="*/ 4 w 16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4" y="14"/>
                  </a:move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/>
          </p:nvSpPr>
          <p:spPr bwMode="auto">
            <a:xfrm>
              <a:off x="5808663" y="2725738"/>
              <a:ext cx="177800" cy="247650"/>
            </a:xfrm>
            <a:custGeom>
              <a:avLst/>
              <a:gdLst>
                <a:gd name="T0" fmla="*/ 74 w 112"/>
                <a:gd name="T1" fmla="*/ 132 h 156"/>
                <a:gd name="T2" fmla="*/ 72 w 112"/>
                <a:gd name="T3" fmla="*/ 136 h 156"/>
                <a:gd name="T4" fmla="*/ 42 w 112"/>
                <a:gd name="T5" fmla="*/ 138 h 156"/>
                <a:gd name="T6" fmla="*/ 40 w 112"/>
                <a:gd name="T7" fmla="*/ 136 h 156"/>
                <a:gd name="T8" fmla="*/ 38 w 112"/>
                <a:gd name="T9" fmla="*/ 132 h 156"/>
                <a:gd name="T10" fmla="*/ 74 w 112"/>
                <a:gd name="T11" fmla="*/ 118 h 156"/>
                <a:gd name="T12" fmla="*/ 74 w 112"/>
                <a:gd name="T13" fmla="*/ 132 h 156"/>
                <a:gd name="T14" fmla="*/ 36 w 112"/>
                <a:gd name="T15" fmla="*/ 28 h 156"/>
                <a:gd name="T16" fmla="*/ 26 w 112"/>
                <a:gd name="T17" fmla="*/ 40 h 156"/>
                <a:gd name="T18" fmla="*/ 22 w 112"/>
                <a:gd name="T19" fmla="*/ 56 h 156"/>
                <a:gd name="T20" fmla="*/ 22 w 112"/>
                <a:gd name="T21" fmla="*/ 64 h 156"/>
                <a:gd name="T22" fmla="*/ 28 w 112"/>
                <a:gd name="T23" fmla="*/ 76 h 156"/>
                <a:gd name="T24" fmla="*/ 34 w 112"/>
                <a:gd name="T25" fmla="*/ 82 h 156"/>
                <a:gd name="T26" fmla="*/ 34 w 112"/>
                <a:gd name="T27" fmla="*/ 86 h 156"/>
                <a:gd name="T28" fmla="*/ 34 w 112"/>
                <a:gd name="T29" fmla="*/ 86 h 156"/>
                <a:gd name="T30" fmla="*/ 30 w 112"/>
                <a:gd name="T31" fmla="*/ 86 h 156"/>
                <a:gd name="T32" fmla="*/ 24 w 112"/>
                <a:gd name="T33" fmla="*/ 80 h 156"/>
                <a:gd name="T34" fmla="*/ 18 w 112"/>
                <a:gd name="T35" fmla="*/ 64 h 156"/>
                <a:gd name="T36" fmla="*/ 16 w 112"/>
                <a:gd name="T37" fmla="*/ 56 h 156"/>
                <a:gd name="T38" fmla="*/ 20 w 112"/>
                <a:gd name="T39" fmla="*/ 38 h 156"/>
                <a:gd name="T40" fmla="*/ 32 w 112"/>
                <a:gd name="T41" fmla="*/ 24 h 156"/>
                <a:gd name="T42" fmla="*/ 34 w 112"/>
                <a:gd name="T43" fmla="*/ 24 h 156"/>
                <a:gd name="T44" fmla="*/ 36 w 112"/>
                <a:gd name="T45" fmla="*/ 24 h 156"/>
                <a:gd name="T46" fmla="*/ 36 w 112"/>
                <a:gd name="T47" fmla="*/ 26 h 156"/>
                <a:gd name="T48" fmla="*/ 36 w 112"/>
                <a:gd name="T49" fmla="*/ 28 h 156"/>
                <a:gd name="T50" fmla="*/ 112 w 112"/>
                <a:gd name="T51" fmla="*/ 56 h 156"/>
                <a:gd name="T52" fmla="*/ 108 w 112"/>
                <a:gd name="T53" fmla="*/ 34 h 156"/>
                <a:gd name="T54" fmla="*/ 96 w 112"/>
                <a:gd name="T55" fmla="*/ 16 h 156"/>
                <a:gd name="T56" fmla="*/ 78 w 112"/>
                <a:gd name="T57" fmla="*/ 4 h 156"/>
                <a:gd name="T58" fmla="*/ 56 w 112"/>
                <a:gd name="T59" fmla="*/ 0 h 156"/>
                <a:gd name="T60" fmla="*/ 44 w 112"/>
                <a:gd name="T61" fmla="*/ 2 h 156"/>
                <a:gd name="T62" fmla="*/ 26 w 112"/>
                <a:gd name="T63" fmla="*/ 10 h 156"/>
                <a:gd name="T64" fmla="*/ 10 w 112"/>
                <a:gd name="T65" fmla="*/ 24 h 156"/>
                <a:gd name="T66" fmla="*/ 2 w 112"/>
                <a:gd name="T67" fmla="*/ 44 h 156"/>
                <a:gd name="T68" fmla="*/ 0 w 112"/>
                <a:gd name="T69" fmla="*/ 56 h 156"/>
                <a:gd name="T70" fmla="*/ 2 w 112"/>
                <a:gd name="T71" fmla="*/ 72 h 156"/>
                <a:gd name="T72" fmla="*/ 20 w 112"/>
                <a:gd name="T73" fmla="*/ 98 h 156"/>
                <a:gd name="T74" fmla="*/ 34 w 112"/>
                <a:gd name="T75" fmla="*/ 118 h 156"/>
                <a:gd name="T76" fmla="*/ 34 w 112"/>
                <a:gd name="T77" fmla="*/ 132 h 156"/>
                <a:gd name="T78" fmla="*/ 36 w 112"/>
                <a:gd name="T79" fmla="*/ 140 h 156"/>
                <a:gd name="T80" fmla="*/ 42 w 112"/>
                <a:gd name="T81" fmla="*/ 142 h 156"/>
                <a:gd name="T82" fmla="*/ 42 w 112"/>
                <a:gd name="T83" fmla="*/ 146 h 156"/>
                <a:gd name="T84" fmla="*/ 48 w 112"/>
                <a:gd name="T85" fmla="*/ 152 h 156"/>
                <a:gd name="T86" fmla="*/ 60 w 112"/>
                <a:gd name="T87" fmla="*/ 156 h 156"/>
                <a:gd name="T88" fmla="*/ 66 w 112"/>
                <a:gd name="T89" fmla="*/ 152 h 156"/>
                <a:gd name="T90" fmla="*/ 70 w 112"/>
                <a:gd name="T91" fmla="*/ 146 h 156"/>
                <a:gd name="T92" fmla="*/ 70 w 112"/>
                <a:gd name="T93" fmla="*/ 142 h 156"/>
                <a:gd name="T94" fmla="*/ 76 w 112"/>
                <a:gd name="T95" fmla="*/ 140 h 156"/>
                <a:gd name="T96" fmla="*/ 78 w 112"/>
                <a:gd name="T97" fmla="*/ 132 h 156"/>
                <a:gd name="T98" fmla="*/ 78 w 112"/>
                <a:gd name="T99" fmla="*/ 106 h 156"/>
                <a:gd name="T100" fmla="*/ 92 w 112"/>
                <a:gd name="T101" fmla="*/ 98 h 156"/>
                <a:gd name="T102" fmla="*/ 110 w 112"/>
                <a:gd name="T103" fmla="*/ 72 h 156"/>
                <a:gd name="T104" fmla="*/ 112 w 112"/>
                <a:gd name="T105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56">
                  <a:moveTo>
                    <a:pt x="74" y="132"/>
                  </a:moveTo>
                  <a:lnTo>
                    <a:pt x="74" y="13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0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38" y="118"/>
                  </a:lnTo>
                  <a:lnTo>
                    <a:pt x="74" y="118"/>
                  </a:lnTo>
                  <a:lnTo>
                    <a:pt x="74" y="132"/>
                  </a:lnTo>
                  <a:lnTo>
                    <a:pt x="74" y="132"/>
                  </a:lnTo>
                  <a:close/>
                  <a:moveTo>
                    <a:pt x="36" y="28"/>
                  </a:moveTo>
                  <a:lnTo>
                    <a:pt x="36" y="28"/>
                  </a:lnTo>
                  <a:lnTo>
                    <a:pt x="30" y="34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4"/>
                  </a:lnTo>
                  <a:lnTo>
                    <a:pt x="24" y="70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4" y="80"/>
                  </a:lnTo>
                  <a:lnTo>
                    <a:pt x="20" y="72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46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28"/>
                  </a:lnTo>
                  <a:close/>
                  <a:moveTo>
                    <a:pt x="112" y="56"/>
                  </a:move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10" y="86"/>
                  </a:lnTo>
                  <a:lnTo>
                    <a:pt x="20" y="98"/>
                  </a:lnTo>
                  <a:lnTo>
                    <a:pt x="34" y="106"/>
                  </a:lnTo>
                  <a:lnTo>
                    <a:pt x="34" y="118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6"/>
                  </a:lnTo>
                  <a:lnTo>
                    <a:pt x="36" y="140"/>
                  </a:lnTo>
                  <a:lnTo>
                    <a:pt x="38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2"/>
                  </a:lnTo>
                  <a:lnTo>
                    <a:pt x="52" y="15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6" y="152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2"/>
                  </a:lnTo>
                  <a:lnTo>
                    <a:pt x="76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1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92" y="98"/>
                  </a:lnTo>
                  <a:lnTo>
                    <a:pt x="102" y="86"/>
                  </a:lnTo>
                  <a:lnTo>
                    <a:pt x="110" y="72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/>
          </p:nvSpPr>
          <p:spPr bwMode="auto">
            <a:xfrm>
              <a:off x="5316538" y="4621213"/>
              <a:ext cx="247650" cy="247650"/>
            </a:xfrm>
            <a:custGeom>
              <a:avLst/>
              <a:gdLst>
                <a:gd name="T0" fmla="*/ 78 w 156"/>
                <a:gd name="T1" fmla="*/ 144 h 156"/>
                <a:gd name="T2" fmla="*/ 52 w 156"/>
                <a:gd name="T3" fmla="*/ 140 h 156"/>
                <a:gd name="T4" fmla="*/ 32 w 156"/>
                <a:gd name="T5" fmla="*/ 126 h 156"/>
                <a:gd name="T6" fmla="*/ 16 w 156"/>
                <a:gd name="T7" fmla="*/ 104 h 156"/>
                <a:gd name="T8" fmla="*/ 12 w 156"/>
                <a:gd name="T9" fmla="*/ 78 h 156"/>
                <a:gd name="T10" fmla="*/ 12 w 156"/>
                <a:gd name="T11" fmla="*/ 64 h 156"/>
                <a:gd name="T12" fmla="*/ 24 w 156"/>
                <a:gd name="T13" fmla="*/ 40 h 156"/>
                <a:gd name="T14" fmla="*/ 42 w 156"/>
                <a:gd name="T15" fmla="*/ 22 h 156"/>
                <a:gd name="T16" fmla="*/ 64 w 156"/>
                <a:gd name="T17" fmla="*/ 12 h 156"/>
                <a:gd name="T18" fmla="*/ 78 w 156"/>
                <a:gd name="T19" fmla="*/ 12 h 156"/>
                <a:gd name="T20" fmla="*/ 104 w 156"/>
                <a:gd name="T21" fmla="*/ 16 h 156"/>
                <a:gd name="T22" fmla="*/ 126 w 156"/>
                <a:gd name="T23" fmla="*/ 30 h 156"/>
                <a:gd name="T24" fmla="*/ 140 w 156"/>
                <a:gd name="T25" fmla="*/ 52 h 156"/>
                <a:gd name="T26" fmla="*/ 146 w 156"/>
                <a:gd name="T27" fmla="*/ 78 h 156"/>
                <a:gd name="T28" fmla="*/ 144 w 156"/>
                <a:gd name="T29" fmla="*/ 92 h 156"/>
                <a:gd name="T30" fmla="*/ 134 w 156"/>
                <a:gd name="T31" fmla="*/ 116 h 156"/>
                <a:gd name="T32" fmla="*/ 116 w 156"/>
                <a:gd name="T33" fmla="*/ 134 h 156"/>
                <a:gd name="T34" fmla="*/ 92 w 156"/>
                <a:gd name="T35" fmla="*/ 144 h 156"/>
                <a:gd name="T36" fmla="*/ 78 w 156"/>
                <a:gd name="T37" fmla="*/ 144 h 156"/>
                <a:gd name="T38" fmla="*/ 78 w 156"/>
                <a:gd name="T39" fmla="*/ 0 h 156"/>
                <a:gd name="T40" fmla="*/ 48 w 156"/>
                <a:gd name="T41" fmla="*/ 6 h 156"/>
                <a:gd name="T42" fmla="*/ 22 w 156"/>
                <a:gd name="T43" fmla="*/ 22 h 156"/>
                <a:gd name="T44" fmla="*/ 6 w 156"/>
                <a:gd name="T45" fmla="*/ 48 h 156"/>
                <a:gd name="T46" fmla="*/ 0 w 156"/>
                <a:gd name="T47" fmla="*/ 78 h 156"/>
                <a:gd name="T48" fmla="*/ 2 w 156"/>
                <a:gd name="T49" fmla="*/ 94 h 156"/>
                <a:gd name="T50" fmla="*/ 14 w 156"/>
                <a:gd name="T51" fmla="*/ 122 h 156"/>
                <a:gd name="T52" fmla="*/ 34 w 156"/>
                <a:gd name="T53" fmla="*/ 142 h 156"/>
                <a:gd name="T54" fmla="*/ 62 w 156"/>
                <a:gd name="T55" fmla="*/ 154 h 156"/>
                <a:gd name="T56" fmla="*/ 78 w 156"/>
                <a:gd name="T57" fmla="*/ 156 h 156"/>
                <a:gd name="T58" fmla="*/ 108 w 156"/>
                <a:gd name="T59" fmla="*/ 150 h 156"/>
                <a:gd name="T60" fmla="*/ 134 w 156"/>
                <a:gd name="T61" fmla="*/ 134 h 156"/>
                <a:gd name="T62" fmla="*/ 150 w 156"/>
                <a:gd name="T63" fmla="*/ 108 h 156"/>
                <a:gd name="T64" fmla="*/ 156 w 156"/>
                <a:gd name="T65" fmla="*/ 78 h 156"/>
                <a:gd name="T66" fmla="*/ 156 w 156"/>
                <a:gd name="T67" fmla="*/ 62 h 156"/>
                <a:gd name="T68" fmla="*/ 144 w 156"/>
                <a:gd name="T69" fmla="*/ 34 h 156"/>
                <a:gd name="T70" fmla="*/ 122 w 156"/>
                <a:gd name="T71" fmla="*/ 14 h 156"/>
                <a:gd name="T72" fmla="*/ 94 w 156"/>
                <a:gd name="T73" fmla="*/ 2 h 156"/>
                <a:gd name="T74" fmla="*/ 78 w 156"/>
                <a:gd name="T7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78" y="144"/>
                  </a:moveTo>
                  <a:lnTo>
                    <a:pt x="78" y="144"/>
                  </a:lnTo>
                  <a:lnTo>
                    <a:pt x="64" y="144"/>
                  </a:lnTo>
                  <a:lnTo>
                    <a:pt x="52" y="140"/>
                  </a:lnTo>
                  <a:lnTo>
                    <a:pt x="42" y="134"/>
                  </a:lnTo>
                  <a:lnTo>
                    <a:pt x="32" y="126"/>
                  </a:lnTo>
                  <a:lnTo>
                    <a:pt x="24" y="116"/>
                  </a:lnTo>
                  <a:lnTo>
                    <a:pt x="16" y="104"/>
                  </a:lnTo>
                  <a:lnTo>
                    <a:pt x="12" y="9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6" y="52"/>
                  </a:lnTo>
                  <a:lnTo>
                    <a:pt x="24" y="40"/>
                  </a:lnTo>
                  <a:lnTo>
                    <a:pt x="32" y="30"/>
                  </a:lnTo>
                  <a:lnTo>
                    <a:pt x="42" y="22"/>
                  </a:lnTo>
                  <a:lnTo>
                    <a:pt x="52" y="16"/>
                  </a:lnTo>
                  <a:lnTo>
                    <a:pt x="6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92" y="12"/>
                  </a:lnTo>
                  <a:lnTo>
                    <a:pt x="104" y="16"/>
                  </a:lnTo>
                  <a:lnTo>
                    <a:pt x="116" y="22"/>
                  </a:lnTo>
                  <a:lnTo>
                    <a:pt x="126" y="30"/>
                  </a:lnTo>
                  <a:lnTo>
                    <a:pt x="134" y="40"/>
                  </a:lnTo>
                  <a:lnTo>
                    <a:pt x="140" y="52"/>
                  </a:lnTo>
                  <a:lnTo>
                    <a:pt x="144" y="64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4" y="92"/>
                  </a:lnTo>
                  <a:lnTo>
                    <a:pt x="140" y="104"/>
                  </a:lnTo>
                  <a:lnTo>
                    <a:pt x="134" y="116"/>
                  </a:lnTo>
                  <a:lnTo>
                    <a:pt x="126" y="126"/>
                  </a:lnTo>
                  <a:lnTo>
                    <a:pt x="116" y="134"/>
                  </a:lnTo>
                  <a:lnTo>
                    <a:pt x="104" y="140"/>
                  </a:lnTo>
                  <a:lnTo>
                    <a:pt x="92" y="144"/>
                  </a:lnTo>
                  <a:lnTo>
                    <a:pt x="78" y="144"/>
                  </a:lnTo>
                  <a:lnTo>
                    <a:pt x="78" y="144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4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6" y="108"/>
                  </a:lnTo>
                  <a:lnTo>
                    <a:pt x="14" y="122"/>
                  </a:lnTo>
                  <a:lnTo>
                    <a:pt x="22" y="134"/>
                  </a:lnTo>
                  <a:lnTo>
                    <a:pt x="34" y="142"/>
                  </a:lnTo>
                  <a:lnTo>
                    <a:pt x="48" y="150"/>
                  </a:lnTo>
                  <a:lnTo>
                    <a:pt x="62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94" y="154"/>
                  </a:lnTo>
                  <a:lnTo>
                    <a:pt x="108" y="150"/>
                  </a:lnTo>
                  <a:lnTo>
                    <a:pt x="122" y="142"/>
                  </a:lnTo>
                  <a:lnTo>
                    <a:pt x="134" y="134"/>
                  </a:lnTo>
                  <a:lnTo>
                    <a:pt x="144" y="122"/>
                  </a:lnTo>
                  <a:lnTo>
                    <a:pt x="150" y="108"/>
                  </a:lnTo>
                  <a:lnTo>
                    <a:pt x="156" y="94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62"/>
                  </a:lnTo>
                  <a:lnTo>
                    <a:pt x="150" y="48"/>
                  </a:lnTo>
                  <a:lnTo>
                    <a:pt x="144" y="34"/>
                  </a:lnTo>
                  <a:lnTo>
                    <a:pt x="134" y="22"/>
                  </a:lnTo>
                  <a:lnTo>
                    <a:pt x="122" y="14"/>
                  </a:lnTo>
                  <a:lnTo>
                    <a:pt x="108" y="6"/>
                  </a:lnTo>
                  <a:lnTo>
                    <a:pt x="94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5434013" y="4646613"/>
              <a:ext cx="12700" cy="22225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8 w 8"/>
                <a:gd name="T5" fmla="*/ 14 h 14"/>
                <a:gd name="T6" fmla="*/ 8 w 8"/>
                <a:gd name="T7" fmla="*/ 10 h 14"/>
                <a:gd name="T8" fmla="*/ 8 w 8"/>
                <a:gd name="T9" fmla="*/ 2 h 14"/>
                <a:gd name="T10" fmla="*/ 8 w 8"/>
                <a:gd name="T11" fmla="*/ 2 h 14"/>
                <a:gd name="T12" fmla="*/ 8 w 8"/>
                <a:gd name="T13" fmla="*/ 0 h 14"/>
                <a:gd name="T14" fmla="*/ 4 w 8"/>
                <a:gd name="T15" fmla="*/ 0 h 14"/>
                <a:gd name="T16" fmla="*/ 4 w 8"/>
                <a:gd name="T17" fmla="*/ 0 h 14"/>
                <a:gd name="T18" fmla="*/ 2 w 8"/>
                <a:gd name="T19" fmla="*/ 0 h 14"/>
                <a:gd name="T20" fmla="*/ 0 w 8"/>
                <a:gd name="T21" fmla="*/ 2 h 14"/>
                <a:gd name="T22" fmla="*/ 0 w 8"/>
                <a:gd name="T23" fmla="*/ 10 h 14"/>
                <a:gd name="T24" fmla="*/ 0 w 8"/>
                <a:gd name="T25" fmla="*/ 10 h 14"/>
                <a:gd name="T26" fmla="*/ 2 w 8"/>
                <a:gd name="T27" fmla="*/ 14 h 14"/>
                <a:gd name="T28" fmla="*/ 4 w 8"/>
                <a:gd name="T29" fmla="*/ 14 h 14"/>
                <a:gd name="T30" fmla="*/ 4 w 8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0"/>
            <p:cNvSpPr/>
            <p:nvPr/>
          </p:nvSpPr>
          <p:spPr bwMode="auto">
            <a:xfrm>
              <a:off x="5434013" y="4818063"/>
              <a:ext cx="12700" cy="25400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0 h 16"/>
                <a:gd name="T4" fmla="*/ 2 w 8"/>
                <a:gd name="T5" fmla="*/ 2 h 16"/>
                <a:gd name="T6" fmla="*/ 0 w 8"/>
                <a:gd name="T7" fmla="*/ 4 h 16"/>
                <a:gd name="T8" fmla="*/ 0 w 8"/>
                <a:gd name="T9" fmla="*/ 12 h 16"/>
                <a:gd name="T10" fmla="*/ 0 w 8"/>
                <a:gd name="T11" fmla="*/ 12 h 16"/>
                <a:gd name="T12" fmla="*/ 2 w 8"/>
                <a:gd name="T13" fmla="*/ 14 h 16"/>
                <a:gd name="T14" fmla="*/ 4 w 8"/>
                <a:gd name="T15" fmla="*/ 16 h 16"/>
                <a:gd name="T16" fmla="*/ 4 w 8"/>
                <a:gd name="T17" fmla="*/ 16 h 16"/>
                <a:gd name="T18" fmla="*/ 8 w 8"/>
                <a:gd name="T19" fmla="*/ 14 h 16"/>
                <a:gd name="T20" fmla="*/ 8 w 8"/>
                <a:gd name="T21" fmla="*/ 12 h 16"/>
                <a:gd name="T22" fmla="*/ 8 w 8"/>
                <a:gd name="T23" fmla="*/ 4 h 16"/>
                <a:gd name="T24" fmla="*/ 8 w 8"/>
                <a:gd name="T25" fmla="*/ 4 h 16"/>
                <a:gd name="T26" fmla="*/ 8 w 8"/>
                <a:gd name="T27" fmla="*/ 2 h 16"/>
                <a:gd name="T28" fmla="*/ 4 w 8"/>
                <a:gd name="T29" fmla="*/ 0 h 16"/>
                <a:gd name="T30" fmla="*/ 4 w 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1"/>
            <p:cNvSpPr/>
            <p:nvPr/>
          </p:nvSpPr>
          <p:spPr bwMode="auto">
            <a:xfrm>
              <a:off x="5341938" y="4738688"/>
              <a:ext cx="25400" cy="12700"/>
            </a:xfrm>
            <a:custGeom>
              <a:avLst/>
              <a:gdLst>
                <a:gd name="T0" fmla="*/ 12 w 16"/>
                <a:gd name="T1" fmla="*/ 0 h 8"/>
                <a:gd name="T2" fmla="*/ 4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0 w 16"/>
                <a:gd name="T9" fmla="*/ 4 h 8"/>
                <a:gd name="T10" fmla="*/ 0 w 16"/>
                <a:gd name="T11" fmla="*/ 4 h 8"/>
                <a:gd name="T12" fmla="*/ 0 w 16"/>
                <a:gd name="T13" fmla="*/ 6 h 8"/>
                <a:gd name="T14" fmla="*/ 4 w 16"/>
                <a:gd name="T15" fmla="*/ 8 h 8"/>
                <a:gd name="T16" fmla="*/ 12 w 16"/>
                <a:gd name="T17" fmla="*/ 8 h 8"/>
                <a:gd name="T18" fmla="*/ 12 w 16"/>
                <a:gd name="T19" fmla="*/ 8 h 8"/>
                <a:gd name="T20" fmla="*/ 14 w 16"/>
                <a:gd name="T21" fmla="*/ 6 h 8"/>
                <a:gd name="T22" fmla="*/ 16 w 16"/>
                <a:gd name="T23" fmla="*/ 4 h 8"/>
                <a:gd name="T24" fmla="*/ 16 w 16"/>
                <a:gd name="T25" fmla="*/ 4 h 8"/>
                <a:gd name="T26" fmla="*/ 14 w 16"/>
                <a:gd name="T27" fmla="*/ 0 h 8"/>
                <a:gd name="T28" fmla="*/ 12 w 16"/>
                <a:gd name="T29" fmla="*/ 0 h 8"/>
                <a:gd name="T30" fmla="*/ 12 w 16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8">
                  <a:moveTo>
                    <a:pt x="1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5516563" y="4738688"/>
              <a:ext cx="22225" cy="12700"/>
            </a:xfrm>
            <a:custGeom>
              <a:avLst/>
              <a:gdLst>
                <a:gd name="T0" fmla="*/ 10 w 14"/>
                <a:gd name="T1" fmla="*/ 0 h 8"/>
                <a:gd name="T2" fmla="*/ 4 w 14"/>
                <a:gd name="T3" fmla="*/ 0 h 8"/>
                <a:gd name="T4" fmla="*/ 4 w 14"/>
                <a:gd name="T5" fmla="*/ 0 h 8"/>
                <a:gd name="T6" fmla="*/ 0 w 14"/>
                <a:gd name="T7" fmla="*/ 0 h 8"/>
                <a:gd name="T8" fmla="*/ 0 w 14"/>
                <a:gd name="T9" fmla="*/ 4 h 8"/>
                <a:gd name="T10" fmla="*/ 0 w 14"/>
                <a:gd name="T11" fmla="*/ 4 h 8"/>
                <a:gd name="T12" fmla="*/ 0 w 14"/>
                <a:gd name="T13" fmla="*/ 6 h 8"/>
                <a:gd name="T14" fmla="*/ 4 w 14"/>
                <a:gd name="T15" fmla="*/ 8 h 8"/>
                <a:gd name="T16" fmla="*/ 10 w 14"/>
                <a:gd name="T17" fmla="*/ 8 h 8"/>
                <a:gd name="T18" fmla="*/ 10 w 14"/>
                <a:gd name="T19" fmla="*/ 8 h 8"/>
                <a:gd name="T20" fmla="*/ 14 w 14"/>
                <a:gd name="T21" fmla="*/ 6 h 8"/>
                <a:gd name="T22" fmla="*/ 14 w 14"/>
                <a:gd name="T23" fmla="*/ 4 h 8"/>
                <a:gd name="T24" fmla="*/ 14 w 14"/>
                <a:gd name="T25" fmla="*/ 4 h 8"/>
                <a:gd name="T26" fmla="*/ 14 w 14"/>
                <a:gd name="T27" fmla="*/ 0 h 8"/>
                <a:gd name="T28" fmla="*/ 10 w 14"/>
                <a:gd name="T29" fmla="*/ 0 h 8"/>
                <a:gd name="T30" fmla="*/ 10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3"/>
            <p:cNvSpPr/>
            <p:nvPr/>
          </p:nvSpPr>
          <p:spPr bwMode="auto">
            <a:xfrm>
              <a:off x="5373688" y="4687888"/>
              <a:ext cx="79375" cy="114300"/>
            </a:xfrm>
            <a:custGeom>
              <a:avLst/>
              <a:gdLst>
                <a:gd name="T0" fmla="*/ 46 w 50"/>
                <a:gd name="T1" fmla="*/ 28 h 72"/>
                <a:gd name="T2" fmla="*/ 46 w 50"/>
                <a:gd name="T3" fmla="*/ 2 h 72"/>
                <a:gd name="T4" fmla="*/ 46 w 50"/>
                <a:gd name="T5" fmla="*/ 2 h 72"/>
                <a:gd name="T6" fmla="*/ 46 w 50"/>
                <a:gd name="T7" fmla="*/ 0 h 72"/>
                <a:gd name="T8" fmla="*/ 42 w 50"/>
                <a:gd name="T9" fmla="*/ 0 h 72"/>
                <a:gd name="T10" fmla="*/ 42 w 50"/>
                <a:gd name="T11" fmla="*/ 0 h 72"/>
                <a:gd name="T12" fmla="*/ 40 w 50"/>
                <a:gd name="T13" fmla="*/ 0 h 72"/>
                <a:gd name="T14" fmla="*/ 38 w 50"/>
                <a:gd name="T15" fmla="*/ 2 h 72"/>
                <a:gd name="T16" fmla="*/ 38 w 50"/>
                <a:gd name="T17" fmla="*/ 28 h 72"/>
                <a:gd name="T18" fmla="*/ 38 w 50"/>
                <a:gd name="T19" fmla="*/ 28 h 72"/>
                <a:gd name="T20" fmla="*/ 36 w 50"/>
                <a:gd name="T21" fmla="*/ 30 h 72"/>
                <a:gd name="T22" fmla="*/ 34 w 50"/>
                <a:gd name="T23" fmla="*/ 32 h 72"/>
                <a:gd name="T24" fmla="*/ 34 w 50"/>
                <a:gd name="T25" fmla="*/ 36 h 72"/>
                <a:gd name="T26" fmla="*/ 34 w 50"/>
                <a:gd name="T27" fmla="*/ 38 h 72"/>
                <a:gd name="T28" fmla="*/ 2 w 50"/>
                <a:gd name="T29" fmla="*/ 64 h 72"/>
                <a:gd name="T30" fmla="*/ 2 w 50"/>
                <a:gd name="T31" fmla="*/ 64 h 72"/>
                <a:gd name="T32" fmla="*/ 0 w 50"/>
                <a:gd name="T33" fmla="*/ 66 h 72"/>
                <a:gd name="T34" fmla="*/ 2 w 50"/>
                <a:gd name="T35" fmla="*/ 70 h 72"/>
                <a:gd name="T36" fmla="*/ 2 w 50"/>
                <a:gd name="T37" fmla="*/ 70 h 72"/>
                <a:gd name="T38" fmla="*/ 4 w 50"/>
                <a:gd name="T39" fmla="*/ 72 h 72"/>
                <a:gd name="T40" fmla="*/ 6 w 50"/>
                <a:gd name="T41" fmla="*/ 70 h 72"/>
                <a:gd name="T42" fmla="*/ 40 w 50"/>
                <a:gd name="T43" fmla="*/ 44 h 72"/>
                <a:gd name="T44" fmla="*/ 40 w 50"/>
                <a:gd name="T45" fmla="*/ 44 h 72"/>
                <a:gd name="T46" fmla="*/ 44 w 50"/>
                <a:gd name="T47" fmla="*/ 44 h 72"/>
                <a:gd name="T48" fmla="*/ 46 w 50"/>
                <a:gd name="T49" fmla="*/ 44 h 72"/>
                <a:gd name="T50" fmla="*/ 50 w 50"/>
                <a:gd name="T51" fmla="*/ 38 h 72"/>
                <a:gd name="T52" fmla="*/ 50 w 50"/>
                <a:gd name="T53" fmla="*/ 32 h 72"/>
                <a:gd name="T54" fmla="*/ 50 w 50"/>
                <a:gd name="T55" fmla="*/ 30 h 72"/>
                <a:gd name="T56" fmla="*/ 46 w 50"/>
                <a:gd name="T57" fmla="*/ 28 h 72"/>
                <a:gd name="T58" fmla="*/ 46 w 50"/>
                <a:gd name="T5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2">
                  <a:moveTo>
                    <a:pt x="46" y="28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4"/>
            <p:cNvSpPr>
              <a:spLocks noEditPoints="1"/>
            </p:cNvSpPr>
            <p:nvPr/>
          </p:nvSpPr>
          <p:spPr bwMode="auto">
            <a:xfrm>
              <a:off x="3402013" y="4164013"/>
              <a:ext cx="196850" cy="190500"/>
            </a:xfrm>
            <a:custGeom>
              <a:avLst/>
              <a:gdLst>
                <a:gd name="T0" fmla="*/ 116 w 124"/>
                <a:gd name="T1" fmla="*/ 40 h 120"/>
                <a:gd name="T2" fmla="*/ 62 w 124"/>
                <a:gd name="T3" fmla="*/ 50 h 120"/>
                <a:gd name="T4" fmla="*/ 4 w 124"/>
                <a:gd name="T5" fmla="*/ 38 h 120"/>
                <a:gd name="T6" fmla="*/ 6 w 124"/>
                <a:gd name="T7" fmla="*/ 30 h 120"/>
                <a:gd name="T8" fmla="*/ 62 w 124"/>
                <a:gd name="T9" fmla="*/ 40 h 120"/>
                <a:gd name="T10" fmla="*/ 118 w 124"/>
                <a:gd name="T11" fmla="*/ 30 h 120"/>
                <a:gd name="T12" fmla="*/ 122 w 124"/>
                <a:gd name="T13" fmla="*/ 36 h 120"/>
                <a:gd name="T14" fmla="*/ 116 w 124"/>
                <a:gd name="T15" fmla="*/ 60 h 120"/>
                <a:gd name="T16" fmla="*/ 62 w 124"/>
                <a:gd name="T17" fmla="*/ 70 h 120"/>
                <a:gd name="T18" fmla="*/ 4 w 124"/>
                <a:gd name="T19" fmla="*/ 58 h 120"/>
                <a:gd name="T20" fmla="*/ 6 w 124"/>
                <a:gd name="T21" fmla="*/ 52 h 120"/>
                <a:gd name="T22" fmla="*/ 62 w 124"/>
                <a:gd name="T23" fmla="*/ 60 h 120"/>
                <a:gd name="T24" fmla="*/ 118 w 124"/>
                <a:gd name="T25" fmla="*/ 52 h 120"/>
                <a:gd name="T26" fmla="*/ 122 w 124"/>
                <a:gd name="T27" fmla="*/ 56 h 120"/>
                <a:gd name="T28" fmla="*/ 116 w 124"/>
                <a:gd name="T29" fmla="*/ 80 h 120"/>
                <a:gd name="T30" fmla="*/ 62 w 124"/>
                <a:gd name="T31" fmla="*/ 90 h 120"/>
                <a:gd name="T32" fmla="*/ 4 w 124"/>
                <a:gd name="T33" fmla="*/ 78 h 120"/>
                <a:gd name="T34" fmla="*/ 6 w 124"/>
                <a:gd name="T35" fmla="*/ 72 h 120"/>
                <a:gd name="T36" fmla="*/ 62 w 124"/>
                <a:gd name="T37" fmla="*/ 80 h 120"/>
                <a:gd name="T38" fmla="*/ 118 w 124"/>
                <a:gd name="T39" fmla="*/ 72 h 120"/>
                <a:gd name="T40" fmla="*/ 122 w 124"/>
                <a:gd name="T41" fmla="*/ 76 h 120"/>
                <a:gd name="T42" fmla="*/ 116 w 124"/>
                <a:gd name="T43" fmla="*/ 102 h 120"/>
                <a:gd name="T44" fmla="*/ 62 w 124"/>
                <a:gd name="T45" fmla="*/ 110 h 120"/>
                <a:gd name="T46" fmla="*/ 4 w 124"/>
                <a:gd name="T47" fmla="*/ 98 h 120"/>
                <a:gd name="T48" fmla="*/ 6 w 124"/>
                <a:gd name="T49" fmla="*/ 92 h 120"/>
                <a:gd name="T50" fmla="*/ 62 w 124"/>
                <a:gd name="T51" fmla="*/ 100 h 120"/>
                <a:gd name="T52" fmla="*/ 118 w 124"/>
                <a:gd name="T53" fmla="*/ 92 h 120"/>
                <a:gd name="T54" fmla="*/ 122 w 124"/>
                <a:gd name="T55" fmla="*/ 96 h 120"/>
                <a:gd name="T56" fmla="*/ 104 w 124"/>
                <a:gd name="T57" fmla="*/ 6 h 120"/>
                <a:gd name="T58" fmla="*/ 122 w 124"/>
                <a:gd name="T59" fmla="*/ 16 h 120"/>
                <a:gd name="T60" fmla="*/ 86 w 124"/>
                <a:gd name="T61" fmla="*/ 28 h 120"/>
                <a:gd name="T62" fmla="*/ 18 w 124"/>
                <a:gd name="T63" fmla="*/ 24 h 120"/>
                <a:gd name="T64" fmla="*/ 2 w 124"/>
                <a:gd name="T65" fmla="*/ 16 h 120"/>
                <a:gd name="T66" fmla="*/ 38 w 124"/>
                <a:gd name="T67" fmla="*/ 2 h 120"/>
                <a:gd name="T68" fmla="*/ 124 w 124"/>
                <a:gd name="T69" fmla="*/ 16 h 120"/>
                <a:gd name="T70" fmla="*/ 104 w 124"/>
                <a:gd name="T71" fmla="*/ 4 h 120"/>
                <a:gd name="T72" fmla="*/ 40 w 124"/>
                <a:gd name="T73" fmla="*/ 0 h 120"/>
                <a:gd name="T74" fmla="*/ 0 w 124"/>
                <a:gd name="T75" fmla="*/ 16 h 120"/>
                <a:gd name="T76" fmla="*/ 4 w 124"/>
                <a:gd name="T77" fmla="*/ 30 h 120"/>
                <a:gd name="T78" fmla="*/ 0 w 124"/>
                <a:gd name="T79" fmla="*/ 44 h 120"/>
                <a:gd name="T80" fmla="*/ 4 w 124"/>
                <a:gd name="T81" fmla="*/ 50 h 120"/>
                <a:gd name="T82" fmla="*/ 0 w 124"/>
                <a:gd name="T83" fmla="*/ 64 h 120"/>
                <a:gd name="T84" fmla="*/ 0 w 124"/>
                <a:gd name="T85" fmla="*/ 72 h 120"/>
                <a:gd name="T86" fmla="*/ 0 w 124"/>
                <a:gd name="T87" fmla="*/ 88 h 120"/>
                <a:gd name="T88" fmla="*/ 0 w 124"/>
                <a:gd name="T89" fmla="*/ 96 h 120"/>
                <a:gd name="T90" fmla="*/ 6 w 124"/>
                <a:gd name="T91" fmla="*/ 110 h 120"/>
                <a:gd name="T92" fmla="*/ 62 w 124"/>
                <a:gd name="T93" fmla="*/ 120 h 120"/>
                <a:gd name="T94" fmla="*/ 122 w 124"/>
                <a:gd name="T95" fmla="*/ 108 h 120"/>
                <a:gd name="T96" fmla="*/ 122 w 124"/>
                <a:gd name="T97" fmla="*/ 92 h 120"/>
                <a:gd name="T98" fmla="*/ 124 w 124"/>
                <a:gd name="T99" fmla="*/ 84 h 120"/>
                <a:gd name="T100" fmla="*/ 120 w 124"/>
                <a:gd name="T101" fmla="*/ 70 h 120"/>
                <a:gd name="T102" fmla="*/ 124 w 124"/>
                <a:gd name="T103" fmla="*/ 56 h 120"/>
                <a:gd name="T104" fmla="*/ 120 w 124"/>
                <a:gd name="T105" fmla="*/ 50 h 120"/>
                <a:gd name="T106" fmla="*/ 124 w 124"/>
                <a:gd name="T107" fmla="*/ 36 h 120"/>
                <a:gd name="T108" fmla="*/ 122 w 124"/>
                <a:gd name="T109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122" y="36"/>
                  </a:moveTo>
                  <a:lnTo>
                    <a:pt x="122" y="36"/>
                  </a:lnTo>
                  <a:lnTo>
                    <a:pt x="120" y="38"/>
                  </a:lnTo>
                  <a:lnTo>
                    <a:pt x="116" y="40"/>
                  </a:lnTo>
                  <a:lnTo>
                    <a:pt x="104" y="46"/>
                  </a:lnTo>
                  <a:lnTo>
                    <a:pt x="86" y="4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38" y="48"/>
                  </a:lnTo>
                  <a:lnTo>
                    <a:pt x="18" y="46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6" y="34"/>
                  </a:lnTo>
                  <a:lnTo>
                    <a:pt x="30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94" y="38"/>
                  </a:lnTo>
                  <a:lnTo>
                    <a:pt x="106" y="34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6"/>
                  </a:lnTo>
                  <a:close/>
                  <a:moveTo>
                    <a:pt x="122" y="56"/>
                  </a:moveTo>
                  <a:lnTo>
                    <a:pt x="122" y="56"/>
                  </a:lnTo>
                  <a:lnTo>
                    <a:pt x="120" y="58"/>
                  </a:lnTo>
                  <a:lnTo>
                    <a:pt x="116" y="60"/>
                  </a:lnTo>
                  <a:lnTo>
                    <a:pt x="104" y="66"/>
                  </a:lnTo>
                  <a:lnTo>
                    <a:pt x="86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18" y="66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6" y="54"/>
                  </a:lnTo>
                  <a:lnTo>
                    <a:pt x="30" y="58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94" y="58"/>
                  </a:lnTo>
                  <a:lnTo>
                    <a:pt x="106" y="54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20" y="54"/>
                  </a:lnTo>
                  <a:lnTo>
                    <a:pt x="122" y="56"/>
                  </a:lnTo>
                  <a:lnTo>
                    <a:pt x="122" y="56"/>
                  </a:lnTo>
                  <a:close/>
                  <a:moveTo>
                    <a:pt x="122" y="76"/>
                  </a:moveTo>
                  <a:lnTo>
                    <a:pt x="122" y="76"/>
                  </a:lnTo>
                  <a:lnTo>
                    <a:pt x="120" y="78"/>
                  </a:lnTo>
                  <a:lnTo>
                    <a:pt x="116" y="80"/>
                  </a:lnTo>
                  <a:lnTo>
                    <a:pt x="104" y="86"/>
                  </a:lnTo>
                  <a:lnTo>
                    <a:pt x="86" y="88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38" y="88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6" y="74"/>
                  </a:lnTo>
                  <a:lnTo>
                    <a:pt x="30" y="78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94" y="78"/>
                  </a:lnTo>
                  <a:lnTo>
                    <a:pt x="106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0" y="74"/>
                  </a:lnTo>
                  <a:lnTo>
                    <a:pt x="122" y="76"/>
                  </a:lnTo>
                  <a:lnTo>
                    <a:pt x="122" y="76"/>
                  </a:lnTo>
                  <a:close/>
                  <a:moveTo>
                    <a:pt x="122" y="96"/>
                  </a:moveTo>
                  <a:lnTo>
                    <a:pt x="122" y="96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04" y="106"/>
                  </a:lnTo>
                  <a:lnTo>
                    <a:pt x="86" y="108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38" y="108"/>
                  </a:lnTo>
                  <a:lnTo>
                    <a:pt x="18" y="106"/>
                  </a:lnTo>
                  <a:lnTo>
                    <a:pt x="6" y="102"/>
                  </a:lnTo>
                  <a:lnTo>
                    <a:pt x="4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6" y="96"/>
                  </a:lnTo>
                  <a:lnTo>
                    <a:pt x="30" y="98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2" y="96"/>
                  </a:lnTo>
                  <a:lnTo>
                    <a:pt x="122" y="96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86" y="2"/>
                  </a:lnTo>
                  <a:lnTo>
                    <a:pt x="104" y="6"/>
                  </a:lnTo>
                  <a:lnTo>
                    <a:pt x="116" y="10"/>
                  </a:lnTo>
                  <a:lnTo>
                    <a:pt x="120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6" y="20"/>
                  </a:lnTo>
                  <a:lnTo>
                    <a:pt x="104" y="24"/>
                  </a:lnTo>
                  <a:lnTo>
                    <a:pt x="86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38" y="28"/>
                  </a:lnTo>
                  <a:lnTo>
                    <a:pt x="18" y="2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8" y="6"/>
                  </a:lnTo>
                  <a:lnTo>
                    <a:pt x="38" y="2"/>
                  </a:lnTo>
                  <a:lnTo>
                    <a:pt x="62" y="2"/>
                  </a:lnTo>
                  <a:lnTo>
                    <a:pt x="62" y="2"/>
                  </a:lnTo>
                  <a:close/>
                  <a:moveTo>
                    <a:pt x="124" y="24"/>
                  </a:moveTo>
                  <a:lnTo>
                    <a:pt x="124" y="16"/>
                  </a:lnTo>
                  <a:lnTo>
                    <a:pt x="124" y="16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04" y="4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0" y="0"/>
                  </a:lnTo>
                  <a:lnTo>
                    <a:pt x="20" y="4"/>
                  </a:lnTo>
                  <a:lnTo>
                    <a:pt x="6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6" y="110"/>
                  </a:lnTo>
                  <a:lnTo>
                    <a:pt x="20" y="116"/>
                  </a:lnTo>
                  <a:lnTo>
                    <a:pt x="40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84" y="120"/>
                  </a:lnTo>
                  <a:lnTo>
                    <a:pt x="104" y="116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4" y="10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4" y="84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66"/>
                  </a:lnTo>
                  <a:lnTo>
                    <a:pt x="124" y="6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2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2" y="46"/>
                  </a:lnTo>
                  <a:lnTo>
                    <a:pt x="124" y="44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3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26"/>
                  </a:lnTo>
                  <a:lnTo>
                    <a:pt x="124" y="24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4814888" y="3392488"/>
              <a:ext cx="85725" cy="349250"/>
            </a:xfrm>
            <a:custGeom>
              <a:avLst/>
              <a:gdLst>
                <a:gd name="T0" fmla="*/ 54 w 54"/>
                <a:gd name="T1" fmla="*/ 220 h 220"/>
                <a:gd name="T2" fmla="*/ 0 w 54"/>
                <a:gd name="T3" fmla="*/ 220 h 220"/>
                <a:gd name="T4" fmla="*/ 0 w 54"/>
                <a:gd name="T5" fmla="*/ 0 h 220"/>
                <a:gd name="T6" fmla="*/ 54 w 54"/>
                <a:gd name="T7" fmla="*/ 0 h 220"/>
                <a:gd name="T8" fmla="*/ 54 w 54"/>
                <a:gd name="T9" fmla="*/ 220 h 220"/>
                <a:gd name="T10" fmla="*/ 54 w 54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0">
                  <a:moveTo>
                    <a:pt x="5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220"/>
                  </a:lnTo>
                  <a:lnTo>
                    <a:pt x="54" y="22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6"/>
            <p:cNvSpPr/>
            <p:nvPr/>
          </p:nvSpPr>
          <p:spPr bwMode="auto">
            <a:xfrm>
              <a:off x="4700588" y="3567113"/>
              <a:ext cx="85725" cy="174625"/>
            </a:xfrm>
            <a:custGeom>
              <a:avLst/>
              <a:gdLst>
                <a:gd name="T0" fmla="*/ 54 w 54"/>
                <a:gd name="T1" fmla="*/ 110 h 110"/>
                <a:gd name="T2" fmla="*/ 0 w 54"/>
                <a:gd name="T3" fmla="*/ 110 h 110"/>
                <a:gd name="T4" fmla="*/ 0 w 54"/>
                <a:gd name="T5" fmla="*/ 0 h 110"/>
                <a:gd name="T6" fmla="*/ 54 w 54"/>
                <a:gd name="T7" fmla="*/ 0 h 110"/>
                <a:gd name="T8" fmla="*/ 54 w 54"/>
                <a:gd name="T9" fmla="*/ 110 h 110"/>
                <a:gd name="T10" fmla="*/ 54 w 54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10">
                  <a:moveTo>
                    <a:pt x="54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0"/>
                  </a:lnTo>
                  <a:lnTo>
                    <a:pt x="54" y="11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4586288" y="3481388"/>
              <a:ext cx="88900" cy="260350"/>
            </a:xfrm>
            <a:custGeom>
              <a:avLst/>
              <a:gdLst>
                <a:gd name="T0" fmla="*/ 56 w 56"/>
                <a:gd name="T1" fmla="*/ 164 h 164"/>
                <a:gd name="T2" fmla="*/ 0 w 56"/>
                <a:gd name="T3" fmla="*/ 164 h 164"/>
                <a:gd name="T4" fmla="*/ 0 w 56"/>
                <a:gd name="T5" fmla="*/ 0 h 164"/>
                <a:gd name="T6" fmla="*/ 56 w 56"/>
                <a:gd name="T7" fmla="*/ 0 h 164"/>
                <a:gd name="T8" fmla="*/ 56 w 56"/>
                <a:gd name="T9" fmla="*/ 164 h 164"/>
                <a:gd name="T10" fmla="*/ 56 w 56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64">
                  <a:moveTo>
                    <a:pt x="56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64"/>
                  </a:lnTo>
                  <a:lnTo>
                    <a:pt x="56" y="164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4471988" y="3306763"/>
              <a:ext cx="88900" cy="434975"/>
            </a:xfrm>
            <a:custGeom>
              <a:avLst/>
              <a:gdLst>
                <a:gd name="T0" fmla="*/ 56 w 56"/>
                <a:gd name="T1" fmla="*/ 274 h 274"/>
                <a:gd name="T2" fmla="*/ 0 w 56"/>
                <a:gd name="T3" fmla="*/ 274 h 274"/>
                <a:gd name="T4" fmla="*/ 0 w 56"/>
                <a:gd name="T5" fmla="*/ 0 h 274"/>
                <a:gd name="T6" fmla="*/ 56 w 56"/>
                <a:gd name="T7" fmla="*/ 0 h 274"/>
                <a:gd name="T8" fmla="*/ 56 w 56"/>
                <a:gd name="T9" fmla="*/ 274 h 274"/>
                <a:gd name="T10" fmla="*/ 56 w 56"/>
                <a:gd name="T1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4">
                  <a:moveTo>
                    <a:pt x="56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74"/>
                  </a:lnTo>
                  <a:lnTo>
                    <a:pt x="56" y="274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4287838" y="2198688"/>
              <a:ext cx="825500" cy="133350"/>
            </a:xfrm>
            <a:custGeom>
              <a:avLst/>
              <a:gdLst>
                <a:gd name="T0" fmla="*/ 10 w 520"/>
                <a:gd name="T1" fmla="*/ 62 h 84"/>
                <a:gd name="T2" fmla="*/ 10 w 520"/>
                <a:gd name="T3" fmla="*/ 62 h 84"/>
                <a:gd name="T4" fmla="*/ 4 w 520"/>
                <a:gd name="T5" fmla="*/ 60 h 84"/>
                <a:gd name="T6" fmla="*/ 0 w 520"/>
                <a:gd name="T7" fmla="*/ 56 h 84"/>
                <a:gd name="T8" fmla="*/ 0 w 520"/>
                <a:gd name="T9" fmla="*/ 56 h 84"/>
                <a:gd name="T10" fmla="*/ 0 w 520"/>
                <a:gd name="T11" fmla="*/ 50 h 84"/>
                <a:gd name="T12" fmla="*/ 6 w 520"/>
                <a:gd name="T13" fmla="*/ 48 h 84"/>
                <a:gd name="T14" fmla="*/ 6 w 520"/>
                <a:gd name="T15" fmla="*/ 48 h 84"/>
                <a:gd name="T16" fmla="*/ 64 w 520"/>
                <a:gd name="T17" fmla="*/ 32 h 84"/>
                <a:gd name="T18" fmla="*/ 124 w 520"/>
                <a:gd name="T19" fmla="*/ 20 h 84"/>
                <a:gd name="T20" fmla="*/ 184 w 520"/>
                <a:gd name="T21" fmla="*/ 14 h 84"/>
                <a:gd name="T22" fmla="*/ 244 w 520"/>
                <a:gd name="T23" fmla="*/ 10 h 84"/>
                <a:gd name="T24" fmla="*/ 306 w 520"/>
                <a:gd name="T25" fmla="*/ 12 h 84"/>
                <a:gd name="T26" fmla="*/ 366 w 520"/>
                <a:gd name="T27" fmla="*/ 18 h 84"/>
                <a:gd name="T28" fmla="*/ 426 w 520"/>
                <a:gd name="T29" fmla="*/ 28 h 84"/>
                <a:gd name="T30" fmla="*/ 484 w 520"/>
                <a:gd name="T31" fmla="*/ 44 h 84"/>
                <a:gd name="T32" fmla="*/ 456 w 520"/>
                <a:gd name="T33" fmla="*/ 8 h 84"/>
                <a:gd name="T34" fmla="*/ 466 w 520"/>
                <a:gd name="T35" fmla="*/ 0 h 84"/>
                <a:gd name="T36" fmla="*/ 520 w 520"/>
                <a:gd name="T37" fmla="*/ 62 h 84"/>
                <a:gd name="T38" fmla="*/ 442 w 520"/>
                <a:gd name="T39" fmla="*/ 84 h 84"/>
                <a:gd name="T40" fmla="*/ 436 w 520"/>
                <a:gd name="T41" fmla="*/ 70 h 84"/>
                <a:gd name="T42" fmla="*/ 480 w 520"/>
                <a:gd name="T43" fmla="*/ 58 h 84"/>
                <a:gd name="T44" fmla="*/ 480 w 520"/>
                <a:gd name="T45" fmla="*/ 58 h 84"/>
                <a:gd name="T46" fmla="*/ 422 w 520"/>
                <a:gd name="T47" fmla="*/ 44 h 84"/>
                <a:gd name="T48" fmla="*/ 364 w 520"/>
                <a:gd name="T49" fmla="*/ 34 h 84"/>
                <a:gd name="T50" fmla="*/ 304 w 520"/>
                <a:gd name="T51" fmla="*/ 28 h 84"/>
                <a:gd name="T52" fmla="*/ 244 w 520"/>
                <a:gd name="T53" fmla="*/ 26 h 84"/>
                <a:gd name="T54" fmla="*/ 184 w 520"/>
                <a:gd name="T55" fmla="*/ 28 h 84"/>
                <a:gd name="T56" fmla="*/ 126 w 520"/>
                <a:gd name="T57" fmla="*/ 36 h 84"/>
                <a:gd name="T58" fmla="*/ 68 w 520"/>
                <a:gd name="T59" fmla="*/ 46 h 84"/>
                <a:gd name="T60" fmla="*/ 10 w 520"/>
                <a:gd name="T61" fmla="*/ 62 h 84"/>
                <a:gd name="T62" fmla="*/ 10 w 520"/>
                <a:gd name="T6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0" h="84">
                  <a:moveTo>
                    <a:pt x="10" y="62"/>
                  </a:moveTo>
                  <a:lnTo>
                    <a:pt x="10" y="62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4" y="32"/>
                  </a:lnTo>
                  <a:lnTo>
                    <a:pt x="124" y="20"/>
                  </a:lnTo>
                  <a:lnTo>
                    <a:pt x="184" y="14"/>
                  </a:lnTo>
                  <a:lnTo>
                    <a:pt x="244" y="10"/>
                  </a:lnTo>
                  <a:lnTo>
                    <a:pt x="306" y="12"/>
                  </a:lnTo>
                  <a:lnTo>
                    <a:pt x="366" y="18"/>
                  </a:lnTo>
                  <a:lnTo>
                    <a:pt x="426" y="28"/>
                  </a:lnTo>
                  <a:lnTo>
                    <a:pt x="484" y="44"/>
                  </a:lnTo>
                  <a:lnTo>
                    <a:pt x="456" y="8"/>
                  </a:lnTo>
                  <a:lnTo>
                    <a:pt x="466" y="0"/>
                  </a:lnTo>
                  <a:lnTo>
                    <a:pt x="520" y="62"/>
                  </a:lnTo>
                  <a:lnTo>
                    <a:pt x="442" y="84"/>
                  </a:lnTo>
                  <a:lnTo>
                    <a:pt x="436" y="70"/>
                  </a:lnTo>
                  <a:lnTo>
                    <a:pt x="480" y="58"/>
                  </a:lnTo>
                  <a:lnTo>
                    <a:pt x="480" y="58"/>
                  </a:lnTo>
                  <a:lnTo>
                    <a:pt x="422" y="44"/>
                  </a:lnTo>
                  <a:lnTo>
                    <a:pt x="364" y="34"/>
                  </a:lnTo>
                  <a:lnTo>
                    <a:pt x="304" y="28"/>
                  </a:lnTo>
                  <a:lnTo>
                    <a:pt x="244" y="26"/>
                  </a:lnTo>
                  <a:lnTo>
                    <a:pt x="184" y="28"/>
                  </a:lnTo>
                  <a:lnTo>
                    <a:pt x="126" y="36"/>
                  </a:lnTo>
                  <a:lnTo>
                    <a:pt x="68" y="46"/>
                  </a:lnTo>
                  <a:lnTo>
                    <a:pt x="10" y="62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0"/>
            <p:cNvSpPr/>
            <p:nvPr/>
          </p:nvSpPr>
          <p:spPr bwMode="auto">
            <a:xfrm>
              <a:off x="5926138" y="3224213"/>
              <a:ext cx="136525" cy="730250"/>
            </a:xfrm>
            <a:custGeom>
              <a:avLst/>
              <a:gdLst>
                <a:gd name="T0" fmla="*/ 28 w 86"/>
                <a:gd name="T1" fmla="*/ 10 h 460"/>
                <a:gd name="T2" fmla="*/ 28 w 86"/>
                <a:gd name="T3" fmla="*/ 10 h 460"/>
                <a:gd name="T4" fmla="*/ 30 w 86"/>
                <a:gd name="T5" fmla="*/ 4 h 460"/>
                <a:gd name="T6" fmla="*/ 34 w 86"/>
                <a:gd name="T7" fmla="*/ 0 h 460"/>
                <a:gd name="T8" fmla="*/ 34 w 86"/>
                <a:gd name="T9" fmla="*/ 0 h 460"/>
                <a:gd name="T10" fmla="*/ 40 w 86"/>
                <a:gd name="T11" fmla="*/ 2 h 460"/>
                <a:gd name="T12" fmla="*/ 44 w 86"/>
                <a:gd name="T13" fmla="*/ 6 h 460"/>
                <a:gd name="T14" fmla="*/ 44 w 86"/>
                <a:gd name="T15" fmla="*/ 6 h 460"/>
                <a:gd name="T16" fmla="*/ 54 w 86"/>
                <a:gd name="T17" fmla="*/ 58 h 460"/>
                <a:gd name="T18" fmla="*/ 62 w 86"/>
                <a:gd name="T19" fmla="*/ 110 h 460"/>
                <a:gd name="T20" fmla="*/ 68 w 86"/>
                <a:gd name="T21" fmla="*/ 162 h 460"/>
                <a:gd name="T22" fmla="*/ 70 w 86"/>
                <a:gd name="T23" fmla="*/ 216 h 460"/>
                <a:gd name="T24" fmla="*/ 68 w 86"/>
                <a:gd name="T25" fmla="*/ 268 h 460"/>
                <a:gd name="T26" fmla="*/ 62 w 86"/>
                <a:gd name="T27" fmla="*/ 322 h 460"/>
                <a:gd name="T28" fmla="*/ 54 w 86"/>
                <a:gd name="T29" fmla="*/ 374 h 460"/>
                <a:gd name="T30" fmla="*/ 42 w 86"/>
                <a:gd name="T31" fmla="*/ 426 h 460"/>
                <a:gd name="T32" fmla="*/ 76 w 86"/>
                <a:gd name="T33" fmla="*/ 396 h 460"/>
                <a:gd name="T34" fmla="*/ 86 w 86"/>
                <a:gd name="T35" fmla="*/ 406 h 460"/>
                <a:gd name="T36" fmla="*/ 26 w 86"/>
                <a:gd name="T37" fmla="*/ 460 h 460"/>
                <a:gd name="T38" fmla="*/ 0 w 86"/>
                <a:gd name="T39" fmla="*/ 382 h 460"/>
                <a:gd name="T40" fmla="*/ 14 w 86"/>
                <a:gd name="T41" fmla="*/ 378 h 460"/>
                <a:gd name="T42" fmla="*/ 28 w 86"/>
                <a:gd name="T43" fmla="*/ 422 h 460"/>
                <a:gd name="T44" fmla="*/ 28 w 86"/>
                <a:gd name="T45" fmla="*/ 422 h 460"/>
                <a:gd name="T46" fmla="*/ 40 w 86"/>
                <a:gd name="T47" fmla="*/ 370 h 460"/>
                <a:gd name="T48" fmla="*/ 48 w 86"/>
                <a:gd name="T49" fmla="*/ 320 h 460"/>
                <a:gd name="T50" fmla="*/ 52 w 86"/>
                <a:gd name="T51" fmla="*/ 268 h 460"/>
                <a:gd name="T52" fmla="*/ 54 w 86"/>
                <a:gd name="T53" fmla="*/ 216 h 460"/>
                <a:gd name="T54" fmla="*/ 52 w 86"/>
                <a:gd name="T55" fmla="*/ 164 h 460"/>
                <a:gd name="T56" fmla="*/ 48 w 86"/>
                <a:gd name="T57" fmla="*/ 112 h 460"/>
                <a:gd name="T58" fmla="*/ 40 w 86"/>
                <a:gd name="T59" fmla="*/ 60 h 460"/>
                <a:gd name="T60" fmla="*/ 28 w 86"/>
                <a:gd name="T61" fmla="*/ 10 h 460"/>
                <a:gd name="T62" fmla="*/ 28 w 86"/>
                <a:gd name="T63" fmla="*/ 1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60">
                  <a:moveTo>
                    <a:pt x="28" y="10"/>
                  </a:moveTo>
                  <a:lnTo>
                    <a:pt x="28" y="10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54" y="58"/>
                  </a:lnTo>
                  <a:lnTo>
                    <a:pt x="62" y="110"/>
                  </a:lnTo>
                  <a:lnTo>
                    <a:pt x="68" y="162"/>
                  </a:lnTo>
                  <a:lnTo>
                    <a:pt x="70" y="216"/>
                  </a:lnTo>
                  <a:lnTo>
                    <a:pt x="68" y="268"/>
                  </a:lnTo>
                  <a:lnTo>
                    <a:pt x="62" y="322"/>
                  </a:lnTo>
                  <a:lnTo>
                    <a:pt x="54" y="374"/>
                  </a:lnTo>
                  <a:lnTo>
                    <a:pt x="42" y="426"/>
                  </a:lnTo>
                  <a:lnTo>
                    <a:pt x="76" y="396"/>
                  </a:lnTo>
                  <a:lnTo>
                    <a:pt x="86" y="406"/>
                  </a:lnTo>
                  <a:lnTo>
                    <a:pt x="26" y="460"/>
                  </a:lnTo>
                  <a:lnTo>
                    <a:pt x="0" y="382"/>
                  </a:lnTo>
                  <a:lnTo>
                    <a:pt x="14" y="378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40" y="370"/>
                  </a:lnTo>
                  <a:lnTo>
                    <a:pt x="48" y="320"/>
                  </a:lnTo>
                  <a:lnTo>
                    <a:pt x="52" y="268"/>
                  </a:lnTo>
                  <a:lnTo>
                    <a:pt x="54" y="216"/>
                  </a:lnTo>
                  <a:lnTo>
                    <a:pt x="52" y="164"/>
                  </a:lnTo>
                  <a:lnTo>
                    <a:pt x="48" y="112"/>
                  </a:lnTo>
                  <a:lnTo>
                    <a:pt x="40" y="6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1"/>
            <p:cNvSpPr/>
            <p:nvPr/>
          </p:nvSpPr>
          <p:spPr bwMode="auto">
            <a:xfrm>
              <a:off x="4271963" y="4799013"/>
              <a:ext cx="793750" cy="136525"/>
            </a:xfrm>
            <a:custGeom>
              <a:avLst/>
              <a:gdLst>
                <a:gd name="T0" fmla="*/ 492 w 500"/>
                <a:gd name="T1" fmla="*/ 26 h 86"/>
                <a:gd name="T2" fmla="*/ 492 w 500"/>
                <a:gd name="T3" fmla="*/ 26 h 86"/>
                <a:gd name="T4" fmla="*/ 498 w 500"/>
                <a:gd name="T5" fmla="*/ 26 h 86"/>
                <a:gd name="T6" fmla="*/ 500 w 500"/>
                <a:gd name="T7" fmla="*/ 30 h 86"/>
                <a:gd name="T8" fmla="*/ 500 w 500"/>
                <a:gd name="T9" fmla="*/ 30 h 86"/>
                <a:gd name="T10" fmla="*/ 500 w 500"/>
                <a:gd name="T11" fmla="*/ 36 h 86"/>
                <a:gd name="T12" fmla="*/ 496 w 500"/>
                <a:gd name="T13" fmla="*/ 40 h 86"/>
                <a:gd name="T14" fmla="*/ 496 w 500"/>
                <a:gd name="T15" fmla="*/ 40 h 86"/>
                <a:gd name="T16" fmla="*/ 438 w 500"/>
                <a:gd name="T17" fmla="*/ 54 h 86"/>
                <a:gd name="T18" fmla="*/ 382 w 500"/>
                <a:gd name="T19" fmla="*/ 64 h 86"/>
                <a:gd name="T20" fmla="*/ 324 w 500"/>
                <a:gd name="T21" fmla="*/ 70 h 86"/>
                <a:gd name="T22" fmla="*/ 266 w 500"/>
                <a:gd name="T23" fmla="*/ 72 h 86"/>
                <a:gd name="T24" fmla="*/ 206 w 500"/>
                <a:gd name="T25" fmla="*/ 70 h 86"/>
                <a:gd name="T26" fmla="*/ 148 w 500"/>
                <a:gd name="T27" fmla="*/ 66 h 86"/>
                <a:gd name="T28" fmla="*/ 92 w 500"/>
                <a:gd name="T29" fmla="*/ 56 h 86"/>
                <a:gd name="T30" fmla="*/ 34 w 500"/>
                <a:gd name="T31" fmla="*/ 42 h 86"/>
                <a:gd name="T32" fmla="*/ 64 w 500"/>
                <a:gd name="T33" fmla="*/ 76 h 86"/>
                <a:gd name="T34" fmla="*/ 52 w 500"/>
                <a:gd name="T35" fmla="*/ 86 h 86"/>
                <a:gd name="T36" fmla="*/ 0 w 500"/>
                <a:gd name="T37" fmla="*/ 24 h 86"/>
                <a:gd name="T38" fmla="*/ 78 w 500"/>
                <a:gd name="T39" fmla="*/ 0 h 86"/>
                <a:gd name="T40" fmla="*/ 82 w 500"/>
                <a:gd name="T41" fmla="*/ 14 h 86"/>
                <a:gd name="T42" fmla="*/ 40 w 500"/>
                <a:gd name="T43" fmla="*/ 28 h 86"/>
                <a:gd name="T44" fmla="*/ 40 w 500"/>
                <a:gd name="T45" fmla="*/ 28 h 86"/>
                <a:gd name="T46" fmla="*/ 94 w 500"/>
                <a:gd name="T47" fmla="*/ 40 h 86"/>
                <a:gd name="T48" fmla="*/ 152 w 500"/>
                <a:gd name="T49" fmla="*/ 50 h 86"/>
                <a:gd name="T50" fmla="*/ 208 w 500"/>
                <a:gd name="T51" fmla="*/ 56 h 86"/>
                <a:gd name="T52" fmla="*/ 266 w 500"/>
                <a:gd name="T53" fmla="*/ 58 h 86"/>
                <a:gd name="T54" fmla="*/ 322 w 500"/>
                <a:gd name="T55" fmla="*/ 56 h 86"/>
                <a:gd name="T56" fmla="*/ 380 w 500"/>
                <a:gd name="T57" fmla="*/ 50 h 86"/>
                <a:gd name="T58" fmla="*/ 436 w 500"/>
                <a:gd name="T59" fmla="*/ 40 h 86"/>
                <a:gd name="T60" fmla="*/ 492 w 500"/>
                <a:gd name="T61" fmla="*/ 26 h 86"/>
                <a:gd name="T62" fmla="*/ 492 w 500"/>
                <a:gd name="T63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0" h="86">
                  <a:moveTo>
                    <a:pt x="492" y="26"/>
                  </a:moveTo>
                  <a:lnTo>
                    <a:pt x="492" y="26"/>
                  </a:lnTo>
                  <a:lnTo>
                    <a:pt x="498" y="26"/>
                  </a:lnTo>
                  <a:lnTo>
                    <a:pt x="500" y="30"/>
                  </a:lnTo>
                  <a:lnTo>
                    <a:pt x="500" y="30"/>
                  </a:lnTo>
                  <a:lnTo>
                    <a:pt x="500" y="36"/>
                  </a:lnTo>
                  <a:lnTo>
                    <a:pt x="496" y="40"/>
                  </a:lnTo>
                  <a:lnTo>
                    <a:pt x="496" y="40"/>
                  </a:lnTo>
                  <a:lnTo>
                    <a:pt x="438" y="54"/>
                  </a:lnTo>
                  <a:lnTo>
                    <a:pt x="382" y="64"/>
                  </a:lnTo>
                  <a:lnTo>
                    <a:pt x="324" y="70"/>
                  </a:lnTo>
                  <a:lnTo>
                    <a:pt x="266" y="72"/>
                  </a:lnTo>
                  <a:lnTo>
                    <a:pt x="206" y="70"/>
                  </a:lnTo>
                  <a:lnTo>
                    <a:pt x="148" y="66"/>
                  </a:lnTo>
                  <a:lnTo>
                    <a:pt x="92" y="56"/>
                  </a:lnTo>
                  <a:lnTo>
                    <a:pt x="34" y="42"/>
                  </a:lnTo>
                  <a:lnTo>
                    <a:pt x="64" y="76"/>
                  </a:lnTo>
                  <a:lnTo>
                    <a:pt x="52" y="86"/>
                  </a:lnTo>
                  <a:lnTo>
                    <a:pt x="0" y="24"/>
                  </a:lnTo>
                  <a:lnTo>
                    <a:pt x="78" y="0"/>
                  </a:lnTo>
                  <a:lnTo>
                    <a:pt x="82" y="1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94" y="40"/>
                  </a:lnTo>
                  <a:lnTo>
                    <a:pt x="152" y="50"/>
                  </a:lnTo>
                  <a:lnTo>
                    <a:pt x="208" y="56"/>
                  </a:lnTo>
                  <a:lnTo>
                    <a:pt x="266" y="58"/>
                  </a:lnTo>
                  <a:lnTo>
                    <a:pt x="322" y="56"/>
                  </a:lnTo>
                  <a:lnTo>
                    <a:pt x="380" y="50"/>
                  </a:lnTo>
                  <a:lnTo>
                    <a:pt x="436" y="40"/>
                  </a:lnTo>
                  <a:lnTo>
                    <a:pt x="492" y="26"/>
                  </a:lnTo>
                  <a:lnTo>
                    <a:pt x="492" y="26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2"/>
            <p:cNvSpPr/>
            <p:nvPr/>
          </p:nvSpPr>
          <p:spPr bwMode="auto">
            <a:xfrm>
              <a:off x="3309938" y="3179763"/>
              <a:ext cx="136525" cy="717550"/>
            </a:xfrm>
            <a:custGeom>
              <a:avLst/>
              <a:gdLst>
                <a:gd name="T0" fmla="*/ 56 w 86"/>
                <a:gd name="T1" fmla="*/ 444 h 452"/>
                <a:gd name="T2" fmla="*/ 56 w 86"/>
                <a:gd name="T3" fmla="*/ 444 h 452"/>
                <a:gd name="T4" fmla="*/ 56 w 86"/>
                <a:gd name="T5" fmla="*/ 448 h 452"/>
                <a:gd name="T6" fmla="*/ 52 w 86"/>
                <a:gd name="T7" fmla="*/ 452 h 452"/>
                <a:gd name="T8" fmla="*/ 52 w 86"/>
                <a:gd name="T9" fmla="*/ 452 h 452"/>
                <a:gd name="T10" fmla="*/ 46 w 86"/>
                <a:gd name="T11" fmla="*/ 452 h 452"/>
                <a:gd name="T12" fmla="*/ 42 w 86"/>
                <a:gd name="T13" fmla="*/ 446 h 452"/>
                <a:gd name="T14" fmla="*/ 42 w 86"/>
                <a:gd name="T15" fmla="*/ 446 h 452"/>
                <a:gd name="T16" fmla="*/ 32 w 86"/>
                <a:gd name="T17" fmla="*/ 396 h 452"/>
                <a:gd name="T18" fmla="*/ 24 w 86"/>
                <a:gd name="T19" fmla="*/ 344 h 452"/>
                <a:gd name="T20" fmla="*/ 18 w 86"/>
                <a:gd name="T21" fmla="*/ 294 h 452"/>
                <a:gd name="T22" fmla="*/ 18 w 86"/>
                <a:gd name="T23" fmla="*/ 242 h 452"/>
                <a:gd name="T24" fmla="*/ 20 w 86"/>
                <a:gd name="T25" fmla="*/ 190 h 452"/>
                <a:gd name="T26" fmla="*/ 24 w 86"/>
                <a:gd name="T27" fmla="*/ 138 h 452"/>
                <a:gd name="T28" fmla="*/ 32 w 86"/>
                <a:gd name="T29" fmla="*/ 86 h 452"/>
                <a:gd name="T30" fmla="*/ 42 w 86"/>
                <a:gd name="T31" fmla="*/ 36 h 452"/>
                <a:gd name="T32" fmla="*/ 10 w 86"/>
                <a:gd name="T33" fmla="*/ 66 h 452"/>
                <a:gd name="T34" fmla="*/ 0 w 86"/>
                <a:gd name="T35" fmla="*/ 54 h 452"/>
                <a:gd name="T36" fmla="*/ 60 w 86"/>
                <a:gd name="T37" fmla="*/ 0 h 452"/>
                <a:gd name="T38" fmla="*/ 86 w 86"/>
                <a:gd name="T39" fmla="*/ 78 h 452"/>
                <a:gd name="T40" fmla="*/ 72 w 86"/>
                <a:gd name="T41" fmla="*/ 82 h 452"/>
                <a:gd name="T42" fmla="*/ 58 w 86"/>
                <a:gd name="T43" fmla="*/ 40 h 452"/>
                <a:gd name="T44" fmla="*/ 58 w 86"/>
                <a:gd name="T45" fmla="*/ 40 h 452"/>
                <a:gd name="T46" fmla="*/ 46 w 86"/>
                <a:gd name="T47" fmla="*/ 90 h 452"/>
                <a:gd name="T48" fmla="*/ 38 w 86"/>
                <a:gd name="T49" fmla="*/ 140 h 452"/>
                <a:gd name="T50" fmla="*/ 34 w 86"/>
                <a:gd name="T51" fmla="*/ 192 h 452"/>
                <a:gd name="T52" fmla="*/ 32 w 86"/>
                <a:gd name="T53" fmla="*/ 242 h 452"/>
                <a:gd name="T54" fmla="*/ 34 w 86"/>
                <a:gd name="T55" fmla="*/ 292 h 452"/>
                <a:gd name="T56" fmla="*/ 38 w 86"/>
                <a:gd name="T57" fmla="*/ 344 h 452"/>
                <a:gd name="T58" fmla="*/ 46 w 86"/>
                <a:gd name="T59" fmla="*/ 394 h 452"/>
                <a:gd name="T60" fmla="*/ 56 w 86"/>
                <a:gd name="T61" fmla="*/ 444 h 452"/>
                <a:gd name="T62" fmla="*/ 56 w 86"/>
                <a:gd name="T63" fmla="*/ 44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52">
                  <a:moveTo>
                    <a:pt x="56" y="444"/>
                  </a:moveTo>
                  <a:lnTo>
                    <a:pt x="56" y="444"/>
                  </a:lnTo>
                  <a:lnTo>
                    <a:pt x="56" y="448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46" y="452"/>
                  </a:lnTo>
                  <a:lnTo>
                    <a:pt x="42" y="446"/>
                  </a:lnTo>
                  <a:lnTo>
                    <a:pt x="42" y="446"/>
                  </a:lnTo>
                  <a:lnTo>
                    <a:pt x="32" y="396"/>
                  </a:lnTo>
                  <a:lnTo>
                    <a:pt x="24" y="344"/>
                  </a:lnTo>
                  <a:lnTo>
                    <a:pt x="18" y="294"/>
                  </a:lnTo>
                  <a:lnTo>
                    <a:pt x="18" y="242"/>
                  </a:lnTo>
                  <a:lnTo>
                    <a:pt x="20" y="190"/>
                  </a:lnTo>
                  <a:lnTo>
                    <a:pt x="24" y="138"/>
                  </a:lnTo>
                  <a:lnTo>
                    <a:pt x="32" y="86"/>
                  </a:lnTo>
                  <a:lnTo>
                    <a:pt x="42" y="36"/>
                  </a:lnTo>
                  <a:lnTo>
                    <a:pt x="10" y="66"/>
                  </a:lnTo>
                  <a:lnTo>
                    <a:pt x="0" y="54"/>
                  </a:lnTo>
                  <a:lnTo>
                    <a:pt x="60" y="0"/>
                  </a:lnTo>
                  <a:lnTo>
                    <a:pt x="86" y="78"/>
                  </a:lnTo>
                  <a:lnTo>
                    <a:pt x="72" y="8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46" y="90"/>
                  </a:lnTo>
                  <a:lnTo>
                    <a:pt x="38" y="140"/>
                  </a:lnTo>
                  <a:lnTo>
                    <a:pt x="34" y="192"/>
                  </a:lnTo>
                  <a:lnTo>
                    <a:pt x="32" y="242"/>
                  </a:lnTo>
                  <a:lnTo>
                    <a:pt x="34" y="292"/>
                  </a:lnTo>
                  <a:lnTo>
                    <a:pt x="38" y="344"/>
                  </a:lnTo>
                  <a:lnTo>
                    <a:pt x="46" y="394"/>
                  </a:lnTo>
                  <a:lnTo>
                    <a:pt x="56" y="444"/>
                  </a:lnTo>
                  <a:lnTo>
                    <a:pt x="56" y="444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92"/>
            <p:cNvSpPr>
              <a:spLocks noEditPoints="1"/>
            </p:cNvSpPr>
            <p:nvPr/>
          </p:nvSpPr>
          <p:spPr bwMode="auto">
            <a:xfrm>
              <a:off x="4573588" y="4243388"/>
              <a:ext cx="104775" cy="123825"/>
            </a:xfrm>
            <a:custGeom>
              <a:avLst/>
              <a:gdLst>
                <a:gd name="T0" fmla="*/ 66 w 66"/>
                <a:gd name="T1" fmla="*/ 40 h 78"/>
                <a:gd name="T2" fmla="*/ 64 w 66"/>
                <a:gd name="T3" fmla="*/ 54 h 78"/>
                <a:gd name="T4" fmla="*/ 62 w 66"/>
                <a:gd name="T5" fmla="*/ 62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2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8 h 78"/>
                <a:gd name="T24" fmla="*/ 0 w 66"/>
                <a:gd name="T25" fmla="*/ 40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2 h 78"/>
                <a:gd name="T32" fmla="*/ 20 w 66"/>
                <a:gd name="T33" fmla="*/ 4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4 h 78"/>
                <a:gd name="T40" fmla="*/ 52 w 66"/>
                <a:gd name="T41" fmla="*/ 6 h 78"/>
                <a:gd name="T42" fmla="*/ 58 w 66"/>
                <a:gd name="T43" fmla="*/ 12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40 h 78"/>
                <a:gd name="T50" fmla="*/ 46 w 66"/>
                <a:gd name="T51" fmla="*/ 40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40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8 h 78"/>
                <a:gd name="T74" fmla="*/ 46 w 66"/>
                <a:gd name="T75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40"/>
                  </a:moveTo>
                  <a:lnTo>
                    <a:pt x="66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2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46" y="40"/>
                  </a:moveTo>
                  <a:lnTo>
                    <a:pt x="46" y="40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93"/>
            <p:cNvSpPr/>
            <p:nvPr/>
          </p:nvSpPr>
          <p:spPr bwMode="auto">
            <a:xfrm>
              <a:off x="4694238" y="4246563"/>
              <a:ext cx="101600" cy="149225"/>
            </a:xfrm>
            <a:custGeom>
              <a:avLst/>
              <a:gdLst>
                <a:gd name="T0" fmla="*/ 46 w 64"/>
                <a:gd name="T1" fmla="*/ 44 h 94"/>
                <a:gd name="T2" fmla="*/ 54 w 64"/>
                <a:gd name="T3" fmla="*/ 46 h 94"/>
                <a:gd name="T4" fmla="*/ 60 w 64"/>
                <a:gd name="T5" fmla="*/ 52 h 94"/>
                <a:gd name="T6" fmla="*/ 64 w 64"/>
                <a:gd name="T7" fmla="*/ 58 h 94"/>
                <a:gd name="T8" fmla="*/ 64 w 64"/>
                <a:gd name="T9" fmla="*/ 68 h 94"/>
                <a:gd name="T10" fmla="*/ 62 w 64"/>
                <a:gd name="T11" fmla="*/ 78 h 94"/>
                <a:gd name="T12" fmla="*/ 60 w 64"/>
                <a:gd name="T13" fmla="*/ 82 h 94"/>
                <a:gd name="T14" fmla="*/ 56 w 64"/>
                <a:gd name="T15" fmla="*/ 86 h 94"/>
                <a:gd name="T16" fmla="*/ 44 w 64"/>
                <a:gd name="T17" fmla="*/ 92 h 94"/>
                <a:gd name="T18" fmla="*/ 30 w 64"/>
                <a:gd name="T19" fmla="*/ 94 h 94"/>
                <a:gd name="T20" fmla="*/ 12 w 64"/>
                <a:gd name="T21" fmla="*/ 90 h 94"/>
                <a:gd name="T22" fmla="*/ 0 w 64"/>
                <a:gd name="T23" fmla="*/ 82 h 94"/>
                <a:gd name="T24" fmla="*/ 10 w 64"/>
                <a:gd name="T25" fmla="*/ 68 h 94"/>
                <a:gd name="T26" fmla="*/ 18 w 64"/>
                <a:gd name="T27" fmla="*/ 72 h 94"/>
                <a:gd name="T28" fmla="*/ 30 w 64"/>
                <a:gd name="T29" fmla="*/ 74 h 94"/>
                <a:gd name="T30" fmla="*/ 40 w 64"/>
                <a:gd name="T31" fmla="*/ 72 h 94"/>
                <a:gd name="T32" fmla="*/ 44 w 64"/>
                <a:gd name="T33" fmla="*/ 64 h 94"/>
                <a:gd name="T34" fmla="*/ 42 w 64"/>
                <a:gd name="T35" fmla="*/ 58 h 94"/>
                <a:gd name="T36" fmla="*/ 40 w 64"/>
                <a:gd name="T37" fmla="*/ 56 h 94"/>
                <a:gd name="T38" fmla="*/ 26 w 64"/>
                <a:gd name="T39" fmla="*/ 52 h 94"/>
                <a:gd name="T40" fmla="*/ 22 w 64"/>
                <a:gd name="T41" fmla="*/ 38 h 94"/>
                <a:gd name="T42" fmla="*/ 26 w 64"/>
                <a:gd name="T43" fmla="*/ 38 h 94"/>
                <a:gd name="T44" fmla="*/ 38 w 64"/>
                <a:gd name="T45" fmla="*/ 34 h 94"/>
                <a:gd name="T46" fmla="*/ 40 w 64"/>
                <a:gd name="T47" fmla="*/ 32 h 94"/>
                <a:gd name="T48" fmla="*/ 42 w 64"/>
                <a:gd name="T49" fmla="*/ 26 h 94"/>
                <a:gd name="T50" fmla="*/ 38 w 64"/>
                <a:gd name="T51" fmla="*/ 20 h 94"/>
                <a:gd name="T52" fmla="*/ 36 w 64"/>
                <a:gd name="T53" fmla="*/ 18 h 94"/>
                <a:gd name="T54" fmla="*/ 30 w 64"/>
                <a:gd name="T55" fmla="*/ 18 h 94"/>
                <a:gd name="T56" fmla="*/ 22 w 64"/>
                <a:gd name="T57" fmla="*/ 20 h 94"/>
                <a:gd name="T58" fmla="*/ 18 w 64"/>
                <a:gd name="T59" fmla="*/ 24 h 94"/>
                <a:gd name="T60" fmla="*/ 2 w 64"/>
                <a:gd name="T61" fmla="*/ 14 h 94"/>
                <a:gd name="T62" fmla="*/ 6 w 64"/>
                <a:gd name="T63" fmla="*/ 8 h 94"/>
                <a:gd name="T64" fmla="*/ 14 w 64"/>
                <a:gd name="T65" fmla="*/ 4 h 94"/>
                <a:gd name="T66" fmla="*/ 24 w 64"/>
                <a:gd name="T67" fmla="*/ 2 h 94"/>
                <a:gd name="T68" fmla="*/ 34 w 64"/>
                <a:gd name="T69" fmla="*/ 0 h 94"/>
                <a:gd name="T70" fmla="*/ 46 w 64"/>
                <a:gd name="T71" fmla="*/ 2 h 94"/>
                <a:gd name="T72" fmla="*/ 54 w 64"/>
                <a:gd name="T73" fmla="*/ 8 h 94"/>
                <a:gd name="T74" fmla="*/ 62 w 64"/>
                <a:gd name="T75" fmla="*/ 14 h 94"/>
                <a:gd name="T76" fmla="*/ 64 w 64"/>
                <a:gd name="T77" fmla="*/ 24 h 94"/>
                <a:gd name="T78" fmla="*/ 62 w 64"/>
                <a:gd name="T79" fmla="*/ 30 h 94"/>
                <a:gd name="T80" fmla="*/ 58 w 64"/>
                <a:gd name="T81" fmla="*/ 38 h 94"/>
                <a:gd name="T82" fmla="*/ 54 w 64"/>
                <a:gd name="T83" fmla="*/ 42 h 94"/>
                <a:gd name="T84" fmla="*/ 46 w 64"/>
                <a:gd name="T85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94">
                  <a:moveTo>
                    <a:pt x="46" y="44"/>
                  </a:moveTo>
                  <a:lnTo>
                    <a:pt x="46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2" y="92"/>
                  </a:lnTo>
                  <a:lnTo>
                    <a:pt x="12" y="90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4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4"/>
                  </a:lnTo>
                  <a:lnTo>
                    <a:pt x="46" y="44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94"/>
            <p:cNvSpPr>
              <a:spLocks noEditPoints="1"/>
            </p:cNvSpPr>
            <p:nvPr/>
          </p:nvSpPr>
          <p:spPr bwMode="auto">
            <a:xfrm>
              <a:off x="4497388" y="4071938"/>
              <a:ext cx="82550" cy="82550"/>
            </a:xfrm>
            <a:custGeom>
              <a:avLst/>
              <a:gdLst>
                <a:gd name="T0" fmla="*/ 26 w 52"/>
                <a:gd name="T1" fmla="*/ 52 h 52"/>
                <a:gd name="T2" fmla="*/ 16 w 52"/>
                <a:gd name="T3" fmla="*/ 50 h 52"/>
                <a:gd name="T4" fmla="*/ 8 w 52"/>
                <a:gd name="T5" fmla="*/ 44 h 52"/>
                <a:gd name="T6" fmla="*/ 2 w 52"/>
                <a:gd name="T7" fmla="*/ 36 h 52"/>
                <a:gd name="T8" fmla="*/ 0 w 52"/>
                <a:gd name="T9" fmla="*/ 26 h 52"/>
                <a:gd name="T10" fmla="*/ 2 w 52"/>
                <a:gd name="T11" fmla="*/ 16 h 52"/>
                <a:gd name="T12" fmla="*/ 8 w 52"/>
                <a:gd name="T13" fmla="*/ 8 h 52"/>
                <a:gd name="T14" fmla="*/ 16 w 52"/>
                <a:gd name="T15" fmla="*/ 2 h 52"/>
                <a:gd name="T16" fmla="*/ 26 w 52"/>
                <a:gd name="T17" fmla="*/ 0 h 52"/>
                <a:gd name="T18" fmla="*/ 32 w 52"/>
                <a:gd name="T19" fmla="*/ 0 h 52"/>
                <a:gd name="T20" fmla="*/ 38 w 52"/>
                <a:gd name="T21" fmla="*/ 2 h 52"/>
                <a:gd name="T22" fmla="*/ 46 w 52"/>
                <a:gd name="T23" fmla="*/ 8 h 52"/>
                <a:gd name="T24" fmla="*/ 52 w 52"/>
                <a:gd name="T25" fmla="*/ 16 h 52"/>
                <a:gd name="T26" fmla="*/ 52 w 52"/>
                <a:gd name="T27" fmla="*/ 26 h 52"/>
                <a:gd name="T28" fmla="*/ 50 w 52"/>
                <a:gd name="T29" fmla="*/ 36 h 52"/>
                <a:gd name="T30" fmla="*/ 46 w 52"/>
                <a:gd name="T31" fmla="*/ 44 h 52"/>
                <a:gd name="T32" fmla="*/ 38 w 52"/>
                <a:gd name="T33" fmla="*/ 50 h 52"/>
                <a:gd name="T34" fmla="*/ 26 w 52"/>
                <a:gd name="T35" fmla="*/ 52 h 52"/>
                <a:gd name="T36" fmla="*/ 14 w 52"/>
                <a:gd name="T37" fmla="*/ 26 h 52"/>
                <a:gd name="T38" fmla="*/ 14 w 52"/>
                <a:gd name="T39" fmla="*/ 32 h 52"/>
                <a:gd name="T40" fmla="*/ 16 w 52"/>
                <a:gd name="T41" fmla="*/ 38 h 52"/>
                <a:gd name="T42" fmla="*/ 20 w 52"/>
                <a:gd name="T43" fmla="*/ 40 h 52"/>
                <a:gd name="T44" fmla="*/ 26 w 52"/>
                <a:gd name="T45" fmla="*/ 42 h 52"/>
                <a:gd name="T46" fmla="*/ 32 w 52"/>
                <a:gd name="T47" fmla="*/ 40 h 52"/>
                <a:gd name="T48" fmla="*/ 38 w 52"/>
                <a:gd name="T49" fmla="*/ 36 h 52"/>
                <a:gd name="T50" fmla="*/ 40 w 52"/>
                <a:gd name="T51" fmla="*/ 32 h 52"/>
                <a:gd name="T52" fmla="*/ 40 w 52"/>
                <a:gd name="T53" fmla="*/ 26 h 52"/>
                <a:gd name="T54" fmla="*/ 40 w 52"/>
                <a:gd name="T55" fmla="*/ 20 h 52"/>
                <a:gd name="T56" fmla="*/ 36 w 52"/>
                <a:gd name="T57" fmla="*/ 16 h 52"/>
                <a:gd name="T58" fmla="*/ 32 w 52"/>
                <a:gd name="T59" fmla="*/ 12 h 52"/>
                <a:gd name="T60" fmla="*/ 26 w 52"/>
                <a:gd name="T61" fmla="*/ 10 h 52"/>
                <a:gd name="T62" fmla="*/ 20 w 52"/>
                <a:gd name="T63" fmla="*/ 12 h 52"/>
                <a:gd name="T64" fmla="*/ 16 w 52"/>
                <a:gd name="T65" fmla="*/ 16 h 52"/>
                <a:gd name="T66" fmla="*/ 14 w 52"/>
                <a:gd name="T67" fmla="*/ 20 h 52"/>
                <a:gd name="T68" fmla="*/ 14 w 52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95"/>
            <p:cNvSpPr>
              <a:spLocks noEditPoints="1"/>
            </p:cNvSpPr>
            <p:nvPr/>
          </p:nvSpPr>
          <p:spPr bwMode="auto">
            <a:xfrm>
              <a:off x="4589463" y="4090988"/>
              <a:ext cx="66675" cy="88900"/>
            </a:xfrm>
            <a:custGeom>
              <a:avLst/>
              <a:gdLst>
                <a:gd name="T0" fmla="*/ 26 w 42"/>
                <a:gd name="T1" fmla="*/ 42 h 56"/>
                <a:gd name="T2" fmla="*/ 26 w 42"/>
                <a:gd name="T3" fmla="*/ 42 h 56"/>
                <a:gd name="T4" fmla="*/ 18 w 42"/>
                <a:gd name="T5" fmla="*/ 40 h 56"/>
                <a:gd name="T6" fmla="*/ 18 w 42"/>
                <a:gd name="T7" fmla="*/ 40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2 h 56"/>
                <a:gd name="T16" fmla="*/ 12 w 42"/>
                <a:gd name="T17" fmla="*/ 2 h 56"/>
                <a:gd name="T18" fmla="*/ 12 w 42"/>
                <a:gd name="T19" fmla="*/ 8 h 56"/>
                <a:gd name="T20" fmla="*/ 12 w 42"/>
                <a:gd name="T21" fmla="*/ 8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6 h 56"/>
                <a:gd name="T52" fmla="*/ 38 w 42"/>
                <a:gd name="T53" fmla="*/ 36 h 56"/>
                <a:gd name="T54" fmla="*/ 32 w 42"/>
                <a:gd name="T55" fmla="*/ 40 h 56"/>
                <a:gd name="T56" fmla="*/ 32 w 42"/>
                <a:gd name="T57" fmla="*/ 40 h 56"/>
                <a:gd name="T58" fmla="*/ 26 w 42"/>
                <a:gd name="T59" fmla="*/ 42 h 56"/>
                <a:gd name="T60" fmla="*/ 26 w 42"/>
                <a:gd name="T61" fmla="*/ 42 h 56"/>
                <a:gd name="T62" fmla="*/ 22 w 42"/>
                <a:gd name="T63" fmla="*/ 32 h 56"/>
                <a:gd name="T64" fmla="*/ 22 w 42"/>
                <a:gd name="T65" fmla="*/ 32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8 h 56"/>
                <a:gd name="T72" fmla="*/ 28 w 42"/>
                <a:gd name="T73" fmla="*/ 28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4 h 56"/>
                <a:gd name="T88" fmla="*/ 28 w 42"/>
                <a:gd name="T89" fmla="*/ 14 h 56"/>
                <a:gd name="T90" fmla="*/ 24 w 42"/>
                <a:gd name="T91" fmla="*/ 12 h 56"/>
                <a:gd name="T92" fmla="*/ 24 w 42"/>
                <a:gd name="T93" fmla="*/ 12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30 h 56"/>
                <a:gd name="T110" fmla="*/ 16 w 42"/>
                <a:gd name="T111" fmla="*/ 30 h 56"/>
                <a:gd name="T112" fmla="*/ 22 w 42"/>
                <a:gd name="T113" fmla="*/ 32 h 56"/>
                <a:gd name="T114" fmla="*/ 22 w 42"/>
                <a:gd name="T11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2"/>
                  </a:moveTo>
                  <a:lnTo>
                    <a:pt x="26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96"/>
            <p:cNvSpPr/>
            <p:nvPr/>
          </p:nvSpPr>
          <p:spPr bwMode="auto">
            <a:xfrm>
              <a:off x="4662488" y="4075113"/>
              <a:ext cx="41275" cy="82550"/>
            </a:xfrm>
            <a:custGeom>
              <a:avLst/>
              <a:gdLst>
                <a:gd name="T0" fmla="*/ 26 w 26"/>
                <a:gd name="T1" fmla="*/ 48 h 52"/>
                <a:gd name="T2" fmla="*/ 26 w 26"/>
                <a:gd name="T3" fmla="*/ 48 h 52"/>
                <a:gd name="T4" fmla="*/ 22 w 26"/>
                <a:gd name="T5" fmla="*/ 50 h 52"/>
                <a:gd name="T6" fmla="*/ 22 w 26"/>
                <a:gd name="T7" fmla="*/ 50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0 h 52"/>
                <a:gd name="T14" fmla="*/ 10 w 26"/>
                <a:gd name="T15" fmla="*/ 50 h 52"/>
                <a:gd name="T16" fmla="*/ 8 w 26"/>
                <a:gd name="T17" fmla="*/ 48 h 52"/>
                <a:gd name="T18" fmla="*/ 8 w 26"/>
                <a:gd name="T19" fmla="*/ 48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0 h 52"/>
                <a:gd name="T26" fmla="*/ 4 w 26"/>
                <a:gd name="T27" fmla="*/ 20 h 52"/>
                <a:gd name="T28" fmla="*/ 0 w 26"/>
                <a:gd name="T29" fmla="*/ 20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0 h 52"/>
                <a:gd name="T44" fmla="*/ 16 w 26"/>
                <a:gd name="T45" fmla="*/ 20 h 52"/>
                <a:gd name="T46" fmla="*/ 16 w 26"/>
                <a:gd name="T47" fmla="*/ 36 h 52"/>
                <a:gd name="T48" fmla="*/ 16 w 26"/>
                <a:gd name="T49" fmla="*/ 36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0 h 52"/>
                <a:gd name="T56" fmla="*/ 20 w 26"/>
                <a:gd name="T57" fmla="*/ 40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38 h 52"/>
                <a:gd name="T64" fmla="*/ 26 w 26"/>
                <a:gd name="T65" fmla="*/ 48 h 52"/>
                <a:gd name="T66" fmla="*/ 26 w 26"/>
                <a:gd name="T6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48"/>
                  </a:moveTo>
                  <a:lnTo>
                    <a:pt x="26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97"/>
            <p:cNvSpPr>
              <a:spLocks noEditPoints="1"/>
            </p:cNvSpPr>
            <p:nvPr/>
          </p:nvSpPr>
          <p:spPr bwMode="auto">
            <a:xfrm>
              <a:off x="4713288" y="40687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2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2 h 54"/>
                <a:gd name="T20" fmla="*/ 0 w 12"/>
                <a:gd name="T21" fmla="*/ 12 h 54"/>
                <a:gd name="T22" fmla="*/ 0 w 12"/>
                <a:gd name="T2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98"/>
            <p:cNvSpPr>
              <a:spLocks noEditPoints="1"/>
            </p:cNvSpPr>
            <p:nvPr/>
          </p:nvSpPr>
          <p:spPr bwMode="auto">
            <a:xfrm>
              <a:off x="4741863" y="4090988"/>
              <a:ext cx="63500" cy="66675"/>
            </a:xfrm>
            <a:custGeom>
              <a:avLst/>
              <a:gdLst>
                <a:gd name="T0" fmla="*/ 20 w 40"/>
                <a:gd name="T1" fmla="*/ 42 h 42"/>
                <a:gd name="T2" fmla="*/ 12 w 40"/>
                <a:gd name="T3" fmla="*/ 40 h 42"/>
                <a:gd name="T4" fmla="*/ 4 w 40"/>
                <a:gd name="T5" fmla="*/ 36 h 42"/>
                <a:gd name="T6" fmla="*/ 0 w 40"/>
                <a:gd name="T7" fmla="*/ 28 h 42"/>
                <a:gd name="T8" fmla="*/ 0 w 40"/>
                <a:gd name="T9" fmla="*/ 20 h 42"/>
                <a:gd name="T10" fmla="*/ 0 w 40"/>
                <a:gd name="T11" fmla="*/ 14 h 42"/>
                <a:gd name="T12" fmla="*/ 4 w 40"/>
                <a:gd name="T13" fmla="*/ 6 h 42"/>
                <a:gd name="T14" fmla="*/ 12 w 40"/>
                <a:gd name="T15" fmla="*/ 2 h 42"/>
                <a:gd name="T16" fmla="*/ 20 w 40"/>
                <a:gd name="T17" fmla="*/ 0 h 42"/>
                <a:gd name="T18" fmla="*/ 28 w 40"/>
                <a:gd name="T19" fmla="*/ 2 h 42"/>
                <a:gd name="T20" fmla="*/ 36 w 40"/>
                <a:gd name="T21" fmla="*/ 6 h 42"/>
                <a:gd name="T22" fmla="*/ 40 w 40"/>
                <a:gd name="T23" fmla="*/ 14 h 42"/>
                <a:gd name="T24" fmla="*/ 40 w 40"/>
                <a:gd name="T25" fmla="*/ 20 h 42"/>
                <a:gd name="T26" fmla="*/ 40 w 40"/>
                <a:gd name="T27" fmla="*/ 28 h 42"/>
                <a:gd name="T28" fmla="*/ 36 w 40"/>
                <a:gd name="T29" fmla="*/ 36 h 42"/>
                <a:gd name="T30" fmla="*/ 28 w 40"/>
                <a:gd name="T31" fmla="*/ 40 h 42"/>
                <a:gd name="T32" fmla="*/ 20 w 40"/>
                <a:gd name="T33" fmla="*/ 42 h 42"/>
                <a:gd name="T34" fmla="*/ 12 w 40"/>
                <a:gd name="T35" fmla="*/ 20 h 42"/>
                <a:gd name="T36" fmla="*/ 14 w 40"/>
                <a:gd name="T37" fmla="*/ 28 h 42"/>
                <a:gd name="T38" fmla="*/ 16 w 40"/>
                <a:gd name="T39" fmla="*/ 30 h 42"/>
                <a:gd name="T40" fmla="*/ 20 w 40"/>
                <a:gd name="T41" fmla="*/ 32 h 42"/>
                <a:gd name="T42" fmla="*/ 24 w 40"/>
                <a:gd name="T43" fmla="*/ 30 h 42"/>
                <a:gd name="T44" fmla="*/ 26 w 40"/>
                <a:gd name="T45" fmla="*/ 28 h 42"/>
                <a:gd name="T46" fmla="*/ 28 w 40"/>
                <a:gd name="T47" fmla="*/ 26 h 42"/>
                <a:gd name="T48" fmla="*/ 28 w 40"/>
                <a:gd name="T49" fmla="*/ 20 h 42"/>
                <a:gd name="T50" fmla="*/ 26 w 40"/>
                <a:gd name="T51" fmla="*/ 14 h 42"/>
                <a:gd name="T52" fmla="*/ 24 w 40"/>
                <a:gd name="T53" fmla="*/ 12 h 42"/>
                <a:gd name="T54" fmla="*/ 20 w 40"/>
                <a:gd name="T55" fmla="*/ 10 h 42"/>
                <a:gd name="T56" fmla="*/ 16 w 40"/>
                <a:gd name="T57" fmla="*/ 12 h 42"/>
                <a:gd name="T58" fmla="*/ 14 w 40"/>
                <a:gd name="T59" fmla="*/ 14 h 42"/>
                <a:gd name="T60" fmla="*/ 12 w 40"/>
                <a:gd name="T61" fmla="*/ 16 h 42"/>
                <a:gd name="T62" fmla="*/ 12 w 40"/>
                <a:gd name="T6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99"/>
            <p:cNvSpPr/>
            <p:nvPr/>
          </p:nvSpPr>
          <p:spPr bwMode="auto">
            <a:xfrm>
              <a:off x="4814888" y="40909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2 h 40"/>
                <a:gd name="T14" fmla="*/ 20 w 38"/>
                <a:gd name="T15" fmla="*/ 12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4 h 40"/>
                <a:gd name="T22" fmla="*/ 16 w 38"/>
                <a:gd name="T23" fmla="*/ 14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00"/>
            <p:cNvSpPr>
              <a:spLocks noEditPoints="1"/>
            </p:cNvSpPr>
            <p:nvPr/>
          </p:nvSpPr>
          <p:spPr bwMode="auto">
            <a:xfrm>
              <a:off x="52371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0 w 66"/>
                <a:gd name="T5" fmla="*/ 60 h 78"/>
                <a:gd name="T6" fmla="*/ 56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6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4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01"/>
            <p:cNvSpPr/>
            <p:nvPr/>
          </p:nvSpPr>
          <p:spPr bwMode="auto">
            <a:xfrm>
              <a:off x="5360988" y="3624263"/>
              <a:ext cx="98425" cy="117475"/>
            </a:xfrm>
            <a:custGeom>
              <a:avLst/>
              <a:gdLst>
                <a:gd name="T0" fmla="*/ 0 w 62"/>
                <a:gd name="T1" fmla="*/ 74 h 74"/>
                <a:gd name="T2" fmla="*/ 0 w 62"/>
                <a:gd name="T3" fmla="*/ 74 h 74"/>
                <a:gd name="T4" fmla="*/ 0 w 62"/>
                <a:gd name="T5" fmla="*/ 64 h 74"/>
                <a:gd name="T6" fmla="*/ 0 w 62"/>
                <a:gd name="T7" fmla="*/ 64 h 74"/>
                <a:gd name="T8" fmla="*/ 4 w 62"/>
                <a:gd name="T9" fmla="*/ 54 h 74"/>
                <a:gd name="T10" fmla="*/ 4 w 62"/>
                <a:gd name="T11" fmla="*/ 54 h 74"/>
                <a:gd name="T12" fmla="*/ 10 w 62"/>
                <a:gd name="T13" fmla="*/ 48 h 74"/>
                <a:gd name="T14" fmla="*/ 10 w 62"/>
                <a:gd name="T15" fmla="*/ 48 h 74"/>
                <a:gd name="T16" fmla="*/ 18 w 62"/>
                <a:gd name="T17" fmla="*/ 40 h 74"/>
                <a:gd name="T18" fmla="*/ 18 w 62"/>
                <a:gd name="T19" fmla="*/ 40 h 74"/>
                <a:gd name="T20" fmla="*/ 28 w 62"/>
                <a:gd name="T21" fmla="*/ 36 h 74"/>
                <a:gd name="T22" fmla="*/ 28 w 62"/>
                <a:gd name="T23" fmla="*/ 36 h 74"/>
                <a:gd name="T24" fmla="*/ 34 w 62"/>
                <a:gd name="T25" fmla="*/ 32 h 74"/>
                <a:gd name="T26" fmla="*/ 34 w 62"/>
                <a:gd name="T27" fmla="*/ 32 h 74"/>
                <a:gd name="T28" fmla="*/ 38 w 62"/>
                <a:gd name="T29" fmla="*/ 28 h 74"/>
                <a:gd name="T30" fmla="*/ 38 w 62"/>
                <a:gd name="T31" fmla="*/ 28 h 74"/>
                <a:gd name="T32" fmla="*/ 40 w 62"/>
                <a:gd name="T33" fmla="*/ 26 h 74"/>
                <a:gd name="T34" fmla="*/ 40 w 62"/>
                <a:gd name="T35" fmla="*/ 26 h 74"/>
                <a:gd name="T36" fmla="*/ 38 w 62"/>
                <a:gd name="T37" fmla="*/ 22 h 74"/>
                <a:gd name="T38" fmla="*/ 36 w 62"/>
                <a:gd name="T39" fmla="*/ 20 h 74"/>
                <a:gd name="T40" fmla="*/ 36 w 62"/>
                <a:gd name="T41" fmla="*/ 20 h 74"/>
                <a:gd name="T42" fmla="*/ 34 w 62"/>
                <a:gd name="T43" fmla="*/ 18 h 74"/>
                <a:gd name="T44" fmla="*/ 30 w 62"/>
                <a:gd name="T45" fmla="*/ 18 h 74"/>
                <a:gd name="T46" fmla="*/ 30 w 62"/>
                <a:gd name="T47" fmla="*/ 18 h 74"/>
                <a:gd name="T48" fmla="*/ 24 w 62"/>
                <a:gd name="T49" fmla="*/ 18 h 74"/>
                <a:gd name="T50" fmla="*/ 20 w 62"/>
                <a:gd name="T51" fmla="*/ 20 h 74"/>
                <a:gd name="T52" fmla="*/ 20 w 62"/>
                <a:gd name="T53" fmla="*/ 20 h 74"/>
                <a:gd name="T54" fmla="*/ 12 w 62"/>
                <a:gd name="T55" fmla="*/ 28 h 74"/>
                <a:gd name="T56" fmla="*/ 0 w 62"/>
                <a:gd name="T57" fmla="*/ 12 h 74"/>
                <a:gd name="T58" fmla="*/ 0 w 62"/>
                <a:gd name="T59" fmla="*/ 12 h 74"/>
                <a:gd name="T60" fmla="*/ 4 w 62"/>
                <a:gd name="T61" fmla="*/ 8 h 74"/>
                <a:gd name="T62" fmla="*/ 4 w 62"/>
                <a:gd name="T63" fmla="*/ 8 h 74"/>
                <a:gd name="T64" fmla="*/ 12 w 62"/>
                <a:gd name="T65" fmla="*/ 4 h 74"/>
                <a:gd name="T66" fmla="*/ 12 w 62"/>
                <a:gd name="T67" fmla="*/ 4 h 74"/>
                <a:gd name="T68" fmla="*/ 22 w 62"/>
                <a:gd name="T69" fmla="*/ 0 h 74"/>
                <a:gd name="T70" fmla="*/ 22 w 62"/>
                <a:gd name="T71" fmla="*/ 0 h 74"/>
                <a:gd name="T72" fmla="*/ 32 w 62"/>
                <a:gd name="T73" fmla="*/ 0 h 74"/>
                <a:gd name="T74" fmla="*/ 32 w 62"/>
                <a:gd name="T75" fmla="*/ 0 h 74"/>
                <a:gd name="T76" fmla="*/ 46 w 62"/>
                <a:gd name="T77" fmla="*/ 2 h 74"/>
                <a:gd name="T78" fmla="*/ 54 w 62"/>
                <a:gd name="T79" fmla="*/ 6 h 74"/>
                <a:gd name="T80" fmla="*/ 54 w 62"/>
                <a:gd name="T81" fmla="*/ 6 h 74"/>
                <a:gd name="T82" fmla="*/ 60 w 62"/>
                <a:gd name="T83" fmla="*/ 12 h 74"/>
                <a:gd name="T84" fmla="*/ 62 w 62"/>
                <a:gd name="T85" fmla="*/ 22 h 74"/>
                <a:gd name="T86" fmla="*/ 62 w 62"/>
                <a:gd name="T87" fmla="*/ 22 h 74"/>
                <a:gd name="T88" fmla="*/ 60 w 62"/>
                <a:gd name="T89" fmla="*/ 30 h 74"/>
                <a:gd name="T90" fmla="*/ 60 w 62"/>
                <a:gd name="T91" fmla="*/ 30 h 74"/>
                <a:gd name="T92" fmla="*/ 56 w 62"/>
                <a:gd name="T93" fmla="*/ 36 h 74"/>
                <a:gd name="T94" fmla="*/ 56 w 62"/>
                <a:gd name="T95" fmla="*/ 36 h 74"/>
                <a:gd name="T96" fmla="*/ 52 w 62"/>
                <a:gd name="T97" fmla="*/ 40 h 74"/>
                <a:gd name="T98" fmla="*/ 52 w 62"/>
                <a:gd name="T99" fmla="*/ 40 h 74"/>
                <a:gd name="T100" fmla="*/ 46 w 62"/>
                <a:gd name="T101" fmla="*/ 44 h 74"/>
                <a:gd name="T102" fmla="*/ 46 w 62"/>
                <a:gd name="T103" fmla="*/ 44 h 74"/>
                <a:gd name="T104" fmla="*/ 42 w 62"/>
                <a:gd name="T105" fmla="*/ 46 h 74"/>
                <a:gd name="T106" fmla="*/ 42 w 62"/>
                <a:gd name="T107" fmla="*/ 46 h 74"/>
                <a:gd name="T108" fmla="*/ 36 w 62"/>
                <a:gd name="T109" fmla="*/ 50 h 74"/>
                <a:gd name="T110" fmla="*/ 36 w 62"/>
                <a:gd name="T111" fmla="*/ 50 h 74"/>
                <a:gd name="T112" fmla="*/ 32 w 62"/>
                <a:gd name="T113" fmla="*/ 52 h 74"/>
                <a:gd name="T114" fmla="*/ 32 w 62"/>
                <a:gd name="T115" fmla="*/ 52 h 74"/>
                <a:gd name="T116" fmla="*/ 28 w 62"/>
                <a:gd name="T117" fmla="*/ 56 h 74"/>
                <a:gd name="T118" fmla="*/ 62 w 62"/>
                <a:gd name="T119" fmla="*/ 56 h 74"/>
                <a:gd name="T120" fmla="*/ 62 w 62"/>
                <a:gd name="T121" fmla="*/ 74 h 74"/>
                <a:gd name="T122" fmla="*/ 0 w 62"/>
                <a:gd name="T123" fmla="*/ 74 h 74"/>
                <a:gd name="T124" fmla="*/ 0 w 62"/>
                <a:gd name="T1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74">
                  <a:moveTo>
                    <a:pt x="0" y="74"/>
                  </a:moveTo>
                  <a:lnTo>
                    <a:pt x="0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2" y="2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62" y="56"/>
                  </a:lnTo>
                  <a:lnTo>
                    <a:pt x="62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2"/>
            <p:cNvSpPr>
              <a:spLocks noEditPoints="1"/>
            </p:cNvSpPr>
            <p:nvPr/>
          </p:nvSpPr>
          <p:spPr bwMode="auto">
            <a:xfrm>
              <a:off x="5160963" y="3449638"/>
              <a:ext cx="85725" cy="82550"/>
            </a:xfrm>
            <a:custGeom>
              <a:avLst/>
              <a:gdLst>
                <a:gd name="T0" fmla="*/ 26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6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6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6 w 54"/>
                <a:gd name="T61" fmla="*/ 10 h 52"/>
                <a:gd name="T62" fmla="*/ 20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03"/>
            <p:cNvSpPr>
              <a:spLocks noEditPoints="1"/>
            </p:cNvSpPr>
            <p:nvPr/>
          </p:nvSpPr>
          <p:spPr bwMode="auto">
            <a:xfrm>
              <a:off x="52562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0 w 40"/>
                <a:gd name="T9" fmla="*/ 34 h 56"/>
                <a:gd name="T10" fmla="*/ 10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0 w 40"/>
                <a:gd name="T103" fmla="*/ 16 h 56"/>
                <a:gd name="T104" fmla="*/ 10 w 40"/>
                <a:gd name="T105" fmla="*/ 24 h 56"/>
                <a:gd name="T106" fmla="*/ 10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34"/>
                  </a:lnTo>
                  <a:lnTo>
                    <a:pt x="10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4"/>
            <p:cNvSpPr/>
            <p:nvPr/>
          </p:nvSpPr>
          <p:spPr bwMode="auto">
            <a:xfrm>
              <a:off x="53260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0 w 28"/>
                <a:gd name="T13" fmla="*/ 52 h 52"/>
                <a:gd name="T14" fmla="*/ 10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5"/>
            <p:cNvSpPr>
              <a:spLocks noEditPoints="1"/>
            </p:cNvSpPr>
            <p:nvPr/>
          </p:nvSpPr>
          <p:spPr bwMode="auto">
            <a:xfrm>
              <a:off x="53768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6"/>
            <p:cNvSpPr>
              <a:spLocks noEditPoints="1"/>
            </p:cNvSpPr>
            <p:nvPr/>
          </p:nvSpPr>
          <p:spPr bwMode="auto">
            <a:xfrm>
              <a:off x="5405438" y="346868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40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40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4 h 40"/>
                <a:gd name="T52" fmla="*/ 24 w 40"/>
                <a:gd name="T53" fmla="*/ 12 h 40"/>
                <a:gd name="T54" fmla="*/ 20 w 40"/>
                <a:gd name="T55" fmla="*/ 10 h 40"/>
                <a:gd name="T56" fmla="*/ 16 w 40"/>
                <a:gd name="T57" fmla="*/ 12 h 40"/>
                <a:gd name="T58" fmla="*/ 14 w 40"/>
                <a:gd name="T59" fmla="*/ 14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7"/>
            <p:cNvSpPr/>
            <p:nvPr/>
          </p:nvSpPr>
          <p:spPr bwMode="auto">
            <a:xfrm>
              <a:off x="54784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8"/>
            <p:cNvSpPr>
              <a:spLocks noEditPoints="1"/>
            </p:cNvSpPr>
            <p:nvPr/>
          </p:nvSpPr>
          <p:spPr bwMode="auto">
            <a:xfrm>
              <a:off x="4579938" y="2979738"/>
              <a:ext cx="104775" cy="120650"/>
            </a:xfrm>
            <a:custGeom>
              <a:avLst/>
              <a:gdLst>
                <a:gd name="T0" fmla="*/ 66 w 66"/>
                <a:gd name="T1" fmla="*/ 38 h 76"/>
                <a:gd name="T2" fmla="*/ 64 w 66"/>
                <a:gd name="T3" fmla="*/ 54 h 76"/>
                <a:gd name="T4" fmla="*/ 60 w 66"/>
                <a:gd name="T5" fmla="*/ 60 h 76"/>
                <a:gd name="T6" fmla="*/ 56 w 66"/>
                <a:gd name="T7" fmla="*/ 66 h 76"/>
                <a:gd name="T8" fmla="*/ 46 w 66"/>
                <a:gd name="T9" fmla="*/ 74 h 76"/>
                <a:gd name="T10" fmla="*/ 40 w 66"/>
                <a:gd name="T11" fmla="*/ 76 h 76"/>
                <a:gd name="T12" fmla="*/ 32 w 66"/>
                <a:gd name="T13" fmla="*/ 76 h 76"/>
                <a:gd name="T14" fmla="*/ 20 w 66"/>
                <a:gd name="T15" fmla="*/ 74 h 76"/>
                <a:gd name="T16" fmla="*/ 14 w 66"/>
                <a:gd name="T17" fmla="*/ 70 h 76"/>
                <a:gd name="T18" fmla="*/ 8 w 66"/>
                <a:gd name="T19" fmla="*/ 66 h 76"/>
                <a:gd name="T20" fmla="*/ 2 w 66"/>
                <a:gd name="T21" fmla="*/ 54 h 76"/>
                <a:gd name="T22" fmla="*/ 0 w 66"/>
                <a:gd name="T23" fmla="*/ 46 h 76"/>
                <a:gd name="T24" fmla="*/ 0 w 66"/>
                <a:gd name="T25" fmla="*/ 38 h 76"/>
                <a:gd name="T26" fmla="*/ 2 w 66"/>
                <a:gd name="T27" fmla="*/ 22 h 76"/>
                <a:gd name="T28" fmla="*/ 6 w 66"/>
                <a:gd name="T29" fmla="*/ 16 h 76"/>
                <a:gd name="T30" fmla="*/ 8 w 66"/>
                <a:gd name="T31" fmla="*/ 10 h 76"/>
                <a:gd name="T32" fmla="*/ 20 w 66"/>
                <a:gd name="T33" fmla="*/ 2 h 76"/>
                <a:gd name="T34" fmla="*/ 26 w 66"/>
                <a:gd name="T35" fmla="*/ 0 h 76"/>
                <a:gd name="T36" fmla="*/ 32 w 66"/>
                <a:gd name="T37" fmla="*/ 0 h 76"/>
                <a:gd name="T38" fmla="*/ 46 w 66"/>
                <a:gd name="T39" fmla="*/ 2 h 76"/>
                <a:gd name="T40" fmla="*/ 52 w 66"/>
                <a:gd name="T41" fmla="*/ 6 h 76"/>
                <a:gd name="T42" fmla="*/ 56 w 66"/>
                <a:gd name="T43" fmla="*/ 10 h 76"/>
                <a:gd name="T44" fmla="*/ 64 w 66"/>
                <a:gd name="T45" fmla="*/ 22 h 76"/>
                <a:gd name="T46" fmla="*/ 66 w 66"/>
                <a:gd name="T47" fmla="*/ 30 h 76"/>
                <a:gd name="T48" fmla="*/ 66 w 66"/>
                <a:gd name="T49" fmla="*/ 38 h 76"/>
                <a:gd name="T50" fmla="*/ 46 w 66"/>
                <a:gd name="T51" fmla="*/ 38 h 76"/>
                <a:gd name="T52" fmla="*/ 42 w 66"/>
                <a:gd name="T53" fmla="*/ 24 h 76"/>
                <a:gd name="T54" fmla="*/ 38 w 66"/>
                <a:gd name="T55" fmla="*/ 20 h 76"/>
                <a:gd name="T56" fmla="*/ 32 w 66"/>
                <a:gd name="T57" fmla="*/ 18 h 76"/>
                <a:gd name="T58" fmla="*/ 24 w 66"/>
                <a:gd name="T59" fmla="*/ 24 h 76"/>
                <a:gd name="T60" fmla="*/ 20 w 66"/>
                <a:gd name="T61" fmla="*/ 30 h 76"/>
                <a:gd name="T62" fmla="*/ 20 w 66"/>
                <a:gd name="T63" fmla="*/ 38 h 76"/>
                <a:gd name="T64" fmla="*/ 24 w 66"/>
                <a:gd name="T65" fmla="*/ 52 h 76"/>
                <a:gd name="T66" fmla="*/ 28 w 66"/>
                <a:gd name="T67" fmla="*/ 56 h 76"/>
                <a:gd name="T68" fmla="*/ 32 w 66"/>
                <a:gd name="T69" fmla="*/ 58 h 76"/>
                <a:gd name="T70" fmla="*/ 42 w 66"/>
                <a:gd name="T71" fmla="*/ 52 h 76"/>
                <a:gd name="T72" fmla="*/ 44 w 66"/>
                <a:gd name="T73" fmla="*/ 46 h 76"/>
                <a:gd name="T74" fmla="*/ 46 w 6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6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9"/>
            <p:cNvSpPr/>
            <p:nvPr/>
          </p:nvSpPr>
          <p:spPr bwMode="auto">
            <a:xfrm>
              <a:off x="4703763" y="2982913"/>
              <a:ext cx="92075" cy="117475"/>
            </a:xfrm>
            <a:custGeom>
              <a:avLst/>
              <a:gdLst>
                <a:gd name="T0" fmla="*/ 58 w 58"/>
                <a:gd name="T1" fmla="*/ 54 h 74"/>
                <a:gd name="T2" fmla="*/ 58 w 58"/>
                <a:gd name="T3" fmla="*/ 74 h 74"/>
                <a:gd name="T4" fmla="*/ 2 w 58"/>
                <a:gd name="T5" fmla="*/ 74 h 74"/>
                <a:gd name="T6" fmla="*/ 2 w 58"/>
                <a:gd name="T7" fmla="*/ 54 h 74"/>
                <a:gd name="T8" fmla="*/ 20 w 58"/>
                <a:gd name="T9" fmla="*/ 54 h 74"/>
                <a:gd name="T10" fmla="*/ 20 w 58"/>
                <a:gd name="T11" fmla="*/ 22 h 74"/>
                <a:gd name="T12" fmla="*/ 20 w 58"/>
                <a:gd name="T13" fmla="*/ 22 h 74"/>
                <a:gd name="T14" fmla="*/ 16 w 58"/>
                <a:gd name="T15" fmla="*/ 26 h 74"/>
                <a:gd name="T16" fmla="*/ 16 w 58"/>
                <a:gd name="T17" fmla="*/ 26 h 74"/>
                <a:gd name="T18" fmla="*/ 12 w 58"/>
                <a:gd name="T19" fmla="*/ 28 h 74"/>
                <a:gd name="T20" fmla="*/ 12 w 58"/>
                <a:gd name="T21" fmla="*/ 28 h 74"/>
                <a:gd name="T22" fmla="*/ 4 w 58"/>
                <a:gd name="T23" fmla="*/ 30 h 74"/>
                <a:gd name="T24" fmla="*/ 4 w 58"/>
                <a:gd name="T25" fmla="*/ 30 h 74"/>
                <a:gd name="T26" fmla="*/ 0 w 58"/>
                <a:gd name="T27" fmla="*/ 32 h 74"/>
                <a:gd name="T28" fmla="*/ 0 w 58"/>
                <a:gd name="T29" fmla="*/ 12 h 74"/>
                <a:gd name="T30" fmla="*/ 0 w 58"/>
                <a:gd name="T31" fmla="*/ 12 h 74"/>
                <a:gd name="T32" fmla="*/ 4 w 58"/>
                <a:gd name="T33" fmla="*/ 12 h 74"/>
                <a:gd name="T34" fmla="*/ 4 w 58"/>
                <a:gd name="T35" fmla="*/ 12 h 74"/>
                <a:gd name="T36" fmla="*/ 12 w 58"/>
                <a:gd name="T37" fmla="*/ 8 h 74"/>
                <a:gd name="T38" fmla="*/ 12 w 58"/>
                <a:gd name="T39" fmla="*/ 8 h 74"/>
                <a:gd name="T40" fmla="*/ 16 w 58"/>
                <a:gd name="T41" fmla="*/ 4 h 74"/>
                <a:gd name="T42" fmla="*/ 16 w 58"/>
                <a:gd name="T43" fmla="*/ 4 h 74"/>
                <a:gd name="T44" fmla="*/ 20 w 58"/>
                <a:gd name="T45" fmla="*/ 0 h 74"/>
                <a:gd name="T46" fmla="*/ 40 w 58"/>
                <a:gd name="T47" fmla="*/ 0 h 74"/>
                <a:gd name="T48" fmla="*/ 40 w 58"/>
                <a:gd name="T49" fmla="*/ 54 h 74"/>
                <a:gd name="T50" fmla="*/ 58 w 58"/>
                <a:gd name="T51" fmla="*/ 54 h 74"/>
                <a:gd name="T52" fmla="*/ 58 w 58"/>
                <a:gd name="T5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4">
                  <a:moveTo>
                    <a:pt x="58" y="54"/>
                  </a:moveTo>
                  <a:lnTo>
                    <a:pt x="58" y="74"/>
                  </a:lnTo>
                  <a:lnTo>
                    <a:pt x="2" y="74"/>
                  </a:lnTo>
                  <a:lnTo>
                    <a:pt x="2" y="54"/>
                  </a:lnTo>
                  <a:lnTo>
                    <a:pt x="20" y="5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40" y="54"/>
                  </a:lnTo>
                  <a:lnTo>
                    <a:pt x="58" y="5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0"/>
            <p:cNvSpPr>
              <a:spLocks noEditPoints="1"/>
            </p:cNvSpPr>
            <p:nvPr/>
          </p:nvSpPr>
          <p:spPr bwMode="auto">
            <a:xfrm>
              <a:off x="4497388" y="2805113"/>
              <a:ext cx="82550" cy="85725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6 h 54"/>
                <a:gd name="T8" fmla="*/ 0 w 52"/>
                <a:gd name="T9" fmla="*/ 26 h 54"/>
                <a:gd name="T10" fmla="*/ 2 w 52"/>
                <a:gd name="T11" fmla="*/ 16 h 54"/>
                <a:gd name="T12" fmla="*/ 8 w 52"/>
                <a:gd name="T13" fmla="*/ 8 h 54"/>
                <a:gd name="T14" fmla="*/ 16 w 52"/>
                <a:gd name="T15" fmla="*/ 2 h 54"/>
                <a:gd name="T16" fmla="*/ 26 w 52"/>
                <a:gd name="T17" fmla="*/ 0 h 54"/>
                <a:gd name="T18" fmla="*/ 32 w 52"/>
                <a:gd name="T19" fmla="*/ 2 h 54"/>
                <a:gd name="T20" fmla="*/ 38 w 52"/>
                <a:gd name="T21" fmla="*/ 2 h 54"/>
                <a:gd name="T22" fmla="*/ 46 w 52"/>
                <a:gd name="T23" fmla="*/ 8 h 54"/>
                <a:gd name="T24" fmla="*/ 52 w 52"/>
                <a:gd name="T25" fmla="*/ 18 h 54"/>
                <a:gd name="T26" fmla="*/ 52 w 52"/>
                <a:gd name="T27" fmla="*/ 28 h 54"/>
                <a:gd name="T28" fmla="*/ 50 w 52"/>
                <a:gd name="T29" fmla="*/ 38 h 54"/>
                <a:gd name="T30" fmla="*/ 46 w 52"/>
                <a:gd name="T31" fmla="*/ 46 h 54"/>
                <a:gd name="T32" fmla="*/ 38 w 52"/>
                <a:gd name="T33" fmla="*/ 52 h 54"/>
                <a:gd name="T34" fmla="*/ 26 w 52"/>
                <a:gd name="T35" fmla="*/ 54 h 54"/>
                <a:gd name="T36" fmla="*/ 14 w 52"/>
                <a:gd name="T37" fmla="*/ 28 h 54"/>
                <a:gd name="T38" fmla="*/ 14 w 52"/>
                <a:gd name="T39" fmla="*/ 32 h 54"/>
                <a:gd name="T40" fmla="*/ 16 w 52"/>
                <a:gd name="T41" fmla="*/ 38 h 54"/>
                <a:gd name="T42" fmla="*/ 20 w 52"/>
                <a:gd name="T43" fmla="*/ 42 h 54"/>
                <a:gd name="T44" fmla="*/ 26 w 52"/>
                <a:gd name="T45" fmla="*/ 42 h 54"/>
                <a:gd name="T46" fmla="*/ 32 w 52"/>
                <a:gd name="T47" fmla="*/ 42 h 54"/>
                <a:gd name="T48" fmla="*/ 38 w 52"/>
                <a:gd name="T49" fmla="*/ 38 h 54"/>
                <a:gd name="T50" fmla="*/ 40 w 52"/>
                <a:gd name="T51" fmla="*/ 32 h 54"/>
                <a:gd name="T52" fmla="*/ 40 w 52"/>
                <a:gd name="T53" fmla="*/ 26 h 54"/>
                <a:gd name="T54" fmla="*/ 40 w 52"/>
                <a:gd name="T55" fmla="*/ 22 h 54"/>
                <a:gd name="T56" fmla="*/ 36 w 52"/>
                <a:gd name="T57" fmla="*/ 16 h 54"/>
                <a:gd name="T58" fmla="*/ 32 w 52"/>
                <a:gd name="T59" fmla="*/ 12 h 54"/>
                <a:gd name="T60" fmla="*/ 26 w 52"/>
                <a:gd name="T61" fmla="*/ 12 h 54"/>
                <a:gd name="T62" fmla="*/ 20 w 52"/>
                <a:gd name="T63" fmla="*/ 12 h 54"/>
                <a:gd name="T64" fmla="*/ 16 w 52"/>
                <a:gd name="T65" fmla="*/ 16 h 54"/>
                <a:gd name="T66" fmla="*/ 14 w 52"/>
                <a:gd name="T67" fmla="*/ 22 h 54"/>
                <a:gd name="T68" fmla="*/ 14 w 52"/>
                <a:gd name="T6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lnTo>
                    <a:pt x="26" y="54"/>
                  </a:lnTo>
                  <a:lnTo>
                    <a:pt x="22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1"/>
            <p:cNvSpPr>
              <a:spLocks noEditPoints="1"/>
            </p:cNvSpPr>
            <p:nvPr/>
          </p:nvSpPr>
          <p:spPr bwMode="auto">
            <a:xfrm>
              <a:off x="4589463" y="2827338"/>
              <a:ext cx="66675" cy="88900"/>
            </a:xfrm>
            <a:custGeom>
              <a:avLst/>
              <a:gdLst>
                <a:gd name="T0" fmla="*/ 26 w 42"/>
                <a:gd name="T1" fmla="*/ 40 h 56"/>
                <a:gd name="T2" fmla="*/ 26 w 42"/>
                <a:gd name="T3" fmla="*/ 40 h 56"/>
                <a:gd name="T4" fmla="*/ 18 w 42"/>
                <a:gd name="T5" fmla="*/ 38 h 56"/>
                <a:gd name="T6" fmla="*/ 18 w 42"/>
                <a:gd name="T7" fmla="*/ 38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0 h 56"/>
                <a:gd name="T16" fmla="*/ 12 w 42"/>
                <a:gd name="T17" fmla="*/ 0 h 56"/>
                <a:gd name="T18" fmla="*/ 12 w 42"/>
                <a:gd name="T19" fmla="*/ 6 h 56"/>
                <a:gd name="T20" fmla="*/ 12 w 42"/>
                <a:gd name="T21" fmla="*/ 6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4 h 56"/>
                <a:gd name="T52" fmla="*/ 38 w 42"/>
                <a:gd name="T53" fmla="*/ 34 h 56"/>
                <a:gd name="T54" fmla="*/ 32 w 42"/>
                <a:gd name="T55" fmla="*/ 38 h 56"/>
                <a:gd name="T56" fmla="*/ 32 w 42"/>
                <a:gd name="T57" fmla="*/ 38 h 56"/>
                <a:gd name="T58" fmla="*/ 26 w 42"/>
                <a:gd name="T59" fmla="*/ 40 h 56"/>
                <a:gd name="T60" fmla="*/ 26 w 42"/>
                <a:gd name="T61" fmla="*/ 40 h 56"/>
                <a:gd name="T62" fmla="*/ 22 w 42"/>
                <a:gd name="T63" fmla="*/ 30 h 56"/>
                <a:gd name="T64" fmla="*/ 22 w 42"/>
                <a:gd name="T65" fmla="*/ 30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6 h 56"/>
                <a:gd name="T72" fmla="*/ 28 w 42"/>
                <a:gd name="T73" fmla="*/ 26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2 h 56"/>
                <a:gd name="T88" fmla="*/ 28 w 42"/>
                <a:gd name="T89" fmla="*/ 12 h 56"/>
                <a:gd name="T90" fmla="*/ 24 w 42"/>
                <a:gd name="T91" fmla="*/ 10 h 56"/>
                <a:gd name="T92" fmla="*/ 24 w 42"/>
                <a:gd name="T93" fmla="*/ 10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28 h 56"/>
                <a:gd name="T110" fmla="*/ 16 w 42"/>
                <a:gd name="T111" fmla="*/ 28 h 56"/>
                <a:gd name="T112" fmla="*/ 22 w 42"/>
                <a:gd name="T113" fmla="*/ 30 h 56"/>
                <a:gd name="T114" fmla="*/ 22 w 42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0"/>
                  </a:moveTo>
                  <a:lnTo>
                    <a:pt x="26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2" y="30"/>
                  </a:move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30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2"/>
            <p:cNvSpPr/>
            <p:nvPr/>
          </p:nvSpPr>
          <p:spPr bwMode="auto">
            <a:xfrm>
              <a:off x="4662488" y="2808288"/>
              <a:ext cx="41275" cy="82550"/>
            </a:xfrm>
            <a:custGeom>
              <a:avLst/>
              <a:gdLst>
                <a:gd name="T0" fmla="*/ 26 w 26"/>
                <a:gd name="T1" fmla="*/ 50 h 52"/>
                <a:gd name="T2" fmla="*/ 26 w 26"/>
                <a:gd name="T3" fmla="*/ 50 h 52"/>
                <a:gd name="T4" fmla="*/ 22 w 26"/>
                <a:gd name="T5" fmla="*/ 52 h 52"/>
                <a:gd name="T6" fmla="*/ 22 w 26"/>
                <a:gd name="T7" fmla="*/ 52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2 h 52"/>
                <a:gd name="T14" fmla="*/ 10 w 26"/>
                <a:gd name="T15" fmla="*/ 52 h 52"/>
                <a:gd name="T16" fmla="*/ 8 w 26"/>
                <a:gd name="T17" fmla="*/ 50 h 52"/>
                <a:gd name="T18" fmla="*/ 8 w 26"/>
                <a:gd name="T19" fmla="*/ 50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2 h 52"/>
                <a:gd name="T26" fmla="*/ 4 w 26"/>
                <a:gd name="T27" fmla="*/ 22 h 52"/>
                <a:gd name="T28" fmla="*/ 0 w 26"/>
                <a:gd name="T29" fmla="*/ 22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2 h 52"/>
                <a:gd name="T44" fmla="*/ 16 w 26"/>
                <a:gd name="T45" fmla="*/ 22 h 52"/>
                <a:gd name="T46" fmla="*/ 16 w 26"/>
                <a:gd name="T47" fmla="*/ 38 h 52"/>
                <a:gd name="T48" fmla="*/ 16 w 26"/>
                <a:gd name="T49" fmla="*/ 38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2 h 52"/>
                <a:gd name="T56" fmla="*/ 20 w 26"/>
                <a:gd name="T57" fmla="*/ 42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40 h 52"/>
                <a:gd name="T64" fmla="*/ 26 w 26"/>
                <a:gd name="T65" fmla="*/ 50 h 52"/>
                <a:gd name="T66" fmla="*/ 26 w 26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50"/>
                  </a:moveTo>
                  <a:lnTo>
                    <a:pt x="26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3"/>
            <p:cNvSpPr>
              <a:spLocks noEditPoints="1"/>
            </p:cNvSpPr>
            <p:nvPr/>
          </p:nvSpPr>
          <p:spPr bwMode="auto">
            <a:xfrm>
              <a:off x="4713288" y="280511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4 h 54"/>
                <a:gd name="T4" fmla="*/ 12 w 12"/>
                <a:gd name="T5" fmla="*/ 14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4"/>
                  </a:lnTo>
                  <a:lnTo>
                    <a:pt x="12" y="14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4"/>
            <p:cNvSpPr>
              <a:spLocks noEditPoints="1"/>
            </p:cNvSpPr>
            <p:nvPr/>
          </p:nvSpPr>
          <p:spPr bwMode="auto">
            <a:xfrm>
              <a:off x="4741863" y="282733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38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38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2 h 40"/>
                <a:gd name="T52" fmla="*/ 24 w 40"/>
                <a:gd name="T53" fmla="*/ 10 h 40"/>
                <a:gd name="T54" fmla="*/ 20 w 40"/>
                <a:gd name="T55" fmla="*/ 10 h 40"/>
                <a:gd name="T56" fmla="*/ 16 w 40"/>
                <a:gd name="T57" fmla="*/ 10 h 40"/>
                <a:gd name="T58" fmla="*/ 14 w 40"/>
                <a:gd name="T59" fmla="*/ 12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5"/>
            <p:cNvSpPr/>
            <p:nvPr/>
          </p:nvSpPr>
          <p:spPr bwMode="auto">
            <a:xfrm>
              <a:off x="4814888" y="282733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0 h 40"/>
                <a:gd name="T14" fmla="*/ 20 w 38"/>
                <a:gd name="T15" fmla="*/ 10 h 40"/>
                <a:gd name="T16" fmla="*/ 18 w 38"/>
                <a:gd name="T17" fmla="*/ 10 h 40"/>
                <a:gd name="T18" fmla="*/ 18 w 38"/>
                <a:gd name="T19" fmla="*/ 10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4 h 40"/>
                <a:gd name="T26" fmla="*/ 14 w 38"/>
                <a:gd name="T27" fmla="*/ 14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0 h 40"/>
                <a:gd name="T36" fmla="*/ 12 w 38"/>
                <a:gd name="T37" fmla="*/ 0 h 40"/>
                <a:gd name="T38" fmla="*/ 12 w 38"/>
                <a:gd name="T39" fmla="*/ 6 h 40"/>
                <a:gd name="T40" fmla="*/ 12 w 38"/>
                <a:gd name="T41" fmla="*/ 6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4 h 40"/>
                <a:gd name="T56" fmla="*/ 36 w 38"/>
                <a:gd name="T57" fmla="*/ 4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4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16"/>
            <p:cNvSpPr>
              <a:spLocks noEditPoints="1"/>
            </p:cNvSpPr>
            <p:nvPr/>
          </p:nvSpPr>
          <p:spPr bwMode="auto">
            <a:xfrm>
              <a:off x="39163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2 w 66"/>
                <a:gd name="T5" fmla="*/ 60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8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7"/>
            <p:cNvSpPr>
              <a:spLocks noEditPoints="1"/>
            </p:cNvSpPr>
            <p:nvPr/>
          </p:nvSpPr>
          <p:spPr bwMode="auto">
            <a:xfrm>
              <a:off x="4033838" y="3627438"/>
              <a:ext cx="107950" cy="139700"/>
            </a:xfrm>
            <a:custGeom>
              <a:avLst/>
              <a:gdLst>
                <a:gd name="T0" fmla="*/ 36 w 68"/>
                <a:gd name="T1" fmla="*/ 88 h 88"/>
                <a:gd name="T2" fmla="*/ 36 w 68"/>
                <a:gd name="T3" fmla="*/ 70 h 88"/>
                <a:gd name="T4" fmla="*/ 0 w 68"/>
                <a:gd name="T5" fmla="*/ 70 h 88"/>
                <a:gd name="T6" fmla="*/ 0 w 68"/>
                <a:gd name="T7" fmla="*/ 52 h 88"/>
                <a:gd name="T8" fmla="*/ 42 w 68"/>
                <a:gd name="T9" fmla="*/ 0 h 88"/>
                <a:gd name="T10" fmla="*/ 56 w 68"/>
                <a:gd name="T11" fmla="*/ 0 h 88"/>
                <a:gd name="T12" fmla="*/ 56 w 68"/>
                <a:gd name="T13" fmla="*/ 52 h 88"/>
                <a:gd name="T14" fmla="*/ 68 w 68"/>
                <a:gd name="T15" fmla="*/ 52 h 88"/>
                <a:gd name="T16" fmla="*/ 68 w 68"/>
                <a:gd name="T17" fmla="*/ 70 h 88"/>
                <a:gd name="T18" fmla="*/ 56 w 68"/>
                <a:gd name="T19" fmla="*/ 70 h 88"/>
                <a:gd name="T20" fmla="*/ 56 w 68"/>
                <a:gd name="T21" fmla="*/ 88 h 88"/>
                <a:gd name="T22" fmla="*/ 36 w 68"/>
                <a:gd name="T23" fmla="*/ 88 h 88"/>
                <a:gd name="T24" fmla="*/ 36 w 68"/>
                <a:gd name="T25" fmla="*/ 88 h 88"/>
                <a:gd name="T26" fmla="*/ 20 w 68"/>
                <a:gd name="T27" fmla="*/ 52 h 88"/>
                <a:gd name="T28" fmla="*/ 38 w 68"/>
                <a:gd name="T29" fmla="*/ 52 h 88"/>
                <a:gd name="T30" fmla="*/ 38 w 68"/>
                <a:gd name="T31" fmla="*/ 30 h 88"/>
                <a:gd name="T32" fmla="*/ 20 w 68"/>
                <a:gd name="T33" fmla="*/ 52 h 88"/>
                <a:gd name="T34" fmla="*/ 20 w 68"/>
                <a:gd name="T3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88">
                  <a:moveTo>
                    <a:pt x="36" y="88"/>
                  </a:moveTo>
                  <a:lnTo>
                    <a:pt x="36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52"/>
                  </a:lnTo>
                  <a:lnTo>
                    <a:pt x="68" y="52"/>
                  </a:lnTo>
                  <a:lnTo>
                    <a:pt x="68" y="70"/>
                  </a:lnTo>
                  <a:lnTo>
                    <a:pt x="56" y="70"/>
                  </a:lnTo>
                  <a:lnTo>
                    <a:pt x="56" y="88"/>
                  </a:lnTo>
                  <a:lnTo>
                    <a:pt x="36" y="88"/>
                  </a:lnTo>
                  <a:lnTo>
                    <a:pt x="36" y="88"/>
                  </a:lnTo>
                  <a:close/>
                  <a:moveTo>
                    <a:pt x="20" y="52"/>
                  </a:moveTo>
                  <a:lnTo>
                    <a:pt x="38" y="52"/>
                  </a:lnTo>
                  <a:lnTo>
                    <a:pt x="38" y="30"/>
                  </a:lnTo>
                  <a:lnTo>
                    <a:pt x="20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18"/>
            <p:cNvSpPr>
              <a:spLocks noEditPoints="1"/>
            </p:cNvSpPr>
            <p:nvPr/>
          </p:nvSpPr>
          <p:spPr bwMode="auto">
            <a:xfrm>
              <a:off x="3840163" y="3449638"/>
              <a:ext cx="85725" cy="82550"/>
            </a:xfrm>
            <a:custGeom>
              <a:avLst/>
              <a:gdLst>
                <a:gd name="T0" fmla="*/ 28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8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8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8 w 54"/>
                <a:gd name="T61" fmla="*/ 10 h 52"/>
                <a:gd name="T62" fmla="*/ 22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8" y="52"/>
                  </a:moveTo>
                  <a:lnTo>
                    <a:pt x="28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8" y="52"/>
                  </a:lnTo>
                  <a:lnTo>
                    <a:pt x="28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19"/>
            <p:cNvSpPr>
              <a:spLocks noEditPoints="1"/>
            </p:cNvSpPr>
            <p:nvPr/>
          </p:nvSpPr>
          <p:spPr bwMode="auto">
            <a:xfrm>
              <a:off x="39354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2 w 40"/>
                <a:gd name="T9" fmla="*/ 34 h 56"/>
                <a:gd name="T10" fmla="*/ 12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2 w 40"/>
                <a:gd name="T103" fmla="*/ 16 h 56"/>
                <a:gd name="T104" fmla="*/ 12 w 40"/>
                <a:gd name="T105" fmla="*/ 24 h 56"/>
                <a:gd name="T106" fmla="*/ 12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20"/>
            <p:cNvSpPr/>
            <p:nvPr/>
          </p:nvSpPr>
          <p:spPr bwMode="auto">
            <a:xfrm>
              <a:off x="40052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2 w 28"/>
                <a:gd name="T13" fmla="*/ 52 h 52"/>
                <a:gd name="T14" fmla="*/ 12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1"/>
            <p:cNvSpPr>
              <a:spLocks noEditPoints="1"/>
            </p:cNvSpPr>
            <p:nvPr/>
          </p:nvSpPr>
          <p:spPr bwMode="auto">
            <a:xfrm>
              <a:off x="40560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2"/>
            <p:cNvSpPr>
              <a:spLocks noEditPoints="1"/>
            </p:cNvSpPr>
            <p:nvPr/>
          </p:nvSpPr>
          <p:spPr bwMode="auto">
            <a:xfrm>
              <a:off x="4084638" y="3468688"/>
              <a:ext cx="66675" cy="63500"/>
            </a:xfrm>
            <a:custGeom>
              <a:avLst/>
              <a:gdLst>
                <a:gd name="T0" fmla="*/ 20 w 42"/>
                <a:gd name="T1" fmla="*/ 40 h 40"/>
                <a:gd name="T2" fmla="*/ 12 w 42"/>
                <a:gd name="T3" fmla="*/ 40 h 40"/>
                <a:gd name="T4" fmla="*/ 4 w 42"/>
                <a:gd name="T5" fmla="*/ 34 h 40"/>
                <a:gd name="T6" fmla="*/ 0 w 42"/>
                <a:gd name="T7" fmla="*/ 28 h 40"/>
                <a:gd name="T8" fmla="*/ 0 w 42"/>
                <a:gd name="T9" fmla="*/ 20 h 40"/>
                <a:gd name="T10" fmla="*/ 0 w 42"/>
                <a:gd name="T11" fmla="*/ 12 h 40"/>
                <a:gd name="T12" fmla="*/ 4 w 42"/>
                <a:gd name="T13" fmla="*/ 6 h 40"/>
                <a:gd name="T14" fmla="*/ 12 w 42"/>
                <a:gd name="T15" fmla="*/ 2 h 40"/>
                <a:gd name="T16" fmla="*/ 20 w 42"/>
                <a:gd name="T17" fmla="*/ 0 h 40"/>
                <a:gd name="T18" fmla="*/ 30 w 42"/>
                <a:gd name="T19" fmla="*/ 2 h 40"/>
                <a:gd name="T20" fmla="*/ 36 w 42"/>
                <a:gd name="T21" fmla="*/ 6 h 40"/>
                <a:gd name="T22" fmla="*/ 40 w 42"/>
                <a:gd name="T23" fmla="*/ 12 h 40"/>
                <a:gd name="T24" fmla="*/ 42 w 42"/>
                <a:gd name="T25" fmla="*/ 20 h 40"/>
                <a:gd name="T26" fmla="*/ 40 w 42"/>
                <a:gd name="T27" fmla="*/ 28 h 40"/>
                <a:gd name="T28" fmla="*/ 36 w 42"/>
                <a:gd name="T29" fmla="*/ 34 h 40"/>
                <a:gd name="T30" fmla="*/ 30 w 42"/>
                <a:gd name="T31" fmla="*/ 40 h 40"/>
                <a:gd name="T32" fmla="*/ 20 w 42"/>
                <a:gd name="T33" fmla="*/ 40 h 40"/>
                <a:gd name="T34" fmla="*/ 12 w 42"/>
                <a:gd name="T35" fmla="*/ 20 h 40"/>
                <a:gd name="T36" fmla="*/ 14 w 42"/>
                <a:gd name="T37" fmla="*/ 28 h 40"/>
                <a:gd name="T38" fmla="*/ 16 w 42"/>
                <a:gd name="T39" fmla="*/ 30 h 40"/>
                <a:gd name="T40" fmla="*/ 20 w 42"/>
                <a:gd name="T41" fmla="*/ 30 h 40"/>
                <a:gd name="T42" fmla="*/ 24 w 42"/>
                <a:gd name="T43" fmla="*/ 30 h 40"/>
                <a:gd name="T44" fmla="*/ 26 w 42"/>
                <a:gd name="T45" fmla="*/ 28 h 40"/>
                <a:gd name="T46" fmla="*/ 28 w 42"/>
                <a:gd name="T47" fmla="*/ 24 h 40"/>
                <a:gd name="T48" fmla="*/ 28 w 42"/>
                <a:gd name="T49" fmla="*/ 20 h 40"/>
                <a:gd name="T50" fmla="*/ 26 w 42"/>
                <a:gd name="T51" fmla="*/ 14 h 40"/>
                <a:gd name="T52" fmla="*/ 24 w 42"/>
                <a:gd name="T53" fmla="*/ 12 h 40"/>
                <a:gd name="T54" fmla="*/ 20 w 42"/>
                <a:gd name="T55" fmla="*/ 10 h 40"/>
                <a:gd name="T56" fmla="*/ 16 w 42"/>
                <a:gd name="T57" fmla="*/ 12 h 40"/>
                <a:gd name="T58" fmla="*/ 14 w 42"/>
                <a:gd name="T59" fmla="*/ 14 h 40"/>
                <a:gd name="T60" fmla="*/ 12 w 42"/>
                <a:gd name="T61" fmla="*/ 16 h 40"/>
                <a:gd name="T62" fmla="*/ 12 w 42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23"/>
            <p:cNvSpPr/>
            <p:nvPr/>
          </p:nvSpPr>
          <p:spPr bwMode="auto">
            <a:xfrm>
              <a:off x="41576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154453" y="2210354"/>
            <a:ext cx="2808736" cy="1560788"/>
            <a:chOff x="4604769" y="2309048"/>
            <a:chExt cx="2808736" cy="1560788"/>
          </a:xfrm>
        </p:grpSpPr>
        <p:sp>
          <p:nvSpPr>
            <p:cNvPr id="7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7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154453" y="3953061"/>
            <a:ext cx="2808736" cy="1560788"/>
            <a:chOff x="4604769" y="2309048"/>
            <a:chExt cx="2808736" cy="1560788"/>
          </a:xfrm>
        </p:grpSpPr>
        <p:sp>
          <p:nvSpPr>
            <p:cNvPr id="7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7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189498" y="2210354"/>
            <a:ext cx="2808736" cy="1560788"/>
            <a:chOff x="4604769" y="2309048"/>
            <a:chExt cx="2808736" cy="1560788"/>
          </a:xfrm>
        </p:grpSpPr>
        <p:sp>
          <p:nvSpPr>
            <p:cNvPr id="8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8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189498" y="3953061"/>
            <a:ext cx="2808736" cy="1560788"/>
            <a:chOff x="4604769" y="2309048"/>
            <a:chExt cx="2808736" cy="1560788"/>
          </a:xfrm>
        </p:grpSpPr>
        <p:sp>
          <p:nvSpPr>
            <p:cNvPr id="8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8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98" name="任意多边形 97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100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02" name="标题 4"/>
          <p:cNvSpPr txBox="1"/>
          <p:nvPr/>
        </p:nvSpPr>
        <p:spPr>
          <a:xfrm>
            <a:off x="882012" y="208365"/>
            <a:ext cx="279736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103" name="矩形 102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图形 3"/>
          <p:cNvSpPr/>
          <p:nvPr/>
        </p:nvSpPr>
        <p:spPr>
          <a:xfrm>
            <a:off x="-30480" y="4370099"/>
            <a:ext cx="12246610" cy="2494286"/>
          </a:xfrm>
          <a:custGeom>
            <a:avLst/>
            <a:gdLst>
              <a:gd name="connsiteX0" fmla="*/ 12181205 w 12185650"/>
              <a:gd name="connsiteY0" fmla="*/ 101422 h 3718560"/>
              <a:gd name="connsiteX1" fmla="*/ 9961880 w 12185650"/>
              <a:gd name="connsiteY1" fmla="*/ 314782 h 3718560"/>
              <a:gd name="connsiteX2" fmla="*/ 6095365 w 12185650"/>
              <a:gd name="connsiteY2" fmla="*/ 1991182 h 3718560"/>
              <a:gd name="connsiteX3" fmla="*/ 2228215 w 12185650"/>
              <a:gd name="connsiteY3" fmla="*/ 314782 h 3718560"/>
              <a:gd name="connsiteX4" fmla="*/ 9525 w 12185650"/>
              <a:gd name="connsiteY4" fmla="*/ 101422 h 3718560"/>
              <a:gd name="connsiteX5" fmla="*/ 0 w 12185650"/>
              <a:gd name="connsiteY5" fmla="*/ 3720414 h 3718560"/>
              <a:gd name="connsiteX6" fmla="*/ 6096000 w 12185650"/>
              <a:gd name="connsiteY6" fmla="*/ 3720414 h 3718560"/>
              <a:gd name="connsiteX7" fmla="*/ 6096000 w 12185650"/>
              <a:gd name="connsiteY7" fmla="*/ 3720414 h 3718560"/>
              <a:gd name="connsiteX8" fmla="*/ 12191365 w 12185650"/>
              <a:gd name="connsiteY8" fmla="*/ 3720414 h 3718560"/>
              <a:gd name="connsiteX9" fmla="*/ 12181205 w 12185650"/>
              <a:gd name="connsiteY9" fmla="*/ 101422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5650" h="3718560">
                <a:moveTo>
                  <a:pt x="12181205" y="101422"/>
                </a:moveTo>
                <a:cubicBezTo>
                  <a:pt x="12181205" y="101422"/>
                  <a:pt x="11066780" y="-233858"/>
                  <a:pt x="9961880" y="314782"/>
                </a:cubicBezTo>
                <a:cubicBezTo>
                  <a:pt x="8856980" y="863422"/>
                  <a:pt x="7772400" y="1975434"/>
                  <a:pt x="6095365" y="1991182"/>
                </a:cubicBezTo>
                <a:cubicBezTo>
                  <a:pt x="4417695" y="1975942"/>
                  <a:pt x="3333115" y="863422"/>
                  <a:pt x="2228215" y="314782"/>
                </a:cubicBezTo>
                <a:cubicBezTo>
                  <a:pt x="1123950" y="-233858"/>
                  <a:pt x="9525" y="101422"/>
                  <a:pt x="9525" y="101422"/>
                </a:cubicBezTo>
                <a:lnTo>
                  <a:pt x="0" y="3720414"/>
                </a:lnTo>
                <a:lnTo>
                  <a:pt x="6096000" y="3720414"/>
                </a:lnTo>
                <a:lnTo>
                  <a:pt x="6096000" y="3720414"/>
                </a:lnTo>
                <a:lnTo>
                  <a:pt x="12191365" y="3720414"/>
                </a:lnTo>
                <a:lnTo>
                  <a:pt x="12181205" y="101422"/>
                </a:lnTo>
                <a:close/>
              </a:path>
            </a:pathLst>
          </a:custGeom>
          <a:solidFill>
            <a:srgbClr val="1D50A2">
              <a:alpha val="56000"/>
            </a:srgbClr>
          </a:solidFill>
          <a:ln w="63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-2386747" y="5067729"/>
            <a:ext cx="13703554" cy="3201068"/>
            <a:chOff x="-1275384" y="5098643"/>
            <a:chExt cx="13703554" cy="3201068"/>
          </a:xfrm>
        </p:grpSpPr>
        <p:sp>
          <p:nvSpPr>
            <p:cNvPr id="44" name="图形 3"/>
            <p:cNvSpPr/>
            <p:nvPr/>
          </p:nvSpPr>
          <p:spPr>
            <a:xfrm>
              <a:off x="-252685" y="5098643"/>
              <a:ext cx="12680855" cy="2802522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680835 w 12680855"/>
                <a:gd name="connsiteY0-162" fmla="*/ 2936220 h 3963759"/>
                <a:gd name="connsiteX1-163" fmla="*/ 9339291 w 12680855"/>
                <a:gd name="connsiteY1-164" fmla="*/ 3959145 h 3963759"/>
                <a:gd name="connsiteX2-165" fmla="*/ 5202613 w 12680855"/>
                <a:gd name="connsiteY2-166" fmla="*/ 2428418 h 3963759"/>
                <a:gd name="connsiteX3-167" fmla="*/ 2312208 w 12680855"/>
                <a:gd name="connsiteY3-168" fmla="*/ 175978 h 3963759"/>
                <a:gd name="connsiteX4-169" fmla="*/ 0 w 12680855"/>
                <a:gd name="connsiteY4-170" fmla="*/ 149441 h 3963759"/>
                <a:gd name="connsiteX5-171" fmla="*/ 83993 w 12680855"/>
                <a:gd name="connsiteY5-172" fmla="*/ 3581610 h 3963759"/>
                <a:gd name="connsiteX6-173" fmla="*/ 6179993 w 12680855"/>
                <a:gd name="connsiteY6-174" fmla="*/ 3581610 h 3963759"/>
                <a:gd name="connsiteX7-175" fmla="*/ 6179993 w 12680855"/>
                <a:gd name="connsiteY7-176" fmla="*/ 3581610 h 3963759"/>
                <a:gd name="connsiteX8-177" fmla="*/ 12275358 w 12680855"/>
                <a:gd name="connsiteY8-178" fmla="*/ 3581610 h 3963759"/>
                <a:gd name="connsiteX9-179" fmla="*/ 12680835 w 12680855"/>
                <a:gd name="connsiteY9-180" fmla="*/ 2936220 h 3963759"/>
                <a:gd name="connsiteX0-181" fmla="*/ 12680835 w 12680855"/>
                <a:gd name="connsiteY0-182" fmla="*/ 3108532 h 4136071"/>
                <a:gd name="connsiteX1-183" fmla="*/ 9339291 w 12680855"/>
                <a:gd name="connsiteY1-184" fmla="*/ 4131457 h 4136071"/>
                <a:gd name="connsiteX2-185" fmla="*/ 5202613 w 12680855"/>
                <a:gd name="connsiteY2-186" fmla="*/ 2600730 h 4136071"/>
                <a:gd name="connsiteX3-187" fmla="*/ 2114781 w 12680855"/>
                <a:gd name="connsiteY3-188" fmla="*/ 130330 h 4136071"/>
                <a:gd name="connsiteX4-189" fmla="*/ 0 w 12680855"/>
                <a:gd name="connsiteY4-190" fmla="*/ 321753 h 4136071"/>
                <a:gd name="connsiteX5-191" fmla="*/ 83993 w 12680855"/>
                <a:gd name="connsiteY5-192" fmla="*/ 3753922 h 4136071"/>
                <a:gd name="connsiteX6-193" fmla="*/ 6179993 w 12680855"/>
                <a:gd name="connsiteY6-194" fmla="*/ 3753922 h 4136071"/>
                <a:gd name="connsiteX7-195" fmla="*/ 6179993 w 12680855"/>
                <a:gd name="connsiteY7-196" fmla="*/ 3753922 h 4136071"/>
                <a:gd name="connsiteX8-197" fmla="*/ 12275358 w 12680855"/>
                <a:gd name="connsiteY8-198" fmla="*/ 3753922 h 4136071"/>
                <a:gd name="connsiteX9-199" fmla="*/ 12680835 w 12680855"/>
                <a:gd name="connsiteY9-200" fmla="*/ 3108532 h 4136071"/>
                <a:gd name="connsiteX0-201" fmla="*/ 12680835 w 12680855"/>
                <a:gd name="connsiteY0-202" fmla="*/ 3175894 h 4203433"/>
                <a:gd name="connsiteX1-203" fmla="*/ 9339291 w 12680855"/>
                <a:gd name="connsiteY1-204" fmla="*/ 4198819 h 4203433"/>
                <a:gd name="connsiteX2-205" fmla="*/ 5202613 w 12680855"/>
                <a:gd name="connsiteY2-206" fmla="*/ 2668092 h 4203433"/>
                <a:gd name="connsiteX3-207" fmla="*/ 2114781 w 12680855"/>
                <a:gd name="connsiteY3-208" fmla="*/ 197692 h 4203433"/>
                <a:gd name="connsiteX4-209" fmla="*/ 0 w 12680855"/>
                <a:gd name="connsiteY4-210" fmla="*/ 155587 h 4203433"/>
                <a:gd name="connsiteX5-211" fmla="*/ 83993 w 12680855"/>
                <a:gd name="connsiteY5-212" fmla="*/ 3821284 h 4203433"/>
                <a:gd name="connsiteX6-213" fmla="*/ 6179993 w 12680855"/>
                <a:gd name="connsiteY6-214" fmla="*/ 3821284 h 4203433"/>
                <a:gd name="connsiteX7-215" fmla="*/ 6179993 w 12680855"/>
                <a:gd name="connsiteY7-216" fmla="*/ 3821284 h 4203433"/>
                <a:gd name="connsiteX8-217" fmla="*/ 12275358 w 12680855"/>
                <a:gd name="connsiteY8-218" fmla="*/ 3821284 h 4203433"/>
                <a:gd name="connsiteX9-219" fmla="*/ 12680835 w 12680855"/>
                <a:gd name="connsiteY9-220" fmla="*/ 3175894 h 4203433"/>
                <a:gd name="connsiteX0-221" fmla="*/ 12680835 w 12680855"/>
                <a:gd name="connsiteY0-222" fmla="*/ 3169998 h 4198988"/>
                <a:gd name="connsiteX1-223" fmla="*/ 9339291 w 12680855"/>
                <a:gd name="connsiteY1-224" fmla="*/ 4192923 h 4198988"/>
                <a:gd name="connsiteX2-225" fmla="*/ 6162733 w 12680855"/>
                <a:gd name="connsiteY2-226" fmla="*/ 2582277 h 4198988"/>
                <a:gd name="connsiteX3-227" fmla="*/ 2114781 w 12680855"/>
                <a:gd name="connsiteY3-228" fmla="*/ 191796 h 4198988"/>
                <a:gd name="connsiteX4-229" fmla="*/ 0 w 12680855"/>
                <a:gd name="connsiteY4-230" fmla="*/ 149691 h 4198988"/>
                <a:gd name="connsiteX5-231" fmla="*/ 83993 w 12680855"/>
                <a:gd name="connsiteY5-232" fmla="*/ 3815388 h 4198988"/>
                <a:gd name="connsiteX6-233" fmla="*/ 6179993 w 12680855"/>
                <a:gd name="connsiteY6-234" fmla="*/ 3815388 h 4198988"/>
                <a:gd name="connsiteX7-235" fmla="*/ 6179993 w 12680855"/>
                <a:gd name="connsiteY7-236" fmla="*/ 3815388 h 4198988"/>
                <a:gd name="connsiteX8-237" fmla="*/ 12275358 w 12680855"/>
                <a:gd name="connsiteY8-238" fmla="*/ 3815388 h 4198988"/>
                <a:gd name="connsiteX9-239" fmla="*/ 12680835 w 12680855"/>
                <a:gd name="connsiteY9-240" fmla="*/ 3169998 h 4198988"/>
                <a:gd name="connsiteX0-241" fmla="*/ 12680835 w 12680855"/>
                <a:gd name="connsiteY0-242" fmla="*/ 3169998 h 4198988"/>
                <a:gd name="connsiteX1-243" fmla="*/ 9339291 w 12680855"/>
                <a:gd name="connsiteY1-244" fmla="*/ 4192923 h 4198988"/>
                <a:gd name="connsiteX2-245" fmla="*/ 6162733 w 12680855"/>
                <a:gd name="connsiteY2-246" fmla="*/ 2582277 h 4198988"/>
                <a:gd name="connsiteX3-247" fmla="*/ 2114781 w 12680855"/>
                <a:gd name="connsiteY3-248" fmla="*/ 191796 h 4198988"/>
                <a:gd name="connsiteX4-249" fmla="*/ 0 w 12680855"/>
                <a:gd name="connsiteY4-250" fmla="*/ 149691 h 4198988"/>
                <a:gd name="connsiteX5-251" fmla="*/ 83993 w 12680855"/>
                <a:gd name="connsiteY5-252" fmla="*/ 3815388 h 4198988"/>
                <a:gd name="connsiteX6-253" fmla="*/ 6179993 w 12680855"/>
                <a:gd name="connsiteY6-254" fmla="*/ 3815388 h 4198988"/>
                <a:gd name="connsiteX7-255" fmla="*/ 6179993 w 12680855"/>
                <a:gd name="connsiteY7-256" fmla="*/ 3815388 h 4198988"/>
                <a:gd name="connsiteX8-257" fmla="*/ 12275358 w 12680855"/>
                <a:gd name="connsiteY8-258" fmla="*/ 3815388 h 4198988"/>
                <a:gd name="connsiteX9-259" fmla="*/ 12680835 w 12680855"/>
                <a:gd name="connsiteY9-260" fmla="*/ 3169998 h 4198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680855" h="4198988">
                  <a:moveTo>
                    <a:pt x="12680835" y="3169998"/>
                  </a:moveTo>
                  <a:cubicBezTo>
                    <a:pt x="12680835" y="3169998"/>
                    <a:pt x="10425641" y="4290876"/>
                    <a:pt x="9339291" y="4192923"/>
                  </a:cubicBezTo>
                  <a:cubicBezTo>
                    <a:pt x="8252941" y="4094970"/>
                    <a:pt x="7536558" y="2666648"/>
                    <a:pt x="6162733" y="2582277"/>
                  </a:cubicBezTo>
                  <a:cubicBezTo>
                    <a:pt x="4622982" y="2487716"/>
                    <a:pt x="3141903" y="597227"/>
                    <a:pt x="2114781" y="191796"/>
                  </a:cubicBezTo>
                  <a:cubicBezTo>
                    <a:pt x="1087659" y="-213635"/>
                    <a:pt x="0" y="149691"/>
                    <a:pt x="0" y="149691"/>
                  </a:cubicBezTo>
                  <a:lnTo>
                    <a:pt x="83993" y="3815388"/>
                  </a:lnTo>
                  <a:lnTo>
                    <a:pt x="6179993" y="3815388"/>
                  </a:lnTo>
                  <a:lnTo>
                    <a:pt x="6179993" y="3815388"/>
                  </a:lnTo>
                  <a:lnTo>
                    <a:pt x="12275358" y="3815388"/>
                  </a:lnTo>
                  <a:cubicBezTo>
                    <a:pt x="12271971" y="2609057"/>
                    <a:pt x="12684222" y="4376329"/>
                    <a:pt x="12680835" y="31699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图形 3"/>
            <p:cNvSpPr/>
            <p:nvPr/>
          </p:nvSpPr>
          <p:spPr>
            <a:xfrm>
              <a:off x="-1275384" y="5591947"/>
              <a:ext cx="12596862" cy="2707764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596842 w 12596862"/>
                <a:gd name="connsiteY0-162" fmla="*/ 3000289 h 4035572"/>
                <a:gd name="connsiteX1-163" fmla="*/ 9255298 w 12596862"/>
                <a:gd name="connsiteY1-164" fmla="*/ 4023214 h 4035572"/>
                <a:gd name="connsiteX2-165" fmla="*/ 5305656 w 12596862"/>
                <a:gd name="connsiteY2-166" fmla="*/ 2134409 h 4035572"/>
                <a:gd name="connsiteX3-167" fmla="*/ 2228215 w 12596862"/>
                <a:gd name="connsiteY3-168" fmla="*/ 240047 h 4035572"/>
                <a:gd name="connsiteX4-169" fmla="*/ 9525 w 12596862"/>
                <a:gd name="connsiteY4-170" fmla="*/ 26687 h 4035572"/>
                <a:gd name="connsiteX5-171" fmla="*/ 0 w 12596862"/>
                <a:gd name="connsiteY5-172" fmla="*/ 3645679 h 4035572"/>
                <a:gd name="connsiteX6-173" fmla="*/ 6096000 w 12596862"/>
                <a:gd name="connsiteY6-174" fmla="*/ 3645679 h 4035572"/>
                <a:gd name="connsiteX7-175" fmla="*/ 6096000 w 12596862"/>
                <a:gd name="connsiteY7-176" fmla="*/ 3645679 h 4035572"/>
                <a:gd name="connsiteX8-177" fmla="*/ 12191365 w 12596862"/>
                <a:gd name="connsiteY8-178" fmla="*/ 3645679 h 4035572"/>
                <a:gd name="connsiteX9-179" fmla="*/ 12596842 w 12596862"/>
                <a:gd name="connsiteY9-180" fmla="*/ 3000289 h 4035572"/>
                <a:gd name="connsiteX0-181" fmla="*/ 12596842 w 12596862"/>
                <a:gd name="connsiteY0-182" fmla="*/ 3135613 h 4170896"/>
                <a:gd name="connsiteX1-183" fmla="*/ 9255298 w 12596862"/>
                <a:gd name="connsiteY1-184" fmla="*/ 4158538 h 4170896"/>
                <a:gd name="connsiteX2-185" fmla="*/ 5305656 w 12596862"/>
                <a:gd name="connsiteY2-186" fmla="*/ 2269733 h 4170896"/>
                <a:gd name="connsiteX3-187" fmla="*/ 2228215 w 12596862"/>
                <a:gd name="connsiteY3-188" fmla="*/ 375371 h 4170896"/>
                <a:gd name="connsiteX4-189" fmla="*/ 9525 w 12596862"/>
                <a:gd name="connsiteY4-190" fmla="*/ 162011 h 4170896"/>
                <a:gd name="connsiteX5-191" fmla="*/ 0 w 12596862"/>
                <a:gd name="connsiteY5-192" fmla="*/ 3781003 h 4170896"/>
                <a:gd name="connsiteX6-193" fmla="*/ 6096000 w 12596862"/>
                <a:gd name="connsiteY6-194" fmla="*/ 3781003 h 4170896"/>
                <a:gd name="connsiteX7-195" fmla="*/ 6096000 w 12596862"/>
                <a:gd name="connsiteY7-196" fmla="*/ 3781003 h 4170896"/>
                <a:gd name="connsiteX8-197" fmla="*/ 12191365 w 12596862"/>
                <a:gd name="connsiteY8-198" fmla="*/ 3781003 h 4170896"/>
                <a:gd name="connsiteX9-199" fmla="*/ 12596842 w 12596862"/>
                <a:gd name="connsiteY9-200" fmla="*/ 3135613 h 4170896"/>
                <a:gd name="connsiteX0-201" fmla="*/ 12596842 w 12596862"/>
                <a:gd name="connsiteY0-202" fmla="*/ 3021730 h 4057013"/>
                <a:gd name="connsiteX1-203" fmla="*/ 9255298 w 12596862"/>
                <a:gd name="connsiteY1-204" fmla="*/ 4044655 h 4057013"/>
                <a:gd name="connsiteX2-205" fmla="*/ 5305656 w 12596862"/>
                <a:gd name="connsiteY2-206" fmla="*/ 2155850 h 4057013"/>
                <a:gd name="connsiteX3-207" fmla="*/ 2228215 w 12596862"/>
                <a:gd name="connsiteY3-208" fmla="*/ 261488 h 4057013"/>
                <a:gd name="connsiteX4-209" fmla="*/ 9525 w 12596862"/>
                <a:gd name="connsiteY4-210" fmla="*/ 48128 h 4057013"/>
                <a:gd name="connsiteX5-211" fmla="*/ 0 w 12596862"/>
                <a:gd name="connsiteY5-212" fmla="*/ 3667120 h 4057013"/>
                <a:gd name="connsiteX6-213" fmla="*/ 6096000 w 12596862"/>
                <a:gd name="connsiteY6-214" fmla="*/ 3667120 h 4057013"/>
                <a:gd name="connsiteX7-215" fmla="*/ 6096000 w 12596862"/>
                <a:gd name="connsiteY7-216" fmla="*/ 3667120 h 4057013"/>
                <a:gd name="connsiteX8-217" fmla="*/ 12191365 w 12596862"/>
                <a:gd name="connsiteY8-218" fmla="*/ 3667120 h 4057013"/>
                <a:gd name="connsiteX9-219" fmla="*/ 12596842 w 12596862"/>
                <a:gd name="connsiteY9-220" fmla="*/ 3021730 h 405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596862" h="4057013">
                  <a:moveTo>
                    <a:pt x="12596842" y="3021730"/>
                  </a:moveTo>
                  <a:cubicBezTo>
                    <a:pt x="12596842" y="3021730"/>
                    <a:pt x="10470496" y="4188968"/>
                    <a:pt x="9255298" y="4044655"/>
                  </a:cubicBezTo>
                  <a:cubicBezTo>
                    <a:pt x="8040100" y="3900342"/>
                    <a:pt x="6318817" y="3017669"/>
                    <a:pt x="5305656" y="2155850"/>
                  </a:cubicBezTo>
                  <a:cubicBezTo>
                    <a:pt x="4363077" y="1354070"/>
                    <a:pt x="2874259" y="527954"/>
                    <a:pt x="2228215" y="261488"/>
                  </a:cubicBezTo>
                  <a:cubicBezTo>
                    <a:pt x="1227639" y="-151208"/>
                    <a:pt x="9525" y="48128"/>
                    <a:pt x="9525" y="48128"/>
                  </a:cubicBezTo>
                  <a:lnTo>
                    <a:pt x="0" y="3667120"/>
                  </a:lnTo>
                  <a:lnTo>
                    <a:pt x="6096000" y="3667120"/>
                  </a:lnTo>
                  <a:lnTo>
                    <a:pt x="6096000" y="3667120"/>
                  </a:lnTo>
                  <a:lnTo>
                    <a:pt x="12191365" y="3667120"/>
                  </a:lnTo>
                  <a:cubicBezTo>
                    <a:pt x="12187978" y="2460789"/>
                    <a:pt x="12600229" y="4228061"/>
                    <a:pt x="12596842" y="30217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4" name="任意多边形: 形状 113"/>
          <p:cNvSpPr/>
          <p:nvPr/>
        </p:nvSpPr>
        <p:spPr>
          <a:xfrm rot="7084064">
            <a:off x="5217386" y="6355043"/>
            <a:ext cx="28800" cy="72000"/>
          </a:xfrm>
          <a:custGeom>
            <a:avLst/>
            <a:gdLst>
              <a:gd name="connsiteX0" fmla="*/ 39902 w 82571"/>
              <a:gd name="connsiteY0" fmla="*/ 196435 h 235269"/>
              <a:gd name="connsiteX1" fmla="*/ 36309 w 82571"/>
              <a:gd name="connsiteY1" fmla="*/ 171686 h 235269"/>
              <a:gd name="connsiteX2" fmla="*/ 49700 w 82571"/>
              <a:gd name="connsiteY2" fmla="*/ 126726 h 235269"/>
              <a:gd name="connsiteX3" fmla="*/ 78503 w 82571"/>
              <a:gd name="connsiteY3" fmla="*/ 110133 h 235269"/>
              <a:gd name="connsiteX4" fmla="*/ 45262 w 82571"/>
              <a:gd name="connsiteY4" fmla="*/ 110165 h 235269"/>
              <a:gd name="connsiteX5" fmla="*/ 11186 w 82571"/>
              <a:gd name="connsiteY5" fmla="*/ 77924 h 235269"/>
              <a:gd name="connsiteX6" fmla="*/ 18988 w 82571"/>
              <a:gd name="connsiteY6" fmla="*/ 0 h 235269"/>
              <a:gd name="connsiteX7" fmla="*/ 30982 w 82571"/>
              <a:gd name="connsiteY7" fmla="*/ 66495 h 235269"/>
              <a:gd name="connsiteX8" fmla="*/ 53979 w 82571"/>
              <a:gd name="connsiteY8" fmla="*/ 94260 h 235269"/>
              <a:gd name="connsiteX9" fmla="*/ 80503 w 82571"/>
              <a:gd name="connsiteY9" fmla="*/ 108982 h 235269"/>
              <a:gd name="connsiteX10" fmla="*/ 82028 w 82571"/>
              <a:gd name="connsiteY10" fmla="*/ 108103 h 235269"/>
              <a:gd name="connsiteX11" fmla="*/ 81251 w 82571"/>
              <a:gd name="connsiteY11" fmla="*/ 109397 h 235269"/>
              <a:gd name="connsiteX12" fmla="*/ 82571 w 82571"/>
              <a:gd name="connsiteY12" fmla="*/ 110130 h 235269"/>
              <a:gd name="connsiteX13" fmla="*/ 80811 w 82571"/>
              <a:gd name="connsiteY13" fmla="*/ 110131 h 235269"/>
              <a:gd name="connsiteX14" fmla="*/ 65202 w 82571"/>
              <a:gd name="connsiteY14" fmla="*/ 136142 h 235269"/>
              <a:gd name="connsiteX15" fmla="*/ 59168 w 82571"/>
              <a:gd name="connsiteY15" fmla="*/ 171686 h 235269"/>
              <a:gd name="connsiteX16" fmla="*/ 82028 w 82571"/>
              <a:gd name="connsiteY16" fmla="*/ 235269 h 235269"/>
              <a:gd name="connsiteX17" fmla="*/ 39902 w 82571"/>
              <a:gd name="connsiteY17" fmla="*/ 196435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571" h="235269">
                <a:moveTo>
                  <a:pt x="39902" y="196435"/>
                </a:moveTo>
                <a:cubicBezTo>
                  <a:pt x="37588" y="188828"/>
                  <a:pt x="36309" y="180465"/>
                  <a:pt x="36309" y="171686"/>
                </a:cubicBezTo>
                <a:cubicBezTo>
                  <a:pt x="36309" y="154128"/>
                  <a:pt x="41426" y="138232"/>
                  <a:pt x="49700" y="126726"/>
                </a:cubicBezTo>
                <a:lnTo>
                  <a:pt x="78503" y="110133"/>
                </a:lnTo>
                <a:lnTo>
                  <a:pt x="45262" y="110165"/>
                </a:lnTo>
                <a:cubicBezTo>
                  <a:pt x="32344" y="104338"/>
                  <a:pt x="19965" y="93130"/>
                  <a:pt x="11186" y="77924"/>
                </a:cubicBezTo>
                <a:cubicBezTo>
                  <a:pt x="-6373" y="47513"/>
                  <a:pt x="-2879" y="12625"/>
                  <a:pt x="18988" y="0"/>
                </a:cubicBezTo>
                <a:cubicBezTo>
                  <a:pt x="14030" y="20195"/>
                  <a:pt x="18474" y="44830"/>
                  <a:pt x="30982" y="66495"/>
                </a:cubicBezTo>
                <a:cubicBezTo>
                  <a:pt x="37236" y="77327"/>
                  <a:pt x="45141" y="86785"/>
                  <a:pt x="53979" y="94260"/>
                </a:cubicBezTo>
                <a:lnTo>
                  <a:pt x="80503" y="108982"/>
                </a:lnTo>
                <a:lnTo>
                  <a:pt x="82028" y="108103"/>
                </a:lnTo>
                <a:lnTo>
                  <a:pt x="81251" y="109397"/>
                </a:lnTo>
                <a:lnTo>
                  <a:pt x="82571" y="110130"/>
                </a:lnTo>
                <a:lnTo>
                  <a:pt x="80811" y="110131"/>
                </a:lnTo>
                <a:lnTo>
                  <a:pt x="65202" y="136142"/>
                </a:lnTo>
                <a:cubicBezTo>
                  <a:pt x="61285" y="147035"/>
                  <a:pt x="59168" y="159178"/>
                  <a:pt x="59168" y="171686"/>
                </a:cubicBezTo>
                <a:cubicBezTo>
                  <a:pt x="59168" y="196703"/>
                  <a:pt x="67637" y="220259"/>
                  <a:pt x="82028" y="235269"/>
                </a:cubicBezTo>
                <a:cubicBezTo>
                  <a:pt x="63091" y="235269"/>
                  <a:pt x="46842" y="219256"/>
                  <a:pt x="39902" y="196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任意多边形: 形状 114"/>
          <p:cNvSpPr/>
          <p:nvPr/>
        </p:nvSpPr>
        <p:spPr>
          <a:xfrm rot="6806268">
            <a:off x="6568068" y="6454248"/>
            <a:ext cx="28800" cy="72000"/>
          </a:xfrm>
          <a:custGeom>
            <a:avLst/>
            <a:gdLst>
              <a:gd name="connsiteX0" fmla="*/ 39902 w 82571"/>
              <a:gd name="connsiteY0" fmla="*/ 196435 h 235269"/>
              <a:gd name="connsiteX1" fmla="*/ 36309 w 82571"/>
              <a:gd name="connsiteY1" fmla="*/ 171686 h 235269"/>
              <a:gd name="connsiteX2" fmla="*/ 49700 w 82571"/>
              <a:gd name="connsiteY2" fmla="*/ 126726 h 235269"/>
              <a:gd name="connsiteX3" fmla="*/ 78503 w 82571"/>
              <a:gd name="connsiteY3" fmla="*/ 110133 h 235269"/>
              <a:gd name="connsiteX4" fmla="*/ 45262 w 82571"/>
              <a:gd name="connsiteY4" fmla="*/ 110165 h 235269"/>
              <a:gd name="connsiteX5" fmla="*/ 11186 w 82571"/>
              <a:gd name="connsiteY5" fmla="*/ 77924 h 235269"/>
              <a:gd name="connsiteX6" fmla="*/ 18988 w 82571"/>
              <a:gd name="connsiteY6" fmla="*/ 0 h 235269"/>
              <a:gd name="connsiteX7" fmla="*/ 30982 w 82571"/>
              <a:gd name="connsiteY7" fmla="*/ 66495 h 235269"/>
              <a:gd name="connsiteX8" fmla="*/ 53979 w 82571"/>
              <a:gd name="connsiteY8" fmla="*/ 94260 h 235269"/>
              <a:gd name="connsiteX9" fmla="*/ 80503 w 82571"/>
              <a:gd name="connsiteY9" fmla="*/ 108982 h 235269"/>
              <a:gd name="connsiteX10" fmla="*/ 82028 w 82571"/>
              <a:gd name="connsiteY10" fmla="*/ 108103 h 235269"/>
              <a:gd name="connsiteX11" fmla="*/ 81251 w 82571"/>
              <a:gd name="connsiteY11" fmla="*/ 109397 h 235269"/>
              <a:gd name="connsiteX12" fmla="*/ 82571 w 82571"/>
              <a:gd name="connsiteY12" fmla="*/ 110130 h 235269"/>
              <a:gd name="connsiteX13" fmla="*/ 80811 w 82571"/>
              <a:gd name="connsiteY13" fmla="*/ 110131 h 235269"/>
              <a:gd name="connsiteX14" fmla="*/ 65202 w 82571"/>
              <a:gd name="connsiteY14" fmla="*/ 136142 h 235269"/>
              <a:gd name="connsiteX15" fmla="*/ 59168 w 82571"/>
              <a:gd name="connsiteY15" fmla="*/ 171686 h 235269"/>
              <a:gd name="connsiteX16" fmla="*/ 82028 w 82571"/>
              <a:gd name="connsiteY16" fmla="*/ 235269 h 235269"/>
              <a:gd name="connsiteX17" fmla="*/ 39902 w 82571"/>
              <a:gd name="connsiteY17" fmla="*/ 196435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571" h="235269">
                <a:moveTo>
                  <a:pt x="39902" y="196435"/>
                </a:moveTo>
                <a:cubicBezTo>
                  <a:pt x="37588" y="188828"/>
                  <a:pt x="36309" y="180465"/>
                  <a:pt x="36309" y="171686"/>
                </a:cubicBezTo>
                <a:cubicBezTo>
                  <a:pt x="36309" y="154128"/>
                  <a:pt x="41426" y="138232"/>
                  <a:pt x="49700" y="126726"/>
                </a:cubicBezTo>
                <a:lnTo>
                  <a:pt x="78503" y="110133"/>
                </a:lnTo>
                <a:lnTo>
                  <a:pt x="45262" y="110165"/>
                </a:lnTo>
                <a:cubicBezTo>
                  <a:pt x="32344" y="104338"/>
                  <a:pt x="19965" y="93130"/>
                  <a:pt x="11186" y="77924"/>
                </a:cubicBezTo>
                <a:cubicBezTo>
                  <a:pt x="-6373" y="47513"/>
                  <a:pt x="-2879" y="12625"/>
                  <a:pt x="18988" y="0"/>
                </a:cubicBezTo>
                <a:cubicBezTo>
                  <a:pt x="14030" y="20195"/>
                  <a:pt x="18474" y="44830"/>
                  <a:pt x="30982" y="66495"/>
                </a:cubicBezTo>
                <a:cubicBezTo>
                  <a:pt x="37236" y="77327"/>
                  <a:pt x="45141" y="86785"/>
                  <a:pt x="53979" y="94260"/>
                </a:cubicBezTo>
                <a:lnTo>
                  <a:pt x="80503" y="108982"/>
                </a:lnTo>
                <a:lnTo>
                  <a:pt x="82028" y="108103"/>
                </a:lnTo>
                <a:lnTo>
                  <a:pt x="81251" y="109397"/>
                </a:lnTo>
                <a:lnTo>
                  <a:pt x="82571" y="110130"/>
                </a:lnTo>
                <a:lnTo>
                  <a:pt x="80811" y="110131"/>
                </a:lnTo>
                <a:lnTo>
                  <a:pt x="65202" y="136142"/>
                </a:lnTo>
                <a:cubicBezTo>
                  <a:pt x="61285" y="147035"/>
                  <a:pt x="59168" y="159178"/>
                  <a:pt x="59168" y="171686"/>
                </a:cubicBezTo>
                <a:cubicBezTo>
                  <a:pt x="59168" y="196703"/>
                  <a:pt x="67637" y="220259"/>
                  <a:pt x="82028" y="235269"/>
                </a:cubicBezTo>
                <a:cubicBezTo>
                  <a:pt x="63091" y="235269"/>
                  <a:pt x="46842" y="219256"/>
                  <a:pt x="39902" y="196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任意多边形: 形状 115"/>
          <p:cNvSpPr/>
          <p:nvPr/>
        </p:nvSpPr>
        <p:spPr>
          <a:xfrm rot="7084064">
            <a:off x="5406901" y="6349013"/>
            <a:ext cx="18000" cy="36000"/>
          </a:xfrm>
          <a:custGeom>
            <a:avLst/>
            <a:gdLst>
              <a:gd name="connsiteX0" fmla="*/ 39902 w 82571"/>
              <a:gd name="connsiteY0" fmla="*/ 196435 h 235269"/>
              <a:gd name="connsiteX1" fmla="*/ 36309 w 82571"/>
              <a:gd name="connsiteY1" fmla="*/ 171686 h 235269"/>
              <a:gd name="connsiteX2" fmla="*/ 49700 w 82571"/>
              <a:gd name="connsiteY2" fmla="*/ 126726 h 235269"/>
              <a:gd name="connsiteX3" fmla="*/ 78503 w 82571"/>
              <a:gd name="connsiteY3" fmla="*/ 110133 h 235269"/>
              <a:gd name="connsiteX4" fmla="*/ 45262 w 82571"/>
              <a:gd name="connsiteY4" fmla="*/ 110165 h 235269"/>
              <a:gd name="connsiteX5" fmla="*/ 11186 w 82571"/>
              <a:gd name="connsiteY5" fmla="*/ 77924 h 235269"/>
              <a:gd name="connsiteX6" fmla="*/ 18988 w 82571"/>
              <a:gd name="connsiteY6" fmla="*/ 0 h 235269"/>
              <a:gd name="connsiteX7" fmla="*/ 30982 w 82571"/>
              <a:gd name="connsiteY7" fmla="*/ 66495 h 235269"/>
              <a:gd name="connsiteX8" fmla="*/ 53979 w 82571"/>
              <a:gd name="connsiteY8" fmla="*/ 94260 h 235269"/>
              <a:gd name="connsiteX9" fmla="*/ 80503 w 82571"/>
              <a:gd name="connsiteY9" fmla="*/ 108982 h 235269"/>
              <a:gd name="connsiteX10" fmla="*/ 82028 w 82571"/>
              <a:gd name="connsiteY10" fmla="*/ 108103 h 235269"/>
              <a:gd name="connsiteX11" fmla="*/ 81251 w 82571"/>
              <a:gd name="connsiteY11" fmla="*/ 109397 h 235269"/>
              <a:gd name="connsiteX12" fmla="*/ 82571 w 82571"/>
              <a:gd name="connsiteY12" fmla="*/ 110130 h 235269"/>
              <a:gd name="connsiteX13" fmla="*/ 80811 w 82571"/>
              <a:gd name="connsiteY13" fmla="*/ 110131 h 235269"/>
              <a:gd name="connsiteX14" fmla="*/ 65202 w 82571"/>
              <a:gd name="connsiteY14" fmla="*/ 136142 h 235269"/>
              <a:gd name="connsiteX15" fmla="*/ 59168 w 82571"/>
              <a:gd name="connsiteY15" fmla="*/ 171686 h 235269"/>
              <a:gd name="connsiteX16" fmla="*/ 82028 w 82571"/>
              <a:gd name="connsiteY16" fmla="*/ 235269 h 235269"/>
              <a:gd name="connsiteX17" fmla="*/ 39902 w 82571"/>
              <a:gd name="connsiteY17" fmla="*/ 196435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571" h="235269">
                <a:moveTo>
                  <a:pt x="39902" y="196435"/>
                </a:moveTo>
                <a:cubicBezTo>
                  <a:pt x="37588" y="188828"/>
                  <a:pt x="36309" y="180465"/>
                  <a:pt x="36309" y="171686"/>
                </a:cubicBezTo>
                <a:cubicBezTo>
                  <a:pt x="36309" y="154128"/>
                  <a:pt x="41426" y="138232"/>
                  <a:pt x="49700" y="126726"/>
                </a:cubicBezTo>
                <a:lnTo>
                  <a:pt x="78503" y="110133"/>
                </a:lnTo>
                <a:lnTo>
                  <a:pt x="45262" y="110165"/>
                </a:lnTo>
                <a:cubicBezTo>
                  <a:pt x="32344" y="104338"/>
                  <a:pt x="19965" y="93130"/>
                  <a:pt x="11186" y="77924"/>
                </a:cubicBezTo>
                <a:cubicBezTo>
                  <a:pt x="-6373" y="47513"/>
                  <a:pt x="-2879" y="12625"/>
                  <a:pt x="18988" y="0"/>
                </a:cubicBezTo>
                <a:cubicBezTo>
                  <a:pt x="14030" y="20195"/>
                  <a:pt x="18474" y="44830"/>
                  <a:pt x="30982" y="66495"/>
                </a:cubicBezTo>
                <a:cubicBezTo>
                  <a:pt x="37236" y="77327"/>
                  <a:pt x="45141" y="86785"/>
                  <a:pt x="53979" y="94260"/>
                </a:cubicBezTo>
                <a:lnTo>
                  <a:pt x="80503" y="108982"/>
                </a:lnTo>
                <a:lnTo>
                  <a:pt x="82028" y="108103"/>
                </a:lnTo>
                <a:lnTo>
                  <a:pt x="81251" y="109397"/>
                </a:lnTo>
                <a:lnTo>
                  <a:pt x="82571" y="110130"/>
                </a:lnTo>
                <a:lnTo>
                  <a:pt x="80811" y="110131"/>
                </a:lnTo>
                <a:lnTo>
                  <a:pt x="65202" y="136142"/>
                </a:lnTo>
                <a:cubicBezTo>
                  <a:pt x="61285" y="147035"/>
                  <a:pt x="59168" y="159178"/>
                  <a:pt x="59168" y="171686"/>
                </a:cubicBezTo>
                <a:cubicBezTo>
                  <a:pt x="59168" y="196703"/>
                  <a:pt x="67637" y="220259"/>
                  <a:pt x="82028" y="235269"/>
                </a:cubicBezTo>
                <a:cubicBezTo>
                  <a:pt x="63091" y="235269"/>
                  <a:pt x="46842" y="219256"/>
                  <a:pt x="39902" y="196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任意多边形: 形状 116"/>
          <p:cNvSpPr/>
          <p:nvPr/>
        </p:nvSpPr>
        <p:spPr>
          <a:xfrm rot="6398063">
            <a:off x="6670215" y="6322857"/>
            <a:ext cx="18000" cy="36000"/>
          </a:xfrm>
          <a:custGeom>
            <a:avLst/>
            <a:gdLst>
              <a:gd name="connsiteX0" fmla="*/ 39902 w 82571"/>
              <a:gd name="connsiteY0" fmla="*/ 196435 h 235269"/>
              <a:gd name="connsiteX1" fmla="*/ 36309 w 82571"/>
              <a:gd name="connsiteY1" fmla="*/ 171686 h 235269"/>
              <a:gd name="connsiteX2" fmla="*/ 49700 w 82571"/>
              <a:gd name="connsiteY2" fmla="*/ 126726 h 235269"/>
              <a:gd name="connsiteX3" fmla="*/ 78503 w 82571"/>
              <a:gd name="connsiteY3" fmla="*/ 110133 h 235269"/>
              <a:gd name="connsiteX4" fmla="*/ 45262 w 82571"/>
              <a:gd name="connsiteY4" fmla="*/ 110165 h 235269"/>
              <a:gd name="connsiteX5" fmla="*/ 11186 w 82571"/>
              <a:gd name="connsiteY5" fmla="*/ 77924 h 235269"/>
              <a:gd name="connsiteX6" fmla="*/ 18988 w 82571"/>
              <a:gd name="connsiteY6" fmla="*/ 0 h 235269"/>
              <a:gd name="connsiteX7" fmla="*/ 30982 w 82571"/>
              <a:gd name="connsiteY7" fmla="*/ 66495 h 235269"/>
              <a:gd name="connsiteX8" fmla="*/ 53979 w 82571"/>
              <a:gd name="connsiteY8" fmla="*/ 94260 h 235269"/>
              <a:gd name="connsiteX9" fmla="*/ 80503 w 82571"/>
              <a:gd name="connsiteY9" fmla="*/ 108982 h 235269"/>
              <a:gd name="connsiteX10" fmla="*/ 82028 w 82571"/>
              <a:gd name="connsiteY10" fmla="*/ 108103 h 235269"/>
              <a:gd name="connsiteX11" fmla="*/ 81251 w 82571"/>
              <a:gd name="connsiteY11" fmla="*/ 109397 h 235269"/>
              <a:gd name="connsiteX12" fmla="*/ 82571 w 82571"/>
              <a:gd name="connsiteY12" fmla="*/ 110130 h 235269"/>
              <a:gd name="connsiteX13" fmla="*/ 80811 w 82571"/>
              <a:gd name="connsiteY13" fmla="*/ 110131 h 235269"/>
              <a:gd name="connsiteX14" fmla="*/ 65202 w 82571"/>
              <a:gd name="connsiteY14" fmla="*/ 136142 h 235269"/>
              <a:gd name="connsiteX15" fmla="*/ 59168 w 82571"/>
              <a:gd name="connsiteY15" fmla="*/ 171686 h 235269"/>
              <a:gd name="connsiteX16" fmla="*/ 82028 w 82571"/>
              <a:gd name="connsiteY16" fmla="*/ 235269 h 235269"/>
              <a:gd name="connsiteX17" fmla="*/ 39902 w 82571"/>
              <a:gd name="connsiteY17" fmla="*/ 196435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571" h="235269">
                <a:moveTo>
                  <a:pt x="39902" y="196435"/>
                </a:moveTo>
                <a:cubicBezTo>
                  <a:pt x="37588" y="188828"/>
                  <a:pt x="36309" y="180465"/>
                  <a:pt x="36309" y="171686"/>
                </a:cubicBezTo>
                <a:cubicBezTo>
                  <a:pt x="36309" y="154128"/>
                  <a:pt x="41426" y="138232"/>
                  <a:pt x="49700" y="126726"/>
                </a:cubicBezTo>
                <a:lnTo>
                  <a:pt x="78503" y="110133"/>
                </a:lnTo>
                <a:lnTo>
                  <a:pt x="45262" y="110165"/>
                </a:lnTo>
                <a:cubicBezTo>
                  <a:pt x="32344" y="104338"/>
                  <a:pt x="19965" y="93130"/>
                  <a:pt x="11186" y="77924"/>
                </a:cubicBezTo>
                <a:cubicBezTo>
                  <a:pt x="-6373" y="47513"/>
                  <a:pt x="-2879" y="12625"/>
                  <a:pt x="18988" y="0"/>
                </a:cubicBezTo>
                <a:cubicBezTo>
                  <a:pt x="14030" y="20195"/>
                  <a:pt x="18474" y="44830"/>
                  <a:pt x="30982" y="66495"/>
                </a:cubicBezTo>
                <a:cubicBezTo>
                  <a:pt x="37236" y="77327"/>
                  <a:pt x="45141" y="86785"/>
                  <a:pt x="53979" y="94260"/>
                </a:cubicBezTo>
                <a:lnTo>
                  <a:pt x="80503" y="108982"/>
                </a:lnTo>
                <a:lnTo>
                  <a:pt x="82028" y="108103"/>
                </a:lnTo>
                <a:lnTo>
                  <a:pt x="81251" y="109397"/>
                </a:lnTo>
                <a:lnTo>
                  <a:pt x="82571" y="110130"/>
                </a:lnTo>
                <a:lnTo>
                  <a:pt x="80811" y="110131"/>
                </a:lnTo>
                <a:lnTo>
                  <a:pt x="65202" y="136142"/>
                </a:lnTo>
                <a:cubicBezTo>
                  <a:pt x="61285" y="147035"/>
                  <a:pt x="59168" y="159178"/>
                  <a:pt x="59168" y="171686"/>
                </a:cubicBezTo>
                <a:cubicBezTo>
                  <a:pt x="59168" y="196703"/>
                  <a:pt x="67637" y="220259"/>
                  <a:pt x="82028" y="235269"/>
                </a:cubicBezTo>
                <a:cubicBezTo>
                  <a:pt x="63091" y="235269"/>
                  <a:pt x="46842" y="219256"/>
                  <a:pt x="39902" y="196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任意多边形: 形状 117"/>
          <p:cNvSpPr/>
          <p:nvPr/>
        </p:nvSpPr>
        <p:spPr>
          <a:xfrm rot="6398063">
            <a:off x="6760590" y="6395293"/>
            <a:ext cx="18000" cy="54000"/>
          </a:xfrm>
          <a:custGeom>
            <a:avLst/>
            <a:gdLst>
              <a:gd name="connsiteX0" fmla="*/ 39902 w 82571"/>
              <a:gd name="connsiteY0" fmla="*/ 196435 h 235269"/>
              <a:gd name="connsiteX1" fmla="*/ 36309 w 82571"/>
              <a:gd name="connsiteY1" fmla="*/ 171686 h 235269"/>
              <a:gd name="connsiteX2" fmla="*/ 49700 w 82571"/>
              <a:gd name="connsiteY2" fmla="*/ 126726 h 235269"/>
              <a:gd name="connsiteX3" fmla="*/ 78503 w 82571"/>
              <a:gd name="connsiteY3" fmla="*/ 110133 h 235269"/>
              <a:gd name="connsiteX4" fmla="*/ 45262 w 82571"/>
              <a:gd name="connsiteY4" fmla="*/ 110165 h 235269"/>
              <a:gd name="connsiteX5" fmla="*/ 11186 w 82571"/>
              <a:gd name="connsiteY5" fmla="*/ 77924 h 235269"/>
              <a:gd name="connsiteX6" fmla="*/ 18988 w 82571"/>
              <a:gd name="connsiteY6" fmla="*/ 0 h 235269"/>
              <a:gd name="connsiteX7" fmla="*/ 30982 w 82571"/>
              <a:gd name="connsiteY7" fmla="*/ 66495 h 235269"/>
              <a:gd name="connsiteX8" fmla="*/ 53979 w 82571"/>
              <a:gd name="connsiteY8" fmla="*/ 94260 h 235269"/>
              <a:gd name="connsiteX9" fmla="*/ 80503 w 82571"/>
              <a:gd name="connsiteY9" fmla="*/ 108982 h 235269"/>
              <a:gd name="connsiteX10" fmla="*/ 82028 w 82571"/>
              <a:gd name="connsiteY10" fmla="*/ 108103 h 235269"/>
              <a:gd name="connsiteX11" fmla="*/ 81251 w 82571"/>
              <a:gd name="connsiteY11" fmla="*/ 109397 h 235269"/>
              <a:gd name="connsiteX12" fmla="*/ 82571 w 82571"/>
              <a:gd name="connsiteY12" fmla="*/ 110130 h 235269"/>
              <a:gd name="connsiteX13" fmla="*/ 80811 w 82571"/>
              <a:gd name="connsiteY13" fmla="*/ 110131 h 235269"/>
              <a:gd name="connsiteX14" fmla="*/ 65202 w 82571"/>
              <a:gd name="connsiteY14" fmla="*/ 136142 h 235269"/>
              <a:gd name="connsiteX15" fmla="*/ 59168 w 82571"/>
              <a:gd name="connsiteY15" fmla="*/ 171686 h 235269"/>
              <a:gd name="connsiteX16" fmla="*/ 82028 w 82571"/>
              <a:gd name="connsiteY16" fmla="*/ 235269 h 235269"/>
              <a:gd name="connsiteX17" fmla="*/ 39902 w 82571"/>
              <a:gd name="connsiteY17" fmla="*/ 196435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571" h="235269">
                <a:moveTo>
                  <a:pt x="39902" y="196435"/>
                </a:moveTo>
                <a:cubicBezTo>
                  <a:pt x="37588" y="188828"/>
                  <a:pt x="36309" y="180465"/>
                  <a:pt x="36309" y="171686"/>
                </a:cubicBezTo>
                <a:cubicBezTo>
                  <a:pt x="36309" y="154128"/>
                  <a:pt x="41426" y="138232"/>
                  <a:pt x="49700" y="126726"/>
                </a:cubicBezTo>
                <a:lnTo>
                  <a:pt x="78503" y="110133"/>
                </a:lnTo>
                <a:lnTo>
                  <a:pt x="45262" y="110165"/>
                </a:lnTo>
                <a:cubicBezTo>
                  <a:pt x="32344" y="104338"/>
                  <a:pt x="19965" y="93130"/>
                  <a:pt x="11186" y="77924"/>
                </a:cubicBezTo>
                <a:cubicBezTo>
                  <a:pt x="-6373" y="47513"/>
                  <a:pt x="-2879" y="12625"/>
                  <a:pt x="18988" y="0"/>
                </a:cubicBezTo>
                <a:cubicBezTo>
                  <a:pt x="14030" y="20195"/>
                  <a:pt x="18474" y="44830"/>
                  <a:pt x="30982" y="66495"/>
                </a:cubicBezTo>
                <a:cubicBezTo>
                  <a:pt x="37236" y="77327"/>
                  <a:pt x="45141" y="86785"/>
                  <a:pt x="53979" y="94260"/>
                </a:cubicBezTo>
                <a:lnTo>
                  <a:pt x="80503" y="108982"/>
                </a:lnTo>
                <a:lnTo>
                  <a:pt x="82028" y="108103"/>
                </a:lnTo>
                <a:lnTo>
                  <a:pt x="81251" y="109397"/>
                </a:lnTo>
                <a:lnTo>
                  <a:pt x="82571" y="110130"/>
                </a:lnTo>
                <a:lnTo>
                  <a:pt x="80811" y="110131"/>
                </a:lnTo>
                <a:lnTo>
                  <a:pt x="65202" y="136142"/>
                </a:lnTo>
                <a:cubicBezTo>
                  <a:pt x="61285" y="147035"/>
                  <a:pt x="59168" y="159178"/>
                  <a:pt x="59168" y="171686"/>
                </a:cubicBezTo>
                <a:cubicBezTo>
                  <a:pt x="59168" y="196703"/>
                  <a:pt x="67637" y="220259"/>
                  <a:pt x="82028" y="235269"/>
                </a:cubicBezTo>
                <a:cubicBezTo>
                  <a:pt x="63091" y="235269"/>
                  <a:pt x="46842" y="219256"/>
                  <a:pt x="39902" y="196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组合 118"/>
          <p:cNvGrpSpPr/>
          <p:nvPr/>
        </p:nvGrpSpPr>
        <p:grpSpPr>
          <a:xfrm flipH="1">
            <a:off x="707313" y="5098643"/>
            <a:ext cx="13390941" cy="3201068"/>
            <a:chOff x="-1786828" y="5098643"/>
            <a:chExt cx="13390941" cy="3201068"/>
          </a:xfrm>
        </p:grpSpPr>
        <p:sp>
          <p:nvSpPr>
            <p:cNvPr id="120" name="图形 3"/>
            <p:cNvSpPr/>
            <p:nvPr/>
          </p:nvSpPr>
          <p:spPr>
            <a:xfrm>
              <a:off x="-1076742" y="5098643"/>
              <a:ext cx="12680855" cy="2802522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680835 w 12680855"/>
                <a:gd name="connsiteY0-162" fmla="*/ 2936220 h 3963759"/>
                <a:gd name="connsiteX1-163" fmla="*/ 9339291 w 12680855"/>
                <a:gd name="connsiteY1-164" fmla="*/ 3959145 h 3963759"/>
                <a:gd name="connsiteX2-165" fmla="*/ 5202613 w 12680855"/>
                <a:gd name="connsiteY2-166" fmla="*/ 2428418 h 3963759"/>
                <a:gd name="connsiteX3-167" fmla="*/ 2312208 w 12680855"/>
                <a:gd name="connsiteY3-168" fmla="*/ 175978 h 3963759"/>
                <a:gd name="connsiteX4-169" fmla="*/ 0 w 12680855"/>
                <a:gd name="connsiteY4-170" fmla="*/ 149441 h 3963759"/>
                <a:gd name="connsiteX5-171" fmla="*/ 83993 w 12680855"/>
                <a:gd name="connsiteY5-172" fmla="*/ 3581610 h 3963759"/>
                <a:gd name="connsiteX6-173" fmla="*/ 6179993 w 12680855"/>
                <a:gd name="connsiteY6-174" fmla="*/ 3581610 h 3963759"/>
                <a:gd name="connsiteX7-175" fmla="*/ 6179993 w 12680855"/>
                <a:gd name="connsiteY7-176" fmla="*/ 3581610 h 3963759"/>
                <a:gd name="connsiteX8-177" fmla="*/ 12275358 w 12680855"/>
                <a:gd name="connsiteY8-178" fmla="*/ 3581610 h 3963759"/>
                <a:gd name="connsiteX9-179" fmla="*/ 12680835 w 12680855"/>
                <a:gd name="connsiteY9-180" fmla="*/ 2936220 h 3963759"/>
                <a:gd name="connsiteX0-181" fmla="*/ 12680835 w 12680855"/>
                <a:gd name="connsiteY0-182" fmla="*/ 3108532 h 4136071"/>
                <a:gd name="connsiteX1-183" fmla="*/ 9339291 w 12680855"/>
                <a:gd name="connsiteY1-184" fmla="*/ 4131457 h 4136071"/>
                <a:gd name="connsiteX2-185" fmla="*/ 5202613 w 12680855"/>
                <a:gd name="connsiteY2-186" fmla="*/ 2600730 h 4136071"/>
                <a:gd name="connsiteX3-187" fmla="*/ 2114781 w 12680855"/>
                <a:gd name="connsiteY3-188" fmla="*/ 130330 h 4136071"/>
                <a:gd name="connsiteX4-189" fmla="*/ 0 w 12680855"/>
                <a:gd name="connsiteY4-190" fmla="*/ 321753 h 4136071"/>
                <a:gd name="connsiteX5-191" fmla="*/ 83993 w 12680855"/>
                <a:gd name="connsiteY5-192" fmla="*/ 3753922 h 4136071"/>
                <a:gd name="connsiteX6-193" fmla="*/ 6179993 w 12680855"/>
                <a:gd name="connsiteY6-194" fmla="*/ 3753922 h 4136071"/>
                <a:gd name="connsiteX7-195" fmla="*/ 6179993 w 12680855"/>
                <a:gd name="connsiteY7-196" fmla="*/ 3753922 h 4136071"/>
                <a:gd name="connsiteX8-197" fmla="*/ 12275358 w 12680855"/>
                <a:gd name="connsiteY8-198" fmla="*/ 3753922 h 4136071"/>
                <a:gd name="connsiteX9-199" fmla="*/ 12680835 w 12680855"/>
                <a:gd name="connsiteY9-200" fmla="*/ 3108532 h 4136071"/>
                <a:gd name="connsiteX0-201" fmla="*/ 12680835 w 12680855"/>
                <a:gd name="connsiteY0-202" fmla="*/ 3175894 h 4203433"/>
                <a:gd name="connsiteX1-203" fmla="*/ 9339291 w 12680855"/>
                <a:gd name="connsiteY1-204" fmla="*/ 4198819 h 4203433"/>
                <a:gd name="connsiteX2-205" fmla="*/ 5202613 w 12680855"/>
                <a:gd name="connsiteY2-206" fmla="*/ 2668092 h 4203433"/>
                <a:gd name="connsiteX3-207" fmla="*/ 2114781 w 12680855"/>
                <a:gd name="connsiteY3-208" fmla="*/ 197692 h 4203433"/>
                <a:gd name="connsiteX4-209" fmla="*/ 0 w 12680855"/>
                <a:gd name="connsiteY4-210" fmla="*/ 155587 h 4203433"/>
                <a:gd name="connsiteX5-211" fmla="*/ 83993 w 12680855"/>
                <a:gd name="connsiteY5-212" fmla="*/ 3821284 h 4203433"/>
                <a:gd name="connsiteX6-213" fmla="*/ 6179993 w 12680855"/>
                <a:gd name="connsiteY6-214" fmla="*/ 3821284 h 4203433"/>
                <a:gd name="connsiteX7-215" fmla="*/ 6179993 w 12680855"/>
                <a:gd name="connsiteY7-216" fmla="*/ 3821284 h 4203433"/>
                <a:gd name="connsiteX8-217" fmla="*/ 12275358 w 12680855"/>
                <a:gd name="connsiteY8-218" fmla="*/ 3821284 h 4203433"/>
                <a:gd name="connsiteX9-219" fmla="*/ 12680835 w 12680855"/>
                <a:gd name="connsiteY9-220" fmla="*/ 3175894 h 4203433"/>
                <a:gd name="connsiteX0-221" fmla="*/ 12680835 w 12680855"/>
                <a:gd name="connsiteY0-222" fmla="*/ 3169998 h 4198988"/>
                <a:gd name="connsiteX1-223" fmla="*/ 9339291 w 12680855"/>
                <a:gd name="connsiteY1-224" fmla="*/ 4192923 h 4198988"/>
                <a:gd name="connsiteX2-225" fmla="*/ 6162733 w 12680855"/>
                <a:gd name="connsiteY2-226" fmla="*/ 2582277 h 4198988"/>
                <a:gd name="connsiteX3-227" fmla="*/ 2114781 w 12680855"/>
                <a:gd name="connsiteY3-228" fmla="*/ 191796 h 4198988"/>
                <a:gd name="connsiteX4-229" fmla="*/ 0 w 12680855"/>
                <a:gd name="connsiteY4-230" fmla="*/ 149691 h 4198988"/>
                <a:gd name="connsiteX5-231" fmla="*/ 83993 w 12680855"/>
                <a:gd name="connsiteY5-232" fmla="*/ 3815388 h 4198988"/>
                <a:gd name="connsiteX6-233" fmla="*/ 6179993 w 12680855"/>
                <a:gd name="connsiteY6-234" fmla="*/ 3815388 h 4198988"/>
                <a:gd name="connsiteX7-235" fmla="*/ 6179993 w 12680855"/>
                <a:gd name="connsiteY7-236" fmla="*/ 3815388 h 4198988"/>
                <a:gd name="connsiteX8-237" fmla="*/ 12275358 w 12680855"/>
                <a:gd name="connsiteY8-238" fmla="*/ 3815388 h 4198988"/>
                <a:gd name="connsiteX9-239" fmla="*/ 12680835 w 12680855"/>
                <a:gd name="connsiteY9-240" fmla="*/ 3169998 h 4198988"/>
                <a:gd name="connsiteX0-241" fmla="*/ 12680835 w 12680855"/>
                <a:gd name="connsiteY0-242" fmla="*/ 3169998 h 4198988"/>
                <a:gd name="connsiteX1-243" fmla="*/ 9339291 w 12680855"/>
                <a:gd name="connsiteY1-244" fmla="*/ 4192923 h 4198988"/>
                <a:gd name="connsiteX2-245" fmla="*/ 6162733 w 12680855"/>
                <a:gd name="connsiteY2-246" fmla="*/ 2582277 h 4198988"/>
                <a:gd name="connsiteX3-247" fmla="*/ 2114781 w 12680855"/>
                <a:gd name="connsiteY3-248" fmla="*/ 191796 h 4198988"/>
                <a:gd name="connsiteX4-249" fmla="*/ 0 w 12680855"/>
                <a:gd name="connsiteY4-250" fmla="*/ 149691 h 4198988"/>
                <a:gd name="connsiteX5-251" fmla="*/ 83993 w 12680855"/>
                <a:gd name="connsiteY5-252" fmla="*/ 3815388 h 4198988"/>
                <a:gd name="connsiteX6-253" fmla="*/ 6179993 w 12680855"/>
                <a:gd name="connsiteY6-254" fmla="*/ 3815388 h 4198988"/>
                <a:gd name="connsiteX7-255" fmla="*/ 6179993 w 12680855"/>
                <a:gd name="connsiteY7-256" fmla="*/ 3815388 h 4198988"/>
                <a:gd name="connsiteX8-257" fmla="*/ 12275358 w 12680855"/>
                <a:gd name="connsiteY8-258" fmla="*/ 3815388 h 4198988"/>
                <a:gd name="connsiteX9-259" fmla="*/ 12680835 w 12680855"/>
                <a:gd name="connsiteY9-260" fmla="*/ 3169998 h 4198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680855" h="4198988">
                  <a:moveTo>
                    <a:pt x="12680835" y="3169998"/>
                  </a:moveTo>
                  <a:cubicBezTo>
                    <a:pt x="12680835" y="3169998"/>
                    <a:pt x="10425641" y="4290876"/>
                    <a:pt x="9339291" y="4192923"/>
                  </a:cubicBezTo>
                  <a:cubicBezTo>
                    <a:pt x="8252941" y="4094970"/>
                    <a:pt x="7536558" y="2666648"/>
                    <a:pt x="6162733" y="2582277"/>
                  </a:cubicBezTo>
                  <a:cubicBezTo>
                    <a:pt x="4622982" y="2487716"/>
                    <a:pt x="3141903" y="597227"/>
                    <a:pt x="2114781" y="191796"/>
                  </a:cubicBezTo>
                  <a:cubicBezTo>
                    <a:pt x="1087659" y="-213635"/>
                    <a:pt x="0" y="149691"/>
                    <a:pt x="0" y="149691"/>
                  </a:cubicBezTo>
                  <a:lnTo>
                    <a:pt x="83993" y="3815388"/>
                  </a:lnTo>
                  <a:lnTo>
                    <a:pt x="6179993" y="3815388"/>
                  </a:lnTo>
                  <a:lnTo>
                    <a:pt x="6179993" y="3815388"/>
                  </a:lnTo>
                  <a:lnTo>
                    <a:pt x="12275358" y="3815388"/>
                  </a:lnTo>
                  <a:cubicBezTo>
                    <a:pt x="12271971" y="2609057"/>
                    <a:pt x="12684222" y="4376329"/>
                    <a:pt x="12680835" y="31699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图形 3"/>
            <p:cNvSpPr/>
            <p:nvPr/>
          </p:nvSpPr>
          <p:spPr>
            <a:xfrm>
              <a:off x="-1786828" y="5591947"/>
              <a:ext cx="12596862" cy="2707764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  <a:gd name="connsiteX0-1" fmla="*/ 12596842 w 12596862"/>
                <a:gd name="connsiteY0-2" fmla="*/ 3075024 h 3720413"/>
                <a:gd name="connsiteX1-3" fmla="*/ 9961880 w 12596862"/>
                <a:gd name="connsiteY1-4" fmla="*/ 314782 h 3720413"/>
                <a:gd name="connsiteX2-5" fmla="*/ 6095365 w 12596862"/>
                <a:gd name="connsiteY2-6" fmla="*/ 1991182 h 3720413"/>
                <a:gd name="connsiteX3-7" fmla="*/ 2228215 w 12596862"/>
                <a:gd name="connsiteY3-8" fmla="*/ 314782 h 3720413"/>
                <a:gd name="connsiteX4-9" fmla="*/ 9525 w 12596862"/>
                <a:gd name="connsiteY4-10" fmla="*/ 101422 h 3720413"/>
                <a:gd name="connsiteX5-11" fmla="*/ 0 w 12596862"/>
                <a:gd name="connsiteY5-12" fmla="*/ 3720414 h 3720413"/>
                <a:gd name="connsiteX6-13" fmla="*/ 6096000 w 12596862"/>
                <a:gd name="connsiteY6-14" fmla="*/ 3720414 h 3720413"/>
                <a:gd name="connsiteX7-15" fmla="*/ 6096000 w 12596862"/>
                <a:gd name="connsiteY7-16" fmla="*/ 3720414 h 3720413"/>
                <a:gd name="connsiteX8-17" fmla="*/ 12191365 w 12596862"/>
                <a:gd name="connsiteY8-18" fmla="*/ 3720414 h 3720413"/>
                <a:gd name="connsiteX9-19" fmla="*/ 12596842 w 12596862"/>
                <a:gd name="connsiteY9-20" fmla="*/ 3075024 h 3720413"/>
                <a:gd name="connsiteX0-21" fmla="*/ 12596842 w 12596862"/>
                <a:gd name="connsiteY0-22" fmla="*/ 3075024 h 4116423"/>
                <a:gd name="connsiteX1-23" fmla="*/ 9255298 w 12596862"/>
                <a:gd name="connsiteY1-24" fmla="*/ 4097949 h 4116423"/>
                <a:gd name="connsiteX2-25" fmla="*/ 6095365 w 12596862"/>
                <a:gd name="connsiteY2-26" fmla="*/ 1991182 h 4116423"/>
                <a:gd name="connsiteX3-27" fmla="*/ 2228215 w 12596862"/>
                <a:gd name="connsiteY3-28" fmla="*/ 314782 h 4116423"/>
                <a:gd name="connsiteX4-29" fmla="*/ 9525 w 12596862"/>
                <a:gd name="connsiteY4-30" fmla="*/ 101422 h 4116423"/>
                <a:gd name="connsiteX5-31" fmla="*/ 0 w 12596862"/>
                <a:gd name="connsiteY5-32" fmla="*/ 3720414 h 4116423"/>
                <a:gd name="connsiteX6-33" fmla="*/ 6096000 w 12596862"/>
                <a:gd name="connsiteY6-34" fmla="*/ 3720414 h 4116423"/>
                <a:gd name="connsiteX7-35" fmla="*/ 6096000 w 12596862"/>
                <a:gd name="connsiteY7-36" fmla="*/ 3720414 h 4116423"/>
                <a:gd name="connsiteX8-37" fmla="*/ 12191365 w 12596862"/>
                <a:gd name="connsiteY8-38" fmla="*/ 3720414 h 4116423"/>
                <a:gd name="connsiteX9-39" fmla="*/ 12596842 w 12596862"/>
                <a:gd name="connsiteY9-40" fmla="*/ 3075024 h 4116423"/>
                <a:gd name="connsiteX0-41" fmla="*/ 12596842 w 12596862"/>
                <a:gd name="connsiteY0-42" fmla="*/ 3007231 h 4039469"/>
                <a:gd name="connsiteX1-43" fmla="*/ 9255298 w 12596862"/>
                <a:gd name="connsiteY1-44" fmla="*/ 4030156 h 4039469"/>
                <a:gd name="connsiteX2-45" fmla="*/ 5419956 w 12596862"/>
                <a:gd name="connsiteY2-46" fmla="*/ 2265898 h 4039469"/>
                <a:gd name="connsiteX3-47" fmla="*/ 2228215 w 12596862"/>
                <a:gd name="connsiteY3-48" fmla="*/ 246989 h 4039469"/>
                <a:gd name="connsiteX4-49" fmla="*/ 9525 w 12596862"/>
                <a:gd name="connsiteY4-50" fmla="*/ 33629 h 4039469"/>
                <a:gd name="connsiteX5-51" fmla="*/ 0 w 12596862"/>
                <a:gd name="connsiteY5-52" fmla="*/ 3652621 h 4039469"/>
                <a:gd name="connsiteX6-53" fmla="*/ 6096000 w 12596862"/>
                <a:gd name="connsiteY6-54" fmla="*/ 3652621 h 4039469"/>
                <a:gd name="connsiteX7-55" fmla="*/ 6096000 w 12596862"/>
                <a:gd name="connsiteY7-56" fmla="*/ 3652621 h 4039469"/>
                <a:gd name="connsiteX8-57" fmla="*/ 12191365 w 12596862"/>
                <a:gd name="connsiteY8-58" fmla="*/ 3652621 h 4039469"/>
                <a:gd name="connsiteX9-59" fmla="*/ 12596842 w 12596862"/>
                <a:gd name="connsiteY9-60" fmla="*/ 3007231 h 4039469"/>
                <a:gd name="connsiteX0-61" fmla="*/ 12596842 w 12596862"/>
                <a:gd name="connsiteY0-62" fmla="*/ 3007231 h 4039470"/>
                <a:gd name="connsiteX1-63" fmla="*/ 9255298 w 12596862"/>
                <a:gd name="connsiteY1-64" fmla="*/ 4030156 h 4039470"/>
                <a:gd name="connsiteX2-65" fmla="*/ 5419956 w 12596862"/>
                <a:gd name="connsiteY2-66" fmla="*/ 2265898 h 4039470"/>
                <a:gd name="connsiteX3-67" fmla="*/ 2228215 w 12596862"/>
                <a:gd name="connsiteY3-68" fmla="*/ 246989 h 4039470"/>
                <a:gd name="connsiteX4-69" fmla="*/ 9525 w 12596862"/>
                <a:gd name="connsiteY4-70" fmla="*/ 33629 h 4039470"/>
                <a:gd name="connsiteX5-71" fmla="*/ 0 w 12596862"/>
                <a:gd name="connsiteY5-72" fmla="*/ 3652621 h 4039470"/>
                <a:gd name="connsiteX6-73" fmla="*/ 6096000 w 12596862"/>
                <a:gd name="connsiteY6-74" fmla="*/ 3652621 h 4039470"/>
                <a:gd name="connsiteX7-75" fmla="*/ 6096000 w 12596862"/>
                <a:gd name="connsiteY7-76" fmla="*/ 3652621 h 4039470"/>
                <a:gd name="connsiteX8-77" fmla="*/ 12191365 w 12596862"/>
                <a:gd name="connsiteY8-78" fmla="*/ 3652621 h 4039470"/>
                <a:gd name="connsiteX9-79" fmla="*/ 12596842 w 12596862"/>
                <a:gd name="connsiteY9-80" fmla="*/ 3007231 h 4039470"/>
                <a:gd name="connsiteX0-81" fmla="*/ 12596842 w 12596862"/>
                <a:gd name="connsiteY0-82" fmla="*/ 3033751 h 4058429"/>
                <a:gd name="connsiteX1-83" fmla="*/ 9255298 w 12596862"/>
                <a:gd name="connsiteY1-84" fmla="*/ 4056676 h 4058429"/>
                <a:gd name="connsiteX2-85" fmla="*/ 5108229 w 12596862"/>
                <a:gd name="connsiteY2-86" fmla="*/ 2728340 h 4058429"/>
                <a:gd name="connsiteX3-87" fmla="*/ 2228215 w 12596862"/>
                <a:gd name="connsiteY3-88" fmla="*/ 273509 h 4058429"/>
                <a:gd name="connsiteX4-89" fmla="*/ 9525 w 12596862"/>
                <a:gd name="connsiteY4-90" fmla="*/ 60149 h 4058429"/>
                <a:gd name="connsiteX5-91" fmla="*/ 0 w 12596862"/>
                <a:gd name="connsiteY5-92" fmla="*/ 3679141 h 4058429"/>
                <a:gd name="connsiteX6-93" fmla="*/ 6096000 w 12596862"/>
                <a:gd name="connsiteY6-94" fmla="*/ 3679141 h 4058429"/>
                <a:gd name="connsiteX7-95" fmla="*/ 6096000 w 12596862"/>
                <a:gd name="connsiteY7-96" fmla="*/ 3679141 h 4058429"/>
                <a:gd name="connsiteX8-97" fmla="*/ 12191365 w 12596862"/>
                <a:gd name="connsiteY8-98" fmla="*/ 3679141 h 4058429"/>
                <a:gd name="connsiteX9-99" fmla="*/ 12596842 w 12596862"/>
                <a:gd name="connsiteY9-100" fmla="*/ 3033751 h 4058429"/>
                <a:gd name="connsiteX0-101" fmla="*/ 12596842 w 12596862"/>
                <a:gd name="connsiteY0-102" fmla="*/ 3033751 h 4058430"/>
                <a:gd name="connsiteX1-103" fmla="*/ 9255298 w 12596862"/>
                <a:gd name="connsiteY1-104" fmla="*/ 4056676 h 4058430"/>
                <a:gd name="connsiteX2-105" fmla="*/ 5108229 w 12596862"/>
                <a:gd name="connsiteY2-106" fmla="*/ 2728340 h 4058430"/>
                <a:gd name="connsiteX3-107" fmla="*/ 2228215 w 12596862"/>
                <a:gd name="connsiteY3-108" fmla="*/ 273509 h 4058430"/>
                <a:gd name="connsiteX4-109" fmla="*/ 9525 w 12596862"/>
                <a:gd name="connsiteY4-110" fmla="*/ 60149 h 4058430"/>
                <a:gd name="connsiteX5-111" fmla="*/ 0 w 12596862"/>
                <a:gd name="connsiteY5-112" fmla="*/ 3679141 h 4058430"/>
                <a:gd name="connsiteX6-113" fmla="*/ 6096000 w 12596862"/>
                <a:gd name="connsiteY6-114" fmla="*/ 3679141 h 4058430"/>
                <a:gd name="connsiteX7-115" fmla="*/ 6096000 w 12596862"/>
                <a:gd name="connsiteY7-116" fmla="*/ 3679141 h 4058430"/>
                <a:gd name="connsiteX8-117" fmla="*/ 12191365 w 12596862"/>
                <a:gd name="connsiteY8-118" fmla="*/ 3679141 h 4058430"/>
                <a:gd name="connsiteX9-119" fmla="*/ 12596842 w 12596862"/>
                <a:gd name="connsiteY9-120" fmla="*/ 3033751 h 4058430"/>
                <a:gd name="connsiteX0-121" fmla="*/ 12596842 w 12596862"/>
                <a:gd name="connsiteY0-122" fmla="*/ 3021092 h 4048631"/>
                <a:gd name="connsiteX1-123" fmla="*/ 9255298 w 12596862"/>
                <a:gd name="connsiteY1-124" fmla="*/ 4044017 h 4048631"/>
                <a:gd name="connsiteX2-125" fmla="*/ 5118620 w 12596862"/>
                <a:gd name="connsiteY2-126" fmla="*/ 2513290 h 4048631"/>
                <a:gd name="connsiteX3-127" fmla="*/ 2228215 w 12596862"/>
                <a:gd name="connsiteY3-128" fmla="*/ 260850 h 4048631"/>
                <a:gd name="connsiteX4-129" fmla="*/ 9525 w 12596862"/>
                <a:gd name="connsiteY4-130" fmla="*/ 47490 h 4048631"/>
                <a:gd name="connsiteX5-131" fmla="*/ 0 w 12596862"/>
                <a:gd name="connsiteY5-132" fmla="*/ 3666482 h 4048631"/>
                <a:gd name="connsiteX6-133" fmla="*/ 6096000 w 12596862"/>
                <a:gd name="connsiteY6-134" fmla="*/ 3666482 h 4048631"/>
                <a:gd name="connsiteX7-135" fmla="*/ 6096000 w 12596862"/>
                <a:gd name="connsiteY7-136" fmla="*/ 3666482 h 4048631"/>
                <a:gd name="connsiteX8-137" fmla="*/ 12191365 w 12596862"/>
                <a:gd name="connsiteY8-138" fmla="*/ 3666482 h 4048631"/>
                <a:gd name="connsiteX9-139" fmla="*/ 12596842 w 12596862"/>
                <a:gd name="connsiteY9-140" fmla="*/ 3021092 h 4048631"/>
                <a:gd name="connsiteX0-141" fmla="*/ 12596842 w 12596862"/>
                <a:gd name="connsiteY0-142" fmla="*/ 3088824 h 4116363"/>
                <a:gd name="connsiteX1-143" fmla="*/ 9255298 w 12596862"/>
                <a:gd name="connsiteY1-144" fmla="*/ 4111749 h 4116363"/>
                <a:gd name="connsiteX2-145" fmla="*/ 5118620 w 12596862"/>
                <a:gd name="connsiteY2-146" fmla="*/ 2581022 h 4116363"/>
                <a:gd name="connsiteX3-147" fmla="*/ 2228215 w 12596862"/>
                <a:gd name="connsiteY3-148" fmla="*/ 328582 h 4116363"/>
                <a:gd name="connsiteX4-149" fmla="*/ 9525 w 12596862"/>
                <a:gd name="connsiteY4-150" fmla="*/ 115222 h 4116363"/>
                <a:gd name="connsiteX5-151" fmla="*/ 0 w 12596862"/>
                <a:gd name="connsiteY5-152" fmla="*/ 3734214 h 4116363"/>
                <a:gd name="connsiteX6-153" fmla="*/ 6096000 w 12596862"/>
                <a:gd name="connsiteY6-154" fmla="*/ 3734214 h 4116363"/>
                <a:gd name="connsiteX7-155" fmla="*/ 6096000 w 12596862"/>
                <a:gd name="connsiteY7-156" fmla="*/ 3734214 h 4116363"/>
                <a:gd name="connsiteX8-157" fmla="*/ 12191365 w 12596862"/>
                <a:gd name="connsiteY8-158" fmla="*/ 3734214 h 4116363"/>
                <a:gd name="connsiteX9-159" fmla="*/ 12596842 w 12596862"/>
                <a:gd name="connsiteY9-160" fmla="*/ 3088824 h 4116363"/>
                <a:gd name="connsiteX0-161" fmla="*/ 12596842 w 12596862"/>
                <a:gd name="connsiteY0-162" fmla="*/ 3000289 h 4035572"/>
                <a:gd name="connsiteX1-163" fmla="*/ 9255298 w 12596862"/>
                <a:gd name="connsiteY1-164" fmla="*/ 4023214 h 4035572"/>
                <a:gd name="connsiteX2-165" fmla="*/ 5305656 w 12596862"/>
                <a:gd name="connsiteY2-166" fmla="*/ 2134409 h 4035572"/>
                <a:gd name="connsiteX3-167" fmla="*/ 2228215 w 12596862"/>
                <a:gd name="connsiteY3-168" fmla="*/ 240047 h 4035572"/>
                <a:gd name="connsiteX4-169" fmla="*/ 9525 w 12596862"/>
                <a:gd name="connsiteY4-170" fmla="*/ 26687 h 4035572"/>
                <a:gd name="connsiteX5-171" fmla="*/ 0 w 12596862"/>
                <a:gd name="connsiteY5-172" fmla="*/ 3645679 h 4035572"/>
                <a:gd name="connsiteX6-173" fmla="*/ 6096000 w 12596862"/>
                <a:gd name="connsiteY6-174" fmla="*/ 3645679 h 4035572"/>
                <a:gd name="connsiteX7-175" fmla="*/ 6096000 w 12596862"/>
                <a:gd name="connsiteY7-176" fmla="*/ 3645679 h 4035572"/>
                <a:gd name="connsiteX8-177" fmla="*/ 12191365 w 12596862"/>
                <a:gd name="connsiteY8-178" fmla="*/ 3645679 h 4035572"/>
                <a:gd name="connsiteX9-179" fmla="*/ 12596842 w 12596862"/>
                <a:gd name="connsiteY9-180" fmla="*/ 3000289 h 4035572"/>
                <a:gd name="connsiteX0-181" fmla="*/ 12596842 w 12596862"/>
                <a:gd name="connsiteY0-182" fmla="*/ 3135613 h 4170896"/>
                <a:gd name="connsiteX1-183" fmla="*/ 9255298 w 12596862"/>
                <a:gd name="connsiteY1-184" fmla="*/ 4158538 h 4170896"/>
                <a:gd name="connsiteX2-185" fmla="*/ 5305656 w 12596862"/>
                <a:gd name="connsiteY2-186" fmla="*/ 2269733 h 4170896"/>
                <a:gd name="connsiteX3-187" fmla="*/ 2228215 w 12596862"/>
                <a:gd name="connsiteY3-188" fmla="*/ 375371 h 4170896"/>
                <a:gd name="connsiteX4-189" fmla="*/ 9525 w 12596862"/>
                <a:gd name="connsiteY4-190" fmla="*/ 162011 h 4170896"/>
                <a:gd name="connsiteX5-191" fmla="*/ 0 w 12596862"/>
                <a:gd name="connsiteY5-192" fmla="*/ 3781003 h 4170896"/>
                <a:gd name="connsiteX6-193" fmla="*/ 6096000 w 12596862"/>
                <a:gd name="connsiteY6-194" fmla="*/ 3781003 h 4170896"/>
                <a:gd name="connsiteX7-195" fmla="*/ 6096000 w 12596862"/>
                <a:gd name="connsiteY7-196" fmla="*/ 3781003 h 4170896"/>
                <a:gd name="connsiteX8-197" fmla="*/ 12191365 w 12596862"/>
                <a:gd name="connsiteY8-198" fmla="*/ 3781003 h 4170896"/>
                <a:gd name="connsiteX9-199" fmla="*/ 12596842 w 12596862"/>
                <a:gd name="connsiteY9-200" fmla="*/ 3135613 h 4170896"/>
                <a:gd name="connsiteX0-201" fmla="*/ 12596842 w 12596862"/>
                <a:gd name="connsiteY0-202" fmla="*/ 3021730 h 4057013"/>
                <a:gd name="connsiteX1-203" fmla="*/ 9255298 w 12596862"/>
                <a:gd name="connsiteY1-204" fmla="*/ 4044655 h 4057013"/>
                <a:gd name="connsiteX2-205" fmla="*/ 5305656 w 12596862"/>
                <a:gd name="connsiteY2-206" fmla="*/ 2155850 h 4057013"/>
                <a:gd name="connsiteX3-207" fmla="*/ 2228215 w 12596862"/>
                <a:gd name="connsiteY3-208" fmla="*/ 261488 h 4057013"/>
                <a:gd name="connsiteX4-209" fmla="*/ 9525 w 12596862"/>
                <a:gd name="connsiteY4-210" fmla="*/ 48128 h 4057013"/>
                <a:gd name="connsiteX5-211" fmla="*/ 0 w 12596862"/>
                <a:gd name="connsiteY5-212" fmla="*/ 3667120 h 4057013"/>
                <a:gd name="connsiteX6-213" fmla="*/ 6096000 w 12596862"/>
                <a:gd name="connsiteY6-214" fmla="*/ 3667120 h 4057013"/>
                <a:gd name="connsiteX7-215" fmla="*/ 6096000 w 12596862"/>
                <a:gd name="connsiteY7-216" fmla="*/ 3667120 h 4057013"/>
                <a:gd name="connsiteX8-217" fmla="*/ 12191365 w 12596862"/>
                <a:gd name="connsiteY8-218" fmla="*/ 3667120 h 4057013"/>
                <a:gd name="connsiteX9-219" fmla="*/ 12596842 w 12596862"/>
                <a:gd name="connsiteY9-220" fmla="*/ 3021730 h 405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2596862" h="4057013">
                  <a:moveTo>
                    <a:pt x="12596842" y="3021730"/>
                  </a:moveTo>
                  <a:cubicBezTo>
                    <a:pt x="12596842" y="3021730"/>
                    <a:pt x="10470496" y="4188968"/>
                    <a:pt x="9255298" y="4044655"/>
                  </a:cubicBezTo>
                  <a:cubicBezTo>
                    <a:pt x="8040100" y="3900342"/>
                    <a:pt x="6318817" y="3017669"/>
                    <a:pt x="5305656" y="2155850"/>
                  </a:cubicBezTo>
                  <a:cubicBezTo>
                    <a:pt x="4363077" y="1354070"/>
                    <a:pt x="2874259" y="527954"/>
                    <a:pt x="2228215" y="261488"/>
                  </a:cubicBezTo>
                  <a:cubicBezTo>
                    <a:pt x="1227639" y="-151208"/>
                    <a:pt x="9525" y="48128"/>
                    <a:pt x="9525" y="48128"/>
                  </a:cubicBezTo>
                  <a:lnTo>
                    <a:pt x="0" y="3667120"/>
                  </a:lnTo>
                  <a:lnTo>
                    <a:pt x="6096000" y="3667120"/>
                  </a:lnTo>
                  <a:lnTo>
                    <a:pt x="6096000" y="3667120"/>
                  </a:lnTo>
                  <a:lnTo>
                    <a:pt x="12191365" y="3667120"/>
                  </a:lnTo>
                  <a:cubicBezTo>
                    <a:pt x="12187978" y="2460789"/>
                    <a:pt x="12600229" y="4228061"/>
                    <a:pt x="12596842" y="30217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93055" y="6240569"/>
            <a:ext cx="1095843" cy="640697"/>
            <a:chOff x="5493055" y="6240569"/>
            <a:chExt cx="1095843" cy="640697"/>
          </a:xfrm>
        </p:grpSpPr>
        <p:grpSp>
          <p:nvGrpSpPr>
            <p:cNvPr id="10" name="图形 8"/>
            <p:cNvGrpSpPr/>
            <p:nvPr/>
          </p:nvGrpSpPr>
          <p:grpSpPr>
            <a:xfrm>
              <a:off x="5493055" y="6240569"/>
              <a:ext cx="1095843" cy="640697"/>
              <a:chOff x="5493055" y="6240569"/>
              <a:chExt cx="1095843" cy="640697"/>
            </a:xfr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p:grpSpPr>
          <p:sp>
            <p:nvSpPr>
              <p:cNvPr id="12" name="任意多边形: 形状 11"/>
              <p:cNvSpPr/>
              <p:nvPr/>
            </p:nvSpPr>
            <p:spPr>
              <a:xfrm>
                <a:off x="5496351" y="6264298"/>
                <a:ext cx="1092547" cy="603125"/>
              </a:xfrm>
              <a:custGeom>
                <a:avLst/>
                <a:gdLst>
                  <a:gd name="connsiteX0" fmla="*/ 0 w 1092546"/>
                  <a:gd name="connsiteY0" fmla="*/ 510843 h 603124"/>
                  <a:gd name="connsiteX1" fmla="*/ 11535 w 1092546"/>
                  <a:gd name="connsiteY1" fmla="*/ 137598 h 603124"/>
                  <a:gd name="connsiteX2" fmla="*/ 54380 w 1092546"/>
                  <a:gd name="connsiteY2" fmla="*/ 127711 h 603124"/>
                  <a:gd name="connsiteX3" fmla="*/ 53556 w 1092546"/>
                  <a:gd name="connsiteY3" fmla="*/ 103817 h 603124"/>
                  <a:gd name="connsiteX4" fmla="*/ 102169 w 1092546"/>
                  <a:gd name="connsiteY4" fmla="*/ 44493 h 603124"/>
                  <a:gd name="connsiteX5" fmla="*/ 131831 w 1092546"/>
                  <a:gd name="connsiteY5" fmla="*/ 47789 h 603124"/>
                  <a:gd name="connsiteX6" fmla="*/ 167260 w 1092546"/>
                  <a:gd name="connsiteY6" fmla="*/ 0 h 603124"/>
                  <a:gd name="connsiteX7" fmla="*/ 277668 w 1092546"/>
                  <a:gd name="connsiteY7" fmla="*/ 32958 h 603124"/>
                  <a:gd name="connsiteX8" fmla="*/ 277668 w 1092546"/>
                  <a:gd name="connsiteY8" fmla="*/ 1648 h 603124"/>
                  <a:gd name="connsiteX9" fmla="*/ 828885 w 1092546"/>
                  <a:gd name="connsiteY9" fmla="*/ 1648 h 603124"/>
                  <a:gd name="connsiteX10" fmla="*/ 829709 w 1092546"/>
                  <a:gd name="connsiteY10" fmla="*/ 34606 h 603124"/>
                  <a:gd name="connsiteX11" fmla="*/ 932537 w 1092546"/>
                  <a:gd name="connsiteY11" fmla="*/ 9887 h 603124"/>
                  <a:gd name="connsiteX12" fmla="*/ 962364 w 1092546"/>
                  <a:gd name="connsiteY12" fmla="*/ 53556 h 603124"/>
                  <a:gd name="connsiteX13" fmla="*/ 991202 w 1092546"/>
                  <a:gd name="connsiteY13" fmla="*/ 46965 h 603124"/>
                  <a:gd name="connsiteX14" fmla="*/ 1023336 w 1092546"/>
                  <a:gd name="connsiteY14" fmla="*/ 107936 h 603124"/>
                  <a:gd name="connsiteX15" fmla="*/ 1023336 w 1092546"/>
                  <a:gd name="connsiteY15" fmla="*/ 131007 h 603124"/>
                  <a:gd name="connsiteX16" fmla="*/ 1077716 w 1092546"/>
                  <a:gd name="connsiteY16" fmla="*/ 137598 h 603124"/>
                  <a:gd name="connsiteX17" fmla="*/ 1093371 w 1092546"/>
                  <a:gd name="connsiteY17" fmla="*/ 577583 h 603124"/>
                  <a:gd name="connsiteX18" fmla="*/ 825590 w 1092546"/>
                  <a:gd name="connsiteY18" fmla="*/ 604608 h 603124"/>
                  <a:gd name="connsiteX19" fmla="*/ 821964 w 1092546"/>
                  <a:gd name="connsiteY19" fmla="*/ 604773 h 603124"/>
                  <a:gd name="connsiteX20" fmla="*/ 354954 w 1092546"/>
                  <a:gd name="connsiteY20" fmla="*/ 604773 h 603124"/>
                  <a:gd name="connsiteX21" fmla="*/ 142542 w 1092546"/>
                  <a:gd name="connsiteY21" fmla="*/ 592414 h 603124"/>
                  <a:gd name="connsiteX22" fmla="*/ 1648 w 1092546"/>
                  <a:gd name="connsiteY22" fmla="*/ 577583 h 603124"/>
                  <a:gd name="connsiteX23" fmla="*/ 0 w 1092546"/>
                  <a:gd name="connsiteY23" fmla="*/ 510843 h 6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2546" h="603124">
                    <a:moveTo>
                      <a:pt x="0" y="510843"/>
                    </a:moveTo>
                    <a:lnTo>
                      <a:pt x="11535" y="137598"/>
                    </a:lnTo>
                    <a:cubicBezTo>
                      <a:pt x="11535" y="137598"/>
                      <a:pt x="37901" y="121119"/>
                      <a:pt x="54380" y="127711"/>
                    </a:cubicBezTo>
                    <a:lnTo>
                      <a:pt x="53556" y="103817"/>
                    </a:lnTo>
                    <a:lnTo>
                      <a:pt x="102169" y="44493"/>
                    </a:lnTo>
                    <a:lnTo>
                      <a:pt x="131831" y="47789"/>
                    </a:lnTo>
                    <a:lnTo>
                      <a:pt x="167260" y="0"/>
                    </a:lnTo>
                    <a:lnTo>
                      <a:pt x="277668" y="32958"/>
                    </a:lnTo>
                    <a:lnTo>
                      <a:pt x="277668" y="1648"/>
                    </a:lnTo>
                    <a:cubicBezTo>
                      <a:pt x="277668" y="1648"/>
                      <a:pt x="561104" y="78274"/>
                      <a:pt x="828885" y="1648"/>
                    </a:cubicBezTo>
                    <a:lnTo>
                      <a:pt x="829709" y="34606"/>
                    </a:lnTo>
                    <a:cubicBezTo>
                      <a:pt x="829709" y="34606"/>
                      <a:pt x="929077" y="11041"/>
                      <a:pt x="932537" y="9887"/>
                    </a:cubicBezTo>
                    <a:lnTo>
                      <a:pt x="962364" y="53556"/>
                    </a:lnTo>
                    <a:lnTo>
                      <a:pt x="991202" y="46965"/>
                    </a:lnTo>
                    <a:lnTo>
                      <a:pt x="1023336" y="107936"/>
                    </a:lnTo>
                    <a:lnTo>
                      <a:pt x="1023336" y="131007"/>
                    </a:lnTo>
                    <a:cubicBezTo>
                      <a:pt x="1023336" y="131007"/>
                      <a:pt x="1077716" y="122767"/>
                      <a:pt x="1077716" y="137598"/>
                    </a:cubicBezTo>
                    <a:lnTo>
                      <a:pt x="1093371" y="577583"/>
                    </a:lnTo>
                    <a:lnTo>
                      <a:pt x="825590" y="604608"/>
                    </a:lnTo>
                    <a:cubicBezTo>
                      <a:pt x="824436" y="604773"/>
                      <a:pt x="823118" y="604773"/>
                      <a:pt x="821964" y="604773"/>
                    </a:cubicBezTo>
                    <a:lnTo>
                      <a:pt x="354954" y="604773"/>
                    </a:lnTo>
                    <a:lnTo>
                      <a:pt x="142542" y="592414"/>
                    </a:lnTo>
                    <a:lnTo>
                      <a:pt x="1648" y="577583"/>
                    </a:lnTo>
                    <a:lnTo>
                      <a:pt x="0" y="510843"/>
                    </a:ln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5861357" y="6301376"/>
                <a:ext cx="372422" cy="29662"/>
              </a:xfrm>
              <a:custGeom>
                <a:avLst/>
                <a:gdLst>
                  <a:gd name="connsiteX0" fmla="*/ 494 w 372421"/>
                  <a:gd name="connsiteY0" fmla="*/ 1318 h 29661"/>
                  <a:gd name="connsiteX1" fmla="*/ 372586 w 372421"/>
                  <a:gd name="connsiteY1" fmla="*/ 0 h 29661"/>
                  <a:gd name="connsiteX2" fmla="*/ 372586 w 372421"/>
                  <a:gd name="connsiteY2" fmla="*/ 14007 h 29661"/>
                  <a:gd name="connsiteX3" fmla="*/ 0 w 372421"/>
                  <a:gd name="connsiteY3" fmla="*/ 12524 h 29661"/>
                  <a:gd name="connsiteX4" fmla="*/ 494 w 372421"/>
                  <a:gd name="connsiteY4" fmla="*/ 1318 h 2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421" h="29661">
                    <a:moveTo>
                      <a:pt x="494" y="1318"/>
                    </a:moveTo>
                    <a:cubicBezTo>
                      <a:pt x="494" y="1318"/>
                      <a:pt x="210270" y="29662"/>
                      <a:pt x="372586" y="0"/>
                    </a:cubicBezTo>
                    <a:lnTo>
                      <a:pt x="372586" y="14007"/>
                    </a:lnTo>
                    <a:cubicBezTo>
                      <a:pt x="372586" y="14007"/>
                      <a:pt x="161493" y="51414"/>
                      <a:pt x="0" y="12524"/>
                    </a:cubicBezTo>
                    <a:lnTo>
                      <a:pt x="494" y="1318"/>
                    </a:ln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045590" y="6240569"/>
                <a:ext cx="1648" cy="59324"/>
              </a:xfrm>
              <a:custGeom>
                <a:avLst/>
                <a:gdLst>
                  <a:gd name="connsiteX0" fmla="*/ 1154 w 0"/>
                  <a:gd name="connsiteY0" fmla="*/ 59324 h 59323"/>
                  <a:gd name="connsiteX1" fmla="*/ 0 w 0"/>
                  <a:gd name="connsiteY1" fmla="*/ 0 h 5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9323">
                    <a:moveTo>
                      <a:pt x="1154" y="59324"/>
                    </a:moveTo>
                    <a:lnTo>
                      <a:pt x="0" y="0"/>
                    </a:lnTo>
                  </a:path>
                </a:pathLst>
              </a:custGeom>
              <a:grpFill/>
              <a:ln w="3280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5695909" y="6324446"/>
                <a:ext cx="695407" cy="535562"/>
              </a:xfrm>
              <a:custGeom>
                <a:avLst/>
                <a:gdLst>
                  <a:gd name="connsiteX0" fmla="*/ 0 w 695406"/>
                  <a:gd name="connsiteY0" fmla="*/ 536221 h 535561"/>
                  <a:gd name="connsiteX1" fmla="*/ 23894 w 695406"/>
                  <a:gd name="connsiteY1" fmla="*/ 1154 h 535561"/>
                  <a:gd name="connsiteX2" fmla="*/ 683048 w 695406"/>
                  <a:gd name="connsiteY2" fmla="*/ 0 h 535561"/>
                  <a:gd name="connsiteX3" fmla="*/ 695736 w 695406"/>
                  <a:gd name="connsiteY3" fmla="*/ 534573 h 535561"/>
                  <a:gd name="connsiteX4" fmla="*/ 0 w 695406"/>
                  <a:gd name="connsiteY4" fmla="*/ 536221 h 53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406" h="535561">
                    <a:moveTo>
                      <a:pt x="0" y="536221"/>
                    </a:moveTo>
                    <a:lnTo>
                      <a:pt x="23894" y="1154"/>
                    </a:lnTo>
                    <a:cubicBezTo>
                      <a:pt x="23894" y="1154"/>
                      <a:pt x="354624" y="82394"/>
                      <a:pt x="683048" y="0"/>
                    </a:cubicBezTo>
                    <a:lnTo>
                      <a:pt x="695736" y="534573"/>
                    </a:lnTo>
                    <a:lnTo>
                      <a:pt x="0" y="536221"/>
                    </a:ln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5997802" y="6384573"/>
                <a:ext cx="98873" cy="276844"/>
              </a:xfrm>
              <a:custGeom>
                <a:avLst/>
                <a:gdLst>
                  <a:gd name="connsiteX0" fmla="*/ 2142 w 98872"/>
                  <a:gd name="connsiteY0" fmla="*/ 21 h 276844"/>
                  <a:gd name="connsiteX1" fmla="*/ 98873 w 98872"/>
                  <a:gd name="connsiteY1" fmla="*/ 2657 h 276844"/>
                  <a:gd name="connsiteX2" fmla="*/ 98873 w 98872"/>
                  <a:gd name="connsiteY2" fmla="*/ 277359 h 276844"/>
                  <a:gd name="connsiteX3" fmla="*/ 0 w 98872"/>
                  <a:gd name="connsiteY3" fmla="*/ 277359 h 276844"/>
                  <a:gd name="connsiteX4" fmla="*/ 2142 w 98872"/>
                  <a:gd name="connsiteY4" fmla="*/ 21 h 27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72" h="276844">
                    <a:moveTo>
                      <a:pt x="2142" y="21"/>
                    </a:moveTo>
                    <a:cubicBezTo>
                      <a:pt x="2142" y="21"/>
                      <a:pt x="70365" y="5953"/>
                      <a:pt x="98873" y="2657"/>
                    </a:cubicBezTo>
                    <a:lnTo>
                      <a:pt x="98873" y="277359"/>
                    </a:lnTo>
                    <a:lnTo>
                      <a:pt x="0" y="277359"/>
                    </a:lnTo>
                    <a:cubicBezTo>
                      <a:pt x="0" y="277359"/>
                      <a:pt x="4944" y="-2781"/>
                      <a:pt x="2142" y="21"/>
                    </a:cubicBez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5734305" y="6654023"/>
                <a:ext cx="626196" cy="209281"/>
              </a:xfrm>
              <a:custGeom>
                <a:avLst/>
                <a:gdLst>
                  <a:gd name="connsiteX0" fmla="*/ 6427 w 626195"/>
                  <a:gd name="connsiteY0" fmla="*/ 44163 h 209280"/>
                  <a:gd name="connsiteX1" fmla="*/ 77780 w 626195"/>
                  <a:gd name="connsiteY1" fmla="*/ 165 h 209280"/>
                  <a:gd name="connsiteX2" fmla="*/ 555996 w 626195"/>
                  <a:gd name="connsiteY2" fmla="*/ 0 h 209280"/>
                  <a:gd name="connsiteX3" fmla="*/ 621911 w 626195"/>
                  <a:gd name="connsiteY3" fmla="*/ 39220 h 209280"/>
                  <a:gd name="connsiteX4" fmla="*/ 627349 w 626195"/>
                  <a:gd name="connsiteY4" fmla="*/ 63773 h 209280"/>
                  <a:gd name="connsiteX5" fmla="*/ 604938 w 626195"/>
                  <a:gd name="connsiteY5" fmla="*/ 68387 h 209280"/>
                  <a:gd name="connsiteX6" fmla="*/ 606092 w 626195"/>
                  <a:gd name="connsiteY6" fmla="*/ 169402 h 209280"/>
                  <a:gd name="connsiteX7" fmla="*/ 620099 w 626195"/>
                  <a:gd name="connsiteY7" fmla="*/ 182585 h 209280"/>
                  <a:gd name="connsiteX8" fmla="*/ 623724 w 626195"/>
                  <a:gd name="connsiteY8" fmla="*/ 210270 h 209280"/>
                  <a:gd name="connsiteX9" fmla="*/ 29662 w 626195"/>
                  <a:gd name="connsiteY9" fmla="*/ 208951 h 209280"/>
                  <a:gd name="connsiteX10" fmla="*/ 0 w 626195"/>
                  <a:gd name="connsiteY10" fmla="*/ 205985 h 209280"/>
                  <a:gd name="connsiteX11" fmla="*/ 4944 w 626195"/>
                  <a:gd name="connsiteY11" fmla="*/ 188682 h 209280"/>
                  <a:gd name="connsiteX12" fmla="*/ 21422 w 626195"/>
                  <a:gd name="connsiteY12" fmla="*/ 173852 h 209280"/>
                  <a:gd name="connsiteX13" fmla="*/ 23070 w 626195"/>
                  <a:gd name="connsiteY13" fmla="*/ 73825 h 209280"/>
                  <a:gd name="connsiteX14" fmla="*/ 0 w 626195"/>
                  <a:gd name="connsiteY14" fmla="*/ 66080 h 209280"/>
                  <a:gd name="connsiteX15" fmla="*/ 6427 w 626195"/>
                  <a:gd name="connsiteY15" fmla="*/ 44163 h 20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6195" h="209280">
                    <a:moveTo>
                      <a:pt x="6427" y="44163"/>
                    </a:moveTo>
                    <a:lnTo>
                      <a:pt x="77780" y="165"/>
                    </a:lnTo>
                    <a:cubicBezTo>
                      <a:pt x="77780" y="165"/>
                      <a:pt x="279151" y="24059"/>
                      <a:pt x="555996" y="0"/>
                    </a:cubicBezTo>
                    <a:lnTo>
                      <a:pt x="621911" y="39220"/>
                    </a:lnTo>
                    <a:lnTo>
                      <a:pt x="627349" y="63773"/>
                    </a:lnTo>
                    <a:lnTo>
                      <a:pt x="604938" y="68387"/>
                    </a:lnTo>
                    <a:lnTo>
                      <a:pt x="606092" y="169402"/>
                    </a:lnTo>
                    <a:lnTo>
                      <a:pt x="620099" y="182585"/>
                    </a:lnTo>
                    <a:lnTo>
                      <a:pt x="623724" y="210270"/>
                    </a:lnTo>
                    <a:lnTo>
                      <a:pt x="29662" y="208951"/>
                    </a:lnTo>
                    <a:lnTo>
                      <a:pt x="0" y="205985"/>
                    </a:lnTo>
                    <a:lnTo>
                      <a:pt x="4944" y="188682"/>
                    </a:lnTo>
                    <a:lnTo>
                      <a:pt x="21422" y="173852"/>
                    </a:lnTo>
                    <a:lnTo>
                      <a:pt x="23070" y="73825"/>
                    </a:lnTo>
                    <a:lnTo>
                      <a:pt x="0" y="66080"/>
                    </a:lnTo>
                    <a:lnTo>
                      <a:pt x="6427" y="44163"/>
                    </a:ln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5701018" y="6346693"/>
                <a:ext cx="688815" cy="482829"/>
              </a:xfrm>
              <a:custGeom>
                <a:avLst/>
                <a:gdLst>
                  <a:gd name="connsiteX0" fmla="*/ 30486 w 688815"/>
                  <a:gd name="connsiteY0" fmla="*/ 5932 h 482829"/>
                  <a:gd name="connsiteX1" fmla="*/ 75803 w 688815"/>
                  <a:gd name="connsiteY1" fmla="*/ 16314 h 482829"/>
                  <a:gd name="connsiteX2" fmla="*/ 674808 w 688815"/>
                  <a:gd name="connsiteY2" fmla="*/ 0 h 482829"/>
                  <a:gd name="connsiteX3" fmla="*/ 689474 w 688815"/>
                  <a:gd name="connsiteY3" fmla="*/ 476238 h 482829"/>
                  <a:gd name="connsiteX4" fmla="*/ 0 w 688815"/>
                  <a:gd name="connsiteY4" fmla="*/ 483324 h 482829"/>
                  <a:gd name="connsiteX5" fmla="*/ 22246 w 688815"/>
                  <a:gd name="connsiteY5" fmla="*/ 2142 h 482829"/>
                  <a:gd name="connsiteX6" fmla="*/ 30486 w 688815"/>
                  <a:gd name="connsiteY6" fmla="*/ 5932 h 48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815" h="482829">
                    <a:moveTo>
                      <a:pt x="30486" y="5932"/>
                    </a:moveTo>
                    <a:cubicBezTo>
                      <a:pt x="30486" y="5932"/>
                      <a:pt x="46800" y="10382"/>
                      <a:pt x="75803" y="16314"/>
                    </a:cubicBezTo>
                    <a:cubicBezTo>
                      <a:pt x="173522" y="35759"/>
                      <a:pt x="415761" y="70200"/>
                      <a:pt x="674808" y="0"/>
                    </a:cubicBezTo>
                    <a:lnTo>
                      <a:pt x="689474" y="476238"/>
                    </a:lnTo>
                    <a:lnTo>
                      <a:pt x="0" y="483324"/>
                    </a:lnTo>
                    <a:lnTo>
                      <a:pt x="22246" y="2142"/>
                    </a:lnTo>
                    <a:lnTo>
                      <a:pt x="30486" y="5932"/>
                    </a:ln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5719969" y="6421342"/>
                <a:ext cx="657505" cy="34606"/>
              </a:xfrm>
              <a:custGeom>
                <a:avLst/>
                <a:gdLst>
                  <a:gd name="connsiteX0" fmla="*/ 0 w 657505"/>
                  <a:gd name="connsiteY0" fmla="*/ 0 h 34605"/>
                  <a:gd name="connsiteX1" fmla="*/ 658000 w 657505"/>
                  <a:gd name="connsiteY1" fmla="*/ 2142 h 3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505" h="34605">
                    <a:moveTo>
                      <a:pt x="0" y="0"/>
                    </a:moveTo>
                    <a:cubicBezTo>
                      <a:pt x="0" y="0"/>
                      <a:pt x="301068" y="79098"/>
                      <a:pt x="658000" y="2142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5718815" y="6466494"/>
                <a:ext cx="660801" cy="32958"/>
              </a:xfrm>
              <a:custGeom>
                <a:avLst/>
                <a:gdLst>
                  <a:gd name="connsiteX0" fmla="*/ 0 w 660801"/>
                  <a:gd name="connsiteY0" fmla="*/ 2142 h 32957"/>
                  <a:gd name="connsiteX1" fmla="*/ 661296 w 660801"/>
                  <a:gd name="connsiteY1" fmla="*/ 0 h 3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801" h="32957">
                    <a:moveTo>
                      <a:pt x="0" y="2142"/>
                    </a:moveTo>
                    <a:cubicBezTo>
                      <a:pt x="0" y="2142"/>
                      <a:pt x="339464" y="73496"/>
                      <a:pt x="661296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5717661" y="6510657"/>
                <a:ext cx="664097" cy="28014"/>
              </a:xfrm>
              <a:custGeom>
                <a:avLst/>
                <a:gdLst>
                  <a:gd name="connsiteX0" fmla="*/ 0 w 664096"/>
                  <a:gd name="connsiteY0" fmla="*/ 1813 h 28013"/>
                  <a:gd name="connsiteX1" fmla="*/ 665745 w 664096"/>
                  <a:gd name="connsiteY1" fmla="*/ 0 h 2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4096" h="28013">
                    <a:moveTo>
                      <a:pt x="0" y="1813"/>
                    </a:moveTo>
                    <a:cubicBezTo>
                      <a:pt x="0" y="1813"/>
                      <a:pt x="317547" y="63608"/>
                      <a:pt x="665745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5715519" y="6556797"/>
                <a:ext cx="667393" cy="23070"/>
              </a:xfrm>
              <a:custGeom>
                <a:avLst/>
                <a:gdLst>
                  <a:gd name="connsiteX0" fmla="*/ 0 w 667392"/>
                  <a:gd name="connsiteY0" fmla="*/ 824 h 23070"/>
                  <a:gd name="connsiteX1" fmla="*/ 668381 w 667392"/>
                  <a:gd name="connsiteY1" fmla="*/ 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7392" h="23070">
                    <a:moveTo>
                      <a:pt x="0" y="824"/>
                    </a:moveTo>
                    <a:cubicBezTo>
                      <a:pt x="0" y="824"/>
                      <a:pt x="365171" y="55039"/>
                      <a:pt x="668381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5713377" y="6606234"/>
                <a:ext cx="670688" cy="21422"/>
              </a:xfrm>
              <a:custGeom>
                <a:avLst/>
                <a:gdLst>
                  <a:gd name="connsiteX0" fmla="*/ 0 w 670688"/>
                  <a:gd name="connsiteY0" fmla="*/ 824 h 21422"/>
                  <a:gd name="connsiteX1" fmla="*/ 671677 w 670688"/>
                  <a:gd name="connsiteY1" fmla="*/ 0 h 2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0688" h="21422">
                    <a:moveTo>
                      <a:pt x="0" y="824"/>
                    </a:moveTo>
                    <a:cubicBezTo>
                      <a:pt x="0" y="824"/>
                      <a:pt x="343254" y="49436"/>
                      <a:pt x="671677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712223" y="6642487"/>
                <a:ext cx="673984" cy="23070"/>
              </a:xfrm>
              <a:custGeom>
                <a:avLst/>
                <a:gdLst>
                  <a:gd name="connsiteX0" fmla="*/ 0 w 673984"/>
                  <a:gd name="connsiteY0" fmla="*/ 9558 h 23070"/>
                  <a:gd name="connsiteX1" fmla="*/ 674973 w 673984"/>
                  <a:gd name="connsiteY1" fmla="*/ 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984" h="23070">
                    <a:moveTo>
                      <a:pt x="0" y="9558"/>
                    </a:moveTo>
                    <a:cubicBezTo>
                      <a:pt x="0" y="9558"/>
                      <a:pt x="500792" y="47459"/>
                      <a:pt x="674973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711070" y="6690935"/>
                <a:ext cx="675632" cy="16479"/>
              </a:xfrm>
              <a:custGeom>
                <a:avLst/>
                <a:gdLst>
                  <a:gd name="connsiteX0" fmla="*/ 0 w 675632"/>
                  <a:gd name="connsiteY0" fmla="*/ 8404 h 16478"/>
                  <a:gd name="connsiteX1" fmla="*/ 675797 w 675632"/>
                  <a:gd name="connsiteY1" fmla="*/ 0 h 1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632" h="16478">
                    <a:moveTo>
                      <a:pt x="0" y="8404"/>
                    </a:moveTo>
                    <a:cubicBezTo>
                      <a:pt x="0" y="8404"/>
                      <a:pt x="299091" y="33946"/>
                      <a:pt x="675797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5707774" y="6736911"/>
                <a:ext cx="675632" cy="11535"/>
              </a:xfrm>
              <a:custGeom>
                <a:avLst/>
                <a:gdLst>
                  <a:gd name="connsiteX0" fmla="*/ 0 w 675632"/>
                  <a:gd name="connsiteY0" fmla="*/ 7415 h 11535"/>
                  <a:gd name="connsiteX1" fmla="*/ 677280 w 675632"/>
                  <a:gd name="connsiteY1" fmla="*/ 0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632" h="11535">
                    <a:moveTo>
                      <a:pt x="0" y="7415"/>
                    </a:moveTo>
                    <a:cubicBezTo>
                      <a:pt x="0" y="7415"/>
                      <a:pt x="376212" y="20928"/>
                      <a:pt x="677280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5707774" y="6780909"/>
                <a:ext cx="677280" cy="6592"/>
              </a:xfrm>
              <a:custGeom>
                <a:avLst/>
                <a:gdLst>
                  <a:gd name="connsiteX0" fmla="*/ 0 w 677280"/>
                  <a:gd name="connsiteY0" fmla="*/ 2966 h 6591"/>
                  <a:gd name="connsiteX1" fmla="*/ 678269 w 677280"/>
                  <a:gd name="connsiteY1" fmla="*/ 0 h 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7280" h="6591">
                    <a:moveTo>
                      <a:pt x="0" y="2966"/>
                    </a:moveTo>
                    <a:cubicBezTo>
                      <a:pt x="0" y="2966"/>
                      <a:pt x="321337" y="16479"/>
                      <a:pt x="678269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5763802" y="6363007"/>
                <a:ext cx="11535" cy="319689"/>
              </a:xfrm>
              <a:custGeom>
                <a:avLst/>
                <a:gdLst>
                  <a:gd name="connsiteX0" fmla="*/ 13018 w 11535"/>
                  <a:gd name="connsiteY0" fmla="*/ 0 h 319689"/>
                  <a:gd name="connsiteX1" fmla="*/ 0 w 11535"/>
                  <a:gd name="connsiteY1" fmla="*/ 320843 h 3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35" h="319689">
                    <a:moveTo>
                      <a:pt x="13018" y="0"/>
                    </a:moveTo>
                    <a:lnTo>
                      <a:pt x="0" y="320843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5823126" y="6371905"/>
                <a:ext cx="9887" cy="285084"/>
              </a:xfrm>
              <a:custGeom>
                <a:avLst/>
                <a:gdLst>
                  <a:gd name="connsiteX0" fmla="*/ 9887 w 9887"/>
                  <a:gd name="connsiteY0" fmla="*/ 0 h 285083"/>
                  <a:gd name="connsiteX1" fmla="*/ 0 w 9887"/>
                  <a:gd name="connsiteY1" fmla="*/ 285578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87" h="285083">
                    <a:moveTo>
                      <a:pt x="9887" y="0"/>
                    </a:moveTo>
                    <a:lnTo>
                      <a:pt x="0" y="285578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5882450" y="6379650"/>
                <a:ext cx="6592" cy="280140"/>
              </a:xfrm>
              <a:custGeom>
                <a:avLst/>
                <a:gdLst>
                  <a:gd name="connsiteX0" fmla="*/ 6592 w 6591"/>
                  <a:gd name="connsiteY0" fmla="*/ 0 h 280139"/>
                  <a:gd name="connsiteX1" fmla="*/ 0 w 6591"/>
                  <a:gd name="connsiteY1" fmla="*/ 280140 h 2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1" h="280139">
                    <a:moveTo>
                      <a:pt x="6592" y="0"/>
                    </a:moveTo>
                    <a:lnTo>
                      <a:pt x="0" y="280140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5936336" y="6385088"/>
                <a:ext cx="6592" cy="275196"/>
              </a:xfrm>
              <a:custGeom>
                <a:avLst/>
                <a:gdLst>
                  <a:gd name="connsiteX0" fmla="*/ 6592 w 6591"/>
                  <a:gd name="connsiteY0" fmla="*/ 0 h 275196"/>
                  <a:gd name="connsiteX1" fmla="*/ 0 w 6591"/>
                  <a:gd name="connsiteY1" fmla="*/ 275691 h 27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1" h="275196">
                    <a:moveTo>
                      <a:pt x="6592" y="0"/>
                    </a:moveTo>
                    <a:lnTo>
                      <a:pt x="0" y="275691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6155010" y="6387230"/>
                <a:ext cx="3296" cy="273548"/>
              </a:xfrm>
              <a:custGeom>
                <a:avLst/>
                <a:gdLst>
                  <a:gd name="connsiteX0" fmla="*/ 0 w 3295"/>
                  <a:gd name="connsiteY0" fmla="*/ 0 h 273548"/>
                  <a:gd name="connsiteX1" fmla="*/ 3296 w 3295"/>
                  <a:gd name="connsiteY1" fmla="*/ 273548 h 27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5" h="273548">
                    <a:moveTo>
                      <a:pt x="0" y="0"/>
                    </a:moveTo>
                    <a:lnTo>
                      <a:pt x="3296" y="273548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>
                <a:off x="6208731" y="6380639"/>
                <a:ext cx="1648" cy="275196"/>
              </a:xfrm>
              <a:custGeom>
                <a:avLst/>
                <a:gdLst>
                  <a:gd name="connsiteX0" fmla="*/ 0 w 1647"/>
                  <a:gd name="connsiteY0" fmla="*/ 0 h 275196"/>
                  <a:gd name="connsiteX1" fmla="*/ 2307 w 1647"/>
                  <a:gd name="connsiteY1" fmla="*/ 275855 h 27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7" h="275196">
                    <a:moveTo>
                      <a:pt x="0" y="0"/>
                    </a:moveTo>
                    <a:lnTo>
                      <a:pt x="2307" y="275855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6263770" y="6368609"/>
                <a:ext cx="3296" cy="285084"/>
              </a:xfrm>
              <a:custGeom>
                <a:avLst/>
                <a:gdLst>
                  <a:gd name="connsiteX0" fmla="*/ 0 w 3295"/>
                  <a:gd name="connsiteY0" fmla="*/ 0 h 285083"/>
                  <a:gd name="connsiteX1" fmla="*/ 4284 w 3295"/>
                  <a:gd name="connsiteY1" fmla="*/ 285578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5" h="285083">
                    <a:moveTo>
                      <a:pt x="0" y="0"/>
                    </a:moveTo>
                    <a:lnTo>
                      <a:pt x="4284" y="285578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6319798" y="6360864"/>
                <a:ext cx="3296" cy="296619"/>
              </a:xfrm>
              <a:custGeom>
                <a:avLst/>
                <a:gdLst>
                  <a:gd name="connsiteX0" fmla="*/ 0 w 3295"/>
                  <a:gd name="connsiteY0" fmla="*/ 0 h 296618"/>
                  <a:gd name="connsiteX1" fmla="*/ 3296 w 3295"/>
                  <a:gd name="connsiteY1" fmla="*/ 296619 h 29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5" h="296618">
                    <a:moveTo>
                      <a:pt x="0" y="0"/>
                    </a:moveTo>
                    <a:lnTo>
                      <a:pt x="3296" y="296619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6487553" y="6311263"/>
                <a:ext cx="11535" cy="542153"/>
              </a:xfrm>
              <a:custGeom>
                <a:avLst/>
                <a:gdLst>
                  <a:gd name="connsiteX0" fmla="*/ 0 w 11535"/>
                  <a:gd name="connsiteY0" fmla="*/ 0 h 542153"/>
                  <a:gd name="connsiteX1" fmla="*/ 12359 w 11535"/>
                  <a:gd name="connsiteY1" fmla="*/ 542318 h 54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35" h="542153">
                    <a:moveTo>
                      <a:pt x="0" y="0"/>
                    </a:moveTo>
                    <a:lnTo>
                      <a:pt x="12359" y="542318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6489530" y="6395305"/>
                <a:ext cx="29662" cy="11535"/>
              </a:xfrm>
              <a:custGeom>
                <a:avLst/>
                <a:gdLst>
                  <a:gd name="connsiteX0" fmla="*/ 0 w 29661"/>
                  <a:gd name="connsiteY0" fmla="*/ 12359 h 11535"/>
                  <a:gd name="connsiteX1" fmla="*/ 30156 w 29661"/>
                  <a:gd name="connsiteY1" fmla="*/ 0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661" h="11535">
                    <a:moveTo>
                      <a:pt x="0" y="12359"/>
                    </a:moveTo>
                    <a:cubicBezTo>
                      <a:pt x="0" y="12359"/>
                      <a:pt x="22576" y="330"/>
                      <a:pt x="30156" y="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6490519" y="6410059"/>
                <a:ext cx="84042" cy="16479"/>
              </a:xfrm>
              <a:custGeom>
                <a:avLst/>
                <a:gdLst>
                  <a:gd name="connsiteX0" fmla="*/ 0 w 84042"/>
                  <a:gd name="connsiteY0" fmla="*/ 16720 h 16478"/>
                  <a:gd name="connsiteX1" fmla="*/ 84042 w 84042"/>
                  <a:gd name="connsiteY1" fmla="*/ 8481 h 1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042" h="16478">
                    <a:moveTo>
                      <a:pt x="0" y="16720"/>
                    </a:moveTo>
                    <a:cubicBezTo>
                      <a:pt x="0" y="16720"/>
                      <a:pt x="54874" y="-14590"/>
                      <a:pt x="84042" y="8481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6491178" y="6464667"/>
                <a:ext cx="85690" cy="13183"/>
              </a:xfrm>
              <a:custGeom>
                <a:avLst/>
                <a:gdLst>
                  <a:gd name="connsiteX0" fmla="*/ 0 w 85689"/>
                  <a:gd name="connsiteY0" fmla="*/ 14351 h 13183"/>
                  <a:gd name="connsiteX1" fmla="*/ 86184 w 85689"/>
                  <a:gd name="connsiteY1" fmla="*/ 7265 h 1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89" h="13183">
                    <a:moveTo>
                      <a:pt x="0" y="14351"/>
                    </a:moveTo>
                    <a:cubicBezTo>
                      <a:pt x="0" y="14351"/>
                      <a:pt x="66410" y="-12510"/>
                      <a:pt x="86184" y="7265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6492167" y="6510121"/>
                <a:ext cx="85690" cy="11535"/>
              </a:xfrm>
              <a:custGeom>
                <a:avLst/>
                <a:gdLst>
                  <a:gd name="connsiteX0" fmla="*/ 0 w 85689"/>
                  <a:gd name="connsiteY0" fmla="*/ 12236 h 11535"/>
                  <a:gd name="connsiteX1" fmla="*/ 86184 w 85689"/>
                  <a:gd name="connsiteY1" fmla="*/ 5150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89" h="11535">
                    <a:moveTo>
                      <a:pt x="0" y="12236"/>
                    </a:moveTo>
                    <a:cubicBezTo>
                      <a:pt x="0" y="12236"/>
                      <a:pt x="56028" y="-9681"/>
                      <a:pt x="86184" y="515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6493320" y="6554521"/>
                <a:ext cx="85690" cy="11535"/>
              </a:xfrm>
              <a:custGeom>
                <a:avLst/>
                <a:gdLst>
                  <a:gd name="connsiteX0" fmla="*/ 0 w 85689"/>
                  <a:gd name="connsiteY0" fmla="*/ 11834 h 11535"/>
                  <a:gd name="connsiteX1" fmla="*/ 86184 w 85689"/>
                  <a:gd name="connsiteY1" fmla="*/ 5737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89" h="11535">
                    <a:moveTo>
                      <a:pt x="0" y="11834"/>
                    </a:moveTo>
                    <a:cubicBezTo>
                      <a:pt x="0" y="11834"/>
                      <a:pt x="69211" y="-10083"/>
                      <a:pt x="86184" y="5737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6494968" y="6599209"/>
                <a:ext cx="84042" cy="11535"/>
              </a:xfrm>
              <a:custGeom>
                <a:avLst/>
                <a:gdLst>
                  <a:gd name="connsiteX0" fmla="*/ 0 w 84042"/>
                  <a:gd name="connsiteY0" fmla="*/ 12792 h 11535"/>
                  <a:gd name="connsiteX1" fmla="*/ 85196 w 84042"/>
                  <a:gd name="connsiteY1" fmla="*/ 5047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042" h="11535">
                    <a:moveTo>
                      <a:pt x="0" y="12792"/>
                    </a:moveTo>
                    <a:cubicBezTo>
                      <a:pt x="0" y="12792"/>
                      <a:pt x="52732" y="-9784"/>
                      <a:pt x="85196" y="5047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6495462" y="6644909"/>
                <a:ext cx="85690" cy="9887"/>
              </a:xfrm>
              <a:custGeom>
                <a:avLst/>
                <a:gdLst>
                  <a:gd name="connsiteX0" fmla="*/ 0 w 85689"/>
                  <a:gd name="connsiteY0" fmla="*/ 10432 h 9887"/>
                  <a:gd name="connsiteX1" fmla="*/ 86843 w 85689"/>
                  <a:gd name="connsiteY1" fmla="*/ 3840 h 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89" h="9887">
                    <a:moveTo>
                      <a:pt x="0" y="10432"/>
                    </a:moveTo>
                    <a:cubicBezTo>
                      <a:pt x="0" y="10432"/>
                      <a:pt x="57182" y="-7695"/>
                      <a:pt x="86843" y="384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6496122" y="6690976"/>
                <a:ext cx="87338" cy="9887"/>
              </a:xfrm>
              <a:custGeom>
                <a:avLst/>
                <a:gdLst>
                  <a:gd name="connsiteX0" fmla="*/ 0 w 87337"/>
                  <a:gd name="connsiteY0" fmla="*/ 10012 h 9887"/>
                  <a:gd name="connsiteX1" fmla="*/ 87338 w 87337"/>
                  <a:gd name="connsiteY1" fmla="*/ 3914 h 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337" h="9887">
                    <a:moveTo>
                      <a:pt x="0" y="10012"/>
                    </a:moveTo>
                    <a:cubicBezTo>
                      <a:pt x="0" y="10012"/>
                      <a:pt x="61466" y="-7621"/>
                      <a:pt x="87338" y="3914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5493055" y="6240569"/>
                <a:ext cx="1648" cy="1648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5493055" y="6240569"/>
                <a:ext cx="1648" cy="1648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6498758" y="6772706"/>
                <a:ext cx="88986" cy="6592"/>
              </a:xfrm>
              <a:custGeom>
                <a:avLst/>
                <a:gdLst>
                  <a:gd name="connsiteX0" fmla="*/ 0 w 88985"/>
                  <a:gd name="connsiteY0" fmla="*/ 7379 h 6591"/>
                  <a:gd name="connsiteX1" fmla="*/ 89480 w 88985"/>
                  <a:gd name="connsiteY1" fmla="*/ 3589 h 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85" h="6591">
                    <a:moveTo>
                      <a:pt x="0" y="7379"/>
                    </a:moveTo>
                    <a:cubicBezTo>
                      <a:pt x="0" y="7379"/>
                      <a:pt x="65421" y="-6298"/>
                      <a:pt x="89480" y="3589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5507392" y="6391754"/>
                <a:ext cx="90634" cy="36253"/>
              </a:xfrm>
              <a:custGeom>
                <a:avLst/>
                <a:gdLst>
                  <a:gd name="connsiteX0" fmla="*/ 43339 w 90633"/>
                  <a:gd name="connsiteY0" fmla="*/ 256 h 36253"/>
                  <a:gd name="connsiteX1" fmla="*/ 90798 w 90633"/>
                  <a:gd name="connsiteY1" fmla="*/ 17558 h 36253"/>
                  <a:gd name="connsiteX2" fmla="*/ 90634 w 90633"/>
                  <a:gd name="connsiteY2" fmla="*/ 37827 h 36253"/>
                  <a:gd name="connsiteX3" fmla="*/ 0 w 90633"/>
                  <a:gd name="connsiteY3" fmla="*/ 26622 h 36253"/>
                  <a:gd name="connsiteX4" fmla="*/ 659 w 90633"/>
                  <a:gd name="connsiteY4" fmla="*/ 10143 h 36253"/>
                  <a:gd name="connsiteX5" fmla="*/ 43339 w 90633"/>
                  <a:gd name="connsiteY5" fmla="*/ 256 h 3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33" h="36253">
                    <a:moveTo>
                      <a:pt x="43339" y="256"/>
                    </a:moveTo>
                    <a:cubicBezTo>
                      <a:pt x="67398" y="3551"/>
                      <a:pt x="90798" y="17558"/>
                      <a:pt x="90798" y="17558"/>
                    </a:cubicBezTo>
                    <a:lnTo>
                      <a:pt x="90634" y="37827"/>
                    </a:lnTo>
                    <a:cubicBezTo>
                      <a:pt x="41197" y="8660"/>
                      <a:pt x="0" y="26622"/>
                      <a:pt x="0" y="26622"/>
                    </a:cubicBezTo>
                    <a:lnTo>
                      <a:pt x="659" y="10143"/>
                    </a:lnTo>
                    <a:cubicBezTo>
                      <a:pt x="494" y="10143"/>
                      <a:pt x="29003" y="-1887"/>
                      <a:pt x="43339" y="256"/>
                    </a:cubicBez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6490189" y="6393901"/>
                <a:ext cx="82394" cy="34606"/>
              </a:xfrm>
              <a:custGeom>
                <a:avLst/>
                <a:gdLst>
                  <a:gd name="connsiteX0" fmla="*/ 46965 w 82394"/>
                  <a:gd name="connsiteY0" fmla="*/ 86 h 34605"/>
                  <a:gd name="connsiteX1" fmla="*/ 0 w 82394"/>
                  <a:gd name="connsiteY1" fmla="*/ 15411 h 34605"/>
                  <a:gd name="connsiteX2" fmla="*/ 165 w 82394"/>
                  <a:gd name="connsiteY2" fmla="*/ 35680 h 34605"/>
                  <a:gd name="connsiteX3" fmla="*/ 83383 w 82394"/>
                  <a:gd name="connsiteY3" fmla="*/ 22003 h 34605"/>
                  <a:gd name="connsiteX4" fmla="*/ 82889 w 82394"/>
                  <a:gd name="connsiteY4" fmla="*/ 8984 h 34605"/>
                  <a:gd name="connsiteX5" fmla="*/ 79428 w 82394"/>
                  <a:gd name="connsiteY5" fmla="*/ 4535 h 34605"/>
                  <a:gd name="connsiteX6" fmla="*/ 46965 w 82394"/>
                  <a:gd name="connsiteY6" fmla="*/ 86 h 3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394" h="34605">
                    <a:moveTo>
                      <a:pt x="46965" y="86"/>
                    </a:moveTo>
                    <a:cubicBezTo>
                      <a:pt x="22741" y="1569"/>
                      <a:pt x="0" y="15411"/>
                      <a:pt x="0" y="15411"/>
                    </a:cubicBezTo>
                    <a:lnTo>
                      <a:pt x="165" y="35680"/>
                    </a:lnTo>
                    <a:cubicBezTo>
                      <a:pt x="49601" y="6513"/>
                      <a:pt x="83383" y="22003"/>
                      <a:pt x="83383" y="22003"/>
                    </a:cubicBezTo>
                    <a:lnTo>
                      <a:pt x="82889" y="8984"/>
                    </a:lnTo>
                    <a:cubicBezTo>
                      <a:pt x="82889" y="6842"/>
                      <a:pt x="81405" y="5029"/>
                      <a:pt x="79428" y="4535"/>
                    </a:cubicBezTo>
                    <a:cubicBezTo>
                      <a:pt x="72836" y="2722"/>
                      <a:pt x="58170" y="-573"/>
                      <a:pt x="46965" y="86"/>
                    </a:cubicBezTo>
                    <a:close/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5504590" y="6457653"/>
                <a:ext cx="92281" cy="14831"/>
              </a:xfrm>
              <a:custGeom>
                <a:avLst/>
                <a:gdLst>
                  <a:gd name="connsiteX0" fmla="*/ 0 w 92281"/>
                  <a:gd name="connsiteY0" fmla="*/ 7028 h 14830"/>
                  <a:gd name="connsiteX1" fmla="*/ 92281 w 92281"/>
                  <a:gd name="connsiteY1" fmla="*/ 15762 h 1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81" h="14830">
                    <a:moveTo>
                      <a:pt x="0" y="7028"/>
                    </a:moveTo>
                    <a:cubicBezTo>
                      <a:pt x="0" y="7028"/>
                      <a:pt x="35924" y="-13571"/>
                      <a:pt x="92281" y="15762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5503437" y="6502765"/>
                <a:ext cx="90634" cy="11535"/>
              </a:xfrm>
              <a:custGeom>
                <a:avLst/>
                <a:gdLst>
                  <a:gd name="connsiteX0" fmla="*/ 0 w 90633"/>
                  <a:gd name="connsiteY0" fmla="*/ 6409 h 11535"/>
                  <a:gd name="connsiteX1" fmla="*/ 91787 w 90633"/>
                  <a:gd name="connsiteY1" fmla="*/ 13000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33" h="11535">
                    <a:moveTo>
                      <a:pt x="0" y="6409"/>
                    </a:moveTo>
                    <a:cubicBezTo>
                      <a:pt x="0" y="6409"/>
                      <a:pt x="28014" y="-11718"/>
                      <a:pt x="91787" y="1300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5502942" y="6549220"/>
                <a:ext cx="88986" cy="11535"/>
              </a:xfrm>
              <a:custGeom>
                <a:avLst/>
                <a:gdLst>
                  <a:gd name="connsiteX0" fmla="*/ 0 w 88985"/>
                  <a:gd name="connsiteY0" fmla="*/ 6094 h 11535"/>
                  <a:gd name="connsiteX1" fmla="*/ 89480 w 88985"/>
                  <a:gd name="connsiteY1" fmla="*/ 13180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85" h="11535">
                    <a:moveTo>
                      <a:pt x="0" y="6094"/>
                    </a:moveTo>
                    <a:cubicBezTo>
                      <a:pt x="0" y="6094"/>
                      <a:pt x="39055" y="-11538"/>
                      <a:pt x="89480" y="13180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5501294" y="6596376"/>
                <a:ext cx="88986" cy="11535"/>
              </a:xfrm>
              <a:custGeom>
                <a:avLst/>
                <a:gdLst>
                  <a:gd name="connsiteX0" fmla="*/ 0 w 88985"/>
                  <a:gd name="connsiteY0" fmla="*/ 6727 h 11535"/>
                  <a:gd name="connsiteX1" fmla="*/ 90139 w 88985"/>
                  <a:gd name="connsiteY1" fmla="*/ 1282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85" h="11535">
                    <a:moveTo>
                      <a:pt x="0" y="6727"/>
                    </a:moveTo>
                    <a:cubicBezTo>
                      <a:pt x="0" y="6727"/>
                      <a:pt x="30815" y="-11894"/>
                      <a:pt x="90139" y="12825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>
                <a:off x="5500141" y="6645877"/>
                <a:ext cx="90634" cy="11535"/>
              </a:xfrm>
              <a:custGeom>
                <a:avLst/>
                <a:gdLst>
                  <a:gd name="connsiteX0" fmla="*/ 0 w 90633"/>
                  <a:gd name="connsiteY0" fmla="*/ 3366 h 11535"/>
                  <a:gd name="connsiteX1" fmla="*/ 92281 w 90633"/>
                  <a:gd name="connsiteY1" fmla="*/ 12759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33" h="11535">
                    <a:moveTo>
                      <a:pt x="0" y="3366"/>
                    </a:moveTo>
                    <a:cubicBezTo>
                      <a:pt x="0" y="3366"/>
                      <a:pt x="46635" y="-8663"/>
                      <a:pt x="92281" y="12759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5497999" y="6693238"/>
                <a:ext cx="90634" cy="8239"/>
              </a:xfrm>
              <a:custGeom>
                <a:avLst/>
                <a:gdLst>
                  <a:gd name="connsiteX0" fmla="*/ 0 w 90633"/>
                  <a:gd name="connsiteY0" fmla="*/ 4948 h 8239"/>
                  <a:gd name="connsiteX1" fmla="*/ 91128 w 90633"/>
                  <a:gd name="connsiteY1" fmla="*/ 9397 h 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33" h="8239">
                    <a:moveTo>
                      <a:pt x="0" y="4948"/>
                    </a:moveTo>
                    <a:cubicBezTo>
                      <a:pt x="0" y="4948"/>
                      <a:pt x="42351" y="-8730"/>
                      <a:pt x="91128" y="9397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5497504" y="6430075"/>
                <a:ext cx="100521" cy="420210"/>
              </a:xfrm>
              <a:custGeom>
                <a:avLst/>
                <a:gdLst>
                  <a:gd name="connsiteX0" fmla="*/ 100521 w 100520"/>
                  <a:gd name="connsiteY0" fmla="*/ 0 h 420209"/>
                  <a:gd name="connsiteX1" fmla="*/ 85690 w 100520"/>
                  <a:gd name="connsiteY1" fmla="*/ 420210 h 420209"/>
                  <a:gd name="connsiteX2" fmla="*/ 494 w 100520"/>
                  <a:gd name="connsiteY2" fmla="*/ 411806 h 420209"/>
                  <a:gd name="connsiteX3" fmla="*/ 0 w 100520"/>
                  <a:gd name="connsiteY3" fmla="*/ 315405 h 420209"/>
                  <a:gd name="connsiteX4" fmla="*/ 89480 w 100520"/>
                  <a:gd name="connsiteY4" fmla="*/ 320348 h 4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20" h="420209">
                    <a:moveTo>
                      <a:pt x="100521" y="0"/>
                    </a:moveTo>
                    <a:lnTo>
                      <a:pt x="85690" y="420210"/>
                    </a:lnTo>
                    <a:lnTo>
                      <a:pt x="494" y="411806"/>
                    </a:lnTo>
                    <a:lnTo>
                      <a:pt x="0" y="315405"/>
                    </a:lnTo>
                    <a:cubicBezTo>
                      <a:pt x="0" y="315405"/>
                      <a:pt x="64762" y="308319"/>
                      <a:pt x="89480" y="320348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6488706" y="6430075"/>
                <a:ext cx="98873" cy="420210"/>
              </a:xfrm>
              <a:custGeom>
                <a:avLst/>
                <a:gdLst>
                  <a:gd name="connsiteX0" fmla="*/ 0 w 98872"/>
                  <a:gd name="connsiteY0" fmla="*/ 0 h 420209"/>
                  <a:gd name="connsiteX1" fmla="*/ 14831 w 98872"/>
                  <a:gd name="connsiteY1" fmla="*/ 420210 h 420209"/>
                  <a:gd name="connsiteX2" fmla="*/ 100027 w 98872"/>
                  <a:gd name="connsiteY2" fmla="*/ 411641 h 420209"/>
                  <a:gd name="connsiteX3" fmla="*/ 95907 w 98872"/>
                  <a:gd name="connsiteY3" fmla="*/ 312768 h 420209"/>
                  <a:gd name="connsiteX4" fmla="*/ 11041 w 98872"/>
                  <a:gd name="connsiteY4" fmla="*/ 320183 h 4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72" h="420209">
                    <a:moveTo>
                      <a:pt x="0" y="0"/>
                    </a:moveTo>
                    <a:lnTo>
                      <a:pt x="14831" y="420210"/>
                    </a:lnTo>
                    <a:lnTo>
                      <a:pt x="100027" y="411641"/>
                    </a:lnTo>
                    <a:lnTo>
                      <a:pt x="95907" y="312768"/>
                    </a:lnTo>
                    <a:cubicBezTo>
                      <a:pt x="95907" y="312768"/>
                      <a:pt x="35759" y="307989"/>
                      <a:pt x="11041" y="320183"/>
                    </a:cubicBez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5598190" y="6308791"/>
                <a:ext cx="1648" cy="105464"/>
              </a:xfrm>
              <a:custGeom>
                <a:avLst/>
                <a:gdLst>
                  <a:gd name="connsiteX0" fmla="*/ 330 w 0"/>
                  <a:gd name="connsiteY0" fmla="*/ 0 h 105464"/>
                  <a:gd name="connsiteX1" fmla="*/ 0 w 0"/>
                  <a:gd name="connsiteY1" fmla="*/ 105629 h 10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5464">
                    <a:moveTo>
                      <a:pt x="330" y="0"/>
                    </a:moveTo>
                    <a:lnTo>
                      <a:pt x="0" y="105629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5907168" y="6707691"/>
                <a:ext cx="11535" cy="123591"/>
              </a:xfrm>
              <a:custGeom>
                <a:avLst/>
                <a:gdLst>
                  <a:gd name="connsiteX0" fmla="*/ 3296 w 11535"/>
                  <a:gd name="connsiteY0" fmla="*/ 659 h 123591"/>
                  <a:gd name="connsiteX1" fmla="*/ 0 w 11535"/>
                  <a:gd name="connsiteY1" fmla="*/ 123591 h 123591"/>
                  <a:gd name="connsiteX2" fmla="*/ 9887 w 11535"/>
                  <a:gd name="connsiteY2" fmla="*/ 123097 h 123591"/>
                  <a:gd name="connsiteX3" fmla="*/ 12194 w 11535"/>
                  <a:gd name="connsiteY3" fmla="*/ 0 h 12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35" h="123591">
                    <a:moveTo>
                      <a:pt x="3296" y="659"/>
                    </a:moveTo>
                    <a:lnTo>
                      <a:pt x="0" y="123591"/>
                    </a:lnTo>
                    <a:lnTo>
                      <a:pt x="9887" y="123097"/>
                    </a:lnTo>
                    <a:lnTo>
                      <a:pt x="121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5807306" y="6703149"/>
                <a:ext cx="11535" cy="125239"/>
              </a:xfrm>
              <a:custGeom>
                <a:avLst/>
                <a:gdLst>
                  <a:gd name="connsiteX0" fmla="*/ 3790 w 11535"/>
                  <a:gd name="connsiteY0" fmla="*/ 0 h 125239"/>
                  <a:gd name="connsiteX1" fmla="*/ 0 w 11535"/>
                  <a:gd name="connsiteY1" fmla="*/ 126228 h 125239"/>
                  <a:gd name="connsiteX2" fmla="*/ 9887 w 11535"/>
                  <a:gd name="connsiteY2" fmla="*/ 125733 h 125239"/>
                  <a:gd name="connsiteX3" fmla="*/ 12853 w 11535"/>
                  <a:gd name="connsiteY3" fmla="*/ 824 h 12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35" h="125239">
                    <a:moveTo>
                      <a:pt x="3790" y="0"/>
                    </a:moveTo>
                    <a:lnTo>
                      <a:pt x="0" y="126228"/>
                    </a:lnTo>
                    <a:lnTo>
                      <a:pt x="9887" y="125733"/>
                    </a:lnTo>
                    <a:lnTo>
                      <a:pt x="12853" y="82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5991869" y="6708350"/>
                <a:ext cx="11535" cy="121943"/>
              </a:xfrm>
              <a:custGeom>
                <a:avLst/>
                <a:gdLst>
                  <a:gd name="connsiteX0" fmla="*/ 3296 w 11535"/>
                  <a:gd name="connsiteY0" fmla="*/ 0 h 121943"/>
                  <a:gd name="connsiteX1" fmla="*/ 0 w 11535"/>
                  <a:gd name="connsiteY1" fmla="*/ 122932 h 121943"/>
                  <a:gd name="connsiteX2" fmla="*/ 9887 w 11535"/>
                  <a:gd name="connsiteY2" fmla="*/ 122438 h 121943"/>
                  <a:gd name="connsiteX3" fmla="*/ 12030 w 11535"/>
                  <a:gd name="connsiteY3" fmla="*/ 989 h 12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35" h="121943">
                    <a:moveTo>
                      <a:pt x="3296" y="0"/>
                    </a:moveTo>
                    <a:lnTo>
                      <a:pt x="0" y="122932"/>
                    </a:lnTo>
                    <a:lnTo>
                      <a:pt x="9887" y="122438"/>
                    </a:lnTo>
                    <a:lnTo>
                      <a:pt x="12030" y="98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6089589" y="6708020"/>
                <a:ext cx="9887" cy="121943"/>
              </a:xfrm>
              <a:custGeom>
                <a:avLst/>
                <a:gdLst>
                  <a:gd name="connsiteX0" fmla="*/ 1154 w 9887"/>
                  <a:gd name="connsiteY0" fmla="*/ 494 h 121943"/>
                  <a:gd name="connsiteX1" fmla="*/ 0 w 9887"/>
                  <a:gd name="connsiteY1" fmla="*/ 123097 h 121943"/>
                  <a:gd name="connsiteX2" fmla="*/ 9887 w 9887"/>
                  <a:gd name="connsiteY2" fmla="*/ 122438 h 121943"/>
                  <a:gd name="connsiteX3" fmla="*/ 9887 w 9887"/>
                  <a:gd name="connsiteY3" fmla="*/ 0 h 12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7" h="121943">
                    <a:moveTo>
                      <a:pt x="1154" y="494"/>
                    </a:moveTo>
                    <a:lnTo>
                      <a:pt x="0" y="123097"/>
                    </a:lnTo>
                    <a:lnTo>
                      <a:pt x="9887" y="122438"/>
                    </a:lnTo>
                    <a:lnTo>
                      <a:pt x="988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6196701" y="6699339"/>
                <a:ext cx="11535" cy="123591"/>
              </a:xfrm>
              <a:custGeom>
                <a:avLst/>
                <a:gdLst>
                  <a:gd name="connsiteX0" fmla="*/ 0 w 11535"/>
                  <a:gd name="connsiteY0" fmla="*/ 494 h 123591"/>
                  <a:gd name="connsiteX1" fmla="*/ 2637 w 11535"/>
                  <a:gd name="connsiteY1" fmla="*/ 124250 h 123591"/>
                  <a:gd name="connsiteX2" fmla="*/ 12689 w 11535"/>
                  <a:gd name="connsiteY2" fmla="*/ 124086 h 123591"/>
                  <a:gd name="connsiteX3" fmla="*/ 8899 w 11535"/>
                  <a:gd name="connsiteY3" fmla="*/ 0 h 12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35" h="123591">
                    <a:moveTo>
                      <a:pt x="0" y="494"/>
                    </a:moveTo>
                    <a:lnTo>
                      <a:pt x="2637" y="124250"/>
                    </a:lnTo>
                    <a:lnTo>
                      <a:pt x="12689" y="124086"/>
                    </a:lnTo>
                    <a:lnTo>
                      <a:pt x="889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6283709" y="6698153"/>
                <a:ext cx="11535" cy="131831"/>
              </a:xfrm>
              <a:custGeom>
                <a:avLst/>
                <a:gdLst>
                  <a:gd name="connsiteX0" fmla="*/ 0 w 11535"/>
                  <a:gd name="connsiteY0" fmla="*/ 824 h 131830"/>
                  <a:gd name="connsiteX1" fmla="*/ 2637 w 11535"/>
                  <a:gd name="connsiteY1" fmla="*/ 132490 h 131830"/>
                  <a:gd name="connsiteX2" fmla="*/ 12689 w 11535"/>
                  <a:gd name="connsiteY2" fmla="*/ 132325 h 131830"/>
                  <a:gd name="connsiteX3" fmla="*/ 8569 w 11535"/>
                  <a:gd name="connsiteY3" fmla="*/ 0 h 13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35" h="131830">
                    <a:moveTo>
                      <a:pt x="0" y="824"/>
                    </a:moveTo>
                    <a:lnTo>
                      <a:pt x="2637" y="132490"/>
                    </a:lnTo>
                    <a:lnTo>
                      <a:pt x="12689" y="132325"/>
                    </a:lnTo>
                    <a:lnTo>
                      <a:pt x="856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1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5493055" y="6240569"/>
                <a:ext cx="1648" cy="1648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5734305" y="6653858"/>
                <a:ext cx="626196" cy="72507"/>
              </a:xfrm>
              <a:custGeom>
                <a:avLst/>
                <a:gdLst>
                  <a:gd name="connsiteX0" fmla="*/ 570168 w 626195"/>
                  <a:gd name="connsiteY0" fmla="*/ 50260 h 72506"/>
                  <a:gd name="connsiteX1" fmla="*/ 561599 w 626195"/>
                  <a:gd name="connsiteY1" fmla="*/ 45317 h 72506"/>
                  <a:gd name="connsiteX2" fmla="*/ 78274 w 626195"/>
                  <a:gd name="connsiteY2" fmla="*/ 47624 h 72506"/>
                  <a:gd name="connsiteX3" fmla="*/ 23070 w 626195"/>
                  <a:gd name="connsiteY3" fmla="*/ 73990 h 72506"/>
                  <a:gd name="connsiteX4" fmla="*/ 0 w 626195"/>
                  <a:gd name="connsiteY4" fmla="*/ 66245 h 72506"/>
                  <a:gd name="connsiteX5" fmla="*/ 7415 w 626195"/>
                  <a:gd name="connsiteY5" fmla="*/ 42515 h 72506"/>
                  <a:gd name="connsiteX6" fmla="*/ 73825 w 626195"/>
                  <a:gd name="connsiteY6" fmla="*/ 2142 h 72506"/>
                  <a:gd name="connsiteX7" fmla="*/ 559621 w 626195"/>
                  <a:gd name="connsiteY7" fmla="*/ 0 h 72506"/>
                  <a:gd name="connsiteX8" fmla="*/ 622241 w 626195"/>
                  <a:gd name="connsiteY8" fmla="*/ 39220 h 72506"/>
                  <a:gd name="connsiteX9" fmla="*/ 627679 w 626195"/>
                  <a:gd name="connsiteY9" fmla="*/ 63773 h 72506"/>
                  <a:gd name="connsiteX10" fmla="*/ 608563 w 626195"/>
                  <a:gd name="connsiteY10" fmla="*/ 70365 h 72506"/>
                  <a:gd name="connsiteX11" fmla="*/ 577089 w 626195"/>
                  <a:gd name="connsiteY11" fmla="*/ 53886 h 72506"/>
                  <a:gd name="connsiteX12" fmla="*/ 570168 w 626195"/>
                  <a:gd name="connsiteY12" fmla="*/ 50260 h 7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6195" h="72506">
                    <a:moveTo>
                      <a:pt x="570168" y="50260"/>
                    </a:moveTo>
                    <a:lnTo>
                      <a:pt x="561599" y="45317"/>
                    </a:lnTo>
                    <a:cubicBezTo>
                      <a:pt x="352317" y="69541"/>
                      <a:pt x="78274" y="47624"/>
                      <a:pt x="78274" y="47624"/>
                    </a:cubicBezTo>
                    <a:lnTo>
                      <a:pt x="23070" y="73990"/>
                    </a:lnTo>
                    <a:lnTo>
                      <a:pt x="0" y="66245"/>
                    </a:lnTo>
                    <a:lnTo>
                      <a:pt x="7415" y="42515"/>
                    </a:lnTo>
                    <a:lnTo>
                      <a:pt x="73825" y="2142"/>
                    </a:lnTo>
                    <a:cubicBezTo>
                      <a:pt x="73825" y="2142"/>
                      <a:pt x="400436" y="30651"/>
                      <a:pt x="559621" y="0"/>
                    </a:cubicBezTo>
                    <a:lnTo>
                      <a:pt x="622241" y="39220"/>
                    </a:lnTo>
                    <a:lnTo>
                      <a:pt x="627679" y="63773"/>
                    </a:lnTo>
                    <a:lnTo>
                      <a:pt x="608563" y="70365"/>
                    </a:lnTo>
                    <a:lnTo>
                      <a:pt x="577089" y="53886"/>
                    </a:lnTo>
                    <a:lnTo>
                      <a:pt x="570168" y="50260"/>
                    </a:lnTo>
                    <a:close/>
                  </a:path>
                </a:pathLst>
              </a:custGeom>
              <a:grpFill/>
              <a:ln w="1640" cap="flat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5612527" y="6315383"/>
                <a:ext cx="13183" cy="537209"/>
              </a:xfrm>
              <a:custGeom>
                <a:avLst/>
                <a:gdLst>
                  <a:gd name="connsiteX0" fmla="*/ 13183 w 13183"/>
                  <a:gd name="connsiteY0" fmla="*/ 0 h 537209"/>
                  <a:gd name="connsiteX1" fmla="*/ 0 w 13183"/>
                  <a:gd name="connsiteY1" fmla="*/ 538363 h 5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83" h="537209">
                    <a:moveTo>
                      <a:pt x="13183" y="0"/>
                    </a:moveTo>
                    <a:lnTo>
                      <a:pt x="0" y="538363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6457396" y="6315383"/>
                <a:ext cx="9887" cy="538857"/>
              </a:xfrm>
              <a:custGeom>
                <a:avLst/>
                <a:gdLst>
                  <a:gd name="connsiteX0" fmla="*/ 0 w 9887"/>
                  <a:gd name="connsiteY0" fmla="*/ 0 h 538857"/>
                  <a:gd name="connsiteX1" fmla="*/ 10217 w 9887"/>
                  <a:gd name="connsiteY1" fmla="*/ 539681 h 53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87" h="538857">
                    <a:moveTo>
                      <a:pt x="0" y="0"/>
                    </a:moveTo>
                    <a:lnTo>
                      <a:pt x="10217" y="539681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5649769" y="6264298"/>
                <a:ext cx="13183" cy="593237"/>
              </a:xfrm>
              <a:custGeom>
                <a:avLst/>
                <a:gdLst>
                  <a:gd name="connsiteX0" fmla="*/ 13842 w 13183"/>
                  <a:gd name="connsiteY0" fmla="*/ 0 h 593237"/>
                  <a:gd name="connsiteX1" fmla="*/ 0 w 13183"/>
                  <a:gd name="connsiteY1" fmla="*/ 593897 h 59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83" h="593237">
                    <a:moveTo>
                      <a:pt x="13842" y="0"/>
                    </a:moveTo>
                    <a:lnTo>
                      <a:pt x="0" y="593897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6426416" y="6275010"/>
                <a:ext cx="6592" cy="583350"/>
              </a:xfrm>
              <a:custGeom>
                <a:avLst/>
                <a:gdLst>
                  <a:gd name="connsiteX0" fmla="*/ 0 w 6591"/>
                  <a:gd name="connsiteY0" fmla="*/ 0 h 583350"/>
                  <a:gd name="connsiteX1" fmla="*/ 7416 w 6591"/>
                  <a:gd name="connsiteY1" fmla="*/ 583350 h 58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1" h="583350">
                    <a:moveTo>
                      <a:pt x="0" y="0"/>
                    </a:moveTo>
                    <a:lnTo>
                      <a:pt x="7416" y="583350"/>
                    </a:lnTo>
                  </a:path>
                </a:pathLst>
              </a:custGeom>
              <a:grpFill/>
              <a:ln w="6559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5734964" y="6823590"/>
                <a:ext cx="631139" cy="57676"/>
              </a:xfrm>
              <a:custGeom>
                <a:avLst/>
                <a:gdLst>
                  <a:gd name="connsiteX0" fmla="*/ 0 w 631139"/>
                  <a:gd name="connsiteY0" fmla="*/ 39220 h 57675"/>
                  <a:gd name="connsiteX1" fmla="*/ 632128 w 631139"/>
                  <a:gd name="connsiteY1" fmla="*/ 43834 h 57675"/>
                  <a:gd name="connsiteX2" fmla="*/ 628008 w 631139"/>
                  <a:gd name="connsiteY2" fmla="*/ 40044 h 57675"/>
                  <a:gd name="connsiteX3" fmla="*/ 615979 w 631139"/>
                  <a:gd name="connsiteY3" fmla="*/ 13677 h 57675"/>
                  <a:gd name="connsiteX4" fmla="*/ 605597 w 631139"/>
                  <a:gd name="connsiteY4" fmla="*/ 0 h 57675"/>
                  <a:gd name="connsiteX5" fmla="*/ 20928 w 631139"/>
                  <a:gd name="connsiteY5" fmla="*/ 4449 h 57675"/>
                  <a:gd name="connsiteX6" fmla="*/ 5438 w 631139"/>
                  <a:gd name="connsiteY6" fmla="*/ 22246 h 57675"/>
                  <a:gd name="connsiteX7" fmla="*/ 0 w 631139"/>
                  <a:gd name="connsiteY7" fmla="*/ 39220 h 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1139" h="57675">
                    <a:moveTo>
                      <a:pt x="0" y="39220"/>
                    </a:moveTo>
                    <a:cubicBezTo>
                      <a:pt x="0" y="39220"/>
                      <a:pt x="334520" y="77780"/>
                      <a:pt x="632128" y="43834"/>
                    </a:cubicBezTo>
                    <a:lnTo>
                      <a:pt x="628008" y="40044"/>
                    </a:lnTo>
                    <a:lnTo>
                      <a:pt x="615979" y="13677"/>
                    </a:lnTo>
                    <a:lnTo>
                      <a:pt x="605597" y="0"/>
                    </a:lnTo>
                    <a:lnTo>
                      <a:pt x="20928" y="4449"/>
                    </a:lnTo>
                    <a:lnTo>
                      <a:pt x="5438" y="22246"/>
                    </a:lnTo>
                    <a:lnTo>
                      <a:pt x="0" y="39220"/>
                    </a:lnTo>
                    <a:close/>
                  </a:path>
                </a:pathLst>
              </a:custGeom>
              <a:grpFill/>
              <a:ln w="1640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5719474" y="6327248"/>
                <a:ext cx="660801" cy="64267"/>
              </a:xfrm>
              <a:custGeom>
                <a:avLst/>
                <a:gdLst>
                  <a:gd name="connsiteX0" fmla="*/ 3625 w 660801"/>
                  <a:gd name="connsiteY0" fmla="*/ 0 h 64267"/>
                  <a:gd name="connsiteX1" fmla="*/ 660801 w 660801"/>
                  <a:gd name="connsiteY1" fmla="*/ 494 h 64267"/>
                  <a:gd name="connsiteX2" fmla="*/ 656352 w 660801"/>
                  <a:gd name="connsiteY2" fmla="*/ 19445 h 64267"/>
                  <a:gd name="connsiteX3" fmla="*/ 0 w 660801"/>
                  <a:gd name="connsiteY3" fmla="*/ 21093 h 64267"/>
                  <a:gd name="connsiteX4" fmla="*/ 3625 w 660801"/>
                  <a:gd name="connsiteY4" fmla="*/ 0 h 6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801" h="64267">
                    <a:moveTo>
                      <a:pt x="3625" y="0"/>
                    </a:moveTo>
                    <a:cubicBezTo>
                      <a:pt x="3625" y="0"/>
                      <a:pt x="291511" y="77121"/>
                      <a:pt x="660801" y="494"/>
                    </a:cubicBezTo>
                    <a:lnTo>
                      <a:pt x="656352" y="19445"/>
                    </a:lnTo>
                    <a:cubicBezTo>
                      <a:pt x="656352" y="19445"/>
                      <a:pt x="360886" y="120790"/>
                      <a:pt x="0" y="21093"/>
                    </a:cubicBezTo>
                    <a:lnTo>
                      <a:pt x="3625" y="0"/>
                    </a:lnTo>
                    <a:close/>
                  </a:path>
                </a:pathLst>
              </a:custGeom>
              <a:grpFill/>
              <a:ln w="1640" cap="flat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5760611" y="6524664"/>
              <a:ext cx="5903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dirty="0">
                  <a:solidFill>
                    <a:schemeClr val="bg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图书馆</a:t>
              </a:r>
              <a:endParaRPr lang="en-US" sz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044" y="4403523"/>
            <a:ext cx="12204833" cy="1614364"/>
            <a:chOff x="54044" y="4403523"/>
            <a:chExt cx="12204833" cy="1614364"/>
          </a:xfrm>
        </p:grpSpPr>
        <p:grpSp>
          <p:nvGrpSpPr>
            <p:cNvPr id="105" name="组合 104"/>
            <p:cNvGrpSpPr/>
            <p:nvPr/>
          </p:nvGrpSpPr>
          <p:grpSpPr>
            <a:xfrm rot="4500000">
              <a:off x="1471884" y="4849161"/>
              <a:ext cx="145159" cy="241271"/>
              <a:chOff x="1494458" y="644365"/>
              <a:chExt cx="581948" cy="967268"/>
            </a:xfrm>
          </p:grpSpPr>
          <p:sp>
            <p:nvSpPr>
              <p:cNvPr id="106" name="任意多边形: 形状 105"/>
              <p:cNvSpPr/>
              <p:nvPr/>
            </p:nvSpPr>
            <p:spPr>
              <a:xfrm rot="16200000">
                <a:off x="1272198" y="938482"/>
                <a:ext cx="967268" cy="379034"/>
              </a:xfrm>
              <a:custGeom>
                <a:avLst/>
                <a:gdLst>
                  <a:gd name="connsiteX0" fmla="*/ 4979401 w 9958802"/>
                  <a:gd name="connsiteY0" fmla="*/ 225103 h 3902454"/>
                  <a:gd name="connsiteX1" fmla="*/ 1089190 w 9958802"/>
                  <a:gd name="connsiteY1" fmla="*/ 1749520 h 3902454"/>
                  <a:gd name="connsiteX2" fmla="*/ 4979401 w 9958802"/>
                  <a:gd name="connsiteY2" fmla="*/ 3273937 h 3902454"/>
                  <a:gd name="connsiteX3" fmla="*/ 8869612 w 9958802"/>
                  <a:gd name="connsiteY3" fmla="*/ 1749520 h 3902454"/>
                  <a:gd name="connsiteX4" fmla="*/ 4979401 w 9958802"/>
                  <a:gd name="connsiteY4" fmla="*/ 225103 h 3902454"/>
                  <a:gd name="connsiteX5" fmla="*/ 4979401 w 9958802"/>
                  <a:gd name="connsiteY5" fmla="*/ 0 h 3902454"/>
                  <a:gd name="connsiteX6" fmla="*/ 9958802 w 9958802"/>
                  <a:gd name="connsiteY6" fmla="*/ 1951227 h 3902454"/>
                  <a:gd name="connsiteX7" fmla="*/ 4979401 w 9958802"/>
                  <a:gd name="connsiteY7" fmla="*/ 3902454 h 3902454"/>
                  <a:gd name="connsiteX8" fmla="*/ 0 w 9958802"/>
                  <a:gd name="connsiteY8" fmla="*/ 1951227 h 3902454"/>
                  <a:gd name="connsiteX9" fmla="*/ 4979401 w 9958802"/>
                  <a:gd name="connsiteY9" fmla="*/ 0 h 390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58802" h="3902454">
                    <a:moveTo>
                      <a:pt x="4979401" y="225103"/>
                    </a:moveTo>
                    <a:cubicBezTo>
                      <a:pt x="2830897" y="225103"/>
                      <a:pt x="1089190" y="907608"/>
                      <a:pt x="1089190" y="1749520"/>
                    </a:cubicBezTo>
                    <a:cubicBezTo>
                      <a:pt x="1089190" y="2591432"/>
                      <a:pt x="2830897" y="3273937"/>
                      <a:pt x="4979401" y="3273937"/>
                    </a:cubicBezTo>
                    <a:cubicBezTo>
                      <a:pt x="7127905" y="3273937"/>
                      <a:pt x="8869612" y="2591432"/>
                      <a:pt x="8869612" y="1749520"/>
                    </a:cubicBezTo>
                    <a:cubicBezTo>
                      <a:pt x="8869612" y="907608"/>
                      <a:pt x="7127905" y="225103"/>
                      <a:pt x="4979401" y="225103"/>
                    </a:cubicBezTo>
                    <a:close/>
                    <a:moveTo>
                      <a:pt x="4979401" y="0"/>
                    </a:moveTo>
                    <a:cubicBezTo>
                      <a:pt x="7729448" y="0"/>
                      <a:pt x="9958802" y="873594"/>
                      <a:pt x="9958802" y="1951227"/>
                    </a:cubicBezTo>
                    <a:cubicBezTo>
                      <a:pt x="9958802" y="3028860"/>
                      <a:pt x="7729448" y="3902454"/>
                      <a:pt x="4979401" y="3902454"/>
                    </a:cubicBezTo>
                    <a:cubicBezTo>
                      <a:pt x="2229354" y="3902454"/>
                      <a:pt x="0" y="3028860"/>
                      <a:pt x="0" y="1951227"/>
                    </a:cubicBezTo>
                    <a:cubicBezTo>
                      <a:pt x="0" y="873594"/>
                      <a:pt x="2229354" y="0"/>
                      <a:pt x="497940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72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494458" y="841258"/>
                <a:ext cx="581948" cy="5819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7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9904156" y="5125358"/>
              <a:ext cx="166397" cy="166397"/>
              <a:chOff x="10829276" y="760565"/>
              <a:chExt cx="523116" cy="523116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10829276" y="760565"/>
                <a:ext cx="523116" cy="5231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0911767" y="918197"/>
                <a:ext cx="66893" cy="6689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1027487" y="827747"/>
                <a:ext cx="98169" cy="981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1154274" y="885978"/>
                <a:ext cx="48827" cy="4882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7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0944123" y="1071984"/>
                <a:ext cx="48827" cy="4882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8" name="椭圆 147"/>
            <p:cNvSpPr/>
            <p:nvPr/>
          </p:nvSpPr>
          <p:spPr>
            <a:xfrm>
              <a:off x="9399344" y="5340668"/>
              <a:ext cx="26368" cy="2636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3071876" y="5524783"/>
              <a:ext cx="17579" cy="1757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2093836" y="5466230"/>
              <a:ext cx="859510" cy="551657"/>
              <a:chOff x="3884710" y="5095226"/>
              <a:chExt cx="704088" cy="451903"/>
            </a:xfrm>
          </p:grpSpPr>
          <p:sp>
            <p:nvSpPr>
              <p:cNvPr id="285" name="星形: 四角 284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6" name="组合 285"/>
              <p:cNvGrpSpPr/>
              <p:nvPr/>
            </p:nvGrpSpPr>
            <p:grpSpPr>
              <a:xfrm>
                <a:off x="3884710" y="5095226"/>
                <a:ext cx="198770" cy="257820"/>
                <a:chOff x="3884710" y="5095226"/>
                <a:chExt cx="198770" cy="257820"/>
              </a:xfrm>
            </p:grpSpPr>
            <p:sp>
              <p:nvSpPr>
                <p:cNvPr id="291" name="椭圆 290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椭圆 291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组合 286"/>
              <p:cNvGrpSpPr/>
              <p:nvPr/>
            </p:nvGrpSpPr>
            <p:grpSpPr>
              <a:xfrm rot="5400000">
                <a:off x="4356903" y="5315234"/>
                <a:ext cx="205970" cy="257820"/>
                <a:chOff x="3884710" y="5095226"/>
                <a:chExt cx="205970" cy="257820"/>
              </a:xfrm>
            </p:grpSpPr>
            <p:sp>
              <p:nvSpPr>
                <p:cNvPr id="288" name="椭圆 287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椭圆 288"/>
                <p:cNvSpPr/>
                <p:nvPr/>
              </p:nvSpPr>
              <p:spPr>
                <a:xfrm>
                  <a:off x="3884710" y="5095226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组合 150"/>
            <p:cNvGrpSpPr/>
            <p:nvPr/>
          </p:nvGrpSpPr>
          <p:grpSpPr>
            <a:xfrm rot="20689243">
              <a:off x="1991429" y="4956307"/>
              <a:ext cx="665492" cy="462942"/>
              <a:chOff x="3884710" y="5057338"/>
              <a:chExt cx="704088" cy="489791"/>
            </a:xfrm>
          </p:grpSpPr>
          <p:sp>
            <p:nvSpPr>
              <p:cNvPr id="276" name="星形: 四角 275"/>
              <p:cNvSpPr/>
              <p:nvPr/>
            </p:nvSpPr>
            <p:spPr>
              <a:xfrm>
                <a:off x="4276666" y="5057338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7" name="组合 276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282" name="椭圆 281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椭圆 282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椭圆 283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 rot="5400000">
                <a:off x="4356903" y="5315234"/>
                <a:ext cx="205970" cy="257820"/>
                <a:chOff x="3884710" y="5095226"/>
                <a:chExt cx="205970" cy="257820"/>
              </a:xfrm>
            </p:grpSpPr>
            <p:sp>
              <p:nvSpPr>
                <p:cNvPr id="279" name="椭圆 278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椭圆 279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椭圆 280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组合 151"/>
            <p:cNvGrpSpPr/>
            <p:nvPr/>
          </p:nvGrpSpPr>
          <p:grpSpPr>
            <a:xfrm rot="10170609">
              <a:off x="1111726" y="5139203"/>
              <a:ext cx="551998" cy="427137"/>
              <a:chOff x="3884711" y="5095227"/>
              <a:chExt cx="584011" cy="451908"/>
            </a:xfrm>
          </p:grpSpPr>
          <p:grpSp>
            <p:nvGrpSpPr>
              <p:cNvPr id="268" name="组合 267"/>
              <p:cNvGrpSpPr/>
              <p:nvPr/>
            </p:nvGrpSpPr>
            <p:grpSpPr>
              <a:xfrm>
                <a:off x="3884711" y="5095227"/>
                <a:ext cx="163968" cy="404829"/>
                <a:chOff x="3884711" y="5095227"/>
                <a:chExt cx="163968" cy="404829"/>
              </a:xfrm>
            </p:grpSpPr>
            <p:sp>
              <p:nvSpPr>
                <p:cNvPr id="273" name="椭圆 272"/>
                <p:cNvSpPr/>
                <p:nvPr/>
              </p:nvSpPr>
              <p:spPr>
                <a:xfrm>
                  <a:off x="4027079" y="547845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椭圆 273"/>
                <p:cNvSpPr/>
                <p:nvPr/>
              </p:nvSpPr>
              <p:spPr>
                <a:xfrm>
                  <a:off x="3884711" y="5095227"/>
                  <a:ext cx="13949" cy="1394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组合 268"/>
              <p:cNvGrpSpPr/>
              <p:nvPr/>
            </p:nvGrpSpPr>
            <p:grpSpPr>
              <a:xfrm rot="5400000">
                <a:off x="4311268" y="5389680"/>
                <a:ext cx="177170" cy="137739"/>
                <a:chOff x="3913510" y="5215307"/>
                <a:chExt cx="177170" cy="137739"/>
              </a:xfrm>
            </p:grpSpPr>
            <p:sp>
              <p:nvSpPr>
                <p:cNvPr id="270" name="椭圆 269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椭圆 271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3" name="组合 152"/>
            <p:cNvGrpSpPr/>
            <p:nvPr/>
          </p:nvGrpSpPr>
          <p:grpSpPr>
            <a:xfrm rot="10170609">
              <a:off x="222755" y="4805540"/>
              <a:ext cx="582750" cy="220017"/>
              <a:chOff x="3589828" y="5215307"/>
              <a:chExt cx="878890" cy="331823"/>
            </a:xfrm>
          </p:grpSpPr>
          <p:grpSp>
            <p:nvGrpSpPr>
              <p:cNvPr id="259" name="组合 258"/>
              <p:cNvGrpSpPr/>
              <p:nvPr/>
            </p:nvGrpSpPr>
            <p:grpSpPr>
              <a:xfrm>
                <a:off x="3589828" y="5215307"/>
                <a:ext cx="500852" cy="238851"/>
                <a:chOff x="3589828" y="5215307"/>
                <a:chExt cx="500852" cy="238851"/>
              </a:xfrm>
            </p:grpSpPr>
            <p:sp>
              <p:nvSpPr>
                <p:cNvPr id="264" name="椭圆 263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椭圆 264"/>
                <p:cNvSpPr/>
                <p:nvPr/>
              </p:nvSpPr>
              <p:spPr>
                <a:xfrm>
                  <a:off x="3589828" y="5425358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椭圆 265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0" name="组合 259"/>
              <p:cNvGrpSpPr/>
              <p:nvPr/>
            </p:nvGrpSpPr>
            <p:grpSpPr>
              <a:xfrm rot="5400000">
                <a:off x="4235248" y="5313660"/>
                <a:ext cx="56269" cy="410671"/>
                <a:chOff x="4034411" y="5215307"/>
                <a:chExt cx="56269" cy="410671"/>
              </a:xfrm>
            </p:grpSpPr>
            <p:sp>
              <p:nvSpPr>
                <p:cNvPr id="261" name="椭圆 260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椭圆 262"/>
                <p:cNvSpPr/>
                <p:nvPr/>
              </p:nvSpPr>
              <p:spPr>
                <a:xfrm>
                  <a:off x="4034411" y="5604378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4" name="组合 153"/>
            <p:cNvGrpSpPr/>
            <p:nvPr/>
          </p:nvGrpSpPr>
          <p:grpSpPr>
            <a:xfrm rot="608735" flipH="1">
              <a:off x="11247919" y="4403523"/>
              <a:ext cx="841932" cy="361747"/>
              <a:chOff x="3899110" y="5095226"/>
              <a:chExt cx="689688" cy="296333"/>
            </a:xfrm>
          </p:grpSpPr>
          <p:sp>
            <p:nvSpPr>
              <p:cNvPr id="251" name="星形: 四角 250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2" name="组合 251"/>
              <p:cNvGrpSpPr/>
              <p:nvPr/>
            </p:nvGrpSpPr>
            <p:grpSpPr>
              <a:xfrm>
                <a:off x="3899110" y="5095226"/>
                <a:ext cx="191570" cy="257820"/>
                <a:chOff x="3899110" y="5095226"/>
                <a:chExt cx="191570" cy="257820"/>
              </a:xfrm>
            </p:grpSpPr>
            <p:sp>
              <p:nvSpPr>
                <p:cNvPr id="256" name="椭圆 255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椭圆 256"/>
                <p:cNvSpPr/>
                <p:nvPr/>
              </p:nvSpPr>
              <p:spPr>
                <a:xfrm>
                  <a:off x="3899110" y="5095226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椭圆 257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3" name="组合 252"/>
              <p:cNvGrpSpPr/>
              <p:nvPr/>
            </p:nvGrpSpPr>
            <p:grpSpPr>
              <a:xfrm rot="5400000">
                <a:off x="4443688" y="5246449"/>
                <a:ext cx="32400" cy="257820"/>
                <a:chOff x="3902710" y="5095226"/>
                <a:chExt cx="32400" cy="257820"/>
              </a:xfrm>
            </p:grpSpPr>
            <p:sp>
              <p:nvSpPr>
                <p:cNvPr id="254" name="椭圆 253"/>
                <p:cNvSpPr/>
                <p:nvPr/>
              </p:nvSpPr>
              <p:spPr>
                <a:xfrm>
                  <a:off x="3902710" y="5095226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椭圆 254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5" name="组合 154"/>
            <p:cNvGrpSpPr/>
            <p:nvPr/>
          </p:nvGrpSpPr>
          <p:grpSpPr>
            <a:xfrm rot="11429391" flipH="1">
              <a:off x="10728672" y="4753064"/>
              <a:ext cx="775255" cy="427137"/>
              <a:chOff x="3884710" y="5095226"/>
              <a:chExt cx="820216" cy="451908"/>
            </a:xfrm>
          </p:grpSpPr>
          <p:sp>
            <p:nvSpPr>
              <p:cNvPr id="242" name="星形: 四角 241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3" name="组合 242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248" name="椭圆 247"/>
                <p:cNvSpPr/>
                <p:nvPr/>
              </p:nvSpPr>
              <p:spPr>
                <a:xfrm>
                  <a:off x="4076731" y="5215308"/>
                  <a:ext cx="13949" cy="13949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椭圆 248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椭圆 249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组合 243"/>
              <p:cNvGrpSpPr/>
              <p:nvPr/>
            </p:nvGrpSpPr>
            <p:grpSpPr>
              <a:xfrm rot="5400000">
                <a:off x="4425719" y="5267927"/>
                <a:ext cx="184471" cy="373943"/>
                <a:chOff x="3906209" y="4979103"/>
                <a:chExt cx="184471" cy="373943"/>
              </a:xfrm>
            </p:grpSpPr>
            <p:sp>
              <p:nvSpPr>
                <p:cNvPr id="245" name="椭圆 244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椭圆 245"/>
                <p:cNvSpPr/>
                <p:nvPr/>
              </p:nvSpPr>
              <p:spPr>
                <a:xfrm>
                  <a:off x="3906209" y="4979103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椭圆 246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6" name="组合 155"/>
            <p:cNvGrpSpPr/>
            <p:nvPr/>
          </p:nvGrpSpPr>
          <p:grpSpPr>
            <a:xfrm rot="11429391" flipH="1">
              <a:off x="11792030" y="4775028"/>
              <a:ext cx="466847" cy="299636"/>
              <a:chOff x="3884710" y="5095226"/>
              <a:chExt cx="704088" cy="451903"/>
            </a:xfrm>
          </p:grpSpPr>
          <p:sp>
            <p:nvSpPr>
              <p:cNvPr id="233" name="星形: 四角 232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组合 233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239" name="椭圆 238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椭圆 239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椭圆 240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组合 234"/>
              <p:cNvGrpSpPr/>
              <p:nvPr/>
            </p:nvGrpSpPr>
            <p:grpSpPr>
              <a:xfrm rot="5400000">
                <a:off x="4356903" y="5315234"/>
                <a:ext cx="205970" cy="257820"/>
                <a:chOff x="3884710" y="5095226"/>
                <a:chExt cx="205970" cy="257820"/>
              </a:xfrm>
            </p:grpSpPr>
            <p:sp>
              <p:nvSpPr>
                <p:cNvPr id="236" name="椭圆 235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椭圆 236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椭圆 237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7" name="椭圆 156"/>
            <p:cNvSpPr/>
            <p:nvPr/>
          </p:nvSpPr>
          <p:spPr>
            <a:xfrm>
              <a:off x="9673595" y="5445253"/>
              <a:ext cx="21973" cy="219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组合 158"/>
            <p:cNvGrpSpPr/>
            <p:nvPr/>
          </p:nvGrpSpPr>
          <p:grpSpPr>
            <a:xfrm rot="19816172" flipH="1">
              <a:off x="9394845" y="5061980"/>
              <a:ext cx="1561163" cy="621881"/>
              <a:chOff x="3899110" y="5095226"/>
              <a:chExt cx="689688" cy="274733"/>
            </a:xfrm>
          </p:grpSpPr>
          <p:sp>
            <p:nvSpPr>
              <p:cNvPr id="216" name="星形: 四角 215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7" name="组合 216"/>
              <p:cNvGrpSpPr/>
              <p:nvPr/>
            </p:nvGrpSpPr>
            <p:grpSpPr>
              <a:xfrm>
                <a:off x="3899110" y="5095226"/>
                <a:ext cx="191570" cy="59681"/>
                <a:chOff x="3899110" y="5095226"/>
                <a:chExt cx="191570" cy="5968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4074776" y="5139003"/>
                  <a:ext cx="15904" cy="15904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3899110" y="5095226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9" name="椭圆 218"/>
              <p:cNvSpPr/>
              <p:nvPr/>
            </p:nvSpPr>
            <p:spPr>
              <a:xfrm rot="5400000">
                <a:off x="4577998" y="5359159"/>
                <a:ext cx="10800" cy="108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 rot="10405004" flipH="1">
              <a:off x="9410008" y="4849175"/>
              <a:ext cx="775255" cy="280094"/>
              <a:chOff x="3884710" y="5095226"/>
              <a:chExt cx="820216" cy="296338"/>
            </a:xfrm>
          </p:grpSpPr>
          <p:sp>
            <p:nvSpPr>
              <p:cNvPr id="207" name="星形: 四角 206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" name="组合 207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213" name="椭圆 212"/>
                <p:cNvSpPr/>
                <p:nvPr/>
              </p:nvSpPr>
              <p:spPr>
                <a:xfrm>
                  <a:off x="4076731" y="5215308"/>
                  <a:ext cx="13949" cy="13949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 rot="5400000">
                <a:off x="4503504" y="5190142"/>
                <a:ext cx="28901" cy="373943"/>
                <a:chOff x="3906209" y="4979103"/>
                <a:chExt cx="28901" cy="373943"/>
              </a:xfrm>
            </p:grpSpPr>
            <p:sp>
              <p:nvSpPr>
                <p:cNvPr id="211" name="椭圆 210"/>
                <p:cNvSpPr/>
                <p:nvPr/>
              </p:nvSpPr>
              <p:spPr>
                <a:xfrm>
                  <a:off x="3906209" y="4979103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3" name="组合 162"/>
            <p:cNvGrpSpPr/>
            <p:nvPr/>
          </p:nvGrpSpPr>
          <p:grpSpPr>
            <a:xfrm rot="11429391" flipH="1">
              <a:off x="2965304" y="5176422"/>
              <a:ext cx="641251" cy="353306"/>
              <a:chOff x="3884710" y="5095226"/>
              <a:chExt cx="820216" cy="451908"/>
            </a:xfrm>
          </p:grpSpPr>
          <p:sp>
            <p:nvSpPr>
              <p:cNvPr id="184" name="星形: 四角 183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5" name="组合 184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190" name="椭圆 189"/>
                <p:cNvSpPr/>
                <p:nvPr/>
              </p:nvSpPr>
              <p:spPr>
                <a:xfrm>
                  <a:off x="4076731" y="5215308"/>
                  <a:ext cx="13949" cy="13949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组合 185"/>
              <p:cNvGrpSpPr/>
              <p:nvPr/>
            </p:nvGrpSpPr>
            <p:grpSpPr>
              <a:xfrm rot="5400000">
                <a:off x="4425719" y="5267927"/>
                <a:ext cx="184471" cy="373943"/>
                <a:chOff x="3906209" y="4979103"/>
                <a:chExt cx="184471" cy="373943"/>
              </a:xfrm>
            </p:grpSpPr>
            <p:sp>
              <p:nvSpPr>
                <p:cNvPr id="187" name="椭圆 186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椭圆 187"/>
                <p:cNvSpPr/>
                <p:nvPr/>
              </p:nvSpPr>
              <p:spPr>
                <a:xfrm>
                  <a:off x="3906209" y="4979103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椭圆 188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5" name="组合 164"/>
            <p:cNvGrpSpPr/>
            <p:nvPr/>
          </p:nvGrpSpPr>
          <p:grpSpPr>
            <a:xfrm rot="11429391" flipH="1">
              <a:off x="8451593" y="5224018"/>
              <a:ext cx="641251" cy="353306"/>
              <a:chOff x="3884710" y="5095226"/>
              <a:chExt cx="820216" cy="451908"/>
            </a:xfrm>
          </p:grpSpPr>
          <p:sp>
            <p:nvSpPr>
              <p:cNvPr id="166" name="星形: 四角 165"/>
              <p:cNvSpPr/>
              <p:nvPr/>
            </p:nvSpPr>
            <p:spPr>
              <a:xfrm>
                <a:off x="4287055" y="521068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组合 166"/>
              <p:cNvGrpSpPr/>
              <p:nvPr/>
            </p:nvGrpSpPr>
            <p:grpSpPr>
              <a:xfrm>
                <a:off x="3884710" y="5095226"/>
                <a:ext cx="205970" cy="257820"/>
                <a:chOff x="3884710" y="5095226"/>
                <a:chExt cx="205970" cy="257820"/>
              </a:xfrm>
            </p:grpSpPr>
            <p:sp>
              <p:nvSpPr>
                <p:cNvPr id="172" name="椭圆 171"/>
                <p:cNvSpPr/>
                <p:nvPr/>
              </p:nvSpPr>
              <p:spPr>
                <a:xfrm>
                  <a:off x="4076731" y="5215308"/>
                  <a:ext cx="13949" cy="13949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组合 167"/>
              <p:cNvGrpSpPr/>
              <p:nvPr/>
            </p:nvGrpSpPr>
            <p:grpSpPr>
              <a:xfrm rot="5400000">
                <a:off x="4425719" y="5267927"/>
                <a:ext cx="184471" cy="373943"/>
                <a:chOff x="3906209" y="4979103"/>
                <a:chExt cx="184471" cy="373943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4069080" y="5215307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3906209" y="4979103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4" name="组合 123"/>
            <p:cNvGrpSpPr/>
            <p:nvPr/>
          </p:nvGrpSpPr>
          <p:grpSpPr>
            <a:xfrm rot="10170609">
              <a:off x="956516" y="4618115"/>
              <a:ext cx="681379" cy="273221"/>
              <a:chOff x="3561158" y="4957895"/>
              <a:chExt cx="1027640" cy="412064"/>
            </a:xfrm>
          </p:grpSpPr>
          <p:grpSp>
            <p:nvGrpSpPr>
              <p:cNvPr id="141" name="组合 140"/>
              <p:cNvGrpSpPr/>
              <p:nvPr/>
            </p:nvGrpSpPr>
            <p:grpSpPr>
              <a:xfrm>
                <a:off x="3561158" y="4957895"/>
                <a:ext cx="436118" cy="395151"/>
                <a:chOff x="3561158" y="4957895"/>
                <a:chExt cx="436118" cy="395151"/>
              </a:xfrm>
            </p:grpSpPr>
            <p:sp>
              <p:nvSpPr>
                <p:cNvPr id="145" name="椭圆 144"/>
                <p:cNvSpPr/>
                <p:nvPr/>
              </p:nvSpPr>
              <p:spPr>
                <a:xfrm>
                  <a:off x="3975676" y="4957895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3561158" y="4985748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 rot="5400000">
                <a:off x="4389489" y="5170650"/>
                <a:ext cx="111574" cy="287044"/>
                <a:chOff x="3801936" y="5095226"/>
                <a:chExt cx="111574" cy="287044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3884710" y="5095226"/>
                  <a:ext cx="28800" cy="28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3801936" y="5360670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组合 124"/>
            <p:cNvGrpSpPr/>
            <p:nvPr/>
          </p:nvGrpSpPr>
          <p:grpSpPr>
            <a:xfrm>
              <a:off x="54044" y="4551219"/>
              <a:ext cx="1045545" cy="354576"/>
              <a:chOff x="4069080" y="5215307"/>
              <a:chExt cx="519718" cy="176252"/>
            </a:xfrm>
          </p:grpSpPr>
          <p:sp>
            <p:nvSpPr>
              <p:cNvPr id="135" name="星形: 四角 134"/>
              <p:cNvSpPr/>
              <p:nvPr/>
            </p:nvSpPr>
            <p:spPr>
              <a:xfrm>
                <a:off x="4375205" y="5227624"/>
                <a:ext cx="45719" cy="45719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4069080" y="5215307"/>
                <a:ext cx="14400" cy="14400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 rot="5400000">
                <a:off x="4434688" y="5237449"/>
                <a:ext cx="50400" cy="257820"/>
                <a:chOff x="3884710" y="5095226"/>
                <a:chExt cx="50400" cy="257820"/>
              </a:xfrm>
            </p:grpSpPr>
            <p:sp>
              <p:nvSpPr>
                <p:cNvPr id="139" name="椭圆 138"/>
                <p:cNvSpPr/>
                <p:nvPr/>
              </p:nvSpPr>
              <p:spPr>
                <a:xfrm>
                  <a:off x="3884710" y="5095226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3913510" y="5331446"/>
                  <a:ext cx="21600" cy="21600"/>
                </a:xfrm>
                <a:prstGeom prst="ellipse">
                  <a:avLst/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2" name="TextBox 1"/>
          <p:cNvSpPr txBox="1"/>
          <p:nvPr/>
        </p:nvSpPr>
        <p:spPr>
          <a:xfrm>
            <a:off x="3103207" y="2292041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4371694" y="3432491"/>
            <a:ext cx="2227581" cy="425450"/>
            <a:chOff x="4654427" y="4718860"/>
            <a:chExt cx="1663809" cy="317821"/>
          </a:xfrm>
        </p:grpSpPr>
        <p:grpSp>
          <p:nvGrpSpPr>
            <p:cNvPr id="267" name="组合 266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9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1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473451" y="3469321"/>
            <a:ext cx="2699384" cy="388620"/>
            <a:chOff x="6395842" y="4718860"/>
            <a:chExt cx="2016134" cy="290158"/>
          </a:xfrm>
        </p:grpSpPr>
        <p:grpSp>
          <p:nvGrpSpPr>
            <p:cNvPr id="297" name="组合 29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9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301" name="矩形 300"/>
          <p:cNvSpPr/>
          <p:nvPr/>
        </p:nvSpPr>
        <p:spPr>
          <a:xfrm>
            <a:off x="3393689" y="3037941"/>
            <a:ext cx="5779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LOREM IPSUM DOLOR SIT AMET, CONSECTETUR ADIPISICING ELIT LOREM IPSUM DOLOR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03" name="任意多边形 302"/>
          <p:cNvSpPr/>
          <p:nvPr/>
        </p:nvSpPr>
        <p:spPr>
          <a:xfrm>
            <a:off x="654192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2" name="图片 3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795307" y="589120"/>
            <a:ext cx="967970" cy="8541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4" name="标题 4"/>
          <p:cNvSpPr txBox="1"/>
          <p:nvPr/>
        </p:nvSpPr>
        <p:spPr>
          <a:xfrm>
            <a:off x="882012" y="208365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15" name="矩形 14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86" name="泪滴形 85"/>
          <p:cNvSpPr/>
          <p:nvPr/>
        </p:nvSpPr>
        <p:spPr>
          <a:xfrm rot="2700000">
            <a:off x="1117174" y="2014273"/>
            <a:ext cx="1649642" cy="1649642"/>
          </a:xfrm>
          <a:prstGeom prst="teardrop">
            <a:avLst/>
          </a:prstGeom>
          <a:solidFill>
            <a:srgbClr val="19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7" name="椭圆 86"/>
          <p:cNvSpPr/>
          <p:nvPr/>
        </p:nvSpPr>
        <p:spPr>
          <a:xfrm>
            <a:off x="1238571" y="2124930"/>
            <a:ext cx="1428327" cy="1428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0" dist="127000" dir="5400000" algn="t" rotWithShape="0">
              <a:srgbClr val="2B81BB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88" name="组合 87"/>
          <p:cNvGrpSpPr/>
          <p:nvPr/>
        </p:nvGrpSpPr>
        <p:grpSpPr>
          <a:xfrm>
            <a:off x="1496915" y="2331512"/>
            <a:ext cx="894558" cy="759327"/>
            <a:chOff x="8911591" y="2481022"/>
            <a:chExt cx="378583" cy="321355"/>
          </a:xfrm>
        </p:grpSpPr>
        <p:sp>
          <p:nvSpPr>
            <p:cNvPr id="150" name="椭圆 149"/>
            <p:cNvSpPr/>
            <p:nvPr/>
          </p:nvSpPr>
          <p:spPr>
            <a:xfrm>
              <a:off x="9037203" y="2481022"/>
              <a:ext cx="17999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9242506" y="2643217"/>
              <a:ext cx="18000" cy="18000"/>
            </a:xfrm>
            <a:prstGeom prst="ellipse">
              <a:avLst/>
            </a:prstGeom>
            <a:noFill/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星形: 四角 12"/>
            <p:cNvSpPr/>
            <p:nvPr/>
          </p:nvSpPr>
          <p:spPr>
            <a:xfrm>
              <a:off x="8911591" y="2535685"/>
              <a:ext cx="72000" cy="720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9254173" y="2766377"/>
              <a:ext cx="36001" cy="36000"/>
              <a:chOff x="9055560" y="2416321"/>
              <a:chExt cx="36001" cy="36000"/>
            </a:xfrm>
          </p:grpSpPr>
          <p:sp>
            <p:nvSpPr>
              <p:cNvPr id="154" name="矩形: 圆角 14"/>
              <p:cNvSpPr/>
              <p:nvPr/>
            </p:nvSpPr>
            <p:spPr>
              <a:xfrm rot="2700000">
                <a:off x="9055436" y="2430721"/>
                <a:ext cx="36000" cy="72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矩形: 圆角 15"/>
              <p:cNvSpPr/>
              <p:nvPr/>
            </p:nvSpPr>
            <p:spPr>
              <a:xfrm rot="18900000" flipH="1">
                <a:off x="9055560" y="2430742"/>
                <a:ext cx="36001" cy="72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grpSp>
        <p:nvGrpSpPr>
          <p:cNvPr id="89" name="图形 224"/>
          <p:cNvGrpSpPr/>
          <p:nvPr/>
        </p:nvGrpSpPr>
        <p:grpSpPr>
          <a:xfrm>
            <a:off x="1790053" y="2525835"/>
            <a:ext cx="311027" cy="438280"/>
            <a:chOff x="8309180" y="779796"/>
            <a:chExt cx="131693" cy="185567"/>
          </a:xfrm>
        </p:grpSpPr>
        <p:sp>
          <p:nvSpPr>
            <p:cNvPr id="140" name="任意多边形: 形状 17"/>
            <p:cNvSpPr/>
            <p:nvPr/>
          </p:nvSpPr>
          <p:spPr>
            <a:xfrm>
              <a:off x="8354075" y="848635"/>
              <a:ext cx="65846" cy="2993"/>
            </a:xfrm>
            <a:custGeom>
              <a:avLst/>
              <a:gdLst>
                <a:gd name="connsiteX0" fmla="*/ 0 w 65846"/>
                <a:gd name="connsiteY0" fmla="*/ 0 h 0"/>
                <a:gd name="connsiteX1" fmla="*/ 65846 w 6584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6">
                  <a:moveTo>
                    <a:pt x="0" y="0"/>
                  </a:moveTo>
                  <a:lnTo>
                    <a:pt x="65846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任意多边形: 形状 18"/>
            <p:cNvSpPr/>
            <p:nvPr/>
          </p:nvSpPr>
          <p:spPr>
            <a:xfrm>
              <a:off x="8354075" y="878566"/>
              <a:ext cx="65846" cy="2993"/>
            </a:xfrm>
            <a:custGeom>
              <a:avLst/>
              <a:gdLst>
                <a:gd name="connsiteX0" fmla="*/ 0 w 65846"/>
                <a:gd name="connsiteY0" fmla="*/ 0 h 0"/>
                <a:gd name="connsiteX1" fmla="*/ 65846 w 6584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6">
                  <a:moveTo>
                    <a:pt x="0" y="0"/>
                  </a:moveTo>
                  <a:lnTo>
                    <a:pt x="65846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任意多边形: 形状 19"/>
            <p:cNvSpPr/>
            <p:nvPr/>
          </p:nvSpPr>
          <p:spPr>
            <a:xfrm>
              <a:off x="8354075" y="908496"/>
              <a:ext cx="65846" cy="2993"/>
            </a:xfrm>
            <a:custGeom>
              <a:avLst/>
              <a:gdLst>
                <a:gd name="connsiteX0" fmla="*/ 0 w 65846"/>
                <a:gd name="connsiteY0" fmla="*/ 0 h 0"/>
                <a:gd name="connsiteX1" fmla="*/ 65846 w 6584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6">
                  <a:moveTo>
                    <a:pt x="0" y="0"/>
                  </a:moveTo>
                  <a:lnTo>
                    <a:pt x="65846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任意多边形: 形状 20"/>
            <p:cNvSpPr/>
            <p:nvPr/>
          </p:nvSpPr>
          <p:spPr>
            <a:xfrm>
              <a:off x="8354075" y="938426"/>
              <a:ext cx="65846" cy="2993"/>
            </a:xfrm>
            <a:custGeom>
              <a:avLst/>
              <a:gdLst>
                <a:gd name="connsiteX0" fmla="*/ 0 w 65846"/>
                <a:gd name="connsiteY0" fmla="*/ 0 h 0"/>
                <a:gd name="connsiteX1" fmla="*/ 65846 w 6584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6">
                  <a:moveTo>
                    <a:pt x="0" y="0"/>
                  </a:moveTo>
                  <a:lnTo>
                    <a:pt x="65846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任意多边形: 形状 21"/>
            <p:cNvSpPr/>
            <p:nvPr/>
          </p:nvSpPr>
          <p:spPr>
            <a:xfrm>
              <a:off x="8330131" y="848635"/>
              <a:ext cx="11972" cy="2993"/>
            </a:xfrm>
            <a:custGeom>
              <a:avLst/>
              <a:gdLst>
                <a:gd name="connsiteX0" fmla="*/ 11972 w 11972"/>
                <a:gd name="connsiteY0" fmla="*/ 0 h 0"/>
                <a:gd name="connsiteX1" fmla="*/ 0 w 119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2">
                  <a:moveTo>
                    <a:pt x="11972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任意多边形: 形状 22"/>
            <p:cNvSpPr/>
            <p:nvPr/>
          </p:nvSpPr>
          <p:spPr>
            <a:xfrm>
              <a:off x="8330131" y="878566"/>
              <a:ext cx="11972" cy="2993"/>
            </a:xfrm>
            <a:custGeom>
              <a:avLst/>
              <a:gdLst>
                <a:gd name="connsiteX0" fmla="*/ 11972 w 11972"/>
                <a:gd name="connsiteY0" fmla="*/ 0 h 0"/>
                <a:gd name="connsiteX1" fmla="*/ 0 w 119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2">
                  <a:moveTo>
                    <a:pt x="11972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任意多边形: 形状 23"/>
            <p:cNvSpPr/>
            <p:nvPr/>
          </p:nvSpPr>
          <p:spPr>
            <a:xfrm>
              <a:off x="8330131" y="908496"/>
              <a:ext cx="11972" cy="2993"/>
            </a:xfrm>
            <a:custGeom>
              <a:avLst/>
              <a:gdLst>
                <a:gd name="connsiteX0" fmla="*/ 11972 w 11972"/>
                <a:gd name="connsiteY0" fmla="*/ 0 h 0"/>
                <a:gd name="connsiteX1" fmla="*/ 0 w 119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2">
                  <a:moveTo>
                    <a:pt x="11972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任意多边形: 形状 24"/>
            <p:cNvSpPr/>
            <p:nvPr/>
          </p:nvSpPr>
          <p:spPr>
            <a:xfrm>
              <a:off x="8330131" y="938426"/>
              <a:ext cx="11972" cy="2993"/>
            </a:xfrm>
            <a:custGeom>
              <a:avLst/>
              <a:gdLst>
                <a:gd name="connsiteX0" fmla="*/ 11972 w 11972"/>
                <a:gd name="connsiteY0" fmla="*/ 0 h 0"/>
                <a:gd name="connsiteX1" fmla="*/ 0 w 119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2">
                  <a:moveTo>
                    <a:pt x="11972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任意多边形: 形状 25"/>
            <p:cNvSpPr/>
            <p:nvPr/>
          </p:nvSpPr>
          <p:spPr>
            <a:xfrm>
              <a:off x="8309180" y="800747"/>
              <a:ext cx="131693" cy="164616"/>
            </a:xfrm>
            <a:custGeom>
              <a:avLst/>
              <a:gdLst>
                <a:gd name="connsiteX0" fmla="*/ 38909 w 131692"/>
                <a:gd name="connsiteY0" fmla="*/ 0 h 164615"/>
                <a:gd name="connsiteX1" fmla="*/ 0 w 131692"/>
                <a:gd name="connsiteY1" fmla="*/ 0 h 164615"/>
                <a:gd name="connsiteX2" fmla="*/ 0 w 131692"/>
                <a:gd name="connsiteY2" fmla="*/ 164616 h 164615"/>
                <a:gd name="connsiteX3" fmla="*/ 131693 w 131692"/>
                <a:gd name="connsiteY3" fmla="*/ 164616 h 164615"/>
                <a:gd name="connsiteX4" fmla="*/ 131693 w 131692"/>
                <a:gd name="connsiteY4" fmla="*/ 0 h 164615"/>
                <a:gd name="connsiteX5" fmla="*/ 92783 w 131692"/>
                <a:gd name="connsiteY5" fmla="*/ 0 h 16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692" h="164615">
                  <a:moveTo>
                    <a:pt x="38909" y="0"/>
                  </a:moveTo>
                  <a:lnTo>
                    <a:pt x="0" y="0"/>
                  </a:lnTo>
                  <a:lnTo>
                    <a:pt x="0" y="164616"/>
                  </a:lnTo>
                  <a:lnTo>
                    <a:pt x="131693" y="164616"/>
                  </a:lnTo>
                  <a:lnTo>
                    <a:pt x="131693" y="0"/>
                  </a:lnTo>
                  <a:lnTo>
                    <a:pt x="92783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任意多边形: 形状 26"/>
            <p:cNvSpPr/>
            <p:nvPr/>
          </p:nvSpPr>
          <p:spPr>
            <a:xfrm>
              <a:off x="8345096" y="779796"/>
              <a:ext cx="59860" cy="35916"/>
            </a:xfrm>
            <a:custGeom>
              <a:avLst/>
              <a:gdLst>
                <a:gd name="connsiteX0" fmla="*/ 41902 w 59860"/>
                <a:gd name="connsiteY0" fmla="*/ 11972 h 35916"/>
                <a:gd name="connsiteX1" fmla="*/ 41902 w 59860"/>
                <a:gd name="connsiteY1" fmla="*/ 0 h 35916"/>
                <a:gd name="connsiteX2" fmla="*/ 17958 w 59860"/>
                <a:gd name="connsiteY2" fmla="*/ 0 h 35916"/>
                <a:gd name="connsiteX3" fmla="*/ 17958 w 59860"/>
                <a:gd name="connsiteY3" fmla="*/ 11972 h 35916"/>
                <a:gd name="connsiteX4" fmla="*/ 5986 w 59860"/>
                <a:gd name="connsiteY4" fmla="*/ 11972 h 35916"/>
                <a:gd name="connsiteX5" fmla="*/ 0 w 59860"/>
                <a:gd name="connsiteY5" fmla="*/ 35916 h 35916"/>
                <a:gd name="connsiteX6" fmla="*/ 59860 w 59860"/>
                <a:gd name="connsiteY6" fmla="*/ 35916 h 35916"/>
                <a:gd name="connsiteX7" fmla="*/ 53874 w 59860"/>
                <a:gd name="connsiteY7" fmla="*/ 11972 h 3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60" h="35916">
                  <a:moveTo>
                    <a:pt x="41902" y="11972"/>
                  </a:moveTo>
                  <a:lnTo>
                    <a:pt x="41902" y="0"/>
                  </a:lnTo>
                  <a:lnTo>
                    <a:pt x="17958" y="0"/>
                  </a:lnTo>
                  <a:lnTo>
                    <a:pt x="17958" y="11972"/>
                  </a:lnTo>
                  <a:lnTo>
                    <a:pt x="5986" y="11972"/>
                  </a:lnTo>
                  <a:lnTo>
                    <a:pt x="0" y="35916"/>
                  </a:lnTo>
                  <a:lnTo>
                    <a:pt x="59860" y="35916"/>
                  </a:lnTo>
                  <a:lnTo>
                    <a:pt x="53874" y="119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0" name="文本框 27"/>
          <p:cNvSpPr txBox="1"/>
          <p:nvPr/>
        </p:nvSpPr>
        <p:spPr>
          <a:xfrm>
            <a:off x="1641545" y="3027801"/>
            <a:ext cx="63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" pitchFamily="2" charset="0"/>
              </a:rPr>
              <a:t>01</a:t>
            </a:r>
            <a:endParaRPr lang="en-U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" pitchFamily="2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817665" y="2014273"/>
            <a:ext cx="1649642" cy="1649642"/>
            <a:chOff x="1355538" y="2143847"/>
            <a:chExt cx="2078905" cy="20789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9" name="泪滴形 128"/>
            <p:cNvSpPr/>
            <p:nvPr/>
          </p:nvSpPr>
          <p:spPr>
            <a:xfrm rot="2700000">
              <a:off x="1355538" y="2143847"/>
              <a:ext cx="2078905" cy="2078905"/>
            </a:xfrm>
            <a:prstGeom prst="teardrop">
              <a:avLst/>
            </a:pr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1508525" y="2283299"/>
              <a:ext cx="1800000" cy="1800000"/>
              <a:chOff x="1508525" y="2283299"/>
              <a:chExt cx="1800000" cy="1800000"/>
            </a:xfrm>
            <a:grpFill/>
          </p:grpSpPr>
          <p:sp>
            <p:nvSpPr>
              <p:cNvPr id="131" name="椭圆 130"/>
              <p:cNvSpPr/>
              <p:nvPr/>
            </p:nvSpPr>
            <p:spPr>
              <a:xfrm>
                <a:off x="1508525" y="2283299"/>
                <a:ext cx="1800000" cy="1800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81000" dist="127000" dir="5400000" algn="t" rotWithShape="0">
                  <a:srgbClr val="2B81BB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1834044" y="2543701"/>
                <a:ext cx="1127334" cy="956924"/>
                <a:chOff x="8911591" y="2481022"/>
                <a:chExt cx="378583" cy="321355"/>
              </a:xfrm>
              <a:grpFill/>
            </p:grpSpPr>
            <p:sp>
              <p:nvSpPr>
                <p:cNvPr id="134" name="椭圆 133"/>
                <p:cNvSpPr/>
                <p:nvPr/>
              </p:nvSpPr>
              <p:spPr>
                <a:xfrm>
                  <a:off x="9037203" y="2481022"/>
                  <a:ext cx="17999" cy="1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9242506" y="2643217"/>
                  <a:ext cx="18000" cy="18000"/>
                </a:xfrm>
                <a:prstGeom prst="ellipse">
                  <a:avLst/>
                </a:prstGeom>
                <a:grpFill/>
                <a:ln w="381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6" name="星形: 四角 59"/>
                <p:cNvSpPr/>
                <p:nvPr/>
              </p:nvSpPr>
              <p:spPr>
                <a:xfrm>
                  <a:off x="8911591" y="2535685"/>
                  <a:ext cx="72000" cy="72000"/>
                </a:xfrm>
                <a:prstGeom prst="star4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9254173" y="2766377"/>
                  <a:ext cx="36001" cy="36000"/>
                  <a:chOff x="9055560" y="2416321"/>
                  <a:chExt cx="36001" cy="36000"/>
                </a:xfrm>
                <a:grpFill/>
              </p:grpSpPr>
              <p:sp>
                <p:nvSpPr>
                  <p:cNvPr id="138" name="矩形: 圆角 61"/>
                  <p:cNvSpPr/>
                  <p:nvPr/>
                </p:nvSpPr>
                <p:spPr>
                  <a:xfrm rot="2700000">
                    <a:off x="9055436" y="2430721"/>
                    <a:ext cx="36000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矩形: 圆角 62"/>
                  <p:cNvSpPr/>
                  <p:nvPr/>
                </p:nvSpPr>
                <p:spPr>
                  <a:xfrm rot="18900000" flipH="1">
                    <a:off x="9055560" y="2430742"/>
                    <a:ext cx="36001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33" name="文本框 46"/>
              <p:cNvSpPr txBox="1"/>
              <p:nvPr/>
            </p:nvSpPr>
            <p:spPr>
              <a:xfrm>
                <a:off x="2016359" y="3421111"/>
                <a:ext cx="797560" cy="5817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Roboto Light" pitchFamily="2" charset="0"/>
                    <a:ea typeface="Roboto Light" pitchFamily="2" charset="0"/>
                    <a:cs typeface="Roboto" pitchFamily="2" charset="0"/>
                  </a:rPr>
                  <a:t>02</a:t>
                </a:r>
                <a:endParaRPr lang="en-US" sz="240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Roboto" pitchFamily="2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518156" y="2014273"/>
            <a:ext cx="1649642" cy="1649642"/>
            <a:chOff x="1355538" y="2143847"/>
            <a:chExt cx="2078905" cy="20789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8" name="泪滴形 117"/>
            <p:cNvSpPr/>
            <p:nvPr/>
          </p:nvSpPr>
          <p:spPr>
            <a:xfrm rot="2700000">
              <a:off x="1355538" y="2143847"/>
              <a:ext cx="2078905" cy="2078905"/>
            </a:xfrm>
            <a:prstGeom prst="teardrop">
              <a:avLst/>
            </a:pr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1508525" y="2283299"/>
              <a:ext cx="1800000" cy="1800000"/>
              <a:chOff x="1508525" y="2283299"/>
              <a:chExt cx="1800000" cy="1800000"/>
            </a:xfrm>
            <a:grpFill/>
          </p:grpSpPr>
          <p:sp>
            <p:nvSpPr>
              <p:cNvPr id="120" name="椭圆 119"/>
              <p:cNvSpPr/>
              <p:nvPr/>
            </p:nvSpPr>
            <p:spPr>
              <a:xfrm>
                <a:off x="1508525" y="2283299"/>
                <a:ext cx="1800000" cy="1800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81000" dist="127000" dir="5400000" algn="t" rotWithShape="0">
                  <a:srgbClr val="2B81BB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21" name="组合 120"/>
              <p:cNvGrpSpPr/>
              <p:nvPr/>
            </p:nvGrpSpPr>
            <p:grpSpPr>
              <a:xfrm>
                <a:off x="1834044" y="2543701"/>
                <a:ext cx="1127334" cy="956924"/>
                <a:chOff x="8911591" y="2481022"/>
                <a:chExt cx="378583" cy="321355"/>
              </a:xfrm>
              <a:grpFill/>
            </p:grpSpPr>
            <p:sp>
              <p:nvSpPr>
                <p:cNvPr id="123" name="椭圆 122"/>
                <p:cNvSpPr/>
                <p:nvPr/>
              </p:nvSpPr>
              <p:spPr>
                <a:xfrm>
                  <a:off x="9037203" y="2481022"/>
                  <a:ext cx="17999" cy="1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9242506" y="2643217"/>
                  <a:ext cx="18000" cy="18000"/>
                </a:xfrm>
                <a:prstGeom prst="ellipse">
                  <a:avLst/>
                </a:prstGeom>
                <a:grpFill/>
                <a:ln w="381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5" name="星形: 四角 82"/>
                <p:cNvSpPr/>
                <p:nvPr/>
              </p:nvSpPr>
              <p:spPr>
                <a:xfrm>
                  <a:off x="8911591" y="2535685"/>
                  <a:ext cx="72000" cy="72000"/>
                </a:xfrm>
                <a:prstGeom prst="star4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26" name="组合 125"/>
                <p:cNvGrpSpPr/>
                <p:nvPr/>
              </p:nvGrpSpPr>
              <p:grpSpPr>
                <a:xfrm>
                  <a:off x="9254173" y="2766377"/>
                  <a:ext cx="36001" cy="36000"/>
                  <a:chOff x="9055560" y="2416321"/>
                  <a:chExt cx="36001" cy="36000"/>
                </a:xfrm>
                <a:grpFill/>
              </p:grpSpPr>
              <p:sp>
                <p:nvSpPr>
                  <p:cNvPr id="127" name="矩形: 圆角 84"/>
                  <p:cNvSpPr/>
                  <p:nvPr/>
                </p:nvSpPr>
                <p:spPr>
                  <a:xfrm rot="2700000">
                    <a:off x="9055436" y="2430721"/>
                    <a:ext cx="36000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: 圆角 85"/>
                  <p:cNvSpPr/>
                  <p:nvPr/>
                </p:nvSpPr>
                <p:spPr>
                  <a:xfrm rot="18900000" flipH="1">
                    <a:off x="9055560" y="2430742"/>
                    <a:ext cx="36001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22" name="文本框 69"/>
              <p:cNvSpPr txBox="1"/>
              <p:nvPr/>
            </p:nvSpPr>
            <p:spPr>
              <a:xfrm>
                <a:off x="2016359" y="3421111"/>
                <a:ext cx="797560" cy="5817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Roboto Light" pitchFamily="2" charset="0"/>
                    <a:ea typeface="Roboto Light" pitchFamily="2" charset="0"/>
                    <a:cs typeface="Roboto" pitchFamily="2" charset="0"/>
                  </a:rPr>
                  <a:t>03</a:t>
                </a:r>
                <a:endParaRPr lang="en-US" sz="240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Roboto" pitchFamily="2" charset="0"/>
                </a:endParaRPr>
              </a:p>
            </p:txBody>
          </p:sp>
        </p:grpSp>
      </p:grpSp>
      <p:grpSp>
        <p:nvGrpSpPr>
          <p:cNvPr id="93" name="图形 31"/>
          <p:cNvGrpSpPr/>
          <p:nvPr/>
        </p:nvGrpSpPr>
        <p:grpSpPr>
          <a:xfrm>
            <a:off x="4404776" y="2556442"/>
            <a:ext cx="446998" cy="446997"/>
            <a:chOff x="7998890" y="3894117"/>
            <a:chExt cx="311296" cy="311296"/>
          </a:xfrm>
        </p:grpSpPr>
        <p:sp>
          <p:nvSpPr>
            <p:cNvPr id="116" name="任意多边形: 形状 195"/>
            <p:cNvSpPr/>
            <p:nvPr/>
          </p:nvSpPr>
          <p:spPr>
            <a:xfrm>
              <a:off x="7998890" y="3894119"/>
              <a:ext cx="311296" cy="200838"/>
            </a:xfrm>
            <a:custGeom>
              <a:avLst/>
              <a:gdLst>
                <a:gd name="connsiteX0" fmla="*/ 0 w 311296"/>
                <a:gd name="connsiteY0" fmla="*/ 145606 h 200836"/>
                <a:gd name="connsiteX1" fmla="*/ 311296 w 311296"/>
                <a:gd name="connsiteY1" fmla="*/ 0 h 200836"/>
                <a:gd name="connsiteX2" fmla="*/ 110460 w 311296"/>
                <a:gd name="connsiteY2" fmla="*/ 200836 h 20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296" h="200836">
                  <a:moveTo>
                    <a:pt x="0" y="145606"/>
                  </a:moveTo>
                  <a:lnTo>
                    <a:pt x="311296" y="0"/>
                  </a:lnTo>
                  <a:lnTo>
                    <a:pt x="110460" y="200836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beve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任意多边形: 形状 196"/>
            <p:cNvSpPr/>
            <p:nvPr/>
          </p:nvSpPr>
          <p:spPr>
            <a:xfrm>
              <a:off x="8109347" y="3894117"/>
              <a:ext cx="200836" cy="311296"/>
            </a:xfrm>
            <a:custGeom>
              <a:avLst/>
              <a:gdLst>
                <a:gd name="connsiteX0" fmla="*/ 55230 w 200836"/>
                <a:gd name="connsiteY0" fmla="*/ 311296 h 311296"/>
                <a:gd name="connsiteX1" fmla="*/ 200836 w 200836"/>
                <a:gd name="connsiteY1" fmla="*/ 0 h 311296"/>
                <a:gd name="connsiteX2" fmla="*/ 0 w 200836"/>
                <a:gd name="connsiteY2" fmla="*/ 200836 h 3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836" h="311296">
                  <a:moveTo>
                    <a:pt x="55230" y="311296"/>
                  </a:moveTo>
                  <a:lnTo>
                    <a:pt x="200836" y="0"/>
                  </a:lnTo>
                  <a:lnTo>
                    <a:pt x="0" y="200836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beve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94" name="图形 117"/>
          <p:cNvGrpSpPr/>
          <p:nvPr/>
        </p:nvGrpSpPr>
        <p:grpSpPr>
          <a:xfrm>
            <a:off x="7183943" y="2526467"/>
            <a:ext cx="318044" cy="469495"/>
            <a:chOff x="8057774" y="5276641"/>
            <a:chExt cx="215934" cy="318761"/>
          </a:xfrm>
        </p:grpSpPr>
        <p:sp>
          <p:nvSpPr>
            <p:cNvPr id="109" name="任意多边形: 形状 198"/>
            <p:cNvSpPr/>
            <p:nvPr/>
          </p:nvSpPr>
          <p:spPr>
            <a:xfrm>
              <a:off x="8057774" y="5276641"/>
              <a:ext cx="215934" cy="226217"/>
            </a:xfrm>
            <a:custGeom>
              <a:avLst/>
              <a:gdLst>
                <a:gd name="connsiteX0" fmla="*/ 51413 w 215934"/>
                <a:gd name="connsiteY0" fmla="*/ 200511 h 226217"/>
                <a:gd name="connsiteX1" fmla="*/ 51413 w 215934"/>
                <a:gd name="connsiteY1" fmla="*/ 226217 h 226217"/>
                <a:gd name="connsiteX2" fmla="*/ 164522 w 215934"/>
                <a:gd name="connsiteY2" fmla="*/ 226217 h 226217"/>
                <a:gd name="connsiteX3" fmla="*/ 164527 w 215934"/>
                <a:gd name="connsiteY3" fmla="*/ 199960 h 226217"/>
                <a:gd name="connsiteX4" fmla="*/ 215934 w 215934"/>
                <a:gd name="connsiteY4" fmla="*/ 107967 h 226217"/>
                <a:gd name="connsiteX5" fmla="*/ 107967 w 215934"/>
                <a:gd name="connsiteY5" fmla="*/ 0 h 226217"/>
                <a:gd name="connsiteX6" fmla="*/ 0 w 215934"/>
                <a:gd name="connsiteY6" fmla="*/ 107967 h 226217"/>
                <a:gd name="connsiteX7" fmla="*/ 51413 w 215934"/>
                <a:gd name="connsiteY7" fmla="*/ 200511 h 2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934" h="226217">
                  <a:moveTo>
                    <a:pt x="51413" y="200511"/>
                  </a:moveTo>
                  <a:lnTo>
                    <a:pt x="51413" y="226217"/>
                  </a:lnTo>
                  <a:lnTo>
                    <a:pt x="164522" y="226217"/>
                  </a:lnTo>
                  <a:lnTo>
                    <a:pt x="164527" y="199960"/>
                  </a:lnTo>
                  <a:cubicBezTo>
                    <a:pt x="195369" y="180948"/>
                    <a:pt x="215934" y="146856"/>
                    <a:pt x="215934" y="107967"/>
                  </a:cubicBezTo>
                  <a:cubicBezTo>
                    <a:pt x="215934" y="48338"/>
                    <a:pt x="167596" y="0"/>
                    <a:pt x="107967" y="0"/>
                  </a:cubicBezTo>
                  <a:cubicBezTo>
                    <a:pt x="48338" y="0"/>
                    <a:pt x="0" y="48338"/>
                    <a:pt x="0" y="107967"/>
                  </a:cubicBezTo>
                  <a:cubicBezTo>
                    <a:pt x="0" y="146861"/>
                    <a:pt x="20555" y="181508"/>
                    <a:pt x="51413" y="200511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任意多边形: 形状 199"/>
            <p:cNvSpPr/>
            <p:nvPr/>
          </p:nvSpPr>
          <p:spPr>
            <a:xfrm>
              <a:off x="8129752" y="5400032"/>
              <a:ext cx="15424" cy="102826"/>
            </a:xfrm>
            <a:custGeom>
              <a:avLst/>
              <a:gdLst>
                <a:gd name="connsiteX0" fmla="*/ 15424 w 15423"/>
                <a:gd name="connsiteY0" fmla="*/ 102826 h 102825"/>
                <a:gd name="connsiteX1" fmla="*/ 0 w 15423"/>
                <a:gd name="connsiteY1" fmla="*/ 0 h 1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3" h="102825">
                  <a:moveTo>
                    <a:pt x="15424" y="10282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任意多边形: 形状 200"/>
            <p:cNvSpPr/>
            <p:nvPr/>
          </p:nvSpPr>
          <p:spPr>
            <a:xfrm>
              <a:off x="8186307" y="5400032"/>
              <a:ext cx="15424" cy="102826"/>
            </a:xfrm>
            <a:custGeom>
              <a:avLst/>
              <a:gdLst>
                <a:gd name="connsiteX0" fmla="*/ 0 w 15423"/>
                <a:gd name="connsiteY0" fmla="*/ 102826 h 102825"/>
                <a:gd name="connsiteX1" fmla="*/ 15424 w 15423"/>
                <a:gd name="connsiteY1" fmla="*/ 0 h 1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3" h="102825">
                  <a:moveTo>
                    <a:pt x="0" y="102826"/>
                  </a:moveTo>
                  <a:lnTo>
                    <a:pt x="15424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任意多边形: 形状 201"/>
            <p:cNvSpPr/>
            <p:nvPr/>
          </p:nvSpPr>
          <p:spPr>
            <a:xfrm>
              <a:off x="8129752" y="5405174"/>
              <a:ext cx="71978" cy="15424"/>
            </a:xfrm>
            <a:custGeom>
              <a:avLst/>
              <a:gdLst>
                <a:gd name="connsiteX0" fmla="*/ 0 w 71978"/>
                <a:gd name="connsiteY0" fmla="*/ 0 h 15423"/>
                <a:gd name="connsiteX1" fmla="*/ 20565 w 71978"/>
                <a:gd name="connsiteY1" fmla="*/ 15424 h 15423"/>
                <a:gd name="connsiteX2" fmla="*/ 35989 w 71978"/>
                <a:gd name="connsiteY2" fmla="*/ 0 h 15423"/>
                <a:gd name="connsiteX3" fmla="*/ 51413 w 71978"/>
                <a:gd name="connsiteY3" fmla="*/ 15424 h 15423"/>
                <a:gd name="connsiteX4" fmla="*/ 71978 w 71978"/>
                <a:gd name="connsiteY4" fmla="*/ 0 h 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78" h="15423">
                  <a:moveTo>
                    <a:pt x="0" y="0"/>
                  </a:moveTo>
                  <a:lnTo>
                    <a:pt x="20565" y="15424"/>
                  </a:lnTo>
                  <a:lnTo>
                    <a:pt x="35989" y="0"/>
                  </a:lnTo>
                  <a:lnTo>
                    <a:pt x="51413" y="15424"/>
                  </a:lnTo>
                  <a:lnTo>
                    <a:pt x="71978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任意多边形: 形状 202"/>
            <p:cNvSpPr/>
            <p:nvPr/>
          </p:nvSpPr>
          <p:spPr>
            <a:xfrm>
              <a:off x="8109187" y="5502858"/>
              <a:ext cx="113109" cy="30848"/>
            </a:xfrm>
            <a:custGeom>
              <a:avLst/>
              <a:gdLst>
                <a:gd name="connsiteX0" fmla="*/ 0 w 113108"/>
                <a:gd name="connsiteY0" fmla="*/ 0 h 30847"/>
                <a:gd name="connsiteX1" fmla="*/ 113109 w 113108"/>
                <a:gd name="connsiteY1" fmla="*/ 0 h 30847"/>
                <a:gd name="connsiteX2" fmla="*/ 113109 w 113108"/>
                <a:gd name="connsiteY2" fmla="*/ 30848 h 30847"/>
                <a:gd name="connsiteX3" fmla="*/ 0 w 113108"/>
                <a:gd name="connsiteY3" fmla="*/ 30848 h 3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08" h="30847">
                  <a:moveTo>
                    <a:pt x="0" y="0"/>
                  </a:moveTo>
                  <a:lnTo>
                    <a:pt x="113109" y="0"/>
                  </a:lnTo>
                  <a:lnTo>
                    <a:pt x="113109" y="30848"/>
                  </a:lnTo>
                  <a:lnTo>
                    <a:pt x="0" y="30848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任意多边形: 形状 203"/>
            <p:cNvSpPr/>
            <p:nvPr/>
          </p:nvSpPr>
          <p:spPr>
            <a:xfrm>
              <a:off x="8119470" y="5533706"/>
              <a:ext cx="92543" cy="30848"/>
            </a:xfrm>
            <a:custGeom>
              <a:avLst/>
              <a:gdLst>
                <a:gd name="connsiteX0" fmla="*/ 0 w 92543"/>
                <a:gd name="connsiteY0" fmla="*/ 0 h 30847"/>
                <a:gd name="connsiteX1" fmla="*/ 92543 w 92543"/>
                <a:gd name="connsiteY1" fmla="*/ 0 h 30847"/>
                <a:gd name="connsiteX2" fmla="*/ 92543 w 92543"/>
                <a:gd name="connsiteY2" fmla="*/ 30848 h 30847"/>
                <a:gd name="connsiteX3" fmla="*/ 0 w 92543"/>
                <a:gd name="connsiteY3" fmla="*/ 30848 h 3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43" h="30847">
                  <a:moveTo>
                    <a:pt x="0" y="0"/>
                  </a:moveTo>
                  <a:lnTo>
                    <a:pt x="92543" y="0"/>
                  </a:lnTo>
                  <a:lnTo>
                    <a:pt x="92543" y="30848"/>
                  </a:lnTo>
                  <a:lnTo>
                    <a:pt x="0" y="30848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任意多边形: 形状 204"/>
            <p:cNvSpPr/>
            <p:nvPr/>
          </p:nvSpPr>
          <p:spPr>
            <a:xfrm>
              <a:off x="8129752" y="5564554"/>
              <a:ext cx="71978" cy="30848"/>
            </a:xfrm>
            <a:custGeom>
              <a:avLst/>
              <a:gdLst>
                <a:gd name="connsiteX0" fmla="*/ 0 w 71978"/>
                <a:gd name="connsiteY0" fmla="*/ 0 h 30847"/>
                <a:gd name="connsiteX1" fmla="*/ 71978 w 71978"/>
                <a:gd name="connsiteY1" fmla="*/ 0 h 30847"/>
                <a:gd name="connsiteX2" fmla="*/ 71978 w 71978"/>
                <a:gd name="connsiteY2" fmla="*/ 30848 h 30847"/>
                <a:gd name="connsiteX3" fmla="*/ 0 w 71978"/>
                <a:gd name="connsiteY3" fmla="*/ 30848 h 3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78" h="30847">
                  <a:moveTo>
                    <a:pt x="0" y="0"/>
                  </a:moveTo>
                  <a:lnTo>
                    <a:pt x="71978" y="0"/>
                  </a:lnTo>
                  <a:lnTo>
                    <a:pt x="71978" y="30848"/>
                  </a:lnTo>
                  <a:lnTo>
                    <a:pt x="0" y="30848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218647" y="2014273"/>
            <a:ext cx="1649642" cy="1649642"/>
            <a:chOff x="9147642" y="2225403"/>
            <a:chExt cx="1649642" cy="1649642"/>
          </a:xfrm>
          <a:solidFill>
            <a:srgbClr val="19B59C"/>
          </a:solidFill>
        </p:grpSpPr>
        <p:sp>
          <p:nvSpPr>
            <p:cNvPr id="96" name="泪滴形 95"/>
            <p:cNvSpPr/>
            <p:nvPr/>
          </p:nvSpPr>
          <p:spPr>
            <a:xfrm rot="2700000">
              <a:off x="9147642" y="2225403"/>
              <a:ext cx="1649642" cy="16496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9278149" y="2341273"/>
              <a:ext cx="1429200" cy="1429200"/>
              <a:chOff x="9278149" y="2341273"/>
              <a:chExt cx="1429200" cy="1429200"/>
            </a:xfrm>
            <a:grpFill/>
          </p:grpSpPr>
          <p:grpSp>
            <p:nvGrpSpPr>
              <p:cNvPr id="98" name="组合 97"/>
              <p:cNvGrpSpPr/>
              <p:nvPr/>
            </p:nvGrpSpPr>
            <p:grpSpPr>
              <a:xfrm>
                <a:off x="9278149" y="2341273"/>
                <a:ext cx="1429200" cy="1429200"/>
                <a:chOff x="2927560" y="2081721"/>
                <a:chExt cx="604482" cy="604482"/>
              </a:xfrm>
              <a:grpFill/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2927560" y="2081721"/>
                  <a:ext cx="604482" cy="60448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228600" dist="76200" dir="5400000" algn="t" rotWithShape="0">
                    <a:srgbClr val="2B81BB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3158523" y="2208898"/>
                  <a:ext cx="18000" cy="1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7" name="星形: 四角 115"/>
                <p:cNvSpPr/>
                <p:nvPr/>
              </p:nvSpPr>
              <p:spPr>
                <a:xfrm>
                  <a:off x="3011839" y="2260222"/>
                  <a:ext cx="72000" cy="72000"/>
                </a:xfrm>
                <a:prstGeom prst="star4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8" name="图形 300"/>
                <p:cNvSpPr/>
                <p:nvPr/>
              </p:nvSpPr>
              <p:spPr>
                <a:xfrm>
                  <a:off x="3108707" y="2249163"/>
                  <a:ext cx="233451" cy="237342"/>
                </a:xfrm>
                <a:custGeom>
                  <a:avLst/>
                  <a:gdLst>
                    <a:gd name="connsiteX0" fmla="*/ 285750 w 571500"/>
                    <a:gd name="connsiteY0" fmla="*/ 438150 h 581025"/>
                    <a:gd name="connsiteX1" fmla="*/ 95250 w 571500"/>
                    <a:gd name="connsiteY1" fmla="*/ 581025 h 581025"/>
                    <a:gd name="connsiteX2" fmla="*/ 171450 w 571500"/>
                    <a:gd name="connsiteY2" fmla="*/ 352425 h 581025"/>
                    <a:gd name="connsiteX3" fmla="*/ 0 w 571500"/>
                    <a:gd name="connsiteY3" fmla="*/ 219075 h 581025"/>
                    <a:gd name="connsiteX4" fmla="*/ 209550 w 571500"/>
                    <a:gd name="connsiteY4" fmla="*/ 219075 h 581025"/>
                    <a:gd name="connsiteX5" fmla="*/ 285750 w 571500"/>
                    <a:gd name="connsiteY5" fmla="*/ 0 h 581025"/>
                    <a:gd name="connsiteX6" fmla="*/ 361950 w 571500"/>
                    <a:gd name="connsiteY6" fmla="*/ 219075 h 581025"/>
                    <a:gd name="connsiteX7" fmla="*/ 571500 w 571500"/>
                    <a:gd name="connsiteY7" fmla="*/ 219075 h 581025"/>
                    <a:gd name="connsiteX8" fmla="*/ 400050 w 571500"/>
                    <a:gd name="connsiteY8" fmla="*/ 352425 h 581025"/>
                    <a:gd name="connsiteX9" fmla="*/ 476250 w 571500"/>
                    <a:gd name="connsiteY9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500" h="581025">
                      <a:moveTo>
                        <a:pt x="285750" y="438150"/>
                      </a:moveTo>
                      <a:lnTo>
                        <a:pt x="95250" y="581025"/>
                      </a:lnTo>
                      <a:lnTo>
                        <a:pt x="171450" y="352425"/>
                      </a:lnTo>
                      <a:lnTo>
                        <a:pt x="0" y="219075"/>
                      </a:lnTo>
                      <a:lnTo>
                        <a:pt x="209550" y="219075"/>
                      </a:lnTo>
                      <a:lnTo>
                        <a:pt x="285750" y="0"/>
                      </a:lnTo>
                      <a:lnTo>
                        <a:pt x="361950" y="219075"/>
                      </a:lnTo>
                      <a:lnTo>
                        <a:pt x="571500" y="219075"/>
                      </a:lnTo>
                      <a:lnTo>
                        <a:pt x="400050" y="352425"/>
                      </a:lnTo>
                      <a:lnTo>
                        <a:pt x="476250" y="581025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99" name="组合 98"/>
              <p:cNvGrpSpPr/>
              <p:nvPr/>
            </p:nvGrpSpPr>
            <p:grpSpPr>
              <a:xfrm>
                <a:off x="10368297" y="2959483"/>
                <a:ext cx="114832" cy="342487"/>
                <a:chOff x="9241576" y="2657433"/>
                <a:chExt cx="48598" cy="144944"/>
              </a:xfrm>
              <a:grpFill/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9241576" y="2657433"/>
                  <a:ext cx="18000" cy="18000"/>
                </a:xfrm>
                <a:prstGeom prst="ellipse">
                  <a:avLst/>
                </a:prstGeom>
                <a:grpFill/>
                <a:ln w="381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9254173" y="2766377"/>
                  <a:ext cx="36001" cy="36000"/>
                  <a:chOff x="9055560" y="2416321"/>
                  <a:chExt cx="36001" cy="36000"/>
                </a:xfrm>
                <a:grpFill/>
              </p:grpSpPr>
              <p:sp>
                <p:nvSpPr>
                  <p:cNvPr id="103" name="矩形: 圆角 153"/>
                  <p:cNvSpPr/>
                  <p:nvPr/>
                </p:nvSpPr>
                <p:spPr>
                  <a:xfrm rot="2700000">
                    <a:off x="9055436" y="2430721"/>
                    <a:ext cx="36000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矩形: 圆角 154"/>
                  <p:cNvSpPr/>
                  <p:nvPr/>
                </p:nvSpPr>
                <p:spPr>
                  <a:xfrm rot="18900000" flipH="1">
                    <a:off x="9055560" y="2430742"/>
                    <a:ext cx="36001" cy="72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00" name="文本框 138"/>
              <p:cNvSpPr txBox="1"/>
              <p:nvPr/>
            </p:nvSpPr>
            <p:spPr>
              <a:xfrm>
                <a:off x="9672012" y="3238930"/>
                <a:ext cx="632876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Roboto Light" pitchFamily="2" charset="0"/>
                    <a:ea typeface="Roboto Light" pitchFamily="2" charset="0"/>
                    <a:cs typeface="Roboto" pitchFamily="2" charset="0"/>
                  </a:rPr>
                  <a:t>04</a:t>
                </a:r>
                <a:endParaRPr lang="en-US" sz="240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Roboto" pitchFamily="2" charset="0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980367" y="3950255"/>
            <a:ext cx="2313298" cy="1560788"/>
            <a:chOff x="4604769" y="2309048"/>
            <a:chExt cx="2313298" cy="1560788"/>
          </a:xfrm>
        </p:grpSpPr>
        <p:sp>
          <p:nvSpPr>
            <p:cNvPr id="15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59" name="íšḻíḍé"/>
            <p:cNvSpPr txBox="1"/>
            <p:nvPr/>
          </p:nvSpPr>
          <p:spPr>
            <a:xfrm>
              <a:off x="4604769" y="2960907"/>
              <a:ext cx="2313298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835638" y="3987536"/>
            <a:ext cx="2313298" cy="1560788"/>
            <a:chOff x="4604769" y="2309048"/>
            <a:chExt cx="2313298" cy="1560788"/>
          </a:xfrm>
        </p:grpSpPr>
        <p:sp>
          <p:nvSpPr>
            <p:cNvPr id="16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6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63" name="íšḻíḍé"/>
            <p:cNvSpPr txBox="1"/>
            <p:nvPr/>
          </p:nvSpPr>
          <p:spPr>
            <a:xfrm>
              <a:off x="4604769" y="2960907"/>
              <a:ext cx="2313298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629027" y="3987536"/>
            <a:ext cx="2313298" cy="1560788"/>
            <a:chOff x="4604769" y="2309048"/>
            <a:chExt cx="2313298" cy="1560788"/>
          </a:xfrm>
        </p:grpSpPr>
        <p:sp>
          <p:nvSpPr>
            <p:cNvPr id="16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6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67" name="íšḻíḍé"/>
            <p:cNvSpPr txBox="1"/>
            <p:nvPr/>
          </p:nvSpPr>
          <p:spPr>
            <a:xfrm>
              <a:off x="4604769" y="2960907"/>
              <a:ext cx="2313298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9282653" y="3979858"/>
            <a:ext cx="2313298" cy="1560788"/>
            <a:chOff x="4604769" y="2309048"/>
            <a:chExt cx="2313298" cy="1560788"/>
          </a:xfrm>
        </p:grpSpPr>
        <p:sp>
          <p:nvSpPr>
            <p:cNvPr id="16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7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71" name="íšḻíḍé"/>
            <p:cNvSpPr txBox="1"/>
            <p:nvPr/>
          </p:nvSpPr>
          <p:spPr>
            <a:xfrm>
              <a:off x="4604769" y="2960907"/>
              <a:ext cx="2313298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173" name="任意多边形 17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4" name="图片 1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02192" y="1260780"/>
            <a:ext cx="4223227" cy="4336441"/>
            <a:chOff x="4037006" y="1564107"/>
            <a:chExt cx="4223227" cy="4336441"/>
          </a:xfrm>
        </p:grpSpPr>
        <p:sp>
          <p:nvSpPr>
            <p:cNvPr id="53" name="任意多边形: 形状 8"/>
            <p:cNvSpPr/>
            <p:nvPr/>
          </p:nvSpPr>
          <p:spPr>
            <a:xfrm rot="5400000">
              <a:off x="3077929" y="2682759"/>
              <a:ext cx="4176866" cy="2258712"/>
            </a:xfrm>
            <a:custGeom>
              <a:avLst/>
              <a:gdLst>
                <a:gd name="connsiteX0" fmla="*/ 0 w 4446064"/>
                <a:gd name="connsiteY0" fmla="*/ 570406 h 2404286"/>
                <a:gd name="connsiteX1" fmla="*/ 359290 w 4446064"/>
                <a:gd name="connsiteY1" fmla="*/ 570406 h 2404286"/>
                <a:gd name="connsiteX2" fmla="*/ 362045 w 4446064"/>
                <a:gd name="connsiteY2" fmla="*/ 588458 h 2404286"/>
                <a:gd name="connsiteX3" fmla="*/ 2153713 w 4446064"/>
                <a:gd name="connsiteY3" fmla="*/ 2048709 h 2404286"/>
                <a:gd name="connsiteX4" fmla="*/ 3945381 w 4446064"/>
                <a:gd name="connsiteY4" fmla="*/ 588458 h 2404286"/>
                <a:gd name="connsiteX5" fmla="*/ 3948136 w 4446064"/>
                <a:gd name="connsiteY5" fmla="*/ 570406 h 2404286"/>
                <a:gd name="connsiteX6" fmla="*/ 3784392 w 4446064"/>
                <a:gd name="connsiteY6" fmla="*/ 570406 h 2404286"/>
                <a:gd name="connsiteX7" fmla="*/ 4115228 w 4446064"/>
                <a:gd name="connsiteY7" fmla="*/ 0 h 2404286"/>
                <a:gd name="connsiteX8" fmla="*/ 4446064 w 4446064"/>
                <a:gd name="connsiteY8" fmla="*/ 570406 h 2404286"/>
                <a:gd name="connsiteX9" fmla="*/ 4307426 w 4446064"/>
                <a:gd name="connsiteY9" fmla="*/ 570406 h 2404286"/>
                <a:gd name="connsiteX10" fmla="*/ 4293734 w 4446064"/>
                <a:gd name="connsiteY10" fmla="*/ 660119 h 2404286"/>
                <a:gd name="connsiteX11" fmla="*/ 2153713 w 4446064"/>
                <a:gd name="connsiteY11" fmla="*/ 2404286 h 2404286"/>
                <a:gd name="connsiteX12" fmla="*/ 13692 w 4446064"/>
                <a:gd name="connsiteY12" fmla="*/ 660119 h 24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6064" h="2404286">
                  <a:moveTo>
                    <a:pt x="0" y="570406"/>
                  </a:moveTo>
                  <a:lnTo>
                    <a:pt x="359290" y="570406"/>
                  </a:lnTo>
                  <a:lnTo>
                    <a:pt x="362045" y="588458"/>
                  </a:lnTo>
                  <a:cubicBezTo>
                    <a:pt x="532576" y="1421821"/>
                    <a:pt x="1269936" y="2048709"/>
                    <a:pt x="2153713" y="2048709"/>
                  </a:cubicBezTo>
                  <a:cubicBezTo>
                    <a:pt x="3037490" y="2048709"/>
                    <a:pt x="3774850" y="1421821"/>
                    <a:pt x="3945381" y="588458"/>
                  </a:cubicBezTo>
                  <a:lnTo>
                    <a:pt x="3948136" y="570406"/>
                  </a:lnTo>
                  <a:lnTo>
                    <a:pt x="3784392" y="570406"/>
                  </a:lnTo>
                  <a:lnTo>
                    <a:pt x="4115228" y="0"/>
                  </a:lnTo>
                  <a:lnTo>
                    <a:pt x="4446064" y="570406"/>
                  </a:lnTo>
                  <a:lnTo>
                    <a:pt x="4307426" y="570406"/>
                  </a:lnTo>
                  <a:lnTo>
                    <a:pt x="4293734" y="660119"/>
                  </a:lnTo>
                  <a:cubicBezTo>
                    <a:pt x="4090047" y="1655513"/>
                    <a:pt x="3209323" y="2404286"/>
                    <a:pt x="2153713" y="2404286"/>
                  </a:cubicBezTo>
                  <a:cubicBezTo>
                    <a:pt x="1098103" y="2404286"/>
                    <a:pt x="217379" y="1655513"/>
                    <a:pt x="13692" y="660119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任意多边形: 形状 9"/>
            <p:cNvSpPr/>
            <p:nvPr/>
          </p:nvSpPr>
          <p:spPr>
            <a:xfrm rot="16200000" flipH="1">
              <a:off x="5032302" y="2533326"/>
              <a:ext cx="4197150" cy="2258712"/>
            </a:xfrm>
            <a:custGeom>
              <a:avLst/>
              <a:gdLst>
                <a:gd name="connsiteX0" fmla="*/ 0 w 4467657"/>
                <a:gd name="connsiteY0" fmla="*/ 570406 h 2404286"/>
                <a:gd name="connsiteX1" fmla="*/ 160231 w 4467657"/>
                <a:gd name="connsiteY1" fmla="*/ 570406 h 2404286"/>
                <a:gd name="connsiteX2" fmla="*/ 173923 w 4467657"/>
                <a:gd name="connsiteY2" fmla="*/ 660119 h 2404286"/>
                <a:gd name="connsiteX3" fmla="*/ 2313944 w 4467657"/>
                <a:gd name="connsiteY3" fmla="*/ 2404286 h 2404286"/>
                <a:gd name="connsiteX4" fmla="*/ 4453965 w 4467657"/>
                <a:gd name="connsiteY4" fmla="*/ 660119 h 2404286"/>
                <a:gd name="connsiteX5" fmla="*/ 4467657 w 4467657"/>
                <a:gd name="connsiteY5" fmla="*/ 570406 h 2404286"/>
                <a:gd name="connsiteX6" fmla="*/ 4108367 w 4467657"/>
                <a:gd name="connsiteY6" fmla="*/ 570406 h 2404286"/>
                <a:gd name="connsiteX7" fmla="*/ 4105612 w 4467657"/>
                <a:gd name="connsiteY7" fmla="*/ 588458 h 2404286"/>
                <a:gd name="connsiteX8" fmla="*/ 2313944 w 4467657"/>
                <a:gd name="connsiteY8" fmla="*/ 2048709 h 2404286"/>
                <a:gd name="connsiteX9" fmla="*/ 522276 w 4467657"/>
                <a:gd name="connsiteY9" fmla="*/ 588458 h 2404286"/>
                <a:gd name="connsiteX10" fmla="*/ 519521 w 4467657"/>
                <a:gd name="connsiteY10" fmla="*/ 570406 h 2404286"/>
                <a:gd name="connsiteX11" fmla="*/ 661672 w 4467657"/>
                <a:gd name="connsiteY11" fmla="*/ 570406 h 2404286"/>
                <a:gd name="connsiteX12" fmla="*/ 330836 w 4467657"/>
                <a:gd name="connsiteY12" fmla="*/ 0 h 24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7657" h="2404286">
                  <a:moveTo>
                    <a:pt x="0" y="570406"/>
                  </a:moveTo>
                  <a:lnTo>
                    <a:pt x="160231" y="570406"/>
                  </a:lnTo>
                  <a:lnTo>
                    <a:pt x="173923" y="660119"/>
                  </a:lnTo>
                  <a:cubicBezTo>
                    <a:pt x="377610" y="1655513"/>
                    <a:pt x="1258334" y="2404286"/>
                    <a:pt x="2313944" y="2404286"/>
                  </a:cubicBezTo>
                  <a:cubicBezTo>
                    <a:pt x="3369554" y="2404286"/>
                    <a:pt x="4250278" y="1655513"/>
                    <a:pt x="4453965" y="660119"/>
                  </a:cubicBezTo>
                  <a:lnTo>
                    <a:pt x="4467657" y="570406"/>
                  </a:lnTo>
                  <a:lnTo>
                    <a:pt x="4108367" y="570406"/>
                  </a:lnTo>
                  <a:lnTo>
                    <a:pt x="4105612" y="588458"/>
                  </a:lnTo>
                  <a:cubicBezTo>
                    <a:pt x="3935081" y="1421822"/>
                    <a:pt x="3197721" y="2048709"/>
                    <a:pt x="2313944" y="2048709"/>
                  </a:cubicBezTo>
                  <a:cubicBezTo>
                    <a:pt x="1430167" y="2048709"/>
                    <a:pt x="692807" y="1421822"/>
                    <a:pt x="522276" y="588458"/>
                  </a:cubicBezTo>
                  <a:lnTo>
                    <a:pt x="519521" y="570406"/>
                  </a:lnTo>
                  <a:lnTo>
                    <a:pt x="661672" y="570406"/>
                  </a:lnTo>
                  <a:lnTo>
                    <a:pt x="330836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677223" y="2990481"/>
            <a:ext cx="1008476" cy="1008476"/>
            <a:chOff x="5411111" y="4053503"/>
            <a:chExt cx="469092" cy="469092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5411111" y="4053503"/>
              <a:ext cx="469092" cy="469092"/>
              <a:chOff x="1897352" y="2101922"/>
              <a:chExt cx="754188" cy="754188"/>
            </a:xfrm>
            <a:grpFill/>
          </p:grpSpPr>
          <p:grpSp>
            <p:nvGrpSpPr>
              <p:cNvPr id="41" name="组合 40"/>
              <p:cNvGrpSpPr/>
              <p:nvPr/>
            </p:nvGrpSpPr>
            <p:grpSpPr>
              <a:xfrm>
                <a:off x="1897352" y="2101922"/>
                <a:ext cx="754188" cy="754188"/>
                <a:chOff x="2333815" y="5036279"/>
                <a:chExt cx="754188" cy="754188"/>
              </a:xfrm>
              <a:grpFill/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2333815" y="5036279"/>
                  <a:ext cx="754188" cy="754188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8600" dist="76200" dir="5400000" algn="t" rotWithShape="0">
                    <a:srgbClr val="2B81BB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2021036" y="2241550"/>
                <a:ext cx="478537" cy="395273"/>
                <a:chOff x="4444347" y="2827133"/>
                <a:chExt cx="386783" cy="319483"/>
              </a:xfrm>
              <a:grpFill/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4570076" y="2827133"/>
                  <a:ext cx="18000" cy="1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4804131" y="2908760"/>
                  <a:ext cx="18000" cy="18000"/>
                </a:xfrm>
                <a:prstGeom prst="ellipse">
                  <a:avLst/>
                </a:prstGeom>
                <a:grpFill/>
                <a:ln w="381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0" name="星形: 四角 33"/>
                <p:cNvSpPr/>
                <p:nvPr/>
              </p:nvSpPr>
              <p:spPr>
                <a:xfrm>
                  <a:off x="4444347" y="2895602"/>
                  <a:ext cx="72000" cy="72000"/>
                </a:xfrm>
                <a:prstGeom prst="star4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1" name="矩形: 圆角 34"/>
                <p:cNvSpPr/>
                <p:nvPr/>
              </p:nvSpPr>
              <p:spPr>
                <a:xfrm rot="18900000" flipH="1">
                  <a:off x="4795129" y="3139416"/>
                  <a:ext cx="36001" cy="72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2021139" y="2241604"/>
                <a:ext cx="478546" cy="413096"/>
                <a:chOff x="5200118" y="3858963"/>
                <a:chExt cx="478546" cy="413096"/>
              </a:xfrm>
              <a:grpFill/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5355676" y="3858963"/>
                  <a:ext cx="22270" cy="222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645260" y="3959956"/>
                  <a:ext cx="22270" cy="22270"/>
                </a:xfrm>
                <a:prstGeom prst="ellipse">
                  <a:avLst/>
                </a:prstGeom>
                <a:grpFill/>
                <a:ln w="381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星形: 四角 29"/>
                <p:cNvSpPr/>
                <p:nvPr/>
              </p:nvSpPr>
              <p:spPr>
                <a:xfrm>
                  <a:off x="5200118" y="3943676"/>
                  <a:ext cx="89082" cy="89082"/>
                </a:xfrm>
                <a:prstGeom prst="star4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7" name="任意多边形: 形状 30"/>
                <p:cNvSpPr/>
                <p:nvPr/>
              </p:nvSpPr>
              <p:spPr>
                <a:xfrm rot="18900000" flipH="1">
                  <a:off x="5634122" y="4227517"/>
                  <a:ext cx="44542" cy="44542"/>
                </a:xfrm>
                <a:custGeom>
                  <a:avLst/>
                  <a:gdLst>
                    <a:gd name="connsiteX0" fmla="*/ 22271 w 44542"/>
                    <a:gd name="connsiteY0" fmla="*/ 0 h 44542"/>
                    <a:gd name="connsiteX1" fmla="*/ 17817 w 44542"/>
                    <a:gd name="connsiteY1" fmla="*/ 4454 h 44542"/>
                    <a:gd name="connsiteX2" fmla="*/ 17817 w 44542"/>
                    <a:gd name="connsiteY2" fmla="*/ 17817 h 44542"/>
                    <a:gd name="connsiteX3" fmla="*/ 4454 w 44542"/>
                    <a:gd name="connsiteY3" fmla="*/ 17817 h 44542"/>
                    <a:gd name="connsiteX4" fmla="*/ 0 w 44542"/>
                    <a:gd name="connsiteY4" fmla="*/ 22271 h 44542"/>
                    <a:gd name="connsiteX5" fmla="*/ 4454 w 44542"/>
                    <a:gd name="connsiteY5" fmla="*/ 26725 h 44542"/>
                    <a:gd name="connsiteX6" fmla="*/ 17817 w 44542"/>
                    <a:gd name="connsiteY6" fmla="*/ 26725 h 44542"/>
                    <a:gd name="connsiteX7" fmla="*/ 17817 w 44542"/>
                    <a:gd name="connsiteY7" fmla="*/ 40088 h 44542"/>
                    <a:gd name="connsiteX8" fmla="*/ 22271 w 44542"/>
                    <a:gd name="connsiteY8" fmla="*/ 44542 h 44542"/>
                    <a:gd name="connsiteX9" fmla="*/ 26725 w 44542"/>
                    <a:gd name="connsiteY9" fmla="*/ 40088 h 44542"/>
                    <a:gd name="connsiteX10" fmla="*/ 26725 w 44542"/>
                    <a:gd name="connsiteY10" fmla="*/ 26725 h 44542"/>
                    <a:gd name="connsiteX11" fmla="*/ 40088 w 44542"/>
                    <a:gd name="connsiteY11" fmla="*/ 26725 h 44542"/>
                    <a:gd name="connsiteX12" fmla="*/ 44542 w 44542"/>
                    <a:gd name="connsiteY12" fmla="*/ 22271 h 44542"/>
                    <a:gd name="connsiteX13" fmla="*/ 40088 w 44542"/>
                    <a:gd name="connsiteY13" fmla="*/ 17817 h 44542"/>
                    <a:gd name="connsiteX14" fmla="*/ 26725 w 44542"/>
                    <a:gd name="connsiteY14" fmla="*/ 17817 h 44542"/>
                    <a:gd name="connsiteX15" fmla="*/ 26725 w 44542"/>
                    <a:gd name="connsiteY15" fmla="*/ 4454 h 44542"/>
                    <a:gd name="connsiteX16" fmla="*/ 22271 w 44542"/>
                    <a:gd name="connsiteY16" fmla="*/ 0 h 4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542" h="44542">
                      <a:moveTo>
                        <a:pt x="22271" y="0"/>
                      </a:moveTo>
                      <a:cubicBezTo>
                        <a:pt x="19812" y="0"/>
                        <a:pt x="17817" y="1995"/>
                        <a:pt x="17817" y="4454"/>
                      </a:cubicBezTo>
                      <a:lnTo>
                        <a:pt x="17817" y="17817"/>
                      </a:lnTo>
                      <a:lnTo>
                        <a:pt x="4454" y="17817"/>
                      </a:lnTo>
                      <a:cubicBezTo>
                        <a:pt x="1995" y="17817"/>
                        <a:pt x="0" y="19812"/>
                        <a:pt x="0" y="22271"/>
                      </a:cubicBezTo>
                      <a:cubicBezTo>
                        <a:pt x="0" y="24730"/>
                        <a:pt x="1995" y="26725"/>
                        <a:pt x="4454" y="26725"/>
                      </a:cubicBezTo>
                      <a:lnTo>
                        <a:pt x="17817" y="26725"/>
                      </a:lnTo>
                      <a:lnTo>
                        <a:pt x="17817" y="40088"/>
                      </a:lnTo>
                      <a:cubicBezTo>
                        <a:pt x="17817" y="42547"/>
                        <a:pt x="19812" y="44542"/>
                        <a:pt x="22271" y="44542"/>
                      </a:cubicBezTo>
                      <a:cubicBezTo>
                        <a:pt x="24730" y="44542"/>
                        <a:pt x="26725" y="42547"/>
                        <a:pt x="26725" y="40088"/>
                      </a:cubicBezTo>
                      <a:lnTo>
                        <a:pt x="26725" y="26725"/>
                      </a:lnTo>
                      <a:lnTo>
                        <a:pt x="40088" y="26725"/>
                      </a:lnTo>
                      <a:cubicBezTo>
                        <a:pt x="42547" y="26725"/>
                        <a:pt x="44542" y="24730"/>
                        <a:pt x="44542" y="22271"/>
                      </a:cubicBezTo>
                      <a:cubicBezTo>
                        <a:pt x="44542" y="19812"/>
                        <a:pt x="42547" y="17817"/>
                        <a:pt x="40088" y="17817"/>
                      </a:cubicBezTo>
                      <a:lnTo>
                        <a:pt x="26725" y="17817"/>
                      </a:lnTo>
                      <a:lnTo>
                        <a:pt x="26725" y="4454"/>
                      </a:lnTo>
                      <a:cubicBezTo>
                        <a:pt x="26725" y="1995"/>
                        <a:pt x="24730" y="0"/>
                        <a:pt x="222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图形 153"/>
            <p:cNvGrpSpPr/>
            <p:nvPr/>
          </p:nvGrpSpPr>
          <p:grpSpPr>
            <a:xfrm>
              <a:off x="5587097" y="4196599"/>
              <a:ext cx="124640" cy="175649"/>
              <a:chOff x="2603365" y="5270905"/>
              <a:chExt cx="211731" cy="298348"/>
            </a:xfrm>
            <a:grpFill/>
          </p:grpSpPr>
          <p:sp>
            <p:nvSpPr>
              <p:cNvPr id="31" name="任意多边形: 形状 14"/>
              <p:cNvSpPr/>
              <p:nvPr/>
            </p:nvSpPr>
            <p:spPr>
              <a:xfrm>
                <a:off x="2675546" y="5381583"/>
                <a:ext cx="105865" cy="4812"/>
              </a:xfrm>
              <a:custGeom>
                <a:avLst/>
                <a:gdLst>
                  <a:gd name="connsiteX0" fmla="*/ 0 w 105865"/>
                  <a:gd name="connsiteY0" fmla="*/ 0 h 0"/>
                  <a:gd name="connsiteX1" fmla="*/ 105865 w 10586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65">
                    <a:moveTo>
                      <a:pt x="0" y="0"/>
                    </a:moveTo>
                    <a:lnTo>
                      <a:pt x="105865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任意多边形: 形状 15"/>
              <p:cNvSpPr/>
              <p:nvPr/>
            </p:nvSpPr>
            <p:spPr>
              <a:xfrm>
                <a:off x="2675546" y="5429703"/>
                <a:ext cx="105865" cy="4812"/>
              </a:xfrm>
              <a:custGeom>
                <a:avLst/>
                <a:gdLst>
                  <a:gd name="connsiteX0" fmla="*/ 0 w 105865"/>
                  <a:gd name="connsiteY0" fmla="*/ 0 h 0"/>
                  <a:gd name="connsiteX1" fmla="*/ 105865 w 10586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65">
                    <a:moveTo>
                      <a:pt x="0" y="0"/>
                    </a:moveTo>
                    <a:lnTo>
                      <a:pt x="105865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任意多边形: 形状 16"/>
              <p:cNvSpPr/>
              <p:nvPr/>
            </p:nvSpPr>
            <p:spPr>
              <a:xfrm>
                <a:off x="2675546" y="5477824"/>
                <a:ext cx="105865" cy="4812"/>
              </a:xfrm>
              <a:custGeom>
                <a:avLst/>
                <a:gdLst>
                  <a:gd name="connsiteX0" fmla="*/ 0 w 105865"/>
                  <a:gd name="connsiteY0" fmla="*/ 0 h 0"/>
                  <a:gd name="connsiteX1" fmla="*/ 105865 w 10586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65">
                    <a:moveTo>
                      <a:pt x="0" y="0"/>
                    </a:moveTo>
                    <a:lnTo>
                      <a:pt x="105865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任意多边形: 形状 17"/>
              <p:cNvSpPr/>
              <p:nvPr/>
            </p:nvSpPr>
            <p:spPr>
              <a:xfrm>
                <a:off x="2675546" y="5525944"/>
                <a:ext cx="105865" cy="4812"/>
              </a:xfrm>
              <a:custGeom>
                <a:avLst/>
                <a:gdLst>
                  <a:gd name="connsiteX0" fmla="*/ 0 w 105865"/>
                  <a:gd name="connsiteY0" fmla="*/ 0 h 0"/>
                  <a:gd name="connsiteX1" fmla="*/ 105865 w 10586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65">
                    <a:moveTo>
                      <a:pt x="0" y="0"/>
                    </a:moveTo>
                    <a:lnTo>
                      <a:pt x="105865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任意多边形: 形状 18"/>
              <p:cNvSpPr/>
              <p:nvPr/>
            </p:nvSpPr>
            <p:spPr>
              <a:xfrm>
                <a:off x="2637049" y="5381583"/>
                <a:ext cx="19248" cy="4812"/>
              </a:xfrm>
              <a:custGeom>
                <a:avLst/>
                <a:gdLst>
                  <a:gd name="connsiteX0" fmla="*/ 19248 w 19248"/>
                  <a:gd name="connsiteY0" fmla="*/ 0 h 0"/>
                  <a:gd name="connsiteX1" fmla="*/ 0 w 1924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48">
                    <a:moveTo>
                      <a:pt x="192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任意多边形: 形状 19"/>
              <p:cNvSpPr/>
              <p:nvPr/>
            </p:nvSpPr>
            <p:spPr>
              <a:xfrm>
                <a:off x="2637049" y="5429703"/>
                <a:ext cx="19248" cy="4812"/>
              </a:xfrm>
              <a:custGeom>
                <a:avLst/>
                <a:gdLst>
                  <a:gd name="connsiteX0" fmla="*/ 19248 w 19248"/>
                  <a:gd name="connsiteY0" fmla="*/ 0 h 0"/>
                  <a:gd name="connsiteX1" fmla="*/ 0 w 1924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48">
                    <a:moveTo>
                      <a:pt x="192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任意多边形: 形状 20"/>
              <p:cNvSpPr/>
              <p:nvPr/>
            </p:nvSpPr>
            <p:spPr>
              <a:xfrm>
                <a:off x="2637049" y="5477824"/>
                <a:ext cx="19248" cy="4812"/>
              </a:xfrm>
              <a:custGeom>
                <a:avLst/>
                <a:gdLst>
                  <a:gd name="connsiteX0" fmla="*/ 19248 w 19248"/>
                  <a:gd name="connsiteY0" fmla="*/ 0 h 0"/>
                  <a:gd name="connsiteX1" fmla="*/ 0 w 1924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48">
                    <a:moveTo>
                      <a:pt x="192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任意多边形: 形状 21"/>
              <p:cNvSpPr/>
              <p:nvPr/>
            </p:nvSpPr>
            <p:spPr>
              <a:xfrm>
                <a:off x="2637049" y="5525944"/>
                <a:ext cx="19248" cy="4812"/>
              </a:xfrm>
              <a:custGeom>
                <a:avLst/>
                <a:gdLst>
                  <a:gd name="connsiteX0" fmla="*/ 19248 w 19248"/>
                  <a:gd name="connsiteY0" fmla="*/ 0 h 0"/>
                  <a:gd name="connsiteX1" fmla="*/ 0 w 1924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48">
                    <a:moveTo>
                      <a:pt x="192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任意多边形: 形状 22"/>
              <p:cNvSpPr/>
              <p:nvPr/>
            </p:nvSpPr>
            <p:spPr>
              <a:xfrm>
                <a:off x="2603365" y="5304590"/>
                <a:ext cx="211731" cy="264663"/>
              </a:xfrm>
              <a:custGeom>
                <a:avLst/>
                <a:gdLst>
                  <a:gd name="connsiteX0" fmla="*/ 62557 w 211730"/>
                  <a:gd name="connsiteY0" fmla="*/ 0 h 264663"/>
                  <a:gd name="connsiteX1" fmla="*/ 0 w 211730"/>
                  <a:gd name="connsiteY1" fmla="*/ 0 h 264663"/>
                  <a:gd name="connsiteX2" fmla="*/ 0 w 211730"/>
                  <a:gd name="connsiteY2" fmla="*/ 264663 h 264663"/>
                  <a:gd name="connsiteX3" fmla="*/ 211731 w 211730"/>
                  <a:gd name="connsiteY3" fmla="*/ 264663 h 264663"/>
                  <a:gd name="connsiteX4" fmla="*/ 211731 w 211730"/>
                  <a:gd name="connsiteY4" fmla="*/ 0 h 264663"/>
                  <a:gd name="connsiteX5" fmla="*/ 149174 w 211730"/>
                  <a:gd name="connsiteY5" fmla="*/ 0 h 26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730" h="264663">
                    <a:moveTo>
                      <a:pt x="62557" y="0"/>
                    </a:moveTo>
                    <a:lnTo>
                      <a:pt x="0" y="0"/>
                    </a:lnTo>
                    <a:lnTo>
                      <a:pt x="0" y="264663"/>
                    </a:lnTo>
                    <a:lnTo>
                      <a:pt x="211731" y="264663"/>
                    </a:lnTo>
                    <a:lnTo>
                      <a:pt x="211731" y="0"/>
                    </a:lnTo>
                    <a:lnTo>
                      <a:pt x="149174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任意多边形: 形状 23"/>
              <p:cNvSpPr/>
              <p:nvPr/>
            </p:nvSpPr>
            <p:spPr>
              <a:xfrm>
                <a:off x="2661109" y="5270905"/>
                <a:ext cx="96241" cy="57745"/>
              </a:xfrm>
              <a:custGeom>
                <a:avLst/>
                <a:gdLst>
                  <a:gd name="connsiteX0" fmla="*/ 67369 w 96241"/>
                  <a:gd name="connsiteY0" fmla="*/ 19248 h 57744"/>
                  <a:gd name="connsiteX1" fmla="*/ 67369 w 96241"/>
                  <a:gd name="connsiteY1" fmla="*/ 0 h 57744"/>
                  <a:gd name="connsiteX2" fmla="*/ 28872 w 96241"/>
                  <a:gd name="connsiteY2" fmla="*/ 0 h 57744"/>
                  <a:gd name="connsiteX3" fmla="*/ 28872 w 96241"/>
                  <a:gd name="connsiteY3" fmla="*/ 19248 h 57744"/>
                  <a:gd name="connsiteX4" fmla="*/ 9624 w 96241"/>
                  <a:gd name="connsiteY4" fmla="*/ 19248 h 57744"/>
                  <a:gd name="connsiteX5" fmla="*/ 0 w 96241"/>
                  <a:gd name="connsiteY5" fmla="*/ 57745 h 57744"/>
                  <a:gd name="connsiteX6" fmla="*/ 96241 w 96241"/>
                  <a:gd name="connsiteY6" fmla="*/ 57745 h 57744"/>
                  <a:gd name="connsiteX7" fmla="*/ 86617 w 96241"/>
                  <a:gd name="connsiteY7" fmla="*/ 19248 h 5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41" h="57744">
                    <a:moveTo>
                      <a:pt x="67369" y="19248"/>
                    </a:moveTo>
                    <a:lnTo>
                      <a:pt x="67369" y="0"/>
                    </a:lnTo>
                    <a:lnTo>
                      <a:pt x="28872" y="0"/>
                    </a:lnTo>
                    <a:lnTo>
                      <a:pt x="28872" y="19248"/>
                    </a:lnTo>
                    <a:lnTo>
                      <a:pt x="9624" y="19248"/>
                    </a:lnTo>
                    <a:lnTo>
                      <a:pt x="0" y="57745"/>
                    </a:lnTo>
                    <a:lnTo>
                      <a:pt x="96241" y="57745"/>
                    </a:lnTo>
                    <a:lnTo>
                      <a:pt x="86617" y="1924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06301" y="2990481"/>
            <a:ext cx="1008476" cy="1008476"/>
            <a:chOff x="7488496" y="3293808"/>
            <a:chExt cx="1008476" cy="100847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7488496" y="3293808"/>
              <a:ext cx="1008476" cy="1008476"/>
              <a:chOff x="7790183" y="3628171"/>
              <a:chExt cx="754188" cy="754188"/>
            </a:xfrm>
            <a:grpFill/>
          </p:grpSpPr>
          <p:sp>
            <p:nvSpPr>
              <p:cNvPr id="28" name="椭圆 27"/>
              <p:cNvSpPr/>
              <p:nvPr/>
            </p:nvSpPr>
            <p:spPr>
              <a:xfrm>
                <a:off x="7790183" y="3628171"/>
                <a:ext cx="754188" cy="75418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28600" dist="76200" dir="5400000" algn="t" rotWithShape="0">
                  <a:srgbClr val="2B81BB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971358" y="3521702"/>
              <a:ext cx="30028" cy="300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椭圆 21"/>
            <p:cNvSpPr/>
            <p:nvPr/>
          </p:nvSpPr>
          <p:spPr>
            <a:xfrm>
              <a:off x="8204766" y="3836845"/>
              <a:ext cx="30030" cy="30030"/>
            </a:xfrm>
            <a:prstGeom prst="ellipse">
              <a:avLst/>
            </a:prstGeom>
            <a:grpFill/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星形: 四角 57"/>
            <p:cNvSpPr/>
            <p:nvPr/>
          </p:nvSpPr>
          <p:spPr>
            <a:xfrm>
              <a:off x="7656821" y="3571308"/>
              <a:ext cx="120120" cy="120120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任意多边形: 形状 83"/>
            <p:cNvSpPr/>
            <p:nvPr/>
          </p:nvSpPr>
          <p:spPr>
            <a:xfrm rot="2700000">
              <a:off x="8072224" y="4053042"/>
              <a:ext cx="60060" cy="60062"/>
            </a:xfrm>
            <a:custGeom>
              <a:avLst/>
              <a:gdLst>
                <a:gd name="connsiteX0" fmla="*/ 0 w 60060"/>
                <a:gd name="connsiteY0" fmla="*/ 30126 h 60062"/>
                <a:gd name="connsiteX1" fmla="*/ 6006 w 60060"/>
                <a:gd name="connsiteY1" fmla="*/ 24120 h 60062"/>
                <a:gd name="connsiteX2" fmla="*/ 24168 w 60060"/>
                <a:gd name="connsiteY2" fmla="*/ 24120 h 60062"/>
                <a:gd name="connsiteX3" fmla="*/ 24168 w 60060"/>
                <a:gd name="connsiteY3" fmla="*/ 6006 h 60062"/>
                <a:gd name="connsiteX4" fmla="*/ 30174 w 60060"/>
                <a:gd name="connsiteY4" fmla="*/ 0 h 60062"/>
                <a:gd name="connsiteX5" fmla="*/ 36180 w 60060"/>
                <a:gd name="connsiteY5" fmla="*/ 6006 h 60062"/>
                <a:gd name="connsiteX6" fmla="*/ 36180 w 60060"/>
                <a:gd name="connsiteY6" fmla="*/ 24120 h 60062"/>
                <a:gd name="connsiteX7" fmla="*/ 54054 w 60060"/>
                <a:gd name="connsiteY7" fmla="*/ 24120 h 60062"/>
                <a:gd name="connsiteX8" fmla="*/ 60060 w 60060"/>
                <a:gd name="connsiteY8" fmla="*/ 30126 h 60062"/>
                <a:gd name="connsiteX9" fmla="*/ 54054 w 60060"/>
                <a:gd name="connsiteY9" fmla="*/ 36132 h 60062"/>
                <a:gd name="connsiteX10" fmla="*/ 36180 w 60060"/>
                <a:gd name="connsiteY10" fmla="*/ 36132 h 60062"/>
                <a:gd name="connsiteX11" fmla="*/ 36180 w 60060"/>
                <a:gd name="connsiteY11" fmla="*/ 54056 h 60062"/>
                <a:gd name="connsiteX12" fmla="*/ 30174 w 60060"/>
                <a:gd name="connsiteY12" fmla="*/ 60062 h 60062"/>
                <a:gd name="connsiteX13" fmla="*/ 24168 w 60060"/>
                <a:gd name="connsiteY13" fmla="*/ 54056 h 60062"/>
                <a:gd name="connsiteX14" fmla="*/ 24168 w 60060"/>
                <a:gd name="connsiteY14" fmla="*/ 36132 h 60062"/>
                <a:gd name="connsiteX15" fmla="*/ 6006 w 60060"/>
                <a:gd name="connsiteY15" fmla="*/ 36132 h 60062"/>
                <a:gd name="connsiteX16" fmla="*/ 0 w 60060"/>
                <a:gd name="connsiteY16" fmla="*/ 30126 h 6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60" h="60062">
                  <a:moveTo>
                    <a:pt x="0" y="30126"/>
                  </a:moveTo>
                  <a:cubicBezTo>
                    <a:pt x="0" y="26809"/>
                    <a:pt x="2689" y="24120"/>
                    <a:pt x="6006" y="24120"/>
                  </a:cubicBezTo>
                  <a:lnTo>
                    <a:pt x="24168" y="24120"/>
                  </a:lnTo>
                  <a:lnTo>
                    <a:pt x="24168" y="6006"/>
                  </a:lnTo>
                  <a:cubicBezTo>
                    <a:pt x="24168" y="2689"/>
                    <a:pt x="26857" y="0"/>
                    <a:pt x="30174" y="0"/>
                  </a:cubicBezTo>
                  <a:cubicBezTo>
                    <a:pt x="33491" y="0"/>
                    <a:pt x="36180" y="2689"/>
                    <a:pt x="36180" y="6006"/>
                  </a:cubicBezTo>
                  <a:lnTo>
                    <a:pt x="36180" y="24120"/>
                  </a:lnTo>
                  <a:lnTo>
                    <a:pt x="54054" y="24120"/>
                  </a:lnTo>
                  <a:cubicBezTo>
                    <a:pt x="57371" y="24120"/>
                    <a:pt x="60060" y="26809"/>
                    <a:pt x="60060" y="30126"/>
                  </a:cubicBezTo>
                  <a:cubicBezTo>
                    <a:pt x="60060" y="33443"/>
                    <a:pt x="57371" y="36132"/>
                    <a:pt x="54054" y="36132"/>
                  </a:cubicBezTo>
                  <a:lnTo>
                    <a:pt x="36180" y="36132"/>
                  </a:lnTo>
                  <a:lnTo>
                    <a:pt x="36180" y="54056"/>
                  </a:lnTo>
                  <a:cubicBezTo>
                    <a:pt x="36180" y="57373"/>
                    <a:pt x="33491" y="60062"/>
                    <a:pt x="30174" y="60062"/>
                  </a:cubicBezTo>
                  <a:cubicBezTo>
                    <a:pt x="26857" y="60062"/>
                    <a:pt x="24168" y="57373"/>
                    <a:pt x="24168" y="54056"/>
                  </a:cubicBezTo>
                  <a:lnTo>
                    <a:pt x="24168" y="36132"/>
                  </a:lnTo>
                  <a:lnTo>
                    <a:pt x="6006" y="36132"/>
                  </a:lnTo>
                  <a:cubicBezTo>
                    <a:pt x="2689" y="36132"/>
                    <a:pt x="0" y="33443"/>
                    <a:pt x="0" y="30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5" name="图形 31"/>
            <p:cNvGrpSpPr/>
            <p:nvPr/>
          </p:nvGrpSpPr>
          <p:grpSpPr>
            <a:xfrm>
              <a:off x="7759577" y="3610878"/>
              <a:ext cx="418193" cy="418171"/>
              <a:chOff x="8001637" y="3883347"/>
              <a:chExt cx="311312" cy="311297"/>
            </a:xfrm>
            <a:grpFill/>
          </p:grpSpPr>
          <p:sp>
            <p:nvSpPr>
              <p:cNvPr id="26" name="任意多边形: 形状 51"/>
              <p:cNvSpPr/>
              <p:nvPr/>
            </p:nvSpPr>
            <p:spPr>
              <a:xfrm>
                <a:off x="8001637" y="3883347"/>
                <a:ext cx="311296" cy="200836"/>
              </a:xfrm>
              <a:custGeom>
                <a:avLst/>
                <a:gdLst>
                  <a:gd name="connsiteX0" fmla="*/ 0 w 311296"/>
                  <a:gd name="connsiteY0" fmla="*/ 145606 h 200836"/>
                  <a:gd name="connsiteX1" fmla="*/ 311296 w 311296"/>
                  <a:gd name="connsiteY1" fmla="*/ 0 h 200836"/>
                  <a:gd name="connsiteX2" fmla="*/ 110460 w 311296"/>
                  <a:gd name="connsiteY2" fmla="*/ 200836 h 20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1296" h="200836">
                    <a:moveTo>
                      <a:pt x="0" y="145606"/>
                    </a:moveTo>
                    <a:lnTo>
                      <a:pt x="311296" y="0"/>
                    </a:lnTo>
                    <a:lnTo>
                      <a:pt x="110460" y="20083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任意多边形: 形状 52"/>
              <p:cNvSpPr/>
              <p:nvPr/>
            </p:nvSpPr>
            <p:spPr>
              <a:xfrm>
                <a:off x="8112113" y="3883348"/>
                <a:ext cx="200836" cy="311296"/>
              </a:xfrm>
              <a:custGeom>
                <a:avLst/>
                <a:gdLst>
                  <a:gd name="connsiteX0" fmla="*/ 55230 w 200836"/>
                  <a:gd name="connsiteY0" fmla="*/ 311296 h 311296"/>
                  <a:gd name="connsiteX1" fmla="*/ 200836 w 200836"/>
                  <a:gd name="connsiteY1" fmla="*/ 0 h 311296"/>
                  <a:gd name="connsiteX2" fmla="*/ 0 w 200836"/>
                  <a:gd name="connsiteY2" fmla="*/ 200836 h 31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836" h="311296">
                    <a:moveTo>
                      <a:pt x="55230" y="311296"/>
                    </a:moveTo>
                    <a:lnTo>
                      <a:pt x="200836" y="0"/>
                    </a:lnTo>
                    <a:lnTo>
                      <a:pt x="0" y="20083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5" name="椭圆 4"/>
          <p:cNvSpPr/>
          <p:nvPr/>
        </p:nvSpPr>
        <p:spPr>
          <a:xfrm>
            <a:off x="5344008" y="2717585"/>
            <a:ext cx="1539594" cy="1539594"/>
          </a:xfrm>
          <a:prstGeom prst="ellipse">
            <a:avLst/>
          </a:prstGeom>
          <a:solidFill>
            <a:srgbClr val="19B59C"/>
          </a:solidFill>
          <a:ln w="38100">
            <a:gradFill>
              <a:gsLst>
                <a:gs pos="0">
                  <a:srgbClr val="6BBE86"/>
                </a:gs>
                <a:gs pos="100000">
                  <a:srgbClr val="3491D0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任意多边形: 形状 65"/>
          <p:cNvSpPr/>
          <p:nvPr/>
        </p:nvSpPr>
        <p:spPr>
          <a:xfrm>
            <a:off x="5856630" y="3107748"/>
            <a:ext cx="514328" cy="538821"/>
          </a:xfrm>
          <a:custGeom>
            <a:avLst/>
            <a:gdLst>
              <a:gd name="connsiteX0" fmla="*/ 51413 w 215934"/>
              <a:gd name="connsiteY0" fmla="*/ 200511 h 226217"/>
              <a:gd name="connsiteX1" fmla="*/ 51413 w 215934"/>
              <a:gd name="connsiteY1" fmla="*/ 226217 h 226217"/>
              <a:gd name="connsiteX2" fmla="*/ 164522 w 215934"/>
              <a:gd name="connsiteY2" fmla="*/ 226217 h 226217"/>
              <a:gd name="connsiteX3" fmla="*/ 164527 w 215934"/>
              <a:gd name="connsiteY3" fmla="*/ 199960 h 226217"/>
              <a:gd name="connsiteX4" fmla="*/ 215934 w 215934"/>
              <a:gd name="connsiteY4" fmla="*/ 107967 h 226217"/>
              <a:gd name="connsiteX5" fmla="*/ 107967 w 215934"/>
              <a:gd name="connsiteY5" fmla="*/ 0 h 226217"/>
              <a:gd name="connsiteX6" fmla="*/ 0 w 215934"/>
              <a:gd name="connsiteY6" fmla="*/ 107967 h 226217"/>
              <a:gd name="connsiteX7" fmla="*/ 51413 w 215934"/>
              <a:gd name="connsiteY7" fmla="*/ 200511 h 2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34" h="226217">
                <a:moveTo>
                  <a:pt x="51413" y="200511"/>
                </a:moveTo>
                <a:lnTo>
                  <a:pt x="51413" y="226217"/>
                </a:lnTo>
                <a:lnTo>
                  <a:pt x="164522" y="226217"/>
                </a:lnTo>
                <a:lnTo>
                  <a:pt x="164527" y="199960"/>
                </a:lnTo>
                <a:cubicBezTo>
                  <a:pt x="195369" y="180948"/>
                  <a:pt x="215934" y="146856"/>
                  <a:pt x="215934" y="107967"/>
                </a:cubicBezTo>
                <a:cubicBezTo>
                  <a:pt x="215934" y="48338"/>
                  <a:pt x="167596" y="0"/>
                  <a:pt x="107967" y="0"/>
                </a:cubicBezTo>
                <a:cubicBezTo>
                  <a:pt x="48338" y="0"/>
                  <a:pt x="0" y="48338"/>
                  <a:pt x="0" y="107967"/>
                </a:cubicBezTo>
                <a:cubicBezTo>
                  <a:pt x="0" y="146861"/>
                  <a:pt x="20555" y="181508"/>
                  <a:pt x="51413" y="2005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任意多边形: 形状 66"/>
          <p:cNvSpPr/>
          <p:nvPr/>
        </p:nvSpPr>
        <p:spPr>
          <a:xfrm>
            <a:off x="6028073" y="3401650"/>
            <a:ext cx="36738" cy="244919"/>
          </a:xfrm>
          <a:custGeom>
            <a:avLst/>
            <a:gdLst>
              <a:gd name="connsiteX0" fmla="*/ 15424 w 15423"/>
              <a:gd name="connsiteY0" fmla="*/ 102826 h 102825"/>
              <a:gd name="connsiteX1" fmla="*/ 0 w 15423"/>
              <a:gd name="connsiteY1" fmla="*/ 0 h 10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23" h="102825">
                <a:moveTo>
                  <a:pt x="15424" y="102826"/>
                </a:moveTo>
                <a:lnTo>
                  <a:pt x="0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任意多边形: 形状 67"/>
          <p:cNvSpPr/>
          <p:nvPr/>
        </p:nvSpPr>
        <p:spPr>
          <a:xfrm>
            <a:off x="6162780" y="3401650"/>
            <a:ext cx="36738" cy="244919"/>
          </a:xfrm>
          <a:custGeom>
            <a:avLst/>
            <a:gdLst>
              <a:gd name="connsiteX0" fmla="*/ 0 w 15423"/>
              <a:gd name="connsiteY0" fmla="*/ 102826 h 102825"/>
              <a:gd name="connsiteX1" fmla="*/ 15424 w 15423"/>
              <a:gd name="connsiteY1" fmla="*/ 0 h 10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23" h="102825">
                <a:moveTo>
                  <a:pt x="0" y="102826"/>
                </a:moveTo>
                <a:lnTo>
                  <a:pt x="15424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任意多边形: 形状 68"/>
          <p:cNvSpPr/>
          <p:nvPr/>
        </p:nvSpPr>
        <p:spPr>
          <a:xfrm>
            <a:off x="6028073" y="3413898"/>
            <a:ext cx="171443" cy="36738"/>
          </a:xfrm>
          <a:custGeom>
            <a:avLst/>
            <a:gdLst>
              <a:gd name="connsiteX0" fmla="*/ 0 w 71978"/>
              <a:gd name="connsiteY0" fmla="*/ 0 h 15423"/>
              <a:gd name="connsiteX1" fmla="*/ 20565 w 71978"/>
              <a:gd name="connsiteY1" fmla="*/ 15424 h 15423"/>
              <a:gd name="connsiteX2" fmla="*/ 35989 w 71978"/>
              <a:gd name="connsiteY2" fmla="*/ 0 h 15423"/>
              <a:gd name="connsiteX3" fmla="*/ 51413 w 71978"/>
              <a:gd name="connsiteY3" fmla="*/ 15424 h 15423"/>
              <a:gd name="connsiteX4" fmla="*/ 71978 w 71978"/>
              <a:gd name="connsiteY4" fmla="*/ 0 h 1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78" h="15423">
                <a:moveTo>
                  <a:pt x="0" y="0"/>
                </a:moveTo>
                <a:lnTo>
                  <a:pt x="20565" y="15424"/>
                </a:lnTo>
                <a:lnTo>
                  <a:pt x="35989" y="0"/>
                </a:lnTo>
                <a:lnTo>
                  <a:pt x="51413" y="15424"/>
                </a:lnTo>
                <a:lnTo>
                  <a:pt x="7197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任意多边形: 形状 69"/>
          <p:cNvSpPr/>
          <p:nvPr/>
        </p:nvSpPr>
        <p:spPr>
          <a:xfrm>
            <a:off x="5979089" y="3646569"/>
            <a:ext cx="269412" cy="73476"/>
          </a:xfrm>
          <a:custGeom>
            <a:avLst/>
            <a:gdLst>
              <a:gd name="connsiteX0" fmla="*/ 0 w 113108"/>
              <a:gd name="connsiteY0" fmla="*/ 0 h 30847"/>
              <a:gd name="connsiteX1" fmla="*/ 113109 w 113108"/>
              <a:gd name="connsiteY1" fmla="*/ 0 h 30847"/>
              <a:gd name="connsiteX2" fmla="*/ 113109 w 113108"/>
              <a:gd name="connsiteY2" fmla="*/ 30848 h 30847"/>
              <a:gd name="connsiteX3" fmla="*/ 0 w 113108"/>
              <a:gd name="connsiteY3" fmla="*/ 30848 h 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08" h="30847">
                <a:moveTo>
                  <a:pt x="0" y="0"/>
                </a:moveTo>
                <a:lnTo>
                  <a:pt x="113109" y="0"/>
                </a:lnTo>
                <a:lnTo>
                  <a:pt x="113109" y="30848"/>
                </a:lnTo>
                <a:lnTo>
                  <a:pt x="0" y="308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任意多边形: 形状 70"/>
          <p:cNvSpPr/>
          <p:nvPr/>
        </p:nvSpPr>
        <p:spPr>
          <a:xfrm>
            <a:off x="6003582" y="3720045"/>
            <a:ext cx="220426" cy="73476"/>
          </a:xfrm>
          <a:custGeom>
            <a:avLst/>
            <a:gdLst>
              <a:gd name="connsiteX0" fmla="*/ 0 w 92543"/>
              <a:gd name="connsiteY0" fmla="*/ 0 h 30847"/>
              <a:gd name="connsiteX1" fmla="*/ 92543 w 92543"/>
              <a:gd name="connsiteY1" fmla="*/ 0 h 30847"/>
              <a:gd name="connsiteX2" fmla="*/ 92543 w 92543"/>
              <a:gd name="connsiteY2" fmla="*/ 30848 h 30847"/>
              <a:gd name="connsiteX3" fmla="*/ 0 w 92543"/>
              <a:gd name="connsiteY3" fmla="*/ 30848 h 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43" h="30847">
                <a:moveTo>
                  <a:pt x="0" y="0"/>
                </a:moveTo>
                <a:lnTo>
                  <a:pt x="92543" y="0"/>
                </a:lnTo>
                <a:lnTo>
                  <a:pt x="92543" y="30848"/>
                </a:lnTo>
                <a:lnTo>
                  <a:pt x="0" y="308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任意多边形: 形状 71"/>
          <p:cNvSpPr/>
          <p:nvPr/>
        </p:nvSpPr>
        <p:spPr>
          <a:xfrm>
            <a:off x="6028073" y="3793521"/>
            <a:ext cx="171443" cy="73476"/>
          </a:xfrm>
          <a:custGeom>
            <a:avLst/>
            <a:gdLst>
              <a:gd name="connsiteX0" fmla="*/ 0 w 71978"/>
              <a:gd name="connsiteY0" fmla="*/ 0 h 30847"/>
              <a:gd name="connsiteX1" fmla="*/ 71978 w 71978"/>
              <a:gd name="connsiteY1" fmla="*/ 0 h 30847"/>
              <a:gd name="connsiteX2" fmla="*/ 71978 w 71978"/>
              <a:gd name="connsiteY2" fmla="*/ 30848 h 30847"/>
              <a:gd name="connsiteX3" fmla="*/ 0 w 71978"/>
              <a:gd name="connsiteY3" fmla="*/ 30848 h 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8" h="30847">
                <a:moveTo>
                  <a:pt x="0" y="0"/>
                </a:moveTo>
                <a:lnTo>
                  <a:pt x="71978" y="0"/>
                </a:lnTo>
                <a:lnTo>
                  <a:pt x="71978" y="30848"/>
                </a:lnTo>
                <a:lnTo>
                  <a:pt x="0" y="308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537197" y="2978346"/>
            <a:ext cx="1043066" cy="952027"/>
            <a:chOff x="6826747" y="2486043"/>
            <a:chExt cx="893955" cy="815935"/>
          </a:xfrm>
          <a:solidFill>
            <a:schemeClr val="bg1"/>
          </a:solidFill>
        </p:grpSpPr>
        <p:sp>
          <p:nvSpPr>
            <p:cNvPr id="8" name="椭圆 7"/>
            <p:cNvSpPr/>
            <p:nvPr/>
          </p:nvSpPr>
          <p:spPr>
            <a:xfrm>
              <a:off x="7088937" y="2486043"/>
              <a:ext cx="42530" cy="425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7641786" y="2932531"/>
              <a:ext cx="42532" cy="4253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星形: 四角 74"/>
            <p:cNvSpPr/>
            <p:nvPr/>
          </p:nvSpPr>
          <p:spPr>
            <a:xfrm>
              <a:off x="6826747" y="2671813"/>
              <a:ext cx="170128" cy="170128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矩形: 圆角 75"/>
            <p:cNvSpPr/>
            <p:nvPr/>
          </p:nvSpPr>
          <p:spPr>
            <a:xfrm rot="2700000">
              <a:off x="7635343" y="3250940"/>
              <a:ext cx="85064" cy="170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矩形: 圆角 76"/>
            <p:cNvSpPr/>
            <p:nvPr/>
          </p:nvSpPr>
          <p:spPr>
            <a:xfrm rot="18900000" flipH="1">
              <a:off x="7635636" y="3250989"/>
              <a:ext cx="85066" cy="170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04719" y="2468009"/>
            <a:ext cx="2808736" cy="1560788"/>
            <a:chOff x="4604769" y="2309048"/>
            <a:chExt cx="2808736" cy="1560788"/>
          </a:xfrm>
        </p:grpSpPr>
        <p:sp>
          <p:nvSpPr>
            <p:cNvPr id="6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6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845016" y="2468009"/>
            <a:ext cx="2808736" cy="1560788"/>
            <a:chOff x="4604769" y="2309048"/>
            <a:chExt cx="2808736" cy="1560788"/>
          </a:xfrm>
        </p:grpSpPr>
        <p:sp>
          <p:nvSpPr>
            <p:cNvPr id="7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7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74" name="任意多边形 73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76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8" name="标题 4"/>
          <p:cNvSpPr txBox="1"/>
          <p:nvPr/>
        </p:nvSpPr>
        <p:spPr>
          <a:xfrm>
            <a:off x="882012" y="208365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79" name="矩形 78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217886" y="2629738"/>
            <a:ext cx="758326" cy="3141276"/>
          </a:xfrm>
          <a:custGeom>
            <a:avLst/>
            <a:gdLst>
              <a:gd name="T0" fmla="*/ 0 w 461"/>
              <a:gd name="T1" fmla="*/ 0 h 1872"/>
              <a:gd name="T2" fmla="*/ 0 w 461"/>
              <a:gd name="T3" fmla="*/ 1872 h 1872"/>
              <a:gd name="T4" fmla="*/ 461 w 461"/>
              <a:gd name="T5" fmla="*/ 1872 h 1872"/>
              <a:gd name="T6" fmla="*/ 461 w 461"/>
              <a:gd name="T7" fmla="*/ 122 h 1872"/>
              <a:gd name="T8" fmla="*/ 0 w 461"/>
              <a:gd name="T9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1872">
                <a:moveTo>
                  <a:pt x="0" y="0"/>
                </a:moveTo>
                <a:lnTo>
                  <a:pt x="0" y="1872"/>
                </a:lnTo>
                <a:lnTo>
                  <a:pt x="461" y="1872"/>
                </a:lnTo>
                <a:lnTo>
                  <a:pt x="461" y="1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75555" y="2629738"/>
            <a:ext cx="723468" cy="3141276"/>
          </a:xfrm>
          <a:custGeom>
            <a:avLst/>
            <a:gdLst>
              <a:gd name="T0" fmla="*/ 440 w 440"/>
              <a:gd name="T1" fmla="*/ 0 h 1872"/>
              <a:gd name="T2" fmla="*/ 0 w 440"/>
              <a:gd name="T3" fmla="*/ 122 h 1872"/>
              <a:gd name="T4" fmla="*/ 0 w 440"/>
              <a:gd name="T5" fmla="*/ 1872 h 1872"/>
              <a:gd name="T6" fmla="*/ 440 w 440"/>
              <a:gd name="T7" fmla="*/ 1872 h 1872"/>
              <a:gd name="T8" fmla="*/ 440 w 440"/>
              <a:gd name="T9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872">
                <a:moveTo>
                  <a:pt x="440" y="0"/>
                </a:moveTo>
                <a:lnTo>
                  <a:pt x="0" y="122"/>
                </a:lnTo>
                <a:lnTo>
                  <a:pt x="0" y="1872"/>
                </a:lnTo>
                <a:lnTo>
                  <a:pt x="440" y="1872"/>
                </a:lnTo>
                <a:lnTo>
                  <a:pt x="4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138963" y="3039178"/>
            <a:ext cx="837250" cy="3060731"/>
          </a:xfrm>
          <a:custGeom>
            <a:avLst/>
            <a:gdLst>
              <a:gd name="T0" fmla="*/ 366 w 509"/>
              <a:gd name="T1" fmla="*/ 1384 h 1824"/>
              <a:gd name="T2" fmla="*/ 462 w 509"/>
              <a:gd name="T3" fmla="*/ 414 h 1824"/>
              <a:gd name="T4" fmla="*/ 170 w 509"/>
              <a:gd name="T5" fmla="*/ 48 h 1824"/>
              <a:gd name="T6" fmla="*/ 0 w 509"/>
              <a:gd name="T7" fmla="*/ 0 h 1824"/>
              <a:gd name="T8" fmla="*/ 0 w 509"/>
              <a:gd name="T9" fmla="*/ 1702 h 1824"/>
              <a:gd name="T10" fmla="*/ 509 w 509"/>
              <a:gd name="T11" fmla="*/ 1824 h 1824"/>
              <a:gd name="T12" fmla="*/ 509 w 509"/>
              <a:gd name="T13" fmla="*/ 1580 h 1824"/>
              <a:gd name="T14" fmla="*/ 366 w 509"/>
              <a:gd name="T15" fmla="*/ 138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9" h="1824">
                <a:moveTo>
                  <a:pt x="366" y="1384"/>
                </a:moveTo>
                <a:lnTo>
                  <a:pt x="462" y="414"/>
                </a:lnTo>
                <a:lnTo>
                  <a:pt x="170" y="48"/>
                </a:lnTo>
                <a:lnTo>
                  <a:pt x="0" y="0"/>
                </a:lnTo>
                <a:lnTo>
                  <a:pt x="0" y="1702"/>
                </a:lnTo>
                <a:lnTo>
                  <a:pt x="509" y="1824"/>
                </a:lnTo>
                <a:lnTo>
                  <a:pt x="509" y="1580"/>
                </a:lnTo>
                <a:lnTo>
                  <a:pt x="366" y="138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5975555" y="3039178"/>
            <a:ext cx="802392" cy="3060731"/>
          </a:xfrm>
          <a:custGeom>
            <a:avLst/>
            <a:gdLst>
              <a:gd name="T0" fmla="*/ 340 w 488"/>
              <a:gd name="T1" fmla="*/ 48 h 1824"/>
              <a:gd name="T2" fmla="*/ 53 w 488"/>
              <a:gd name="T3" fmla="*/ 414 h 1824"/>
              <a:gd name="T4" fmla="*/ 149 w 488"/>
              <a:gd name="T5" fmla="*/ 1384 h 1824"/>
              <a:gd name="T6" fmla="*/ 0 w 488"/>
              <a:gd name="T7" fmla="*/ 1580 h 1824"/>
              <a:gd name="T8" fmla="*/ 0 w 488"/>
              <a:gd name="T9" fmla="*/ 1824 h 1824"/>
              <a:gd name="T10" fmla="*/ 488 w 488"/>
              <a:gd name="T11" fmla="*/ 1702 h 1824"/>
              <a:gd name="T12" fmla="*/ 488 w 488"/>
              <a:gd name="T13" fmla="*/ 0 h 1824"/>
              <a:gd name="T14" fmla="*/ 340 w 488"/>
              <a:gd name="T15" fmla="*/ 48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1824">
                <a:moveTo>
                  <a:pt x="340" y="48"/>
                </a:moveTo>
                <a:lnTo>
                  <a:pt x="53" y="414"/>
                </a:lnTo>
                <a:lnTo>
                  <a:pt x="149" y="1384"/>
                </a:lnTo>
                <a:lnTo>
                  <a:pt x="0" y="1580"/>
                </a:lnTo>
                <a:lnTo>
                  <a:pt x="0" y="1824"/>
                </a:lnTo>
                <a:lnTo>
                  <a:pt x="488" y="1702"/>
                </a:lnTo>
                <a:lnTo>
                  <a:pt x="488" y="0"/>
                </a:lnTo>
                <a:lnTo>
                  <a:pt x="340" y="48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5217886" y="2433073"/>
            <a:ext cx="1481795" cy="401385"/>
          </a:xfrm>
          <a:custGeom>
            <a:avLst/>
            <a:gdLst>
              <a:gd name="T0" fmla="*/ 0 w 901"/>
              <a:gd name="T1" fmla="*/ 117 h 239"/>
              <a:gd name="T2" fmla="*/ 461 w 901"/>
              <a:gd name="T3" fmla="*/ 0 h 239"/>
              <a:gd name="T4" fmla="*/ 901 w 901"/>
              <a:gd name="T5" fmla="*/ 117 h 239"/>
              <a:gd name="T6" fmla="*/ 461 w 901"/>
              <a:gd name="T7" fmla="*/ 239 h 239"/>
              <a:gd name="T8" fmla="*/ 0 w 901"/>
              <a:gd name="T9" fmla="*/ 11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1" h="239">
                <a:moveTo>
                  <a:pt x="0" y="117"/>
                </a:moveTo>
                <a:lnTo>
                  <a:pt x="461" y="0"/>
                </a:lnTo>
                <a:lnTo>
                  <a:pt x="901" y="117"/>
                </a:lnTo>
                <a:lnTo>
                  <a:pt x="461" y="239"/>
                </a:lnTo>
                <a:lnTo>
                  <a:pt x="0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5302072" y="3683543"/>
            <a:ext cx="294649" cy="318826"/>
            <a:chOff x="6526213" y="3856038"/>
            <a:chExt cx="463550" cy="469900"/>
          </a:xfrm>
          <a:solidFill>
            <a:schemeClr val="bg1"/>
          </a:solidFill>
        </p:grpSpPr>
        <p:sp>
          <p:nvSpPr>
            <p:cNvPr id="26" name="Freeform 24"/>
            <p:cNvSpPr/>
            <p:nvPr/>
          </p:nvSpPr>
          <p:spPr bwMode="auto">
            <a:xfrm>
              <a:off x="6526213" y="3859213"/>
              <a:ext cx="115888" cy="461963"/>
            </a:xfrm>
            <a:custGeom>
              <a:avLst/>
              <a:gdLst>
                <a:gd name="T0" fmla="*/ 15 w 31"/>
                <a:gd name="T1" fmla="*/ 20 h 123"/>
                <a:gd name="T2" fmla="*/ 15 w 31"/>
                <a:gd name="T3" fmla="*/ 22 h 123"/>
                <a:gd name="T4" fmla="*/ 8 w 31"/>
                <a:gd name="T5" fmla="*/ 22 h 123"/>
                <a:gd name="T6" fmla="*/ 0 w 31"/>
                <a:gd name="T7" fmla="*/ 30 h 123"/>
                <a:gd name="T8" fmla="*/ 8 w 31"/>
                <a:gd name="T9" fmla="*/ 38 h 123"/>
                <a:gd name="T10" fmla="*/ 15 w 31"/>
                <a:gd name="T11" fmla="*/ 38 h 123"/>
                <a:gd name="T12" fmla="*/ 15 w 31"/>
                <a:gd name="T13" fmla="*/ 54 h 123"/>
                <a:gd name="T14" fmla="*/ 8 w 31"/>
                <a:gd name="T15" fmla="*/ 54 h 123"/>
                <a:gd name="T16" fmla="*/ 0 w 31"/>
                <a:gd name="T17" fmla="*/ 61 h 123"/>
                <a:gd name="T18" fmla="*/ 8 w 31"/>
                <a:gd name="T19" fmla="*/ 69 h 123"/>
                <a:gd name="T20" fmla="*/ 15 w 31"/>
                <a:gd name="T21" fmla="*/ 69 h 123"/>
                <a:gd name="T22" fmla="*/ 15 w 31"/>
                <a:gd name="T23" fmla="*/ 85 h 123"/>
                <a:gd name="T24" fmla="*/ 8 w 31"/>
                <a:gd name="T25" fmla="*/ 85 h 123"/>
                <a:gd name="T26" fmla="*/ 0 w 31"/>
                <a:gd name="T27" fmla="*/ 92 h 123"/>
                <a:gd name="T28" fmla="*/ 8 w 31"/>
                <a:gd name="T29" fmla="*/ 100 h 123"/>
                <a:gd name="T30" fmla="*/ 15 w 31"/>
                <a:gd name="T31" fmla="*/ 100 h 123"/>
                <a:gd name="T32" fmla="*/ 15 w 31"/>
                <a:gd name="T33" fmla="*/ 103 h 123"/>
                <a:gd name="T34" fmla="*/ 31 w 31"/>
                <a:gd name="T35" fmla="*/ 123 h 123"/>
                <a:gd name="T36" fmla="*/ 31 w 31"/>
                <a:gd name="T37" fmla="*/ 0 h 123"/>
                <a:gd name="T38" fmla="*/ 15 w 31"/>
                <a:gd name="T39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23">
                  <a:moveTo>
                    <a:pt x="15" y="20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2"/>
                    <a:pt x="0" y="26"/>
                    <a:pt x="0" y="30"/>
                  </a:cubicBezTo>
                  <a:cubicBezTo>
                    <a:pt x="0" y="35"/>
                    <a:pt x="3" y="38"/>
                    <a:pt x="8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3" y="54"/>
                    <a:pt x="0" y="57"/>
                    <a:pt x="0" y="61"/>
                  </a:cubicBezTo>
                  <a:cubicBezTo>
                    <a:pt x="0" y="66"/>
                    <a:pt x="3" y="69"/>
                    <a:pt x="8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3" y="85"/>
                    <a:pt x="0" y="88"/>
                    <a:pt x="0" y="92"/>
                  </a:cubicBezTo>
                  <a:cubicBezTo>
                    <a:pt x="0" y="97"/>
                    <a:pt x="3" y="100"/>
                    <a:pt x="8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13"/>
                    <a:pt x="22" y="121"/>
                    <a:pt x="31" y="12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"/>
                    <a:pt x="15" y="10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6672263" y="3856038"/>
              <a:ext cx="317500" cy="469900"/>
            </a:xfrm>
            <a:custGeom>
              <a:avLst/>
              <a:gdLst>
                <a:gd name="T0" fmla="*/ 65 w 85"/>
                <a:gd name="T1" fmla="*/ 0 h 125"/>
                <a:gd name="T2" fmla="*/ 0 w 85"/>
                <a:gd name="T3" fmla="*/ 0 h 125"/>
                <a:gd name="T4" fmla="*/ 0 w 85"/>
                <a:gd name="T5" fmla="*/ 125 h 125"/>
                <a:gd name="T6" fmla="*/ 65 w 85"/>
                <a:gd name="T7" fmla="*/ 125 h 125"/>
                <a:gd name="T8" fmla="*/ 85 w 85"/>
                <a:gd name="T9" fmla="*/ 104 h 125"/>
                <a:gd name="T10" fmla="*/ 85 w 85"/>
                <a:gd name="T11" fmla="*/ 21 h 125"/>
                <a:gd name="T12" fmla="*/ 65 w 85"/>
                <a:gd name="T13" fmla="*/ 0 h 125"/>
                <a:gd name="T14" fmla="*/ 72 w 85"/>
                <a:gd name="T15" fmla="*/ 59 h 125"/>
                <a:gd name="T16" fmla="*/ 60 w 85"/>
                <a:gd name="T17" fmla="*/ 71 h 125"/>
                <a:gd name="T18" fmla="*/ 64 w 85"/>
                <a:gd name="T19" fmla="*/ 87 h 125"/>
                <a:gd name="T20" fmla="*/ 62 w 85"/>
                <a:gd name="T21" fmla="*/ 91 h 125"/>
                <a:gd name="T22" fmla="*/ 60 w 85"/>
                <a:gd name="T23" fmla="*/ 91 h 125"/>
                <a:gd name="T24" fmla="*/ 58 w 85"/>
                <a:gd name="T25" fmla="*/ 91 h 125"/>
                <a:gd name="T26" fmla="*/ 43 w 85"/>
                <a:gd name="T27" fmla="*/ 83 h 125"/>
                <a:gd name="T28" fmla="*/ 27 w 85"/>
                <a:gd name="T29" fmla="*/ 91 h 125"/>
                <a:gd name="T30" fmla="*/ 25 w 85"/>
                <a:gd name="T31" fmla="*/ 91 h 125"/>
                <a:gd name="T32" fmla="*/ 23 w 85"/>
                <a:gd name="T33" fmla="*/ 91 h 125"/>
                <a:gd name="T34" fmla="*/ 22 w 85"/>
                <a:gd name="T35" fmla="*/ 87 h 125"/>
                <a:gd name="T36" fmla="*/ 25 w 85"/>
                <a:gd name="T37" fmla="*/ 71 h 125"/>
                <a:gd name="T38" fmla="*/ 13 w 85"/>
                <a:gd name="T39" fmla="*/ 59 h 125"/>
                <a:gd name="T40" fmla="*/ 12 w 85"/>
                <a:gd name="T41" fmla="*/ 57 h 125"/>
                <a:gd name="T42" fmla="*/ 12 w 85"/>
                <a:gd name="T43" fmla="*/ 56 h 125"/>
                <a:gd name="T44" fmla="*/ 15 w 85"/>
                <a:gd name="T45" fmla="*/ 53 h 125"/>
                <a:gd name="T46" fmla="*/ 31 w 85"/>
                <a:gd name="T47" fmla="*/ 51 h 125"/>
                <a:gd name="T48" fmla="*/ 39 w 85"/>
                <a:gd name="T49" fmla="*/ 35 h 125"/>
                <a:gd name="T50" fmla="*/ 43 w 85"/>
                <a:gd name="T51" fmla="*/ 33 h 125"/>
                <a:gd name="T52" fmla="*/ 46 w 85"/>
                <a:gd name="T53" fmla="*/ 35 h 125"/>
                <a:gd name="T54" fmla="*/ 54 w 85"/>
                <a:gd name="T55" fmla="*/ 51 h 125"/>
                <a:gd name="T56" fmla="*/ 70 w 85"/>
                <a:gd name="T57" fmla="*/ 53 h 125"/>
                <a:gd name="T58" fmla="*/ 73 w 85"/>
                <a:gd name="T59" fmla="*/ 56 h 125"/>
                <a:gd name="T60" fmla="*/ 73 w 85"/>
                <a:gd name="T61" fmla="*/ 57 h 125"/>
                <a:gd name="T62" fmla="*/ 72 w 85"/>
                <a:gd name="T63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25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6" y="125"/>
                    <a:pt x="85" y="115"/>
                    <a:pt x="85" y="10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9"/>
                    <a:pt x="76" y="0"/>
                    <a:pt x="65" y="0"/>
                  </a:cubicBezTo>
                  <a:close/>
                  <a:moveTo>
                    <a:pt x="72" y="59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9"/>
                    <a:pt x="63" y="90"/>
                    <a:pt x="62" y="91"/>
                  </a:cubicBezTo>
                  <a:cubicBezTo>
                    <a:pt x="61" y="91"/>
                    <a:pt x="61" y="91"/>
                    <a:pt x="60" y="91"/>
                  </a:cubicBezTo>
                  <a:cubicBezTo>
                    <a:pt x="59" y="91"/>
                    <a:pt x="58" y="91"/>
                    <a:pt x="58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6" y="91"/>
                    <a:pt x="25" y="91"/>
                  </a:cubicBezTo>
                  <a:cubicBezTo>
                    <a:pt x="25" y="91"/>
                    <a:pt x="24" y="91"/>
                    <a:pt x="23" y="91"/>
                  </a:cubicBezTo>
                  <a:cubicBezTo>
                    <a:pt x="22" y="90"/>
                    <a:pt x="21" y="89"/>
                    <a:pt x="22" y="87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8"/>
                    <a:pt x="12" y="57"/>
                  </a:cubicBezTo>
                  <a:cubicBezTo>
                    <a:pt x="12" y="57"/>
                    <a:pt x="12" y="56"/>
                    <a:pt x="12" y="56"/>
                  </a:cubicBezTo>
                  <a:cubicBezTo>
                    <a:pt x="13" y="54"/>
                    <a:pt x="14" y="53"/>
                    <a:pt x="15" y="53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1" y="33"/>
                    <a:pt x="43" y="33"/>
                  </a:cubicBezTo>
                  <a:cubicBezTo>
                    <a:pt x="44" y="33"/>
                    <a:pt x="45" y="34"/>
                    <a:pt x="46" y="35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1" y="53"/>
                    <a:pt x="73" y="54"/>
                    <a:pt x="73" y="56"/>
                  </a:cubicBezTo>
                  <a:cubicBezTo>
                    <a:pt x="73" y="56"/>
                    <a:pt x="73" y="57"/>
                    <a:pt x="73" y="57"/>
                  </a:cubicBezTo>
                  <a:cubicBezTo>
                    <a:pt x="73" y="58"/>
                    <a:pt x="73" y="59"/>
                    <a:pt x="7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6243239" y="3633202"/>
            <a:ext cx="311749" cy="300703"/>
            <a:chOff x="7216775" y="3086101"/>
            <a:chExt cx="461963" cy="423862"/>
          </a:xfrm>
          <a:solidFill>
            <a:schemeClr val="bg1"/>
          </a:solidFill>
        </p:grpSpPr>
        <p:sp>
          <p:nvSpPr>
            <p:cNvPr id="17" name="Freeform 27"/>
            <p:cNvSpPr/>
            <p:nvPr/>
          </p:nvSpPr>
          <p:spPr bwMode="auto">
            <a:xfrm>
              <a:off x="7591425" y="3375025"/>
              <a:ext cx="38100" cy="36512"/>
            </a:xfrm>
            <a:custGeom>
              <a:avLst/>
              <a:gdLst>
                <a:gd name="T0" fmla="*/ 1 w 10"/>
                <a:gd name="T1" fmla="*/ 5 h 10"/>
                <a:gd name="T2" fmla="*/ 2 w 10"/>
                <a:gd name="T3" fmla="*/ 2 h 10"/>
                <a:gd name="T4" fmla="*/ 4 w 10"/>
                <a:gd name="T5" fmla="*/ 0 h 10"/>
                <a:gd name="T6" fmla="*/ 7 w 10"/>
                <a:gd name="T7" fmla="*/ 1 h 10"/>
                <a:gd name="T8" fmla="*/ 9 w 10"/>
                <a:gd name="T9" fmla="*/ 3 h 10"/>
                <a:gd name="T10" fmla="*/ 9 w 10"/>
                <a:gd name="T11" fmla="*/ 7 h 10"/>
                <a:gd name="T12" fmla="*/ 6 w 10"/>
                <a:gd name="T13" fmla="*/ 10 h 10"/>
                <a:gd name="T14" fmla="*/ 2 w 10"/>
                <a:gd name="T15" fmla="*/ 9 h 10"/>
                <a:gd name="T16" fmla="*/ 1 w 10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5"/>
                  </a:move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8"/>
                    <a:pt x="8" y="9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7543800" y="3367088"/>
              <a:ext cx="36513" cy="38100"/>
            </a:xfrm>
            <a:custGeom>
              <a:avLst/>
              <a:gdLst>
                <a:gd name="T0" fmla="*/ 1 w 10"/>
                <a:gd name="T1" fmla="*/ 3 h 10"/>
                <a:gd name="T2" fmla="*/ 4 w 10"/>
                <a:gd name="T3" fmla="*/ 1 h 10"/>
                <a:gd name="T4" fmla="*/ 7 w 10"/>
                <a:gd name="T5" fmla="*/ 1 h 10"/>
                <a:gd name="T6" fmla="*/ 9 w 10"/>
                <a:gd name="T7" fmla="*/ 3 h 10"/>
                <a:gd name="T8" fmla="*/ 10 w 10"/>
                <a:gd name="T9" fmla="*/ 7 h 10"/>
                <a:gd name="T10" fmla="*/ 8 w 10"/>
                <a:gd name="T11" fmla="*/ 10 h 10"/>
                <a:gd name="T12" fmla="*/ 4 w 10"/>
                <a:gd name="T13" fmla="*/ 10 h 10"/>
                <a:gd name="T14" fmla="*/ 1 w 10"/>
                <a:gd name="T15" fmla="*/ 7 h 10"/>
                <a:gd name="T16" fmla="*/ 1 w 1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3"/>
                  </a:move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7516813" y="3168650"/>
              <a:ext cx="38100" cy="38100"/>
            </a:xfrm>
            <a:custGeom>
              <a:avLst/>
              <a:gdLst>
                <a:gd name="T0" fmla="*/ 10 w 10"/>
                <a:gd name="T1" fmla="*/ 6 h 10"/>
                <a:gd name="T2" fmla="*/ 8 w 10"/>
                <a:gd name="T3" fmla="*/ 9 h 10"/>
                <a:gd name="T4" fmla="*/ 5 w 10"/>
                <a:gd name="T5" fmla="*/ 10 h 10"/>
                <a:gd name="T6" fmla="*/ 2 w 10"/>
                <a:gd name="T7" fmla="*/ 8 h 10"/>
                <a:gd name="T8" fmla="*/ 1 w 10"/>
                <a:gd name="T9" fmla="*/ 5 h 10"/>
                <a:gd name="T10" fmla="*/ 2 w 10"/>
                <a:gd name="T11" fmla="*/ 1 h 10"/>
                <a:gd name="T12" fmla="*/ 6 w 10"/>
                <a:gd name="T13" fmla="*/ 0 h 10"/>
                <a:gd name="T14" fmla="*/ 9 w 10"/>
                <a:gd name="T15" fmla="*/ 2 h 10"/>
                <a:gd name="T16" fmla="*/ 10 w 1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9" y="7"/>
                    <a:pt x="8" y="8"/>
                    <a:pt x="8" y="9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ubicBezTo>
                    <a:pt x="10" y="3"/>
                    <a:pt x="10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7566025" y="3182938"/>
              <a:ext cx="33338" cy="38100"/>
            </a:xfrm>
            <a:custGeom>
              <a:avLst/>
              <a:gdLst>
                <a:gd name="T0" fmla="*/ 8 w 9"/>
                <a:gd name="T1" fmla="*/ 8 h 10"/>
                <a:gd name="T2" fmla="*/ 5 w 9"/>
                <a:gd name="T3" fmla="*/ 10 h 10"/>
                <a:gd name="T4" fmla="*/ 2 w 9"/>
                <a:gd name="T5" fmla="*/ 9 h 10"/>
                <a:gd name="T6" fmla="*/ 0 w 9"/>
                <a:gd name="T7" fmla="*/ 7 h 10"/>
                <a:gd name="T8" fmla="*/ 0 w 9"/>
                <a:gd name="T9" fmla="*/ 3 h 10"/>
                <a:gd name="T10" fmla="*/ 3 w 9"/>
                <a:gd name="T11" fmla="*/ 1 h 10"/>
                <a:gd name="T12" fmla="*/ 7 w 9"/>
                <a:gd name="T13" fmla="*/ 1 h 10"/>
                <a:gd name="T14" fmla="*/ 9 w 9"/>
                <a:gd name="T15" fmla="*/ 4 h 10"/>
                <a:gd name="T16" fmla="*/ 8 w 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8" y="8"/>
                  </a:moveTo>
                  <a:cubicBezTo>
                    <a:pt x="7" y="9"/>
                    <a:pt x="6" y="9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7602538" y="3217863"/>
              <a:ext cx="34925" cy="33337"/>
            </a:xfrm>
            <a:custGeom>
              <a:avLst/>
              <a:gdLst>
                <a:gd name="T0" fmla="*/ 7 w 9"/>
                <a:gd name="T1" fmla="*/ 8 h 9"/>
                <a:gd name="T2" fmla="*/ 4 w 9"/>
                <a:gd name="T3" fmla="*/ 9 h 9"/>
                <a:gd name="T4" fmla="*/ 1 w 9"/>
                <a:gd name="T5" fmla="*/ 8 h 9"/>
                <a:gd name="T6" fmla="*/ 0 w 9"/>
                <a:gd name="T7" fmla="*/ 5 h 9"/>
                <a:gd name="T8" fmla="*/ 1 w 9"/>
                <a:gd name="T9" fmla="*/ 1 h 9"/>
                <a:gd name="T10" fmla="*/ 4 w 9"/>
                <a:gd name="T11" fmla="*/ 0 h 9"/>
                <a:gd name="T12" fmla="*/ 8 w 9"/>
                <a:gd name="T13" fmla="*/ 1 h 9"/>
                <a:gd name="T14" fmla="*/ 9 w 9"/>
                <a:gd name="T15" fmla="*/ 5 h 9"/>
                <a:gd name="T16" fmla="*/ 7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5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7629525" y="3254375"/>
              <a:ext cx="33338" cy="38100"/>
            </a:xfrm>
            <a:custGeom>
              <a:avLst/>
              <a:gdLst>
                <a:gd name="T0" fmla="*/ 6 w 9"/>
                <a:gd name="T1" fmla="*/ 9 h 10"/>
                <a:gd name="T2" fmla="*/ 3 w 9"/>
                <a:gd name="T3" fmla="*/ 9 h 10"/>
                <a:gd name="T4" fmla="*/ 0 w 9"/>
                <a:gd name="T5" fmla="*/ 7 h 10"/>
                <a:gd name="T6" fmla="*/ 0 w 9"/>
                <a:gd name="T7" fmla="*/ 4 h 10"/>
                <a:gd name="T8" fmla="*/ 2 w 9"/>
                <a:gd name="T9" fmla="*/ 1 h 10"/>
                <a:gd name="T10" fmla="*/ 6 w 9"/>
                <a:gd name="T11" fmla="*/ 0 h 10"/>
                <a:gd name="T12" fmla="*/ 9 w 9"/>
                <a:gd name="T13" fmla="*/ 3 h 10"/>
                <a:gd name="T14" fmla="*/ 9 w 9"/>
                <a:gd name="T15" fmla="*/ 7 h 10"/>
                <a:gd name="T16" fmla="*/ 6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5" y="10"/>
                    <a:pt x="4" y="10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4"/>
                    <a:pt x="9" y="6"/>
                    <a:pt x="9" y="7"/>
                  </a:cubicBezTo>
                  <a:cubicBezTo>
                    <a:pt x="9" y="8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7640638" y="3303588"/>
              <a:ext cx="38100" cy="33337"/>
            </a:xfrm>
            <a:custGeom>
              <a:avLst/>
              <a:gdLst>
                <a:gd name="T0" fmla="*/ 5 w 10"/>
                <a:gd name="T1" fmla="*/ 9 h 9"/>
                <a:gd name="T2" fmla="*/ 2 w 10"/>
                <a:gd name="T3" fmla="*/ 8 h 9"/>
                <a:gd name="T4" fmla="*/ 0 w 10"/>
                <a:gd name="T5" fmla="*/ 5 h 9"/>
                <a:gd name="T6" fmla="*/ 1 w 10"/>
                <a:gd name="T7" fmla="*/ 2 h 9"/>
                <a:gd name="T8" fmla="*/ 4 w 10"/>
                <a:gd name="T9" fmla="*/ 0 h 9"/>
                <a:gd name="T10" fmla="*/ 8 w 10"/>
                <a:gd name="T11" fmla="*/ 1 h 9"/>
                <a:gd name="T12" fmla="*/ 10 w 10"/>
                <a:gd name="T13" fmla="*/ 4 h 9"/>
                <a:gd name="T14" fmla="*/ 9 w 10"/>
                <a:gd name="T15" fmla="*/ 8 h 9"/>
                <a:gd name="T16" fmla="*/ 5 w 10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4" y="9"/>
                    <a:pt x="3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3"/>
                    <a:pt x="10" y="4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8" y="9"/>
                    <a:pt x="6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7632700" y="3348038"/>
              <a:ext cx="38100" cy="38100"/>
            </a:xfrm>
            <a:custGeom>
              <a:avLst/>
              <a:gdLst>
                <a:gd name="T0" fmla="*/ 2 w 10"/>
                <a:gd name="T1" fmla="*/ 8 h 10"/>
                <a:gd name="T2" fmla="*/ 0 w 10"/>
                <a:gd name="T3" fmla="*/ 5 h 10"/>
                <a:gd name="T4" fmla="*/ 0 w 10"/>
                <a:gd name="T5" fmla="*/ 2 h 10"/>
                <a:gd name="T6" fmla="*/ 3 w 10"/>
                <a:gd name="T7" fmla="*/ 1 h 10"/>
                <a:gd name="T8" fmla="*/ 6 w 10"/>
                <a:gd name="T9" fmla="*/ 1 h 10"/>
                <a:gd name="T10" fmla="*/ 9 w 10"/>
                <a:gd name="T11" fmla="*/ 3 h 10"/>
                <a:gd name="T12" fmla="*/ 9 w 10"/>
                <a:gd name="T13" fmla="*/ 7 h 10"/>
                <a:gd name="T14" fmla="*/ 5 w 10"/>
                <a:gd name="T15" fmla="*/ 10 h 10"/>
                <a:gd name="T16" fmla="*/ 2 w 1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0" y="6"/>
                    <a:pt x="9" y="7"/>
                  </a:cubicBezTo>
                  <a:cubicBezTo>
                    <a:pt x="8" y="9"/>
                    <a:pt x="6" y="10"/>
                    <a:pt x="5" y="10"/>
                  </a:cubicBezTo>
                  <a:cubicBezTo>
                    <a:pt x="4" y="10"/>
                    <a:pt x="2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7216775" y="3086101"/>
              <a:ext cx="409575" cy="423862"/>
            </a:xfrm>
            <a:custGeom>
              <a:avLst/>
              <a:gdLst>
                <a:gd name="T0" fmla="*/ 102 w 109"/>
                <a:gd name="T1" fmla="*/ 50 h 113"/>
                <a:gd name="T2" fmla="*/ 98 w 109"/>
                <a:gd name="T3" fmla="*/ 47 h 113"/>
                <a:gd name="T4" fmla="*/ 96 w 109"/>
                <a:gd name="T5" fmla="*/ 42 h 113"/>
                <a:gd name="T6" fmla="*/ 91 w 109"/>
                <a:gd name="T7" fmla="*/ 41 h 113"/>
                <a:gd name="T8" fmla="*/ 87 w 109"/>
                <a:gd name="T9" fmla="*/ 38 h 113"/>
                <a:gd name="T10" fmla="*/ 85 w 109"/>
                <a:gd name="T11" fmla="*/ 38 h 113"/>
                <a:gd name="T12" fmla="*/ 84 w 109"/>
                <a:gd name="T13" fmla="*/ 38 h 113"/>
                <a:gd name="T14" fmla="*/ 83 w 109"/>
                <a:gd name="T15" fmla="*/ 38 h 113"/>
                <a:gd name="T16" fmla="*/ 76 w 109"/>
                <a:gd name="T17" fmla="*/ 34 h 113"/>
                <a:gd name="T18" fmla="*/ 76 w 109"/>
                <a:gd name="T19" fmla="*/ 34 h 113"/>
                <a:gd name="T20" fmla="*/ 76 w 109"/>
                <a:gd name="T21" fmla="*/ 34 h 113"/>
                <a:gd name="T22" fmla="*/ 73 w 109"/>
                <a:gd name="T23" fmla="*/ 27 h 113"/>
                <a:gd name="T24" fmla="*/ 77 w 109"/>
                <a:gd name="T25" fmla="*/ 18 h 113"/>
                <a:gd name="T26" fmla="*/ 84 w 109"/>
                <a:gd name="T27" fmla="*/ 15 h 113"/>
                <a:gd name="T28" fmla="*/ 86 w 109"/>
                <a:gd name="T29" fmla="*/ 15 h 113"/>
                <a:gd name="T30" fmla="*/ 93 w 109"/>
                <a:gd name="T31" fmla="*/ 20 h 113"/>
                <a:gd name="T32" fmla="*/ 96 w 109"/>
                <a:gd name="T33" fmla="*/ 20 h 113"/>
                <a:gd name="T34" fmla="*/ 96 w 109"/>
                <a:gd name="T35" fmla="*/ 20 h 113"/>
                <a:gd name="T36" fmla="*/ 102 w 109"/>
                <a:gd name="T37" fmla="*/ 21 h 113"/>
                <a:gd name="T38" fmla="*/ 107 w 109"/>
                <a:gd name="T39" fmla="*/ 28 h 113"/>
                <a:gd name="T40" fmla="*/ 109 w 109"/>
                <a:gd name="T41" fmla="*/ 28 h 113"/>
                <a:gd name="T42" fmla="*/ 100 w 109"/>
                <a:gd name="T43" fmla="*/ 14 h 113"/>
                <a:gd name="T44" fmla="*/ 50 w 109"/>
                <a:gd name="T45" fmla="*/ 14 h 113"/>
                <a:gd name="T46" fmla="*/ 14 w 109"/>
                <a:gd name="T47" fmla="*/ 50 h 113"/>
                <a:gd name="T48" fmla="*/ 14 w 109"/>
                <a:gd name="T49" fmla="*/ 100 h 113"/>
                <a:gd name="T50" fmla="*/ 64 w 109"/>
                <a:gd name="T51" fmla="*/ 100 h 113"/>
                <a:gd name="T52" fmla="*/ 100 w 109"/>
                <a:gd name="T53" fmla="*/ 63 h 113"/>
                <a:gd name="T54" fmla="*/ 105 w 109"/>
                <a:gd name="T55" fmla="*/ 57 h 113"/>
                <a:gd name="T56" fmla="*/ 103 w 109"/>
                <a:gd name="T57" fmla="*/ 55 h 113"/>
                <a:gd name="T58" fmla="*/ 102 w 109"/>
                <a:gd name="T59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13">
                  <a:moveTo>
                    <a:pt x="102" y="50"/>
                  </a:moveTo>
                  <a:cubicBezTo>
                    <a:pt x="101" y="49"/>
                    <a:pt x="99" y="48"/>
                    <a:pt x="98" y="47"/>
                  </a:cubicBezTo>
                  <a:cubicBezTo>
                    <a:pt x="97" y="45"/>
                    <a:pt x="96" y="44"/>
                    <a:pt x="96" y="42"/>
                  </a:cubicBezTo>
                  <a:cubicBezTo>
                    <a:pt x="94" y="42"/>
                    <a:pt x="92" y="42"/>
                    <a:pt x="91" y="41"/>
                  </a:cubicBezTo>
                  <a:cubicBezTo>
                    <a:pt x="89" y="40"/>
                    <a:pt x="88" y="39"/>
                    <a:pt x="87" y="38"/>
                  </a:cubicBezTo>
                  <a:cubicBezTo>
                    <a:pt x="87" y="38"/>
                    <a:pt x="86" y="38"/>
                    <a:pt x="85" y="38"/>
                  </a:cubicBezTo>
                  <a:cubicBezTo>
                    <a:pt x="85" y="38"/>
                    <a:pt x="84" y="38"/>
                    <a:pt x="84" y="38"/>
                  </a:cubicBezTo>
                  <a:cubicBezTo>
                    <a:pt x="84" y="38"/>
                    <a:pt x="83" y="38"/>
                    <a:pt x="83" y="38"/>
                  </a:cubicBezTo>
                  <a:cubicBezTo>
                    <a:pt x="80" y="37"/>
                    <a:pt x="78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4" y="32"/>
                    <a:pt x="73" y="29"/>
                    <a:pt x="73" y="27"/>
                  </a:cubicBezTo>
                  <a:cubicBezTo>
                    <a:pt x="73" y="24"/>
                    <a:pt x="74" y="20"/>
                    <a:pt x="77" y="18"/>
                  </a:cubicBezTo>
                  <a:cubicBezTo>
                    <a:pt x="79" y="16"/>
                    <a:pt x="81" y="15"/>
                    <a:pt x="84" y="15"/>
                  </a:cubicBezTo>
                  <a:cubicBezTo>
                    <a:pt x="85" y="15"/>
                    <a:pt x="85" y="15"/>
                    <a:pt x="86" y="15"/>
                  </a:cubicBezTo>
                  <a:cubicBezTo>
                    <a:pt x="89" y="16"/>
                    <a:pt x="92" y="18"/>
                    <a:pt x="93" y="20"/>
                  </a:cubicBezTo>
                  <a:cubicBezTo>
                    <a:pt x="94" y="20"/>
                    <a:pt x="95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8" y="20"/>
                    <a:pt x="100" y="20"/>
                    <a:pt x="102" y="21"/>
                  </a:cubicBezTo>
                  <a:cubicBezTo>
                    <a:pt x="105" y="23"/>
                    <a:pt x="106" y="25"/>
                    <a:pt x="107" y="28"/>
                  </a:cubicBezTo>
                  <a:cubicBezTo>
                    <a:pt x="108" y="28"/>
                    <a:pt x="108" y="28"/>
                    <a:pt x="109" y="28"/>
                  </a:cubicBezTo>
                  <a:cubicBezTo>
                    <a:pt x="107" y="23"/>
                    <a:pt x="104" y="18"/>
                    <a:pt x="100" y="14"/>
                  </a:cubicBezTo>
                  <a:cubicBezTo>
                    <a:pt x="86" y="0"/>
                    <a:pt x="64" y="0"/>
                    <a:pt x="50" y="1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0" y="64"/>
                    <a:pt x="0" y="86"/>
                    <a:pt x="14" y="100"/>
                  </a:cubicBezTo>
                  <a:cubicBezTo>
                    <a:pt x="28" y="113"/>
                    <a:pt x="50" y="113"/>
                    <a:pt x="64" y="100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1"/>
                    <a:pt x="103" y="59"/>
                    <a:pt x="105" y="57"/>
                  </a:cubicBezTo>
                  <a:cubicBezTo>
                    <a:pt x="104" y="56"/>
                    <a:pt x="104" y="56"/>
                    <a:pt x="103" y="55"/>
                  </a:cubicBezTo>
                  <a:cubicBezTo>
                    <a:pt x="103" y="53"/>
                    <a:pt x="102" y="51"/>
                    <a:pt x="10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7730" y="2438350"/>
            <a:ext cx="2808736" cy="1560788"/>
            <a:chOff x="4604769" y="2309048"/>
            <a:chExt cx="2808736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87730" y="4296967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915304" y="2438350"/>
            <a:ext cx="2808736" cy="1560788"/>
            <a:chOff x="4604769" y="2309048"/>
            <a:chExt cx="2808736" cy="1560788"/>
          </a:xfrm>
        </p:grpSpPr>
        <p:sp>
          <p:nvSpPr>
            <p:cNvPr id="3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15304" y="4296967"/>
            <a:ext cx="2808736" cy="1560788"/>
            <a:chOff x="4604769" y="2309048"/>
            <a:chExt cx="2808736" cy="1560788"/>
          </a:xfrm>
        </p:grpSpPr>
        <p:sp>
          <p:nvSpPr>
            <p:cNvPr id="4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55" name="任意多边形 54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57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882012" y="208365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60" name="矩形 59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16890" y="1949693"/>
            <a:ext cx="3056118" cy="4186283"/>
            <a:chOff x="7524" y="2765"/>
            <a:chExt cx="5100" cy="6986"/>
          </a:xfrm>
        </p:grpSpPr>
        <p:sp>
          <p:nvSpPr>
            <p:cNvPr id="3" name="AutoShape 1"/>
            <p:cNvSpPr/>
            <p:nvPr/>
          </p:nvSpPr>
          <p:spPr bwMode="auto">
            <a:xfrm>
              <a:off x="7531" y="6906"/>
              <a:ext cx="5093" cy="28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" y="0"/>
                  </a:moveTo>
                  <a:cubicBezTo>
                    <a:pt x="1" y="44"/>
                    <a:pt x="0" y="88"/>
                    <a:pt x="0" y="132"/>
                  </a:cubicBezTo>
                  <a:lnTo>
                    <a:pt x="0" y="2252"/>
                  </a:lnTo>
                  <a:cubicBezTo>
                    <a:pt x="0" y="12937"/>
                    <a:pt x="4834" y="21599"/>
                    <a:pt x="10799" y="21599"/>
                  </a:cubicBezTo>
                  <a:cubicBezTo>
                    <a:pt x="16763" y="21599"/>
                    <a:pt x="21599" y="12937"/>
                    <a:pt x="21599" y="2252"/>
                  </a:cubicBezTo>
                  <a:lnTo>
                    <a:pt x="21599" y="132"/>
                  </a:lnTo>
                  <a:cubicBezTo>
                    <a:pt x="21599" y="88"/>
                    <a:pt x="21598" y="44"/>
                    <a:pt x="21598" y="0"/>
                  </a:cubicBezTo>
                  <a:lnTo>
                    <a:pt x="18198" y="0"/>
                  </a:lnTo>
                  <a:lnTo>
                    <a:pt x="18198" y="2520"/>
                  </a:lnTo>
                  <a:cubicBezTo>
                    <a:pt x="18198" y="9811"/>
                    <a:pt x="14900" y="15722"/>
                    <a:pt x="10830" y="15722"/>
                  </a:cubicBezTo>
                  <a:cubicBezTo>
                    <a:pt x="6759" y="15722"/>
                    <a:pt x="3460" y="9811"/>
                    <a:pt x="3460" y="2520"/>
                  </a:cubicBezTo>
                  <a:lnTo>
                    <a:pt x="346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es-ES" sz="175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" name="AutoShape 17"/>
            <p:cNvSpPr/>
            <p:nvPr/>
          </p:nvSpPr>
          <p:spPr bwMode="auto">
            <a:xfrm>
              <a:off x="10681" y="3220"/>
              <a:ext cx="825" cy="4520"/>
            </a:xfrm>
            <a:prstGeom prst="roundRect">
              <a:avLst>
                <a:gd name="adj" fmla="val 49824"/>
              </a:avLst>
            </a:prstGeom>
            <a:solidFill>
              <a:srgbClr val="19B59C"/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es-ES" sz="175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5" name="AutoShape 18"/>
            <p:cNvSpPr/>
            <p:nvPr/>
          </p:nvSpPr>
          <p:spPr bwMode="auto">
            <a:xfrm>
              <a:off x="10687" y="5041"/>
              <a:ext cx="805" cy="804"/>
            </a:xfrm>
            <a:prstGeom prst="roundRect">
              <a:avLst>
                <a:gd name="adj" fmla="val 4981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547" y="3332"/>
              <a:ext cx="825" cy="4408"/>
            </a:xfrm>
            <a:prstGeom prst="roundRect">
              <a:avLst>
                <a:gd name="adj" fmla="val 49824"/>
              </a:avLst>
            </a:prstGeom>
            <a:solidFill>
              <a:srgbClr val="19B59C"/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es-ES" sz="175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7" name="AutoShape 21"/>
            <p:cNvSpPr/>
            <p:nvPr/>
          </p:nvSpPr>
          <p:spPr bwMode="auto">
            <a:xfrm>
              <a:off x="8548" y="5041"/>
              <a:ext cx="804" cy="804"/>
            </a:xfrm>
            <a:prstGeom prst="roundRect">
              <a:avLst>
                <a:gd name="adj" fmla="val 4981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8" name="AutoShape 24"/>
            <p:cNvSpPr/>
            <p:nvPr/>
          </p:nvSpPr>
          <p:spPr bwMode="auto">
            <a:xfrm>
              <a:off x="9570" y="2765"/>
              <a:ext cx="825" cy="4986"/>
            </a:xfrm>
            <a:prstGeom prst="roundRect">
              <a:avLst>
                <a:gd name="adj" fmla="val 49824"/>
              </a:avLst>
            </a:prstGeom>
            <a:solidFill>
              <a:srgbClr val="19B59C"/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es-ES" sz="175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9" name="AutoShape 25"/>
            <p:cNvSpPr/>
            <p:nvPr/>
          </p:nvSpPr>
          <p:spPr bwMode="auto">
            <a:xfrm>
              <a:off x="9571" y="4197"/>
              <a:ext cx="804" cy="804"/>
            </a:xfrm>
            <a:prstGeom prst="roundRect">
              <a:avLst>
                <a:gd name="adj" fmla="val 4981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10" name="AutoShape 27"/>
            <p:cNvSpPr/>
            <p:nvPr/>
          </p:nvSpPr>
          <p:spPr bwMode="auto">
            <a:xfrm>
              <a:off x="7524" y="5561"/>
              <a:ext cx="825" cy="2179"/>
            </a:xfrm>
            <a:prstGeom prst="roundRect">
              <a:avLst>
                <a:gd name="adj" fmla="val 4982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11" name="AutoShape 28"/>
            <p:cNvSpPr/>
            <p:nvPr/>
          </p:nvSpPr>
          <p:spPr bwMode="auto">
            <a:xfrm>
              <a:off x="7536" y="5885"/>
              <a:ext cx="804" cy="804"/>
            </a:xfrm>
            <a:prstGeom prst="roundRect">
              <a:avLst>
                <a:gd name="adj" fmla="val 49819"/>
              </a:avLst>
            </a:prstGeom>
            <a:solidFill>
              <a:srgbClr val="19B59C"/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12" name="AutoShape 30"/>
            <p:cNvSpPr/>
            <p:nvPr/>
          </p:nvSpPr>
          <p:spPr bwMode="auto">
            <a:xfrm>
              <a:off x="11814" y="4342"/>
              <a:ext cx="804" cy="3372"/>
            </a:xfrm>
            <a:prstGeom prst="roundRect">
              <a:avLst>
                <a:gd name="adj" fmla="val 485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13" name="AutoShape 31"/>
            <p:cNvSpPr/>
            <p:nvPr/>
          </p:nvSpPr>
          <p:spPr bwMode="auto">
            <a:xfrm>
              <a:off x="11814" y="5870"/>
              <a:ext cx="804" cy="804"/>
            </a:xfrm>
            <a:prstGeom prst="roundRect">
              <a:avLst>
                <a:gd name="adj" fmla="val 49819"/>
              </a:avLst>
            </a:prstGeom>
            <a:solidFill>
              <a:srgbClr val="19B59C"/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 sz="2955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7"/>
            <p:cNvSpPr txBox="1"/>
            <p:nvPr/>
          </p:nvSpPr>
          <p:spPr>
            <a:xfrm>
              <a:off x="7632" y="5890"/>
              <a:ext cx="627" cy="703"/>
            </a:xfrm>
            <a:prstGeom prst="rect">
              <a:avLst/>
            </a:prstGeom>
          </p:spPr>
          <p:txBody>
            <a:bodyPr vert="horz" lIns="0" tIns="109559" rIns="0" bIns="109559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s-ES_tradnl" sz="190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s-ES_tradnl" sz="19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7"/>
            <p:cNvSpPr txBox="1"/>
            <p:nvPr/>
          </p:nvSpPr>
          <p:spPr>
            <a:xfrm>
              <a:off x="8644" y="5071"/>
              <a:ext cx="627" cy="703"/>
            </a:xfrm>
            <a:prstGeom prst="rect">
              <a:avLst/>
            </a:prstGeom>
          </p:spPr>
          <p:txBody>
            <a:bodyPr vert="horz" lIns="0" tIns="109559" rIns="0" bIns="109559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s-ES_tradnl" sz="190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s-ES_tradnl" sz="19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7"/>
            <p:cNvSpPr txBox="1"/>
            <p:nvPr/>
          </p:nvSpPr>
          <p:spPr>
            <a:xfrm>
              <a:off x="9656" y="4229"/>
              <a:ext cx="627" cy="703"/>
            </a:xfrm>
            <a:prstGeom prst="rect">
              <a:avLst/>
            </a:prstGeom>
          </p:spPr>
          <p:txBody>
            <a:bodyPr vert="horz" lIns="0" tIns="109559" rIns="0" bIns="109559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s-ES_tradnl" sz="190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s-ES_tradnl" sz="19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7"/>
            <p:cNvSpPr txBox="1"/>
            <p:nvPr/>
          </p:nvSpPr>
          <p:spPr>
            <a:xfrm>
              <a:off x="10785" y="5081"/>
              <a:ext cx="627" cy="703"/>
            </a:xfrm>
            <a:prstGeom prst="rect">
              <a:avLst/>
            </a:prstGeom>
          </p:spPr>
          <p:txBody>
            <a:bodyPr vert="horz" lIns="0" tIns="109559" rIns="0" bIns="109559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s-ES_tradnl" sz="19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18" name="Text Placeholder 7"/>
            <p:cNvSpPr txBox="1"/>
            <p:nvPr/>
          </p:nvSpPr>
          <p:spPr>
            <a:xfrm>
              <a:off x="11895" y="5900"/>
              <a:ext cx="627" cy="703"/>
            </a:xfrm>
            <a:prstGeom prst="rect">
              <a:avLst/>
            </a:prstGeom>
          </p:spPr>
          <p:txBody>
            <a:bodyPr vert="horz" lIns="0" tIns="109559" rIns="0" bIns="109559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s-ES_tradnl" sz="19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19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94563" y="2192015"/>
            <a:ext cx="2808736" cy="1560788"/>
            <a:chOff x="4604769" y="2309048"/>
            <a:chExt cx="2808736" cy="1560788"/>
          </a:xfrm>
        </p:grpSpPr>
        <p:sp>
          <p:nvSpPr>
            <p:cNvPr id="2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4524" y="3784967"/>
            <a:ext cx="2808736" cy="1560788"/>
            <a:chOff x="4604769" y="2309048"/>
            <a:chExt cx="2808736" cy="1560788"/>
          </a:xfrm>
        </p:grpSpPr>
        <p:sp>
          <p:nvSpPr>
            <p:cNvPr id="2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59459" y="2192015"/>
            <a:ext cx="2808736" cy="1560788"/>
            <a:chOff x="4604769" y="2309048"/>
            <a:chExt cx="2808736" cy="1560788"/>
          </a:xfrm>
        </p:grpSpPr>
        <p:sp>
          <p:nvSpPr>
            <p:cNvPr id="3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89420" y="3784967"/>
            <a:ext cx="2808736" cy="1560788"/>
            <a:chOff x="4604769" y="2309048"/>
            <a:chExt cx="2808736" cy="1560788"/>
          </a:xfrm>
        </p:grpSpPr>
        <p:sp>
          <p:nvSpPr>
            <p:cNvPr id="4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55" name="任意多边形 54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57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882012" y="208365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60" name="矩形 59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9905" y="2153317"/>
            <a:ext cx="5355590" cy="3688080"/>
            <a:chOff x="3321" y="3831"/>
            <a:chExt cx="8434" cy="5808"/>
          </a:xfrm>
        </p:grpSpPr>
        <p:sp>
          <p:nvSpPr>
            <p:cNvPr id="3" name="Freeform 5"/>
            <p:cNvSpPr/>
            <p:nvPr/>
          </p:nvSpPr>
          <p:spPr bwMode="auto">
            <a:xfrm>
              <a:off x="6973" y="5670"/>
              <a:ext cx="3467" cy="1039"/>
            </a:xfrm>
            <a:custGeom>
              <a:avLst/>
              <a:gdLst/>
              <a:ahLst/>
              <a:cxnLst>
                <a:cxn ang="0">
                  <a:pos x="1168" y="350"/>
                </a:cxn>
                <a:cxn ang="0">
                  <a:pos x="172" y="350"/>
                </a:cxn>
                <a:cxn ang="0">
                  <a:pos x="0" y="0"/>
                </a:cxn>
                <a:cxn ang="0">
                  <a:pos x="936" y="0"/>
                </a:cxn>
                <a:cxn ang="0">
                  <a:pos x="1168" y="0"/>
                </a:cxn>
                <a:cxn ang="0">
                  <a:pos x="1168" y="350"/>
                </a:cxn>
              </a:cxnLst>
              <a:rect l="0" t="0" r="r" b="b"/>
              <a:pathLst>
                <a:path w="1168" h="350">
                  <a:moveTo>
                    <a:pt x="1168" y="350"/>
                  </a:moveTo>
                  <a:lnTo>
                    <a:pt x="172" y="350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1168" y="0"/>
                  </a:lnTo>
                  <a:lnTo>
                    <a:pt x="1168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6456" y="4619"/>
              <a:ext cx="3295" cy="1051"/>
            </a:xfrm>
            <a:custGeom>
              <a:avLst/>
              <a:gdLst/>
              <a:ahLst/>
              <a:cxnLst>
                <a:cxn ang="0">
                  <a:pos x="174" y="354"/>
                </a:cxn>
                <a:cxn ang="0">
                  <a:pos x="0" y="0"/>
                </a:cxn>
                <a:cxn ang="0">
                  <a:pos x="818" y="0"/>
                </a:cxn>
                <a:cxn ang="0">
                  <a:pos x="1110" y="0"/>
                </a:cxn>
                <a:cxn ang="0">
                  <a:pos x="1110" y="354"/>
                </a:cxn>
                <a:cxn ang="0">
                  <a:pos x="174" y="354"/>
                </a:cxn>
              </a:cxnLst>
              <a:rect l="0" t="0" r="r" b="b"/>
              <a:pathLst>
                <a:path w="1110" h="354">
                  <a:moveTo>
                    <a:pt x="174" y="354"/>
                  </a:moveTo>
                  <a:lnTo>
                    <a:pt x="0" y="0"/>
                  </a:lnTo>
                  <a:lnTo>
                    <a:pt x="818" y="0"/>
                  </a:lnTo>
                  <a:lnTo>
                    <a:pt x="1110" y="0"/>
                  </a:lnTo>
                  <a:lnTo>
                    <a:pt x="1110" y="354"/>
                  </a:lnTo>
                  <a:lnTo>
                    <a:pt x="174" y="3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6131" y="3837"/>
              <a:ext cx="2796" cy="786"/>
            </a:xfrm>
            <a:custGeom>
              <a:avLst/>
              <a:gdLst/>
              <a:ahLst/>
              <a:cxnLst>
                <a:cxn ang="0">
                  <a:pos x="124" y="251"/>
                </a:cxn>
                <a:cxn ang="0">
                  <a:pos x="0" y="0"/>
                </a:cxn>
                <a:cxn ang="0">
                  <a:pos x="942" y="0"/>
                </a:cxn>
                <a:cxn ang="0">
                  <a:pos x="942" y="251"/>
                </a:cxn>
                <a:cxn ang="0">
                  <a:pos x="124" y="251"/>
                </a:cxn>
              </a:cxnLst>
              <a:rect l="0" t="0" r="r" b="b"/>
              <a:pathLst>
                <a:path w="942" h="251">
                  <a:moveTo>
                    <a:pt x="124" y="251"/>
                  </a:moveTo>
                  <a:lnTo>
                    <a:pt x="0" y="0"/>
                  </a:lnTo>
                  <a:lnTo>
                    <a:pt x="942" y="0"/>
                  </a:lnTo>
                  <a:lnTo>
                    <a:pt x="942" y="251"/>
                  </a:lnTo>
                  <a:lnTo>
                    <a:pt x="124" y="251"/>
                  </a:lnTo>
                  <a:close/>
                </a:path>
              </a:pathLst>
            </a:custGeom>
            <a:solidFill>
              <a:srgbClr val="19B5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970" y="7695"/>
              <a:ext cx="3785" cy="1137"/>
            </a:xfrm>
            <a:custGeom>
              <a:avLst/>
              <a:gdLst/>
              <a:ahLst/>
              <a:cxnLst>
                <a:cxn ang="0">
                  <a:pos x="186" y="383"/>
                </a:cxn>
                <a:cxn ang="0">
                  <a:pos x="0" y="0"/>
                </a:cxn>
                <a:cxn ang="0">
                  <a:pos x="1049" y="0"/>
                </a:cxn>
                <a:cxn ang="0">
                  <a:pos x="1275" y="0"/>
                </a:cxn>
                <a:cxn ang="0">
                  <a:pos x="1275" y="383"/>
                </a:cxn>
                <a:cxn ang="0">
                  <a:pos x="186" y="383"/>
                </a:cxn>
              </a:cxnLst>
              <a:rect l="0" t="0" r="r" b="b"/>
              <a:pathLst>
                <a:path w="1275" h="383">
                  <a:moveTo>
                    <a:pt x="186" y="383"/>
                  </a:moveTo>
                  <a:lnTo>
                    <a:pt x="0" y="0"/>
                  </a:lnTo>
                  <a:lnTo>
                    <a:pt x="1049" y="0"/>
                  </a:lnTo>
                  <a:lnTo>
                    <a:pt x="1275" y="0"/>
                  </a:lnTo>
                  <a:lnTo>
                    <a:pt x="1275" y="383"/>
                  </a:lnTo>
                  <a:lnTo>
                    <a:pt x="186" y="383"/>
                  </a:lnTo>
                  <a:close/>
                </a:path>
              </a:pathLst>
            </a:custGeom>
            <a:solidFill>
              <a:srgbClr val="19B5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483" y="6709"/>
              <a:ext cx="3601" cy="986"/>
            </a:xfrm>
            <a:custGeom>
              <a:avLst/>
              <a:gdLst/>
              <a:ahLst/>
              <a:cxnLst>
                <a:cxn ang="0">
                  <a:pos x="1213" y="332"/>
                </a:cxn>
                <a:cxn ang="0">
                  <a:pos x="164" y="332"/>
                </a:cxn>
                <a:cxn ang="0">
                  <a:pos x="0" y="0"/>
                </a:cxn>
                <a:cxn ang="0">
                  <a:pos x="996" y="0"/>
                </a:cxn>
                <a:cxn ang="0">
                  <a:pos x="1213" y="0"/>
                </a:cxn>
                <a:cxn ang="0">
                  <a:pos x="1213" y="332"/>
                </a:cxn>
              </a:cxnLst>
              <a:rect l="0" t="0" r="r" b="b"/>
              <a:pathLst>
                <a:path w="1213" h="332">
                  <a:moveTo>
                    <a:pt x="1213" y="332"/>
                  </a:moveTo>
                  <a:lnTo>
                    <a:pt x="164" y="332"/>
                  </a:lnTo>
                  <a:lnTo>
                    <a:pt x="0" y="0"/>
                  </a:lnTo>
                  <a:lnTo>
                    <a:pt x="996" y="0"/>
                  </a:lnTo>
                  <a:lnTo>
                    <a:pt x="1213" y="0"/>
                  </a:lnTo>
                  <a:lnTo>
                    <a:pt x="1213" y="3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608" y="3831"/>
              <a:ext cx="3001" cy="5468"/>
            </a:xfrm>
            <a:custGeom>
              <a:avLst/>
              <a:gdLst/>
              <a:ahLst/>
              <a:cxnLst>
                <a:cxn ang="0">
                  <a:pos x="391" y="621"/>
                </a:cxn>
                <a:cxn ang="0">
                  <a:pos x="481" y="806"/>
                </a:cxn>
                <a:cxn ang="0">
                  <a:pos x="488" y="818"/>
                </a:cxn>
                <a:cxn ang="0">
                  <a:pos x="371" y="889"/>
                </a:cxn>
                <a:cxn ang="0">
                  <a:pos x="21" y="220"/>
                </a:cxn>
                <a:cxn ang="0">
                  <a:pos x="11" y="196"/>
                </a:cxn>
                <a:cxn ang="0">
                  <a:pos x="0" y="161"/>
                </a:cxn>
                <a:cxn ang="0">
                  <a:pos x="0" y="162"/>
                </a:cxn>
                <a:cxn ang="0">
                  <a:pos x="22" y="121"/>
                </a:cxn>
                <a:cxn ang="0">
                  <a:pos x="85" y="0"/>
                </a:cxn>
                <a:cxn ang="0">
                  <a:pos x="145" y="121"/>
                </a:cxn>
                <a:cxn ang="0">
                  <a:pos x="229" y="292"/>
                </a:cxn>
                <a:cxn ang="0">
                  <a:pos x="312" y="461"/>
                </a:cxn>
                <a:cxn ang="0">
                  <a:pos x="391" y="621"/>
                </a:cxn>
              </a:cxnLst>
              <a:rect l="0" t="0" r="r" b="b"/>
              <a:pathLst>
                <a:path w="488" h="889">
                  <a:moveTo>
                    <a:pt x="391" y="621"/>
                  </a:moveTo>
                  <a:cubicBezTo>
                    <a:pt x="481" y="806"/>
                    <a:pt x="481" y="806"/>
                    <a:pt x="481" y="806"/>
                  </a:cubicBezTo>
                  <a:cubicBezTo>
                    <a:pt x="488" y="818"/>
                    <a:pt x="488" y="818"/>
                    <a:pt x="488" y="818"/>
                  </a:cubicBezTo>
                  <a:cubicBezTo>
                    <a:pt x="456" y="846"/>
                    <a:pt x="417" y="870"/>
                    <a:pt x="371" y="889"/>
                  </a:cubicBezTo>
                  <a:cubicBezTo>
                    <a:pt x="185" y="552"/>
                    <a:pt x="68" y="329"/>
                    <a:pt x="21" y="220"/>
                  </a:cubicBezTo>
                  <a:cubicBezTo>
                    <a:pt x="18" y="211"/>
                    <a:pt x="14" y="203"/>
                    <a:pt x="11" y="196"/>
                  </a:cubicBezTo>
                  <a:cubicBezTo>
                    <a:pt x="6" y="182"/>
                    <a:pt x="2" y="170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312" y="461"/>
                    <a:pt x="312" y="461"/>
                    <a:pt x="312" y="461"/>
                  </a:cubicBezTo>
                  <a:lnTo>
                    <a:pt x="391" y="621"/>
                  </a:lnTo>
                  <a:close/>
                </a:path>
              </a:pathLst>
            </a:custGeom>
            <a:solidFill>
              <a:srgbClr val="19B5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57"/>
            <p:cNvGrpSpPr/>
            <p:nvPr/>
          </p:nvGrpSpPr>
          <p:grpSpPr>
            <a:xfrm>
              <a:off x="5007" y="4571"/>
              <a:ext cx="2871" cy="4963"/>
              <a:chOff x="1388507" y="1927729"/>
              <a:chExt cx="1495733" cy="2583959"/>
            </a:xfrm>
          </p:grpSpPr>
          <p:sp>
            <p:nvSpPr>
              <p:cNvPr id="29" name="Freeform 14"/>
              <p:cNvSpPr/>
              <p:nvPr/>
            </p:nvSpPr>
            <p:spPr bwMode="auto">
              <a:xfrm>
                <a:off x="1686418" y="1927729"/>
                <a:ext cx="83354" cy="13120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18"/>
                  </a:cxn>
                  <a:cxn ang="0">
                    <a:pos x="26" y="0"/>
                  </a:cxn>
                  <a:cxn ang="0">
                    <a:pos x="4" y="41"/>
                  </a:cxn>
                  <a:cxn ang="0">
                    <a:pos x="4" y="40"/>
                  </a:cxn>
                </a:cxnLst>
                <a:rect l="0" t="0" r="r" b="b"/>
                <a:pathLst>
                  <a:path w="26" h="41">
                    <a:moveTo>
                      <a:pt x="4" y="40"/>
                    </a:moveTo>
                    <a:cubicBezTo>
                      <a:pt x="1" y="33"/>
                      <a:pt x="0" y="25"/>
                      <a:pt x="0" y="18"/>
                    </a:cubicBezTo>
                    <a:cubicBezTo>
                      <a:pt x="4" y="6"/>
                      <a:pt x="13" y="0"/>
                      <a:pt x="26" y="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0"/>
                      <a:pt x="4" y="4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5"/>
              <p:cNvSpPr/>
              <p:nvPr/>
            </p:nvSpPr>
            <p:spPr bwMode="auto">
              <a:xfrm>
                <a:off x="1388507" y="1984841"/>
                <a:ext cx="1495733" cy="2526847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0" y="151"/>
                  </a:cxn>
                  <a:cxn ang="0">
                    <a:pos x="93" y="0"/>
                  </a:cxn>
                  <a:cxn ang="0">
                    <a:pos x="97" y="22"/>
                  </a:cxn>
                  <a:cxn ang="0">
                    <a:pos x="108" y="57"/>
                  </a:cxn>
                  <a:cxn ang="0">
                    <a:pos x="118" y="81"/>
                  </a:cxn>
                  <a:cxn ang="0">
                    <a:pos x="468" y="750"/>
                  </a:cxn>
                  <a:cxn ang="0">
                    <a:pos x="321" y="790"/>
                  </a:cxn>
                  <a:cxn ang="0">
                    <a:pos x="7" y="214"/>
                  </a:cxn>
                  <a:cxn ang="0">
                    <a:pos x="0" y="192"/>
                  </a:cxn>
                </a:cxnLst>
                <a:rect l="0" t="0" r="r" b="b"/>
                <a:pathLst>
                  <a:path w="468" h="790">
                    <a:moveTo>
                      <a:pt x="0" y="192"/>
                    </a:moveTo>
                    <a:cubicBezTo>
                      <a:pt x="20" y="151"/>
                      <a:pt x="20" y="151"/>
                      <a:pt x="20" y="15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7"/>
                      <a:pt x="94" y="15"/>
                      <a:pt x="97" y="22"/>
                    </a:cubicBezTo>
                    <a:cubicBezTo>
                      <a:pt x="99" y="31"/>
                      <a:pt x="103" y="43"/>
                      <a:pt x="108" y="57"/>
                    </a:cubicBezTo>
                    <a:cubicBezTo>
                      <a:pt x="111" y="64"/>
                      <a:pt x="115" y="72"/>
                      <a:pt x="118" y="81"/>
                    </a:cubicBezTo>
                    <a:cubicBezTo>
                      <a:pt x="165" y="190"/>
                      <a:pt x="282" y="413"/>
                      <a:pt x="468" y="750"/>
                    </a:cubicBezTo>
                    <a:cubicBezTo>
                      <a:pt x="425" y="767"/>
                      <a:pt x="376" y="780"/>
                      <a:pt x="321" y="790"/>
                    </a:cubicBezTo>
                    <a:cubicBezTo>
                      <a:pt x="142" y="495"/>
                      <a:pt x="37" y="303"/>
                      <a:pt x="7" y="214"/>
                    </a:cubicBezTo>
                    <a:cubicBezTo>
                      <a:pt x="4" y="206"/>
                      <a:pt x="2" y="198"/>
                      <a:pt x="0" y="1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56"/>
            <p:cNvGrpSpPr/>
            <p:nvPr/>
          </p:nvGrpSpPr>
          <p:grpSpPr>
            <a:xfrm>
              <a:off x="4417" y="5609"/>
              <a:ext cx="2554" cy="4005"/>
              <a:chOff x="1082877" y="2467983"/>
              <a:chExt cx="1332113" cy="2085381"/>
            </a:xfrm>
          </p:grpSpPr>
          <p:sp>
            <p:nvSpPr>
              <p:cNvPr id="27" name="Freeform 13"/>
              <p:cNvSpPr/>
              <p:nvPr/>
            </p:nvSpPr>
            <p:spPr bwMode="auto">
              <a:xfrm>
                <a:off x="1376158" y="2467983"/>
                <a:ext cx="77179" cy="131205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1" y="16"/>
                  </a:cxn>
                  <a:cxn ang="0">
                    <a:pos x="24" y="0"/>
                  </a:cxn>
                  <a:cxn ang="0">
                    <a:pos x="4" y="41"/>
                  </a:cxn>
                </a:cxnLst>
                <a:rect l="0" t="0" r="r" b="b"/>
                <a:pathLst>
                  <a:path w="24" h="41">
                    <a:moveTo>
                      <a:pt x="4" y="41"/>
                    </a:moveTo>
                    <a:cubicBezTo>
                      <a:pt x="1" y="32"/>
                      <a:pt x="0" y="24"/>
                      <a:pt x="1" y="16"/>
                    </a:cubicBezTo>
                    <a:cubicBezTo>
                      <a:pt x="6" y="5"/>
                      <a:pt x="13" y="0"/>
                      <a:pt x="24" y="0"/>
                    </a:cubicBezTo>
                    <a:lnTo>
                      <a:pt x="4" y="4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1082877" y="2518921"/>
                <a:ext cx="1332113" cy="2034443"/>
              </a:xfrm>
              <a:custGeom>
                <a:avLst/>
                <a:gdLst/>
                <a:ahLst/>
                <a:cxnLst>
                  <a:cxn ang="0">
                    <a:pos x="250" y="636"/>
                  </a:cxn>
                  <a:cxn ang="0">
                    <a:pos x="31" y="257"/>
                  </a:cxn>
                  <a:cxn ang="0">
                    <a:pos x="0" y="189"/>
                  </a:cxn>
                  <a:cxn ang="0">
                    <a:pos x="18" y="153"/>
                  </a:cxn>
                  <a:cxn ang="0">
                    <a:pos x="93" y="0"/>
                  </a:cxn>
                  <a:cxn ang="0">
                    <a:pos x="96" y="25"/>
                  </a:cxn>
                  <a:cxn ang="0">
                    <a:pos x="103" y="47"/>
                  </a:cxn>
                  <a:cxn ang="0">
                    <a:pos x="417" y="623"/>
                  </a:cxn>
                  <a:cxn ang="0">
                    <a:pos x="289" y="636"/>
                  </a:cxn>
                  <a:cxn ang="0">
                    <a:pos x="250" y="636"/>
                  </a:cxn>
                </a:cxnLst>
                <a:rect l="0" t="0" r="r" b="b"/>
                <a:pathLst>
                  <a:path w="417" h="636">
                    <a:moveTo>
                      <a:pt x="250" y="636"/>
                    </a:moveTo>
                    <a:cubicBezTo>
                      <a:pt x="150" y="477"/>
                      <a:pt x="77" y="351"/>
                      <a:pt x="31" y="257"/>
                    </a:cubicBezTo>
                    <a:cubicBezTo>
                      <a:pt x="19" y="232"/>
                      <a:pt x="8" y="210"/>
                      <a:pt x="0" y="189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8"/>
                      <a:pt x="93" y="16"/>
                      <a:pt x="96" y="25"/>
                    </a:cubicBezTo>
                    <a:cubicBezTo>
                      <a:pt x="98" y="31"/>
                      <a:pt x="100" y="39"/>
                      <a:pt x="103" y="47"/>
                    </a:cubicBezTo>
                    <a:cubicBezTo>
                      <a:pt x="133" y="136"/>
                      <a:pt x="238" y="328"/>
                      <a:pt x="417" y="623"/>
                    </a:cubicBezTo>
                    <a:cubicBezTo>
                      <a:pt x="378" y="629"/>
                      <a:pt x="335" y="634"/>
                      <a:pt x="289" y="636"/>
                    </a:cubicBezTo>
                    <a:cubicBezTo>
                      <a:pt x="276" y="636"/>
                      <a:pt x="263" y="636"/>
                      <a:pt x="250" y="6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55"/>
            <p:cNvGrpSpPr/>
            <p:nvPr/>
          </p:nvGrpSpPr>
          <p:grpSpPr>
            <a:xfrm>
              <a:off x="3834" y="6663"/>
              <a:ext cx="2112" cy="2976"/>
              <a:chOff x="778791" y="3008237"/>
              <a:chExt cx="1102119" cy="1545128"/>
            </a:xfrm>
          </p:grpSpPr>
          <p:sp>
            <p:nvSpPr>
              <p:cNvPr id="25" name="Freeform 11"/>
              <p:cNvSpPr/>
              <p:nvPr/>
            </p:nvSpPr>
            <p:spPr bwMode="auto">
              <a:xfrm>
                <a:off x="1065897" y="3008237"/>
                <a:ext cx="74092" cy="115769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3" y="0"/>
                  </a:cxn>
                  <a:cxn ang="0">
                    <a:pos x="5" y="36"/>
                  </a:cxn>
                  <a:cxn ang="0">
                    <a:pos x="2" y="12"/>
                  </a:cxn>
                </a:cxnLst>
                <a:rect l="0" t="0" r="r" b="b"/>
                <a:pathLst>
                  <a:path w="23" h="36">
                    <a:moveTo>
                      <a:pt x="2" y="12"/>
                    </a:moveTo>
                    <a:cubicBezTo>
                      <a:pt x="5" y="5"/>
                      <a:pt x="12" y="1"/>
                      <a:pt x="23" y="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1" y="28"/>
                      <a:pt x="0" y="20"/>
                      <a:pt x="2" y="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778791" y="3046827"/>
                <a:ext cx="1102119" cy="1506538"/>
              </a:xfrm>
              <a:custGeom>
                <a:avLst/>
                <a:gdLst/>
                <a:ahLst/>
                <a:cxnLst>
                  <a:cxn ang="0">
                    <a:pos x="154" y="447"/>
                  </a:cxn>
                  <a:cxn ang="0">
                    <a:pos x="13" y="215"/>
                  </a:cxn>
                  <a:cxn ang="0">
                    <a:pos x="0" y="188"/>
                  </a:cxn>
                  <a:cxn ang="0">
                    <a:pos x="19" y="148"/>
                  </a:cxn>
                  <a:cxn ang="0">
                    <a:pos x="92" y="0"/>
                  </a:cxn>
                  <a:cxn ang="0">
                    <a:pos x="95" y="24"/>
                  </a:cxn>
                  <a:cxn ang="0">
                    <a:pos x="126" y="92"/>
                  </a:cxn>
                  <a:cxn ang="0">
                    <a:pos x="345" y="471"/>
                  </a:cxn>
                  <a:cxn ang="0">
                    <a:pos x="154" y="447"/>
                  </a:cxn>
                </a:cxnLst>
                <a:rect l="0" t="0" r="r" b="b"/>
                <a:pathLst>
                  <a:path w="345" h="471">
                    <a:moveTo>
                      <a:pt x="154" y="447"/>
                    </a:moveTo>
                    <a:cubicBezTo>
                      <a:pt x="96" y="366"/>
                      <a:pt x="49" y="289"/>
                      <a:pt x="13" y="215"/>
                    </a:cubicBezTo>
                    <a:cubicBezTo>
                      <a:pt x="9" y="206"/>
                      <a:pt x="4" y="197"/>
                      <a:pt x="0" y="188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8"/>
                      <a:pt x="91" y="16"/>
                      <a:pt x="95" y="24"/>
                    </a:cubicBezTo>
                    <a:cubicBezTo>
                      <a:pt x="103" y="45"/>
                      <a:pt x="114" y="67"/>
                      <a:pt x="126" y="92"/>
                    </a:cubicBezTo>
                    <a:cubicBezTo>
                      <a:pt x="172" y="186"/>
                      <a:pt x="245" y="312"/>
                      <a:pt x="345" y="471"/>
                    </a:cubicBezTo>
                    <a:cubicBezTo>
                      <a:pt x="277" y="469"/>
                      <a:pt x="213" y="461"/>
                      <a:pt x="154" y="4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54"/>
            <p:cNvGrpSpPr/>
            <p:nvPr/>
          </p:nvGrpSpPr>
          <p:grpSpPr>
            <a:xfrm>
              <a:off x="3321" y="7632"/>
              <a:ext cx="1459" cy="1835"/>
              <a:chOff x="510207" y="3520707"/>
              <a:chExt cx="760987" cy="955478"/>
            </a:xfrm>
          </p:grpSpPr>
          <p:sp>
            <p:nvSpPr>
              <p:cNvPr id="23" name="Freeform 12"/>
              <p:cNvSpPr/>
              <p:nvPr/>
            </p:nvSpPr>
            <p:spPr bwMode="auto">
              <a:xfrm>
                <a:off x="763355" y="3520707"/>
                <a:ext cx="75636" cy="1281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" y="40"/>
                  </a:cxn>
                  <a:cxn ang="0">
                    <a:pos x="1" y="14"/>
                  </a:cxn>
                  <a:cxn ang="0">
                    <a:pos x="24" y="0"/>
                  </a:cxn>
                </a:cxnLst>
                <a:rect l="0" t="0" r="r" b="b"/>
                <a:pathLst>
                  <a:path w="24" h="40">
                    <a:moveTo>
                      <a:pt x="24" y="0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" y="31"/>
                      <a:pt x="0" y="23"/>
                      <a:pt x="1" y="14"/>
                    </a:cubicBezTo>
                    <a:cubicBezTo>
                      <a:pt x="6" y="5"/>
                      <a:pt x="14" y="0"/>
                      <a:pt x="24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10207" y="3565471"/>
                <a:ext cx="760987" cy="91071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4" y="26"/>
                  </a:cxn>
                  <a:cxn ang="0">
                    <a:pos x="97" y="53"/>
                  </a:cxn>
                  <a:cxn ang="0">
                    <a:pos x="238" y="285"/>
                  </a:cxn>
                  <a:cxn ang="0">
                    <a:pos x="0" y="174"/>
                  </a:cxn>
                  <a:cxn ang="0">
                    <a:pos x="80" y="0"/>
                  </a:cxn>
                </a:cxnLst>
                <a:rect l="0" t="0" r="r" b="b"/>
                <a:pathLst>
                  <a:path w="238" h="285">
                    <a:moveTo>
                      <a:pt x="80" y="0"/>
                    </a:moveTo>
                    <a:cubicBezTo>
                      <a:pt x="79" y="9"/>
                      <a:pt x="80" y="17"/>
                      <a:pt x="84" y="26"/>
                    </a:cubicBezTo>
                    <a:cubicBezTo>
                      <a:pt x="88" y="35"/>
                      <a:pt x="93" y="44"/>
                      <a:pt x="97" y="53"/>
                    </a:cubicBezTo>
                    <a:cubicBezTo>
                      <a:pt x="133" y="127"/>
                      <a:pt x="180" y="204"/>
                      <a:pt x="238" y="285"/>
                    </a:cubicBezTo>
                    <a:cubicBezTo>
                      <a:pt x="148" y="263"/>
                      <a:pt x="69" y="226"/>
                      <a:pt x="0" y="174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9B59C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 Placeholder 3"/>
            <p:cNvSpPr txBox="1"/>
            <p:nvPr/>
          </p:nvSpPr>
          <p:spPr>
            <a:xfrm>
              <a:off x="7900" y="4026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10104" y="7002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8731" y="4928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15%</a:t>
              </a: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9456" y="5964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10819" y="8050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65%</a:t>
              </a:r>
            </a:p>
          </p:txBody>
        </p:sp>
        <p:sp>
          <p:nvSpPr>
            <p:cNvPr id="18" name="Freeform 182"/>
            <p:cNvSpPr>
              <a:spLocks noEditPoints="1"/>
            </p:cNvSpPr>
            <p:nvPr/>
          </p:nvSpPr>
          <p:spPr bwMode="auto">
            <a:xfrm>
              <a:off x="3582" y="8465"/>
              <a:ext cx="498" cy="46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2"/>
            <p:cNvSpPr>
              <a:spLocks noEditPoints="1"/>
            </p:cNvSpPr>
            <p:nvPr/>
          </p:nvSpPr>
          <p:spPr bwMode="auto">
            <a:xfrm>
              <a:off x="4271" y="8048"/>
              <a:ext cx="635" cy="462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22"/>
            <p:cNvSpPr>
              <a:spLocks noEditPoints="1"/>
            </p:cNvSpPr>
            <p:nvPr/>
          </p:nvSpPr>
          <p:spPr bwMode="auto">
            <a:xfrm>
              <a:off x="5207" y="7485"/>
              <a:ext cx="396" cy="569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5959" y="6998"/>
              <a:ext cx="593" cy="56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66"/>
            <p:cNvSpPr>
              <a:spLocks noEditPoints="1"/>
            </p:cNvSpPr>
            <p:nvPr/>
          </p:nvSpPr>
          <p:spPr bwMode="auto">
            <a:xfrm>
              <a:off x="6687" y="6459"/>
              <a:ext cx="654" cy="50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1"/>
          <p:cNvSpPr txBox="1"/>
          <p:nvPr/>
        </p:nvSpPr>
        <p:spPr>
          <a:xfrm>
            <a:off x="578002" y="1032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14878" y="2043424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854425" y="2043424"/>
            <a:ext cx="2808736" cy="1560788"/>
            <a:chOff x="4604769" y="2309048"/>
            <a:chExt cx="2808736" cy="1560788"/>
          </a:xfrm>
        </p:grpSpPr>
        <p:sp>
          <p:nvSpPr>
            <p:cNvPr id="3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3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80688" y="3631813"/>
            <a:ext cx="2808736" cy="1560788"/>
            <a:chOff x="4604769" y="2309048"/>
            <a:chExt cx="2808736" cy="1560788"/>
          </a:xfrm>
        </p:grpSpPr>
        <p:sp>
          <p:nvSpPr>
            <p:cNvPr id="4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46587" y="3631813"/>
            <a:ext cx="2808736" cy="1560788"/>
            <a:chOff x="4604769" y="2309048"/>
            <a:chExt cx="2808736" cy="1560788"/>
          </a:xfrm>
        </p:grpSpPr>
        <p:sp>
          <p:nvSpPr>
            <p:cNvPr id="4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977462" y="0"/>
            <a:ext cx="541455" cy="728589"/>
            <a:chOff x="654192" y="0"/>
            <a:chExt cx="1101109" cy="1481667"/>
          </a:xfrm>
        </p:grpSpPr>
        <p:sp>
          <p:nvSpPr>
            <p:cNvPr id="63" name="任意多边形 6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87331" y="472621"/>
              <a:ext cx="967970" cy="854149"/>
            </a:xfrm>
            <a:prstGeom prst="rect">
              <a:avLst/>
            </a:prstGeom>
          </p:spPr>
        </p:pic>
      </p:grpSp>
      <p:sp>
        <p:nvSpPr>
          <p:cNvPr id="65" name="任意多边形 14"/>
          <p:cNvSpPr/>
          <p:nvPr/>
        </p:nvSpPr>
        <p:spPr>
          <a:xfrm>
            <a:off x="288645" y="408357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076" y="408357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882012" y="208365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68" name="矩形 67"/>
          <p:cNvSpPr/>
          <p:nvPr/>
        </p:nvSpPr>
        <p:spPr>
          <a:xfrm>
            <a:off x="881010" y="643259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1583" b="18192"/>
          <a:stretch>
            <a:fillRect/>
          </a:stretch>
        </p:blipFill>
        <p:spPr>
          <a:xfrm>
            <a:off x="6174" y="-17770"/>
            <a:ext cx="12203269" cy="6834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773" y="-24621"/>
            <a:ext cx="12192000" cy="6850285"/>
          </a:xfrm>
          <a:prstGeom prst="rect">
            <a:avLst/>
          </a:prstGeom>
          <a:solidFill>
            <a:schemeClr val="tx1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371" y="0"/>
            <a:ext cx="833778" cy="1113874"/>
            <a:chOff x="654192" y="0"/>
            <a:chExt cx="1109085" cy="1481667"/>
          </a:xfrm>
        </p:grpSpPr>
        <p:sp>
          <p:nvSpPr>
            <p:cNvPr id="303" name="任意多边形 302"/>
            <p:cNvSpPr/>
            <p:nvPr/>
          </p:nvSpPr>
          <p:spPr>
            <a:xfrm>
              <a:off x="654192" y="0"/>
              <a:ext cx="1101109" cy="1481667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2" name="图片 3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795307" y="589120"/>
              <a:ext cx="967970" cy="854148"/>
            </a:xfrm>
            <a:prstGeom prst="rect">
              <a:avLst/>
            </a:prstGeom>
          </p:spPr>
        </p:pic>
      </p:grpSp>
      <p:sp>
        <p:nvSpPr>
          <p:cNvPr id="499" name="矩形: 圆角 2"/>
          <p:cNvSpPr/>
          <p:nvPr/>
        </p:nvSpPr>
        <p:spPr>
          <a:xfrm>
            <a:off x="1614100" y="1322990"/>
            <a:ext cx="8968841" cy="4504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srgbClr val="194B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3" name="组合 702"/>
          <p:cNvGrpSpPr/>
          <p:nvPr/>
        </p:nvGrpSpPr>
        <p:grpSpPr>
          <a:xfrm>
            <a:off x="-30480" y="4370099"/>
            <a:ext cx="12289357" cy="2494286"/>
            <a:chOff x="-30480" y="4370099"/>
            <a:chExt cx="12289357" cy="2494286"/>
          </a:xfrm>
        </p:grpSpPr>
        <p:sp>
          <p:nvSpPr>
            <p:cNvPr id="704" name="图形 3"/>
            <p:cNvSpPr/>
            <p:nvPr/>
          </p:nvSpPr>
          <p:spPr>
            <a:xfrm>
              <a:off x="-30480" y="4370099"/>
              <a:ext cx="12246610" cy="2494286"/>
            </a:xfrm>
            <a:custGeom>
              <a:avLst/>
              <a:gdLst>
                <a:gd name="connsiteX0" fmla="*/ 12181205 w 12185650"/>
                <a:gd name="connsiteY0" fmla="*/ 101422 h 3718560"/>
                <a:gd name="connsiteX1" fmla="*/ 9961880 w 12185650"/>
                <a:gd name="connsiteY1" fmla="*/ 314782 h 3718560"/>
                <a:gd name="connsiteX2" fmla="*/ 6095365 w 12185650"/>
                <a:gd name="connsiteY2" fmla="*/ 1991182 h 3718560"/>
                <a:gd name="connsiteX3" fmla="*/ 2228215 w 12185650"/>
                <a:gd name="connsiteY3" fmla="*/ 314782 h 3718560"/>
                <a:gd name="connsiteX4" fmla="*/ 9525 w 12185650"/>
                <a:gd name="connsiteY4" fmla="*/ 101422 h 3718560"/>
                <a:gd name="connsiteX5" fmla="*/ 0 w 12185650"/>
                <a:gd name="connsiteY5" fmla="*/ 3720414 h 3718560"/>
                <a:gd name="connsiteX6" fmla="*/ 6096000 w 12185650"/>
                <a:gd name="connsiteY6" fmla="*/ 3720414 h 3718560"/>
                <a:gd name="connsiteX7" fmla="*/ 6096000 w 12185650"/>
                <a:gd name="connsiteY7" fmla="*/ 3720414 h 3718560"/>
                <a:gd name="connsiteX8" fmla="*/ 12191365 w 12185650"/>
                <a:gd name="connsiteY8" fmla="*/ 3720414 h 3718560"/>
                <a:gd name="connsiteX9" fmla="*/ 12181205 w 12185650"/>
                <a:gd name="connsiteY9" fmla="*/ 101422 h 37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5650" h="3718560">
                  <a:moveTo>
                    <a:pt x="12181205" y="101422"/>
                  </a:moveTo>
                  <a:cubicBezTo>
                    <a:pt x="12181205" y="101422"/>
                    <a:pt x="11066780" y="-233858"/>
                    <a:pt x="9961880" y="314782"/>
                  </a:cubicBezTo>
                  <a:cubicBezTo>
                    <a:pt x="8856980" y="863422"/>
                    <a:pt x="7772400" y="1975434"/>
                    <a:pt x="6095365" y="1991182"/>
                  </a:cubicBezTo>
                  <a:cubicBezTo>
                    <a:pt x="4417695" y="1975942"/>
                    <a:pt x="3333115" y="863422"/>
                    <a:pt x="2228215" y="314782"/>
                  </a:cubicBezTo>
                  <a:cubicBezTo>
                    <a:pt x="1123950" y="-233858"/>
                    <a:pt x="9525" y="101422"/>
                    <a:pt x="9525" y="101422"/>
                  </a:cubicBezTo>
                  <a:lnTo>
                    <a:pt x="0" y="3720414"/>
                  </a:lnTo>
                  <a:lnTo>
                    <a:pt x="6096000" y="3720414"/>
                  </a:lnTo>
                  <a:lnTo>
                    <a:pt x="6096000" y="3720414"/>
                  </a:lnTo>
                  <a:lnTo>
                    <a:pt x="12191365" y="3720414"/>
                  </a:lnTo>
                  <a:lnTo>
                    <a:pt x="12181205" y="101422"/>
                  </a:lnTo>
                  <a:close/>
                </a:path>
              </a:pathLst>
            </a:custGeom>
            <a:solidFill>
              <a:srgbClr val="1D50A2">
                <a:alpha val="56000"/>
              </a:srgbClr>
            </a:solidFill>
            <a:ln w="63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5" name="组合 704"/>
            <p:cNvGrpSpPr/>
            <p:nvPr/>
          </p:nvGrpSpPr>
          <p:grpSpPr>
            <a:xfrm>
              <a:off x="54044" y="4403523"/>
              <a:ext cx="12204833" cy="1614364"/>
              <a:chOff x="54044" y="4403523"/>
              <a:chExt cx="12204833" cy="1614364"/>
            </a:xfrm>
          </p:grpSpPr>
          <p:grpSp>
            <p:nvGrpSpPr>
              <p:cNvPr id="706" name="组合 705"/>
              <p:cNvGrpSpPr/>
              <p:nvPr/>
            </p:nvGrpSpPr>
            <p:grpSpPr>
              <a:xfrm rot="4500000">
                <a:off x="1471884" y="4849161"/>
                <a:ext cx="145159" cy="241271"/>
                <a:chOff x="1494458" y="644365"/>
                <a:chExt cx="581948" cy="967268"/>
              </a:xfrm>
            </p:grpSpPr>
            <p:sp>
              <p:nvSpPr>
                <p:cNvPr id="830" name="任意多边形: 形状 105"/>
                <p:cNvSpPr/>
                <p:nvPr/>
              </p:nvSpPr>
              <p:spPr>
                <a:xfrm rot="16200000">
                  <a:off x="1272198" y="938482"/>
                  <a:ext cx="967268" cy="379034"/>
                </a:xfrm>
                <a:custGeom>
                  <a:avLst/>
                  <a:gdLst>
                    <a:gd name="connsiteX0" fmla="*/ 4979401 w 9958802"/>
                    <a:gd name="connsiteY0" fmla="*/ 225103 h 3902454"/>
                    <a:gd name="connsiteX1" fmla="*/ 1089190 w 9958802"/>
                    <a:gd name="connsiteY1" fmla="*/ 1749520 h 3902454"/>
                    <a:gd name="connsiteX2" fmla="*/ 4979401 w 9958802"/>
                    <a:gd name="connsiteY2" fmla="*/ 3273937 h 3902454"/>
                    <a:gd name="connsiteX3" fmla="*/ 8869612 w 9958802"/>
                    <a:gd name="connsiteY3" fmla="*/ 1749520 h 3902454"/>
                    <a:gd name="connsiteX4" fmla="*/ 4979401 w 9958802"/>
                    <a:gd name="connsiteY4" fmla="*/ 225103 h 3902454"/>
                    <a:gd name="connsiteX5" fmla="*/ 4979401 w 9958802"/>
                    <a:gd name="connsiteY5" fmla="*/ 0 h 3902454"/>
                    <a:gd name="connsiteX6" fmla="*/ 9958802 w 9958802"/>
                    <a:gd name="connsiteY6" fmla="*/ 1951227 h 3902454"/>
                    <a:gd name="connsiteX7" fmla="*/ 4979401 w 9958802"/>
                    <a:gd name="connsiteY7" fmla="*/ 3902454 h 3902454"/>
                    <a:gd name="connsiteX8" fmla="*/ 0 w 9958802"/>
                    <a:gd name="connsiteY8" fmla="*/ 1951227 h 3902454"/>
                    <a:gd name="connsiteX9" fmla="*/ 4979401 w 9958802"/>
                    <a:gd name="connsiteY9" fmla="*/ 0 h 390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8802" h="3902454">
                      <a:moveTo>
                        <a:pt x="4979401" y="225103"/>
                      </a:moveTo>
                      <a:cubicBezTo>
                        <a:pt x="2830897" y="225103"/>
                        <a:pt x="1089190" y="907608"/>
                        <a:pt x="1089190" y="1749520"/>
                      </a:cubicBezTo>
                      <a:cubicBezTo>
                        <a:pt x="1089190" y="2591432"/>
                        <a:pt x="2830897" y="3273937"/>
                        <a:pt x="4979401" y="3273937"/>
                      </a:cubicBezTo>
                      <a:cubicBezTo>
                        <a:pt x="7127905" y="3273937"/>
                        <a:pt x="8869612" y="2591432"/>
                        <a:pt x="8869612" y="1749520"/>
                      </a:cubicBezTo>
                      <a:cubicBezTo>
                        <a:pt x="8869612" y="907608"/>
                        <a:pt x="7127905" y="225103"/>
                        <a:pt x="4979401" y="225103"/>
                      </a:cubicBezTo>
                      <a:close/>
                      <a:moveTo>
                        <a:pt x="4979401" y="0"/>
                      </a:moveTo>
                      <a:cubicBezTo>
                        <a:pt x="7729448" y="0"/>
                        <a:pt x="9958802" y="873594"/>
                        <a:pt x="9958802" y="1951227"/>
                      </a:cubicBezTo>
                      <a:cubicBezTo>
                        <a:pt x="9958802" y="3028860"/>
                        <a:pt x="7729448" y="3902454"/>
                        <a:pt x="4979401" y="3902454"/>
                      </a:cubicBezTo>
                      <a:cubicBezTo>
                        <a:pt x="2229354" y="3902454"/>
                        <a:pt x="0" y="3028860"/>
                        <a:pt x="0" y="1951227"/>
                      </a:cubicBezTo>
                      <a:cubicBezTo>
                        <a:pt x="0" y="873594"/>
                        <a:pt x="2229354" y="0"/>
                        <a:pt x="49794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2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>
                <a:xfrm>
                  <a:off x="1494458" y="841258"/>
                  <a:ext cx="581948" cy="58194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2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组合 706"/>
              <p:cNvGrpSpPr/>
              <p:nvPr/>
            </p:nvGrpSpPr>
            <p:grpSpPr>
              <a:xfrm>
                <a:off x="9904156" y="5125358"/>
                <a:ext cx="166397" cy="166397"/>
                <a:chOff x="10829276" y="760565"/>
                <a:chExt cx="523116" cy="523116"/>
              </a:xfrm>
            </p:grpSpPr>
            <p:sp>
              <p:nvSpPr>
                <p:cNvPr id="825" name="椭圆 824"/>
                <p:cNvSpPr/>
                <p:nvPr/>
              </p:nvSpPr>
              <p:spPr>
                <a:xfrm>
                  <a:off x="10829276" y="760565"/>
                  <a:ext cx="523116" cy="523116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6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6" name="椭圆 825"/>
                <p:cNvSpPr/>
                <p:nvPr/>
              </p:nvSpPr>
              <p:spPr>
                <a:xfrm>
                  <a:off x="10911767" y="918197"/>
                  <a:ext cx="66893" cy="6689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7" name="椭圆 826"/>
                <p:cNvSpPr/>
                <p:nvPr/>
              </p:nvSpPr>
              <p:spPr>
                <a:xfrm>
                  <a:off x="11027487" y="827747"/>
                  <a:ext cx="98169" cy="9816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8" name="椭圆 827"/>
                <p:cNvSpPr/>
                <p:nvPr/>
              </p:nvSpPr>
              <p:spPr>
                <a:xfrm>
                  <a:off x="11154274" y="885978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7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9" name="椭圆 828"/>
                <p:cNvSpPr/>
                <p:nvPr/>
              </p:nvSpPr>
              <p:spPr>
                <a:xfrm>
                  <a:off x="10944123" y="1071984"/>
                  <a:ext cx="48827" cy="4882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53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8" name="椭圆 707"/>
              <p:cNvSpPr/>
              <p:nvPr/>
            </p:nvSpPr>
            <p:spPr>
              <a:xfrm>
                <a:off x="9399344" y="5340668"/>
                <a:ext cx="26368" cy="263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3071876" y="5524783"/>
                <a:ext cx="17579" cy="17579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组合 709"/>
              <p:cNvGrpSpPr/>
              <p:nvPr/>
            </p:nvGrpSpPr>
            <p:grpSpPr>
              <a:xfrm>
                <a:off x="2093836" y="5466230"/>
                <a:ext cx="859510" cy="551657"/>
                <a:chOff x="3884710" y="5095226"/>
                <a:chExt cx="704088" cy="451903"/>
              </a:xfrm>
            </p:grpSpPr>
            <p:sp>
              <p:nvSpPr>
                <p:cNvPr id="816" name="星形: 四角 284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7" name="组合 816"/>
                <p:cNvGrpSpPr/>
                <p:nvPr/>
              </p:nvGrpSpPr>
              <p:grpSpPr>
                <a:xfrm>
                  <a:off x="3884710" y="5095226"/>
                  <a:ext cx="198770" cy="257820"/>
                  <a:chOff x="3884710" y="5095226"/>
                  <a:chExt cx="198770" cy="257820"/>
                </a:xfrm>
              </p:grpSpPr>
              <p:sp>
                <p:nvSpPr>
                  <p:cNvPr id="822" name="椭圆 821"/>
                  <p:cNvSpPr/>
                  <p:nvPr/>
                </p:nvSpPr>
                <p:spPr>
                  <a:xfrm>
                    <a:off x="4069080" y="5215307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椭圆 82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椭圆 82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8" name="组合 817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9" name="椭圆 81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椭圆 819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椭圆 82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1" name="组合 710"/>
              <p:cNvGrpSpPr/>
              <p:nvPr/>
            </p:nvGrpSpPr>
            <p:grpSpPr>
              <a:xfrm rot="20689243">
                <a:off x="1991429" y="4956307"/>
                <a:ext cx="665492" cy="462942"/>
                <a:chOff x="3884710" y="5057338"/>
                <a:chExt cx="704088" cy="489791"/>
              </a:xfrm>
            </p:grpSpPr>
            <p:sp>
              <p:nvSpPr>
                <p:cNvPr id="807" name="星形: 四角 275"/>
                <p:cNvSpPr/>
                <p:nvPr/>
              </p:nvSpPr>
              <p:spPr>
                <a:xfrm>
                  <a:off x="4276666" y="5057338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8" name="组合 80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3" name="椭圆 81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椭圆 81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椭圆 81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9" name="组合 80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810" name="椭圆 80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椭圆 81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椭圆 81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2" name="组合 711"/>
              <p:cNvGrpSpPr/>
              <p:nvPr/>
            </p:nvGrpSpPr>
            <p:grpSpPr>
              <a:xfrm rot="10170609">
                <a:off x="1111726" y="5139203"/>
                <a:ext cx="551998" cy="427137"/>
                <a:chOff x="3884711" y="5095227"/>
                <a:chExt cx="584011" cy="451908"/>
              </a:xfrm>
            </p:grpSpPr>
            <p:grpSp>
              <p:nvGrpSpPr>
                <p:cNvPr id="800" name="组合 799"/>
                <p:cNvGrpSpPr/>
                <p:nvPr/>
              </p:nvGrpSpPr>
              <p:grpSpPr>
                <a:xfrm>
                  <a:off x="3884711" y="5095227"/>
                  <a:ext cx="163968" cy="404829"/>
                  <a:chOff x="3884711" y="5095227"/>
                  <a:chExt cx="163968" cy="404829"/>
                </a:xfrm>
              </p:grpSpPr>
              <p:sp>
                <p:nvSpPr>
                  <p:cNvPr id="804" name="椭圆 803"/>
                  <p:cNvSpPr/>
                  <p:nvPr/>
                </p:nvSpPr>
                <p:spPr>
                  <a:xfrm>
                    <a:off x="4027079" y="547845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椭圆 804"/>
                  <p:cNvSpPr/>
                  <p:nvPr/>
                </p:nvSpPr>
                <p:spPr>
                  <a:xfrm>
                    <a:off x="3884711" y="5095227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椭圆 805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组合 800"/>
                <p:cNvGrpSpPr/>
                <p:nvPr/>
              </p:nvGrpSpPr>
              <p:grpSpPr>
                <a:xfrm rot="5400000">
                  <a:off x="4311268" y="5389680"/>
                  <a:ext cx="177170" cy="137739"/>
                  <a:chOff x="3913510" y="5215307"/>
                  <a:chExt cx="177170" cy="137739"/>
                </a:xfrm>
              </p:grpSpPr>
              <p:sp>
                <p:nvSpPr>
                  <p:cNvPr id="802" name="椭圆 801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椭圆 80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3" name="组合 712"/>
              <p:cNvGrpSpPr/>
              <p:nvPr/>
            </p:nvGrpSpPr>
            <p:grpSpPr>
              <a:xfrm rot="10170609">
                <a:off x="222755" y="4805540"/>
                <a:ext cx="582750" cy="220017"/>
                <a:chOff x="3589828" y="5215307"/>
                <a:chExt cx="878890" cy="331823"/>
              </a:xfrm>
            </p:grpSpPr>
            <p:grpSp>
              <p:nvGrpSpPr>
                <p:cNvPr id="793" name="组合 792"/>
                <p:cNvGrpSpPr/>
                <p:nvPr/>
              </p:nvGrpSpPr>
              <p:grpSpPr>
                <a:xfrm>
                  <a:off x="3589828" y="5215307"/>
                  <a:ext cx="500852" cy="238851"/>
                  <a:chOff x="3589828" y="5215307"/>
                  <a:chExt cx="500852" cy="238851"/>
                </a:xfrm>
              </p:grpSpPr>
              <p:sp>
                <p:nvSpPr>
                  <p:cNvPr id="797" name="椭圆 796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椭圆 797"/>
                  <p:cNvSpPr/>
                  <p:nvPr/>
                </p:nvSpPr>
                <p:spPr>
                  <a:xfrm>
                    <a:off x="3589828" y="542535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椭圆 79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4" name="组合 793"/>
                <p:cNvGrpSpPr/>
                <p:nvPr/>
              </p:nvGrpSpPr>
              <p:grpSpPr>
                <a:xfrm rot="5400000">
                  <a:off x="4235248" y="5313660"/>
                  <a:ext cx="56269" cy="410671"/>
                  <a:chOff x="4034411" y="5215307"/>
                  <a:chExt cx="56269" cy="410671"/>
                </a:xfrm>
              </p:grpSpPr>
              <p:sp>
                <p:nvSpPr>
                  <p:cNvPr id="795" name="椭圆 794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椭圆 795"/>
                  <p:cNvSpPr/>
                  <p:nvPr/>
                </p:nvSpPr>
                <p:spPr>
                  <a:xfrm>
                    <a:off x="4034411" y="5604378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4" name="组合 713"/>
              <p:cNvGrpSpPr/>
              <p:nvPr/>
            </p:nvGrpSpPr>
            <p:grpSpPr>
              <a:xfrm rot="608735" flipH="1">
                <a:off x="11247919" y="4403523"/>
                <a:ext cx="841932" cy="361747"/>
                <a:chOff x="3899110" y="5095226"/>
                <a:chExt cx="689688" cy="296333"/>
              </a:xfrm>
            </p:grpSpPr>
            <p:sp>
              <p:nvSpPr>
                <p:cNvPr id="785" name="星形: 四角 250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86" name="组合 785"/>
                <p:cNvGrpSpPr/>
                <p:nvPr/>
              </p:nvGrpSpPr>
              <p:grpSpPr>
                <a:xfrm>
                  <a:off x="3899110" y="5095226"/>
                  <a:ext cx="191570" cy="257820"/>
                  <a:chOff x="3899110" y="5095226"/>
                  <a:chExt cx="191570" cy="257820"/>
                </a:xfrm>
              </p:grpSpPr>
              <p:sp>
                <p:nvSpPr>
                  <p:cNvPr id="790" name="椭圆 78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椭圆 790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椭圆 79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7" name="组合 786"/>
                <p:cNvGrpSpPr/>
                <p:nvPr/>
              </p:nvGrpSpPr>
              <p:grpSpPr>
                <a:xfrm rot="5400000">
                  <a:off x="4443688" y="5246449"/>
                  <a:ext cx="32400" cy="257820"/>
                  <a:chOff x="3902710" y="5095226"/>
                  <a:chExt cx="32400" cy="257820"/>
                </a:xfrm>
              </p:grpSpPr>
              <p:sp>
                <p:nvSpPr>
                  <p:cNvPr id="788" name="椭圆 787"/>
                  <p:cNvSpPr/>
                  <p:nvPr/>
                </p:nvSpPr>
                <p:spPr>
                  <a:xfrm>
                    <a:off x="3902710" y="5095226"/>
                    <a:ext cx="10800" cy="10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椭圆 788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5" name="组合 714"/>
              <p:cNvGrpSpPr/>
              <p:nvPr/>
            </p:nvGrpSpPr>
            <p:grpSpPr>
              <a:xfrm rot="11429391" flipH="1">
                <a:off x="10728672" y="4753064"/>
                <a:ext cx="775255" cy="427137"/>
                <a:chOff x="3884710" y="5095226"/>
                <a:chExt cx="820216" cy="451908"/>
              </a:xfrm>
            </p:grpSpPr>
            <p:sp>
              <p:nvSpPr>
                <p:cNvPr id="776" name="星形: 四角 241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7" name="组合 77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82" name="椭圆 78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椭圆 78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椭圆 78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组合 77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79" name="椭圆 77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椭圆 77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椭圆 78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组合 715"/>
              <p:cNvGrpSpPr/>
              <p:nvPr/>
            </p:nvGrpSpPr>
            <p:grpSpPr>
              <a:xfrm rot="11429391" flipH="1">
                <a:off x="11792030" y="4775028"/>
                <a:ext cx="466847" cy="299636"/>
                <a:chOff x="3884710" y="5095226"/>
                <a:chExt cx="704088" cy="451903"/>
              </a:xfrm>
            </p:grpSpPr>
            <p:sp>
              <p:nvSpPr>
                <p:cNvPr id="767" name="星形: 四角 232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8" name="组合 767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3" name="椭圆 772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椭圆 773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椭圆 77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组合 768"/>
                <p:cNvGrpSpPr/>
                <p:nvPr/>
              </p:nvGrpSpPr>
              <p:grpSpPr>
                <a:xfrm rot="5400000">
                  <a:off x="4356903" y="5315234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70" name="椭圆 769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椭圆 77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椭圆 771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17" name="椭圆 716"/>
              <p:cNvSpPr/>
              <p:nvPr/>
            </p:nvSpPr>
            <p:spPr>
              <a:xfrm>
                <a:off x="9673595" y="5445253"/>
                <a:ext cx="21973" cy="2197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8" name="组合 717"/>
              <p:cNvGrpSpPr/>
              <p:nvPr/>
            </p:nvGrpSpPr>
            <p:grpSpPr>
              <a:xfrm rot="19816172" flipH="1">
                <a:off x="9394845" y="5061980"/>
                <a:ext cx="1561163" cy="621881"/>
                <a:chOff x="3899110" y="5095226"/>
                <a:chExt cx="689688" cy="274733"/>
              </a:xfrm>
            </p:grpSpPr>
            <p:sp>
              <p:nvSpPr>
                <p:cNvPr id="762" name="星形: 四角 21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63" name="组合 762"/>
                <p:cNvGrpSpPr/>
                <p:nvPr/>
              </p:nvGrpSpPr>
              <p:grpSpPr>
                <a:xfrm>
                  <a:off x="3899110" y="5095226"/>
                  <a:ext cx="191570" cy="59681"/>
                  <a:chOff x="3899110" y="5095226"/>
                  <a:chExt cx="191570" cy="59681"/>
                </a:xfrm>
              </p:grpSpPr>
              <p:sp>
                <p:nvSpPr>
                  <p:cNvPr id="765" name="椭圆 764"/>
                  <p:cNvSpPr/>
                  <p:nvPr/>
                </p:nvSpPr>
                <p:spPr>
                  <a:xfrm>
                    <a:off x="4074776" y="5139003"/>
                    <a:ext cx="15904" cy="15904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椭圆 765"/>
                  <p:cNvSpPr/>
                  <p:nvPr/>
                </p:nvSpPr>
                <p:spPr>
                  <a:xfrm>
                    <a:off x="38991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4" name="椭圆 763"/>
                <p:cNvSpPr/>
                <p:nvPr/>
              </p:nvSpPr>
              <p:spPr>
                <a:xfrm rot="5400000">
                  <a:off x="4577998" y="5359159"/>
                  <a:ext cx="10800" cy="10800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 rot="10405004" flipH="1">
                <a:off x="9410008" y="4849175"/>
                <a:ext cx="775255" cy="280094"/>
                <a:chOff x="3884710" y="5095226"/>
                <a:chExt cx="820216" cy="296338"/>
              </a:xfrm>
            </p:grpSpPr>
            <p:sp>
              <p:nvSpPr>
                <p:cNvPr id="754" name="星形: 四角 206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5" name="组合 754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9" name="椭圆 758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椭圆 759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椭圆 76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6" name="组合 755"/>
                <p:cNvGrpSpPr/>
                <p:nvPr/>
              </p:nvGrpSpPr>
              <p:grpSpPr>
                <a:xfrm rot="5400000">
                  <a:off x="4503504" y="5190142"/>
                  <a:ext cx="28901" cy="373943"/>
                  <a:chOff x="3906209" y="4979103"/>
                  <a:chExt cx="28901" cy="373943"/>
                </a:xfrm>
              </p:grpSpPr>
              <p:sp>
                <p:nvSpPr>
                  <p:cNvPr id="757" name="椭圆 756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椭圆 75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0" name="组合 719"/>
              <p:cNvGrpSpPr/>
              <p:nvPr/>
            </p:nvGrpSpPr>
            <p:grpSpPr>
              <a:xfrm rot="11429391" flipH="1">
                <a:off x="2965304" y="5176422"/>
                <a:ext cx="641251" cy="353306"/>
                <a:chOff x="3884710" y="5095226"/>
                <a:chExt cx="820216" cy="451908"/>
              </a:xfrm>
            </p:grpSpPr>
            <p:sp>
              <p:nvSpPr>
                <p:cNvPr id="745" name="星形: 四角 183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6" name="组合 745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51" name="椭圆 750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椭圆 751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椭圆 752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组合 746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48" name="椭圆 747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椭圆 748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椭圆 749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1" name="组合 720"/>
              <p:cNvGrpSpPr/>
              <p:nvPr/>
            </p:nvGrpSpPr>
            <p:grpSpPr>
              <a:xfrm rot="11429391" flipH="1">
                <a:off x="8451593" y="5224018"/>
                <a:ext cx="641251" cy="353306"/>
                <a:chOff x="3884710" y="5095226"/>
                <a:chExt cx="820216" cy="451908"/>
              </a:xfrm>
            </p:grpSpPr>
            <p:sp>
              <p:nvSpPr>
                <p:cNvPr id="736" name="星形: 四角 165"/>
                <p:cNvSpPr/>
                <p:nvPr/>
              </p:nvSpPr>
              <p:spPr>
                <a:xfrm>
                  <a:off x="4287055" y="521068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组合 736"/>
                <p:cNvGrpSpPr/>
                <p:nvPr/>
              </p:nvGrpSpPr>
              <p:grpSpPr>
                <a:xfrm>
                  <a:off x="3884710" y="5095226"/>
                  <a:ext cx="205970" cy="257820"/>
                  <a:chOff x="3884710" y="5095226"/>
                  <a:chExt cx="205970" cy="257820"/>
                </a:xfrm>
              </p:grpSpPr>
              <p:sp>
                <p:nvSpPr>
                  <p:cNvPr id="742" name="椭圆 741"/>
                  <p:cNvSpPr/>
                  <p:nvPr/>
                </p:nvSpPr>
                <p:spPr>
                  <a:xfrm>
                    <a:off x="4076731" y="5215308"/>
                    <a:ext cx="13949" cy="13949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椭圆 742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椭圆 743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8" name="组合 737"/>
                <p:cNvGrpSpPr/>
                <p:nvPr/>
              </p:nvGrpSpPr>
              <p:grpSpPr>
                <a:xfrm rot="5400000">
                  <a:off x="4425719" y="5267927"/>
                  <a:ext cx="184471" cy="373943"/>
                  <a:chOff x="3906209" y="4979103"/>
                  <a:chExt cx="184471" cy="373943"/>
                </a:xfrm>
              </p:grpSpPr>
              <p:sp>
                <p:nvSpPr>
                  <p:cNvPr id="739" name="椭圆 738"/>
                  <p:cNvSpPr/>
                  <p:nvPr/>
                </p:nvSpPr>
                <p:spPr>
                  <a:xfrm>
                    <a:off x="4069080" y="5215307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椭圆 739"/>
                  <p:cNvSpPr/>
                  <p:nvPr/>
                </p:nvSpPr>
                <p:spPr>
                  <a:xfrm>
                    <a:off x="3906209" y="4979103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椭圆 740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2" name="组合 721"/>
              <p:cNvGrpSpPr/>
              <p:nvPr/>
            </p:nvGrpSpPr>
            <p:grpSpPr>
              <a:xfrm rot="10170609">
                <a:off x="956516" y="4618115"/>
                <a:ext cx="681379" cy="273221"/>
                <a:chOff x="3561158" y="4957895"/>
                <a:chExt cx="1027640" cy="412064"/>
              </a:xfrm>
            </p:grpSpPr>
            <p:grpSp>
              <p:nvGrpSpPr>
                <p:cNvPr id="729" name="组合 728"/>
                <p:cNvGrpSpPr/>
                <p:nvPr/>
              </p:nvGrpSpPr>
              <p:grpSpPr>
                <a:xfrm>
                  <a:off x="3561158" y="4957895"/>
                  <a:ext cx="436118" cy="395151"/>
                  <a:chOff x="3561158" y="4957895"/>
                  <a:chExt cx="436118" cy="395151"/>
                </a:xfrm>
              </p:grpSpPr>
              <p:sp>
                <p:nvSpPr>
                  <p:cNvPr id="733" name="椭圆 732"/>
                  <p:cNvSpPr/>
                  <p:nvPr/>
                </p:nvSpPr>
                <p:spPr>
                  <a:xfrm>
                    <a:off x="3975676" y="4957895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椭圆 733"/>
                  <p:cNvSpPr/>
                  <p:nvPr/>
                </p:nvSpPr>
                <p:spPr>
                  <a:xfrm>
                    <a:off x="3561158" y="4985748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椭圆 734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0" name="组合 729"/>
                <p:cNvGrpSpPr/>
                <p:nvPr/>
              </p:nvGrpSpPr>
              <p:grpSpPr>
                <a:xfrm rot="5400000">
                  <a:off x="4389489" y="5170650"/>
                  <a:ext cx="111574" cy="287044"/>
                  <a:chOff x="3801936" y="5095226"/>
                  <a:chExt cx="111574" cy="287044"/>
                </a:xfrm>
              </p:grpSpPr>
              <p:sp>
                <p:nvSpPr>
                  <p:cNvPr id="731" name="椭圆 730"/>
                  <p:cNvSpPr/>
                  <p:nvPr/>
                </p:nvSpPr>
                <p:spPr>
                  <a:xfrm>
                    <a:off x="3884710" y="5095226"/>
                    <a:ext cx="28800" cy="288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椭圆 731"/>
                  <p:cNvSpPr/>
                  <p:nvPr/>
                </p:nvSpPr>
                <p:spPr>
                  <a:xfrm>
                    <a:off x="3801936" y="5360670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3" name="组合 722"/>
              <p:cNvGrpSpPr/>
              <p:nvPr/>
            </p:nvGrpSpPr>
            <p:grpSpPr>
              <a:xfrm>
                <a:off x="54044" y="4551219"/>
                <a:ext cx="1045545" cy="354576"/>
                <a:chOff x="4069080" y="5215307"/>
                <a:chExt cx="519718" cy="176252"/>
              </a:xfrm>
            </p:grpSpPr>
            <p:sp>
              <p:nvSpPr>
                <p:cNvPr id="724" name="星形: 四角 134"/>
                <p:cNvSpPr/>
                <p:nvPr/>
              </p:nvSpPr>
              <p:spPr>
                <a:xfrm>
                  <a:off x="4375205" y="5227624"/>
                  <a:ext cx="45719" cy="45719"/>
                </a:xfrm>
                <a:prstGeom prst="star4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椭圆 724"/>
                <p:cNvSpPr/>
                <p:nvPr/>
              </p:nvSpPr>
              <p:spPr>
                <a:xfrm>
                  <a:off x="4069080" y="5215307"/>
                  <a:ext cx="14400" cy="14400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26" name="组合 725"/>
                <p:cNvGrpSpPr/>
                <p:nvPr/>
              </p:nvGrpSpPr>
              <p:grpSpPr>
                <a:xfrm rot="5400000">
                  <a:off x="4434688" y="5237449"/>
                  <a:ext cx="50400" cy="257820"/>
                  <a:chOff x="3884710" y="5095226"/>
                  <a:chExt cx="50400" cy="257820"/>
                </a:xfrm>
              </p:grpSpPr>
              <p:sp>
                <p:nvSpPr>
                  <p:cNvPr id="727" name="椭圆 726"/>
                  <p:cNvSpPr/>
                  <p:nvPr/>
                </p:nvSpPr>
                <p:spPr>
                  <a:xfrm>
                    <a:off x="3884710" y="5095226"/>
                    <a:ext cx="14400" cy="14400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椭圆 727"/>
                  <p:cNvSpPr/>
                  <p:nvPr/>
                </p:nvSpPr>
                <p:spPr>
                  <a:xfrm>
                    <a:off x="3913510" y="5331446"/>
                    <a:ext cx="21600" cy="21600"/>
                  </a:xfrm>
                  <a:prstGeom prst="ellipse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2" name="文本框 181"/>
          <p:cNvSpPr txBox="1"/>
          <p:nvPr/>
        </p:nvSpPr>
        <p:spPr>
          <a:xfrm>
            <a:off x="2172747" y="2654876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标题 1"/>
          <p:cNvSpPr>
            <a:spLocks noGrp="1"/>
          </p:cNvSpPr>
          <p:nvPr/>
        </p:nvSpPr>
        <p:spPr>
          <a:xfrm>
            <a:off x="3483472" y="2485986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研究思路与方法</a:t>
            </a:r>
          </a:p>
        </p:txBody>
      </p:sp>
      <p:sp>
        <p:nvSpPr>
          <p:cNvPr id="184" name="矩形 183"/>
          <p:cNvSpPr/>
          <p:nvPr/>
        </p:nvSpPr>
        <p:spPr>
          <a:xfrm>
            <a:off x="3474031" y="337956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4662666" y="337956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6" name="矩形 185"/>
          <p:cNvSpPr/>
          <p:nvPr/>
        </p:nvSpPr>
        <p:spPr>
          <a:xfrm>
            <a:off x="5851301" y="336775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7039936" y="336438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9" y="3246424"/>
            <a:ext cx="3041266" cy="2863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5749</Words>
  <Application>Microsoft Office PowerPoint</Application>
  <PresentationFormat>宽屏</PresentationFormat>
  <Paragraphs>417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Gill Sans</vt:lpstr>
      <vt:lpstr>Lato Black</vt:lpstr>
      <vt:lpstr>宋体</vt:lpstr>
      <vt:lpstr>微软雅黑</vt:lpstr>
      <vt:lpstr>中山行书百年纪念版</vt:lpstr>
      <vt:lpstr>Arial</vt:lpstr>
      <vt:lpstr>Calibri</vt:lpstr>
      <vt:lpstr>Impact</vt:lpstr>
      <vt:lpstr>Roboto</vt:lpstr>
      <vt:lpstr>Roboto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2021-05-18T01:32:35Z</dcterms:created>
  <dcterms:modified xsi:type="dcterms:W3CDTF">2023-01-10T11:54:35Z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428A12264B4D4AFC8D2FAEF864C84304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