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35" r:id="rId12"/>
    <p:sldId id="936" r:id="rId13"/>
    <p:sldId id="927" r:id="rId14"/>
    <p:sldId id="902" r:id="rId15"/>
    <p:sldId id="942" r:id="rId16"/>
    <p:sldId id="943" r:id="rId17"/>
    <p:sldId id="944" r:id="rId18"/>
    <p:sldId id="945" r:id="rId19"/>
    <p:sldId id="946" r:id="rId20"/>
    <p:sldId id="947" r:id="rId21"/>
    <p:sldId id="948" r:id="rId22"/>
    <p:sldId id="949" r:id="rId23"/>
    <p:sldId id="950" r:id="rId24"/>
    <p:sldId id="951" r:id="rId25"/>
    <p:sldId id="952" r:id="rId26"/>
    <p:sldId id="953" r:id="rId27"/>
    <p:sldId id="954" r:id="rId28"/>
    <p:sldId id="955" r:id="rId29"/>
    <p:sldId id="956" r:id="rId30"/>
    <p:sldId id="957" r:id="rId31"/>
    <p:sldId id="958" r:id="rId32"/>
    <p:sldId id="959" r:id="rId33"/>
    <p:sldId id="960" r:id="rId34"/>
    <p:sldId id="961" r:id="rId35"/>
    <p:sldId id="962" r:id="rId3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4159E5-C372-454F-B4DA-653C0C8D04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09DCBE-1537-4870-9E46-9F852EC61A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705667-7D18-4BB5-B421-C48E300D2A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4E565A-236E-44DC-A9DE-AEE0AB7DD18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164288" y="134076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910"/>
            <a:ext cx="9144000" cy="68999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slide" Target="../slides/slide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36870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" action="ppaction://noaction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5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3" name="五边形 12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NATURAL DISASTERS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4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__9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__11.docx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package" Target="../embeddings/Microsoft_Word___12.docx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package" Target="../embeddings/Microsoft_Word___15.docx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9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1.emf"/><Relationship Id="rId4" Type="http://schemas.openxmlformats.org/officeDocument/2006/relationships/image" Target="../media/image68.emf"/><Relationship Id="rId9" Type="http://schemas.openxmlformats.org/officeDocument/2006/relationships/oleObject" Target="../embeddings/oleObject4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8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package" Target="../embeddings/Microsoft_Word___20.docx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2.emf"/><Relationship Id="rId5" Type="http://schemas.openxmlformats.org/officeDocument/2006/relationships/package" Target="../embeddings/Microsoft_Word___22.docx"/><Relationship Id="rId4" Type="http://schemas.openxmlformats.org/officeDocument/2006/relationships/image" Target="../media/image9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4.emf"/><Relationship Id="rId5" Type="http://schemas.openxmlformats.org/officeDocument/2006/relationships/package" Target="../embeddings/Microsoft_Word___23.docx"/><Relationship Id="rId4" Type="http://schemas.openxmlformats.org/officeDocument/2006/relationships/image" Target="../media/image9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package" Target="../embeddings/Microsoft_Word___24.docx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4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e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1教参6.28(最新教材)（1-198）\图片（变好颜色）\Unit4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340768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384449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Ⅳ Listening </a:t>
            </a:r>
            <a:r>
              <a:rPr lang="en-US" altLang="zh-CN" sz="2800" b="1" dirty="0"/>
              <a:t>and </a:t>
            </a:r>
            <a:r>
              <a:rPr lang="en-US" altLang="zh-CN" sz="2800" b="1" dirty="0" smtClean="0"/>
              <a:t>Talking </a:t>
            </a:r>
            <a:r>
              <a:rPr lang="en-US" altLang="zh-CN" sz="2800" b="1" dirty="0"/>
              <a:t>&amp; Reading for Writing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0" y="5589240"/>
            <a:ext cx="913447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215900" y="1322388"/>
          <a:ext cx="8713788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3" imgW="8716010" imgH="4217035" progId="Word.Document.12">
                  <p:embed/>
                </p:oleObj>
              </mc:Choice>
              <mc:Fallback>
                <p:oleObj name="文档" r:id="rId3" imgW="8716010" imgH="42170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22388"/>
                        <a:ext cx="8713788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3874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1"/>
          <p:cNvGraphicFramePr>
            <a:graphicFrameLocks noChangeAspect="1"/>
          </p:cNvGraphicFramePr>
          <p:nvPr/>
        </p:nvGraphicFramePr>
        <p:xfrm>
          <a:off x="214313" y="1828800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28800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4313" y="4781550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81550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55733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14313" y="2271713"/>
          <a:ext cx="8715375" cy="263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4" imgW="8716010" imgH="2636520" progId="Word.Document.12">
                  <p:embed/>
                </p:oleObj>
              </mc:Choice>
              <mc:Fallback>
                <p:oleObj name="文档" r:id="rId4" imgW="8716010" imgH="263652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271713"/>
                        <a:ext cx="8715375" cy="263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1935163" y="36083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36083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1258888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940425" y="30321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0321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1"/>
          <p:cNvGraphicFramePr>
            <a:graphicFrameLocks noChangeAspect="1"/>
          </p:cNvGraphicFramePr>
          <p:nvPr/>
        </p:nvGraphicFramePr>
        <p:xfrm>
          <a:off x="214313" y="1363663"/>
          <a:ext cx="8715375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文档" r:id="rId3" imgW="8716010" imgH="3043555" progId="Word.Document.12">
                  <p:embed/>
                </p:oleObj>
              </mc:Choice>
              <mc:Fallback>
                <p:oleObj name="文档" r:id="rId3" imgW="8716010" imgH="304355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63663"/>
                        <a:ext cx="8715375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14313" y="4314825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314825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215900" y="1743075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3075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684213" y="2852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852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059113" y="40401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0401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5900" y="2203450"/>
          <a:ext cx="8713788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文档" r:id="rId3" imgW="8716010" imgH="2450465" progId="Word.Document.12">
                  <p:embed/>
                </p:oleObj>
              </mc:Choice>
              <mc:Fallback>
                <p:oleObj name="文档" r:id="rId3" imgW="8716010" imgH="24504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03450"/>
                        <a:ext cx="8713788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215900" y="1430338"/>
          <a:ext cx="8713788" cy="480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文档" r:id="rId3" imgW="8716010" imgH="4858385" progId="Word.Document.12">
                  <p:embed/>
                </p:oleObj>
              </mc:Choice>
              <mc:Fallback>
                <p:oleObj name="文档" r:id="rId3" imgW="8716010" imgH="485838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0338"/>
                        <a:ext cx="8713788" cy="480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7667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16013" y="3176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76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71550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5795963" y="27082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7082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7380288" y="3895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895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214313" y="1055688"/>
          <a:ext cx="8715375" cy="356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r:id="rId3" imgW="11633200" imgH="4775200" progId="Word.Document.12">
                  <p:embed/>
                </p:oleObj>
              </mc:Choice>
              <mc:Fallback>
                <p:oleObj name="文档" r:id="rId3" imgW="11633200" imgH="4775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055688"/>
                        <a:ext cx="8715375" cy="356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14313" y="4511675"/>
          <a:ext cx="8715375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5" imgW="11633200" imgH="2311400" progId="Word.Document.12">
                  <p:embed/>
                </p:oleObj>
              </mc:Choice>
              <mc:Fallback>
                <p:oleObj name="文档" r:id="rId5" imgW="11633200" imgH="2311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511675"/>
                        <a:ext cx="8715375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2538413" y="3230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3230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5292725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2" name="Object 5"/>
          <p:cNvGraphicFramePr>
            <a:graphicFrameLocks noChangeAspect="1"/>
          </p:cNvGraphicFramePr>
          <p:nvPr/>
        </p:nvGraphicFramePr>
        <p:xfrm>
          <a:off x="215900" y="785813"/>
          <a:ext cx="8713788" cy="538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文档" r:id="rId3" imgW="11633200" imgH="7188200" progId="Word.Document.12">
                  <p:embed/>
                </p:oleObj>
              </mc:Choice>
              <mc:Fallback>
                <p:oleObj name="文档" r:id="rId3" imgW="11633200" imgH="71882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85813"/>
                        <a:ext cx="8713788" cy="538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6804025" y="2744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744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6804025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6732588" y="4687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687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6659563" y="56245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6245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14313" y="3860800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文档" r:id="rId3" imgW="11633200" imgH="2387600" progId="Word.Document.12">
                  <p:embed/>
                </p:oleObj>
              </mc:Choice>
              <mc:Fallback>
                <p:oleObj name="文档" r:id="rId3" imgW="11633200" imgH="23876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60800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4313" y="1484313"/>
          <a:ext cx="8715375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文档" r:id="rId5" imgW="11633200" imgH="3098800" progId="Word.Document.12">
                  <p:embed/>
                </p:oleObj>
              </mc:Choice>
              <mc:Fallback>
                <p:oleObj name="文档" r:id="rId5" imgW="11633200" imgH="3098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84313"/>
                        <a:ext cx="8715375" cy="231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84213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7" name="Object 1"/>
          <p:cNvGraphicFramePr>
            <a:graphicFrameLocks noChangeAspect="1"/>
          </p:cNvGraphicFramePr>
          <p:nvPr/>
        </p:nvGraphicFramePr>
        <p:xfrm>
          <a:off x="214313" y="1563688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63688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14313" y="3971925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文档" r:id="rId5" imgW="11633200" imgH="1587500" progId="Word.Document.12">
                  <p:embed/>
                </p:oleObj>
              </mc:Choice>
              <mc:Fallback>
                <p:oleObj name="文档" r:id="rId5" imgW="11633200" imgH="15875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971925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215900" y="830263"/>
          <a:ext cx="8713788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30263"/>
                        <a:ext cx="8713788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3330575" y="2527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2527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427538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1"/>
          <p:cNvGraphicFramePr>
            <a:graphicFrameLocks noChangeAspect="1"/>
          </p:cNvGraphicFramePr>
          <p:nvPr/>
        </p:nvGraphicFramePr>
        <p:xfrm>
          <a:off x="214313" y="1196975"/>
          <a:ext cx="871537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96975"/>
                        <a:ext cx="8715375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14313" y="3654425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54425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3"/>
          <p:cNvGraphicFramePr>
            <a:graphicFrameLocks noChangeAspect="1"/>
          </p:cNvGraphicFramePr>
          <p:nvPr/>
        </p:nvGraphicFramePr>
        <p:xfrm>
          <a:off x="215900" y="1027113"/>
          <a:ext cx="8713788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2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27113"/>
                        <a:ext cx="8713788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755650" y="29972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972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276600" y="45815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815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" name="Object 5"/>
          <p:cNvGraphicFramePr>
            <a:graphicFrameLocks noChangeAspect="1"/>
          </p:cNvGraphicFramePr>
          <p:nvPr/>
        </p:nvGraphicFramePr>
        <p:xfrm>
          <a:off x="215900" y="16557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文档" r:id="rId3" imgW="8716010" imgH="4206240" progId="Word.Document.12">
                  <p:embed/>
                </p:oleObj>
              </mc:Choice>
              <mc:Fallback>
                <p:oleObj name="文档" r:id="rId3" imgW="8716010" imgH="420624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557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827088" y="1557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71550" y="22050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050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042988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954088" y="45450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45450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215900" y="777875"/>
          <a:ext cx="8713788" cy="545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文档" r:id="rId3" imgW="8716010" imgH="5460365" progId="Word.Document.12">
                  <p:embed/>
                </p:oleObj>
              </mc:Choice>
              <mc:Fallback>
                <p:oleObj name="文档" r:id="rId3" imgW="8716010" imgH="54603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77875"/>
                        <a:ext cx="8713788" cy="545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5580063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275263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214313" y="908050"/>
          <a:ext cx="871537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文档" r:id="rId3" imgW="8716010" imgH="2450465" progId="Word.Document.12">
                  <p:embed/>
                </p:oleObj>
              </mc:Choice>
              <mc:Fallback>
                <p:oleObj name="文档" r:id="rId3" imgW="8716010" imgH="24504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08050"/>
                        <a:ext cx="8715375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14313" y="3278188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278188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042988" y="36083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6083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6084888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4140200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215900" y="830263"/>
          <a:ext cx="8713788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文档" r:id="rId3" imgW="8716010" imgH="5364480" progId="Word.Document.12">
                  <p:embed/>
                </p:oleObj>
              </mc:Choice>
              <mc:Fallback>
                <p:oleObj name="文档" r:id="rId3" imgW="8716010" imgH="536448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30263"/>
                        <a:ext cx="8713788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954088" y="7651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7651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971550" y="1952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52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042988" y="3103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03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116013" y="4903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903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" name="Object 5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1042988" y="14128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128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187450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187450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1042988" y="55530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5530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5"/>
          <p:cNvGraphicFramePr>
            <a:graphicFrameLocks noChangeAspect="1"/>
          </p:cNvGraphicFramePr>
          <p:nvPr/>
        </p:nvGraphicFramePr>
        <p:xfrm>
          <a:off x="215900" y="2049463"/>
          <a:ext cx="8713788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49463"/>
                        <a:ext cx="8713788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4859338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4787900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4932363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5003800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8" name="Object 9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827088" y="14128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128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900113" y="2024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24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811213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042988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900113" y="37528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528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954088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900113" y="49768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文档" r:id="rId17" imgW="7048500" imgH="546100" progId="Word.Document.12">
                  <p:embed/>
                </p:oleObj>
              </mc:Choice>
              <mc:Fallback>
                <p:oleObj name="文档" r:id="rId17" imgW="7048500" imgH="5461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9768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900113" y="55530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文档" r:id="rId19" imgW="7048500" imgH="546100" progId="Word.Document.12">
                  <p:embed/>
                </p:oleObj>
              </mc:Choice>
              <mc:Fallback>
                <p:oleObj name="文档" r:id="rId19" imgW="7048500" imgH="5461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5530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215900" y="901700"/>
          <a:ext cx="8712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文档" r:id="rId3" imgW="8716010" imgH="5269865" progId="Word.Document.12">
                  <p:embed/>
                </p:oleObj>
              </mc:Choice>
              <mc:Fallback>
                <p:oleObj name="文档" r:id="rId3" imgW="8716010" imgH="526986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22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2754313" y="24923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4923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30200" y="4873625"/>
          <a:ext cx="754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文档" r:id="rId7" imgW="10083800" imgH="1066800" progId="Word.Document.12">
                  <p:embed/>
                </p:oleObj>
              </mc:Choice>
              <mc:Fallback>
                <p:oleObj name="文档" r:id="rId7" imgW="10083800" imgH="1066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4873625"/>
                        <a:ext cx="7543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1179513" y="3289300"/>
          <a:ext cx="7353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文档" r:id="rId3" imgW="9829800" imgH="1066800" progId="Word.Document.12">
                  <p:embed/>
                </p:oleObj>
              </mc:Choice>
              <mc:Fallback>
                <p:oleObj name="文档" r:id="rId3" imgW="9829800" imgH="1066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3289300"/>
                        <a:ext cx="7353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全屏显示(4:3)</PresentationFormat>
  <Paragraphs>2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2022-02-11T06:20:35Z</dcterms:created>
  <dcterms:modified xsi:type="dcterms:W3CDTF">2023-01-16T21:29:00Z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103CC9222B924A90BB6C8AEE323F12C1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