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6" r:id="rId17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>
        <p:scale>
          <a:sx n="140" d="100"/>
          <a:sy n="140" d="100"/>
        </p:scale>
        <p:origin x="-882" y="-330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/>
            </a:solidFill>
            <a:miter/>
          </a:ln>
        </p:spPr>
      </p:sp>
      <p:sp>
        <p:nvSpPr>
          <p:cNvPr id="1638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638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/>
              <a:t>10</a:t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5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7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1.xml"/><Relationship Id="rId4" Type="http://schemas.openxmlformats.org/officeDocument/2006/relationships/tags" Target="../tags/tag5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899100" y="685800"/>
            <a:ext cx="7349400" cy="19278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5000" b="1" i="0" spc="300" baseline="0"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899100" y="2670300"/>
            <a:ext cx="7349400" cy="11043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000" u="none" strike="noStrike" kern="1200" cap="none" spc="200" normalizeH="0" baseline="0">
                <a:uFillTx/>
              </a:defRPr>
            </a:lvl1pPr>
            <a:lvl2pPr marL="381000" indent="0" algn="ctr">
              <a:buNone/>
              <a:defRPr sz="1665"/>
            </a:lvl2pPr>
            <a:lvl3pPr marL="762000" indent="0" algn="ctr">
              <a:buNone/>
              <a:defRPr sz="1500"/>
            </a:lvl3pPr>
            <a:lvl4pPr marL="1143000" indent="0" algn="ctr">
              <a:buNone/>
              <a:defRPr sz="1335"/>
            </a:lvl4pPr>
            <a:lvl5pPr marL="1524000" indent="0" algn="ctr">
              <a:buNone/>
              <a:defRPr sz="1335"/>
            </a:lvl5pPr>
            <a:lvl6pPr marL="1905000" indent="0" algn="ctr">
              <a:buNone/>
              <a:defRPr sz="1335"/>
            </a:lvl6pPr>
            <a:lvl7pPr marL="2286000" indent="0" algn="ctr">
              <a:buNone/>
              <a:defRPr sz="1335"/>
            </a:lvl7pPr>
            <a:lvl8pPr marL="2667000" indent="0" algn="ctr">
              <a:buNone/>
              <a:defRPr sz="1335"/>
            </a:lvl8pPr>
            <a:lvl9pPr marL="3048000" indent="0" algn="ctr">
              <a:buNone/>
              <a:defRPr sz="1335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56300" y="580500"/>
            <a:ext cx="8229600" cy="4112100"/>
          </a:xfrm>
        </p:spPr>
        <p:txBody>
          <a:bodyPr/>
          <a:lstStyle>
            <a:lvl1pPr marL="190500" indent="-190500" eaLnBrk="1" fontAlgn="auto" latinLnBrk="0" hangingPunct="1">
              <a:lnSpc>
                <a:spcPct val="130000"/>
              </a:lnSpc>
              <a:defRPr u="none" strike="noStrike" kern="1200" cap="none" spc="150" normalizeH="0" baseline="0">
                <a:uFillTx/>
              </a:defRPr>
            </a:lvl1pPr>
            <a:lvl2pPr marL="571500" indent="-190500" defTabSz="914400" eaLnBrk="1" fontAlgn="auto" latinLnBrk="0" hangingPunct="1">
              <a:lnSpc>
                <a:spcPct val="120000"/>
              </a:lnSpc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uFillTx/>
              </a:defRPr>
            </a:lvl2pPr>
            <a:lvl3pPr marL="952500" indent="-1905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3pPr>
            <a:lvl4pPr marL="1333500" indent="-1905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4pPr>
            <a:lvl5pPr marL="1714500" indent="-1905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899100" y="1863000"/>
            <a:ext cx="7349400" cy="7641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000" b="1" i="0" u="none" strike="noStrike" kern="1200" cap="none" spc="300" normalizeH="0" baseline="0" noProof="1" dirty="0"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99100" y="2670300"/>
            <a:ext cx="7349400" cy="3537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spc="200" baseline="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0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6300" y="1117800"/>
            <a:ext cx="8226900" cy="3569400"/>
          </a:xfrm>
        </p:spPr>
        <p:txBody>
          <a:bodyPr vert="horz" lIns="90000" tIns="46800" rIns="90000" bIns="46800" rtlCol="0">
            <a:normAutofit/>
          </a:bodyPr>
          <a:lstStyle>
            <a:lvl1pPr marL="190500" marR="0" lvl="0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kumimoji="0" lang="zh-CN" altLang="en-US" sz="15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1905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0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6300" y="1125900"/>
            <a:ext cx="3882600" cy="3561300"/>
          </a:xfrm>
        </p:spPr>
        <p:txBody>
          <a:bodyPr vert="horz" lIns="90000" tIns="46800" rIns="90000" bIns="46800" rtlCol="0">
            <a:normAutofit/>
          </a:bodyPr>
          <a:lstStyle>
            <a:lvl1pPr marL="190500" marR="0" lvl="0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08700" y="1125900"/>
            <a:ext cx="3882600" cy="3561300"/>
          </a:xfrm>
        </p:spPr>
        <p:txBody>
          <a:bodyPr lIns="90000" tIns="46800" rIns="90000" bIns="46800">
            <a:normAutofit/>
          </a:bodyPr>
          <a:lstStyle>
            <a:lvl1pPr marL="190500" indent="-190500" eaLnBrk="1" fontAlgn="auto" latinLnBrk="0" hangingPunct="1">
              <a:lnSpc>
                <a:spcPct val="130000"/>
              </a:lnSpc>
              <a:spcAft>
                <a:spcPts val="600"/>
              </a:spcAft>
              <a:defRPr sz="1335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571500" indent="-190500" defTabSz="914400" eaLnBrk="1" fontAlgn="auto" latinLnBrk="0" hangingPunct="1">
              <a:lnSpc>
                <a:spcPct val="120000"/>
              </a:lnSpc>
              <a:tabLst>
                <a:tab pos="1609725" algn="l"/>
                <a:tab pos="1609725" algn="l"/>
                <a:tab pos="1609725" algn="l"/>
                <a:tab pos="1609725" algn="l"/>
              </a:tabLst>
              <a:defRPr sz="1335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52500" indent="-190500" eaLnBrk="1" fontAlgn="auto" latinLnBrk="0" hangingPunct="1">
              <a:lnSpc>
                <a:spcPct val="120000"/>
              </a:lnSpc>
              <a:defRPr sz="1335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33500" indent="-190500" eaLnBrk="1" fontAlgn="auto" latinLnBrk="0" hangingPunct="1">
              <a:lnSpc>
                <a:spcPct val="120000"/>
              </a:lnSpc>
              <a:defRPr sz="1165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165" u="none" strike="noStrike" kern="1200" cap="none" spc="150" normalizeH="0"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0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456300" y="1071900"/>
            <a:ext cx="4006800" cy="2862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665" b="1" u="none" strike="noStrike" kern="1200" cap="none" spc="200" normalizeH="0" baseline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81000" indent="0">
              <a:buNone/>
              <a:defRPr sz="1665" b="1"/>
            </a:lvl2pPr>
            <a:lvl3pPr marL="762000" indent="0">
              <a:buNone/>
              <a:defRPr sz="1500" b="1"/>
            </a:lvl3pPr>
            <a:lvl4pPr marL="1143000" indent="0">
              <a:buNone/>
              <a:defRPr sz="1335" b="1"/>
            </a:lvl4pPr>
            <a:lvl5pPr marL="1524000" indent="0">
              <a:buNone/>
              <a:defRPr sz="1335" b="1"/>
            </a:lvl5pPr>
            <a:lvl6pPr marL="1905000" indent="0">
              <a:buNone/>
              <a:defRPr sz="1335" b="1"/>
            </a:lvl6pPr>
            <a:lvl7pPr marL="2286000" indent="0">
              <a:buNone/>
              <a:defRPr sz="1335" b="1"/>
            </a:lvl7pPr>
            <a:lvl8pPr marL="2667000" indent="0">
              <a:buNone/>
              <a:defRPr sz="1335" b="1"/>
            </a:lvl8pPr>
            <a:lvl9pPr marL="3048000" indent="0">
              <a:buNone/>
              <a:defRPr sz="1335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6300" y="1390500"/>
            <a:ext cx="4006800" cy="3296700"/>
          </a:xfrm>
        </p:spPr>
        <p:txBody>
          <a:bodyPr vert="horz" lIns="101600" tIns="0" rIns="82550" bIns="0" rtlCol="0">
            <a:normAutofit/>
          </a:bodyPr>
          <a:lstStyle>
            <a:lvl1pPr marL="190500" marR="0" lvl="0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3" y="1066297"/>
            <a:ext cx="4006800" cy="2862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kumimoji="0" lang="zh-CN" altLang="en-US" sz="1665" b="1" i="0" u="none" strike="noStrike" kern="1200" cap="none" spc="2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81000" indent="0">
              <a:buNone/>
              <a:defRPr sz="1665" b="1"/>
            </a:lvl2pPr>
            <a:lvl3pPr marL="762000" indent="0">
              <a:buNone/>
              <a:defRPr sz="1500" b="1"/>
            </a:lvl3pPr>
            <a:lvl4pPr marL="1143000" indent="0">
              <a:buNone/>
              <a:defRPr sz="1335" b="1"/>
            </a:lvl4pPr>
            <a:lvl5pPr marL="1524000" indent="0">
              <a:buNone/>
              <a:defRPr sz="1335" b="1"/>
            </a:lvl5pPr>
            <a:lvl6pPr marL="1905000" indent="0">
              <a:buNone/>
              <a:defRPr sz="1335" b="1"/>
            </a:lvl6pPr>
            <a:lvl7pPr marL="2286000" indent="0">
              <a:buNone/>
              <a:defRPr sz="1335" b="1"/>
            </a:lvl7pPr>
            <a:lvl8pPr marL="2667000" indent="0">
              <a:buNone/>
              <a:defRPr sz="1335" b="1"/>
            </a:lvl8pPr>
            <a:lvl9pPr marL="3048000" indent="0">
              <a:buNone/>
              <a:defRPr sz="1335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390500"/>
            <a:ext cx="4006800" cy="3296700"/>
          </a:xfrm>
        </p:spPr>
        <p:txBody>
          <a:bodyPr vert="horz" lIns="101600" tIns="0" rIns="82550" bIns="0" rtlCol="0">
            <a:normAutofit/>
          </a:bodyPr>
          <a:lstStyle>
            <a:lvl1pPr marL="190500" marR="0" lvl="0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0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456300" y="1166400"/>
            <a:ext cx="3924808" cy="3456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335" b="0" i="0" u="none" strike="noStrike" kern="1200" cap="none" spc="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762800" y="1166400"/>
            <a:ext cx="3920400" cy="3456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810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7676100" y="685800"/>
            <a:ext cx="783000" cy="37719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335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85800" y="685800"/>
            <a:ext cx="6876900" cy="3771900"/>
          </a:xfrm>
        </p:spPr>
        <p:txBody>
          <a:bodyPr vert="eaVert" lIns="46800" tIns="46800" rIns="46800" bIns="46800"/>
          <a:lstStyle>
            <a:lvl1pPr marL="190500" indent="-190500" eaLnBrk="1" fontAlgn="auto" latinLnBrk="0" hangingPunct="1">
              <a:lnSpc>
                <a:spcPct val="130000"/>
              </a:lnSpc>
              <a:spcAft>
                <a:spcPts val="1000"/>
              </a:spcAft>
              <a:defRPr u="none" strike="noStrike" kern="1200" cap="none" spc="150" normalizeH="0" baseline="0">
                <a:uFillTx/>
              </a:defRPr>
            </a:lvl1pPr>
            <a:lvl2pPr marL="571500" indent="-190500" defTabSz="914400" eaLnBrk="1" fontAlgn="auto" latinLnBrk="0" hangingPunct="1">
              <a:lnSpc>
                <a:spcPct val="120000"/>
              </a:lnSpc>
              <a:spcAft>
                <a:spcPts val="600"/>
              </a:spcAft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uFillTx/>
              </a:defRPr>
            </a:lvl2pPr>
            <a:lvl3pPr marL="952500" indent="-190500" eaLnBrk="1" fontAlgn="auto" latinLnBrk="0" hangingPunct="1">
              <a:lnSpc>
                <a:spcPct val="120000"/>
              </a:lnSpc>
              <a:spcAft>
                <a:spcPts val="600"/>
              </a:spcAft>
              <a:defRPr u="none" strike="noStrike" kern="1200" cap="none" spc="150" normalizeH="0" baseline="0">
                <a:uFillTx/>
              </a:defRPr>
            </a:lvl3pPr>
            <a:lvl4pPr marL="1333500" indent="-190500" eaLnBrk="1" fontAlgn="auto" latinLnBrk="0" hangingPunct="1">
              <a:lnSpc>
                <a:spcPct val="120000"/>
              </a:lnSpc>
              <a:spcAft>
                <a:spcPts val="300"/>
              </a:spcAft>
              <a:defRPr u="none" strike="noStrike" kern="1200" cap="none" spc="150" normalizeH="0" baseline="0">
                <a:uFillTx/>
              </a:defRPr>
            </a:lvl4pPr>
            <a:lvl5pPr marL="1714500" indent="-190500" eaLnBrk="1" fontAlgn="auto" latinLnBrk="0" hangingPunct="1">
              <a:lnSpc>
                <a:spcPct val="120000"/>
              </a:lnSpc>
              <a:spcAft>
                <a:spcPts val="300"/>
              </a:spcAft>
              <a:defRPr u="none" strike="noStrike" kern="1200" cap="none" spc="150" normalizeH="0" baseline="0"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456300" y="456300"/>
            <a:ext cx="8226900" cy="5292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456300" y="1117800"/>
            <a:ext cx="8226900" cy="35694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835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835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835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2000" rtl="0" eaLnBrk="1" fontAlgn="auto" latinLnBrk="0" hangingPunct="1">
        <a:lnSpc>
          <a:spcPct val="100000"/>
        </a:lnSpc>
        <a:spcBef>
          <a:spcPct val="0"/>
        </a:spcBef>
        <a:buNone/>
        <a:defRPr sz="30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90500" indent="-190500" algn="l" defTabSz="7620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5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71500" indent="-190500" algn="l" defTabSz="7620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341120" algn="l"/>
          <a:tab pos="1341120" algn="l"/>
          <a:tab pos="1341120" algn="l"/>
          <a:tab pos="1341120" algn="l"/>
        </a:tabLst>
        <a:defRPr sz="13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952500" indent="-190500" algn="l" defTabSz="7620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3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333500" indent="-190500" algn="l" defTabSz="7620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16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714500" indent="-190500" algn="l" defTabSz="7620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16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095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1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2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4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5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6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7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8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jpeg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副标题 7"/>
          <p:cNvSpPr>
            <a:spLocks noGrp="1"/>
          </p:cNvSpPr>
          <p:nvPr>
            <p:ph type="subTitle" idx="1"/>
          </p:nvPr>
        </p:nvSpPr>
        <p:spPr>
          <a:xfrm>
            <a:off x="1096964" y="2494577"/>
            <a:ext cx="7064375" cy="434340"/>
          </a:xfrm>
          <a:noFill/>
          <a:ln>
            <a:noFill/>
          </a:ln>
        </p:spPr>
        <p:txBody>
          <a:bodyPr lIns="91436" tIns="45718" rIns="91436" bIns="45718" anchor="ctr"/>
          <a:lstStyle/>
          <a:p>
            <a:pPr>
              <a:buClrTx/>
              <a:buSzTx/>
              <a:buFontTx/>
            </a:pPr>
            <a:r>
              <a:rPr lang="zh-CN" altLang="en-US" kern="1200" dirty="0" smtClean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精</a:t>
            </a:r>
            <a:r>
              <a:rPr lang="zh-CN" altLang="en-US" kern="1200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通版</a:t>
            </a:r>
            <a:r>
              <a:rPr lang="en-US" altLang="zh-CN" kern="1200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·</a:t>
            </a:r>
            <a:r>
              <a:rPr lang="zh-CN" altLang="en-US" kern="1200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三年级上册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1096964" y="2376012"/>
            <a:ext cx="70643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3" name="TextBox 1"/>
          <p:cNvSpPr txBox="1"/>
          <p:nvPr/>
        </p:nvSpPr>
        <p:spPr>
          <a:xfrm>
            <a:off x="1096963" y="1315353"/>
            <a:ext cx="7064375" cy="830993"/>
          </a:xfrm>
          <a:prstGeom prst="rect">
            <a:avLst/>
          </a:prstGeom>
          <a:noFill/>
          <a:ln w="9525">
            <a:noFill/>
          </a:ln>
        </p:spPr>
        <p:txBody>
          <a:bodyPr lIns="91436" tIns="45718" rIns="91436" bIns="45718" anchor="t">
            <a:spAutoFit/>
          </a:bodyPr>
          <a:lstStyle/>
          <a:p>
            <a:pPr algn="ctr"/>
            <a:r>
              <a:rPr lang="en-US" altLang="zh-CN" sz="4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Unit 3   Look at my nose.</a:t>
            </a:r>
            <a:endParaRPr lang="zh-CN" altLang="en-US" sz="4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415174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12764" y="1711643"/>
            <a:ext cx="2033587" cy="26431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4" name="TextBox 1"/>
          <p:cNvSpPr txBox="1"/>
          <p:nvPr/>
        </p:nvSpPr>
        <p:spPr>
          <a:xfrm>
            <a:off x="995364" y="440055"/>
            <a:ext cx="2097087" cy="646327"/>
          </a:xfrm>
          <a:prstGeom prst="rect">
            <a:avLst/>
          </a:prstGeom>
          <a:noFill/>
          <a:ln w="9525">
            <a:noFill/>
          </a:ln>
        </p:spPr>
        <p:txBody>
          <a:bodyPr lIns="91436" tIns="45718" rIns="91436" bIns="45718" anchor="t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Play roles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5365" name="Picture 2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59539" y="2287430"/>
            <a:ext cx="1697037" cy="219027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圆角矩形标注 4"/>
          <p:cNvSpPr/>
          <p:nvPr/>
        </p:nvSpPr>
        <p:spPr>
          <a:xfrm>
            <a:off x="5867401" y="1540193"/>
            <a:ext cx="2289175" cy="588645"/>
          </a:xfrm>
          <a:prstGeom prst="wedgeRoundRectCallout">
            <a:avLst>
              <a:gd name="adj1" fmla="val 29581"/>
              <a:gd name="adj2" fmla="val 75038"/>
              <a:gd name="adj3" fmla="val 16667"/>
            </a:avLst>
          </a:prstGeom>
          <a:solidFill>
            <a:srgbClr val="FFFFFF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How are you? </a:t>
            </a:r>
          </a:p>
        </p:txBody>
      </p:sp>
      <p:sp>
        <p:nvSpPr>
          <p:cNvPr id="6" name="圆角矩形标注 5"/>
          <p:cNvSpPr/>
          <p:nvPr/>
        </p:nvSpPr>
        <p:spPr>
          <a:xfrm>
            <a:off x="2430463" y="1207294"/>
            <a:ext cx="3048000" cy="795814"/>
          </a:xfrm>
          <a:prstGeom prst="wedgeRoundRectCallout">
            <a:avLst>
              <a:gd name="adj1" fmla="val -60652"/>
              <a:gd name="adj2" fmla="val 39897"/>
              <a:gd name="adj3" fmla="val 16667"/>
            </a:avLst>
          </a:prstGeom>
          <a:solidFill>
            <a:srgbClr val="FFFFFF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Not so well. Look at my arm and leg! </a:t>
            </a:r>
          </a:p>
        </p:txBody>
      </p:sp>
      <p:sp>
        <p:nvSpPr>
          <p:cNvPr id="8" name="圆角矩形标注 7"/>
          <p:cNvSpPr/>
          <p:nvPr/>
        </p:nvSpPr>
        <p:spPr>
          <a:xfrm>
            <a:off x="4564063" y="3281839"/>
            <a:ext cx="1830388" cy="794385"/>
          </a:xfrm>
          <a:prstGeom prst="wedgeRoundRectCallout">
            <a:avLst>
              <a:gd name="adj1" fmla="val 69754"/>
              <a:gd name="adj2" fmla="val -33392"/>
              <a:gd name="adj3" fmla="val 16667"/>
            </a:avLst>
          </a:prstGeom>
          <a:solidFill>
            <a:srgbClr val="FFFFFF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Oh no!  I’m sorry!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8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2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40425" y="1450182"/>
            <a:ext cx="2381250" cy="2771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12" name="Picture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54076" y="1450182"/>
            <a:ext cx="1706563" cy="28632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圆角矩形标注 3"/>
          <p:cNvSpPr/>
          <p:nvPr/>
        </p:nvSpPr>
        <p:spPr>
          <a:xfrm>
            <a:off x="1974850" y="861537"/>
            <a:ext cx="2444750" cy="588645"/>
          </a:xfrm>
          <a:prstGeom prst="wedgeRoundRectCallout">
            <a:avLst>
              <a:gd name="adj1" fmla="val -43318"/>
              <a:gd name="adj2" fmla="val 79690"/>
              <a:gd name="adj3" fmla="val 16667"/>
            </a:avLst>
          </a:prstGeom>
          <a:solidFill>
            <a:srgbClr val="FFFFFF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How are you? </a:t>
            </a:r>
          </a:p>
        </p:txBody>
      </p:sp>
      <p:sp>
        <p:nvSpPr>
          <p:cNvPr id="5" name="圆角矩形标注 4"/>
          <p:cNvSpPr/>
          <p:nvPr/>
        </p:nvSpPr>
        <p:spPr>
          <a:xfrm>
            <a:off x="3714750" y="1883093"/>
            <a:ext cx="2789238" cy="795814"/>
          </a:xfrm>
          <a:prstGeom prst="wedgeRoundRectCallout">
            <a:avLst>
              <a:gd name="adj1" fmla="val 60113"/>
              <a:gd name="adj2" fmla="val -9223"/>
              <a:gd name="adj3" fmla="val 16667"/>
            </a:avLst>
          </a:prstGeom>
          <a:solidFill>
            <a:srgbClr val="FFFFFF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Not so well. Look at my foot! </a:t>
            </a:r>
          </a:p>
        </p:txBody>
      </p:sp>
      <p:sp>
        <p:nvSpPr>
          <p:cNvPr id="6" name="圆角矩形标注 5"/>
          <p:cNvSpPr/>
          <p:nvPr/>
        </p:nvSpPr>
        <p:spPr>
          <a:xfrm>
            <a:off x="2205038" y="2973229"/>
            <a:ext cx="1830388" cy="794385"/>
          </a:xfrm>
          <a:prstGeom prst="wedgeRoundRectCallout">
            <a:avLst>
              <a:gd name="adj1" fmla="val -39734"/>
              <a:gd name="adj2" fmla="val -72241"/>
              <a:gd name="adj3" fmla="val 16667"/>
            </a:avLst>
          </a:prstGeom>
          <a:solidFill>
            <a:srgbClr val="FFFFFF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Oh no!  I’m sorry!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6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文本框 2"/>
          <p:cNvSpPr txBox="1"/>
          <p:nvPr/>
        </p:nvSpPr>
        <p:spPr>
          <a:xfrm>
            <a:off x="561975" y="1891665"/>
            <a:ext cx="7723188" cy="2677656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  <a:buSzTx/>
            </a:pPr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创编对话：</a:t>
            </a:r>
            <a:endParaRPr lang="en-US" altLang="zh-CN" sz="28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  <a:buSzTx/>
            </a:pPr>
            <a:r>
              <a:rPr lang="en-US" altLang="zh-CN" sz="2800" dirty="0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        </a:t>
            </a:r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小组运用 </a:t>
            </a:r>
            <a:r>
              <a:rPr lang="zh-CN" altLang="zh-CN" sz="2800" dirty="0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How are you?  Not so well.Look at my </a:t>
            </a:r>
            <a:r>
              <a:rPr lang="en-US" altLang="zh-CN" sz="2800" dirty="0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___</a:t>
            </a:r>
            <a:r>
              <a:rPr lang="zh-CN" altLang="zh-CN" sz="2800" dirty="0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.</a:t>
            </a:r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句型询问答他人身体状况。分工明确、表演出色的小组为本组赢得三枚小贴画。</a:t>
            </a:r>
            <a:endParaRPr lang="zh-CN" altLang="en-US" sz="2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36" name="文本框 3"/>
          <p:cNvSpPr txBox="1"/>
          <p:nvPr/>
        </p:nvSpPr>
        <p:spPr>
          <a:xfrm>
            <a:off x="1962150" y="962978"/>
            <a:ext cx="5251450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Groupwork(</a:t>
            </a:r>
            <a:r>
              <a:rPr lang="zh-CN" altLang="en-US" sz="3600" dirty="0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小组活动</a:t>
            </a:r>
            <a:r>
              <a:rPr lang="en-US" altLang="zh-CN" sz="3600" dirty="0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)</a:t>
            </a:r>
            <a:endParaRPr lang="zh-CN" altLang="en-US" sz="36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Box 1"/>
          <p:cNvSpPr txBox="1"/>
          <p:nvPr/>
        </p:nvSpPr>
        <p:spPr>
          <a:xfrm>
            <a:off x="247650" y="300423"/>
            <a:ext cx="3121025" cy="646327"/>
          </a:xfrm>
          <a:prstGeom prst="rect">
            <a:avLst/>
          </a:prstGeom>
          <a:noFill/>
          <a:ln w="9525">
            <a:noFill/>
          </a:ln>
        </p:spPr>
        <p:txBody>
          <a:bodyPr lIns="91436" tIns="45718" rIns="91436" bIns="45718" anchor="t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Can you guess?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47925" y="997162"/>
            <a:ext cx="4419600" cy="5847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SzTx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Which part of body is it?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8" name="Picture 2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900739" y="1580198"/>
            <a:ext cx="1914525" cy="2938939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62" name="Picture 6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4826" y="1470184"/>
            <a:ext cx="5172075" cy="315896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" name="Picture 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-643352">
            <a:off x="1081088" y="2017395"/>
            <a:ext cx="1833562" cy="92011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" name="Picture 3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 rot="-804619">
            <a:off x="3489326" y="1998822"/>
            <a:ext cx="1362075" cy="9001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" name="Picture 4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754188" y="3258980"/>
            <a:ext cx="1103312" cy="96154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" name="Picture 5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3368675" y="3258980"/>
            <a:ext cx="1474788" cy="80152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矩形 4"/>
          <p:cNvSpPr/>
          <p:nvPr/>
        </p:nvSpPr>
        <p:spPr>
          <a:xfrm>
            <a:off x="7707313" y="3131820"/>
            <a:ext cx="86754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foot</a:t>
            </a:r>
            <a:endParaRPr lang="zh-CN" altLang="en-US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6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0726" y="1150144"/>
            <a:ext cx="5172075" cy="315896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Picture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-1240495">
            <a:off x="1765300" y="1588770"/>
            <a:ext cx="973138" cy="144446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435" name="Picture 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557695">
            <a:off x="3770313" y="1710214"/>
            <a:ext cx="1516062" cy="112442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436" name="Picture 4" descr="C:\Users\Administrator\Desktop\skirt 短裙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747963" y="2976087"/>
            <a:ext cx="1420812" cy="92725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Picture 2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338888" y="1517333"/>
            <a:ext cx="2043112" cy="266033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5994400" y="2878932"/>
            <a:ext cx="68640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leg</a:t>
            </a:r>
            <a:endParaRPr lang="zh-CN" altLang="en-US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6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6589" y="1150144"/>
            <a:ext cx="5172075" cy="315896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58" name="Picture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2154380">
            <a:off x="1755775" y="1418750"/>
            <a:ext cx="522288" cy="124158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59" name="Picture 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573463" y="1425893"/>
            <a:ext cx="1439862" cy="117300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60" name="Picture 4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900238" y="2598897"/>
            <a:ext cx="944562" cy="135016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61" name="Picture 5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381375" y="2856072"/>
            <a:ext cx="1665288" cy="1001553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4" name="组合 3"/>
          <p:cNvGrpSpPr/>
          <p:nvPr/>
        </p:nvGrpSpPr>
        <p:grpSpPr>
          <a:xfrm>
            <a:off x="6378576" y="1751648"/>
            <a:ext cx="2278063" cy="2210277"/>
            <a:chOff x="6378510" y="1659790"/>
            <a:chExt cx="2278380" cy="2456379"/>
          </a:xfrm>
        </p:grpSpPr>
        <p:pic>
          <p:nvPicPr>
            <p:cNvPr id="21513" name="Picture 6"/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6378510" y="1659790"/>
              <a:ext cx="2278380" cy="245637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" name="下箭头 2"/>
            <p:cNvSpPr/>
            <p:nvPr/>
          </p:nvSpPr>
          <p:spPr>
            <a:xfrm rot="19037219">
              <a:off x="6648423" y="2426714"/>
              <a:ext cx="204816" cy="522397"/>
            </a:xfrm>
            <a:prstGeom prst="downArrow">
              <a:avLst>
                <a:gd name="adj1" fmla="val 30601"/>
                <a:gd name="adj2" fmla="val 84375"/>
              </a:avLst>
            </a:pr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5656263" y="1998822"/>
            <a:ext cx="132279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mouth</a:t>
            </a:r>
            <a:endParaRPr lang="zh-CN" altLang="en-US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文本框 2"/>
          <p:cNvSpPr txBox="1"/>
          <p:nvPr/>
        </p:nvSpPr>
        <p:spPr>
          <a:xfrm>
            <a:off x="2339976" y="1062990"/>
            <a:ext cx="4086225" cy="81253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600" dirty="0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Homework(</a:t>
            </a:r>
            <a:r>
              <a:rPr lang="zh-CN" altLang="en-US" sz="3600" dirty="0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作业</a:t>
            </a:r>
            <a:r>
              <a:rPr lang="en-US" altLang="zh-CN" sz="3600" dirty="0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)</a:t>
            </a:r>
            <a:endParaRPr lang="zh-CN" altLang="en-US" sz="36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580" name="文本框 3"/>
          <p:cNvSpPr txBox="1"/>
          <p:nvPr/>
        </p:nvSpPr>
        <p:spPr>
          <a:xfrm>
            <a:off x="1317625" y="1863090"/>
            <a:ext cx="6508750" cy="177279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dirty="0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1</a:t>
            </a:r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、把今天所学的对话读给爸爸、妈妈或同学听。</a:t>
            </a:r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、读会单词：</a:t>
            </a:r>
            <a:r>
              <a:rPr lang="zh-CN" altLang="zh-CN" sz="2800" dirty="0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leg, knee和foot。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1"/>
          <p:cNvSpPr txBox="1"/>
          <p:nvPr/>
        </p:nvSpPr>
        <p:spPr>
          <a:xfrm>
            <a:off x="1054100" y="601504"/>
            <a:ext cx="1714500" cy="646327"/>
          </a:xfrm>
          <a:prstGeom prst="rect">
            <a:avLst/>
          </a:prstGeom>
          <a:noFill/>
          <a:ln w="9525">
            <a:noFill/>
          </a:ln>
        </p:spPr>
        <p:txBody>
          <a:bodyPr wrap="square" lIns="91436" tIns="45718" rIns="91436" bIns="45718" anchor="t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Lead-in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172" name="Picture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154364" y="1285875"/>
            <a:ext cx="2200275" cy="328041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3" name="TextBox 1"/>
          <p:cNvSpPr txBox="1"/>
          <p:nvPr/>
        </p:nvSpPr>
        <p:spPr>
          <a:xfrm>
            <a:off x="3054350" y="627222"/>
            <a:ext cx="2566988" cy="5847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SzTx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Do you know?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4487864" y="1730217"/>
            <a:ext cx="411163" cy="3857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直接箭头连接符 5"/>
          <p:cNvCxnSpPr/>
          <p:nvPr/>
        </p:nvCxnSpPr>
        <p:spPr>
          <a:xfrm flipV="1">
            <a:off x="4892675" y="1285875"/>
            <a:ext cx="1104900" cy="54435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997575" y="998697"/>
            <a:ext cx="822325" cy="5847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SzTx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eye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4375150" y="2065973"/>
            <a:ext cx="319088" cy="2628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直接箭头连接符 9"/>
          <p:cNvCxnSpPr/>
          <p:nvPr/>
        </p:nvCxnSpPr>
        <p:spPr>
          <a:xfrm flipV="1">
            <a:off x="4694238" y="1923098"/>
            <a:ext cx="1957388" cy="30575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651625" y="1561624"/>
            <a:ext cx="960438" cy="5847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SzTx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nose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3559175" y="2340293"/>
            <a:ext cx="381000" cy="3514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直接箭头连接符 13"/>
          <p:cNvCxnSpPr/>
          <p:nvPr/>
        </p:nvCxnSpPr>
        <p:spPr>
          <a:xfrm flipH="1">
            <a:off x="2301876" y="2623185"/>
            <a:ext cx="127952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06539" y="2340293"/>
            <a:ext cx="808037" cy="5847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SzTx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ear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4344989" y="2270284"/>
            <a:ext cx="481013" cy="3514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9" name="直接箭头连接符 18"/>
          <p:cNvCxnSpPr/>
          <p:nvPr/>
        </p:nvCxnSpPr>
        <p:spPr>
          <a:xfrm>
            <a:off x="4826001" y="2448878"/>
            <a:ext cx="167322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499225" y="2197418"/>
            <a:ext cx="1379538" cy="5847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SzTx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mouth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4" grpId="1" bldLvl="0" animBg="1"/>
      <p:bldP spid="8" grpId="0"/>
      <p:bldP spid="8" grpId="1"/>
      <p:bldP spid="9" grpId="0" bldLvl="0" animBg="1"/>
      <p:bldP spid="9" grpId="1" bldLvl="0" animBg="1"/>
      <p:bldP spid="12" grpId="0"/>
      <p:bldP spid="12" grpId="1"/>
      <p:bldP spid="13" grpId="0" bldLvl="0" animBg="1"/>
      <p:bldP spid="17" grpId="0"/>
      <p:bldP spid="18" grpId="0" bldLvl="0" animBg="1"/>
      <p:bldP spid="18" grpId="1" bldLvl="0" animBg="1"/>
      <p:bldP spid="23" grpId="0"/>
      <p:bldP spid="2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154364" y="1285875"/>
            <a:ext cx="2200275" cy="328041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椭圆 2"/>
          <p:cNvSpPr/>
          <p:nvPr/>
        </p:nvSpPr>
        <p:spPr>
          <a:xfrm>
            <a:off x="3321050" y="1110140"/>
            <a:ext cx="1866900" cy="16159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" name="直接箭头连接符 3"/>
          <p:cNvCxnSpPr/>
          <p:nvPr/>
        </p:nvCxnSpPr>
        <p:spPr>
          <a:xfrm flipV="1">
            <a:off x="5091114" y="1400175"/>
            <a:ext cx="1065213" cy="15287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088063" y="1097280"/>
            <a:ext cx="1052512" cy="5847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SzTx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head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3838575" y="2630329"/>
            <a:ext cx="831850" cy="1914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直接箭头连接符 7"/>
          <p:cNvCxnSpPr/>
          <p:nvPr/>
        </p:nvCxnSpPr>
        <p:spPr>
          <a:xfrm flipH="1" flipV="1">
            <a:off x="2346325" y="2486025"/>
            <a:ext cx="1492250" cy="24003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385889" y="2103120"/>
            <a:ext cx="1050925" cy="5847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SzTx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neck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3838576" y="2821782"/>
            <a:ext cx="415925" cy="4557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直接箭头连接符 13"/>
          <p:cNvCxnSpPr/>
          <p:nvPr/>
        </p:nvCxnSpPr>
        <p:spPr>
          <a:xfrm flipH="1">
            <a:off x="2436814" y="3137535"/>
            <a:ext cx="1401763" cy="14001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98614" y="2946083"/>
            <a:ext cx="960437" cy="5847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SzTx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arm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4875214" y="2616042"/>
            <a:ext cx="415925" cy="4271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8" name="直接箭头连接符 17"/>
          <p:cNvCxnSpPr/>
          <p:nvPr/>
        </p:nvCxnSpPr>
        <p:spPr>
          <a:xfrm flipV="1">
            <a:off x="5291139" y="2828925"/>
            <a:ext cx="1185863" cy="3857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477001" y="2516029"/>
            <a:ext cx="1135063" cy="5847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SzTx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hand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bldLvl="0" animBg="1"/>
      <p:bldP spid="5" grpId="0"/>
      <p:bldP spid="5" grpId="1"/>
      <p:bldP spid="7" grpId="0" bldLvl="0" animBg="1"/>
      <p:bldP spid="7" grpId="1" bldLvl="0" animBg="1"/>
      <p:bldP spid="11" grpId="0"/>
      <p:bldP spid="11" grpId="1"/>
      <p:bldP spid="12" grpId="0" bldLvl="0" animBg="1"/>
      <p:bldP spid="12" grpId="1" bldLvl="0" animBg="1"/>
      <p:bldP spid="16" grpId="0"/>
      <p:bldP spid="16" grpId="1"/>
      <p:bldP spid="17" grpId="0" bldLvl="0" animBg="1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Box 2"/>
          <p:cNvSpPr txBox="1"/>
          <p:nvPr/>
        </p:nvSpPr>
        <p:spPr>
          <a:xfrm>
            <a:off x="865189" y="408623"/>
            <a:ext cx="2611437" cy="646327"/>
          </a:xfrm>
          <a:prstGeom prst="rect">
            <a:avLst/>
          </a:prstGeom>
          <a:noFill/>
          <a:ln w="9525">
            <a:noFill/>
          </a:ln>
        </p:spPr>
        <p:txBody>
          <a:bodyPr lIns="91436" tIns="45718" rIns="91436" bIns="45718" anchor="t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New words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5" name="矩形 3"/>
          <p:cNvSpPr/>
          <p:nvPr/>
        </p:nvSpPr>
        <p:spPr>
          <a:xfrm>
            <a:off x="5784551" y="1968818"/>
            <a:ext cx="686398" cy="584771"/>
          </a:xfrm>
          <a:prstGeom prst="rect">
            <a:avLst/>
          </a:prstGeom>
          <a:noFill/>
          <a:ln w="9525">
            <a:noFill/>
          </a:ln>
        </p:spPr>
        <p:txBody>
          <a:bodyPr wrap="none" lIns="91436" tIns="45718" rIns="91436" bIns="45718" anchor="t">
            <a:spAutoFit/>
          </a:bodyPr>
          <a:lstStyle/>
          <a:p>
            <a:pPr algn="ctr"/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leg</a:t>
            </a:r>
            <a:endParaRPr lang="zh-CN" altLang="en-US" sz="3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830237" y="2711768"/>
            <a:ext cx="595027" cy="584771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腿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pic>
        <p:nvPicPr>
          <p:cNvPr id="9222" name="Picture 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063750" y="991553"/>
            <a:ext cx="2249488" cy="3007519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1"/>
          <p:cNvSpPr/>
          <p:nvPr/>
        </p:nvSpPr>
        <p:spPr>
          <a:xfrm>
            <a:off x="5625054" y="1968818"/>
            <a:ext cx="1005395" cy="584771"/>
          </a:xfrm>
          <a:prstGeom prst="rect">
            <a:avLst/>
          </a:prstGeom>
          <a:noFill/>
          <a:ln w="9525">
            <a:noFill/>
          </a:ln>
        </p:spPr>
        <p:txBody>
          <a:bodyPr wrap="none" lIns="91436" tIns="45718" rIns="91436" bIns="45718" anchor="t">
            <a:spAutoFit/>
          </a:bodyPr>
          <a:lstStyle/>
          <a:p>
            <a:pPr algn="ctr"/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knee</a:t>
            </a:r>
            <a:endParaRPr lang="zh-CN" altLang="en-US" sz="3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625053" y="2711768"/>
            <a:ext cx="1005395" cy="584771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膝盖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pic>
        <p:nvPicPr>
          <p:cNvPr id="10245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535113" y="984409"/>
            <a:ext cx="2982912" cy="2924651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1"/>
          <p:cNvSpPr/>
          <p:nvPr/>
        </p:nvSpPr>
        <p:spPr>
          <a:xfrm>
            <a:off x="5693983" y="1968818"/>
            <a:ext cx="867537" cy="584771"/>
          </a:xfrm>
          <a:prstGeom prst="rect">
            <a:avLst/>
          </a:prstGeom>
          <a:noFill/>
          <a:ln w="9525">
            <a:noFill/>
          </a:ln>
        </p:spPr>
        <p:txBody>
          <a:bodyPr wrap="none" lIns="91436" tIns="45718" rIns="91436" bIns="45718" anchor="t">
            <a:spAutoFit/>
          </a:bodyPr>
          <a:lstStyle/>
          <a:p>
            <a:pPr algn="ctr"/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foot</a:t>
            </a:r>
            <a:endParaRPr lang="zh-CN" altLang="en-US" sz="3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830237" y="2711768"/>
            <a:ext cx="595027" cy="584771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脚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pic>
        <p:nvPicPr>
          <p:cNvPr id="11269" name="Picture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63764" y="860108"/>
            <a:ext cx="2225675" cy="3270409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文本框 1"/>
          <p:cNvSpPr txBox="1"/>
          <p:nvPr/>
        </p:nvSpPr>
        <p:spPr>
          <a:xfrm>
            <a:off x="1409700" y="815817"/>
            <a:ext cx="6324600" cy="1200329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宋体" panose="02010600030101010101" pitchFamily="2" charset="-122"/>
              </a:rPr>
              <a:t>Let's chant</a:t>
            </a:r>
          </a:p>
          <a:p>
            <a:endParaRPr lang="en-US" altLang="zh-CN" sz="36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292" name="文本框 2"/>
          <p:cNvSpPr txBox="1"/>
          <p:nvPr/>
        </p:nvSpPr>
        <p:spPr>
          <a:xfrm>
            <a:off x="1587501" y="2011680"/>
            <a:ext cx="5967413" cy="15696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Leg,    leg,      touch   your   leg.</a:t>
            </a:r>
          </a:p>
          <a:p>
            <a:pPr algn="ctr"/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Knee,  knee, look  at  my  knee.</a:t>
            </a:r>
          </a:p>
          <a:p>
            <a:pPr algn="ctr"/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Foot,   foot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,  this   is   my  foot.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/>
          <p:nvPr/>
        </p:nvSpPr>
        <p:spPr>
          <a:xfrm>
            <a:off x="249238" y="412909"/>
            <a:ext cx="1930400" cy="646327"/>
          </a:xfrm>
          <a:prstGeom prst="rect">
            <a:avLst/>
          </a:prstGeom>
          <a:noFill/>
          <a:ln w="9525">
            <a:noFill/>
          </a:ln>
        </p:spPr>
        <p:txBody>
          <a:bodyPr lIns="91436" tIns="45718" rIns="91436" bIns="45718" anchor="t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Just talk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3315" name="Picture 5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09813" y="325755"/>
            <a:ext cx="4760912" cy="439054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圆角矩形标注 6"/>
          <p:cNvSpPr/>
          <p:nvPr/>
        </p:nvSpPr>
        <p:spPr>
          <a:xfrm>
            <a:off x="852489" y="1347312"/>
            <a:ext cx="2289175" cy="795814"/>
          </a:xfrm>
          <a:prstGeom prst="wedgeRoundRectCallout">
            <a:avLst>
              <a:gd name="adj1" fmla="val 61536"/>
              <a:gd name="adj2" fmla="val 36436"/>
              <a:gd name="adj3" fmla="val 16667"/>
            </a:avLst>
          </a:prstGeom>
          <a:solidFill>
            <a:srgbClr val="FFFFFF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How are you, </a:t>
            </a:r>
            <a:r>
              <a:rPr kumimoji="0" lang="en-US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Gao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Wei? </a:t>
            </a:r>
          </a:p>
        </p:txBody>
      </p:sp>
      <p:sp>
        <p:nvSpPr>
          <p:cNvPr id="8" name="圆角矩形标注 7"/>
          <p:cNvSpPr/>
          <p:nvPr/>
        </p:nvSpPr>
        <p:spPr>
          <a:xfrm>
            <a:off x="5645150" y="1210152"/>
            <a:ext cx="2660650" cy="795814"/>
          </a:xfrm>
          <a:prstGeom prst="wedgeRoundRectCallout">
            <a:avLst>
              <a:gd name="adj1" fmla="val -41012"/>
              <a:gd name="adj2" fmla="val 76953"/>
              <a:gd name="adj3" fmla="val 16667"/>
            </a:avLst>
          </a:prstGeom>
          <a:solidFill>
            <a:srgbClr val="FFFFFF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Not so well. Look at my leg! </a:t>
            </a:r>
          </a:p>
        </p:txBody>
      </p:sp>
      <p:sp>
        <p:nvSpPr>
          <p:cNvPr id="9" name="圆角矩形标注 8"/>
          <p:cNvSpPr/>
          <p:nvPr/>
        </p:nvSpPr>
        <p:spPr>
          <a:xfrm>
            <a:off x="1012825" y="2980372"/>
            <a:ext cx="1830388" cy="794385"/>
          </a:xfrm>
          <a:prstGeom prst="wedgeRoundRectCallout">
            <a:avLst>
              <a:gd name="adj1" fmla="val 69754"/>
              <a:gd name="adj2" fmla="val -33392"/>
              <a:gd name="adj3" fmla="val 16667"/>
            </a:avLst>
          </a:prstGeom>
          <a:solidFill>
            <a:srgbClr val="FFFFFF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Oh no!  I’m sorry!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bldLvl="0" animBg="1"/>
      <p:bldP spid="9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文本框 2"/>
          <p:cNvSpPr txBox="1"/>
          <p:nvPr/>
        </p:nvSpPr>
        <p:spPr>
          <a:xfrm>
            <a:off x="2308226" y="631508"/>
            <a:ext cx="4475163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3200" dirty="0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Groupwork(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小组活动</a:t>
            </a:r>
            <a:r>
              <a:rPr lang="en-US" altLang="zh-CN" sz="3200" dirty="0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)</a:t>
            </a:r>
            <a:endParaRPr lang="zh-CN" altLang="en-US" sz="3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40" name="文本框 3"/>
          <p:cNvSpPr txBox="1"/>
          <p:nvPr/>
        </p:nvSpPr>
        <p:spPr>
          <a:xfrm>
            <a:off x="1266825" y="1440180"/>
            <a:ext cx="6896100" cy="2308324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  <a:buSzTx/>
            </a:pP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      1</a:t>
            </a:r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、朗读对话。 四人小组分角色朗读对话，分工明确、表演出色的小组为本组赢得一枚小贴画。</a:t>
            </a:r>
            <a:endParaRPr lang="en-US" altLang="zh-CN" sz="24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  <a:buSzTx/>
            </a:pP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       2</a:t>
            </a:r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、表演对话。四人小组分角色表演对话，分工明确、表演出色的小组为本组赢得两枚小贴画。</a:t>
            </a:r>
            <a:endParaRPr lang="zh-CN" altLang="en-US" sz="24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</Words>
  <Application>Microsoft Office PowerPoint</Application>
  <PresentationFormat>全屏显示(16:9)</PresentationFormat>
  <Paragraphs>50</Paragraphs>
  <Slides>16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楷体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2019-06-19T02:08:00Z</dcterms:created>
  <dcterms:modified xsi:type="dcterms:W3CDTF">2023-01-16T21:29:13Z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D041552D0B73406AA9B8B3F4ACC67509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