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sng" kern="1200" baseline="0">
        <a:solidFill>
          <a:schemeClr val="tx2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CCFF"/>
    <a:srgbClr val="FFCC66"/>
    <a:srgbClr val="33CC33"/>
    <a:srgbClr val="FF6600"/>
    <a:srgbClr val="FF0066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/>
        <p:guide pos="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u="none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 u="none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3905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83005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2105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6809" y="1700808"/>
            <a:ext cx="537038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连加连减及</a:t>
            </a:r>
            <a:endParaRPr kumimoji="0" lang="en-US" altLang="zh-CN" sz="8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加减混合</a:t>
            </a:r>
          </a:p>
        </p:txBody>
      </p:sp>
      <p:sp>
        <p:nvSpPr>
          <p:cNvPr id="5" name="矩形 4"/>
          <p:cNvSpPr/>
          <p:nvPr/>
        </p:nvSpPr>
        <p:spPr>
          <a:xfrm>
            <a:off x="3303480" y="59499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u="none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909638" y="1341438"/>
            <a:ext cx="638175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5.</a:t>
            </a:r>
          </a:p>
        </p:txBody>
      </p:sp>
      <p:sp>
        <p:nvSpPr>
          <p:cNvPr id="23555" name="Rectangle 3"/>
          <p:cNvSpPr/>
          <p:nvPr/>
        </p:nvSpPr>
        <p:spPr>
          <a:xfrm>
            <a:off x="1258888" y="1341438"/>
            <a:ext cx="208756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8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5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3 =</a:t>
            </a:r>
          </a:p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9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5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4 =</a:t>
            </a:r>
          </a:p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10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6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2 =</a:t>
            </a:r>
          </a:p>
        </p:txBody>
      </p:sp>
      <p:sp>
        <p:nvSpPr>
          <p:cNvPr id="183300" name="Rectangle 4"/>
          <p:cNvSpPr/>
          <p:nvPr/>
        </p:nvSpPr>
        <p:spPr>
          <a:xfrm>
            <a:off x="3276600" y="1341438"/>
            <a:ext cx="533400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23557" name="Rectangle 5"/>
          <p:cNvSpPr/>
          <p:nvPr/>
        </p:nvSpPr>
        <p:spPr>
          <a:xfrm>
            <a:off x="4859338" y="1341438"/>
            <a:ext cx="208756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5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2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1 =</a:t>
            </a:r>
          </a:p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10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2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7 =</a:t>
            </a:r>
          </a:p>
          <a:p>
            <a:pPr algn="r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8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0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6 =</a:t>
            </a:r>
          </a:p>
        </p:txBody>
      </p:sp>
      <p:sp>
        <p:nvSpPr>
          <p:cNvPr id="183302" name="Rectangle 6"/>
          <p:cNvSpPr/>
          <p:nvPr/>
        </p:nvSpPr>
        <p:spPr>
          <a:xfrm>
            <a:off x="6877050" y="1341438"/>
            <a:ext cx="533400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  <p:bldP spid="1833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/>
          <p:nvPr/>
        </p:nvSpPr>
        <p:spPr>
          <a:xfrm>
            <a:off x="909638" y="1341438"/>
            <a:ext cx="7766050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填上数，使横行、竖行的三个数相加都得 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  <a:r>
              <a: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grpSp>
        <p:nvGrpSpPr>
          <p:cNvPr id="24579" name="Group 3"/>
          <p:cNvGrpSpPr/>
          <p:nvPr/>
        </p:nvGrpSpPr>
        <p:grpSpPr>
          <a:xfrm>
            <a:off x="3419475" y="2636838"/>
            <a:ext cx="2128838" cy="2016125"/>
            <a:chOff x="0" y="0"/>
            <a:chExt cx="1341" cy="1270"/>
          </a:xfrm>
        </p:grpSpPr>
        <p:sp>
          <p:nvSpPr>
            <p:cNvPr id="24580" name="Rectangle 4"/>
            <p:cNvSpPr/>
            <p:nvPr/>
          </p:nvSpPr>
          <p:spPr>
            <a:xfrm>
              <a:off x="454" y="847"/>
              <a:ext cx="442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endPara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81" name="Rectangle 5"/>
            <p:cNvSpPr/>
            <p:nvPr/>
          </p:nvSpPr>
          <p:spPr>
            <a:xfrm>
              <a:off x="454" y="423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2" name="Rectangle 6"/>
            <p:cNvSpPr/>
            <p:nvPr/>
          </p:nvSpPr>
          <p:spPr>
            <a:xfrm>
              <a:off x="454" y="0"/>
              <a:ext cx="442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83" name="Line 7"/>
            <p:cNvSpPr/>
            <p:nvPr/>
          </p:nvSpPr>
          <p:spPr>
            <a:xfrm>
              <a:off x="454" y="0"/>
              <a:ext cx="442" cy="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84" name="Group 8"/>
            <p:cNvGrpSpPr/>
            <p:nvPr/>
          </p:nvGrpSpPr>
          <p:grpSpPr>
            <a:xfrm>
              <a:off x="13" y="423"/>
              <a:ext cx="1328" cy="424"/>
              <a:chOff x="0" y="0"/>
              <a:chExt cx="442" cy="424"/>
            </a:xfrm>
          </p:grpSpPr>
          <p:sp>
            <p:nvSpPr>
              <p:cNvPr id="24591" name="Line 9"/>
              <p:cNvSpPr/>
              <p:nvPr/>
            </p:nvSpPr>
            <p:spPr>
              <a:xfrm>
                <a:off x="0" y="0"/>
                <a:ext cx="44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2" name="Line 10"/>
              <p:cNvSpPr/>
              <p:nvPr/>
            </p:nvSpPr>
            <p:spPr>
              <a:xfrm>
                <a:off x="0" y="424"/>
                <a:ext cx="44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85" name="Line 11"/>
            <p:cNvSpPr/>
            <p:nvPr/>
          </p:nvSpPr>
          <p:spPr>
            <a:xfrm>
              <a:off x="454" y="1270"/>
              <a:ext cx="442" cy="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Line 12"/>
            <p:cNvSpPr/>
            <p:nvPr/>
          </p:nvSpPr>
          <p:spPr>
            <a:xfrm>
              <a:off x="454" y="0"/>
              <a:ext cx="0" cy="127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Line 13"/>
            <p:cNvSpPr/>
            <p:nvPr/>
          </p:nvSpPr>
          <p:spPr>
            <a:xfrm>
              <a:off x="896" y="0"/>
              <a:ext cx="0" cy="127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Line 14"/>
            <p:cNvSpPr/>
            <p:nvPr/>
          </p:nvSpPr>
          <p:spPr>
            <a:xfrm>
              <a:off x="1337" y="423"/>
              <a:ext cx="0" cy="426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Line 15"/>
            <p:cNvSpPr/>
            <p:nvPr/>
          </p:nvSpPr>
          <p:spPr>
            <a:xfrm>
              <a:off x="13" y="423"/>
              <a:ext cx="0" cy="426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Rectangle 16"/>
            <p:cNvSpPr/>
            <p:nvPr/>
          </p:nvSpPr>
          <p:spPr>
            <a:xfrm>
              <a:off x="0" y="423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2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3759200"/>
            <a:ext cx="863600" cy="246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47" name="Rectangle 3"/>
          <p:cNvSpPr/>
          <p:nvPr/>
        </p:nvSpPr>
        <p:spPr>
          <a:xfrm>
            <a:off x="3276600" y="4657725"/>
            <a:ext cx="1636713" cy="725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4 + 3 </a:t>
            </a:r>
            <a:r>
              <a:rPr lang="en-US" altLang="zh-CN" sz="3200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 2</a:t>
            </a:r>
          </a:p>
        </p:txBody>
      </p:sp>
      <p:grpSp>
        <p:nvGrpSpPr>
          <p:cNvPr id="185348" name="Group 4"/>
          <p:cNvGrpSpPr/>
          <p:nvPr/>
        </p:nvGrpSpPr>
        <p:grpSpPr>
          <a:xfrm>
            <a:off x="3984625" y="5262563"/>
            <a:ext cx="701675" cy="465137"/>
            <a:chOff x="0" y="0"/>
            <a:chExt cx="442" cy="293"/>
          </a:xfrm>
        </p:grpSpPr>
        <p:sp>
          <p:nvSpPr>
            <p:cNvPr id="25617" name="Line 5"/>
            <p:cNvSpPr/>
            <p:nvPr/>
          </p:nvSpPr>
          <p:spPr>
            <a:xfrm>
              <a:off x="442" y="0"/>
              <a:ext cx="0" cy="293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stealth" w="med" len="lg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8" name="Line 6"/>
            <p:cNvSpPr/>
            <p:nvPr/>
          </p:nvSpPr>
          <p:spPr>
            <a:xfrm flipH="1">
              <a:off x="0" y="293"/>
              <a:ext cx="442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5351" name="Group 7"/>
          <p:cNvGrpSpPr/>
          <p:nvPr/>
        </p:nvGrpSpPr>
        <p:grpSpPr>
          <a:xfrm>
            <a:off x="3490913" y="5322888"/>
            <a:ext cx="576262" cy="741362"/>
            <a:chOff x="0" y="0"/>
            <a:chExt cx="363" cy="467"/>
          </a:xfrm>
        </p:grpSpPr>
        <p:grpSp>
          <p:nvGrpSpPr>
            <p:cNvPr id="25612" name="Group 8"/>
            <p:cNvGrpSpPr/>
            <p:nvPr/>
          </p:nvGrpSpPr>
          <p:grpSpPr>
            <a:xfrm>
              <a:off x="0" y="0"/>
              <a:ext cx="363" cy="116"/>
              <a:chOff x="0" y="0"/>
              <a:chExt cx="409" cy="181"/>
            </a:xfrm>
          </p:grpSpPr>
          <p:sp>
            <p:nvSpPr>
              <p:cNvPr id="25614" name="Line 9"/>
              <p:cNvSpPr/>
              <p:nvPr/>
            </p:nvSpPr>
            <p:spPr>
              <a:xfrm>
                <a:off x="0" y="0"/>
                <a:ext cx="0" cy="18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5" name="Line 10"/>
              <p:cNvSpPr/>
              <p:nvPr/>
            </p:nvSpPr>
            <p:spPr>
              <a:xfrm>
                <a:off x="0" y="181"/>
                <a:ext cx="409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6" name="Line 11"/>
              <p:cNvSpPr/>
              <p:nvPr/>
            </p:nvSpPr>
            <p:spPr>
              <a:xfrm>
                <a:off x="409" y="0"/>
                <a:ext cx="0" cy="18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13" name="Rectangle 12"/>
            <p:cNvSpPr/>
            <p:nvPr/>
          </p:nvSpPr>
          <p:spPr>
            <a:xfrm>
              <a:off x="44" y="10"/>
              <a:ext cx="244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85357" name="Rectangle 13"/>
          <p:cNvSpPr/>
          <p:nvPr/>
        </p:nvSpPr>
        <p:spPr>
          <a:xfrm>
            <a:off x="4802188" y="4652963"/>
            <a:ext cx="720725" cy="725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= 5</a:t>
            </a:r>
          </a:p>
        </p:txBody>
      </p:sp>
      <p:grpSp>
        <p:nvGrpSpPr>
          <p:cNvPr id="25607" name="Group 14"/>
          <p:cNvGrpSpPr/>
          <p:nvPr/>
        </p:nvGrpSpPr>
        <p:grpSpPr>
          <a:xfrm>
            <a:off x="469900" y="1125538"/>
            <a:ext cx="2806700" cy="835025"/>
            <a:chOff x="0" y="0"/>
            <a:chExt cx="1768" cy="526"/>
          </a:xfrm>
        </p:grpSpPr>
        <p:pic>
          <p:nvPicPr>
            <p:cNvPr id="25610" name="Picture 15" descr="虫子-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68" cy="5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Text Box 16"/>
            <p:cNvSpPr txBox="1"/>
            <p:nvPr/>
          </p:nvSpPr>
          <p:spPr>
            <a:xfrm>
              <a:off x="135" y="53"/>
              <a:ext cx="1300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u="none" dirty="0">
                  <a:latin typeface="Times New Roman" panose="02020603050405020304" pitchFamily="18" charset="0"/>
                  <a:ea typeface="黑体" panose="02010609060101010101" pitchFamily="2" charset="-122"/>
                </a:rPr>
                <a:t>加 减 混 合 </a:t>
              </a:r>
            </a:p>
          </p:txBody>
        </p:sp>
      </p:grpSp>
      <p:pic>
        <p:nvPicPr>
          <p:cNvPr id="25608" name="Picture 17" descr="P-0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989138"/>
            <a:ext cx="3095625" cy="232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5362" name="Picture 18" descr="P-0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1989138"/>
            <a:ext cx="3175000" cy="2328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  <p:bldP spid="1853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2_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3343275"/>
            <a:ext cx="863600" cy="2460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6371" name="Group 3"/>
          <p:cNvGrpSpPr/>
          <p:nvPr/>
        </p:nvGrpSpPr>
        <p:grpSpPr>
          <a:xfrm>
            <a:off x="3421063" y="4248150"/>
            <a:ext cx="2374900" cy="1285875"/>
            <a:chOff x="0" y="0"/>
            <a:chExt cx="1496" cy="810"/>
          </a:xfrm>
        </p:grpSpPr>
        <p:sp>
          <p:nvSpPr>
            <p:cNvPr id="26632" name="Rectangle 4"/>
            <p:cNvSpPr/>
            <p:nvPr/>
          </p:nvSpPr>
          <p:spPr>
            <a:xfrm>
              <a:off x="0" y="0"/>
              <a:ext cx="1240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4 </a:t>
              </a:r>
              <a:r>
                <a:rPr lang="en-US" altLang="zh-CN" sz="32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2 </a:t>
              </a: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+</a:t>
              </a: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3 =</a:t>
              </a:r>
            </a:p>
          </p:txBody>
        </p:sp>
        <p:grpSp>
          <p:nvGrpSpPr>
            <p:cNvPr id="26633" name="Group 5"/>
            <p:cNvGrpSpPr/>
            <p:nvPr/>
          </p:nvGrpSpPr>
          <p:grpSpPr>
            <a:xfrm>
              <a:off x="135" y="402"/>
              <a:ext cx="321" cy="133"/>
              <a:chOff x="0" y="0"/>
              <a:chExt cx="363" cy="133"/>
            </a:xfrm>
          </p:grpSpPr>
          <p:sp>
            <p:nvSpPr>
              <p:cNvPr id="26638" name="Line 6"/>
              <p:cNvSpPr/>
              <p:nvPr/>
            </p:nvSpPr>
            <p:spPr>
              <a:xfrm>
                <a:off x="0" y="17"/>
                <a:ext cx="0" cy="11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9" name="Line 7"/>
              <p:cNvSpPr/>
              <p:nvPr/>
            </p:nvSpPr>
            <p:spPr>
              <a:xfrm>
                <a:off x="0" y="133"/>
                <a:ext cx="363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0" name="Line 8"/>
              <p:cNvSpPr/>
              <p:nvPr/>
            </p:nvSpPr>
            <p:spPr>
              <a:xfrm>
                <a:off x="363" y="0"/>
                <a:ext cx="0" cy="133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stealth" w="med" len="lg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4" name="Line 9"/>
            <p:cNvSpPr/>
            <p:nvPr/>
          </p:nvSpPr>
          <p:spPr>
            <a:xfrm>
              <a:off x="906" y="381"/>
              <a:ext cx="0" cy="293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10"/>
            <p:cNvSpPr/>
            <p:nvPr/>
          </p:nvSpPr>
          <p:spPr>
            <a:xfrm flipH="1">
              <a:off x="453" y="674"/>
              <a:ext cx="453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Rectangle 11"/>
            <p:cNvSpPr/>
            <p:nvPr/>
          </p:nvSpPr>
          <p:spPr>
            <a:xfrm>
              <a:off x="177" y="567"/>
              <a:ext cx="252" cy="243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6637" name="Rectangle 12"/>
            <p:cNvSpPr/>
            <p:nvPr/>
          </p:nvSpPr>
          <p:spPr>
            <a:xfrm>
              <a:off x="1244" y="165"/>
              <a:ext cx="252" cy="243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6381" name="Rectangle 13"/>
          <p:cNvSpPr/>
          <p:nvPr/>
        </p:nvSpPr>
        <p:spPr>
          <a:xfrm>
            <a:off x="3719513" y="4919663"/>
            <a:ext cx="387350" cy="725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6382" name="Rectangle 14"/>
          <p:cNvSpPr/>
          <p:nvPr/>
        </p:nvSpPr>
        <p:spPr>
          <a:xfrm>
            <a:off x="5407025" y="4292600"/>
            <a:ext cx="387350" cy="725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26630" name="Picture 15" descr="P-075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1628775"/>
            <a:ext cx="3260725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4" name="Picture 16" descr="P-075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628775"/>
            <a:ext cx="3240088" cy="232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1" grpId="0"/>
      <p:bldP spid="1863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-075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2433638" cy="30305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7395" name="Group 3"/>
          <p:cNvGrpSpPr/>
          <p:nvPr/>
        </p:nvGrpSpPr>
        <p:grpSpPr>
          <a:xfrm>
            <a:off x="3309938" y="5111750"/>
            <a:ext cx="3095625" cy="549275"/>
            <a:chOff x="0" y="0"/>
            <a:chExt cx="1950" cy="346"/>
          </a:xfrm>
        </p:grpSpPr>
        <p:sp>
          <p:nvSpPr>
            <p:cNvPr id="27657" name="Rectangle 4"/>
            <p:cNvSpPr/>
            <p:nvPr/>
          </p:nvSpPr>
          <p:spPr>
            <a:xfrm>
              <a:off x="0" y="0"/>
              <a:ext cx="195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7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+       =</a:t>
              </a:r>
            </a:p>
          </p:txBody>
        </p:sp>
        <p:sp>
          <p:nvSpPr>
            <p:cNvPr id="27658" name="Rectangle 5"/>
            <p:cNvSpPr/>
            <p:nvPr/>
          </p:nvSpPr>
          <p:spPr>
            <a:xfrm>
              <a:off x="100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7659" name="Rectangle 6"/>
            <p:cNvSpPr/>
            <p:nvPr/>
          </p:nvSpPr>
          <p:spPr>
            <a:xfrm>
              <a:off x="1566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7660" name="Rectangle 7"/>
            <p:cNvSpPr/>
            <p:nvPr/>
          </p:nvSpPr>
          <p:spPr>
            <a:xfrm>
              <a:off x="440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7400" name="Rectangle 8"/>
          <p:cNvSpPr/>
          <p:nvPr/>
        </p:nvSpPr>
        <p:spPr>
          <a:xfrm>
            <a:off x="3979863" y="51117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7401" name="Rectangle 9"/>
          <p:cNvSpPr/>
          <p:nvPr/>
        </p:nvSpPr>
        <p:spPr>
          <a:xfrm>
            <a:off x="4884738" y="51117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7402" name="Rectangle 10"/>
          <p:cNvSpPr/>
          <p:nvPr/>
        </p:nvSpPr>
        <p:spPr>
          <a:xfrm>
            <a:off x="5776913" y="51117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87403" name="Picture 11" descr="2_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2492375"/>
            <a:ext cx="863600" cy="24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4" name="Picture 12" descr="P-075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1628775"/>
            <a:ext cx="2281238" cy="303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  <p:bldP spid="187401" grpId="0"/>
      <p:bldP spid="187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2843213" y="4248150"/>
            <a:ext cx="3265487" cy="549275"/>
            <a:chOff x="0" y="0"/>
            <a:chExt cx="2057" cy="346"/>
          </a:xfrm>
        </p:grpSpPr>
        <p:sp>
          <p:nvSpPr>
            <p:cNvPr id="28684" name="Rectangle 3"/>
            <p:cNvSpPr/>
            <p:nvPr/>
          </p:nvSpPr>
          <p:spPr>
            <a:xfrm>
              <a:off x="0" y="0"/>
              <a:ext cx="195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6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            =</a:t>
              </a:r>
            </a:p>
          </p:txBody>
        </p:sp>
        <p:sp>
          <p:nvSpPr>
            <p:cNvPr id="28685" name="Rectangle 4"/>
            <p:cNvSpPr/>
            <p:nvPr/>
          </p:nvSpPr>
          <p:spPr>
            <a:xfrm>
              <a:off x="1230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86" name="Rectangle 5"/>
            <p:cNvSpPr/>
            <p:nvPr/>
          </p:nvSpPr>
          <p:spPr>
            <a:xfrm>
              <a:off x="179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87" name="Rectangle 6"/>
            <p:cNvSpPr/>
            <p:nvPr/>
          </p:nvSpPr>
          <p:spPr>
            <a:xfrm>
              <a:off x="592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88" name="Oval 7"/>
            <p:cNvSpPr/>
            <p:nvPr/>
          </p:nvSpPr>
          <p:spPr>
            <a:xfrm>
              <a:off x="273" y="45"/>
              <a:ext cx="266" cy="266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89" name="Oval 8"/>
            <p:cNvSpPr/>
            <p:nvPr/>
          </p:nvSpPr>
          <p:spPr>
            <a:xfrm>
              <a:off x="910" y="45"/>
              <a:ext cx="266" cy="266"/>
            </a:xfrm>
            <a:prstGeom prst="ellipse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8425" name="Rectangle 9"/>
          <p:cNvSpPr/>
          <p:nvPr/>
        </p:nvSpPr>
        <p:spPr>
          <a:xfrm>
            <a:off x="5670550" y="42481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28676" name="Picture 10" descr="P-0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716088"/>
            <a:ext cx="3690937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7" name="Picture 11" descr="2_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622550"/>
            <a:ext cx="863600" cy="24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8" name="Picture 12" descr="P-0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13" y="1716088"/>
            <a:ext cx="3576637" cy="201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Rectangle 13"/>
          <p:cNvSpPr/>
          <p:nvPr/>
        </p:nvSpPr>
        <p:spPr>
          <a:xfrm>
            <a:off x="828675" y="1196975"/>
            <a:ext cx="638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1.</a:t>
            </a:r>
          </a:p>
        </p:txBody>
      </p:sp>
      <p:sp>
        <p:nvSpPr>
          <p:cNvPr id="188430" name="Rectangle 14"/>
          <p:cNvSpPr/>
          <p:nvPr/>
        </p:nvSpPr>
        <p:spPr>
          <a:xfrm>
            <a:off x="3779838" y="42481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8431" name="Rectangle 15"/>
          <p:cNvSpPr/>
          <p:nvPr/>
        </p:nvSpPr>
        <p:spPr>
          <a:xfrm>
            <a:off x="4778375" y="4248150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8432" name="Rectangle 16"/>
          <p:cNvSpPr/>
          <p:nvPr/>
        </p:nvSpPr>
        <p:spPr>
          <a:xfrm>
            <a:off x="3243263" y="4238625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88433" name="Rectangle 17"/>
          <p:cNvSpPr/>
          <p:nvPr/>
        </p:nvSpPr>
        <p:spPr>
          <a:xfrm>
            <a:off x="4270375" y="4238625"/>
            <a:ext cx="4857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/>
      <p:bldP spid="188430" grpId="0"/>
      <p:bldP spid="188431" grpId="0"/>
      <p:bldP spid="188432" grpId="0"/>
      <p:bldP spid="1884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-076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1393825"/>
            <a:ext cx="7519988" cy="448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/>
          <p:nvPr/>
        </p:nvSpPr>
        <p:spPr>
          <a:xfrm>
            <a:off x="827088" y="1125538"/>
            <a:ext cx="85566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2.</a:t>
            </a:r>
          </a:p>
        </p:txBody>
      </p:sp>
      <p:sp>
        <p:nvSpPr>
          <p:cNvPr id="189444" name="Line 4"/>
          <p:cNvSpPr/>
          <p:nvPr/>
        </p:nvSpPr>
        <p:spPr>
          <a:xfrm flipV="1">
            <a:off x="2260600" y="2833688"/>
            <a:ext cx="5407025" cy="1219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45" name="Line 5"/>
          <p:cNvSpPr/>
          <p:nvPr/>
        </p:nvSpPr>
        <p:spPr>
          <a:xfrm>
            <a:off x="1692275" y="2905125"/>
            <a:ext cx="2170113" cy="1173163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46" name="Line 6"/>
          <p:cNvSpPr/>
          <p:nvPr/>
        </p:nvSpPr>
        <p:spPr>
          <a:xfrm>
            <a:off x="3851275" y="2833688"/>
            <a:ext cx="1731963" cy="12192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47" name="Line 7"/>
          <p:cNvSpPr/>
          <p:nvPr/>
        </p:nvSpPr>
        <p:spPr>
          <a:xfrm>
            <a:off x="5654675" y="2846388"/>
            <a:ext cx="1662113" cy="12446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/>
          <p:nvPr/>
        </p:nvSpPr>
        <p:spPr>
          <a:xfrm>
            <a:off x="1403350" y="1401763"/>
            <a:ext cx="1966913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 + 4 + 5 =</a:t>
            </a:r>
          </a:p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10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4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4 =</a:t>
            </a:r>
          </a:p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7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6 + 5 =</a:t>
            </a:r>
          </a:p>
        </p:txBody>
      </p:sp>
      <p:sp>
        <p:nvSpPr>
          <p:cNvPr id="190467" name="Rectangle 3"/>
          <p:cNvSpPr/>
          <p:nvPr/>
        </p:nvSpPr>
        <p:spPr>
          <a:xfrm>
            <a:off x="3286125" y="1401763"/>
            <a:ext cx="722313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0724" name="Text Box 4"/>
          <p:cNvSpPr txBox="1"/>
          <p:nvPr/>
        </p:nvSpPr>
        <p:spPr>
          <a:xfrm>
            <a:off x="684213" y="1401763"/>
            <a:ext cx="647700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</a:p>
        </p:txBody>
      </p:sp>
      <p:sp>
        <p:nvSpPr>
          <p:cNvPr id="30725" name="Rectangle 5"/>
          <p:cNvSpPr/>
          <p:nvPr/>
        </p:nvSpPr>
        <p:spPr>
          <a:xfrm>
            <a:off x="5508625" y="1401763"/>
            <a:ext cx="1966913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 + 7 + 1 =</a:t>
            </a:r>
          </a:p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8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1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3 =</a:t>
            </a:r>
          </a:p>
          <a:p>
            <a:pPr algn="r" defTabSz="914400">
              <a:lnSpc>
                <a:spcPct val="160000"/>
              </a:lnSpc>
              <a:tabLst>
                <a:tab pos="633730" algn="l"/>
              </a:tabLst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 + 6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 4 =</a:t>
            </a:r>
          </a:p>
        </p:txBody>
      </p:sp>
      <p:sp>
        <p:nvSpPr>
          <p:cNvPr id="190470" name="Rectangle 6"/>
          <p:cNvSpPr/>
          <p:nvPr/>
        </p:nvSpPr>
        <p:spPr>
          <a:xfrm>
            <a:off x="7451725" y="1401763"/>
            <a:ext cx="722313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  <p:bldP spid="190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1093788" y="3771900"/>
            <a:ext cx="2038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 3 +       =</a:t>
            </a:r>
          </a:p>
        </p:txBody>
      </p:sp>
      <p:sp>
        <p:nvSpPr>
          <p:cNvPr id="31747" name="Rectangle 3"/>
          <p:cNvSpPr/>
          <p:nvPr/>
        </p:nvSpPr>
        <p:spPr>
          <a:xfrm>
            <a:off x="3236913" y="3838575"/>
            <a:ext cx="400050" cy="3857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1492" name="Rectangle 4"/>
          <p:cNvSpPr/>
          <p:nvPr/>
        </p:nvSpPr>
        <p:spPr>
          <a:xfrm>
            <a:off x="3260725" y="37719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1749" name="Rectangle 5"/>
          <p:cNvSpPr/>
          <p:nvPr/>
        </p:nvSpPr>
        <p:spPr>
          <a:xfrm>
            <a:off x="2339975" y="3838575"/>
            <a:ext cx="400050" cy="3857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1494" name="Rectangle 6"/>
          <p:cNvSpPr/>
          <p:nvPr/>
        </p:nvSpPr>
        <p:spPr>
          <a:xfrm>
            <a:off x="2363788" y="37719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1495" name="Rectangle 7"/>
          <p:cNvSpPr/>
          <p:nvPr/>
        </p:nvSpPr>
        <p:spPr>
          <a:xfrm>
            <a:off x="7724775" y="37719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91496" name="Rectangle 8"/>
          <p:cNvSpPr/>
          <p:nvPr/>
        </p:nvSpPr>
        <p:spPr>
          <a:xfrm>
            <a:off x="6888163" y="37719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1753" name="Rectangle 9"/>
          <p:cNvSpPr/>
          <p:nvPr/>
        </p:nvSpPr>
        <p:spPr>
          <a:xfrm>
            <a:off x="5421313" y="3771900"/>
            <a:ext cx="2193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6 </a:t>
            </a:r>
            <a:r>
              <a:rPr lang="en-US" altLang="zh-CN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 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    +       =</a:t>
            </a:r>
          </a:p>
        </p:txBody>
      </p:sp>
      <p:sp>
        <p:nvSpPr>
          <p:cNvPr id="31754" name="Rectangle 10"/>
          <p:cNvSpPr/>
          <p:nvPr/>
        </p:nvSpPr>
        <p:spPr>
          <a:xfrm>
            <a:off x="7700963" y="3825875"/>
            <a:ext cx="400050" cy="3857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1755" name="Rectangle 11"/>
          <p:cNvSpPr/>
          <p:nvPr/>
        </p:nvSpPr>
        <p:spPr>
          <a:xfrm>
            <a:off x="6864350" y="3838575"/>
            <a:ext cx="400050" cy="3857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1756" name="Rectangle 12"/>
          <p:cNvSpPr/>
          <p:nvPr/>
        </p:nvSpPr>
        <p:spPr>
          <a:xfrm>
            <a:off x="6040438" y="3833813"/>
            <a:ext cx="400050" cy="3857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91501" name="Rectangle 13"/>
          <p:cNvSpPr/>
          <p:nvPr/>
        </p:nvSpPr>
        <p:spPr>
          <a:xfrm>
            <a:off x="6064250" y="37719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758" name="Text Box 14"/>
          <p:cNvSpPr txBox="1"/>
          <p:nvPr/>
        </p:nvSpPr>
        <p:spPr>
          <a:xfrm>
            <a:off x="395288" y="1397000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</a:rPr>
              <a:t>4.</a:t>
            </a:r>
          </a:p>
        </p:txBody>
      </p:sp>
      <p:pic>
        <p:nvPicPr>
          <p:cNvPr id="31759" name="Picture 15" descr="P-0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65263"/>
            <a:ext cx="3509963" cy="183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Picture 16" descr="P-077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473200"/>
            <a:ext cx="3489325" cy="171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4" grpId="0"/>
      <p:bldP spid="191495" grpId="0"/>
      <p:bldP spid="191496" grpId="0"/>
      <p:bldP spid="1915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827088" y="1397000"/>
            <a:ext cx="71993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横行、竖行上的三个数相加，各得多少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</a:p>
        </p:txBody>
      </p:sp>
      <p:grpSp>
        <p:nvGrpSpPr>
          <p:cNvPr id="32771" name="Group 3"/>
          <p:cNvGrpSpPr/>
          <p:nvPr/>
        </p:nvGrpSpPr>
        <p:grpSpPr>
          <a:xfrm>
            <a:off x="1258888" y="2205038"/>
            <a:ext cx="2160587" cy="2016125"/>
            <a:chOff x="0" y="0"/>
            <a:chExt cx="1361" cy="1270"/>
          </a:xfrm>
        </p:grpSpPr>
        <p:sp>
          <p:nvSpPr>
            <p:cNvPr id="32794" name="Rectangle 4"/>
            <p:cNvSpPr/>
            <p:nvPr/>
          </p:nvSpPr>
          <p:spPr>
            <a:xfrm>
              <a:off x="454" y="847"/>
              <a:ext cx="442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endPara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5" name="Rectangle 5"/>
            <p:cNvSpPr/>
            <p:nvPr/>
          </p:nvSpPr>
          <p:spPr>
            <a:xfrm>
              <a:off x="454" y="423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796" name="Rectangle 6"/>
            <p:cNvSpPr/>
            <p:nvPr/>
          </p:nvSpPr>
          <p:spPr>
            <a:xfrm>
              <a:off x="454" y="0"/>
              <a:ext cx="442" cy="4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797" name="Line 7"/>
            <p:cNvSpPr/>
            <p:nvPr/>
          </p:nvSpPr>
          <p:spPr>
            <a:xfrm>
              <a:off x="454" y="0"/>
              <a:ext cx="442" cy="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98" name="Group 8"/>
            <p:cNvGrpSpPr/>
            <p:nvPr/>
          </p:nvGrpSpPr>
          <p:grpSpPr>
            <a:xfrm>
              <a:off x="13" y="423"/>
              <a:ext cx="1328" cy="424"/>
              <a:chOff x="0" y="0"/>
              <a:chExt cx="442" cy="424"/>
            </a:xfrm>
          </p:grpSpPr>
          <p:sp>
            <p:nvSpPr>
              <p:cNvPr id="32807" name="Line 9"/>
              <p:cNvSpPr/>
              <p:nvPr/>
            </p:nvSpPr>
            <p:spPr>
              <a:xfrm>
                <a:off x="0" y="0"/>
                <a:ext cx="44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Line 10"/>
              <p:cNvSpPr/>
              <p:nvPr/>
            </p:nvSpPr>
            <p:spPr>
              <a:xfrm>
                <a:off x="0" y="424"/>
                <a:ext cx="442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9" name="Line 11"/>
            <p:cNvSpPr/>
            <p:nvPr/>
          </p:nvSpPr>
          <p:spPr>
            <a:xfrm>
              <a:off x="454" y="1270"/>
              <a:ext cx="442" cy="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Line 12"/>
            <p:cNvSpPr/>
            <p:nvPr/>
          </p:nvSpPr>
          <p:spPr>
            <a:xfrm>
              <a:off x="454" y="0"/>
              <a:ext cx="0" cy="127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Line 13"/>
            <p:cNvSpPr/>
            <p:nvPr/>
          </p:nvSpPr>
          <p:spPr>
            <a:xfrm>
              <a:off x="896" y="0"/>
              <a:ext cx="0" cy="1270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Line 14"/>
            <p:cNvSpPr/>
            <p:nvPr/>
          </p:nvSpPr>
          <p:spPr>
            <a:xfrm>
              <a:off x="1337" y="423"/>
              <a:ext cx="0" cy="426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Line 15"/>
            <p:cNvSpPr/>
            <p:nvPr/>
          </p:nvSpPr>
          <p:spPr>
            <a:xfrm>
              <a:off x="13" y="423"/>
              <a:ext cx="0" cy="426"/>
            </a:xfrm>
            <a:prstGeom prst="line">
              <a:avLst/>
            </a:prstGeom>
            <a:ln w="1905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Rectangle 16"/>
            <p:cNvSpPr/>
            <p:nvPr/>
          </p:nvSpPr>
          <p:spPr>
            <a:xfrm>
              <a:off x="0" y="423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805" name="Rectangle 17"/>
            <p:cNvSpPr/>
            <p:nvPr/>
          </p:nvSpPr>
          <p:spPr>
            <a:xfrm>
              <a:off x="919" y="423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2806" name="Rectangle 18"/>
            <p:cNvSpPr/>
            <p:nvPr/>
          </p:nvSpPr>
          <p:spPr>
            <a:xfrm>
              <a:off x="454" y="838"/>
              <a:ext cx="442" cy="4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>
                <a:spcBef>
                  <a:spcPct val="20000"/>
                </a:spcBef>
              </a:pPr>
              <a:r>
                <a:rPr lang="en-US" altLang="zh-CN" u="none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192531" name="Group 19"/>
          <p:cNvGraphicFramePr>
            <a:graphicFrameLocks noGrp="1"/>
          </p:cNvGraphicFramePr>
          <p:nvPr/>
        </p:nvGraphicFramePr>
        <p:xfrm>
          <a:off x="5435600" y="2262188"/>
          <a:ext cx="2232025" cy="195897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0" name="Rectangle 37"/>
          <p:cNvSpPr/>
          <p:nvPr/>
        </p:nvSpPr>
        <p:spPr>
          <a:xfrm>
            <a:off x="1762125" y="4292600"/>
            <a:ext cx="10810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 )</a:t>
            </a:r>
          </a:p>
        </p:txBody>
      </p:sp>
      <p:sp>
        <p:nvSpPr>
          <p:cNvPr id="32791" name="Rectangle 38"/>
          <p:cNvSpPr/>
          <p:nvPr/>
        </p:nvSpPr>
        <p:spPr>
          <a:xfrm>
            <a:off x="5291138" y="4292600"/>
            <a:ext cx="3197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2792" name="Rectangle 39"/>
          <p:cNvSpPr/>
          <p:nvPr/>
        </p:nvSpPr>
        <p:spPr>
          <a:xfrm>
            <a:off x="7596188" y="2081213"/>
            <a:ext cx="1152525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</a:t>
            </a:r>
            <a:r>
              <a:rPr lang="en-US" altLang="zh-CN" u="none" baseline="-25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32793" name="Rectangle 40"/>
          <p:cNvSpPr/>
          <p:nvPr/>
        </p:nvSpPr>
        <p:spPr>
          <a:xfrm>
            <a:off x="3348038" y="2924175"/>
            <a:ext cx="10810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u="none" dirty="0">
                <a:solidFill>
                  <a:srgbClr val="FF0066"/>
                </a:solidFill>
                <a:latin typeface="宋体" panose="02010600030101010101" pitchFamily="2" charset="-122"/>
              </a:rPr>
              <a:t>(   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3203575" y="4864100"/>
            <a:ext cx="2070100" cy="725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5  +  2  +  1</a:t>
            </a:r>
          </a:p>
        </p:txBody>
      </p:sp>
      <p:grpSp>
        <p:nvGrpSpPr>
          <p:cNvPr id="1027" name="Group 3"/>
          <p:cNvGrpSpPr/>
          <p:nvPr/>
        </p:nvGrpSpPr>
        <p:grpSpPr>
          <a:xfrm>
            <a:off x="3995738" y="5511800"/>
            <a:ext cx="1081087" cy="431800"/>
            <a:chOff x="0" y="0"/>
            <a:chExt cx="681" cy="363"/>
          </a:xfrm>
        </p:grpSpPr>
        <p:sp>
          <p:nvSpPr>
            <p:cNvPr id="15376" name="Line 4"/>
            <p:cNvSpPr/>
            <p:nvPr/>
          </p:nvSpPr>
          <p:spPr>
            <a:xfrm>
              <a:off x="681" y="0"/>
              <a:ext cx="0" cy="36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Line 5"/>
            <p:cNvSpPr/>
            <p:nvPr/>
          </p:nvSpPr>
          <p:spPr>
            <a:xfrm flipH="1">
              <a:off x="0" y="363"/>
              <a:ext cx="68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30" name="Group 6"/>
          <p:cNvGrpSpPr/>
          <p:nvPr/>
        </p:nvGrpSpPr>
        <p:grpSpPr>
          <a:xfrm>
            <a:off x="3405188" y="5511800"/>
            <a:ext cx="836612" cy="725488"/>
            <a:chOff x="0" y="0"/>
            <a:chExt cx="527" cy="457"/>
          </a:xfrm>
        </p:grpSpPr>
        <p:grpSp>
          <p:nvGrpSpPr>
            <p:cNvPr id="15370" name="Group 7"/>
            <p:cNvGrpSpPr/>
            <p:nvPr/>
          </p:nvGrpSpPr>
          <p:grpSpPr>
            <a:xfrm>
              <a:off x="0" y="0"/>
              <a:ext cx="527" cy="75"/>
              <a:chOff x="0" y="0"/>
              <a:chExt cx="635" cy="90"/>
            </a:xfrm>
          </p:grpSpPr>
          <p:sp>
            <p:nvSpPr>
              <p:cNvPr id="15372" name="Line 8"/>
              <p:cNvSpPr/>
              <p:nvPr/>
            </p:nvSpPr>
            <p:spPr>
              <a:xfrm>
                <a:off x="0" y="90"/>
                <a:ext cx="63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5373" name="Group 9"/>
              <p:cNvGrpSpPr/>
              <p:nvPr/>
            </p:nvGrpSpPr>
            <p:grpSpPr>
              <a:xfrm>
                <a:off x="0" y="0"/>
                <a:ext cx="635" cy="90"/>
                <a:chOff x="0" y="0"/>
                <a:chExt cx="635" cy="226"/>
              </a:xfrm>
            </p:grpSpPr>
            <p:sp>
              <p:nvSpPr>
                <p:cNvPr id="15374" name="Line 10"/>
                <p:cNvSpPr/>
                <p:nvPr/>
              </p:nvSpPr>
              <p:spPr>
                <a:xfrm>
                  <a:off x="0" y="0"/>
                  <a:ext cx="0" cy="22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75" name="Line 11"/>
                <p:cNvSpPr/>
                <p:nvPr/>
              </p:nvSpPr>
              <p:spPr>
                <a:xfrm>
                  <a:off x="635" y="0"/>
                  <a:ext cx="0" cy="22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371" name="Rectangle 12"/>
            <p:cNvSpPr/>
            <p:nvPr/>
          </p:nvSpPr>
          <p:spPr>
            <a:xfrm>
              <a:off x="145" y="0"/>
              <a:ext cx="244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方正粗圆简体" pitchFamily="2" charset="-122"/>
                </a:rPr>
                <a:t>7</a:t>
              </a:r>
            </a:p>
          </p:txBody>
        </p:sp>
      </p:grpSp>
      <p:sp>
        <p:nvSpPr>
          <p:cNvPr id="1037" name="Rectangle 13"/>
          <p:cNvSpPr/>
          <p:nvPr/>
        </p:nvSpPr>
        <p:spPr>
          <a:xfrm>
            <a:off x="5292725" y="4864100"/>
            <a:ext cx="822325" cy="725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=  8</a:t>
            </a:r>
          </a:p>
        </p:txBody>
      </p:sp>
      <p:grpSp>
        <p:nvGrpSpPr>
          <p:cNvPr id="15366" name="Group 14"/>
          <p:cNvGrpSpPr/>
          <p:nvPr/>
        </p:nvGrpSpPr>
        <p:grpSpPr>
          <a:xfrm>
            <a:off x="612775" y="1081088"/>
            <a:ext cx="2806700" cy="835025"/>
            <a:chOff x="0" y="0"/>
            <a:chExt cx="1768" cy="526"/>
          </a:xfrm>
        </p:grpSpPr>
        <p:pic>
          <p:nvPicPr>
            <p:cNvPr id="15368" name="Picture 15" descr="虫子-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68" cy="5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69" name="Text Box 16"/>
            <p:cNvSpPr txBox="1"/>
            <p:nvPr/>
          </p:nvSpPr>
          <p:spPr>
            <a:xfrm>
              <a:off x="89" y="53"/>
              <a:ext cx="1300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u="none" dirty="0">
                  <a:latin typeface="Times New Roman" panose="02020603050405020304" pitchFamily="18" charset="0"/>
                  <a:ea typeface="黑体" panose="02010609060101010101" pitchFamily="2" charset="-122"/>
                </a:rPr>
                <a:t>连加    连减</a:t>
              </a:r>
            </a:p>
          </p:txBody>
        </p:sp>
      </p:grpSp>
      <p:pic>
        <p:nvPicPr>
          <p:cNvPr id="15367" name="Picture 17" descr="p-0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2133600"/>
            <a:ext cx="6288087" cy="262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827088" y="1397000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6. </a:t>
            </a:r>
          </a:p>
        </p:txBody>
      </p:sp>
      <p:pic>
        <p:nvPicPr>
          <p:cNvPr id="33795" name="Picture 3" descr="P-077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1373188"/>
            <a:ext cx="6305550" cy="3856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/>
          <p:nvPr/>
        </p:nvSpPr>
        <p:spPr>
          <a:xfrm>
            <a:off x="900113" y="1114425"/>
            <a:ext cx="571817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要拿出 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8 </a:t>
            </a:r>
            <a:r>
              <a:rPr lang="zh-CN" altLang="en-US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角钱，你能想出几种拿法</a:t>
            </a: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</a:p>
        </p:txBody>
      </p:sp>
      <p:pic>
        <p:nvPicPr>
          <p:cNvPr id="34819" name="Picture 3" descr="2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87550"/>
            <a:ext cx="232410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2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252663"/>
            <a:ext cx="232410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2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516188"/>
            <a:ext cx="232410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2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779713"/>
            <a:ext cx="2324100" cy="110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67" name="Rectangle 7"/>
          <p:cNvSpPr/>
          <p:nvPr/>
        </p:nvSpPr>
        <p:spPr>
          <a:xfrm>
            <a:off x="971550" y="3989388"/>
            <a:ext cx="460851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+ 2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+ 2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+ 2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= 8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</a:p>
        </p:txBody>
      </p:sp>
      <p:sp>
        <p:nvSpPr>
          <p:cNvPr id="194568" name="Rectangle 8"/>
          <p:cNvSpPr/>
          <p:nvPr/>
        </p:nvSpPr>
        <p:spPr>
          <a:xfrm>
            <a:off x="971550" y="4570413"/>
            <a:ext cx="460851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+ 1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+ 1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+ 1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= 8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 </a:t>
            </a:r>
          </a:p>
        </p:txBody>
      </p:sp>
      <p:sp>
        <p:nvSpPr>
          <p:cNvPr id="194569" name="Rectangle 9"/>
          <p:cNvSpPr/>
          <p:nvPr/>
        </p:nvSpPr>
        <p:spPr>
          <a:xfrm>
            <a:off x="971550" y="5151438"/>
            <a:ext cx="36639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+ 2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+ 1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= 8 </a:t>
            </a:r>
            <a:r>
              <a:rPr lang="zh-CN" altLang="en-US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角</a:t>
            </a:r>
          </a:p>
        </p:txBody>
      </p:sp>
      <p:sp>
        <p:nvSpPr>
          <p:cNvPr id="194570" name="Rectangle 10"/>
          <p:cNvSpPr/>
          <p:nvPr/>
        </p:nvSpPr>
        <p:spPr>
          <a:xfrm>
            <a:off x="4614863" y="5267325"/>
            <a:ext cx="739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······</a:t>
            </a:r>
          </a:p>
        </p:txBody>
      </p:sp>
      <p:grpSp>
        <p:nvGrpSpPr>
          <p:cNvPr id="34827" name="Group 11"/>
          <p:cNvGrpSpPr>
            <a:grpSpLocks noChangeAspect="1"/>
          </p:cNvGrpSpPr>
          <p:nvPr/>
        </p:nvGrpSpPr>
        <p:grpSpPr>
          <a:xfrm>
            <a:off x="3492500" y="1989138"/>
            <a:ext cx="4559300" cy="1795462"/>
            <a:chOff x="0" y="0"/>
            <a:chExt cx="2993" cy="1179"/>
          </a:xfrm>
        </p:grpSpPr>
        <p:pic>
          <p:nvPicPr>
            <p:cNvPr id="34828" name="Picture 12" descr="5 角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2" y="357"/>
              <a:ext cx="521" cy="5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9" name="Picture 13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0" name="Picture 14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" y="0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1" name="Picture 15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9" y="0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2" name="Picture 16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" y="0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3" name="Picture 17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3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4" name="Picture 18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" y="663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5" name="Picture 19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9" y="663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36" name="Picture 20" descr="1 角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" y="663"/>
              <a:ext cx="521" cy="51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8" grpId="0"/>
      <p:bldP spid="194569" grpId="0"/>
      <p:bldP spid="1945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/>
          <p:nvPr/>
        </p:nvSpPr>
        <p:spPr>
          <a:xfrm>
            <a:off x="3203575" y="4437063"/>
            <a:ext cx="2016125" cy="725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8  </a:t>
            </a:r>
            <a:r>
              <a:rPr lang="en-US" altLang="zh-CN" sz="3200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  2  </a:t>
            </a:r>
            <a:r>
              <a:rPr lang="en-US" altLang="zh-CN" sz="3200" u="none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  2</a:t>
            </a:r>
          </a:p>
        </p:txBody>
      </p:sp>
      <p:grpSp>
        <p:nvGrpSpPr>
          <p:cNvPr id="176131" name="Group 3"/>
          <p:cNvGrpSpPr/>
          <p:nvPr/>
        </p:nvGrpSpPr>
        <p:grpSpPr>
          <a:xfrm>
            <a:off x="3995738" y="5084763"/>
            <a:ext cx="1081087" cy="576262"/>
            <a:chOff x="0" y="0"/>
            <a:chExt cx="681" cy="363"/>
          </a:xfrm>
        </p:grpSpPr>
        <p:sp>
          <p:nvSpPr>
            <p:cNvPr id="16395" name="Line 4"/>
            <p:cNvSpPr/>
            <p:nvPr/>
          </p:nvSpPr>
          <p:spPr>
            <a:xfrm>
              <a:off x="681" y="0"/>
              <a:ext cx="0" cy="36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stealth" w="lg" len="lg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Line 5"/>
            <p:cNvSpPr/>
            <p:nvPr/>
          </p:nvSpPr>
          <p:spPr>
            <a:xfrm flipH="1">
              <a:off x="0" y="363"/>
              <a:ext cx="681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6134" name="Group 6"/>
          <p:cNvGrpSpPr/>
          <p:nvPr/>
        </p:nvGrpSpPr>
        <p:grpSpPr>
          <a:xfrm>
            <a:off x="3405188" y="5056188"/>
            <a:ext cx="836612" cy="855662"/>
            <a:chOff x="0" y="0"/>
            <a:chExt cx="527" cy="539"/>
          </a:xfrm>
        </p:grpSpPr>
        <p:sp>
          <p:nvSpPr>
            <p:cNvPr id="16391" name="Line 7"/>
            <p:cNvSpPr/>
            <p:nvPr/>
          </p:nvSpPr>
          <p:spPr>
            <a:xfrm>
              <a:off x="0" y="152"/>
              <a:ext cx="527" cy="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Line 8"/>
            <p:cNvSpPr/>
            <p:nvPr/>
          </p:nvSpPr>
          <p:spPr>
            <a:xfrm>
              <a:off x="0" y="18"/>
              <a:ext cx="0" cy="1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Line 9"/>
            <p:cNvSpPr/>
            <p:nvPr/>
          </p:nvSpPr>
          <p:spPr>
            <a:xfrm>
              <a:off x="527" y="0"/>
              <a:ext cx="0" cy="15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stealth" w="lg" len="lg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Rectangle 10"/>
            <p:cNvSpPr/>
            <p:nvPr/>
          </p:nvSpPr>
          <p:spPr>
            <a:xfrm>
              <a:off x="155" y="82"/>
              <a:ext cx="244" cy="4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方正粗圆简体" pitchFamily="2" charset="-122"/>
                </a:rPr>
                <a:t>6</a:t>
              </a:r>
            </a:p>
          </p:txBody>
        </p:sp>
      </p:grpSp>
      <p:sp>
        <p:nvSpPr>
          <p:cNvPr id="176139" name="Rectangle 11"/>
          <p:cNvSpPr/>
          <p:nvPr/>
        </p:nvSpPr>
        <p:spPr>
          <a:xfrm>
            <a:off x="5219700" y="4437063"/>
            <a:ext cx="822325" cy="725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u="none" dirty="0">
                <a:solidFill>
                  <a:schemeClr val="tx1"/>
                </a:solidFill>
                <a:latin typeface="Times New Roman" panose="02020603050405020304" pitchFamily="18" charset="0"/>
                <a:ea typeface="方正粗圆简体" pitchFamily="2" charset="-122"/>
              </a:rPr>
              <a:t>=  4</a:t>
            </a:r>
          </a:p>
        </p:txBody>
      </p:sp>
      <p:pic>
        <p:nvPicPr>
          <p:cNvPr id="16390" name="Picture 12" descr="p-07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544638"/>
            <a:ext cx="6291263" cy="2605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682625" y="1268413"/>
            <a:ext cx="4105275" cy="68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先摆一摆，再填数。</a:t>
            </a:r>
          </a:p>
        </p:txBody>
      </p:sp>
      <p:grpSp>
        <p:nvGrpSpPr>
          <p:cNvPr id="17411" name="Group 3"/>
          <p:cNvGrpSpPr/>
          <p:nvPr/>
        </p:nvGrpSpPr>
        <p:grpSpPr>
          <a:xfrm>
            <a:off x="1047750" y="4319588"/>
            <a:ext cx="2587625" cy="549275"/>
            <a:chOff x="0" y="0"/>
            <a:chExt cx="1630" cy="346"/>
          </a:xfrm>
        </p:grpSpPr>
        <p:sp>
          <p:nvSpPr>
            <p:cNvPr id="17448" name="Rectangle 4"/>
            <p:cNvSpPr/>
            <p:nvPr/>
          </p:nvSpPr>
          <p:spPr>
            <a:xfrm>
              <a:off x="0" y="0"/>
              <a:ext cx="142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4 + 3 +       =</a:t>
              </a:r>
            </a:p>
          </p:txBody>
        </p:sp>
        <p:sp>
          <p:nvSpPr>
            <p:cNvPr id="17449" name="Rectangle 5"/>
            <p:cNvSpPr/>
            <p:nvPr/>
          </p:nvSpPr>
          <p:spPr>
            <a:xfrm>
              <a:off x="84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50" name="Rectangle 6"/>
            <p:cNvSpPr/>
            <p:nvPr/>
          </p:nvSpPr>
          <p:spPr>
            <a:xfrm>
              <a:off x="1366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12" name="Group 7"/>
          <p:cNvGrpSpPr>
            <a:grpSpLocks noChangeAspect="1"/>
          </p:cNvGrpSpPr>
          <p:nvPr/>
        </p:nvGrpSpPr>
        <p:grpSpPr>
          <a:xfrm>
            <a:off x="971550" y="2420938"/>
            <a:ext cx="1187450" cy="958850"/>
            <a:chOff x="0" y="0"/>
            <a:chExt cx="748" cy="604"/>
          </a:xfrm>
        </p:grpSpPr>
        <p:pic>
          <p:nvPicPr>
            <p:cNvPr id="17444" name="Picture 8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5" name="Picture 9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6" name="Picture 10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7" name="Picture 11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413" name="Group 12"/>
          <p:cNvGrpSpPr>
            <a:grpSpLocks noChangeAspect="1"/>
          </p:cNvGrpSpPr>
          <p:nvPr/>
        </p:nvGrpSpPr>
        <p:grpSpPr>
          <a:xfrm>
            <a:off x="2540000" y="2420938"/>
            <a:ext cx="930275" cy="958850"/>
            <a:chOff x="0" y="0"/>
            <a:chExt cx="586" cy="604"/>
          </a:xfrm>
        </p:grpSpPr>
        <p:pic>
          <p:nvPicPr>
            <p:cNvPr id="17441" name="Picture 13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2" name="Picture 14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3" name="Picture 15" descr="P-045-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" y="0"/>
              <a:ext cx="261" cy="6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414" name="Picture 16" descr="P-045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75" y="2420938"/>
            <a:ext cx="414338" cy="95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AutoShape 17"/>
          <p:cNvSpPr/>
          <p:nvPr/>
        </p:nvSpPr>
        <p:spPr>
          <a:xfrm rot="5400000" flipH="1" flipV="1">
            <a:off x="2330450" y="2143125"/>
            <a:ext cx="292100" cy="2863850"/>
          </a:xfrm>
          <a:prstGeom prst="leftBrace">
            <a:avLst>
              <a:gd name="adj1" fmla="val 81702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6" name="Rectangle 18"/>
          <p:cNvSpPr/>
          <p:nvPr/>
        </p:nvSpPr>
        <p:spPr>
          <a:xfrm>
            <a:off x="2233613" y="3697288"/>
            <a:ext cx="50323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</a:p>
        </p:txBody>
      </p:sp>
      <p:grpSp>
        <p:nvGrpSpPr>
          <p:cNvPr id="17417" name="Group 19"/>
          <p:cNvGrpSpPr/>
          <p:nvPr/>
        </p:nvGrpSpPr>
        <p:grpSpPr>
          <a:xfrm>
            <a:off x="5005388" y="2205038"/>
            <a:ext cx="3311525" cy="485775"/>
            <a:chOff x="0" y="0"/>
            <a:chExt cx="2086" cy="306"/>
          </a:xfrm>
        </p:grpSpPr>
        <p:sp>
          <p:nvSpPr>
            <p:cNvPr id="17436" name="AutoShape 20"/>
            <p:cNvSpPr/>
            <p:nvPr/>
          </p:nvSpPr>
          <p:spPr>
            <a:xfrm>
              <a:off x="0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7" name="AutoShape 21"/>
            <p:cNvSpPr/>
            <p:nvPr/>
          </p:nvSpPr>
          <p:spPr>
            <a:xfrm>
              <a:off x="433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8" name="AutoShape 22"/>
            <p:cNvSpPr/>
            <p:nvPr/>
          </p:nvSpPr>
          <p:spPr>
            <a:xfrm>
              <a:off x="866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9" name="AutoShape 23"/>
            <p:cNvSpPr/>
            <p:nvPr/>
          </p:nvSpPr>
          <p:spPr>
            <a:xfrm>
              <a:off x="1299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40" name="AutoShape 24"/>
            <p:cNvSpPr/>
            <p:nvPr/>
          </p:nvSpPr>
          <p:spPr>
            <a:xfrm>
              <a:off x="1732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18" name="Group 25"/>
          <p:cNvGrpSpPr/>
          <p:nvPr/>
        </p:nvGrpSpPr>
        <p:grpSpPr>
          <a:xfrm>
            <a:off x="5005388" y="2925763"/>
            <a:ext cx="3311525" cy="485775"/>
            <a:chOff x="0" y="0"/>
            <a:chExt cx="2086" cy="306"/>
          </a:xfrm>
        </p:grpSpPr>
        <p:sp>
          <p:nvSpPr>
            <p:cNvPr id="17431" name="AutoShape 26"/>
            <p:cNvSpPr/>
            <p:nvPr/>
          </p:nvSpPr>
          <p:spPr>
            <a:xfrm>
              <a:off x="0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2" name="AutoShape 27"/>
            <p:cNvSpPr/>
            <p:nvPr/>
          </p:nvSpPr>
          <p:spPr>
            <a:xfrm>
              <a:off x="433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3" name="AutoShape 28"/>
            <p:cNvSpPr/>
            <p:nvPr/>
          </p:nvSpPr>
          <p:spPr>
            <a:xfrm>
              <a:off x="866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4" name="AutoShape 29"/>
            <p:cNvSpPr/>
            <p:nvPr/>
          </p:nvSpPr>
          <p:spPr>
            <a:xfrm>
              <a:off x="1299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5" name="AutoShape 30"/>
            <p:cNvSpPr/>
            <p:nvPr/>
          </p:nvSpPr>
          <p:spPr>
            <a:xfrm>
              <a:off x="1732" y="0"/>
              <a:ext cx="354" cy="306"/>
            </a:xfrm>
            <a:prstGeom prst="triangle">
              <a:avLst>
                <a:gd name="adj" fmla="val 50000"/>
              </a:avLst>
            </a:prstGeom>
            <a:solidFill>
              <a:srgbClr val="FFCC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19" name="Line 31"/>
          <p:cNvSpPr/>
          <p:nvPr/>
        </p:nvSpPr>
        <p:spPr>
          <a:xfrm>
            <a:off x="7164388" y="2997200"/>
            <a:ext cx="390525" cy="520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32"/>
          <p:cNvSpPr/>
          <p:nvPr/>
        </p:nvSpPr>
        <p:spPr>
          <a:xfrm>
            <a:off x="7824788" y="2946400"/>
            <a:ext cx="390525" cy="520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1" name="Line 33"/>
          <p:cNvSpPr/>
          <p:nvPr/>
        </p:nvSpPr>
        <p:spPr>
          <a:xfrm>
            <a:off x="7812088" y="2276475"/>
            <a:ext cx="390525" cy="520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2" name="未知"/>
          <p:cNvSpPr/>
          <p:nvPr/>
        </p:nvSpPr>
        <p:spPr>
          <a:xfrm>
            <a:off x="5616575" y="2116138"/>
            <a:ext cx="2079625" cy="1457325"/>
          </a:xfrm>
          <a:custGeom>
            <a:avLst/>
            <a:gdLst/>
            <a:ahLst/>
            <a:cxnLst>
              <a:cxn ang="0">
                <a:pos x="53975" y="201991"/>
              </a:cxn>
              <a:cxn ang="0">
                <a:pos x="79375" y="94262"/>
              </a:cxn>
              <a:cxn ang="0">
                <a:pos x="282575" y="22443"/>
              </a:cxn>
              <a:cxn ang="0">
                <a:pos x="809625" y="4489"/>
              </a:cxn>
              <a:cxn ang="0">
                <a:pos x="1819275" y="4489"/>
              </a:cxn>
              <a:cxn ang="0">
                <a:pos x="1978025" y="34413"/>
              </a:cxn>
              <a:cxn ang="0">
                <a:pos x="2041525" y="190021"/>
              </a:cxn>
              <a:cxn ang="0">
                <a:pos x="2060575" y="465327"/>
              </a:cxn>
              <a:cxn ang="0">
                <a:pos x="1965325" y="710708"/>
              </a:cxn>
              <a:cxn ang="0">
                <a:pos x="1851025" y="680783"/>
              </a:cxn>
              <a:cxn ang="0">
                <a:pos x="1622425" y="662829"/>
              </a:cxn>
              <a:cxn ang="0">
                <a:pos x="1374775" y="776542"/>
              </a:cxn>
              <a:cxn ang="0">
                <a:pos x="1362075" y="794496"/>
              </a:cxn>
              <a:cxn ang="0">
                <a:pos x="1343025" y="806466"/>
              </a:cxn>
              <a:cxn ang="0">
                <a:pos x="1279525" y="932149"/>
              </a:cxn>
              <a:cxn ang="0">
                <a:pos x="1266825" y="980029"/>
              </a:cxn>
              <a:cxn ang="0">
                <a:pos x="1260475" y="1003968"/>
              </a:cxn>
              <a:cxn ang="0">
                <a:pos x="1406525" y="1165561"/>
              </a:cxn>
              <a:cxn ang="0">
                <a:pos x="1393825" y="1285259"/>
              </a:cxn>
              <a:cxn ang="0">
                <a:pos x="1336675" y="1440867"/>
              </a:cxn>
              <a:cxn ang="0">
                <a:pos x="168275" y="1428897"/>
              </a:cxn>
              <a:cxn ang="0">
                <a:pos x="22225" y="1375033"/>
              </a:cxn>
              <a:cxn ang="0">
                <a:pos x="9525" y="1147606"/>
              </a:cxn>
              <a:cxn ang="0">
                <a:pos x="28575" y="483281"/>
              </a:cxn>
              <a:cxn ang="0">
                <a:pos x="47625" y="207976"/>
              </a:cxn>
            </a:cxnLst>
            <a:rect l="0" t="0" r="0" b="0"/>
            <a:pathLst>
              <a:path w="1310" h="974">
                <a:moveTo>
                  <a:pt x="34" y="135"/>
                </a:moveTo>
                <a:cubicBezTo>
                  <a:pt x="17" y="109"/>
                  <a:pt x="35" y="85"/>
                  <a:pt x="50" y="63"/>
                </a:cubicBezTo>
                <a:cubicBezTo>
                  <a:pt x="79" y="20"/>
                  <a:pt x="130" y="19"/>
                  <a:pt x="178" y="15"/>
                </a:cubicBezTo>
                <a:cubicBezTo>
                  <a:pt x="288" y="7"/>
                  <a:pt x="399" y="6"/>
                  <a:pt x="510" y="3"/>
                </a:cubicBezTo>
                <a:cubicBezTo>
                  <a:pt x="671" y="1"/>
                  <a:pt x="1023" y="0"/>
                  <a:pt x="1146" y="3"/>
                </a:cubicBezTo>
                <a:cubicBezTo>
                  <a:pt x="1177" y="4"/>
                  <a:pt x="1223" y="0"/>
                  <a:pt x="1246" y="23"/>
                </a:cubicBezTo>
                <a:cubicBezTo>
                  <a:pt x="1275" y="52"/>
                  <a:pt x="1279" y="90"/>
                  <a:pt x="1286" y="127"/>
                </a:cubicBezTo>
                <a:cubicBezTo>
                  <a:pt x="1289" y="188"/>
                  <a:pt x="1292" y="250"/>
                  <a:pt x="1298" y="311"/>
                </a:cubicBezTo>
                <a:cubicBezTo>
                  <a:pt x="1295" y="392"/>
                  <a:pt x="1310" y="439"/>
                  <a:pt x="1238" y="475"/>
                </a:cubicBezTo>
                <a:cubicBezTo>
                  <a:pt x="1205" y="469"/>
                  <a:pt x="1194" y="463"/>
                  <a:pt x="1166" y="455"/>
                </a:cubicBezTo>
                <a:cubicBezTo>
                  <a:pt x="1120" y="443"/>
                  <a:pt x="1069" y="447"/>
                  <a:pt x="1022" y="443"/>
                </a:cubicBezTo>
                <a:cubicBezTo>
                  <a:pt x="972" y="454"/>
                  <a:pt x="893" y="504"/>
                  <a:pt x="866" y="519"/>
                </a:cubicBezTo>
                <a:cubicBezTo>
                  <a:pt x="863" y="523"/>
                  <a:pt x="861" y="528"/>
                  <a:pt x="858" y="531"/>
                </a:cubicBezTo>
                <a:cubicBezTo>
                  <a:pt x="855" y="534"/>
                  <a:pt x="849" y="535"/>
                  <a:pt x="846" y="539"/>
                </a:cubicBezTo>
                <a:cubicBezTo>
                  <a:pt x="826" y="563"/>
                  <a:pt x="816" y="594"/>
                  <a:pt x="806" y="623"/>
                </a:cubicBezTo>
                <a:cubicBezTo>
                  <a:pt x="803" y="633"/>
                  <a:pt x="801" y="644"/>
                  <a:pt x="798" y="655"/>
                </a:cubicBezTo>
                <a:cubicBezTo>
                  <a:pt x="797" y="660"/>
                  <a:pt x="794" y="671"/>
                  <a:pt x="794" y="671"/>
                </a:cubicBezTo>
                <a:cubicBezTo>
                  <a:pt x="801" y="708"/>
                  <a:pt x="877" y="739"/>
                  <a:pt x="886" y="779"/>
                </a:cubicBezTo>
                <a:cubicBezTo>
                  <a:pt x="889" y="789"/>
                  <a:pt x="878" y="859"/>
                  <a:pt x="878" y="859"/>
                </a:cubicBezTo>
                <a:cubicBezTo>
                  <a:pt x="877" y="886"/>
                  <a:pt x="847" y="937"/>
                  <a:pt x="842" y="963"/>
                </a:cubicBezTo>
                <a:cubicBezTo>
                  <a:pt x="718" y="974"/>
                  <a:pt x="247" y="962"/>
                  <a:pt x="106" y="955"/>
                </a:cubicBezTo>
                <a:cubicBezTo>
                  <a:pt x="72" y="935"/>
                  <a:pt x="52" y="925"/>
                  <a:pt x="14" y="919"/>
                </a:cubicBezTo>
                <a:cubicBezTo>
                  <a:pt x="0" y="864"/>
                  <a:pt x="0" y="824"/>
                  <a:pt x="6" y="767"/>
                </a:cubicBezTo>
                <a:cubicBezTo>
                  <a:pt x="8" y="619"/>
                  <a:pt x="8" y="471"/>
                  <a:pt x="18" y="323"/>
                </a:cubicBezTo>
                <a:cubicBezTo>
                  <a:pt x="22" y="262"/>
                  <a:pt x="24" y="200"/>
                  <a:pt x="30" y="139"/>
                </a:cubicBezTo>
              </a:path>
            </a:pathLst>
          </a:custGeom>
          <a:noFill/>
          <a:ln w="19050" cap="flat" cmpd="sng">
            <a:solidFill>
              <a:srgbClr val="0000FF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23" name="Group 35"/>
          <p:cNvGrpSpPr/>
          <p:nvPr/>
        </p:nvGrpSpPr>
        <p:grpSpPr>
          <a:xfrm>
            <a:off x="5297488" y="4319588"/>
            <a:ext cx="2730500" cy="549275"/>
            <a:chOff x="0" y="0"/>
            <a:chExt cx="1720" cy="346"/>
          </a:xfrm>
        </p:grpSpPr>
        <p:sp>
          <p:nvSpPr>
            <p:cNvPr id="17428" name="Rectangle 36"/>
            <p:cNvSpPr/>
            <p:nvPr/>
          </p:nvSpPr>
          <p:spPr>
            <a:xfrm>
              <a:off x="0" y="0"/>
              <a:ext cx="154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10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3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=</a:t>
              </a:r>
            </a:p>
          </p:txBody>
        </p:sp>
        <p:sp>
          <p:nvSpPr>
            <p:cNvPr id="17429" name="Rectangle 37"/>
            <p:cNvSpPr/>
            <p:nvPr/>
          </p:nvSpPr>
          <p:spPr>
            <a:xfrm>
              <a:off x="93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7430" name="Rectangle 38"/>
            <p:cNvSpPr/>
            <p:nvPr/>
          </p:nvSpPr>
          <p:spPr>
            <a:xfrm>
              <a:off x="1456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7191" name="Rectangle 39"/>
          <p:cNvSpPr/>
          <p:nvPr/>
        </p:nvSpPr>
        <p:spPr>
          <a:xfrm>
            <a:off x="2289175" y="4306888"/>
            <a:ext cx="576263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7192" name="Rectangle 40"/>
          <p:cNvSpPr/>
          <p:nvPr/>
        </p:nvSpPr>
        <p:spPr>
          <a:xfrm>
            <a:off x="3144838" y="4306888"/>
            <a:ext cx="57626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7193" name="Rectangle 41"/>
          <p:cNvSpPr/>
          <p:nvPr/>
        </p:nvSpPr>
        <p:spPr>
          <a:xfrm>
            <a:off x="6697663" y="4306888"/>
            <a:ext cx="576262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7194" name="Rectangle 42"/>
          <p:cNvSpPr/>
          <p:nvPr/>
        </p:nvSpPr>
        <p:spPr>
          <a:xfrm>
            <a:off x="7553325" y="4306888"/>
            <a:ext cx="576263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  <p:bldP spid="177192" grpId="0"/>
      <p:bldP spid="177193" grpId="0"/>
      <p:bldP spid="177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-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341438"/>
            <a:ext cx="4462462" cy="3344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/>
          <p:nvPr/>
        </p:nvSpPr>
        <p:spPr>
          <a:xfrm>
            <a:off x="909638" y="1341438"/>
            <a:ext cx="6381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1.</a:t>
            </a:r>
          </a:p>
        </p:txBody>
      </p:sp>
      <p:grpSp>
        <p:nvGrpSpPr>
          <p:cNvPr id="18436" name="Group 4"/>
          <p:cNvGrpSpPr/>
          <p:nvPr/>
        </p:nvGrpSpPr>
        <p:grpSpPr>
          <a:xfrm>
            <a:off x="5724525" y="1781175"/>
            <a:ext cx="1766888" cy="685800"/>
            <a:chOff x="0" y="0"/>
            <a:chExt cx="1113" cy="432"/>
          </a:xfrm>
        </p:grpSpPr>
        <p:sp>
          <p:nvSpPr>
            <p:cNvPr id="18446" name="Rectangle 5"/>
            <p:cNvSpPr/>
            <p:nvPr/>
          </p:nvSpPr>
          <p:spPr>
            <a:xfrm>
              <a:off x="834" y="99"/>
              <a:ext cx="279" cy="27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447" name="Rectangle 6"/>
            <p:cNvSpPr/>
            <p:nvPr/>
          </p:nvSpPr>
          <p:spPr>
            <a:xfrm>
              <a:off x="0" y="0"/>
              <a:ext cx="862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 + 3 =</a:t>
              </a:r>
            </a:p>
          </p:txBody>
        </p:sp>
      </p:grpSp>
      <p:sp>
        <p:nvSpPr>
          <p:cNvPr id="178183" name="Rectangle 7"/>
          <p:cNvSpPr/>
          <p:nvPr/>
        </p:nvSpPr>
        <p:spPr>
          <a:xfrm>
            <a:off x="7080250" y="1773238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5</a:t>
            </a:r>
          </a:p>
        </p:txBody>
      </p:sp>
      <p:grpSp>
        <p:nvGrpSpPr>
          <p:cNvPr id="18438" name="Group 8"/>
          <p:cNvGrpSpPr/>
          <p:nvPr/>
        </p:nvGrpSpPr>
        <p:grpSpPr>
          <a:xfrm>
            <a:off x="5724525" y="2676525"/>
            <a:ext cx="1766888" cy="685800"/>
            <a:chOff x="0" y="0"/>
            <a:chExt cx="1113" cy="432"/>
          </a:xfrm>
        </p:grpSpPr>
        <p:sp>
          <p:nvSpPr>
            <p:cNvPr id="18444" name="Rectangle 9"/>
            <p:cNvSpPr/>
            <p:nvPr/>
          </p:nvSpPr>
          <p:spPr>
            <a:xfrm>
              <a:off x="834" y="99"/>
              <a:ext cx="279" cy="27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445" name="Rectangle 10"/>
            <p:cNvSpPr/>
            <p:nvPr/>
          </p:nvSpPr>
          <p:spPr>
            <a:xfrm>
              <a:off x="0" y="0"/>
              <a:ext cx="862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5 + 4 =</a:t>
              </a:r>
            </a:p>
          </p:txBody>
        </p:sp>
      </p:grpSp>
      <p:sp>
        <p:nvSpPr>
          <p:cNvPr id="178187" name="Rectangle 11"/>
          <p:cNvSpPr/>
          <p:nvPr/>
        </p:nvSpPr>
        <p:spPr>
          <a:xfrm>
            <a:off x="7080250" y="2668588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</a:p>
        </p:txBody>
      </p:sp>
      <p:grpSp>
        <p:nvGrpSpPr>
          <p:cNvPr id="18440" name="Group 12"/>
          <p:cNvGrpSpPr/>
          <p:nvPr/>
        </p:nvGrpSpPr>
        <p:grpSpPr>
          <a:xfrm>
            <a:off x="5724525" y="3573463"/>
            <a:ext cx="2343150" cy="685800"/>
            <a:chOff x="0" y="0"/>
            <a:chExt cx="1476" cy="432"/>
          </a:xfrm>
        </p:grpSpPr>
        <p:sp>
          <p:nvSpPr>
            <p:cNvPr id="18442" name="Rectangle 13"/>
            <p:cNvSpPr/>
            <p:nvPr/>
          </p:nvSpPr>
          <p:spPr>
            <a:xfrm>
              <a:off x="1197" y="99"/>
              <a:ext cx="279" cy="279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443" name="Rectangle 14"/>
            <p:cNvSpPr/>
            <p:nvPr/>
          </p:nvSpPr>
          <p:spPr>
            <a:xfrm>
              <a:off x="0" y="0"/>
              <a:ext cx="1385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 + 3 + 4 =</a:t>
              </a:r>
            </a:p>
          </p:txBody>
        </p:sp>
      </p:grpSp>
      <p:sp>
        <p:nvSpPr>
          <p:cNvPr id="178191" name="Rectangle 15"/>
          <p:cNvSpPr/>
          <p:nvPr/>
        </p:nvSpPr>
        <p:spPr>
          <a:xfrm>
            <a:off x="7656513" y="3565525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178187" grpId="0"/>
      <p:bldP spid="178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909638" y="1341438"/>
            <a:ext cx="6381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2.</a:t>
            </a:r>
          </a:p>
        </p:txBody>
      </p:sp>
      <p:pic>
        <p:nvPicPr>
          <p:cNvPr id="19459" name="Picture 3" descr="p-073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1357313"/>
            <a:ext cx="6346825" cy="192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0" name="Group 4"/>
          <p:cNvGrpSpPr/>
          <p:nvPr/>
        </p:nvGrpSpPr>
        <p:grpSpPr>
          <a:xfrm>
            <a:off x="3135313" y="3716338"/>
            <a:ext cx="2876550" cy="549275"/>
            <a:chOff x="0" y="0"/>
            <a:chExt cx="1812" cy="346"/>
          </a:xfrm>
        </p:grpSpPr>
        <p:sp>
          <p:nvSpPr>
            <p:cNvPr id="19464" name="Rectangle 5"/>
            <p:cNvSpPr/>
            <p:nvPr/>
          </p:nvSpPr>
          <p:spPr>
            <a:xfrm>
              <a:off x="0" y="0"/>
              <a:ext cx="1721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 +       +       =</a:t>
              </a:r>
            </a:p>
          </p:txBody>
        </p:sp>
        <p:sp>
          <p:nvSpPr>
            <p:cNvPr id="19465" name="Rectangle 6"/>
            <p:cNvSpPr/>
            <p:nvPr/>
          </p:nvSpPr>
          <p:spPr>
            <a:xfrm>
              <a:off x="1025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466" name="Rectangle 7"/>
            <p:cNvSpPr/>
            <p:nvPr/>
          </p:nvSpPr>
          <p:spPr>
            <a:xfrm>
              <a:off x="1548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467" name="Rectangle 8"/>
            <p:cNvSpPr/>
            <p:nvPr/>
          </p:nvSpPr>
          <p:spPr>
            <a:xfrm>
              <a:off x="451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9209" name="Rectangle 9"/>
          <p:cNvSpPr/>
          <p:nvPr/>
        </p:nvSpPr>
        <p:spPr>
          <a:xfrm>
            <a:off x="3863975" y="3598863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</a:t>
            </a:r>
          </a:p>
        </p:txBody>
      </p:sp>
      <p:sp>
        <p:nvSpPr>
          <p:cNvPr id="179210" name="Rectangle 10"/>
          <p:cNvSpPr/>
          <p:nvPr/>
        </p:nvSpPr>
        <p:spPr>
          <a:xfrm>
            <a:off x="4811713" y="3598863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179211" name="Rectangle 11"/>
          <p:cNvSpPr/>
          <p:nvPr/>
        </p:nvSpPr>
        <p:spPr>
          <a:xfrm>
            <a:off x="5613400" y="3598863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/>
      <p:bldP spid="179210" grpId="0"/>
      <p:bldP spid="179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/>
          <p:nvPr/>
        </p:nvSpPr>
        <p:spPr>
          <a:xfrm>
            <a:off x="909638" y="1341438"/>
            <a:ext cx="638175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3.</a:t>
            </a:r>
          </a:p>
        </p:txBody>
      </p:sp>
      <p:sp>
        <p:nvSpPr>
          <p:cNvPr id="20483" name="Rectangle 3"/>
          <p:cNvSpPr/>
          <p:nvPr/>
        </p:nvSpPr>
        <p:spPr>
          <a:xfrm>
            <a:off x="1547813" y="1341438"/>
            <a:ext cx="208756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3 + 4 + 1 =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2 + 2 + 4 =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4 + 3 + 2 =</a:t>
            </a:r>
          </a:p>
        </p:txBody>
      </p:sp>
      <p:sp>
        <p:nvSpPr>
          <p:cNvPr id="180228" name="Rectangle 4"/>
          <p:cNvSpPr/>
          <p:nvPr/>
        </p:nvSpPr>
        <p:spPr>
          <a:xfrm>
            <a:off x="3276600" y="1341438"/>
            <a:ext cx="533400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8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8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9</a:t>
            </a:r>
          </a:p>
        </p:txBody>
      </p:sp>
      <p:sp>
        <p:nvSpPr>
          <p:cNvPr id="20485" name="Rectangle 5"/>
          <p:cNvSpPr/>
          <p:nvPr/>
        </p:nvSpPr>
        <p:spPr>
          <a:xfrm>
            <a:off x="5364163" y="1341438"/>
            <a:ext cx="2087562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7 + 2 + 1 =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6 + 4 + 0 =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5 + 0 + 3 =</a:t>
            </a:r>
          </a:p>
        </p:txBody>
      </p:sp>
      <p:sp>
        <p:nvSpPr>
          <p:cNvPr id="180230" name="Rectangle 6"/>
          <p:cNvSpPr/>
          <p:nvPr/>
        </p:nvSpPr>
        <p:spPr>
          <a:xfrm>
            <a:off x="7092950" y="1341438"/>
            <a:ext cx="792163" cy="213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10</a:t>
            </a:r>
          </a:p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/>
        </p:nvSpPr>
        <p:spPr>
          <a:xfrm>
            <a:off x="909638" y="1341438"/>
            <a:ext cx="638175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4.</a:t>
            </a:r>
          </a:p>
        </p:txBody>
      </p:sp>
      <p:grpSp>
        <p:nvGrpSpPr>
          <p:cNvPr id="21507" name="Group 3"/>
          <p:cNvGrpSpPr/>
          <p:nvPr/>
        </p:nvGrpSpPr>
        <p:grpSpPr>
          <a:xfrm>
            <a:off x="3060700" y="4679950"/>
            <a:ext cx="2519363" cy="549275"/>
            <a:chOff x="0" y="0"/>
            <a:chExt cx="1587" cy="346"/>
          </a:xfrm>
        </p:grpSpPr>
        <p:sp>
          <p:nvSpPr>
            <p:cNvPr id="21513" name="Rectangle 4"/>
            <p:cNvSpPr/>
            <p:nvPr/>
          </p:nvSpPr>
          <p:spPr>
            <a:xfrm>
              <a:off x="0" y="0"/>
              <a:ext cx="154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8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4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=</a:t>
              </a:r>
            </a:p>
          </p:txBody>
        </p:sp>
        <p:sp>
          <p:nvSpPr>
            <p:cNvPr id="21514" name="Rectangle 5"/>
            <p:cNvSpPr/>
            <p:nvPr/>
          </p:nvSpPr>
          <p:spPr>
            <a:xfrm>
              <a:off x="800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515" name="Rectangle 6"/>
            <p:cNvSpPr/>
            <p:nvPr/>
          </p:nvSpPr>
          <p:spPr>
            <a:xfrm>
              <a:off x="132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1508" name="Picture 7" descr="p-0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557338"/>
            <a:ext cx="4735512" cy="182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AutoShape 8"/>
          <p:cNvSpPr/>
          <p:nvPr/>
        </p:nvSpPr>
        <p:spPr>
          <a:xfrm rot="-5400000">
            <a:off x="4032250" y="1304925"/>
            <a:ext cx="358775" cy="4608513"/>
          </a:xfrm>
          <a:prstGeom prst="leftBrace">
            <a:avLst>
              <a:gd name="adj1" fmla="val 81709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10" name="Rectangle 9"/>
          <p:cNvSpPr/>
          <p:nvPr/>
        </p:nvSpPr>
        <p:spPr>
          <a:xfrm>
            <a:off x="3771900" y="3789363"/>
            <a:ext cx="10160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8 </a:t>
            </a:r>
            <a:r>
              <a:rPr lang="zh-CN" altLang="en-US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辆</a:t>
            </a:r>
          </a:p>
        </p:txBody>
      </p:sp>
      <p:sp>
        <p:nvSpPr>
          <p:cNvPr id="181258" name="Rectangle 10"/>
          <p:cNvSpPr/>
          <p:nvPr/>
        </p:nvSpPr>
        <p:spPr>
          <a:xfrm>
            <a:off x="4368800" y="4568825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181259" name="Rectangle 11"/>
          <p:cNvSpPr/>
          <p:nvPr/>
        </p:nvSpPr>
        <p:spPr>
          <a:xfrm>
            <a:off x="5205413" y="4568825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/>
      <p:bldP spid="181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-074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74800"/>
            <a:ext cx="5254625" cy="2224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3"/>
          <p:cNvGrpSpPr/>
          <p:nvPr/>
        </p:nvGrpSpPr>
        <p:grpSpPr>
          <a:xfrm>
            <a:off x="2921000" y="4859338"/>
            <a:ext cx="2730500" cy="549275"/>
            <a:chOff x="0" y="0"/>
            <a:chExt cx="1720" cy="346"/>
          </a:xfrm>
        </p:grpSpPr>
        <p:sp>
          <p:nvSpPr>
            <p:cNvPr id="22536" name="Rectangle 4"/>
            <p:cNvSpPr/>
            <p:nvPr/>
          </p:nvSpPr>
          <p:spPr>
            <a:xfrm>
              <a:off x="0" y="0"/>
              <a:ext cx="154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10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3 </a:t>
              </a:r>
              <a:r>
                <a:rPr lang="en-US" altLang="zh-CN" sz="3000" u="none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-</a:t>
              </a:r>
              <a:r>
                <a:rPr lang="en-US" altLang="zh-CN" sz="3000" u="none" dirty="0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=</a:t>
              </a:r>
            </a:p>
          </p:txBody>
        </p:sp>
        <p:sp>
          <p:nvSpPr>
            <p:cNvPr id="22537" name="Rectangle 5"/>
            <p:cNvSpPr/>
            <p:nvPr/>
          </p:nvSpPr>
          <p:spPr>
            <a:xfrm>
              <a:off x="933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2538" name="Rectangle 6"/>
            <p:cNvSpPr/>
            <p:nvPr/>
          </p:nvSpPr>
          <p:spPr>
            <a:xfrm>
              <a:off x="1456" y="45"/>
              <a:ext cx="264" cy="264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2279" name="Rectangle 7"/>
          <p:cNvSpPr/>
          <p:nvPr/>
        </p:nvSpPr>
        <p:spPr>
          <a:xfrm>
            <a:off x="4413250" y="4759325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</a:p>
        </p:txBody>
      </p:sp>
      <p:sp>
        <p:nvSpPr>
          <p:cNvPr id="182280" name="Rectangle 8"/>
          <p:cNvSpPr/>
          <p:nvPr/>
        </p:nvSpPr>
        <p:spPr>
          <a:xfrm>
            <a:off x="5219700" y="4759325"/>
            <a:ext cx="37465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u="none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6</a:t>
            </a:r>
          </a:p>
        </p:txBody>
      </p:sp>
      <p:sp>
        <p:nvSpPr>
          <p:cNvPr id="22534" name="AutoShape 9"/>
          <p:cNvSpPr/>
          <p:nvPr/>
        </p:nvSpPr>
        <p:spPr>
          <a:xfrm rot="-5400000">
            <a:off x="4248150" y="1592263"/>
            <a:ext cx="358775" cy="4608512"/>
          </a:xfrm>
          <a:prstGeom prst="leftBrace">
            <a:avLst>
              <a:gd name="adj1" fmla="val 81709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5" name="Rectangle 10"/>
          <p:cNvSpPr/>
          <p:nvPr/>
        </p:nvSpPr>
        <p:spPr>
          <a:xfrm>
            <a:off x="3771900" y="4103688"/>
            <a:ext cx="1376363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10 </a:t>
            </a:r>
            <a:r>
              <a:rPr lang="zh-CN" altLang="en-US" sz="3000" u="none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/>
      <p:bldP spid="182280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_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3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sng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全屏显示(4:3)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方正粗圆简体</vt:lpstr>
      <vt:lpstr>黑体</vt:lpstr>
      <vt:lpstr>华文隶书</vt:lpstr>
      <vt:lpstr>楷体_GB2312</vt:lpstr>
      <vt:lpstr>宋体</vt:lpstr>
      <vt:lpstr>微软雅黑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2002-07-03T02:40:53Z</dcterms:created>
  <dcterms:modified xsi:type="dcterms:W3CDTF">2023-01-16T21:29:35Z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49EBDEC416394CB9960BC286B423DF59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