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7" r:id="rId3"/>
    <p:sldId id="258" r:id="rId4"/>
    <p:sldId id="283" r:id="rId5"/>
    <p:sldId id="284" r:id="rId6"/>
    <p:sldId id="279" r:id="rId7"/>
    <p:sldId id="270" r:id="rId8"/>
    <p:sldId id="287" r:id="rId9"/>
    <p:sldId id="296" r:id="rId10"/>
    <p:sldId id="285" r:id="rId11"/>
    <p:sldId id="271" r:id="rId12"/>
    <p:sldId id="275" r:id="rId13"/>
    <p:sldId id="272" r:id="rId14"/>
    <p:sldId id="282" r:id="rId15"/>
    <p:sldId id="297" r:id="rId16"/>
    <p:sldId id="289" r:id="rId17"/>
    <p:sldId id="263" r:id="rId18"/>
    <p:sldId id="288" r:id="rId19"/>
    <p:sldId id="290" r:id="rId20"/>
    <p:sldId id="261" r:id="rId21"/>
    <p:sldId id="298" r:id="rId22"/>
    <p:sldId id="262" r:id="rId23"/>
    <p:sldId id="276" r:id="rId24"/>
    <p:sldId id="291" r:id="rId25"/>
    <p:sldId id="292" r:id="rId26"/>
    <p:sldId id="293" r:id="rId27"/>
    <p:sldId id="299"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B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432" y="-162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8A810"/>
              </a:solidFill>
              <a:ln w="19050">
                <a:solidFill>
                  <a:schemeClr val="lt1"/>
                </a:solidFill>
              </a:ln>
              <a:effectLst/>
            </c:spPr>
            <c:extLst>
              <c:ext xmlns:c16="http://schemas.microsoft.com/office/drawing/2014/chart" uri="{C3380CC4-5D6E-409C-BE32-E72D297353CC}">
                <c16:uniqueId val="{00000001-229D-4F11-990E-8E3BCDB3D43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229D-4F11-990E-8E3BCDB3D437}"/>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229D-4F11-990E-8E3BCDB3D437}"/>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08A810"/>
              </a:solidFill>
              <a:ln w="19050">
                <a:solidFill>
                  <a:schemeClr val="lt1"/>
                </a:solidFill>
              </a:ln>
              <a:effectLst/>
            </c:spPr>
            <c:extLst>
              <c:ext xmlns:c16="http://schemas.microsoft.com/office/drawing/2014/chart" uri="{C3380CC4-5D6E-409C-BE32-E72D297353CC}">
                <c16:uniqueId val="{00000001-E053-4B2B-8F6F-8FFA6C4D9F0F}"/>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E053-4B2B-8F6F-8FFA6C4D9F0F}"/>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E053-4B2B-8F6F-8FFA6C4D9F0F}"/>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08A810"/>
              </a:solidFill>
              <a:ln w="19050">
                <a:solidFill>
                  <a:schemeClr val="lt1"/>
                </a:solidFill>
              </a:ln>
              <a:effectLst/>
            </c:spPr>
            <c:extLst>
              <c:ext xmlns:c16="http://schemas.microsoft.com/office/drawing/2014/chart" uri="{C3380CC4-5D6E-409C-BE32-E72D297353CC}">
                <c16:uniqueId val="{00000001-44AD-4F9F-8B71-8FF3CC46799D}"/>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44AD-4F9F-8B71-8FF3CC46799D}"/>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44AD-4F9F-8B71-8FF3CC46799D}"/>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63D35-841C-44DD-9912-355C6332000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23DE4-BBC3-4D13-8EC6-974F79BEFCC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a:t>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9" name="矩形 8"/>
          <p:cNvSpPr/>
          <p:nvPr userDrawn="1"/>
        </p:nvSpPr>
        <p:spPr>
          <a:xfrm>
            <a:off x="7076999" y="4760168"/>
            <a:ext cx="775136" cy="24511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 www.2ppt.com/excel/  </a:t>
            </a: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 www.2ppt.com/ziliao/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 www.2ppt.com/kejian/ </a:t>
            </a: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 www.2ppt.com/fanwen/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 www.2ppt.com/shiti/  </a:t>
            </a: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 www.2ppt.com/jiaoan/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 www.2ppt.com/ziti/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p:transition spd="slow" advClick="0"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两栏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97" y="-49757"/>
            <a:ext cx="9144793" cy="5243014"/>
          </a:xfrm>
          <a:prstGeom prst="rect">
            <a:avLst/>
          </a:prstGeom>
        </p:spPr>
      </p:pic>
      <p:sp>
        <p:nvSpPr>
          <p:cNvPr id="3" name="矩形 2"/>
          <p:cNvSpPr/>
          <p:nvPr userDrawn="1"/>
        </p:nvSpPr>
        <p:spPr>
          <a:xfrm>
            <a:off x="0" y="609600"/>
            <a:ext cx="9144000" cy="43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cove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两栏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两栏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两栏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两栏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两栏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p:transition spd="slow" advClick="0" advTm="0">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ransition spd="slow" advClick="0" advTm="0">
    <p:cove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0" y="-29029"/>
            <a:ext cx="9144000" cy="5241336"/>
          </a:xfrm>
          <a:prstGeom prst="rect">
            <a:avLst/>
          </a:prstGeom>
        </p:spPr>
      </p:pic>
      <p:pic>
        <p:nvPicPr>
          <p:cNvPr id="2" name="图片 1"/>
          <p:cNvPicPr>
            <a:picLocks noChangeAspect="1"/>
          </p:cNvPicPr>
          <p:nvPr/>
        </p:nvPicPr>
        <p:blipFill>
          <a:blip r:embed="rId3"/>
          <a:stretch>
            <a:fillRect/>
          </a:stretch>
        </p:blipFill>
        <p:spPr>
          <a:xfrm>
            <a:off x="3464114" y="3511664"/>
            <a:ext cx="5187267" cy="1700643"/>
          </a:xfrm>
          <a:prstGeom prst="rect">
            <a:avLst/>
          </a:prstGeom>
        </p:spPr>
      </p:pic>
      <p:pic>
        <p:nvPicPr>
          <p:cNvPr id="3" name="图片 2"/>
          <p:cNvPicPr>
            <a:picLocks noChangeAspect="1"/>
          </p:cNvPicPr>
          <p:nvPr/>
        </p:nvPicPr>
        <p:blipFill>
          <a:blip r:embed="rId4"/>
          <a:stretch>
            <a:fillRect/>
          </a:stretch>
        </p:blipFill>
        <p:spPr>
          <a:xfrm>
            <a:off x="162467" y="1102186"/>
            <a:ext cx="3139180" cy="4041314"/>
          </a:xfrm>
          <a:prstGeom prst="rect">
            <a:avLst/>
          </a:prstGeom>
        </p:spPr>
      </p:pic>
      <p:sp>
        <p:nvSpPr>
          <p:cNvPr id="5" name="文本框 4"/>
          <p:cNvSpPr txBox="1"/>
          <p:nvPr/>
        </p:nvSpPr>
        <p:spPr>
          <a:xfrm>
            <a:off x="3681824" y="1098486"/>
            <a:ext cx="5004896" cy="707886"/>
          </a:xfrm>
          <a:prstGeom prst="rect">
            <a:avLst/>
          </a:prstGeom>
          <a:noFill/>
        </p:spPr>
        <p:txBody>
          <a:bodyPr wrap="none" rtlCol="0">
            <a:spAutoFit/>
          </a:bodyPr>
          <a:lstStyle/>
          <a:p>
            <a:r>
              <a:rPr lang="zh-CN" altLang="en-US" sz="4000" dirty="0" smtClean="0">
                <a:solidFill>
                  <a:srgbClr val="3AB035"/>
                </a:solidFill>
                <a:latin typeface="方正正大黑简体" panose="02000000000000000000" pitchFamily="2" charset="-122"/>
                <a:ea typeface="方正正大黑简体" panose="02000000000000000000" pitchFamily="2" charset="-122"/>
              </a:rPr>
              <a:t>卡通植树节</a:t>
            </a:r>
            <a:r>
              <a:rPr lang="en-US" altLang="zh-CN" sz="4000" dirty="0" smtClean="0">
                <a:solidFill>
                  <a:srgbClr val="3AB035"/>
                </a:solidFill>
                <a:latin typeface="方正正大黑简体" panose="02000000000000000000" pitchFamily="2" charset="-122"/>
                <a:ea typeface="方正正大黑简体" panose="02000000000000000000" pitchFamily="2" charset="-122"/>
              </a:rPr>
              <a:t>PPT</a:t>
            </a:r>
            <a:r>
              <a:rPr lang="zh-CN" altLang="en-US" sz="4000" dirty="0" smtClean="0">
                <a:solidFill>
                  <a:srgbClr val="3AB035"/>
                </a:solidFill>
                <a:latin typeface="方正正大黑简体" panose="02000000000000000000" pitchFamily="2" charset="-122"/>
                <a:ea typeface="方正正大黑简体" panose="02000000000000000000" pitchFamily="2" charset="-122"/>
              </a:rPr>
              <a:t>模板</a:t>
            </a:r>
            <a:endParaRPr lang="zh-CN" altLang="en-US" sz="4000" dirty="0">
              <a:solidFill>
                <a:srgbClr val="3AB035"/>
              </a:solidFill>
              <a:latin typeface="方正正大黑简体" panose="02000000000000000000" pitchFamily="2" charset="-122"/>
              <a:ea typeface="方正正大黑简体" panose="02000000000000000000" pitchFamily="2" charset="-122"/>
            </a:endParaRPr>
          </a:p>
        </p:txBody>
      </p:sp>
      <p:sp>
        <p:nvSpPr>
          <p:cNvPr id="6" name="文本框 5"/>
          <p:cNvSpPr txBox="1"/>
          <p:nvPr/>
        </p:nvSpPr>
        <p:spPr>
          <a:xfrm>
            <a:off x="4308369" y="1864428"/>
            <a:ext cx="2423099" cy="400110"/>
          </a:xfrm>
          <a:prstGeom prst="rect">
            <a:avLst/>
          </a:prstGeom>
          <a:noFill/>
        </p:spPr>
        <p:txBody>
          <a:bodyPr wrap="none" rtlCol="0">
            <a:spAutoFit/>
          </a:bodyPr>
          <a:lstStyle/>
          <a:p>
            <a:r>
              <a:rPr lang="en-US" altLang="zh-CN" sz="2000" smtClean="0">
                <a:solidFill>
                  <a:srgbClr val="00B0F0"/>
                </a:solidFill>
                <a:latin typeface="微软雅黑" panose="020B0503020204020204" pitchFamily="34" charset="-122"/>
                <a:ea typeface="微软雅黑" panose="020B0503020204020204" pitchFamily="34" charset="-122"/>
              </a:rPr>
              <a:t> www.PPT818.com</a:t>
            </a:r>
            <a:endParaRPr lang="zh-CN" altLang="en-US" sz="2000"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1000"/>
                                        <p:tgtEl>
                                          <p:spTgt spid="3"/>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60" name="对角圆角矩形 59"/>
          <p:cNvSpPr/>
          <p:nvPr/>
        </p:nvSpPr>
        <p:spPr>
          <a:xfrm>
            <a:off x="755576" y="1275606"/>
            <a:ext cx="1343546" cy="573340"/>
          </a:xfrm>
          <a:prstGeom prst="round2Diag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1" name="对角圆角矩形 80"/>
          <p:cNvSpPr/>
          <p:nvPr/>
        </p:nvSpPr>
        <p:spPr>
          <a:xfrm>
            <a:off x="1756819" y="2081704"/>
            <a:ext cx="1345257" cy="573342"/>
          </a:xfrm>
          <a:prstGeom prst="round2Diag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2" name="对角圆角矩形 81"/>
          <p:cNvSpPr/>
          <p:nvPr/>
        </p:nvSpPr>
        <p:spPr>
          <a:xfrm>
            <a:off x="2758059" y="2887803"/>
            <a:ext cx="1345257" cy="573340"/>
          </a:xfrm>
          <a:prstGeom prst="round2Diag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3" name="对角圆角矩形 82"/>
          <p:cNvSpPr/>
          <p:nvPr/>
        </p:nvSpPr>
        <p:spPr>
          <a:xfrm>
            <a:off x="3761011" y="3693901"/>
            <a:ext cx="1343546" cy="573342"/>
          </a:xfrm>
          <a:prstGeom prst="round2Diag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cxnSp>
        <p:nvCxnSpPr>
          <p:cNvPr id="84" name="直接箭头连接符 83"/>
          <p:cNvCxnSpPr/>
          <p:nvPr/>
        </p:nvCxnSpPr>
        <p:spPr>
          <a:xfrm>
            <a:off x="2251448" y="153077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3065090" y="1275606"/>
            <a:ext cx="2832572" cy="619549"/>
            <a:chOff x="3024807" y="1419622"/>
            <a:chExt cx="2627313" cy="574675"/>
          </a:xfrm>
        </p:grpSpPr>
        <p:sp>
          <p:nvSpPr>
            <p:cNvPr id="86"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dirty="0">
                  <a:solidFill>
                    <a:schemeClr val="tx1">
                      <a:lumMod val="85000"/>
                      <a:lumOff val="15000"/>
                    </a:schemeClr>
                  </a:solidFill>
                  <a:latin typeface="微软雅黑" panose="020B0503020204020204" pitchFamily="34" charset="-122"/>
                </a:rPr>
                <a:t>添加标题</a:t>
              </a:r>
            </a:p>
          </p:txBody>
        </p:sp>
        <p:sp>
          <p:nvSpPr>
            <p:cNvPr id="87" name="文本框 9"/>
            <p:cNvSpPr txBox="1"/>
            <p:nvPr/>
          </p:nvSpPr>
          <p:spPr>
            <a:xfrm>
              <a:off x="3024807" y="1705372"/>
              <a:ext cx="2627313" cy="288925"/>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88" name="直接箭头连接符 87"/>
          <p:cNvCxnSpPr/>
          <p:nvPr/>
        </p:nvCxnSpPr>
        <p:spPr>
          <a:xfrm>
            <a:off x="3238997" y="235056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3996693" y="2051914"/>
            <a:ext cx="2832572" cy="617838"/>
            <a:chOff x="3888903" y="2139702"/>
            <a:chExt cx="2627313" cy="573088"/>
          </a:xfrm>
        </p:grpSpPr>
        <p:sp>
          <p:nvSpPr>
            <p:cNvPr id="90"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1" name="文本框 12"/>
            <p:cNvSpPr txBox="1"/>
            <p:nvPr/>
          </p:nvSpPr>
          <p:spPr>
            <a:xfrm>
              <a:off x="3888903" y="2425452"/>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2" name="直接箭头连接符 91"/>
          <p:cNvCxnSpPr/>
          <p:nvPr/>
        </p:nvCxnSpPr>
        <p:spPr>
          <a:xfrm>
            <a:off x="4226546" y="317035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912867" y="2909063"/>
            <a:ext cx="2832571" cy="617837"/>
            <a:chOff x="4738688" y="2934767"/>
            <a:chExt cx="2627312" cy="573087"/>
          </a:xfrm>
        </p:grpSpPr>
        <p:sp>
          <p:nvSpPr>
            <p:cNvPr id="94"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5" name="文本框 15"/>
            <p:cNvSpPr txBox="1"/>
            <p:nvPr/>
          </p:nvSpPr>
          <p:spPr>
            <a:xfrm>
              <a:off x="4738688" y="3220517"/>
              <a:ext cx="2627312" cy="287337"/>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6" name="直接箭头连接符 95"/>
          <p:cNvCxnSpPr/>
          <p:nvPr/>
        </p:nvCxnSpPr>
        <p:spPr>
          <a:xfrm>
            <a:off x="5214095" y="399014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896993" y="3685370"/>
            <a:ext cx="2832572" cy="617838"/>
            <a:chOff x="5651500" y="3654846"/>
            <a:chExt cx="2627313" cy="573088"/>
          </a:xfrm>
        </p:grpSpPr>
        <p:sp>
          <p:nvSpPr>
            <p:cNvPr id="98"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9" name="文本框 18"/>
            <p:cNvSpPr txBox="1"/>
            <p:nvPr/>
          </p:nvSpPr>
          <p:spPr>
            <a:xfrm>
              <a:off x="5651500" y="3940596"/>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0" name="直角上箭头 99"/>
          <p:cNvSpPr/>
          <p:nvPr/>
        </p:nvSpPr>
        <p:spPr>
          <a:xfrm rot="5400000">
            <a:off x="1103026" y="1965340"/>
            <a:ext cx="580186" cy="569938"/>
          </a:xfrm>
          <a:prstGeom prst="bentUpArrow">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1" name="直角上箭头 100"/>
          <p:cNvSpPr/>
          <p:nvPr/>
        </p:nvSpPr>
        <p:spPr>
          <a:xfrm rot="5400000">
            <a:off x="2116248" y="2761170"/>
            <a:ext cx="581897" cy="568226"/>
          </a:xfrm>
          <a:prstGeom prst="bentUpArrow">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2" name="直角上箭头 101"/>
          <p:cNvSpPr/>
          <p:nvPr/>
        </p:nvSpPr>
        <p:spPr>
          <a:xfrm rot="5400000">
            <a:off x="3130326" y="3556145"/>
            <a:ext cx="581897" cy="569937"/>
          </a:xfrm>
          <a:prstGeom prst="bentUpArrow">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ipe(left)">
                                      <p:cBhvr>
                                        <p:cTn id="16" dur="500"/>
                                        <p:tgtEl>
                                          <p:spTgt spid="84"/>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ppt_y</p:attrName>
                                        </p:attrNameLst>
                                      </p:cBhvr>
                                      <p:tavLst>
                                        <p:tav tm="0">
                                          <p:val>
                                            <p:strVal val="#ppt_y-#ppt_h*1.125000"/>
                                          </p:val>
                                        </p:tav>
                                        <p:tav tm="100000">
                                          <p:val>
                                            <p:strVal val="#ppt_y"/>
                                          </p:val>
                                        </p:tav>
                                      </p:tavLst>
                                    </p:anim>
                                    <p:animEffect transition="in" filter="wipe(down)">
                                      <p:cBhvr>
                                        <p:cTn id="25" dur="500"/>
                                        <p:tgtEl>
                                          <p:spTgt spid="100"/>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par>
                          <p:cTn id="38" fill="hold">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500"/>
                                        <p:tgtEl>
                                          <p:spTgt spid="101"/>
                                        </p:tgtEl>
                                        <p:attrNameLst>
                                          <p:attrName>ppt_y</p:attrName>
                                        </p:attrNameLst>
                                      </p:cBhvr>
                                      <p:tavLst>
                                        <p:tav tm="0">
                                          <p:val>
                                            <p:strVal val="#ppt_y-#ppt_h*1.125000"/>
                                          </p:val>
                                        </p:tav>
                                        <p:tav tm="100000">
                                          <p:val>
                                            <p:strVal val="#ppt_y"/>
                                          </p:val>
                                        </p:tav>
                                      </p:tavLst>
                                    </p:anim>
                                    <p:animEffect transition="in" filter="wipe(down)">
                                      <p:cBhvr>
                                        <p:cTn id="42" dur="500"/>
                                        <p:tgtEl>
                                          <p:spTgt spid="101"/>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500"/>
                                        <p:tgtEl>
                                          <p:spTgt spid="82"/>
                                        </p:tgtEl>
                                      </p:cBhvr>
                                    </p:animEffect>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6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6500"/>
                            </p:stCondLst>
                            <p:childTnLst>
                              <p:par>
                                <p:cTn id="56" presetID="12" presetClass="entr" presetSubtype="1" fill="hold" grpId="0" nodeType="after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p:tgtEl>
                                          <p:spTgt spid="102"/>
                                        </p:tgtEl>
                                        <p:attrNameLst>
                                          <p:attrName>ppt_y</p:attrName>
                                        </p:attrNameLst>
                                      </p:cBhvr>
                                      <p:tavLst>
                                        <p:tav tm="0">
                                          <p:val>
                                            <p:strVal val="#ppt_y-#ppt_h*1.125000"/>
                                          </p:val>
                                        </p:tav>
                                        <p:tav tm="100000">
                                          <p:val>
                                            <p:strVal val="#ppt_y"/>
                                          </p:val>
                                        </p:tav>
                                      </p:tavLst>
                                    </p:anim>
                                    <p:animEffect transition="in" filter="wipe(down)">
                                      <p:cBhvr>
                                        <p:cTn id="59" dur="500"/>
                                        <p:tgtEl>
                                          <p:spTgt spid="102"/>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500"/>
                                        <p:tgtEl>
                                          <p:spTgt spid="83"/>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0" grpId="0" animBg="1"/>
      <p:bldP spid="81" grpId="0" animBg="1"/>
      <p:bldP spid="82" grpId="0" animBg="1"/>
      <p:bldP spid="83"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7" name="AutoShape 10"/>
          <p:cNvSpPr>
            <a:spLocks noChangeArrowheads="1"/>
          </p:cNvSpPr>
          <p:nvPr/>
        </p:nvSpPr>
        <p:spPr bwMode="auto">
          <a:xfrm rot="16200000">
            <a:off x="3964199" y="-1357633"/>
            <a:ext cx="1258950" cy="8443817"/>
          </a:xfrm>
          <a:prstGeom prst="downArrow">
            <a:avLst>
              <a:gd name="adj1" fmla="val 49065"/>
              <a:gd name="adj2" fmla="val 44827"/>
            </a:avLst>
          </a:prstGeom>
          <a:solidFill>
            <a:srgbClr val="00B050"/>
          </a:solidFill>
          <a:ln>
            <a:noFill/>
          </a:ln>
        </p:spPr>
        <p:txBody>
          <a:bodyPr vert="eaVert"/>
          <a:lstStyle/>
          <a:p>
            <a:endParaRPr lang="zh-CN" altLang="en-US" sz="2000" b="0">
              <a:latin typeface="微软雅黑" panose="020B0503020204020204" pitchFamily="34" charset="-122"/>
              <a:ea typeface="微软雅黑" panose="020B0503020204020204" pitchFamily="34" charset="-122"/>
            </a:endParaRPr>
          </a:p>
        </p:txBody>
      </p:sp>
      <p:grpSp>
        <p:nvGrpSpPr>
          <p:cNvPr id="29" name="组合 41"/>
          <p:cNvGrpSpPr/>
          <p:nvPr/>
        </p:nvGrpSpPr>
        <p:grpSpPr bwMode="auto">
          <a:xfrm>
            <a:off x="2589800" y="2134167"/>
            <a:ext cx="1701613" cy="1524290"/>
            <a:chOff x="1214414" y="2786058"/>
            <a:chExt cx="1935848" cy="1751017"/>
          </a:xfrm>
        </p:grpSpPr>
        <p:grpSp>
          <p:nvGrpSpPr>
            <p:cNvPr id="30" name="Group 6"/>
            <p:cNvGrpSpPr/>
            <p:nvPr/>
          </p:nvGrpSpPr>
          <p:grpSpPr bwMode="auto">
            <a:xfrm>
              <a:off x="1295400" y="2786058"/>
              <a:ext cx="1753450" cy="1751017"/>
              <a:chOff x="1823" y="2371"/>
              <a:chExt cx="1801" cy="1801"/>
            </a:xfrm>
          </p:grpSpPr>
          <p:sp>
            <p:nvSpPr>
              <p:cNvPr id="3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solidFill>
                    <a:srgbClr val="0070C0"/>
                  </a:solidFill>
                  <a:latin typeface="微软雅黑" panose="020B0503020204020204" pitchFamily="34" charset="-122"/>
                  <a:ea typeface="微软雅黑" panose="020B0503020204020204" pitchFamily="34" charset="-122"/>
                </a:endParaRPr>
              </a:p>
            </p:txBody>
          </p:sp>
          <p:sp>
            <p:nvSpPr>
              <p:cNvPr id="33"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b="0">
                  <a:solidFill>
                    <a:srgbClr val="0070C0"/>
                  </a:solidFill>
                  <a:latin typeface="微软雅黑" panose="020B0503020204020204" pitchFamily="34" charset="-122"/>
                  <a:ea typeface="微软雅黑" panose="020B0503020204020204" pitchFamily="34" charset="-122"/>
                </a:endParaRPr>
              </a:p>
            </p:txBody>
          </p:sp>
        </p:grpSp>
        <p:sp>
          <p:nvSpPr>
            <p:cNvPr id="31"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solidFill>
                    <a:srgbClr val="08A810"/>
                  </a:solidFill>
                  <a:latin typeface="微软雅黑" panose="020B0503020204020204" pitchFamily="34" charset="-122"/>
                  <a:ea typeface="微软雅黑" panose="020B0503020204020204" pitchFamily="34" charset="-122"/>
                </a:rPr>
                <a:t>写入文本</a:t>
              </a:r>
            </a:p>
          </p:txBody>
        </p:sp>
      </p:grpSp>
      <p:grpSp>
        <p:nvGrpSpPr>
          <p:cNvPr id="34" name="组合 46"/>
          <p:cNvGrpSpPr/>
          <p:nvPr/>
        </p:nvGrpSpPr>
        <p:grpSpPr bwMode="auto">
          <a:xfrm>
            <a:off x="4291412" y="2134167"/>
            <a:ext cx="1701612" cy="1524290"/>
            <a:chOff x="1214414" y="2786058"/>
            <a:chExt cx="1935848" cy="1751017"/>
          </a:xfrm>
        </p:grpSpPr>
        <p:grpSp>
          <p:nvGrpSpPr>
            <p:cNvPr id="35" name="Group 6"/>
            <p:cNvGrpSpPr/>
            <p:nvPr/>
          </p:nvGrpSpPr>
          <p:grpSpPr bwMode="auto">
            <a:xfrm>
              <a:off x="1295400" y="2786058"/>
              <a:ext cx="1753450" cy="1751017"/>
              <a:chOff x="1823" y="2371"/>
              <a:chExt cx="1801" cy="1801"/>
            </a:xfrm>
          </p:grpSpPr>
          <p:sp>
            <p:nvSpPr>
              <p:cNvPr id="3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solidFill>
                    <a:srgbClr val="0070C0"/>
                  </a:solidFill>
                  <a:latin typeface="微软雅黑" panose="020B0503020204020204" pitchFamily="34" charset="-122"/>
                  <a:ea typeface="微软雅黑" panose="020B0503020204020204" pitchFamily="34" charset="-122"/>
                </a:endParaRPr>
              </a:p>
            </p:txBody>
          </p:sp>
          <p:sp>
            <p:nvSpPr>
              <p:cNvPr id="38"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b="0">
                  <a:solidFill>
                    <a:srgbClr val="0070C0"/>
                  </a:solidFill>
                  <a:latin typeface="微软雅黑" panose="020B0503020204020204" pitchFamily="34" charset="-122"/>
                  <a:ea typeface="微软雅黑" panose="020B0503020204020204" pitchFamily="34" charset="-122"/>
                </a:endParaRPr>
              </a:p>
            </p:txBody>
          </p:sp>
        </p:grpSp>
        <p:sp>
          <p:nvSpPr>
            <p:cNvPr id="3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solidFill>
                    <a:srgbClr val="08A810"/>
                  </a:solidFill>
                  <a:latin typeface="微软雅黑" panose="020B0503020204020204" pitchFamily="34" charset="-122"/>
                  <a:ea typeface="微软雅黑" panose="020B0503020204020204" pitchFamily="34" charset="-122"/>
                </a:rPr>
                <a:t>写入文本</a:t>
              </a:r>
            </a:p>
          </p:txBody>
        </p:sp>
      </p:grpSp>
      <p:grpSp>
        <p:nvGrpSpPr>
          <p:cNvPr id="39" name="组合 51"/>
          <p:cNvGrpSpPr/>
          <p:nvPr/>
        </p:nvGrpSpPr>
        <p:grpSpPr bwMode="auto">
          <a:xfrm>
            <a:off x="6009776" y="2134167"/>
            <a:ext cx="1701613" cy="1524290"/>
            <a:chOff x="1214414" y="2786058"/>
            <a:chExt cx="1935848" cy="1751017"/>
          </a:xfrm>
        </p:grpSpPr>
        <p:grpSp>
          <p:nvGrpSpPr>
            <p:cNvPr id="40" name="Group 6"/>
            <p:cNvGrpSpPr/>
            <p:nvPr/>
          </p:nvGrpSpPr>
          <p:grpSpPr bwMode="auto">
            <a:xfrm>
              <a:off x="1295400" y="2786058"/>
              <a:ext cx="1753450" cy="1751017"/>
              <a:chOff x="1823" y="2371"/>
              <a:chExt cx="1801" cy="1801"/>
            </a:xfrm>
          </p:grpSpPr>
          <p:sp>
            <p:nvSpPr>
              <p:cNvPr id="4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solidFill>
                    <a:srgbClr val="0070C0"/>
                  </a:solidFill>
                  <a:latin typeface="微软雅黑" panose="020B0503020204020204" pitchFamily="34" charset="-122"/>
                  <a:ea typeface="微软雅黑" panose="020B0503020204020204" pitchFamily="34" charset="-122"/>
                </a:endParaRPr>
              </a:p>
            </p:txBody>
          </p:sp>
          <p:sp>
            <p:nvSpPr>
              <p:cNvPr id="43"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b="0">
                  <a:solidFill>
                    <a:srgbClr val="0070C0"/>
                  </a:solidFill>
                  <a:latin typeface="微软雅黑" panose="020B0503020204020204" pitchFamily="34" charset="-122"/>
                  <a:ea typeface="微软雅黑" panose="020B0503020204020204" pitchFamily="34" charset="-122"/>
                </a:endParaRPr>
              </a:p>
            </p:txBody>
          </p:sp>
        </p:grpSp>
        <p:sp>
          <p:nvSpPr>
            <p:cNvPr id="4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solidFill>
                    <a:srgbClr val="08A810"/>
                  </a:solidFill>
                  <a:latin typeface="微软雅黑" panose="020B0503020204020204" pitchFamily="34" charset="-122"/>
                  <a:ea typeface="微软雅黑" panose="020B0503020204020204" pitchFamily="34" charset="-122"/>
                </a:rPr>
                <a:t>写入文本</a:t>
              </a:r>
            </a:p>
          </p:txBody>
        </p:sp>
      </p:grpSp>
      <p:grpSp>
        <p:nvGrpSpPr>
          <p:cNvPr id="44" name="组合 40"/>
          <p:cNvGrpSpPr/>
          <p:nvPr/>
        </p:nvGrpSpPr>
        <p:grpSpPr bwMode="auto">
          <a:xfrm>
            <a:off x="925965" y="2134167"/>
            <a:ext cx="1701613" cy="1524290"/>
            <a:chOff x="1214414" y="2786058"/>
            <a:chExt cx="1935848" cy="1751017"/>
          </a:xfrm>
        </p:grpSpPr>
        <p:grpSp>
          <p:nvGrpSpPr>
            <p:cNvPr id="45" name="Group 6"/>
            <p:cNvGrpSpPr/>
            <p:nvPr/>
          </p:nvGrpSpPr>
          <p:grpSpPr bwMode="auto">
            <a:xfrm>
              <a:off x="1295400" y="2786058"/>
              <a:ext cx="1753450" cy="1751017"/>
              <a:chOff x="1823" y="2371"/>
              <a:chExt cx="1801" cy="1801"/>
            </a:xfrm>
          </p:grpSpPr>
          <p:sp>
            <p:nvSpPr>
              <p:cNvPr id="4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latin typeface="微软雅黑" panose="020B0503020204020204" pitchFamily="34" charset="-122"/>
                  <a:ea typeface="微软雅黑" panose="020B0503020204020204" pitchFamily="34" charset="-122"/>
                </a:endParaRPr>
              </a:p>
            </p:txBody>
          </p:sp>
          <p:sp>
            <p:nvSpPr>
              <p:cNvPr id="48" name="Oval 8"/>
              <p:cNvSpPr>
                <a:spLocks noChangeArrowheads="1"/>
              </p:cNvSpPr>
              <p:nvPr/>
            </p:nvSpPr>
            <p:spPr bwMode="auto">
              <a:xfrm>
                <a:off x="1946" y="2493"/>
                <a:ext cx="1556" cy="1556"/>
              </a:xfrm>
              <a:prstGeom prst="ellipse">
                <a:avLst/>
              </a:prstGeom>
              <a:solidFill>
                <a:srgbClr val="00B050"/>
              </a:solidFill>
              <a:ln w="38100">
                <a:solidFill>
                  <a:srgbClr val="FFFFFF"/>
                </a:solidFill>
                <a:round/>
              </a:ln>
            </p:spPr>
            <p:txBody>
              <a:bodyPr/>
              <a:lstStyle/>
              <a:p>
                <a:endParaRPr lang="zh-CN" altLang="en-US" sz="2000" b="0">
                  <a:latin typeface="微软雅黑" panose="020B0503020204020204" pitchFamily="34" charset="-122"/>
                  <a:ea typeface="微软雅黑" panose="020B0503020204020204" pitchFamily="34" charset="-122"/>
                </a:endParaRPr>
              </a:p>
            </p:txBody>
          </p:sp>
        </p:grpSp>
        <p:sp>
          <p:nvSpPr>
            <p:cNvPr id="4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smtClean="0">
                  <a:solidFill>
                    <a:srgbClr val="FFFF00"/>
                  </a:solidFill>
                  <a:latin typeface="微软雅黑" panose="020B0503020204020204" pitchFamily="34" charset="-122"/>
                  <a:ea typeface="微软雅黑" panose="020B0503020204020204" pitchFamily="34" charset="-122"/>
                </a:rPr>
                <a:t>写入文本</a:t>
              </a:r>
              <a:endParaRPr lang="zh-CN" altLang="en-US" sz="2000" b="0" dirty="0">
                <a:solidFill>
                  <a:srgbClr val="FFFF00"/>
                </a:solidFill>
                <a:latin typeface="微软雅黑" panose="020B0503020204020204" pitchFamily="34" charset="-122"/>
                <a:ea typeface="微软雅黑" panose="020B0503020204020204" pitchFamily="34" charset="-122"/>
              </a:endParaRPr>
            </a:p>
          </p:txBody>
        </p:sp>
      </p:grpSp>
      <p:sp>
        <p:nvSpPr>
          <p:cNvPr id="49" name="矩形标注 48"/>
          <p:cNvSpPr/>
          <p:nvPr/>
        </p:nvSpPr>
        <p:spPr>
          <a:xfrm>
            <a:off x="2921466" y="3875500"/>
            <a:ext cx="1477858" cy="45262"/>
          </a:xfrm>
          <a:prstGeom prst="wedgeRectCallout">
            <a:avLst>
              <a:gd name="adj1" fmla="val -17526"/>
              <a:gd name="adj2" fmla="val -50946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0" name="矩形标注 49"/>
          <p:cNvSpPr/>
          <p:nvPr/>
        </p:nvSpPr>
        <p:spPr>
          <a:xfrm>
            <a:off x="1230308" y="1840716"/>
            <a:ext cx="1584840" cy="63499"/>
          </a:xfrm>
          <a:prstGeom prst="wedgeRectCallout">
            <a:avLst>
              <a:gd name="adj1" fmla="val -23398"/>
              <a:gd name="adj2" fmla="val 40329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1" name="Rectangle 28"/>
          <p:cNvSpPr>
            <a:spLocks noChangeArrowheads="1"/>
          </p:cNvSpPr>
          <p:nvPr/>
        </p:nvSpPr>
        <p:spPr bwMode="auto">
          <a:xfrm>
            <a:off x="2901118" y="3885075"/>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2" name="Rectangle 28"/>
          <p:cNvSpPr>
            <a:spLocks noChangeArrowheads="1"/>
          </p:cNvSpPr>
          <p:nvPr/>
        </p:nvSpPr>
        <p:spPr bwMode="auto">
          <a:xfrm>
            <a:off x="1297381" y="1328564"/>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3" name="矩形标注 52"/>
          <p:cNvSpPr/>
          <p:nvPr/>
        </p:nvSpPr>
        <p:spPr>
          <a:xfrm>
            <a:off x="4542676" y="1840716"/>
            <a:ext cx="1584840" cy="63499"/>
          </a:xfrm>
          <a:prstGeom prst="wedgeRectCallout">
            <a:avLst>
              <a:gd name="adj1" fmla="val -23398"/>
              <a:gd name="adj2" fmla="val 40329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4" name="Rectangle 28"/>
          <p:cNvSpPr>
            <a:spLocks noChangeArrowheads="1"/>
          </p:cNvSpPr>
          <p:nvPr/>
        </p:nvSpPr>
        <p:spPr bwMode="auto">
          <a:xfrm>
            <a:off x="4609749" y="1328564"/>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5" name="矩形标注 54"/>
          <p:cNvSpPr/>
          <p:nvPr/>
        </p:nvSpPr>
        <p:spPr>
          <a:xfrm>
            <a:off x="6377850" y="3875500"/>
            <a:ext cx="1477858" cy="45262"/>
          </a:xfrm>
          <a:prstGeom prst="wedgeRectCallout">
            <a:avLst>
              <a:gd name="adj1" fmla="val -17526"/>
              <a:gd name="adj2" fmla="val -50946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6" name="Rectangle 28"/>
          <p:cNvSpPr>
            <a:spLocks noChangeArrowheads="1"/>
          </p:cNvSpPr>
          <p:nvPr/>
        </p:nvSpPr>
        <p:spPr bwMode="auto">
          <a:xfrm>
            <a:off x="6357502" y="3885075"/>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1000" fill="hold"/>
                                        <p:tgtEl>
                                          <p:spTgt spid="44"/>
                                        </p:tgtEl>
                                        <p:attrNameLst>
                                          <p:attrName>ppt_w</p:attrName>
                                        </p:attrNameLst>
                                      </p:cBhvr>
                                      <p:tavLst>
                                        <p:tav tm="0">
                                          <p:val>
                                            <p:fltVal val="0"/>
                                          </p:val>
                                        </p:tav>
                                        <p:tav tm="100000">
                                          <p:val>
                                            <p:strVal val="#ppt_w"/>
                                          </p:val>
                                        </p:tav>
                                      </p:tavLst>
                                    </p:anim>
                                    <p:anim calcmode="lin" valueType="num">
                                      <p:cBhvr>
                                        <p:cTn id="15" dur="1000" fill="hold"/>
                                        <p:tgtEl>
                                          <p:spTgt spid="44"/>
                                        </p:tgtEl>
                                        <p:attrNameLst>
                                          <p:attrName>ppt_h</p:attrName>
                                        </p:attrNameLst>
                                      </p:cBhvr>
                                      <p:tavLst>
                                        <p:tav tm="0">
                                          <p:val>
                                            <p:fltVal val="0"/>
                                          </p:val>
                                        </p:tav>
                                        <p:tav tm="100000">
                                          <p:val>
                                            <p:strVal val="#ppt_h"/>
                                          </p:val>
                                        </p:tav>
                                      </p:tavLst>
                                    </p:anim>
                                    <p:anim calcmode="lin" valueType="num">
                                      <p:cBhvr>
                                        <p:cTn id="16"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4"/>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000" fill="hold"/>
                                        <p:tgtEl>
                                          <p:spTgt spid="29"/>
                                        </p:tgtEl>
                                        <p:attrNameLst>
                                          <p:attrName>ppt_w</p:attrName>
                                        </p:attrNameLst>
                                      </p:cBhvr>
                                      <p:tavLst>
                                        <p:tav tm="0">
                                          <p:val>
                                            <p:fltVal val="0"/>
                                          </p:val>
                                        </p:tav>
                                        <p:tav tm="100000">
                                          <p:val>
                                            <p:strVal val="#ppt_w"/>
                                          </p:val>
                                        </p:tav>
                                      </p:tavLst>
                                    </p:anim>
                                    <p:anim calcmode="lin" valueType="num">
                                      <p:cBhvr>
                                        <p:cTn id="21" dur="1000" fill="hold"/>
                                        <p:tgtEl>
                                          <p:spTgt spid="29"/>
                                        </p:tgtEl>
                                        <p:attrNameLst>
                                          <p:attrName>ppt_h</p:attrName>
                                        </p:attrNameLst>
                                      </p:cBhvr>
                                      <p:tavLst>
                                        <p:tav tm="0">
                                          <p:val>
                                            <p:fltVal val="0"/>
                                          </p:val>
                                        </p:tav>
                                        <p:tav tm="100000">
                                          <p:val>
                                            <p:strVal val="#ppt_h"/>
                                          </p:val>
                                        </p:tav>
                                      </p:tavLst>
                                    </p:anim>
                                    <p:anim calcmode="lin" valueType="num">
                                      <p:cBhvr>
                                        <p:cTn id="22"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9"/>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500"/>
                                  </p:stCondLst>
                                  <p:childTnLst>
                                    <p:set>
                                      <p:cBhvr>
                                        <p:cTn id="25" dur="1" fill="hold">
                                          <p:stCondLst>
                                            <p:cond delay="0"/>
                                          </p:stCondLst>
                                        </p:cTn>
                                        <p:tgtEl>
                                          <p:spTgt spid="34"/>
                                        </p:tgtEl>
                                        <p:attrNameLst>
                                          <p:attrName>style.visibility</p:attrName>
                                        </p:attrNameLst>
                                      </p:cBhvr>
                                      <p:to>
                                        <p:strVal val="visible"/>
                                      </p:to>
                                    </p:set>
                                    <p:anim calcmode="lin" valueType="num">
                                      <p:cBhvr>
                                        <p:cTn id="26" dur="1000" fill="hold"/>
                                        <p:tgtEl>
                                          <p:spTgt spid="34"/>
                                        </p:tgtEl>
                                        <p:attrNameLst>
                                          <p:attrName>ppt_w</p:attrName>
                                        </p:attrNameLst>
                                      </p:cBhvr>
                                      <p:tavLst>
                                        <p:tav tm="0">
                                          <p:val>
                                            <p:fltVal val="0"/>
                                          </p:val>
                                        </p:tav>
                                        <p:tav tm="100000">
                                          <p:val>
                                            <p:strVal val="#ppt_w"/>
                                          </p:val>
                                        </p:tav>
                                      </p:tavLst>
                                    </p:anim>
                                    <p:anim calcmode="lin" valueType="num">
                                      <p:cBhvr>
                                        <p:cTn id="27" dur="1000" fill="hold"/>
                                        <p:tgtEl>
                                          <p:spTgt spid="34"/>
                                        </p:tgtEl>
                                        <p:attrNameLst>
                                          <p:attrName>ppt_h</p:attrName>
                                        </p:attrNameLst>
                                      </p:cBhvr>
                                      <p:tavLst>
                                        <p:tav tm="0">
                                          <p:val>
                                            <p:fltVal val="0"/>
                                          </p:val>
                                        </p:tav>
                                        <p:tav tm="100000">
                                          <p:val>
                                            <p:strVal val="#ppt_h"/>
                                          </p:val>
                                        </p:tav>
                                      </p:tavLst>
                                    </p:anim>
                                    <p:anim calcmode="lin" valueType="num">
                                      <p:cBhvr>
                                        <p:cTn id="28"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4"/>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750"/>
                                  </p:stCondLst>
                                  <p:childTnLst>
                                    <p:set>
                                      <p:cBhvr>
                                        <p:cTn id="31" dur="1" fill="hold">
                                          <p:stCondLst>
                                            <p:cond delay="0"/>
                                          </p:stCondLst>
                                        </p:cTn>
                                        <p:tgtEl>
                                          <p:spTgt spid="39"/>
                                        </p:tgtEl>
                                        <p:attrNameLst>
                                          <p:attrName>style.visibility</p:attrName>
                                        </p:attrNameLst>
                                      </p:cBhvr>
                                      <p:to>
                                        <p:strVal val="visible"/>
                                      </p:to>
                                    </p:set>
                                    <p:anim calcmode="lin" valueType="num">
                                      <p:cBhvr>
                                        <p:cTn id="32" dur="1000" fill="hold"/>
                                        <p:tgtEl>
                                          <p:spTgt spid="39"/>
                                        </p:tgtEl>
                                        <p:attrNameLst>
                                          <p:attrName>ppt_w</p:attrName>
                                        </p:attrNameLst>
                                      </p:cBhvr>
                                      <p:tavLst>
                                        <p:tav tm="0">
                                          <p:val>
                                            <p:fltVal val="0"/>
                                          </p:val>
                                        </p:tav>
                                        <p:tav tm="100000">
                                          <p:val>
                                            <p:strVal val="#ppt_w"/>
                                          </p:val>
                                        </p:tav>
                                      </p:tavLst>
                                    </p:anim>
                                    <p:anim calcmode="lin" valueType="num">
                                      <p:cBhvr>
                                        <p:cTn id="33" dur="1000" fill="hold"/>
                                        <p:tgtEl>
                                          <p:spTgt spid="39"/>
                                        </p:tgtEl>
                                        <p:attrNameLst>
                                          <p:attrName>ppt_h</p:attrName>
                                        </p:attrNameLst>
                                      </p:cBhvr>
                                      <p:tavLst>
                                        <p:tav tm="0">
                                          <p:val>
                                            <p:fltVal val="0"/>
                                          </p:val>
                                        </p:tav>
                                        <p:tav tm="100000">
                                          <p:val>
                                            <p:strVal val="#ppt_h"/>
                                          </p:val>
                                        </p:tav>
                                      </p:tavLst>
                                    </p:anim>
                                    <p:anim calcmode="lin" valueType="num">
                                      <p:cBhvr>
                                        <p:cTn id="34"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2000"/>
                            </p:stCondLst>
                            <p:childTnLst>
                              <p:par>
                                <p:cTn id="37" presetID="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2" presetClass="emph" presetSubtype="0" fill="hold" grpId="1" nodeType="afterEffect">
                                  <p:stCondLst>
                                    <p:cond delay="0"/>
                                  </p:stCondLst>
                                  <p:childTnLst>
                                    <p:animRot by="120000">
                                      <p:cBhvr>
                                        <p:cTn id="43" dur="50" fill="hold">
                                          <p:stCondLst>
                                            <p:cond delay="0"/>
                                          </p:stCondLst>
                                        </p:cTn>
                                        <p:tgtEl>
                                          <p:spTgt spid="50"/>
                                        </p:tgtEl>
                                        <p:attrNameLst>
                                          <p:attrName>r</p:attrName>
                                        </p:attrNameLst>
                                      </p:cBhvr>
                                    </p:animRot>
                                    <p:animRot by="-240000">
                                      <p:cBhvr>
                                        <p:cTn id="44" dur="100" fill="hold">
                                          <p:stCondLst>
                                            <p:cond delay="100"/>
                                          </p:stCondLst>
                                        </p:cTn>
                                        <p:tgtEl>
                                          <p:spTgt spid="50"/>
                                        </p:tgtEl>
                                        <p:attrNameLst>
                                          <p:attrName>r</p:attrName>
                                        </p:attrNameLst>
                                      </p:cBhvr>
                                    </p:animRot>
                                    <p:animRot by="240000">
                                      <p:cBhvr>
                                        <p:cTn id="45" dur="100" fill="hold">
                                          <p:stCondLst>
                                            <p:cond delay="200"/>
                                          </p:stCondLst>
                                        </p:cTn>
                                        <p:tgtEl>
                                          <p:spTgt spid="50"/>
                                        </p:tgtEl>
                                        <p:attrNameLst>
                                          <p:attrName>r</p:attrName>
                                        </p:attrNameLst>
                                      </p:cBhvr>
                                    </p:animRot>
                                    <p:animRot by="-240000">
                                      <p:cBhvr>
                                        <p:cTn id="46" dur="100" fill="hold">
                                          <p:stCondLst>
                                            <p:cond delay="300"/>
                                          </p:stCondLst>
                                        </p:cTn>
                                        <p:tgtEl>
                                          <p:spTgt spid="50"/>
                                        </p:tgtEl>
                                        <p:attrNameLst>
                                          <p:attrName>r</p:attrName>
                                        </p:attrNameLst>
                                      </p:cBhvr>
                                    </p:animRot>
                                    <p:animRot by="120000">
                                      <p:cBhvr>
                                        <p:cTn id="47" dur="100" fill="hold">
                                          <p:stCondLst>
                                            <p:cond delay="400"/>
                                          </p:stCondLst>
                                        </p:cTn>
                                        <p:tgtEl>
                                          <p:spTgt spid="50"/>
                                        </p:tgtEl>
                                        <p:attrNameLst>
                                          <p:attrName>r</p:attrName>
                                        </p:attrNameLst>
                                      </p:cBhvr>
                                    </p:animRot>
                                  </p:childTnLst>
                                </p:cTn>
                              </p:par>
                            </p:childTnLst>
                          </p:cTn>
                        </p:par>
                        <p:par>
                          <p:cTn id="48" fill="hold">
                            <p:stCondLst>
                              <p:cond delay="3000"/>
                            </p:stCondLst>
                            <p:childTnLst>
                              <p:par>
                                <p:cTn id="49" presetID="18" presetClass="entr" presetSubtype="9"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strips(upLeft)">
                                      <p:cBhvr>
                                        <p:cTn id="51" dur="500"/>
                                        <p:tgtEl>
                                          <p:spTgt spid="52"/>
                                        </p:tgtEl>
                                      </p:cBhvr>
                                    </p:animEffect>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32" presetClass="emph" presetSubtype="0" fill="hold" grpId="1" nodeType="afterEffect">
                                  <p:stCondLst>
                                    <p:cond delay="0"/>
                                  </p:stCondLst>
                                  <p:childTnLst>
                                    <p:animRot by="120000">
                                      <p:cBhvr>
                                        <p:cTn id="59" dur="50" fill="hold">
                                          <p:stCondLst>
                                            <p:cond delay="0"/>
                                          </p:stCondLst>
                                        </p:cTn>
                                        <p:tgtEl>
                                          <p:spTgt spid="49"/>
                                        </p:tgtEl>
                                        <p:attrNameLst>
                                          <p:attrName>r</p:attrName>
                                        </p:attrNameLst>
                                      </p:cBhvr>
                                    </p:animRot>
                                    <p:animRot by="-240000">
                                      <p:cBhvr>
                                        <p:cTn id="60" dur="100" fill="hold">
                                          <p:stCondLst>
                                            <p:cond delay="100"/>
                                          </p:stCondLst>
                                        </p:cTn>
                                        <p:tgtEl>
                                          <p:spTgt spid="49"/>
                                        </p:tgtEl>
                                        <p:attrNameLst>
                                          <p:attrName>r</p:attrName>
                                        </p:attrNameLst>
                                      </p:cBhvr>
                                    </p:animRot>
                                    <p:animRot by="240000">
                                      <p:cBhvr>
                                        <p:cTn id="61" dur="100" fill="hold">
                                          <p:stCondLst>
                                            <p:cond delay="200"/>
                                          </p:stCondLst>
                                        </p:cTn>
                                        <p:tgtEl>
                                          <p:spTgt spid="49"/>
                                        </p:tgtEl>
                                        <p:attrNameLst>
                                          <p:attrName>r</p:attrName>
                                        </p:attrNameLst>
                                      </p:cBhvr>
                                    </p:animRot>
                                    <p:animRot by="-240000">
                                      <p:cBhvr>
                                        <p:cTn id="62" dur="100" fill="hold">
                                          <p:stCondLst>
                                            <p:cond delay="300"/>
                                          </p:stCondLst>
                                        </p:cTn>
                                        <p:tgtEl>
                                          <p:spTgt spid="49"/>
                                        </p:tgtEl>
                                        <p:attrNameLst>
                                          <p:attrName>r</p:attrName>
                                        </p:attrNameLst>
                                      </p:cBhvr>
                                    </p:animRot>
                                    <p:animRot by="120000">
                                      <p:cBhvr>
                                        <p:cTn id="63" dur="100" fill="hold">
                                          <p:stCondLst>
                                            <p:cond delay="400"/>
                                          </p:stCondLst>
                                        </p:cTn>
                                        <p:tgtEl>
                                          <p:spTgt spid="49"/>
                                        </p:tgtEl>
                                        <p:attrNameLst>
                                          <p:attrName>r</p:attrName>
                                        </p:attrNameLst>
                                      </p:cBhvr>
                                    </p:animRot>
                                  </p:childTnLst>
                                </p:cTn>
                              </p:par>
                            </p:childTnLst>
                          </p:cTn>
                        </p:par>
                        <p:par>
                          <p:cTn id="64" fill="hold">
                            <p:stCondLst>
                              <p:cond delay="4500"/>
                            </p:stCondLst>
                            <p:childTnLst>
                              <p:par>
                                <p:cTn id="65" presetID="18" presetClass="entr" presetSubtype="9"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strips(upLeft)">
                                      <p:cBhvr>
                                        <p:cTn id="67" dur="500"/>
                                        <p:tgtEl>
                                          <p:spTgt spid="51"/>
                                        </p:tgtEl>
                                      </p:cBhvr>
                                    </p:animEffect>
                                  </p:childTnLst>
                                </p:cTn>
                              </p:par>
                            </p:childTnLst>
                          </p:cTn>
                        </p:par>
                        <p:par>
                          <p:cTn id="68" fill="hold">
                            <p:stCondLst>
                              <p:cond delay="5000"/>
                            </p:stCondLst>
                            <p:childTnLst>
                              <p:par>
                                <p:cTn id="69" presetID="2" presetClass="entr" presetSubtype="1"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0-#ppt_h/2"/>
                                          </p:val>
                                        </p:tav>
                                        <p:tav tm="100000">
                                          <p:val>
                                            <p:strVal val="#ppt_y"/>
                                          </p:val>
                                        </p:tav>
                                      </p:tavLst>
                                    </p:anim>
                                  </p:childTnLst>
                                </p:cTn>
                              </p:par>
                            </p:childTnLst>
                          </p:cTn>
                        </p:par>
                        <p:par>
                          <p:cTn id="73" fill="hold">
                            <p:stCondLst>
                              <p:cond delay="5500"/>
                            </p:stCondLst>
                            <p:childTnLst>
                              <p:par>
                                <p:cTn id="74" presetID="32" presetClass="emph" presetSubtype="0" fill="hold" grpId="1" nodeType="afterEffect">
                                  <p:stCondLst>
                                    <p:cond delay="0"/>
                                  </p:stCondLst>
                                  <p:childTnLst>
                                    <p:animRot by="120000">
                                      <p:cBhvr>
                                        <p:cTn id="75" dur="50" fill="hold">
                                          <p:stCondLst>
                                            <p:cond delay="0"/>
                                          </p:stCondLst>
                                        </p:cTn>
                                        <p:tgtEl>
                                          <p:spTgt spid="53"/>
                                        </p:tgtEl>
                                        <p:attrNameLst>
                                          <p:attrName>r</p:attrName>
                                        </p:attrNameLst>
                                      </p:cBhvr>
                                    </p:animRot>
                                    <p:animRot by="-240000">
                                      <p:cBhvr>
                                        <p:cTn id="76" dur="100" fill="hold">
                                          <p:stCondLst>
                                            <p:cond delay="100"/>
                                          </p:stCondLst>
                                        </p:cTn>
                                        <p:tgtEl>
                                          <p:spTgt spid="53"/>
                                        </p:tgtEl>
                                        <p:attrNameLst>
                                          <p:attrName>r</p:attrName>
                                        </p:attrNameLst>
                                      </p:cBhvr>
                                    </p:animRot>
                                    <p:animRot by="240000">
                                      <p:cBhvr>
                                        <p:cTn id="77" dur="100" fill="hold">
                                          <p:stCondLst>
                                            <p:cond delay="200"/>
                                          </p:stCondLst>
                                        </p:cTn>
                                        <p:tgtEl>
                                          <p:spTgt spid="53"/>
                                        </p:tgtEl>
                                        <p:attrNameLst>
                                          <p:attrName>r</p:attrName>
                                        </p:attrNameLst>
                                      </p:cBhvr>
                                    </p:animRot>
                                    <p:animRot by="-240000">
                                      <p:cBhvr>
                                        <p:cTn id="78" dur="100" fill="hold">
                                          <p:stCondLst>
                                            <p:cond delay="300"/>
                                          </p:stCondLst>
                                        </p:cTn>
                                        <p:tgtEl>
                                          <p:spTgt spid="53"/>
                                        </p:tgtEl>
                                        <p:attrNameLst>
                                          <p:attrName>r</p:attrName>
                                        </p:attrNameLst>
                                      </p:cBhvr>
                                    </p:animRot>
                                    <p:animRot by="120000">
                                      <p:cBhvr>
                                        <p:cTn id="79" dur="100" fill="hold">
                                          <p:stCondLst>
                                            <p:cond delay="400"/>
                                          </p:stCondLst>
                                        </p:cTn>
                                        <p:tgtEl>
                                          <p:spTgt spid="53"/>
                                        </p:tgtEl>
                                        <p:attrNameLst>
                                          <p:attrName>r</p:attrName>
                                        </p:attrNameLst>
                                      </p:cBhvr>
                                    </p:animRot>
                                  </p:childTnLst>
                                </p:cTn>
                              </p:par>
                            </p:childTnLst>
                          </p:cTn>
                        </p:par>
                        <p:par>
                          <p:cTn id="80" fill="hold">
                            <p:stCondLst>
                              <p:cond delay="6000"/>
                            </p:stCondLst>
                            <p:childTnLst>
                              <p:par>
                                <p:cTn id="81" presetID="18" presetClass="entr" presetSubtype="9"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strips(upLeft)">
                                      <p:cBhvr>
                                        <p:cTn id="83" dur="500"/>
                                        <p:tgtEl>
                                          <p:spTgt spid="54"/>
                                        </p:tgtEl>
                                      </p:cBhvr>
                                    </p:animEffect>
                                  </p:childTnLst>
                                </p:cTn>
                              </p:par>
                            </p:childTnLst>
                          </p:cTn>
                        </p:par>
                        <p:par>
                          <p:cTn id="84" fill="hold">
                            <p:stCondLst>
                              <p:cond delay="6500"/>
                            </p:stCondLst>
                            <p:childTnLst>
                              <p:par>
                                <p:cTn id="85" presetID="2" presetClass="entr" presetSubtype="4"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ppt_x"/>
                                          </p:val>
                                        </p:tav>
                                        <p:tav tm="100000">
                                          <p:val>
                                            <p:strVal val="#ppt_x"/>
                                          </p:val>
                                        </p:tav>
                                      </p:tavLst>
                                    </p:anim>
                                    <p:anim calcmode="lin" valueType="num">
                                      <p:cBhvr additive="base">
                                        <p:cTn id="88" dur="500" fill="hold"/>
                                        <p:tgtEl>
                                          <p:spTgt spid="5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32" presetClass="emph" presetSubtype="0" fill="hold" grpId="1" nodeType="afterEffect">
                                  <p:stCondLst>
                                    <p:cond delay="0"/>
                                  </p:stCondLst>
                                  <p:childTnLst>
                                    <p:animRot by="120000">
                                      <p:cBhvr>
                                        <p:cTn id="91" dur="50" fill="hold">
                                          <p:stCondLst>
                                            <p:cond delay="0"/>
                                          </p:stCondLst>
                                        </p:cTn>
                                        <p:tgtEl>
                                          <p:spTgt spid="55"/>
                                        </p:tgtEl>
                                        <p:attrNameLst>
                                          <p:attrName>r</p:attrName>
                                        </p:attrNameLst>
                                      </p:cBhvr>
                                    </p:animRot>
                                    <p:animRot by="-240000">
                                      <p:cBhvr>
                                        <p:cTn id="92" dur="100" fill="hold">
                                          <p:stCondLst>
                                            <p:cond delay="100"/>
                                          </p:stCondLst>
                                        </p:cTn>
                                        <p:tgtEl>
                                          <p:spTgt spid="55"/>
                                        </p:tgtEl>
                                        <p:attrNameLst>
                                          <p:attrName>r</p:attrName>
                                        </p:attrNameLst>
                                      </p:cBhvr>
                                    </p:animRot>
                                    <p:animRot by="240000">
                                      <p:cBhvr>
                                        <p:cTn id="93" dur="100" fill="hold">
                                          <p:stCondLst>
                                            <p:cond delay="200"/>
                                          </p:stCondLst>
                                        </p:cTn>
                                        <p:tgtEl>
                                          <p:spTgt spid="55"/>
                                        </p:tgtEl>
                                        <p:attrNameLst>
                                          <p:attrName>r</p:attrName>
                                        </p:attrNameLst>
                                      </p:cBhvr>
                                    </p:animRot>
                                    <p:animRot by="-240000">
                                      <p:cBhvr>
                                        <p:cTn id="94" dur="100" fill="hold">
                                          <p:stCondLst>
                                            <p:cond delay="300"/>
                                          </p:stCondLst>
                                        </p:cTn>
                                        <p:tgtEl>
                                          <p:spTgt spid="55"/>
                                        </p:tgtEl>
                                        <p:attrNameLst>
                                          <p:attrName>r</p:attrName>
                                        </p:attrNameLst>
                                      </p:cBhvr>
                                    </p:animRot>
                                    <p:animRot by="120000">
                                      <p:cBhvr>
                                        <p:cTn id="95" dur="100" fill="hold">
                                          <p:stCondLst>
                                            <p:cond delay="400"/>
                                          </p:stCondLst>
                                        </p:cTn>
                                        <p:tgtEl>
                                          <p:spTgt spid="55"/>
                                        </p:tgtEl>
                                        <p:attrNameLst>
                                          <p:attrName>r</p:attrName>
                                        </p:attrNameLst>
                                      </p:cBhvr>
                                    </p:animRot>
                                  </p:childTnLst>
                                </p:cTn>
                              </p:par>
                            </p:childTnLst>
                          </p:cTn>
                        </p:par>
                        <p:par>
                          <p:cTn id="96" fill="hold">
                            <p:stCondLst>
                              <p:cond delay="7500"/>
                            </p:stCondLst>
                            <p:childTnLst>
                              <p:par>
                                <p:cTn id="97" presetID="18" presetClass="entr" presetSubtype="9" fill="hold" grpId="0" nodeType="after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strips(upLeft)">
                                      <p:cBhvr>
                                        <p:cTn id="99" dur="500"/>
                                        <p:tgtEl>
                                          <p:spTgt spid="56"/>
                                        </p:tgtEl>
                                      </p:cBhvr>
                                    </p:animEffect>
                                  </p:childTnLst>
                                </p:cTn>
                              </p:par>
                            </p:childTnLst>
                          </p:cTn>
                        </p:par>
                        <p:par>
                          <p:cTn id="100" fill="hold">
                            <p:stCondLst>
                              <p:cond delay="8000"/>
                            </p:stCondLst>
                            <p:childTnLst>
                              <p:par>
                                <p:cTn id="101" presetID="2" presetClass="exit" presetSubtype="2" fill="hold" grpId="1" nodeType="afterEffect">
                                  <p:stCondLst>
                                    <p:cond delay="0"/>
                                  </p:stCondLst>
                                  <p:childTnLst>
                                    <p:anim calcmode="lin" valueType="num">
                                      <p:cBhvr additive="base">
                                        <p:cTn id="102" dur="500"/>
                                        <p:tgtEl>
                                          <p:spTgt spid="27"/>
                                        </p:tgtEl>
                                        <p:attrNameLst>
                                          <p:attrName>ppt_x</p:attrName>
                                        </p:attrNameLst>
                                      </p:cBhvr>
                                      <p:tavLst>
                                        <p:tav tm="0">
                                          <p:val>
                                            <p:strVal val="ppt_x"/>
                                          </p:val>
                                        </p:tav>
                                        <p:tav tm="100000">
                                          <p:val>
                                            <p:strVal val="1+ppt_w/2"/>
                                          </p:val>
                                        </p:tav>
                                      </p:tavLst>
                                    </p:anim>
                                    <p:anim calcmode="lin" valueType="num">
                                      <p:cBhvr additive="base">
                                        <p:cTn id="103" dur="500"/>
                                        <p:tgtEl>
                                          <p:spTgt spid="27"/>
                                        </p:tgtEl>
                                        <p:attrNameLst>
                                          <p:attrName>ppt_y</p:attrName>
                                        </p:attrNameLst>
                                      </p:cBhvr>
                                      <p:tavLst>
                                        <p:tav tm="0">
                                          <p:val>
                                            <p:strVal val="ppt_y"/>
                                          </p:val>
                                        </p:tav>
                                        <p:tav tm="100000">
                                          <p:val>
                                            <p:strVal val="ppt_y"/>
                                          </p:val>
                                        </p:tav>
                                      </p:tavLst>
                                    </p:anim>
                                    <p:set>
                                      <p:cBhvr>
                                        <p:cTn id="104" dur="1" fill="hold">
                                          <p:stCondLst>
                                            <p:cond delay="499"/>
                                          </p:stCondLst>
                                        </p:cTn>
                                        <p:tgtEl>
                                          <p:spTgt spid="27"/>
                                        </p:tgtEl>
                                        <p:attrNameLst>
                                          <p:attrName>style.visibility</p:attrName>
                                        </p:attrNameLst>
                                      </p:cBhvr>
                                      <p:to>
                                        <p:strVal val="hidden"/>
                                      </p:to>
                                    </p:set>
                                  </p:childTnLst>
                                </p:cTn>
                              </p:par>
                            </p:childTnLst>
                          </p:cTn>
                        </p:par>
                        <p:par>
                          <p:cTn id="105" fill="hold">
                            <p:stCondLst>
                              <p:cond delay="8500"/>
                            </p:stCondLst>
                            <p:childTnLst>
                              <p:par>
                                <p:cTn id="106" presetID="52" presetClass="exit" presetSubtype="0" fill="hold" nodeType="afterEffect">
                                  <p:stCondLst>
                                    <p:cond delay="0"/>
                                  </p:stCondLst>
                                  <p:childTnLst>
                                    <p:animScale>
                                      <p:cBhvr>
                                        <p:cTn id="107" dur="1000" accel="50000">
                                          <p:stCondLst>
                                            <p:cond delay="0"/>
                                          </p:stCondLst>
                                        </p:cTn>
                                        <p:tgtEl>
                                          <p:spTgt spid="4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8" dur="1000" accel="50000">
                                          <p:stCondLst>
                                            <p:cond delay="0"/>
                                          </p:stCondLst>
                                        </p:cTn>
                                        <p:tgtEl>
                                          <p:spTgt spid="44"/>
                                        </p:tgtEl>
                                        <p:attrNameLst>
                                          <p:attrName>ppt_x</p:attrName>
                                          <p:attrName>ppt_y</p:attrName>
                                        </p:attrNameLst>
                                      </p:cBhvr>
                                    </p:animMotion>
                                    <p:animEffect transition="out" filter="fade">
                                      <p:cBhvr>
                                        <p:cTn id="109" dur="1000"/>
                                        <p:tgtEl>
                                          <p:spTgt spid="44"/>
                                        </p:tgtEl>
                                      </p:cBhvr>
                                    </p:animEffect>
                                    <p:set>
                                      <p:cBhvr>
                                        <p:cTn id="110" dur="1" fill="hold">
                                          <p:stCondLst>
                                            <p:cond delay="999"/>
                                          </p:stCondLst>
                                        </p:cTn>
                                        <p:tgtEl>
                                          <p:spTgt spid="44"/>
                                        </p:tgtEl>
                                        <p:attrNameLst>
                                          <p:attrName>style.visibility</p:attrName>
                                        </p:attrNameLst>
                                      </p:cBhvr>
                                      <p:to>
                                        <p:strVal val="hidden"/>
                                      </p:to>
                                    </p:set>
                                  </p:childTnLst>
                                </p:cTn>
                              </p:par>
                              <p:par>
                                <p:cTn id="111" presetID="52" presetClass="exit" presetSubtype="0" fill="hold" nodeType="withEffect">
                                  <p:stCondLst>
                                    <p:cond delay="250"/>
                                  </p:stCondLst>
                                  <p:childTnLst>
                                    <p:animScale>
                                      <p:cBhvr>
                                        <p:cTn id="112" dur="1000" accel="50000">
                                          <p:stCondLst>
                                            <p:cond delay="0"/>
                                          </p:stCondLst>
                                        </p:cTn>
                                        <p:tgtEl>
                                          <p:spTgt spid="2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29"/>
                                        </p:tgtEl>
                                        <p:attrNameLst>
                                          <p:attrName>ppt_x</p:attrName>
                                          <p:attrName>ppt_y</p:attrName>
                                        </p:attrNameLst>
                                      </p:cBhvr>
                                    </p:animMotion>
                                    <p:animEffect transition="out" filter="fade">
                                      <p:cBhvr>
                                        <p:cTn id="114" dur="1000"/>
                                        <p:tgtEl>
                                          <p:spTgt spid="29"/>
                                        </p:tgtEl>
                                      </p:cBhvr>
                                    </p:animEffect>
                                    <p:set>
                                      <p:cBhvr>
                                        <p:cTn id="115" dur="1" fill="hold">
                                          <p:stCondLst>
                                            <p:cond delay="999"/>
                                          </p:stCondLst>
                                        </p:cTn>
                                        <p:tgtEl>
                                          <p:spTgt spid="29"/>
                                        </p:tgtEl>
                                        <p:attrNameLst>
                                          <p:attrName>style.visibility</p:attrName>
                                        </p:attrNameLst>
                                      </p:cBhvr>
                                      <p:to>
                                        <p:strVal val="hidden"/>
                                      </p:to>
                                    </p:set>
                                  </p:childTnLst>
                                </p:cTn>
                              </p:par>
                              <p:par>
                                <p:cTn id="116" presetID="52" presetClass="exit" presetSubtype="0" fill="hold" nodeType="withEffect">
                                  <p:stCondLst>
                                    <p:cond delay="500"/>
                                  </p:stCondLst>
                                  <p:childTnLst>
                                    <p:animScale>
                                      <p:cBhvr>
                                        <p:cTn id="117" dur="1000" accel="50000">
                                          <p:stCondLst>
                                            <p:cond delay="0"/>
                                          </p:stCondLst>
                                        </p:cTn>
                                        <p:tgtEl>
                                          <p:spTgt spid="3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34"/>
                                        </p:tgtEl>
                                        <p:attrNameLst>
                                          <p:attrName>ppt_x</p:attrName>
                                          <p:attrName>ppt_y</p:attrName>
                                        </p:attrNameLst>
                                      </p:cBhvr>
                                    </p:animMotion>
                                    <p:animEffect transition="out" filter="fade">
                                      <p:cBhvr>
                                        <p:cTn id="119" dur="1000"/>
                                        <p:tgtEl>
                                          <p:spTgt spid="34"/>
                                        </p:tgtEl>
                                      </p:cBhvr>
                                    </p:animEffect>
                                    <p:set>
                                      <p:cBhvr>
                                        <p:cTn id="120" dur="1" fill="hold">
                                          <p:stCondLst>
                                            <p:cond delay="999"/>
                                          </p:stCondLst>
                                        </p:cTn>
                                        <p:tgtEl>
                                          <p:spTgt spid="34"/>
                                        </p:tgtEl>
                                        <p:attrNameLst>
                                          <p:attrName>style.visibility</p:attrName>
                                        </p:attrNameLst>
                                      </p:cBhvr>
                                      <p:to>
                                        <p:strVal val="hidden"/>
                                      </p:to>
                                    </p:set>
                                  </p:childTnLst>
                                </p:cTn>
                              </p:par>
                              <p:par>
                                <p:cTn id="121" presetID="52" presetClass="exit" presetSubtype="0" fill="hold" nodeType="withEffect">
                                  <p:stCondLst>
                                    <p:cond delay="750"/>
                                  </p:stCondLst>
                                  <p:childTnLst>
                                    <p:animScale>
                                      <p:cBhvr>
                                        <p:cTn id="122" dur="1000" accel="50000">
                                          <p:stCondLst>
                                            <p:cond delay="0"/>
                                          </p:stCondLst>
                                        </p:cTn>
                                        <p:tgtEl>
                                          <p:spTgt spid="3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39"/>
                                        </p:tgtEl>
                                        <p:attrNameLst>
                                          <p:attrName>ppt_x</p:attrName>
                                          <p:attrName>ppt_y</p:attrName>
                                        </p:attrNameLst>
                                      </p:cBhvr>
                                    </p:animMotion>
                                    <p:animEffect transition="out" filter="fade">
                                      <p:cBhvr>
                                        <p:cTn id="124" dur="1000"/>
                                        <p:tgtEl>
                                          <p:spTgt spid="39"/>
                                        </p:tgtEl>
                                      </p:cBhvr>
                                    </p:animEffect>
                                    <p:set>
                                      <p:cBhvr>
                                        <p:cTn id="125" dur="1" fill="hold">
                                          <p:stCondLst>
                                            <p:cond delay="999"/>
                                          </p:stCondLst>
                                        </p:cTn>
                                        <p:tgtEl>
                                          <p:spTgt spid="39"/>
                                        </p:tgtEl>
                                        <p:attrNameLst>
                                          <p:attrName>style.visibility</p:attrName>
                                        </p:attrNameLst>
                                      </p:cBhvr>
                                      <p:to>
                                        <p:strVal val="hidden"/>
                                      </p:to>
                                    </p:set>
                                  </p:childTnLst>
                                </p:cTn>
                              </p:par>
                            </p:childTnLst>
                          </p:cTn>
                        </p:par>
                        <p:par>
                          <p:cTn id="126" fill="hold">
                            <p:stCondLst>
                              <p:cond delay="9500"/>
                            </p:stCondLst>
                            <p:childTnLst>
                              <p:par>
                                <p:cTn id="127" presetID="2" presetClass="exit" presetSubtype="4" fill="hold" grpId="2" nodeType="afterEffect">
                                  <p:stCondLst>
                                    <p:cond delay="0"/>
                                  </p:stCondLst>
                                  <p:childTnLst>
                                    <p:anim calcmode="lin" valueType="num">
                                      <p:cBhvr additive="base">
                                        <p:cTn id="128" dur="500"/>
                                        <p:tgtEl>
                                          <p:spTgt spid="50"/>
                                        </p:tgtEl>
                                        <p:attrNameLst>
                                          <p:attrName>ppt_x</p:attrName>
                                        </p:attrNameLst>
                                      </p:cBhvr>
                                      <p:tavLst>
                                        <p:tav tm="0">
                                          <p:val>
                                            <p:strVal val="ppt_x"/>
                                          </p:val>
                                        </p:tav>
                                        <p:tav tm="100000">
                                          <p:val>
                                            <p:strVal val="ppt_x"/>
                                          </p:val>
                                        </p:tav>
                                      </p:tavLst>
                                    </p:anim>
                                    <p:anim calcmode="lin" valueType="num">
                                      <p:cBhvr additive="base">
                                        <p:cTn id="129" dur="500"/>
                                        <p:tgtEl>
                                          <p:spTgt spid="50"/>
                                        </p:tgtEl>
                                        <p:attrNameLst>
                                          <p:attrName>ppt_y</p:attrName>
                                        </p:attrNameLst>
                                      </p:cBhvr>
                                      <p:tavLst>
                                        <p:tav tm="0">
                                          <p:val>
                                            <p:strVal val="ppt_y"/>
                                          </p:val>
                                        </p:tav>
                                        <p:tav tm="100000">
                                          <p:val>
                                            <p:strVal val="1+ppt_h/2"/>
                                          </p:val>
                                        </p:tav>
                                      </p:tavLst>
                                    </p:anim>
                                    <p:set>
                                      <p:cBhvr>
                                        <p:cTn id="130" dur="1" fill="hold">
                                          <p:stCondLst>
                                            <p:cond delay="499"/>
                                          </p:stCondLst>
                                        </p:cTn>
                                        <p:tgtEl>
                                          <p:spTgt spid="50"/>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52"/>
                                        </p:tgtEl>
                                        <p:attrNameLst>
                                          <p:attrName>ppt_x</p:attrName>
                                        </p:attrNameLst>
                                      </p:cBhvr>
                                      <p:tavLst>
                                        <p:tav tm="0">
                                          <p:val>
                                            <p:strVal val="ppt_x"/>
                                          </p:val>
                                        </p:tav>
                                        <p:tav tm="100000">
                                          <p:val>
                                            <p:strVal val="ppt_x"/>
                                          </p:val>
                                        </p:tav>
                                      </p:tavLst>
                                    </p:anim>
                                    <p:anim calcmode="lin" valueType="num">
                                      <p:cBhvr additive="base">
                                        <p:cTn id="133" dur="500"/>
                                        <p:tgtEl>
                                          <p:spTgt spid="52"/>
                                        </p:tgtEl>
                                        <p:attrNameLst>
                                          <p:attrName>ppt_y</p:attrName>
                                        </p:attrNameLst>
                                      </p:cBhvr>
                                      <p:tavLst>
                                        <p:tav tm="0">
                                          <p:val>
                                            <p:strVal val="ppt_y"/>
                                          </p:val>
                                        </p:tav>
                                        <p:tav tm="100000">
                                          <p:val>
                                            <p:strVal val="1+ppt_h/2"/>
                                          </p:val>
                                        </p:tav>
                                      </p:tavLst>
                                    </p:anim>
                                    <p:set>
                                      <p:cBhvr>
                                        <p:cTn id="134" dur="1" fill="hold">
                                          <p:stCondLst>
                                            <p:cond delay="499"/>
                                          </p:stCondLst>
                                        </p:cTn>
                                        <p:tgtEl>
                                          <p:spTgt spid="52"/>
                                        </p:tgtEl>
                                        <p:attrNameLst>
                                          <p:attrName>style.visibility</p:attrName>
                                        </p:attrNameLst>
                                      </p:cBhvr>
                                      <p:to>
                                        <p:strVal val="hidden"/>
                                      </p:to>
                                    </p:set>
                                  </p:childTnLst>
                                </p:cTn>
                              </p:par>
                              <p:par>
                                <p:cTn id="135" presetID="2" presetClass="exit" presetSubtype="4" fill="hold" grpId="2" nodeType="withEffect">
                                  <p:stCondLst>
                                    <p:cond delay="0"/>
                                  </p:stCondLst>
                                  <p:childTnLst>
                                    <p:anim calcmode="lin" valueType="num">
                                      <p:cBhvr additive="base">
                                        <p:cTn id="136" dur="500"/>
                                        <p:tgtEl>
                                          <p:spTgt spid="53"/>
                                        </p:tgtEl>
                                        <p:attrNameLst>
                                          <p:attrName>ppt_x</p:attrName>
                                        </p:attrNameLst>
                                      </p:cBhvr>
                                      <p:tavLst>
                                        <p:tav tm="0">
                                          <p:val>
                                            <p:strVal val="ppt_x"/>
                                          </p:val>
                                        </p:tav>
                                        <p:tav tm="100000">
                                          <p:val>
                                            <p:strVal val="ppt_x"/>
                                          </p:val>
                                        </p:tav>
                                      </p:tavLst>
                                    </p:anim>
                                    <p:anim calcmode="lin" valueType="num">
                                      <p:cBhvr additive="base">
                                        <p:cTn id="137" dur="500"/>
                                        <p:tgtEl>
                                          <p:spTgt spid="53"/>
                                        </p:tgtEl>
                                        <p:attrNameLst>
                                          <p:attrName>ppt_y</p:attrName>
                                        </p:attrNameLst>
                                      </p:cBhvr>
                                      <p:tavLst>
                                        <p:tav tm="0">
                                          <p:val>
                                            <p:strVal val="ppt_y"/>
                                          </p:val>
                                        </p:tav>
                                        <p:tav tm="100000">
                                          <p:val>
                                            <p:strVal val="1+ppt_h/2"/>
                                          </p:val>
                                        </p:tav>
                                      </p:tavLst>
                                    </p:anim>
                                    <p:set>
                                      <p:cBhvr>
                                        <p:cTn id="138" dur="1" fill="hold">
                                          <p:stCondLst>
                                            <p:cond delay="499"/>
                                          </p:stCondLst>
                                        </p:cTn>
                                        <p:tgtEl>
                                          <p:spTgt spid="53"/>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54"/>
                                        </p:tgtEl>
                                        <p:attrNameLst>
                                          <p:attrName>ppt_x</p:attrName>
                                        </p:attrNameLst>
                                      </p:cBhvr>
                                      <p:tavLst>
                                        <p:tav tm="0">
                                          <p:val>
                                            <p:strVal val="ppt_x"/>
                                          </p:val>
                                        </p:tav>
                                        <p:tav tm="100000">
                                          <p:val>
                                            <p:strVal val="ppt_x"/>
                                          </p:val>
                                        </p:tav>
                                      </p:tavLst>
                                    </p:anim>
                                    <p:anim calcmode="lin" valueType="num">
                                      <p:cBhvr additive="base">
                                        <p:cTn id="141" dur="500"/>
                                        <p:tgtEl>
                                          <p:spTgt spid="54"/>
                                        </p:tgtEl>
                                        <p:attrNameLst>
                                          <p:attrName>ppt_y</p:attrName>
                                        </p:attrNameLst>
                                      </p:cBhvr>
                                      <p:tavLst>
                                        <p:tav tm="0">
                                          <p:val>
                                            <p:strVal val="ppt_y"/>
                                          </p:val>
                                        </p:tav>
                                        <p:tav tm="100000">
                                          <p:val>
                                            <p:strVal val="1+ppt_h/2"/>
                                          </p:val>
                                        </p:tav>
                                      </p:tavLst>
                                    </p:anim>
                                    <p:set>
                                      <p:cBhvr>
                                        <p:cTn id="142" dur="1" fill="hold">
                                          <p:stCondLst>
                                            <p:cond delay="499"/>
                                          </p:stCondLst>
                                        </p:cTn>
                                        <p:tgtEl>
                                          <p:spTgt spid="54"/>
                                        </p:tgtEl>
                                        <p:attrNameLst>
                                          <p:attrName>style.visibility</p:attrName>
                                        </p:attrNameLst>
                                      </p:cBhvr>
                                      <p:to>
                                        <p:strVal val="hidden"/>
                                      </p:to>
                                    </p:set>
                                  </p:childTnLst>
                                </p:cTn>
                              </p:par>
                              <p:par>
                                <p:cTn id="143" presetID="2" presetClass="exit" presetSubtype="1" fill="hold" grpId="2" nodeType="withEffect">
                                  <p:stCondLst>
                                    <p:cond delay="0"/>
                                  </p:stCondLst>
                                  <p:childTnLst>
                                    <p:anim calcmode="lin" valueType="num">
                                      <p:cBhvr additive="base">
                                        <p:cTn id="144" dur="500"/>
                                        <p:tgtEl>
                                          <p:spTgt spid="49"/>
                                        </p:tgtEl>
                                        <p:attrNameLst>
                                          <p:attrName>ppt_x</p:attrName>
                                        </p:attrNameLst>
                                      </p:cBhvr>
                                      <p:tavLst>
                                        <p:tav tm="0">
                                          <p:val>
                                            <p:strVal val="ppt_x"/>
                                          </p:val>
                                        </p:tav>
                                        <p:tav tm="100000">
                                          <p:val>
                                            <p:strVal val="ppt_x"/>
                                          </p:val>
                                        </p:tav>
                                      </p:tavLst>
                                    </p:anim>
                                    <p:anim calcmode="lin" valueType="num">
                                      <p:cBhvr additive="base">
                                        <p:cTn id="145" dur="500"/>
                                        <p:tgtEl>
                                          <p:spTgt spid="49"/>
                                        </p:tgtEl>
                                        <p:attrNameLst>
                                          <p:attrName>ppt_y</p:attrName>
                                        </p:attrNameLst>
                                      </p:cBhvr>
                                      <p:tavLst>
                                        <p:tav tm="0">
                                          <p:val>
                                            <p:strVal val="ppt_y"/>
                                          </p:val>
                                        </p:tav>
                                        <p:tav tm="100000">
                                          <p:val>
                                            <p:strVal val="0-ppt_h/2"/>
                                          </p:val>
                                        </p:tav>
                                      </p:tavLst>
                                    </p:anim>
                                    <p:set>
                                      <p:cBhvr>
                                        <p:cTn id="146" dur="1" fill="hold">
                                          <p:stCondLst>
                                            <p:cond delay="499"/>
                                          </p:stCondLst>
                                        </p:cTn>
                                        <p:tgtEl>
                                          <p:spTgt spid="49"/>
                                        </p:tgtEl>
                                        <p:attrNameLst>
                                          <p:attrName>style.visibility</p:attrName>
                                        </p:attrNameLst>
                                      </p:cBhvr>
                                      <p:to>
                                        <p:strVal val="hidden"/>
                                      </p:to>
                                    </p:set>
                                  </p:childTnLst>
                                </p:cTn>
                              </p:par>
                              <p:par>
                                <p:cTn id="147" presetID="2" presetClass="exit" presetSubtype="1" fill="hold" grpId="1" nodeType="withEffect">
                                  <p:stCondLst>
                                    <p:cond delay="0"/>
                                  </p:stCondLst>
                                  <p:childTnLst>
                                    <p:anim calcmode="lin" valueType="num">
                                      <p:cBhvr additive="base">
                                        <p:cTn id="148" dur="500"/>
                                        <p:tgtEl>
                                          <p:spTgt spid="51"/>
                                        </p:tgtEl>
                                        <p:attrNameLst>
                                          <p:attrName>ppt_x</p:attrName>
                                        </p:attrNameLst>
                                      </p:cBhvr>
                                      <p:tavLst>
                                        <p:tav tm="0">
                                          <p:val>
                                            <p:strVal val="ppt_x"/>
                                          </p:val>
                                        </p:tav>
                                        <p:tav tm="100000">
                                          <p:val>
                                            <p:strVal val="ppt_x"/>
                                          </p:val>
                                        </p:tav>
                                      </p:tavLst>
                                    </p:anim>
                                    <p:anim calcmode="lin" valueType="num">
                                      <p:cBhvr additive="base">
                                        <p:cTn id="149" dur="500"/>
                                        <p:tgtEl>
                                          <p:spTgt spid="51"/>
                                        </p:tgtEl>
                                        <p:attrNameLst>
                                          <p:attrName>ppt_y</p:attrName>
                                        </p:attrNameLst>
                                      </p:cBhvr>
                                      <p:tavLst>
                                        <p:tav tm="0">
                                          <p:val>
                                            <p:strVal val="ppt_y"/>
                                          </p:val>
                                        </p:tav>
                                        <p:tav tm="100000">
                                          <p:val>
                                            <p:strVal val="0-ppt_h/2"/>
                                          </p:val>
                                        </p:tav>
                                      </p:tavLst>
                                    </p:anim>
                                    <p:set>
                                      <p:cBhvr>
                                        <p:cTn id="150" dur="1" fill="hold">
                                          <p:stCondLst>
                                            <p:cond delay="499"/>
                                          </p:stCondLst>
                                        </p:cTn>
                                        <p:tgtEl>
                                          <p:spTgt spid="51"/>
                                        </p:tgtEl>
                                        <p:attrNameLst>
                                          <p:attrName>style.visibility</p:attrName>
                                        </p:attrNameLst>
                                      </p:cBhvr>
                                      <p:to>
                                        <p:strVal val="hidden"/>
                                      </p:to>
                                    </p:set>
                                  </p:childTnLst>
                                </p:cTn>
                              </p:par>
                              <p:par>
                                <p:cTn id="151" presetID="2" presetClass="exit" presetSubtype="1" fill="hold" grpId="2" nodeType="withEffect">
                                  <p:stCondLst>
                                    <p:cond delay="0"/>
                                  </p:stCondLst>
                                  <p:childTnLst>
                                    <p:anim calcmode="lin" valueType="num">
                                      <p:cBhvr additive="base">
                                        <p:cTn id="152" dur="500"/>
                                        <p:tgtEl>
                                          <p:spTgt spid="55"/>
                                        </p:tgtEl>
                                        <p:attrNameLst>
                                          <p:attrName>ppt_x</p:attrName>
                                        </p:attrNameLst>
                                      </p:cBhvr>
                                      <p:tavLst>
                                        <p:tav tm="0">
                                          <p:val>
                                            <p:strVal val="ppt_x"/>
                                          </p:val>
                                        </p:tav>
                                        <p:tav tm="100000">
                                          <p:val>
                                            <p:strVal val="ppt_x"/>
                                          </p:val>
                                        </p:tav>
                                      </p:tavLst>
                                    </p:anim>
                                    <p:anim calcmode="lin" valueType="num">
                                      <p:cBhvr additive="base">
                                        <p:cTn id="153" dur="500"/>
                                        <p:tgtEl>
                                          <p:spTgt spid="55"/>
                                        </p:tgtEl>
                                        <p:attrNameLst>
                                          <p:attrName>ppt_y</p:attrName>
                                        </p:attrNameLst>
                                      </p:cBhvr>
                                      <p:tavLst>
                                        <p:tav tm="0">
                                          <p:val>
                                            <p:strVal val="ppt_y"/>
                                          </p:val>
                                        </p:tav>
                                        <p:tav tm="100000">
                                          <p:val>
                                            <p:strVal val="0-ppt_h/2"/>
                                          </p:val>
                                        </p:tav>
                                      </p:tavLst>
                                    </p:anim>
                                    <p:set>
                                      <p:cBhvr>
                                        <p:cTn id="154" dur="1" fill="hold">
                                          <p:stCondLst>
                                            <p:cond delay="499"/>
                                          </p:stCondLst>
                                        </p:cTn>
                                        <p:tgtEl>
                                          <p:spTgt spid="55"/>
                                        </p:tgtEl>
                                        <p:attrNameLst>
                                          <p:attrName>style.visibility</p:attrName>
                                        </p:attrNameLst>
                                      </p:cBhvr>
                                      <p:to>
                                        <p:strVal val="hidden"/>
                                      </p:to>
                                    </p:set>
                                  </p:childTnLst>
                                </p:cTn>
                              </p:par>
                              <p:par>
                                <p:cTn id="155" presetID="2" presetClass="exit" presetSubtype="1" fill="hold" grpId="1" nodeType="withEffect">
                                  <p:stCondLst>
                                    <p:cond delay="0"/>
                                  </p:stCondLst>
                                  <p:childTnLst>
                                    <p:anim calcmode="lin" valueType="num">
                                      <p:cBhvr additive="base">
                                        <p:cTn id="156" dur="500"/>
                                        <p:tgtEl>
                                          <p:spTgt spid="56"/>
                                        </p:tgtEl>
                                        <p:attrNameLst>
                                          <p:attrName>ppt_x</p:attrName>
                                        </p:attrNameLst>
                                      </p:cBhvr>
                                      <p:tavLst>
                                        <p:tav tm="0">
                                          <p:val>
                                            <p:strVal val="ppt_x"/>
                                          </p:val>
                                        </p:tav>
                                        <p:tav tm="100000">
                                          <p:val>
                                            <p:strVal val="ppt_x"/>
                                          </p:val>
                                        </p:tav>
                                      </p:tavLst>
                                    </p:anim>
                                    <p:anim calcmode="lin" valueType="num">
                                      <p:cBhvr additive="base">
                                        <p:cTn id="157" dur="500"/>
                                        <p:tgtEl>
                                          <p:spTgt spid="56"/>
                                        </p:tgtEl>
                                        <p:attrNameLst>
                                          <p:attrName>ppt_y</p:attrName>
                                        </p:attrNameLst>
                                      </p:cBhvr>
                                      <p:tavLst>
                                        <p:tav tm="0">
                                          <p:val>
                                            <p:strVal val="ppt_y"/>
                                          </p:val>
                                        </p:tav>
                                        <p:tav tm="100000">
                                          <p:val>
                                            <p:strVal val="0-ppt_h/2"/>
                                          </p:val>
                                        </p:tav>
                                      </p:tavLst>
                                    </p:anim>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animBg="1"/>
      <p:bldP spid="27" grpId="1" animBg="1"/>
      <p:bldP spid="49" grpId="0" animBg="1"/>
      <p:bldP spid="49" grpId="1" animBg="1"/>
      <p:bldP spid="49" grpId="2" animBg="1"/>
      <p:bldP spid="50" grpId="0" animBg="1"/>
      <p:bldP spid="50" grpId="1" animBg="1"/>
      <p:bldP spid="50" grpId="2" animBg="1"/>
      <p:bldP spid="51" grpId="0"/>
      <p:bldP spid="51" grpId="1"/>
      <p:bldP spid="52" grpId="0"/>
      <p:bldP spid="52" grpId="1"/>
      <p:bldP spid="53" grpId="0" animBg="1"/>
      <p:bldP spid="53" grpId="1" animBg="1"/>
      <p:bldP spid="53" grpId="2" animBg="1"/>
      <p:bldP spid="54" grpId="0"/>
      <p:bldP spid="54" grpId="1"/>
      <p:bldP spid="55" grpId="0" animBg="1"/>
      <p:bldP spid="55" grpId="1" animBg="1"/>
      <p:bldP spid="55" grpId="2" animBg="1"/>
      <p:bldP spid="56" grpId="0"/>
      <p:bldP spid="5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21" name="组合 20"/>
          <p:cNvGrpSpPr/>
          <p:nvPr/>
        </p:nvGrpSpPr>
        <p:grpSpPr>
          <a:xfrm>
            <a:off x="1060224" y="2835422"/>
            <a:ext cx="1711577" cy="1712209"/>
            <a:chOff x="855271" y="2835421"/>
            <a:chExt cx="1711577" cy="1712209"/>
          </a:xfrm>
        </p:grpSpPr>
        <p:grpSp>
          <p:nvGrpSpPr>
            <p:cNvPr id="22" name="组合 21"/>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24" name="泪滴形 23"/>
              <p:cNvSpPr/>
              <p:nvPr/>
            </p:nvSpPr>
            <p:spPr>
              <a:xfrm>
                <a:off x="1187624" y="4077072"/>
                <a:ext cx="1728192" cy="1728192"/>
              </a:xfrm>
              <a:prstGeom prst="teardrop">
                <a:avLst/>
              </a:prstGeom>
              <a:solidFill>
                <a:srgbClr val="08A810"/>
              </a:solidFill>
              <a:ln w="25400" cap="flat" cmpd="sng" algn="ctr">
                <a:noFill/>
                <a:prstDash val="solid"/>
              </a:ln>
              <a:effectLst/>
            </p:spPr>
            <p:txBody>
              <a:bodyPr anchor="ctr"/>
              <a:lstStyle/>
              <a:p>
                <a:pPr algn="ctr">
                  <a:defRPr/>
                </a:pPr>
                <a:endParaRPr lang="zh-CN" altLang="en-US" kern="0">
                  <a:solidFill>
                    <a:srgbClr val="FF0000"/>
                  </a:solidFill>
                  <a:latin typeface="+mj-ea"/>
                  <a:ea typeface="+mj-ea"/>
                </a:endParaRPr>
              </a:p>
            </p:txBody>
          </p:sp>
          <p:sp>
            <p:nvSpPr>
              <p:cNvPr id="25"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23" name="矩形​​ 45"/>
            <p:cNvSpPr>
              <a:spLocks noChangeArrowheads="1"/>
            </p:cNvSpPr>
            <p:nvPr/>
          </p:nvSpPr>
          <p:spPr bwMode="auto">
            <a:xfrm>
              <a:off x="1185637" y="3483792"/>
              <a:ext cx="869592"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dirty="0">
                  <a:solidFill>
                    <a:sysClr val="windowText" lastClr="000000"/>
                  </a:solidFill>
                  <a:latin typeface="+mj-ea"/>
                  <a:ea typeface="+mj-ea"/>
                  <a:cs typeface="Arial Unicode MS" pitchFamily="34" charset="-122"/>
                </a:rPr>
                <a:t>点击录</a:t>
              </a:r>
              <a:endParaRPr lang="en-US" altLang="zh-CN" sz="1700" kern="0" dirty="0">
                <a:solidFill>
                  <a:sysClr val="windowText" lastClr="000000"/>
                </a:solidFill>
                <a:latin typeface="+mj-ea"/>
                <a:ea typeface="+mj-ea"/>
                <a:cs typeface="Arial Unicode MS" pitchFamily="34" charset="-122"/>
              </a:endParaRPr>
            </a:p>
            <a:p>
              <a:pPr algn="ctr">
                <a:defRPr/>
              </a:pPr>
              <a:r>
                <a:rPr lang="zh-CN" altLang="en-US" sz="1700" kern="0" dirty="0">
                  <a:solidFill>
                    <a:sysClr val="windowText" lastClr="000000"/>
                  </a:solidFill>
                  <a:latin typeface="+mj-ea"/>
                  <a:ea typeface="+mj-ea"/>
                  <a:cs typeface="Arial Unicode MS" pitchFamily="34" charset="-122"/>
                </a:rPr>
                <a:t>入内容</a:t>
              </a:r>
            </a:p>
          </p:txBody>
        </p:sp>
      </p:grpSp>
      <p:grpSp>
        <p:nvGrpSpPr>
          <p:cNvPr id="26" name="组合 25"/>
          <p:cNvGrpSpPr/>
          <p:nvPr/>
        </p:nvGrpSpPr>
        <p:grpSpPr>
          <a:xfrm>
            <a:off x="2843808" y="2835420"/>
            <a:ext cx="1953851" cy="1954573"/>
            <a:chOff x="2672545" y="2835420"/>
            <a:chExt cx="1953852" cy="1954573"/>
          </a:xfrm>
        </p:grpSpPr>
        <p:grpSp>
          <p:nvGrpSpPr>
            <p:cNvPr id="27"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29" name="泪滴形 28"/>
              <p:cNvSpPr/>
              <p:nvPr/>
            </p:nvSpPr>
            <p:spPr>
              <a:xfrm>
                <a:off x="1187624" y="4077072"/>
                <a:ext cx="1728192" cy="1728192"/>
              </a:xfrm>
              <a:prstGeom prst="teardrop">
                <a:avLst/>
              </a:prstGeom>
              <a:solidFill>
                <a:srgbClr val="067C0C"/>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32"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28" name="矩形​​ 46"/>
            <p:cNvSpPr>
              <a:spLocks noChangeArrowheads="1"/>
            </p:cNvSpPr>
            <p:nvPr/>
          </p:nvSpPr>
          <p:spPr bwMode="auto">
            <a:xfrm>
              <a:off x="3363912" y="3684002"/>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itchFamily="34" charset="-122"/>
                </a:rPr>
                <a:t>点击录</a:t>
              </a:r>
              <a:endParaRPr lang="en-US" altLang="zh-CN" sz="1700" kern="0">
                <a:solidFill>
                  <a:sysClr val="windowText" lastClr="000000"/>
                </a:solidFill>
                <a:latin typeface="+mj-ea"/>
                <a:ea typeface="+mj-ea"/>
                <a:cs typeface="Arial Unicode MS" pitchFamily="34" charset="-122"/>
              </a:endParaRPr>
            </a:p>
            <a:p>
              <a:pPr algn="ctr">
                <a:defRPr/>
              </a:pPr>
              <a:r>
                <a:rPr lang="zh-CN" altLang="en-US" sz="1700" kern="0">
                  <a:solidFill>
                    <a:sysClr val="windowText" lastClr="000000"/>
                  </a:solidFill>
                  <a:latin typeface="+mj-ea"/>
                  <a:ea typeface="+mj-ea"/>
                  <a:cs typeface="Arial Unicode MS" pitchFamily="34" charset="-122"/>
                </a:rPr>
                <a:t>入内容</a:t>
              </a:r>
            </a:p>
          </p:txBody>
        </p:sp>
      </p:grpSp>
      <p:grpSp>
        <p:nvGrpSpPr>
          <p:cNvPr id="46" name="组合 45"/>
          <p:cNvGrpSpPr/>
          <p:nvPr/>
        </p:nvGrpSpPr>
        <p:grpSpPr>
          <a:xfrm>
            <a:off x="1225503" y="1242749"/>
            <a:ext cx="1529694" cy="1529693"/>
            <a:chOff x="1009480" y="1242748"/>
            <a:chExt cx="1529694" cy="1529693"/>
          </a:xfrm>
        </p:grpSpPr>
        <p:sp>
          <p:nvSpPr>
            <p:cNvPr id="47" name="泪滴形 46"/>
            <p:cNvSpPr/>
            <p:nvPr/>
          </p:nvSpPr>
          <p:spPr bwMode="auto">
            <a:xfrm rot="10800000" flipH="1">
              <a:off x="1009480" y="1242748"/>
              <a:ext cx="1529694" cy="1529693"/>
            </a:xfrm>
            <a:prstGeom prst="teardrop">
              <a:avLst/>
            </a:prstGeom>
            <a:solidFill>
              <a:srgbClr val="08A81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48"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mj-ea"/>
                <a:ea typeface="+mj-ea"/>
              </a:endParaRPr>
            </a:p>
          </p:txBody>
        </p:sp>
        <p:sp>
          <p:nvSpPr>
            <p:cNvPr id="49"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400" kern="0" dirty="0">
                  <a:solidFill>
                    <a:sysClr val="windowText" lastClr="000000"/>
                  </a:solidFill>
                  <a:latin typeface="+mj-ea"/>
                  <a:ea typeface="+mj-ea"/>
                  <a:cs typeface="Arial Unicode MS" pitchFamily="34" charset="-122"/>
                </a:rPr>
                <a:t>点击录</a:t>
              </a:r>
              <a:endParaRPr lang="en-US" altLang="zh-CN" sz="1400" kern="0" dirty="0">
                <a:solidFill>
                  <a:sysClr val="windowText" lastClr="000000"/>
                </a:solidFill>
                <a:latin typeface="+mj-ea"/>
                <a:ea typeface="+mj-ea"/>
                <a:cs typeface="Arial Unicode MS" pitchFamily="34" charset="-122"/>
              </a:endParaRPr>
            </a:p>
            <a:p>
              <a:pPr algn="ctr">
                <a:defRPr/>
              </a:pPr>
              <a:r>
                <a:rPr lang="zh-CN" altLang="en-US" sz="1400" kern="0" dirty="0">
                  <a:solidFill>
                    <a:sysClr val="windowText" lastClr="000000"/>
                  </a:solidFill>
                  <a:latin typeface="+mj-ea"/>
                  <a:ea typeface="+mj-ea"/>
                  <a:cs typeface="Arial Unicode MS" pitchFamily="34" charset="-122"/>
                </a:rPr>
                <a:t>入内容</a:t>
              </a:r>
            </a:p>
          </p:txBody>
        </p:sp>
      </p:grpSp>
      <p:grpSp>
        <p:nvGrpSpPr>
          <p:cNvPr id="50" name="组合 49"/>
          <p:cNvGrpSpPr/>
          <p:nvPr/>
        </p:nvGrpSpPr>
        <p:grpSpPr>
          <a:xfrm>
            <a:off x="2843808" y="987575"/>
            <a:ext cx="1772592" cy="1773246"/>
            <a:chOff x="2662969" y="965760"/>
            <a:chExt cx="1772592" cy="1773246"/>
          </a:xfrm>
        </p:grpSpPr>
        <p:grpSp>
          <p:nvGrpSpPr>
            <p:cNvPr id="51" name="组合 11"/>
            <p:cNvGrpSpPr/>
            <p:nvPr/>
          </p:nvGrpSpPr>
          <p:grpSpPr bwMode="auto">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53" name="泪滴形 52"/>
              <p:cNvSpPr/>
              <p:nvPr/>
            </p:nvSpPr>
            <p:spPr>
              <a:xfrm>
                <a:off x="1187624" y="4077072"/>
                <a:ext cx="1728192" cy="1728192"/>
              </a:xfrm>
              <a:prstGeom prst="teardrop">
                <a:avLst/>
              </a:prstGeom>
              <a:solidFill>
                <a:srgbClr val="067C0C"/>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54"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52" name="矩形​​ 44"/>
            <p:cNvSpPr>
              <a:spLocks noChangeArrowheads="1"/>
            </p:cNvSpPr>
            <p:nvPr/>
          </p:nvSpPr>
          <p:spPr bwMode="auto">
            <a:xfrm>
              <a:off x="3265629" y="1374429"/>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itchFamily="34" charset="-122"/>
                </a:rPr>
                <a:t>点击录</a:t>
              </a:r>
              <a:endParaRPr lang="en-US" altLang="zh-CN" sz="1700" kern="0">
                <a:solidFill>
                  <a:sysClr val="windowText" lastClr="000000"/>
                </a:solidFill>
                <a:latin typeface="+mj-ea"/>
                <a:ea typeface="+mj-ea"/>
                <a:cs typeface="Arial Unicode MS" pitchFamily="34" charset="-122"/>
              </a:endParaRPr>
            </a:p>
            <a:p>
              <a:pPr algn="ctr">
                <a:defRPr/>
              </a:pPr>
              <a:r>
                <a:rPr lang="zh-CN" altLang="en-US" sz="1700" kern="0">
                  <a:solidFill>
                    <a:sysClr val="windowText" lastClr="000000"/>
                  </a:solidFill>
                  <a:latin typeface="+mj-ea"/>
                  <a:ea typeface="+mj-ea"/>
                  <a:cs typeface="Arial Unicode MS" pitchFamily="34" charset="-122"/>
                </a:rPr>
                <a:t>入内容</a:t>
              </a:r>
            </a:p>
          </p:txBody>
        </p:sp>
      </p:grpSp>
      <p:grpSp>
        <p:nvGrpSpPr>
          <p:cNvPr id="55" name="组合 54"/>
          <p:cNvGrpSpPr/>
          <p:nvPr/>
        </p:nvGrpSpPr>
        <p:grpSpPr>
          <a:xfrm>
            <a:off x="5406699" y="1261185"/>
            <a:ext cx="374462" cy="374462"/>
            <a:chOff x="1009480" y="1242748"/>
            <a:chExt cx="1529694" cy="1529693"/>
          </a:xfrm>
        </p:grpSpPr>
        <p:sp>
          <p:nvSpPr>
            <p:cNvPr id="56" name="泪滴形 55"/>
            <p:cNvSpPr/>
            <p:nvPr/>
          </p:nvSpPr>
          <p:spPr bwMode="auto">
            <a:xfrm rot="10800000" flipH="1">
              <a:off x="1009480" y="1242748"/>
              <a:ext cx="1529694" cy="1529693"/>
            </a:xfrm>
            <a:prstGeom prst="teardrop">
              <a:avLst/>
            </a:prstGeom>
            <a:solidFill>
              <a:srgbClr val="08A81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57"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mj-ea"/>
                <a:ea typeface="+mj-ea"/>
              </a:endParaRPr>
            </a:p>
          </p:txBody>
        </p:sp>
      </p:grpSp>
      <p:sp>
        <p:nvSpPr>
          <p:cNvPr id="58" name="Text Box 40"/>
          <p:cNvSpPr txBox="1">
            <a:spLocks noChangeArrowheads="1"/>
          </p:cNvSpPr>
          <p:nvPr/>
        </p:nvSpPr>
        <p:spPr bwMode="gray">
          <a:xfrm>
            <a:off x="5853169" y="1526588"/>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Rectangle 11"/>
          <p:cNvSpPr>
            <a:spLocks noChangeArrowheads="1"/>
          </p:cNvSpPr>
          <p:nvPr/>
        </p:nvSpPr>
        <p:spPr bwMode="gray">
          <a:xfrm>
            <a:off x="5945126" y="1224136"/>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grpSp>
        <p:nvGrpSpPr>
          <p:cNvPr id="60" name="组合 11"/>
          <p:cNvGrpSpPr/>
          <p:nvPr/>
        </p:nvGrpSpPr>
        <p:grpSpPr bwMode="auto">
          <a:xfrm rot="16200000" flipH="1">
            <a:off x="5399418" y="2190009"/>
            <a:ext cx="381812" cy="381672"/>
            <a:chOff x="1187622" y="4077075"/>
            <a:chExt cx="1728192" cy="1728193"/>
          </a:xfrm>
          <a:effectLst>
            <a:outerShdw blurRad="50800" dist="38100" dir="2700000" algn="tl" rotWithShape="0">
              <a:prstClr val="black">
                <a:alpha val="40000"/>
              </a:prstClr>
            </a:outerShdw>
          </a:effectLst>
        </p:grpSpPr>
        <p:sp>
          <p:nvSpPr>
            <p:cNvPr id="61" name="泪滴形 60"/>
            <p:cNvSpPr/>
            <p:nvPr/>
          </p:nvSpPr>
          <p:spPr>
            <a:xfrm>
              <a:off x="1187622" y="4077075"/>
              <a:ext cx="1728192" cy="1728193"/>
            </a:xfrm>
            <a:prstGeom prst="teardrop">
              <a:avLst/>
            </a:prstGeom>
            <a:solidFill>
              <a:srgbClr val="067C0C"/>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2"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a:defRPr/>
              </a:pPr>
              <a:endParaRPr lang="zh-CN" altLang="en-US" kern="0">
                <a:solidFill>
                  <a:sysClr val="window" lastClr="FFFFFF"/>
                </a:solidFill>
                <a:latin typeface="+mj-ea"/>
                <a:ea typeface="+mj-ea"/>
              </a:endParaRPr>
            </a:p>
          </p:txBody>
        </p:sp>
      </p:grpSp>
      <p:sp>
        <p:nvSpPr>
          <p:cNvPr id="63" name="Text Box 40"/>
          <p:cNvSpPr txBox="1">
            <a:spLocks noChangeArrowheads="1"/>
          </p:cNvSpPr>
          <p:nvPr/>
        </p:nvSpPr>
        <p:spPr bwMode="gray">
          <a:xfrm>
            <a:off x="5853169" y="2462693"/>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Rectangle 11"/>
          <p:cNvSpPr>
            <a:spLocks noChangeArrowheads="1"/>
          </p:cNvSpPr>
          <p:nvPr/>
        </p:nvSpPr>
        <p:spPr bwMode="gray">
          <a:xfrm>
            <a:off x="5945126" y="2160239"/>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65" name="Text Box 40"/>
          <p:cNvSpPr txBox="1">
            <a:spLocks noChangeArrowheads="1"/>
          </p:cNvSpPr>
          <p:nvPr/>
        </p:nvSpPr>
        <p:spPr bwMode="gray">
          <a:xfrm>
            <a:off x="5853169" y="3306253"/>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Rectangle 11"/>
          <p:cNvSpPr>
            <a:spLocks noChangeArrowheads="1"/>
          </p:cNvSpPr>
          <p:nvPr/>
        </p:nvSpPr>
        <p:spPr bwMode="gray">
          <a:xfrm>
            <a:off x="5945126" y="3003800"/>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67" name="Text Box 40"/>
          <p:cNvSpPr txBox="1">
            <a:spLocks noChangeArrowheads="1"/>
          </p:cNvSpPr>
          <p:nvPr/>
        </p:nvSpPr>
        <p:spPr bwMode="gray">
          <a:xfrm>
            <a:off x="5853169" y="4118876"/>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Rectangle 11"/>
          <p:cNvSpPr>
            <a:spLocks noChangeArrowheads="1"/>
          </p:cNvSpPr>
          <p:nvPr/>
        </p:nvSpPr>
        <p:spPr bwMode="gray">
          <a:xfrm>
            <a:off x="5945126" y="3869160"/>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grpSp>
        <p:nvGrpSpPr>
          <p:cNvPr id="69" name="组合 4"/>
          <p:cNvGrpSpPr/>
          <p:nvPr/>
        </p:nvGrpSpPr>
        <p:grpSpPr bwMode="auto">
          <a:xfrm>
            <a:off x="5383232" y="3037773"/>
            <a:ext cx="397928" cy="398074"/>
            <a:chOff x="1187624" y="4077072"/>
            <a:chExt cx="1728192" cy="1728192"/>
          </a:xfrm>
          <a:effectLst>
            <a:outerShdw blurRad="50800" dist="38100" dir="2700000" algn="tl" rotWithShape="0">
              <a:prstClr val="black">
                <a:alpha val="40000"/>
              </a:prstClr>
            </a:outerShdw>
          </a:effectLst>
        </p:grpSpPr>
        <p:sp>
          <p:nvSpPr>
            <p:cNvPr id="70" name="泪滴形 69"/>
            <p:cNvSpPr/>
            <p:nvPr/>
          </p:nvSpPr>
          <p:spPr>
            <a:xfrm>
              <a:off x="1187624" y="4077072"/>
              <a:ext cx="1728192" cy="1728192"/>
            </a:xfrm>
            <a:prstGeom prst="teardrop">
              <a:avLst/>
            </a:prstGeom>
            <a:solidFill>
              <a:srgbClr val="08A81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71"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grpSp>
        <p:nvGrpSpPr>
          <p:cNvPr id="72" name="组合 5"/>
          <p:cNvGrpSpPr/>
          <p:nvPr/>
        </p:nvGrpSpPr>
        <p:grpSpPr bwMode="auto">
          <a:xfrm flipH="1">
            <a:off x="5378818" y="3867895"/>
            <a:ext cx="402343" cy="402491"/>
            <a:chOff x="1187624" y="4077072"/>
            <a:chExt cx="1728192" cy="1728192"/>
          </a:xfrm>
          <a:effectLst>
            <a:outerShdw blurRad="50800" dist="38100" dir="2700000" algn="tl" rotWithShape="0">
              <a:prstClr val="black">
                <a:alpha val="40000"/>
              </a:prstClr>
            </a:outerShdw>
          </a:effectLst>
        </p:grpSpPr>
        <p:sp>
          <p:nvSpPr>
            <p:cNvPr id="73" name="泪滴形 72"/>
            <p:cNvSpPr/>
            <p:nvPr/>
          </p:nvSpPr>
          <p:spPr>
            <a:xfrm>
              <a:off x="1187624" y="4077072"/>
              <a:ext cx="1728192" cy="1728192"/>
            </a:xfrm>
            <a:prstGeom prst="teardrop">
              <a:avLst/>
            </a:prstGeom>
            <a:solidFill>
              <a:srgbClr val="067C0C"/>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74"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1000"/>
                                        <p:tgtEl>
                                          <p:spTgt spid="31"/>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750" fill="hold"/>
                                        <p:tgtEl>
                                          <p:spTgt spid="46"/>
                                        </p:tgtEl>
                                        <p:attrNameLst>
                                          <p:attrName>ppt_x</p:attrName>
                                        </p:attrNameLst>
                                      </p:cBhvr>
                                      <p:tavLst>
                                        <p:tav tm="0">
                                          <p:val>
                                            <p:strVal val="0-#ppt_w/2"/>
                                          </p:val>
                                        </p:tav>
                                        <p:tav tm="100000">
                                          <p:val>
                                            <p:strVal val="#ppt_x"/>
                                          </p:val>
                                        </p:tav>
                                      </p:tavLst>
                                    </p:anim>
                                    <p:anim calcmode="lin" valueType="num">
                                      <p:cBhvr additive="base">
                                        <p:cTn id="12" dur="750" fill="hold"/>
                                        <p:tgtEl>
                                          <p:spTgt spid="46"/>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3"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750" fill="hold"/>
                                        <p:tgtEl>
                                          <p:spTgt spid="50"/>
                                        </p:tgtEl>
                                        <p:attrNameLst>
                                          <p:attrName>ppt_x</p:attrName>
                                        </p:attrNameLst>
                                      </p:cBhvr>
                                      <p:tavLst>
                                        <p:tav tm="0">
                                          <p:val>
                                            <p:strVal val="1+#ppt_w/2"/>
                                          </p:val>
                                        </p:tav>
                                        <p:tav tm="100000">
                                          <p:val>
                                            <p:strVal val="#ppt_x"/>
                                          </p:val>
                                        </p:tav>
                                      </p:tavLst>
                                    </p:anim>
                                    <p:anim calcmode="lin" valueType="num">
                                      <p:cBhvr additive="base">
                                        <p:cTn id="17" dur="750" fill="hold"/>
                                        <p:tgtEl>
                                          <p:spTgt spid="5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2"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750" fill="hold"/>
                                        <p:tgtEl>
                                          <p:spTgt spid="21"/>
                                        </p:tgtEl>
                                        <p:attrNameLst>
                                          <p:attrName>ppt_x</p:attrName>
                                        </p:attrNameLst>
                                      </p:cBhvr>
                                      <p:tavLst>
                                        <p:tav tm="0">
                                          <p:val>
                                            <p:strVal val="0-#ppt_w/2"/>
                                          </p:val>
                                        </p:tav>
                                        <p:tav tm="100000">
                                          <p:val>
                                            <p:strVal val="#ppt_x"/>
                                          </p:val>
                                        </p:tav>
                                      </p:tavLst>
                                    </p:anim>
                                    <p:anim calcmode="lin" valueType="num">
                                      <p:cBhvr additive="base">
                                        <p:cTn id="22" dur="75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6"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750" fill="hold"/>
                                        <p:tgtEl>
                                          <p:spTgt spid="26"/>
                                        </p:tgtEl>
                                        <p:attrNameLst>
                                          <p:attrName>ppt_x</p:attrName>
                                        </p:attrNameLst>
                                      </p:cBhvr>
                                      <p:tavLst>
                                        <p:tav tm="0">
                                          <p:val>
                                            <p:strVal val="1+#ppt_w/2"/>
                                          </p:val>
                                        </p:tav>
                                        <p:tav tm="100000">
                                          <p:val>
                                            <p:strVal val="#ppt_x"/>
                                          </p:val>
                                        </p:tav>
                                      </p:tavLst>
                                    </p:anim>
                                    <p:anim calcmode="lin" valueType="num">
                                      <p:cBhvr additive="base">
                                        <p:cTn id="27" dur="75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strVal val="#ppt_x"/>
                                          </p:val>
                                        </p:tav>
                                        <p:tav tm="100000">
                                          <p:val>
                                            <p:strVal val="#ppt_x"/>
                                          </p:val>
                                        </p:tav>
                                      </p:tavLst>
                                    </p:anim>
                                    <p:anim calcmode="lin" valueType="num">
                                      <p:cBhvr>
                                        <p:cTn id="33" dur="500" fill="hold"/>
                                        <p:tgtEl>
                                          <p:spTgt spid="55"/>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9"/>
                                        </p:tgtEl>
                                        <p:attrNameLst>
                                          <p:attrName>ppt_y</p:attrName>
                                        </p:attrNameLst>
                                      </p:cBhvr>
                                      <p:tavLst>
                                        <p:tav tm="0">
                                          <p:val>
                                            <p:strVal val="#ppt_y"/>
                                          </p:val>
                                        </p:tav>
                                        <p:tav tm="100000">
                                          <p:val>
                                            <p:strVal val="#ppt_y"/>
                                          </p:val>
                                        </p:tav>
                                      </p:tavLst>
                                    </p:anim>
                                    <p:anim calcmode="lin" valueType="num">
                                      <p:cBhvr>
                                        <p:cTn id="3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9"/>
                                        </p:tgtEl>
                                      </p:cBhvr>
                                    </p:animEffect>
                                  </p:childTnLst>
                                </p:cTn>
                              </p:par>
                            </p:childTnLst>
                          </p:cTn>
                        </p:par>
                        <p:par>
                          <p:cTn id="42" fill="hold">
                            <p:stCondLst>
                              <p:cond delay="5349"/>
                            </p:stCondLst>
                            <p:childTnLst>
                              <p:par>
                                <p:cTn id="43" presetID="42"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750"/>
                                        <p:tgtEl>
                                          <p:spTgt spid="58"/>
                                        </p:tgtEl>
                                      </p:cBhvr>
                                    </p:animEffect>
                                    <p:anim calcmode="lin" valueType="num">
                                      <p:cBhvr>
                                        <p:cTn id="46" dur="750" fill="hold"/>
                                        <p:tgtEl>
                                          <p:spTgt spid="58"/>
                                        </p:tgtEl>
                                        <p:attrNameLst>
                                          <p:attrName>ppt_x</p:attrName>
                                        </p:attrNameLst>
                                      </p:cBhvr>
                                      <p:tavLst>
                                        <p:tav tm="0">
                                          <p:val>
                                            <p:strVal val="#ppt_x"/>
                                          </p:val>
                                        </p:tav>
                                        <p:tav tm="100000">
                                          <p:val>
                                            <p:strVal val="#ppt_x"/>
                                          </p:val>
                                        </p:tav>
                                      </p:tavLst>
                                    </p:anim>
                                    <p:anim calcmode="lin" valueType="num">
                                      <p:cBhvr>
                                        <p:cTn id="47" dur="75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6349"/>
                            </p:stCondLst>
                            <p:childTnLst>
                              <p:par>
                                <p:cTn id="49" presetID="42"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750"/>
                                        <p:tgtEl>
                                          <p:spTgt spid="60"/>
                                        </p:tgtEl>
                                      </p:cBhvr>
                                    </p:animEffect>
                                    <p:anim calcmode="lin" valueType="num">
                                      <p:cBhvr>
                                        <p:cTn id="52" dur="750" fill="hold"/>
                                        <p:tgtEl>
                                          <p:spTgt spid="60"/>
                                        </p:tgtEl>
                                        <p:attrNameLst>
                                          <p:attrName>ppt_x</p:attrName>
                                        </p:attrNameLst>
                                      </p:cBhvr>
                                      <p:tavLst>
                                        <p:tav tm="0">
                                          <p:val>
                                            <p:strVal val="#ppt_x"/>
                                          </p:val>
                                        </p:tav>
                                        <p:tav tm="100000">
                                          <p:val>
                                            <p:strVal val="#ppt_x"/>
                                          </p:val>
                                        </p:tav>
                                      </p:tavLst>
                                    </p:anim>
                                    <p:anim calcmode="lin" valueType="num">
                                      <p:cBhvr>
                                        <p:cTn id="53" dur="75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7349"/>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64"/>
                                        </p:tgtEl>
                                        <p:attrNameLst>
                                          <p:attrName>ppt_y</p:attrName>
                                        </p:attrNameLst>
                                      </p:cBhvr>
                                      <p:tavLst>
                                        <p:tav tm="0">
                                          <p:val>
                                            <p:strVal val="#ppt_y"/>
                                          </p:val>
                                        </p:tav>
                                        <p:tav tm="100000">
                                          <p:val>
                                            <p:strVal val="#ppt_y"/>
                                          </p:val>
                                        </p:tav>
                                      </p:tavLst>
                                    </p:anim>
                                    <p:anim calcmode="lin" valueType="num">
                                      <p:cBhvr>
                                        <p:cTn id="5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64"/>
                                        </p:tgtEl>
                                      </p:cBhvr>
                                    </p:animEffect>
                                  </p:childTnLst>
                                </p:cTn>
                              </p:par>
                            </p:childTnLst>
                          </p:cTn>
                        </p:par>
                        <p:par>
                          <p:cTn id="62" fill="hold">
                            <p:stCondLst>
                              <p:cond delay="7699"/>
                            </p:stCondLst>
                            <p:childTnLst>
                              <p:par>
                                <p:cTn id="63" presetID="42" presetClass="entr" presetSubtype="0"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750"/>
                                        <p:tgtEl>
                                          <p:spTgt spid="63"/>
                                        </p:tgtEl>
                                      </p:cBhvr>
                                    </p:animEffect>
                                    <p:anim calcmode="lin" valueType="num">
                                      <p:cBhvr>
                                        <p:cTn id="66" dur="750" fill="hold"/>
                                        <p:tgtEl>
                                          <p:spTgt spid="63"/>
                                        </p:tgtEl>
                                        <p:attrNameLst>
                                          <p:attrName>ppt_x</p:attrName>
                                        </p:attrNameLst>
                                      </p:cBhvr>
                                      <p:tavLst>
                                        <p:tav tm="0">
                                          <p:val>
                                            <p:strVal val="#ppt_x"/>
                                          </p:val>
                                        </p:tav>
                                        <p:tav tm="100000">
                                          <p:val>
                                            <p:strVal val="#ppt_x"/>
                                          </p:val>
                                        </p:tav>
                                      </p:tavLst>
                                    </p:anim>
                                    <p:anim calcmode="lin" valueType="num">
                                      <p:cBhvr>
                                        <p:cTn id="67" dur="750" fill="hold"/>
                                        <p:tgtEl>
                                          <p:spTgt spid="63"/>
                                        </p:tgtEl>
                                        <p:attrNameLst>
                                          <p:attrName>ppt_y</p:attrName>
                                        </p:attrNameLst>
                                      </p:cBhvr>
                                      <p:tavLst>
                                        <p:tav tm="0">
                                          <p:val>
                                            <p:strVal val="#ppt_y+.1"/>
                                          </p:val>
                                        </p:tav>
                                        <p:tav tm="100000">
                                          <p:val>
                                            <p:strVal val="#ppt_y"/>
                                          </p:val>
                                        </p:tav>
                                      </p:tavLst>
                                    </p:anim>
                                  </p:childTnLst>
                                </p:cTn>
                              </p:par>
                            </p:childTnLst>
                          </p:cTn>
                        </p:par>
                        <p:par>
                          <p:cTn id="68" fill="hold">
                            <p:stCondLst>
                              <p:cond delay="8699"/>
                            </p:stCondLst>
                            <p:childTnLst>
                              <p:par>
                                <p:cTn id="69" presetID="42" presetClass="entr" presetSubtype="0"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750"/>
                                        <p:tgtEl>
                                          <p:spTgt spid="69"/>
                                        </p:tgtEl>
                                      </p:cBhvr>
                                    </p:animEffect>
                                    <p:anim calcmode="lin" valueType="num">
                                      <p:cBhvr>
                                        <p:cTn id="72" dur="750" fill="hold"/>
                                        <p:tgtEl>
                                          <p:spTgt spid="69"/>
                                        </p:tgtEl>
                                        <p:attrNameLst>
                                          <p:attrName>ppt_x</p:attrName>
                                        </p:attrNameLst>
                                      </p:cBhvr>
                                      <p:tavLst>
                                        <p:tav tm="0">
                                          <p:val>
                                            <p:strVal val="#ppt_x"/>
                                          </p:val>
                                        </p:tav>
                                        <p:tav tm="100000">
                                          <p:val>
                                            <p:strVal val="#ppt_x"/>
                                          </p:val>
                                        </p:tav>
                                      </p:tavLst>
                                    </p:anim>
                                    <p:anim calcmode="lin" valueType="num">
                                      <p:cBhvr>
                                        <p:cTn id="73" dur="750" fill="hold"/>
                                        <p:tgtEl>
                                          <p:spTgt spid="69"/>
                                        </p:tgtEl>
                                        <p:attrNameLst>
                                          <p:attrName>ppt_y</p:attrName>
                                        </p:attrNameLst>
                                      </p:cBhvr>
                                      <p:tavLst>
                                        <p:tav tm="0">
                                          <p:val>
                                            <p:strVal val="#ppt_y+.1"/>
                                          </p:val>
                                        </p:tav>
                                        <p:tav tm="100000">
                                          <p:val>
                                            <p:strVal val="#ppt_y"/>
                                          </p:val>
                                        </p:tav>
                                      </p:tavLst>
                                    </p:anim>
                                  </p:childTnLst>
                                </p:cTn>
                              </p:par>
                            </p:childTnLst>
                          </p:cTn>
                        </p:par>
                        <p:par>
                          <p:cTn id="74" fill="hold">
                            <p:stCondLst>
                              <p:cond delay="969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66"/>
                                        </p:tgtEl>
                                        <p:attrNameLst>
                                          <p:attrName>style.visibility</p:attrName>
                                        </p:attrNameLst>
                                      </p:cBhvr>
                                      <p:to>
                                        <p:strVal val="visible"/>
                                      </p:to>
                                    </p:set>
                                    <p:anim calcmode="lin" valueType="num">
                                      <p:cBhvr>
                                        <p:cTn id="7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66"/>
                                        </p:tgtEl>
                                        <p:attrNameLst>
                                          <p:attrName>ppt_y</p:attrName>
                                        </p:attrNameLst>
                                      </p:cBhvr>
                                      <p:tavLst>
                                        <p:tav tm="0">
                                          <p:val>
                                            <p:strVal val="#ppt_y"/>
                                          </p:val>
                                        </p:tav>
                                        <p:tav tm="100000">
                                          <p:val>
                                            <p:strVal val="#ppt_y"/>
                                          </p:val>
                                        </p:tav>
                                      </p:tavLst>
                                    </p:anim>
                                    <p:anim calcmode="lin" valueType="num">
                                      <p:cBhvr>
                                        <p:cTn id="7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66"/>
                                        </p:tgtEl>
                                      </p:cBhvr>
                                    </p:animEffect>
                                  </p:childTnLst>
                                </p:cTn>
                              </p:par>
                            </p:childTnLst>
                          </p:cTn>
                        </p:par>
                        <p:par>
                          <p:cTn id="82" fill="hold">
                            <p:stCondLst>
                              <p:cond delay="10049"/>
                            </p:stCondLst>
                            <p:childTnLst>
                              <p:par>
                                <p:cTn id="83" presetID="42" presetClass="entr" presetSubtype="0"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750"/>
                                        <p:tgtEl>
                                          <p:spTgt spid="65"/>
                                        </p:tgtEl>
                                      </p:cBhvr>
                                    </p:animEffect>
                                    <p:anim calcmode="lin" valueType="num">
                                      <p:cBhvr>
                                        <p:cTn id="86" dur="750" fill="hold"/>
                                        <p:tgtEl>
                                          <p:spTgt spid="65"/>
                                        </p:tgtEl>
                                        <p:attrNameLst>
                                          <p:attrName>ppt_x</p:attrName>
                                        </p:attrNameLst>
                                      </p:cBhvr>
                                      <p:tavLst>
                                        <p:tav tm="0">
                                          <p:val>
                                            <p:strVal val="#ppt_x"/>
                                          </p:val>
                                        </p:tav>
                                        <p:tav tm="100000">
                                          <p:val>
                                            <p:strVal val="#ppt_x"/>
                                          </p:val>
                                        </p:tav>
                                      </p:tavLst>
                                    </p:anim>
                                    <p:anim calcmode="lin" valueType="num">
                                      <p:cBhvr>
                                        <p:cTn id="87" dur="750" fill="hold"/>
                                        <p:tgtEl>
                                          <p:spTgt spid="65"/>
                                        </p:tgtEl>
                                        <p:attrNameLst>
                                          <p:attrName>ppt_y</p:attrName>
                                        </p:attrNameLst>
                                      </p:cBhvr>
                                      <p:tavLst>
                                        <p:tav tm="0">
                                          <p:val>
                                            <p:strVal val="#ppt_y+.1"/>
                                          </p:val>
                                        </p:tav>
                                        <p:tav tm="100000">
                                          <p:val>
                                            <p:strVal val="#ppt_y"/>
                                          </p:val>
                                        </p:tav>
                                      </p:tavLst>
                                    </p:anim>
                                  </p:childTnLst>
                                </p:cTn>
                              </p:par>
                            </p:childTnLst>
                          </p:cTn>
                        </p:par>
                        <p:par>
                          <p:cTn id="88" fill="hold">
                            <p:stCondLst>
                              <p:cond delay="11049"/>
                            </p:stCondLst>
                            <p:childTnLst>
                              <p:par>
                                <p:cTn id="89" presetID="42" presetClass="entr" presetSubtype="0" fill="hold"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750"/>
                                        <p:tgtEl>
                                          <p:spTgt spid="72"/>
                                        </p:tgtEl>
                                      </p:cBhvr>
                                    </p:animEffect>
                                    <p:anim calcmode="lin" valueType="num">
                                      <p:cBhvr>
                                        <p:cTn id="92" dur="750" fill="hold"/>
                                        <p:tgtEl>
                                          <p:spTgt spid="72"/>
                                        </p:tgtEl>
                                        <p:attrNameLst>
                                          <p:attrName>ppt_x</p:attrName>
                                        </p:attrNameLst>
                                      </p:cBhvr>
                                      <p:tavLst>
                                        <p:tav tm="0">
                                          <p:val>
                                            <p:strVal val="#ppt_x"/>
                                          </p:val>
                                        </p:tav>
                                        <p:tav tm="100000">
                                          <p:val>
                                            <p:strVal val="#ppt_x"/>
                                          </p:val>
                                        </p:tav>
                                      </p:tavLst>
                                    </p:anim>
                                    <p:anim calcmode="lin" valueType="num">
                                      <p:cBhvr>
                                        <p:cTn id="93" dur="750" fill="hold"/>
                                        <p:tgtEl>
                                          <p:spTgt spid="72"/>
                                        </p:tgtEl>
                                        <p:attrNameLst>
                                          <p:attrName>ppt_y</p:attrName>
                                        </p:attrNameLst>
                                      </p:cBhvr>
                                      <p:tavLst>
                                        <p:tav tm="0">
                                          <p:val>
                                            <p:strVal val="#ppt_y+.1"/>
                                          </p:val>
                                        </p:tav>
                                        <p:tav tm="100000">
                                          <p:val>
                                            <p:strVal val="#ppt_y"/>
                                          </p:val>
                                        </p:tav>
                                      </p:tavLst>
                                    </p:anim>
                                  </p:childTnLst>
                                </p:cTn>
                              </p:par>
                            </p:childTnLst>
                          </p:cTn>
                        </p:par>
                        <p:par>
                          <p:cTn id="94" fill="hold">
                            <p:stCondLst>
                              <p:cond delay="12049"/>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68"/>
                                        </p:tgtEl>
                                        <p:attrNameLst>
                                          <p:attrName>ppt_y</p:attrName>
                                        </p:attrNameLst>
                                      </p:cBhvr>
                                      <p:tavLst>
                                        <p:tav tm="0">
                                          <p:val>
                                            <p:strVal val="#ppt_y"/>
                                          </p:val>
                                        </p:tav>
                                        <p:tav tm="100000">
                                          <p:val>
                                            <p:strVal val="#ppt_y"/>
                                          </p:val>
                                        </p:tav>
                                      </p:tavLst>
                                    </p:anim>
                                    <p:anim calcmode="lin" valueType="num">
                                      <p:cBhvr>
                                        <p:cTn id="99"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68"/>
                                        </p:tgtEl>
                                      </p:cBhvr>
                                    </p:animEffect>
                                  </p:childTnLst>
                                </p:cTn>
                              </p:par>
                            </p:childTnLst>
                          </p:cTn>
                        </p:par>
                        <p:par>
                          <p:cTn id="102" fill="hold">
                            <p:stCondLst>
                              <p:cond delay="12399"/>
                            </p:stCondLst>
                            <p:childTnLst>
                              <p:par>
                                <p:cTn id="103" presetID="42" presetClass="entr" presetSubtype="0" fill="hold" grpId="0" nodeType="afterEffect">
                                  <p:stCondLst>
                                    <p:cond delay="0"/>
                                  </p:stCondLst>
                                  <p:childTnLst>
                                    <p:set>
                                      <p:cBhvr>
                                        <p:cTn id="104" dur="1" fill="hold">
                                          <p:stCondLst>
                                            <p:cond delay="0"/>
                                          </p:stCondLst>
                                        </p:cTn>
                                        <p:tgtEl>
                                          <p:spTgt spid="67"/>
                                        </p:tgtEl>
                                        <p:attrNameLst>
                                          <p:attrName>style.visibility</p:attrName>
                                        </p:attrNameLst>
                                      </p:cBhvr>
                                      <p:to>
                                        <p:strVal val="visible"/>
                                      </p:to>
                                    </p:set>
                                    <p:animEffect transition="in" filter="fade">
                                      <p:cBhvr>
                                        <p:cTn id="105" dur="750"/>
                                        <p:tgtEl>
                                          <p:spTgt spid="67"/>
                                        </p:tgtEl>
                                      </p:cBhvr>
                                    </p:animEffect>
                                    <p:anim calcmode="lin" valueType="num">
                                      <p:cBhvr>
                                        <p:cTn id="106" dur="750" fill="hold"/>
                                        <p:tgtEl>
                                          <p:spTgt spid="67"/>
                                        </p:tgtEl>
                                        <p:attrNameLst>
                                          <p:attrName>ppt_x</p:attrName>
                                        </p:attrNameLst>
                                      </p:cBhvr>
                                      <p:tavLst>
                                        <p:tav tm="0">
                                          <p:val>
                                            <p:strVal val="#ppt_x"/>
                                          </p:val>
                                        </p:tav>
                                        <p:tav tm="100000">
                                          <p:val>
                                            <p:strVal val="#ppt_x"/>
                                          </p:val>
                                        </p:tav>
                                      </p:tavLst>
                                    </p:anim>
                                    <p:anim calcmode="lin" valueType="num">
                                      <p:cBhvr>
                                        <p:cTn id="107" dur="7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8" grpId="0"/>
      <p:bldP spid="59" grpId="0"/>
      <p:bldP spid="63" grpId="0"/>
      <p:bldP spid="64" grpId="0"/>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0" name="Freeform 5"/>
          <p:cNvSpPr/>
          <p:nvPr/>
        </p:nvSpPr>
        <p:spPr bwMode="auto">
          <a:xfrm rot="5400000">
            <a:off x="415925"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p:spPr>
        <p:txBody>
          <a:bodyPr wrap="none" anchor="ctr"/>
          <a:lstStyle/>
          <a:p>
            <a:endParaRPr lang="zh-CN" altLang="en-US"/>
          </a:p>
        </p:txBody>
      </p:sp>
      <p:sp>
        <p:nvSpPr>
          <p:cNvPr id="22" name="Freeform 6"/>
          <p:cNvSpPr/>
          <p:nvPr/>
        </p:nvSpPr>
        <p:spPr bwMode="auto">
          <a:xfrm rot="5400000">
            <a:off x="3171825"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3" name="Freeform 7"/>
          <p:cNvSpPr/>
          <p:nvPr/>
        </p:nvSpPr>
        <p:spPr bwMode="auto">
          <a:xfrm rot="5400000">
            <a:off x="5926138" y="1698625"/>
            <a:ext cx="2878138" cy="2338387"/>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4" name="WordArt 8"/>
          <p:cNvSpPr>
            <a:spLocks noChangeArrowheads="1" noChangeShapeType="1" noTextEdit="1"/>
          </p:cNvSpPr>
          <p:nvPr/>
        </p:nvSpPr>
        <p:spPr bwMode="auto">
          <a:xfrm>
            <a:off x="1709738" y="1333500"/>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FF0000"/>
                </a:solidFill>
                <a:latin typeface="Arial" panose="020B0604020202020204"/>
                <a:cs typeface="Arial" panose="020B0604020202020204"/>
              </a:rPr>
              <a:t>1</a:t>
            </a:r>
            <a:endParaRPr lang="zh-CN" altLang="en-US" sz="3600" b="1" kern="10" dirty="0">
              <a:solidFill>
                <a:srgbClr val="FF0000"/>
              </a:solidFill>
              <a:latin typeface="Arial" panose="020B0604020202020204"/>
              <a:cs typeface="Arial" panose="020B0604020202020204"/>
            </a:endParaRPr>
          </a:p>
        </p:txBody>
      </p:sp>
      <p:sp>
        <p:nvSpPr>
          <p:cNvPr id="25" name="WordArt 9"/>
          <p:cNvSpPr>
            <a:spLocks noChangeArrowheads="1" noChangeShapeType="1" noTextEdit="1"/>
          </p:cNvSpPr>
          <p:nvPr/>
        </p:nvSpPr>
        <p:spPr bwMode="auto">
          <a:xfrm>
            <a:off x="4460875" y="1333500"/>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2</a:t>
            </a:r>
            <a:endParaRPr lang="zh-CN" altLang="en-US" sz="3600" b="1" kern="10">
              <a:solidFill>
                <a:srgbClr val="A6A6A6"/>
              </a:solidFill>
              <a:latin typeface="Arial" panose="020B0604020202020204"/>
              <a:cs typeface="Arial" panose="020B0604020202020204"/>
            </a:endParaRPr>
          </a:p>
        </p:txBody>
      </p:sp>
      <p:sp>
        <p:nvSpPr>
          <p:cNvPr id="26" name="WordArt 10"/>
          <p:cNvSpPr>
            <a:spLocks noChangeArrowheads="1" noChangeShapeType="1" noTextEdit="1"/>
          </p:cNvSpPr>
          <p:nvPr/>
        </p:nvSpPr>
        <p:spPr bwMode="auto">
          <a:xfrm>
            <a:off x="7215188" y="1333500"/>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3</a:t>
            </a:r>
            <a:endParaRPr lang="zh-CN" altLang="en-US" sz="3600" b="1" kern="10">
              <a:solidFill>
                <a:srgbClr val="A6A6A6"/>
              </a:solidFill>
              <a:latin typeface="Arial" panose="020B0604020202020204"/>
              <a:cs typeface="Arial" panose="020B0604020202020204"/>
            </a:endParaRPr>
          </a:p>
        </p:txBody>
      </p:sp>
      <p:sp>
        <p:nvSpPr>
          <p:cNvPr id="27" name="Rectangle 11"/>
          <p:cNvSpPr>
            <a:spLocks noChangeArrowheads="1"/>
          </p:cNvSpPr>
          <p:nvPr/>
        </p:nvSpPr>
        <p:spPr bwMode="auto">
          <a:xfrm>
            <a:off x="8588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p:txBody>
      </p:sp>
      <p:sp>
        <p:nvSpPr>
          <p:cNvPr id="28" name="Rectangle 12"/>
          <p:cNvSpPr>
            <a:spLocks noChangeArrowheads="1"/>
          </p:cNvSpPr>
          <p:nvPr/>
        </p:nvSpPr>
        <p:spPr bwMode="auto">
          <a:xfrm>
            <a:off x="36147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p:txBody>
      </p:sp>
      <p:sp>
        <p:nvSpPr>
          <p:cNvPr id="29" name="Rectangle 13"/>
          <p:cNvSpPr>
            <a:spLocks noChangeArrowheads="1"/>
          </p:cNvSpPr>
          <p:nvPr/>
        </p:nvSpPr>
        <p:spPr bwMode="auto">
          <a:xfrm>
            <a:off x="6369050" y="2398713"/>
            <a:ext cx="1992313"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9" presetClass="entr" presetSubtype="0" decel="10000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360"/>
                                          </p:val>
                                        </p:tav>
                                        <p:tav tm="100000">
                                          <p:val>
                                            <p:fltVal val="0"/>
                                          </p:val>
                                        </p:tav>
                                      </p:tavLst>
                                    </p:anim>
                                    <p:animEffect transition="in" filter="fade">
                                      <p:cBhvr>
                                        <p:cTn id="37" dur="500"/>
                                        <p:tgtEl>
                                          <p:spTgt spid="25"/>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7"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5500"/>
                            </p:stCondLst>
                            <p:childTnLst>
                              <p:par>
                                <p:cTn id="58" presetID="12" presetClass="entr" presetSubtype="2"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lide(from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P spid="22" grpId="0" animBg="1"/>
      <p:bldP spid="23" grpId="0" animBg="1"/>
      <p:bldP spid="24" grpId="0"/>
      <p:bldP spid="25" grpId="0" animBg="1"/>
      <p:bldP spid="26" grpId="0" animBg="1"/>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3" name="右箭头 42"/>
          <p:cNvSpPr/>
          <p:nvPr/>
        </p:nvSpPr>
        <p:spPr>
          <a:xfrm>
            <a:off x="251520" y="987574"/>
            <a:ext cx="5040000" cy="1224136"/>
          </a:xfrm>
          <a:prstGeom prst="rightArrow">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右箭头 43"/>
          <p:cNvSpPr/>
          <p:nvPr/>
        </p:nvSpPr>
        <p:spPr>
          <a:xfrm>
            <a:off x="2123728" y="1563638"/>
            <a:ext cx="5040000" cy="1224136"/>
          </a:xfrm>
          <a:prstGeom prst="rightArrow">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右箭头 44"/>
          <p:cNvSpPr/>
          <p:nvPr/>
        </p:nvSpPr>
        <p:spPr>
          <a:xfrm>
            <a:off x="3923368" y="2139702"/>
            <a:ext cx="5040000" cy="1224136"/>
          </a:xfrm>
          <a:prstGeom prst="rightArrow">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23528" y="2067694"/>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添加说明</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文字单击此处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添加说明</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51520" y="1430365"/>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8" name="TextBox 47"/>
          <p:cNvSpPr txBox="1"/>
          <p:nvPr/>
        </p:nvSpPr>
        <p:spPr>
          <a:xfrm>
            <a:off x="2123728" y="2017172"/>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9" name="矩形 48"/>
          <p:cNvSpPr/>
          <p:nvPr/>
        </p:nvSpPr>
        <p:spPr>
          <a:xfrm>
            <a:off x="2267744" y="2715766"/>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4121220" y="3247405"/>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3923928" y="2593236"/>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2" name="圆角矩形 51"/>
          <p:cNvSpPr/>
          <p:nvPr/>
        </p:nvSpPr>
        <p:spPr>
          <a:xfrm>
            <a:off x="6012160" y="3507854"/>
            <a:ext cx="2520280" cy="1224136"/>
          </a:xfrm>
          <a:prstGeom prst="roundRect">
            <a:avLst/>
          </a:prstGeom>
          <a:no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084168" y="3639383"/>
            <a:ext cx="2376264" cy="957185"/>
          </a:xfrm>
          <a:prstGeom prst="rect">
            <a:avLst/>
          </a:prstGeom>
        </p:spPr>
        <p:txBody>
          <a:bodyPr wrap="square">
            <a:spAutoFit/>
          </a:bodyPr>
          <a:lstStyle/>
          <a:p>
            <a:pPr lvl="0">
              <a:lnSpc>
                <a:spcPct val="150000"/>
              </a:lnSpc>
              <a:defRPr/>
            </a:pPr>
            <a:r>
              <a:rPr kumimoji="0" lang="zh-CN" altLang="en-US" sz="13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请输入文本内容请输入文本</a:t>
            </a:r>
            <a:r>
              <a:rPr lang="zh-CN" altLang="en-US" sz="13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内容请输入文本内容输入文本内容输入文本内容</a:t>
            </a:r>
            <a:endParaRPr kumimoji="0" lang="zh-CN" altLang="en-US" sz="13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childTnLst>
                          </p:cTn>
                        </p:par>
                        <p:par>
                          <p:cTn id="39" fill="hold">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right)">
                                      <p:cBhvr>
                                        <p:cTn id="42" dur="500"/>
                                        <p:tgtEl>
                                          <p:spTgt spid="51"/>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21" presetClass="entr" presetSubtype="1"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heel(1)">
                                      <p:cBhvr>
                                        <p:cTn id="50" dur="1000"/>
                                        <p:tgtEl>
                                          <p:spTgt spid="52"/>
                                        </p:tgtEl>
                                      </p:cBhvr>
                                    </p:animEffect>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animBg="1"/>
      <p:bldP spid="44" grpId="0" animBg="1"/>
      <p:bldP spid="45" grpId="0" animBg="1"/>
      <p:bldP spid="46" grpId="0"/>
      <p:bldP spid="47" grpId="0"/>
      <p:bldP spid="48" grpId="0"/>
      <p:bldP spid="49" grpId="0"/>
      <p:bldP spid="50" grpId="0"/>
      <p:bldP spid="51" grpId="0"/>
      <p:bldP spid="52"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97" y="-49757"/>
            <a:ext cx="9144793" cy="5243014"/>
          </a:xfrm>
          <a:prstGeom prst="rect">
            <a:avLst/>
          </a:prstGeom>
        </p:spPr>
      </p:pic>
      <p:sp>
        <p:nvSpPr>
          <p:cNvPr id="65" name="Freeform 5"/>
          <p:cNvSpPr/>
          <p:nvPr/>
        </p:nvSpPr>
        <p:spPr bwMode="auto">
          <a:xfrm>
            <a:off x="1092721" y="1496241"/>
            <a:ext cx="7072312" cy="1517847"/>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Freeform 6"/>
          <p:cNvSpPr/>
          <p:nvPr/>
        </p:nvSpPr>
        <p:spPr bwMode="auto">
          <a:xfrm>
            <a:off x="994296" y="1294628"/>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067C0C"/>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8" name="Freeform 7"/>
          <p:cNvSpPr/>
          <p:nvPr/>
        </p:nvSpPr>
        <p:spPr bwMode="auto">
          <a:xfrm>
            <a:off x="994296" y="1294628"/>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8A81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9"/>
          <p:cNvSpPr>
            <a:spLocks noEditPoints="1"/>
          </p:cNvSpPr>
          <p:nvPr/>
        </p:nvSpPr>
        <p:spPr bwMode="auto">
          <a:xfrm>
            <a:off x="7966596" y="4130130"/>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604172" y="1459925"/>
            <a:ext cx="698793" cy="1323439"/>
          </a:xfrm>
          <a:prstGeom prst="rect">
            <a:avLst/>
          </a:prstGeom>
          <a:noFill/>
        </p:spPr>
        <p:txBody>
          <a:bodyPr wrap="square" rtlCol="0">
            <a:spAutoFit/>
          </a:bodyPr>
          <a:lstStyle/>
          <a:p>
            <a:r>
              <a:rPr lang="en-US" altLang="zh-CN" sz="8000" b="1" dirty="0" smtClean="0">
                <a:solidFill>
                  <a:srgbClr val="F8F8F8"/>
                </a:solidFill>
                <a:latin typeface="微软雅黑" panose="020B0503020204020204" pitchFamily="34" charset="-122"/>
                <a:ea typeface="微软雅黑" panose="020B0503020204020204" pitchFamily="34" charset="-122"/>
              </a:rPr>
              <a:t>3</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116386" y="1860035"/>
            <a:ext cx="4038847"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a:t>
            </a:r>
            <a:r>
              <a:rPr lang="zh-CN" altLang="en-US" sz="3200" b="1" dirty="0" smtClean="0">
                <a:solidFill>
                  <a:srgbClr val="2B2A30"/>
                </a:solidFill>
                <a:latin typeface="微软雅黑" panose="020B0503020204020204" pitchFamily="34" charset="-122"/>
                <a:ea typeface="微软雅黑" panose="020B0503020204020204" pitchFamily="34" charset="-122"/>
              </a:rPr>
              <a:t>第三部分标题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72" name="Rectangle 13"/>
          <p:cNvSpPr>
            <a:spLocks noChangeArrowheads="1"/>
          </p:cNvSpPr>
          <p:nvPr/>
        </p:nvSpPr>
        <p:spPr bwMode="auto">
          <a:xfrm>
            <a:off x="1084838" y="2175292"/>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dirty="0" smtClean="0">
                <a:solidFill>
                  <a:srgbClr val="FFFFFF"/>
                </a:solidFill>
                <a:latin typeface="微软雅黑" panose="020B0503020204020204" pitchFamily="34" charset="-122"/>
                <a:ea typeface="微软雅黑" panose="020B0503020204020204" pitchFamily="34" charset="-122"/>
              </a:rPr>
              <a:t>Part</a:t>
            </a:r>
            <a:endParaRPr lang="zh-CN" altLang="zh-CN" dirty="0" smtClean="0">
              <a:solidFill>
                <a:srgbClr val="FEAE0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3095054" y="2453364"/>
            <a:ext cx="4276204" cy="300082"/>
          </a:xfrm>
          <a:prstGeom prst="rect">
            <a:avLst/>
          </a:prstGeom>
          <a:noFill/>
        </p:spPr>
        <p:txBody>
          <a:bodyPr wrap="square" rtlCol="0">
            <a:spAutoFit/>
          </a:bodyPr>
          <a:lstStyle/>
          <a:p>
            <a:r>
              <a:rPr lang="zh-CN" altLang="en-US" dirty="0">
                <a:solidFill>
                  <a:srgbClr val="2B2A30"/>
                </a:solidFill>
                <a:latin typeface="微软雅黑" panose="020B0503020204020204" pitchFamily="34" charset="-122"/>
                <a:ea typeface="微软雅黑" panose="020B0503020204020204" pitchFamily="34" charset="-122"/>
              </a:rPr>
              <a:t>单击此处添加文字</a:t>
            </a:r>
            <a:r>
              <a:rPr lang="zh-CN" altLang="en-US" dirty="0" smtClean="0">
                <a:solidFill>
                  <a:srgbClr val="2B2A30"/>
                </a:solidFill>
                <a:latin typeface="微软雅黑" panose="020B0503020204020204" pitchFamily="34" charset="-122"/>
                <a:ea typeface="微软雅黑" panose="020B0503020204020204" pitchFamily="34" charset="-122"/>
              </a:rPr>
              <a:t>内容</a:t>
            </a:r>
            <a:r>
              <a:rPr lang="zh-CN" altLang="en-US" dirty="0">
                <a:solidFill>
                  <a:srgbClr val="2B2A30"/>
                </a:solidFill>
                <a:latin typeface="微软雅黑" panose="020B0503020204020204" pitchFamily="34" charset="-122"/>
                <a:ea typeface="微软雅黑" panose="020B0503020204020204" pitchFamily="34" charset="-122"/>
              </a:rPr>
              <a:t>单击此处添加文字</a:t>
            </a:r>
            <a:r>
              <a:rPr lang="zh-CN" altLang="en-US" dirty="0" smtClean="0">
                <a:solidFill>
                  <a:srgbClr val="2B2A30"/>
                </a:solidFill>
                <a:latin typeface="微软雅黑" panose="020B0503020204020204" pitchFamily="34" charset="-122"/>
                <a:ea typeface="微软雅黑" panose="020B0503020204020204" pitchFamily="34" charset="-122"/>
              </a:rPr>
              <a:t>内容</a:t>
            </a:r>
            <a:endParaRPr lang="zh-CN" altLang="en-US" dirty="0">
              <a:solidFill>
                <a:srgbClr val="2B2A3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wipe(up)">
                                      <p:cBhvr>
                                        <p:cTn id="16" dur="500"/>
                                        <p:tgtEl>
                                          <p:spTgt spid="68"/>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anim calcmode="lin" valueType="num">
                                      <p:cBhvr>
                                        <p:cTn id="22" dur="500" fill="hold"/>
                                        <p:tgtEl>
                                          <p:spTgt spid="70"/>
                                        </p:tgtEl>
                                        <p:attrNameLst>
                                          <p:attrName>style.rotation</p:attrName>
                                        </p:attrNameLst>
                                      </p:cBhvr>
                                      <p:tavLst>
                                        <p:tav tm="0">
                                          <p:val>
                                            <p:fltVal val="90"/>
                                          </p:val>
                                        </p:tav>
                                        <p:tav tm="100000">
                                          <p:val>
                                            <p:fltVal val="0"/>
                                          </p:val>
                                        </p:tav>
                                      </p:tavLst>
                                    </p:anim>
                                    <p:animEffect transition="in" filter="fade">
                                      <p:cBhvr>
                                        <p:cTn id="23" dur="500"/>
                                        <p:tgtEl>
                                          <p:spTgt spid="7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500" fill="hold"/>
                                        <p:tgtEl>
                                          <p:spTgt spid="72"/>
                                        </p:tgtEl>
                                        <p:attrNameLst>
                                          <p:attrName>ppt_w</p:attrName>
                                        </p:attrNameLst>
                                      </p:cBhvr>
                                      <p:tavLst>
                                        <p:tav tm="0">
                                          <p:val>
                                            <p:fltVal val="0"/>
                                          </p:val>
                                        </p:tav>
                                        <p:tav tm="100000">
                                          <p:val>
                                            <p:strVal val="#ppt_w"/>
                                          </p:val>
                                        </p:tav>
                                      </p:tavLst>
                                    </p:anim>
                                    <p:anim calcmode="lin" valueType="num">
                                      <p:cBhvr>
                                        <p:cTn id="27" dur="500" fill="hold"/>
                                        <p:tgtEl>
                                          <p:spTgt spid="72"/>
                                        </p:tgtEl>
                                        <p:attrNameLst>
                                          <p:attrName>ppt_h</p:attrName>
                                        </p:attrNameLst>
                                      </p:cBhvr>
                                      <p:tavLst>
                                        <p:tav tm="0">
                                          <p:val>
                                            <p:fltVal val="0"/>
                                          </p:val>
                                        </p:tav>
                                        <p:tav tm="100000">
                                          <p:val>
                                            <p:strVal val="#ppt_h"/>
                                          </p:val>
                                        </p:tav>
                                      </p:tavLst>
                                    </p:anim>
                                    <p:anim calcmode="lin" valueType="num">
                                      <p:cBhvr>
                                        <p:cTn id="28" dur="500" fill="hold"/>
                                        <p:tgtEl>
                                          <p:spTgt spid="72"/>
                                        </p:tgtEl>
                                        <p:attrNameLst>
                                          <p:attrName>style.rotation</p:attrName>
                                        </p:attrNameLst>
                                      </p:cBhvr>
                                      <p:tavLst>
                                        <p:tav tm="0">
                                          <p:val>
                                            <p:fltVal val="90"/>
                                          </p:val>
                                        </p:tav>
                                        <p:tav tm="100000">
                                          <p:val>
                                            <p:fltVal val="0"/>
                                          </p:val>
                                        </p:tav>
                                      </p:tavLst>
                                    </p:anim>
                                    <p:animEffect transition="in" filter="fade">
                                      <p:cBhvr>
                                        <p:cTn id="29" dur="500"/>
                                        <p:tgtEl>
                                          <p:spTgt spid="72"/>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left)">
                                      <p:cBhvr>
                                        <p:cTn id="33" dur="500"/>
                                        <p:tgtEl>
                                          <p:spTgt spid="7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P spid="68" grpId="0" animBg="1"/>
      <p:bldP spid="70" grpId="0"/>
      <p:bldP spid="71" grpId="0"/>
      <p:bldP spid="72"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4" name="任意多边形 23"/>
          <p:cNvSpPr/>
          <p:nvPr/>
        </p:nvSpPr>
        <p:spPr>
          <a:xfrm rot="17630668">
            <a:off x="3191966" y="1371136"/>
            <a:ext cx="2834878" cy="2822972"/>
          </a:xfrm>
          <a:custGeom>
            <a:avLst/>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25" name="文本框 11"/>
          <p:cNvSpPr txBox="1">
            <a:spLocks noChangeArrowheads="1"/>
          </p:cNvSpPr>
          <p:nvPr/>
        </p:nvSpPr>
        <p:spPr bwMode="auto">
          <a:xfrm>
            <a:off x="4363540" y="2622483"/>
            <a:ext cx="5941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500" b="0">
                <a:latin typeface="微软雅黑" panose="020B0503020204020204" pitchFamily="34" charset="-122"/>
                <a:ea typeface="微软雅黑" panose="020B0503020204020204" pitchFamily="34" charset="-122"/>
              </a:rPr>
              <a:t>文本</a:t>
            </a:r>
          </a:p>
        </p:txBody>
      </p:sp>
      <p:grpSp>
        <p:nvGrpSpPr>
          <p:cNvPr id="26" name="组合 12"/>
          <p:cNvGrpSpPr/>
          <p:nvPr/>
        </p:nvGrpSpPr>
        <p:grpSpPr bwMode="auto">
          <a:xfrm>
            <a:off x="5866109" y="1142536"/>
            <a:ext cx="2146697" cy="1015684"/>
            <a:chOff x="533628" y="1580986"/>
            <a:chExt cx="2861835" cy="1354149"/>
          </a:xfrm>
        </p:grpSpPr>
        <p:sp>
          <p:nvSpPr>
            <p:cNvPr id="27" name="TextBox 10"/>
            <p:cNvSpPr txBox="1">
              <a:spLocks noChangeArrowheads="1"/>
            </p:cNvSpPr>
            <p:nvPr/>
          </p:nvSpPr>
          <p:spPr bwMode="auto">
            <a:xfrm>
              <a:off x="533628" y="1950319"/>
              <a:ext cx="2861835" cy="9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我们工作室致力于专业</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模板的发布，课件及汇报</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的美化，并为您提供专业的</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个性定制服务。</a:t>
              </a:r>
            </a:p>
          </p:txBody>
        </p:sp>
        <p:sp>
          <p:nvSpPr>
            <p:cNvPr id="28" name="文本框 14"/>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29" name="组合 15"/>
          <p:cNvGrpSpPr/>
          <p:nvPr/>
        </p:nvGrpSpPr>
        <p:grpSpPr bwMode="auto">
          <a:xfrm>
            <a:off x="6169719" y="2374834"/>
            <a:ext cx="2146697" cy="1015684"/>
            <a:chOff x="533628" y="1580986"/>
            <a:chExt cx="2861835" cy="1354149"/>
          </a:xfrm>
        </p:grpSpPr>
        <p:sp>
          <p:nvSpPr>
            <p:cNvPr id="30" name="TextBox 10"/>
            <p:cNvSpPr txBox="1">
              <a:spLocks noChangeArrowheads="1"/>
            </p:cNvSpPr>
            <p:nvPr/>
          </p:nvSpPr>
          <p:spPr bwMode="auto">
            <a:xfrm>
              <a:off x="533628" y="1950319"/>
              <a:ext cx="2861835" cy="9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我们工作室致力于专业</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模板的发布，课件及汇报</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的美化，并为您提供专业的</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个性定制服务。</a:t>
              </a:r>
            </a:p>
          </p:txBody>
        </p:sp>
        <p:sp>
          <p:nvSpPr>
            <p:cNvPr id="31" name="文本框 17"/>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32" name="组合 18"/>
          <p:cNvGrpSpPr/>
          <p:nvPr/>
        </p:nvGrpSpPr>
        <p:grpSpPr bwMode="auto">
          <a:xfrm>
            <a:off x="5874444" y="3552361"/>
            <a:ext cx="2146697" cy="1015684"/>
            <a:chOff x="533628" y="1580986"/>
            <a:chExt cx="2861835" cy="1354149"/>
          </a:xfrm>
        </p:grpSpPr>
        <p:sp>
          <p:nvSpPr>
            <p:cNvPr id="33" name="TextBox 10"/>
            <p:cNvSpPr txBox="1">
              <a:spLocks noChangeArrowheads="1"/>
            </p:cNvSpPr>
            <p:nvPr/>
          </p:nvSpPr>
          <p:spPr bwMode="auto">
            <a:xfrm>
              <a:off x="533628" y="1950319"/>
              <a:ext cx="2861835" cy="9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我们工作室致力于专业</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模板的发布，课件及汇报</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的美化，并为您提供专业的</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个性定制服务。</a:t>
              </a:r>
            </a:p>
          </p:txBody>
        </p:sp>
        <p:sp>
          <p:nvSpPr>
            <p:cNvPr id="34" name="文本框 20"/>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35" name="组合 21"/>
          <p:cNvGrpSpPr/>
          <p:nvPr/>
        </p:nvGrpSpPr>
        <p:grpSpPr bwMode="auto">
          <a:xfrm>
            <a:off x="1086941" y="1137774"/>
            <a:ext cx="2258615" cy="1021004"/>
            <a:chOff x="533628" y="1573511"/>
            <a:chExt cx="3011622" cy="1362617"/>
          </a:xfrm>
        </p:grpSpPr>
        <p:sp>
          <p:nvSpPr>
            <p:cNvPr id="36" name="TextBox 10"/>
            <p:cNvSpPr txBox="1">
              <a:spLocks noChangeArrowheads="1"/>
            </p:cNvSpPr>
            <p:nvPr/>
          </p:nvSpPr>
          <p:spPr bwMode="auto">
            <a:xfrm>
              <a:off x="533628" y="1950318"/>
              <a:ext cx="2861835" cy="98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我们工作室致力于专业</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模板的发布，课件及汇报</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的美化，并为您提供专业的</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个性定制服务。</a:t>
              </a:r>
            </a:p>
          </p:txBody>
        </p:sp>
        <p:sp>
          <p:nvSpPr>
            <p:cNvPr id="37" name="文本框 23"/>
            <p:cNvSpPr txBox="1">
              <a:spLocks noChangeArrowheads="1"/>
            </p:cNvSpPr>
            <p:nvPr/>
          </p:nvSpPr>
          <p:spPr bwMode="auto">
            <a:xfrm>
              <a:off x="2658145" y="1573511"/>
              <a:ext cx="887105" cy="45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38" name="组合 24"/>
          <p:cNvGrpSpPr/>
          <p:nvPr/>
        </p:nvGrpSpPr>
        <p:grpSpPr bwMode="auto">
          <a:xfrm>
            <a:off x="950018" y="2374833"/>
            <a:ext cx="2258616" cy="1021406"/>
            <a:chOff x="533628" y="1573511"/>
            <a:chExt cx="3011622" cy="1361215"/>
          </a:xfrm>
        </p:grpSpPr>
        <p:sp>
          <p:nvSpPr>
            <p:cNvPr id="39" name="TextBox 10"/>
            <p:cNvSpPr txBox="1">
              <a:spLocks noChangeArrowheads="1"/>
            </p:cNvSpPr>
            <p:nvPr/>
          </p:nvSpPr>
          <p:spPr bwMode="auto">
            <a:xfrm>
              <a:off x="533628" y="1950318"/>
              <a:ext cx="2861835" cy="98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我们工作室致力于专业</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模板的发布，课件及汇报</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的美化，并为您提供专业的</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个性定制服务。</a:t>
              </a:r>
            </a:p>
          </p:txBody>
        </p:sp>
        <p:sp>
          <p:nvSpPr>
            <p:cNvPr id="40" name="文本框 26"/>
            <p:cNvSpPr txBox="1">
              <a:spLocks noChangeArrowheads="1"/>
            </p:cNvSpPr>
            <p:nvPr/>
          </p:nvSpPr>
          <p:spPr bwMode="auto">
            <a:xfrm>
              <a:off x="2658145" y="1573511"/>
              <a:ext cx="887105" cy="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41" name="组合 27"/>
          <p:cNvGrpSpPr/>
          <p:nvPr/>
        </p:nvGrpSpPr>
        <p:grpSpPr bwMode="auto">
          <a:xfrm>
            <a:off x="1254818" y="3554742"/>
            <a:ext cx="2258616" cy="1021407"/>
            <a:chOff x="533628" y="1573511"/>
            <a:chExt cx="3011622" cy="1361214"/>
          </a:xfrm>
        </p:grpSpPr>
        <p:sp>
          <p:nvSpPr>
            <p:cNvPr id="42" name="TextBox 10"/>
            <p:cNvSpPr txBox="1">
              <a:spLocks noChangeArrowheads="1"/>
            </p:cNvSpPr>
            <p:nvPr/>
          </p:nvSpPr>
          <p:spPr bwMode="auto">
            <a:xfrm>
              <a:off x="533628" y="1950318"/>
              <a:ext cx="2861835" cy="98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我们工作室致力于专业</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模板的发布，课件及汇报</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的美化，并为您提供专业的</a:t>
              </a:r>
              <a:r>
                <a:rPr lang="en-US" altLang="zh-CN" sz="1050" b="0" dirty="0">
                  <a:latin typeface="微软雅黑" panose="020B0503020204020204" pitchFamily="34" charset="-122"/>
                  <a:ea typeface="微软雅黑" panose="020B0503020204020204" pitchFamily="34" charset="-122"/>
                </a:rPr>
                <a:t>PPT</a:t>
              </a:r>
              <a:r>
                <a:rPr lang="zh-CN" altLang="en-US" sz="1050" b="0" dirty="0">
                  <a:latin typeface="微软雅黑" panose="020B0503020204020204" pitchFamily="34" charset="-122"/>
                  <a:ea typeface="微软雅黑" panose="020B0503020204020204" pitchFamily="34" charset="-122"/>
                </a:rPr>
                <a:t>个性定制服务。</a:t>
              </a:r>
            </a:p>
          </p:txBody>
        </p:sp>
        <p:sp>
          <p:nvSpPr>
            <p:cNvPr id="43" name="文本框 29"/>
            <p:cNvSpPr txBox="1">
              <a:spLocks noChangeArrowheads="1"/>
            </p:cNvSpPr>
            <p:nvPr/>
          </p:nvSpPr>
          <p:spPr bwMode="auto">
            <a:xfrm>
              <a:off x="2658145" y="1573511"/>
              <a:ext cx="887105" cy="45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0-#ppt_w/2"/>
                                          </p:val>
                                        </p:tav>
                                        <p:tav tm="100000">
                                          <p:val>
                                            <p:strVal val="#ppt_x"/>
                                          </p:val>
                                        </p:tav>
                                      </p:tavLst>
                                    </p:anim>
                                    <p:anim calcmode="lin" valueType="num">
                                      <p:cBhvr additive="base">
                                        <p:cTn id="35" dur="500" fill="hold"/>
                                        <p:tgtEl>
                                          <p:spTgt spid="38"/>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6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8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0-#ppt_w/2"/>
                                          </p:val>
                                        </p:tav>
                                        <p:tav tm="100000">
                                          <p:val>
                                            <p:strVal val="#ppt_x"/>
                                          </p:val>
                                        </p:tav>
                                      </p:tavLst>
                                    </p:anim>
                                    <p:anim calcmode="lin" valueType="num">
                                      <p:cBhvr additive="base">
                                        <p:cTn id="43" dur="500" fill="hold"/>
                                        <p:tgtEl>
                                          <p:spTgt spid="41"/>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00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1+#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5832140" y="1840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1151620" y="2553881"/>
            <a:ext cx="1728192" cy="584775"/>
          </a:xfrm>
          <a:prstGeom prst="rect">
            <a:avLst/>
          </a:prstGeom>
          <a:noFill/>
        </p:spPr>
        <p:txBody>
          <a:bodyPr wrap="square" rtlCol="0">
            <a:spAutoFit/>
          </a:bodyPr>
          <a:lstStyle/>
          <a:p>
            <a:pPr algn="ctr"/>
            <a:r>
              <a:rPr lang="en-US" altLang="zh-CN" sz="3200" b="0" dirty="0" smtClean="0">
                <a:latin typeface="Calibri Light" panose="020F0302020204030204" charset="0"/>
              </a:rPr>
              <a:t>75%</a:t>
            </a:r>
            <a:endParaRPr lang="zh-CN" altLang="en-US" sz="3200" b="0" dirty="0">
              <a:latin typeface="Calibri Light" panose="020F030202020403020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b="0" dirty="0" smtClean="0">
                <a:latin typeface="Calibri Light" panose="020F0302020204030204" charset="0"/>
              </a:rPr>
              <a:t>50%</a:t>
            </a:r>
            <a:endParaRPr lang="zh-CN" altLang="en-US" sz="3200" b="0" dirty="0">
              <a:latin typeface="Calibri Light" panose="020F030202020403020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b="0" dirty="0" smtClean="0">
                <a:latin typeface="Calibri Light" panose="020F0302020204030204" charset="0"/>
              </a:rPr>
              <a:t>25%</a:t>
            </a:r>
            <a:endParaRPr lang="zh-CN" altLang="en-US" sz="3200" b="0" dirty="0">
              <a:latin typeface="Calibri Light" panose="020F0302020204030204" charset="0"/>
            </a:endParaRPr>
          </a:p>
        </p:txBody>
      </p:sp>
      <p:sp>
        <p:nvSpPr>
          <p:cNvPr id="66" name="文本框 7"/>
          <p:cNvSpPr txBox="1">
            <a:spLocks noChangeArrowheads="1"/>
          </p:cNvSpPr>
          <p:nvPr/>
        </p:nvSpPr>
        <p:spPr bwMode="auto">
          <a:xfrm>
            <a:off x="111561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smtClean="0">
                <a:solidFill>
                  <a:schemeClr val="tx1">
                    <a:lumMod val="85000"/>
                    <a:lumOff val="15000"/>
                  </a:schemeClr>
                </a:solidFill>
                <a:latin typeface="微软雅黑" panose="020B0503020204020204" pitchFamily="34" charset="-122"/>
              </a:rPr>
              <a:t>添加文本信息</a:t>
            </a:r>
            <a:endParaRPr lang="en-US" altLang="zh-CN" sz="1400" b="0"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a:t>
            </a:r>
            <a:r>
              <a:rPr lang="zh-CN" altLang="en-US" sz="1200" b="0" dirty="0" smtClean="0">
                <a:solidFill>
                  <a:schemeClr val="tx1">
                    <a:lumMod val="85000"/>
                    <a:lumOff val="15000"/>
                  </a:schemeClr>
                </a:solidFill>
                <a:latin typeface="微软雅黑" panose="020B0503020204020204" pitchFamily="34" charset="-122"/>
              </a:rPr>
              <a:t>添加说明文字添加</a:t>
            </a:r>
            <a:r>
              <a:rPr lang="zh-CN" altLang="en-US" sz="1200" b="0" dirty="0">
                <a:solidFill>
                  <a:schemeClr val="tx1">
                    <a:lumMod val="85000"/>
                    <a:lumOff val="15000"/>
                  </a:schemeClr>
                </a:solidFill>
                <a:latin typeface="微软雅黑" panose="020B0503020204020204" pitchFamily="34" charset="-122"/>
              </a:rPr>
              <a:t>说明文字添加说明</a:t>
            </a:r>
            <a:r>
              <a:rPr lang="zh-CN" altLang="en-US" sz="1200" b="0" dirty="0" smtClean="0">
                <a:solidFill>
                  <a:schemeClr val="tx1">
                    <a:lumMod val="85000"/>
                    <a:lumOff val="15000"/>
                  </a:schemeClr>
                </a:solidFill>
                <a:latin typeface="微软雅黑" panose="020B0503020204020204" pitchFamily="34" charset="-122"/>
              </a:rPr>
              <a:t>文字</a:t>
            </a:r>
            <a:endParaRPr lang="zh-CN" altLang="en-US" sz="1200" b="0" dirty="0">
              <a:solidFill>
                <a:schemeClr val="tx1">
                  <a:lumMod val="85000"/>
                  <a:lumOff val="15000"/>
                </a:schemeClr>
              </a:solidFill>
              <a:latin typeface="微软雅黑" panose="020B0503020204020204" pitchFamily="34" charset="-122"/>
            </a:endParaRPr>
          </a:p>
        </p:txBody>
      </p:sp>
      <p:sp>
        <p:nvSpPr>
          <p:cNvPr id="67" name="文本框 7"/>
          <p:cNvSpPr txBox="1">
            <a:spLocks noChangeArrowheads="1"/>
          </p:cNvSpPr>
          <p:nvPr/>
        </p:nvSpPr>
        <p:spPr bwMode="auto">
          <a:xfrm>
            <a:off x="3684261"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smtClean="0">
                <a:solidFill>
                  <a:schemeClr val="tx1">
                    <a:lumMod val="85000"/>
                    <a:lumOff val="15000"/>
                  </a:schemeClr>
                </a:solidFill>
                <a:latin typeface="微软雅黑" panose="020B0503020204020204" pitchFamily="34" charset="-122"/>
              </a:rPr>
              <a:t>添加文本信息</a:t>
            </a:r>
            <a:endParaRPr lang="en-US" altLang="zh-CN" sz="1400" b="0"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8" name="文本框 7"/>
          <p:cNvSpPr txBox="1">
            <a:spLocks noChangeArrowheads="1"/>
          </p:cNvSpPr>
          <p:nvPr/>
        </p:nvSpPr>
        <p:spPr bwMode="auto">
          <a:xfrm>
            <a:off x="6240545"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smtClean="0">
                <a:solidFill>
                  <a:schemeClr val="tx1">
                    <a:lumMod val="85000"/>
                    <a:lumOff val="15000"/>
                  </a:schemeClr>
                </a:solidFill>
                <a:latin typeface="微软雅黑" panose="020B0503020204020204" pitchFamily="34" charset="-122"/>
              </a:rPr>
              <a:t>添加文本信息</a:t>
            </a:r>
            <a:endParaRPr lang="en-US" altLang="zh-CN" sz="1400" b="0"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9" name="文本框 7"/>
          <p:cNvSpPr txBox="1">
            <a:spLocks noChangeArrowheads="1"/>
          </p:cNvSpPr>
          <p:nvPr/>
        </p:nvSpPr>
        <p:spPr bwMode="auto">
          <a:xfrm>
            <a:off x="1187624" y="843558"/>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00" b="0" dirty="0" smtClean="0">
                <a:solidFill>
                  <a:schemeClr val="tx1">
                    <a:lumMod val="85000"/>
                    <a:lumOff val="15000"/>
                  </a:schemeClr>
                </a:solidFill>
                <a:latin typeface="微软雅黑" panose="020B0503020204020204" pitchFamily="34" charset="-122"/>
              </a:rPr>
              <a:t>添加文本信息</a:t>
            </a:r>
            <a:endParaRPr lang="en-US" altLang="zh-CN" sz="1800" b="0"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400" b="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a:t>
            </a:r>
            <a:r>
              <a:rPr lang="zh-CN" altLang="en-US" sz="1400" b="0" dirty="0" smtClean="0">
                <a:solidFill>
                  <a:schemeClr val="tx1">
                    <a:lumMod val="85000"/>
                    <a:lumOff val="15000"/>
                  </a:schemeClr>
                </a:solidFill>
                <a:latin typeface="微软雅黑" panose="020B0503020204020204" pitchFamily="34" charset="-122"/>
              </a:rPr>
              <a:t>文字。</a:t>
            </a:r>
            <a:endParaRPr lang="zh-CN" altLang="en-US" sz="1400" b="0" dirty="0">
              <a:solidFill>
                <a:schemeClr val="tx1">
                  <a:lumMod val="85000"/>
                  <a:lumOff val="15000"/>
                </a:schemeClr>
              </a:solidFill>
              <a:latin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4)">
                                      <p:cBhvr>
                                        <p:cTn id="7" dur="1000"/>
                                        <p:tgtEl>
                                          <p:spTgt spid="3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750"/>
                                        <p:tgtEl>
                                          <p:spTgt spid="69"/>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anim calcmode="lin" valueType="num">
                                      <p:cBhvr>
                                        <p:cTn id="22" dur="500" fill="hold"/>
                                        <p:tgtEl>
                                          <p:spTgt spid="63"/>
                                        </p:tgtEl>
                                        <p:attrNameLst>
                                          <p:attrName>ppt_w</p:attrName>
                                        </p:attrNameLst>
                                      </p:cBhvr>
                                      <p:tavLst>
                                        <p:tav tm="0" fmla="#ppt_w*sin(2.5*pi*$)">
                                          <p:val>
                                            <p:fltVal val="0"/>
                                          </p:val>
                                        </p:tav>
                                        <p:tav tm="100000">
                                          <p:val>
                                            <p:fltVal val="1"/>
                                          </p:val>
                                        </p:tav>
                                      </p:tavLst>
                                    </p:anim>
                                    <p:anim calcmode="lin" valueType="num">
                                      <p:cBhvr>
                                        <p:cTn id="23" dur="500" fill="hold"/>
                                        <p:tgtEl>
                                          <p:spTgt spid="63"/>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childTnLst>
                          </p:cTn>
                        </p:par>
                        <p:par>
                          <p:cTn id="33" fill="hold">
                            <p:stCondLst>
                              <p:cond delay="3500"/>
                            </p:stCondLst>
                            <p:childTnLst>
                              <p:par>
                                <p:cTn id="34" presetID="45"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ppt_w</p:attrName>
                                        </p:attrNameLst>
                                      </p:cBhvr>
                                      <p:tavLst>
                                        <p:tav tm="0" fmla="#ppt_w*sin(2.5*pi*$)">
                                          <p:val>
                                            <p:fltVal val="0"/>
                                          </p:val>
                                        </p:tav>
                                        <p:tav tm="100000">
                                          <p:val>
                                            <p:fltVal val="1"/>
                                          </p:val>
                                        </p:tav>
                                      </p:tavLst>
                                    </p:anim>
                                    <p:anim calcmode="lin" valueType="num">
                                      <p:cBhvr>
                                        <p:cTn id="38" dur="500" fill="hold"/>
                                        <p:tgtEl>
                                          <p:spTgt spid="64"/>
                                        </p:tgtEl>
                                        <p:attrNameLst>
                                          <p:attrName>ppt_h</p:attrName>
                                        </p:attrNameLst>
                                      </p:cBhvr>
                                      <p:tavLst>
                                        <p:tav tm="0">
                                          <p:val>
                                            <p:strVal val="#ppt_h"/>
                                          </p:val>
                                        </p:tav>
                                        <p:tav tm="100000">
                                          <p:val>
                                            <p:strVal val="#ppt_h"/>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up)">
                                      <p:cBhvr>
                                        <p:cTn id="42" dur="500"/>
                                        <p:tgtEl>
                                          <p:spTgt spid="6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4500"/>
                            </p:stCondLst>
                            <p:childTnLst>
                              <p:par>
                                <p:cTn id="49" presetID="45"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anim calcmode="lin" valueType="num">
                                      <p:cBhvr>
                                        <p:cTn id="52" dur="500" fill="hold"/>
                                        <p:tgtEl>
                                          <p:spTgt spid="65"/>
                                        </p:tgtEl>
                                        <p:attrNameLst>
                                          <p:attrName>ppt_w</p:attrName>
                                        </p:attrNameLst>
                                      </p:cBhvr>
                                      <p:tavLst>
                                        <p:tav tm="0" fmla="#ppt_w*sin(2.5*pi*$)">
                                          <p:val>
                                            <p:fltVal val="0"/>
                                          </p:val>
                                        </p:tav>
                                        <p:tav tm="100000">
                                          <p:val>
                                            <p:fltVal val="1"/>
                                          </p:val>
                                        </p:tav>
                                      </p:tavLst>
                                    </p:anim>
                                    <p:anim calcmode="lin" valueType="num">
                                      <p:cBhvr>
                                        <p:cTn id="53" dur="500" fill="hold"/>
                                        <p:tgtEl>
                                          <p:spTgt spid="65"/>
                                        </p:tgtEl>
                                        <p:attrNameLst>
                                          <p:attrName>ppt_h</p:attrName>
                                        </p:attrNameLst>
                                      </p:cBhvr>
                                      <p:tavLst>
                                        <p:tav tm="0">
                                          <p:val>
                                            <p:strVal val="#ppt_h"/>
                                          </p:val>
                                        </p:tav>
                                        <p:tav tm="100000">
                                          <p:val>
                                            <p:strVal val="#ppt_h"/>
                                          </p:val>
                                        </p:tav>
                                      </p:tavLst>
                                    </p:anim>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up)">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1" grpId="0">
        <p:bldAsOne/>
      </p:bldGraphic>
      <p:bldGraphic spid="32" grpId="0">
        <p:bldAsOne/>
      </p:bldGraphic>
      <p:bldGraphic spid="62" grpId="0">
        <p:bldAsOne/>
      </p:bldGraphic>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0" name="矩形 19"/>
          <p:cNvSpPr/>
          <p:nvPr/>
        </p:nvSpPr>
        <p:spPr>
          <a:xfrm>
            <a:off x="4617005"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sp>
        <p:nvSpPr>
          <p:cNvPr id="21" name="矩形 20"/>
          <p:cNvSpPr/>
          <p:nvPr/>
        </p:nvSpPr>
        <p:spPr>
          <a:xfrm>
            <a:off x="211796"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grpSp>
        <p:nvGrpSpPr>
          <p:cNvPr id="22" name="组合 21"/>
          <p:cNvGrpSpPr/>
          <p:nvPr/>
        </p:nvGrpSpPr>
        <p:grpSpPr>
          <a:xfrm>
            <a:off x="424791" y="2270652"/>
            <a:ext cx="2639544" cy="2096597"/>
            <a:chOff x="611560" y="2455316"/>
            <a:chExt cx="2448272" cy="1944740"/>
          </a:xfrm>
        </p:grpSpPr>
        <p:sp>
          <p:nvSpPr>
            <p:cNvPr id="23" name="矩形 22"/>
            <p:cNvSpPr/>
            <p:nvPr/>
          </p:nvSpPr>
          <p:spPr>
            <a:xfrm>
              <a:off x="611560" y="2805484"/>
              <a:ext cx="2448272"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4" name="矩形 23"/>
            <p:cNvSpPr/>
            <p:nvPr/>
          </p:nvSpPr>
          <p:spPr>
            <a:xfrm>
              <a:off x="611560" y="3886184"/>
              <a:ext cx="2376264"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5" name="矩形 24"/>
            <p:cNvSpPr/>
            <p:nvPr/>
          </p:nvSpPr>
          <p:spPr>
            <a:xfrm>
              <a:off x="611560" y="2455316"/>
              <a:ext cx="1241811" cy="342581"/>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添加标题：</a:t>
              </a:r>
            </a:p>
          </p:txBody>
        </p:sp>
        <p:sp>
          <p:nvSpPr>
            <p:cNvPr id="26" name="矩形 25"/>
            <p:cNvSpPr/>
            <p:nvPr/>
          </p:nvSpPr>
          <p:spPr>
            <a:xfrm>
              <a:off x="611560" y="3539105"/>
              <a:ext cx="1241811" cy="342581"/>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添加标题：</a:t>
              </a:r>
            </a:p>
          </p:txBody>
        </p:sp>
      </p:grpSp>
      <p:grpSp>
        <p:nvGrpSpPr>
          <p:cNvPr id="27" name="组合 26"/>
          <p:cNvGrpSpPr/>
          <p:nvPr/>
        </p:nvGrpSpPr>
        <p:grpSpPr>
          <a:xfrm>
            <a:off x="5160442" y="2280666"/>
            <a:ext cx="2561910" cy="2124457"/>
            <a:chOff x="5004048" y="2464608"/>
            <a:chExt cx="2376264" cy="1970581"/>
          </a:xfrm>
        </p:grpSpPr>
        <p:sp>
          <p:nvSpPr>
            <p:cNvPr id="28" name="矩形 27"/>
            <p:cNvSpPr/>
            <p:nvPr/>
          </p:nvSpPr>
          <p:spPr>
            <a:xfrm>
              <a:off x="5040560" y="282464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9" name="矩形 28"/>
            <p:cNvSpPr/>
            <p:nvPr/>
          </p:nvSpPr>
          <p:spPr>
            <a:xfrm>
              <a:off x="5040560" y="392131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30" name="矩形 29"/>
            <p:cNvSpPr/>
            <p:nvPr/>
          </p:nvSpPr>
          <p:spPr>
            <a:xfrm>
              <a:off x="5004048" y="2464608"/>
              <a:ext cx="1241811" cy="342581"/>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添加标题：</a:t>
              </a:r>
            </a:p>
          </p:txBody>
        </p:sp>
        <p:sp>
          <p:nvSpPr>
            <p:cNvPr id="31" name="矩形 30"/>
            <p:cNvSpPr/>
            <p:nvPr/>
          </p:nvSpPr>
          <p:spPr>
            <a:xfrm>
              <a:off x="5004048" y="3548397"/>
              <a:ext cx="1241811" cy="342581"/>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添加标题：</a:t>
              </a:r>
            </a:p>
          </p:txBody>
        </p:sp>
      </p:grpSp>
      <p:sp>
        <p:nvSpPr>
          <p:cNvPr id="32" name="右箭头 31"/>
          <p:cNvSpPr/>
          <p:nvPr/>
        </p:nvSpPr>
        <p:spPr>
          <a:xfrm>
            <a:off x="4600813" y="843558"/>
            <a:ext cx="2706026" cy="1641199"/>
          </a:xfrm>
          <a:prstGeom prst="rightArrow">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733339" tIns="0" rIns="0"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33" name="右箭头 32"/>
          <p:cNvSpPr/>
          <p:nvPr/>
        </p:nvSpPr>
        <p:spPr>
          <a:xfrm flipH="1">
            <a:off x="1850428" y="843558"/>
            <a:ext cx="2706026" cy="1641199"/>
          </a:xfrm>
          <a:prstGeom prst="rightArrow">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33339"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34" name="圆角矩形 33"/>
          <p:cNvSpPr/>
          <p:nvPr/>
        </p:nvSpPr>
        <p:spPr>
          <a:xfrm>
            <a:off x="3757949" y="1361046"/>
            <a:ext cx="1582211" cy="620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4" tIns="46567" rIns="93134" bIns="46567" rtlCol="0" anchor="ctr"/>
          <a:lstStyle/>
          <a:p>
            <a:pPr algn="ctr"/>
            <a:r>
              <a:rPr lang="zh-CN" altLang="en-US" sz="2500" dirty="0">
                <a:solidFill>
                  <a:srgbClr val="10253F"/>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Right)">
                                      <p:cBhvr>
                                        <p:cTn id="11" dur="500"/>
                                        <p:tgtEl>
                                          <p:spTgt spid="33"/>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slide(fromLeft)">
                                      <p:cBhvr>
                                        <p:cTn id="14" dur="500"/>
                                        <p:tgtEl>
                                          <p:spTgt spid="32"/>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0" grpId="0" animBg="1"/>
      <p:bldP spid="2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4" name="圆角右箭头 23"/>
          <p:cNvSpPr/>
          <p:nvPr/>
        </p:nvSpPr>
        <p:spPr>
          <a:xfrm>
            <a:off x="3404650" y="1470388"/>
            <a:ext cx="1080248" cy="1226498"/>
          </a:xfrm>
          <a:prstGeom prst="ben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5" name="圆角右箭头 24"/>
          <p:cNvSpPr/>
          <p:nvPr/>
        </p:nvSpPr>
        <p:spPr>
          <a:xfrm rot="5400000">
            <a:off x="4822793" y="1552485"/>
            <a:ext cx="1073185" cy="1234570"/>
          </a:xfrm>
          <a:prstGeom prst="ben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6" name="圆角右箭头 25"/>
          <p:cNvSpPr/>
          <p:nvPr/>
        </p:nvSpPr>
        <p:spPr>
          <a:xfrm rot="16200000">
            <a:off x="3350300" y="2871714"/>
            <a:ext cx="1073185" cy="1234570"/>
          </a:xfrm>
          <a:prstGeom prst="ben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7" name="圆角右箭头 26"/>
          <p:cNvSpPr/>
          <p:nvPr/>
        </p:nvSpPr>
        <p:spPr>
          <a:xfrm flipH="1" flipV="1">
            <a:off x="4767821" y="2944191"/>
            <a:ext cx="1080248" cy="1226498"/>
          </a:xfrm>
          <a:prstGeom prst="ben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grpSp>
        <p:nvGrpSpPr>
          <p:cNvPr id="28" name="组合 27"/>
          <p:cNvGrpSpPr/>
          <p:nvPr/>
        </p:nvGrpSpPr>
        <p:grpSpPr>
          <a:xfrm>
            <a:off x="3738933" y="2125999"/>
            <a:ext cx="1800200" cy="1501897"/>
            <a:chOff x="3666054" y="2607295"/>
            <a:chExt cx="1924896" cy="2002530"/>
          </a:xfrm>
        </p:grpSpPr>
        <p:sp>
          <p:nvSpPr>
            <p:cNvPr id="29"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dirty="0">
                  <a:latin typeface="微软雅黑" panose="020B0503020204020204" pitchFamily="34" charset="-122"/>
                </a:rPr>
                <a:t>添加标题</a:t>
              </a:r>
            </a:p>
          </p:txBody>
        </p:sp>
        <p:sp>
          <p:nvSpPr>
            <p:cNvPr id="30"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1" name="组合 30"/>
          <p:cNvGrpSpPr/>
          <p:nvPr/>
        </p:nvGrpSpPr>
        <p:grpSpPr>
          <a:xfrm>
            <a:off x="6071064" y="1403878"/>
            <a:ext cx="1800200" cy="1280909"/>
            <a:chOff x="6391520" y="1772816"/>
            <a:chExt cx="1924896" cy="1707878"/>
          </a:xfrm>
        </p:grpSpPr>
        <p:sp>
          <p:nvSpPr>
            <p:cNvPr id="32"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3"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4" name="组合 33"/>
          <p:cNvGrpSpPr/>
          <p:nvPr/>
        </p:nvGrpSpPr>
        <p:grpSpPr>
          <a:xfrm>
            <a:off x="6071064" y="2973718"/>
            <a:ext cx="1800200" cy="1300039"/>
            <a:chOff x="6391520" y="3692218"/>
            <a:chExt cx="1924896" cy="1733386"/>
          </a:xfrm>
        </p:grpSpPr>
        <p:sp>
          <p:nvSpPr>
            <p:cNvPr id="35"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6"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7" name="组合 36"/>
          <p:cNvGrpSpPr/>
          <p:nvPr/>
        </p:nvGrpSpPr>
        <p:grpSpPr>
          <a:xfrm>
            <a:off x="1246528" y="1392128"/>
            <a:ext cx="1800200" cy="1269861"/>
            <a:chOff x="918912" y="1844824"/>
            <a:chExt cx="1924896" cy="1693146"/>
          </a:xfrm>
        </p:grpSpPr>
        <p:sp>
          <p:nvSpPr>
            <p:cNvPr id="38"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9"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40" name="组合 39"/>
          <p:cNvGrpSpPr/>
          <p:nvPr/>
        </p:nvGrpSpPr>
        <p:grpSpPr>
          <a:xfrm>
            <a:off x="1246528" y="3047032"/>
            <a:ext cx="1800200" cy="1308273"/>
            <a:chOff x="918912" y="3738518"/>
            <a:chExt cx="1924896" cy="1744364"/>
          </a:xfrm>
        </p:grpSpPr>
        <p:sp>
          <p:nvSpPr>
            <p:cNvPr id="41"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42"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22" presetClass="entr" presetSubtype="1" fill="hold" grpId="0" nodeType="withEffect">
                                  <p:stCondLst>
                                    <p:cond delay="20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2"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500"/>
                                        <p:tgtEl>
                                          <p:spTgt spid="40"/>
                                        </p:tgtEl>
                                      </p:cBhvr>
                                    </p:animEffec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3" cstate="screen"/>
          <a:srcRect/>
          <a:stretch>
            <a:fillRect/>
          </a:stretch>
        </p:blipFill>
        <p:spPr>
          <a:xfrm>
            <a:off x="0" y="-29029"/>
            <a:ext cx="9144000" cy="5241336"/>
          </a:xfrm>
          <a:prstGeom prst="rect">
            <a:avLst/>
          </a:prstGeom>
        </p:spPr>
      </p:pic>
      <p:grpSp>
        <p:nvGrpSpPr>
          <p:cNvPr id="70" name="组合 69"/>
          <p:cNvGrpSpPr/>
          <p:nvPr/>
        </p:nvGrpSpPr>
        <p:grpSpPr>
          <a:xfrm>
            <a:off x="4074704" y="740548"/>
            <a:ext cx="4038782" cy="723275"/>
            <a:chOff x="2987824" y="1300427"/>
            <a:chExt cx="4038781" cy="723276"/>
          </a:xfrm>
        </p:grpSpPr>
        <p:sp>
          <p:nvSpPr>
            <p:cNvPr id="71" name="TextBox 70"/>
            <p:cNvSpPr txBox="1"/>
            <p:nvPr/>
          </p:nvSpPr>
          <p:spPr>
            <a:xfrm>
              <a:off x="3625305" y="1407864"/>
              <a:ext cx="3401300" cy="461666"/>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400" b="0" dirty="0" smtClean="0">
                  <a:solidFill>
                    <a:schemeClr val="tx1"/>
                  </a:solidFill>
                  <a:latin typeface="微软雅黑" panose="020B0503020204020204" pitchFamily="34" charset="-122"/>
                  <a:ea typeface="微软雅黑" panose="020B0503020204020204" pitchFamily="34" charset="-122"/>
                </a:rPr>
                <a:t>单击填加文字内容</a:t>
              </a:r>
              <a:endParaRPr lang="zh-CN" altLang="en-US" sz="2400" b="0" dirty="0">
                <a:solidFill>
                  <a:schemeClr val="tx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2987824" y="1300427"/>
              <a:ext cx="864096" cy="723276"/>
              <a:chOff x="2165941" y="1632858"/>
              <a:chExt cx="864096" cy="723276"/>
            </a:xfrm>
          </p:grpSpPr>
          <p:sp>
            <p:nvSpPr>
              <p:cNvPr id="73" name="五边形 72"/>
              <p:cNvSpPr/>
              <p:nvPr/>
            </p:nvSpPr>
            <p:spPr>
              <a:xfrm>
                <a:off x="2165941" y="1740295"/>
                <a:ext cx="864096" cy="461665"/>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74" name="TextBox 73"/>
              <p:cNvSpPr txBox="1"/>
              <p:nvPr/>
            </p:nvSpPr>
            <p:spPr>
              <a:xfrm>
                <a:off x="2216421" y="1632858"/>
                <a:ext cx="535724" cy="723276"/>
              </a:xfrm>
              <a:prstGeom prst="rect">
                <a:avLst/>
              </a:prstGeom>
              <a:noFill/>
            </p:spPr>
            <p:txBody>
              <a:bodyPr wrap="none" rtlCol="0">
                <a:spAutoFit/>
              </a:bodyPr>
              <a:lstStyle/>
              <a:p>
                <a:r>
                  <a:rPr lang="en-US" altLang="zh-CN" sz="4100" b="0" dirty="0">
                    <a:solidFill>
                      <a:schemeClr val="bg1"/>
                    </a:solidFill>
                    <a:latin typeface="Arial Black" panose="020B0A04020102020204" pitchFamily="34" charset="0"/>
                    <a:ea typeface="Arial Unicode MS" pitchFamily="34" charset="-122"/>
                    <a:cs typeface="Arial Unicode MS" pitchFamily="34" charset="-122"/>
                  </a:rPr>
                  <a:t>1</a:t>
                </a:r>
                <a:endParaRPr lang="zh-CN" altLang="en-US" sz="4100" b="0"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75" name="组合 74"/>
          <p:cNvGrpSpPr/>
          <p:nvPr/>
        </p:nvGrpSpPr>
        <p:grpSpPr>
          <a:xfrm>
            <a:off x="4074704" y="1486029"/>
            <a:ext cx="4038782" cy="723275"/>
            <a:chOff x="2987824" y="2045907"/>
            <a:chExt cx="4038781" cy="723276"/>
          </a:xfrm>
        </p:grpSpPr>
        <p:sp>
          <p:nvSpPr>
            <p:cNvPr id="76" name="TextBox 75"/>
            <p:cNvSpPr txBox="1"/>
            <p:nvPr/>
          </p:nvSpPr>
          <p:spPr>
            <a:xfrm>
              <a:off x="3625305" y="2147553"/>
              <a:ext cx="3401300" cy="461666"/>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b="0" dirty="0">
                  <a:solidFill>
                    <a:schemeClr val="tx1"/>
                  </a:solidFill>
                </a:rPr>
                <a:t>单击填加文字内容</a:t>
              </a:r>
            </a:p>
          </p:txBody>
        </p:sp>
        <p:grpSp>
          <p:nvGrpSpPr>
            <p:cNvPr id="77" name="组合 76"/>
            <p:cNvGrpSpPr/>
            <p:nvPr/>
          </p:nvGrpSpPr>
          <p:grpSpPr>
            <a:xfrm>
              <a:off x="2987824" y="2045907"/>
              <a:ext cx="864096" cy="723276"/>
              <a:chOff x="2165941" y="2378338"/>
              <a:chExt cx="864096" cy="723276"/>
            </a:xfrm>
          </p:grpSpPr>
          <p:sp>
            <p:nvSpPr>
              <p:cNvPr id="78" name="五边形 77"/>
              <p:cNvSpPr/>
              <p:nvPr/>
            </p:nvSpPr>
            <p:spPr>
              <a:xfrm>
                <a:off x="2165941" y="2479984"/>
                <a:ext cx="864096" cy="461665"/>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79" name="TextBox 78"/>
              <p:cNvSpPr txBox="1"/>
              <p:nvPr/>
            </p:nvSpPr>
            <p:spPr>
              <a:xfrm>
                <a:off x="2216421" y="2378338"/>
                <a:ext cx="535724" cy="723276"/>
              </a:xfrm>
              <a:prstGeom prst="rect">
                <a:avLst/>
              </a:prstGeom>
              <a:noFill/>
            </p:spPr>
            <p:txBody>
              <a:bodyPr wrap="none" rtlCol="0">
                <a:spAutoFit/>
              </a:bodyPr>
              <a:lstStyle/>
              <a:p>
                <a:r>
                  <a:rPr lang="en-US" altLang="zh-CN" sz="4100" b="0" dirty="0">
                    <a:solidFill>
                      <a:schemeClr val="bg1"/>
                    </a:solidFill>
                    <a:latin typeface="Arial Black" panose="020B0A04020102020204" pitchFamily="34" charset="0"/>
                    <a:ea typeface="Arial Unicode MS" pitchFamily="34" charset="-122"/>
                    <a:cs typeface="Arial Unicode MS" pitchFamily="34" charset="-122"/>
                  </a:rPr>
                  <a:t>2</a:t>
                </a:r>
                <a:endParaRPr lang="zh-CN" altLang="en-US" sz="4100" b="0"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80" name="组合 79"/>
          <p:cNvGrpSpPr/>
          <p:nvPr/>
        </p:nvGrpSpPr>
        <p:grpSpPr>
          <a:xfrm>
            <a:off x="4074704" y="2223862"/>
            <a:ext cx="4038783" cy="723275"/>
            <a:chOff x="2987823" y="2783740"/>
            <a:chExt cx="5184577" cy="723276"/>
          </a:xfrm>
        </p:grpSpPr>
        <p:sp>
          <p:nvSpPr>
            <p:cNvPr id="81" name="TextBox 80"/>
            <p:cNvSpPr txBox="1"/>
            <p:nvPr/>
          </p:nvSpPr>
          <p:spPr>
            <a:xfrm>
              <a:off x="3625305" y="2887242"/>
              <a:ext cx="4547095" cy="461666"/>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b="0" dirty="0">
                  <a:solidFill>
                    <a:schemeClr val="tx1"/>
                  </a:solidFill>
                </a:rPr>
                <a:t>单击填加文字内容</a:t>
              </a:r>
            </a:p>
          </p:txBody>
        </p:sp>
        <p:grpSp>
          <p:nvGrpSpPr>
            <p:cNvPr id="82" name="组合 81"/>
            <p:cNvGrpSpPr/>
            <p:nvPr/>
          </p:nvGrpSpPr>
          <p:grpSpPr>
            <a:xfrm>
              <a:off x="2987823" y="2783740"/>
              <a:ext cx="1109237" cy="723276"/>
              <a:chOff x="2165940" y="3116171"/>
              <a:chExt cx="1109237" cy="723276"/>
            </a:xfrm>
          </p:grpSpPr>
          <p:sp>
            <p:nvSpPr>
              <p:cNvPr id="83" name="五边形 82"/>
              <p:cNvSpPr/>
              <p:nvPr/>
            </p:nvSpPr>
            <p:spPr>
              <a:xfrm>
                <a:off x="2165940" y="3219673"/>
                <a:ext cx="1109237" cy="461665"/>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84" name="TextBox 83"/>
              <p:cNvSpPr txBox="1"/>
              <p:nvPr/>
            </p:nvSpPr>
            <p:spPr>
              <a:xfrm>
                <a:off x="2216421" y="3116171"/>
                <a:ext cx="535724" cy="723276"/>
              </a:xfrm>
              <a:prstGeom prst="rect">
                <a:avLst/>
              </a:prstGeom>
              <a:noFill/>
            </p:spPr>
            <p:txBody>
              <a:bodyPr wrap="none" rtlCol="0">
                <a:spAutoFit/>
              </a:bodyPr>
              <a:lstStyle/>
              <a:p>
                <a:r>
                  <a:rPr lang="en-US" altLang="zh-CN" sz="4100" b="0" dirty="0">
                    <a:solidFill>
                      <a:schemeClr val="bg1"/>
                    </a:solidFill>
                    <a:latin typeface="Arial Black" panose="020B0A04020102020204" pitchFamily="34" charset="0"/>
                    <a:ea typeface="Arial Unicode MS" pitchFamily="34" charset="-122"/>
                    <a:cs typeface="Arial Unicode MS" pitchFamily="34" charset="-122"/>
                  </a:rPr>
                  <a:t>3</a:t>
                </a:r>
                <a:endParaRPr lang="zh-CN" altLang="en-US" sz="4100" b="0"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85" name="组合 84"/>
          <p:cNvGrpSpPr/>
          <p:nvPr/>
        </p:nvGrpSpPr>
        <p:grpSpPr>
          <a:xfrm>
            <a:off x="4074704" y="2943940"/>
            <a:ext cx="4038782" cy="723275"/>
            <a:chOff x="2987824" y="3503820"/>
            <a:chExt cx="4038781" cy="723276"/>
          </a:xfrm>
        </p:grpSpPr>
        <p:sp>
          <p:nvSpPr>
            <p:cNvPr id="86" name="TextBox 85"/>
            <p:cNvSpPr txBox="1"/>
            <p:nvPr/>
          </p:nvSpPr>
          <p:spPr>
            <a:xfrm>
              <a:off x="3625305" y="3626931"/>
              <a:ext cx="3401300" cy="461666"/>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b="0" dirty="0">
                  <a:solidFill>
                    <a:schemeClr val="tx1"/>
                  </a:solidFill>
                </a:rPr>
                <a:t>单击填加文字内容</a:t>
              </a:r>
            </a:p>
          </p:txBody>
        </p:sp>
        <p:grpSp>
          <p:nvGrpSpPr>
            <p:cNvPr id="87" name="组合 86"/>
            <p:cNvGrpSpPr/>
            <p:nvPr/>
          </p:nvGrpSpPr>
          <p:grpSpPr>
            <a:xfrm>
              <a:off x="2987824" y="3503820"/>
              <a:ext cx="864096" cy="723276"/>
              <a:chOff x="2165941" y="3836251"/>
              <a:chExt cx="864096" cy="723276"/>
            </a:xfrm>
          </p:grpSpPr>
          <p:sp>
            <p:nvSpPr>
              <p:cNvPr id="88" name="五边形 87"/>
              <p:cNvSpPr/>
              <p:nvPr/>
            </p:nvSpPr>
            <p:spPr>
              <a:xfrm>
                <a:off x="2165941" y="3959362"/>
                <a:ext cx="864096" cy="461665"/>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89" name="TextBox 88"/>
              <p:cNvSpPr txBox="1"/>
              <p:nvPr/>
            </p:nvSpPr>
            <p:spPr>
              <a:xfrm>
                <a:off x="2216421" y="3836251"/>
                <a:ext cx="535724" cy="723276"/>
              </a:xfrm>
              <a:prstGeom prst="rect">
                <a:avLst/>
              </a:prstGeom>
              <a:noFill/>
            </p:spPr>
            <p:txBody>
              <a:bodyPr wrap="none" rtlCol="0">
                <a:spAutoFit/>
              </a:bodyPr>
              <a:lstStyle/>
              <a:p>
                <a:r>
                  <a:rPr lang="en-US" altLang="zh-CN" sz="4100" b="0" dirty="0">
                    <a:solidFill>
                      <a:schemeClr val="bg1"/>
                    </a:solidFill>
                    <a:latin typeface="Arial Black" panose="020B0A04020102020204" pitchFamily="34" charset="0"/>
                    <a:ea typeface="Arial Unicode MS" pitchFamily="34" charset="-122"/>
                    <a:cs typeface="Arial Unicode MS" pitchFamily="34" charset="-122"/>
                  </a:rPr>
                  <a:t>4</a:t>
                </a:r>
                <a:endParaRPr lang="zh-CN" altLang="en-US" sz="4100" b="0" dirty="0">
                  <a:solidFill>
                    <a:schemeClr val="bg1"/>
                  </a:solidFill>
                  <a:latin typeface="Arial Black" panose="020B0A04020102020204" pitchFamily="34" charset="0"/>
                  <a:ea typeface="Arial Unicode MS" pitchFamily="34" charset="-122"/>
                  <a:cs typeface="Arial Unicode MS" pitchFamily="34" charset="-122"/>
                </a:endParaRPr>
              </a:p>
            </p:txBody>
          </p:sp>
        </p:grpSp>
      </p:grpSp>
      <p:pic>
        <p:nvPicPr>
          <p:cNvPr id="31" name="图片 30"/>
          <p:cNvPicPr>
            <a:picLocks noChangeAspect="1"/>
          </p:cNvPicPr>
          <p:nvPr/>
        </p:nvPicPr>
        <p:blipFill>
          <a:blip r:embed="rId4"/>
          <a:stretch>
            <a:fillRect/>
          </a:stretch>
        </p:blipFill>
        <p:spPr>
          <a:xfrm>
            <a:off x="162467" y="1102186"/>
            <a:ext cx="3139180" cy="4041314"/>
          </a:xfrm>
          <a:prstGeom prst="rect">
            <a:avLst/>
          </a:prstGeom>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ppt_x"/>
                                          </p:val>
                                        </p:tav>
                                        <p:tav tm="100000">
                                          <p:val>
                                            <p:strVal val="#ppt_x"/>
                                          </p:val>
                                        </p:tav>
                                      </p:tavLst>
                                    </p:anim>
                                    <p:anim calcmode="lin" valueType="num">
                                      <p:cBhvr additive="base">
                                        <p:cTn id="2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2" name="组合 11"/>
          <p:cNvGrpSpPr/>
          <p:nvPr/>
        </p:nvGrpSpPr>
        <p:grpSpPr bwMode="auto">
          <a:xfrm>
            <a:off x="3977208" y="1347614"/>
            <a:ext cx="3305175" cy="846534"/>
            <a:chOff x="5233607" y="1431798"/>
            <a:chExt cx="4406900" cy="1128713"/>
          </a:xfrm>
          <a:solidFill>
            <a:srgbClr val="08A810"/>
          </a:solidFill>
        </p:grpSpPr>
        <p:sp>
          <p:nvSpPr>
            <p:cNvPr id="13" name="圆角矩形 12"/>
            <p:cNvSpPr/>
            <p:nvPr/>
          </p:nvSpPr>
          <p:spPr>
            <a:xfrm>
              <a:off x="5233607" y="1431798"/>
              <a:ext cx="4406900" cy="11287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35"/>
            <p:cNvSpPr>
              <a:spLocks noChangeArrowheads="1"/>
            </p:cNvSpPr>
            <p:nvPr/>
          </p:nvSpPr>
          <p:spPr bwMode="auto">
            <a:xfrm>
              <a:off x="5776532" y="1677740"/>
              <a:ext cx="3740579" cy="6771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900">
                  <a:solidFill>
                    <a:srgbClr val="FFFFFF"/>
                  </a:solidFill>
                  <a:latin typeface="微软雅黑" panose="020B0503020204020204" pitchFamily="34" charset="-122"/>
                  <a:ea typeface="微软雅黑" panose="020B0503020204020204" pitchFamily="34" charset="-122"/>
                </a:rPr>
                <a:t>我们工作室致力于专业</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模板的发布，课件及汇报</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的美化，并为您提供专业的</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个性定制服务。</a:t>
              </a:r>
              <a:endParaRPr lang="zh-CN" altLang="en-US" sz="900">
                <a:solidFill>
                  <a:srgbClr val="FFFFFF"/>
                </a:solidFill>
              </a:endParaRPr>
            </a:p>
          </p:txBody>
        </p:sp>
      </p:grpSp>
      <p:grpSp>
        <p:nvGrpSpPr>
          <p:cNvPr id="15" name="组合 14"/>
          <p:cNvGrpSpPr/>
          <p:nvPr/>
        </p:nvGrpSpPr>
        <p:grpSpPr bwMode="auto">
          <a:xfrm>
            <a:off x="3977208" y="2429892"/>
            <a:ext cx="3305175" cy="846535"/>
            <a:chOff x="5233607" y="2874455"/>
            <a:chExt cx="4406900" cy="1128713"/>
          </a:xfrm>
          <a:solidFill>
            <a:srgbClr val="08A810"/>
          </a:solidFill>
        </p:grpSpPr>
        <p:sp>
          <p:nvSpPr>
            <p:cNvPr id="16" name="圆角矩形 15"/>
            <p:cNvSpPr/>
            <p:nvPr/>
          </p:nvSpPr>
          <p:spPr>
            <a:xfrm>
              <a:off x="5233607" y="2874455"/>
              <a:ext cx="4406900" cy="11287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7" name="矩形 35"/>
            <p:cNvSpPr>
              <a:spLocks noChangeArrowheads="1"/>
            </p:cNvSpPr>
            <p:nvPr/>
          </p:nvSpPr>
          <p:spPr bwMode="auto">
            <a:xfrm>
              <a:off x="5786058" y="3077150"/>
              <a:ext cx="3740579"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900">
                  <a:solidFill>
                    <a:srgbClr val="FFFFFF"/>
                  </a:solidFill>
                  <a:latin typeface="微软雅黑" panose="020B0503020204020204" pitchFamily="34" charset="-122"/>
                  <a:ea typeface="微软雅黑" panose="020B0503020204020204" pitchFamily="34" charset="-122"/>
                </a:rPr>
                <a:t>我们工作室致力于专业</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模板的发布，课件及汇报</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的美化，并为您提供专业的</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个性定制服务。</a:t>
              </a:r>
              <a:endParaRPr lang="zh-CN" altLang="en-US" sz="900">
                <a:solidFill>
                  <a:srgbClr val="FFFFFF"/>
                </a:solidFill>
              </a:endParaRPr>
            </a:p>
          </p:txBody>
        </p:sp>
      </p:grpSp>
      <p:grpSp>
        <p:nvGrpSpPr>
          <p:cNvPr id="18" name="组合 17"/>
          <p:cNvGrpSpPr/>
          <p:nvPr/>
        </p:nvGrpSpPr>
        <p:grpSpPr bwMode="auto">
          <a:xfrm>
            <a:off x="3977208" y="3512170"/>
            <a:ext cx="3305175" cy="846534"/>
            <a:chOff x="5233607" y="4317112"/>
            <a:chExt cx="4406900" cy="1128713"/>
          </a:xfrm>
          <a:solidFill>
            <a:srgbClr val="08A810"/>
          </a:solidFill>
        </p:grpSpPr>
        <p:sp>
          <p:nvSpPr>
            <p:cNvPr id="19" name="圆角矩形 18"/>
            <p:cNvSpPr/>
            <p:nvPr/>
          </p:nvSpPr>
          <p:spPr>
            <a:xfrm>
              <a:off x="5233607" y="4317112"/>
              <a:ext cx="4406900" cy="11287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0" name="矩形 35"/>
            <p:cNvSpPr>
              <a:spLocks noChangeArrowheads="1"/>
            </p:cNvSpPr>
            <p:nvPr/>
          </p:nvSpPr>
          <p:spPr bwMode="auto">
            <a:xfrm>
              <a:off x="5786058" y="4498848"/>
              <a:ext cx="3740579" cy="6771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900">
                  <a:solidFill>
                    <a:srgbClr val="FFFFFF"/>
                  </a:solidFill>
                  <a:latin typeface="微软雅黑" panose="020B0503020204020204" pitchFamily="34" charset="-122"/>
                  <a:ea typeface="微软雅黑" panose="020B0503020204020204" pitchFamily="34" charset="-122"/>
                </a:rPr>
                <a:t>我们工作室致力于专业</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模板的发布，课件及汇报</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的美化，并为您提供专业的</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个性定制服务。</a:t>
              </a:r>
              <a:endParaRPr lang="zh-CN" altLang="en-US" sz="900">
                <a:solidFill>
                  <a:srgbClr val="FFFFFF"/>
                </a:solidFill>
              </a:endParaRPr>
            </a:p>
          </p:txBody>
        </p:sp>
      </p:grpSp>
      <p:sp>
        <p:nvSpPr>
          <p:cNvPr id="21" name="五边形 20"/>
          <p:cNvSpPr/>
          <p:nvPr/>
        </p:nvSpPr>
        <p:spPr>
          <a:xfrm>
            <a:off x="3000896" y="1557164"/>
            <a:ext cx="1390650" cy="427434"/>
          </a:xfrm>
          <a:prstGeom prst="homePlate">
            <a:avLst/>
          </a:prstGeom>
          <a:solidFill>
            <a:srgbClr val="067C0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分标题一</a:t>
            </a:r>
          </a:p>
        </p:txBody>
      </p:sp>
      <p:sp>
        <p:nvSpPr>
          <p:cNvPr id="22" name="五边形 21"/>
          <p:cNvSpPr/>
          <p:nvPr/>
        </p:nvSpPr>
        <p:spPr>
          <a:xfrm>
            <a:off x="3000896" y="2585864"/>
            <a:ext cx="1390650" cy="426244"/>
          </a:xfrm>
          <a:prstGeom prst="homePlate">
            <a:avLst/>
          </a:prstGeom>
          <a:solidFill>
            <a:srgbClr val="067C0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分标题二</a:t>
            </a:r>
          </a:p>
        </p:txBody>
      </p:sp>
      <p:sp>
        <p:nvSpPr>
          <p:cNvPr id="23" name="五边形 22"/>
          <p:cNvSpPr/>
          <p:nvPr/>
        </p:nvSpPr>
        <p:spPr>
          <a:xfrm>
            <a:off x="2993752" y="3657426"/>
            <a:ext cx="1390650" cy="426244"/>
          </a:xfrm>
          <a:prstGeom prst="homePlate">
            <a:avLst/>
          </a:prstGeom>
          <a:solidFill>
            <a:srgbClr val="067C0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分标题三</a:t>
            </a:r>
          </a:p>
        </p:txBody>
      </p:sp>
      <p:sp>
        <p:nvSpPr>
          <p:cNvPr id="24" name="任意多边形 58"/>
          <p:cNvSpPr/>
          <p:nvPr/>
        </p:nvSpPr>
        <p:spPr bwMode="auto">
          <a:xfrm>
            <a:off x="2230562" y="1844104"/>
            <a:ext cx="756047" cy="959644"/>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5" name="任意多边形 59"/>
          <p:cNvSpPr/>
          <p:nvPr/>
        </p:nvSpPr>
        <p:spPr bwMode="auto">
          <a:xfrm>
            <a:off x="2144837" y="2806129"/>
            <a:ext cx="841772" cy="3810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6" name="任意多边形 60"/>
          <p:cNvSpPr/>
          <p:nvPr/>
        </p:nvSpPr>
        <p:spPr bwMode="auto">
          <a:xfrm flipV="1">
            <a:off x="2230562" y="2807320"/>
            <a:ext cx="756047" cy="104775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7" name="椭圆 61"/>
          <p:cNvSpPr>
            <a:spLocks noChangeArrowheads="1"/>
          </p:cNvSpPr>
          <p:nvPr/>
        </p:nvSpPr>
        <p:spPr bwMode="auto">
          <a:xfrm>
            <a:off x="1331640" y="2329879"/>
            <a:ext cx="1041797" cy="1039416"/>
          </a:xfrm>
          <a:prstGeom prst="ellipse">
            <a:avLst/>
          </a:prstGeom>
          <a:solidFill>
            <a:srgbClr val="067C0C"/>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添加</a:t>
            </a:r>
            <a:endParaRPr lang="en-US" altLang="zh-CN" b="1" kern="0" dirty="0">
              <a:solidFill>
                <a:srgbClr val="F8F8F8"/>
              </a:solidFill>
              <a:ea typeface="微软雅黑" panose="020B0503020204020204" pitchFamily="34" charset="-122"/>
            </a:endParaRPr>
          </a:p>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7"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97" y="-49757"/>
            <a:ext cx="9144793" cy="5243014"/>
          </a:xfrm>
          <a:prstGeom prst="rect">
            <a:avLst/>
          </a:prstGeom>
        </p:spPr>
      </p:pic>
      <p:sp>
        <p:nvSpPr>
          <p:cNvPr id="65" name="Freeform 5"/>
          <p:cNvSpPr/>
          <p:nvPr/>
        </p:nvSpPr>
        <p:spPr bwMode="auto">
          <a:xfrm>
            <a:off x="1092721" y="1496241"/>
            <a:ext cx="7072312" cy="1517847"/>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Freeform 6"/>
          <p:cNvSpPr/>
          <p:nvPr/>
        </p:nvSpPr>
        <p:spPr bwMode="auto">
          <a:xfrm>
            <a:off x="994296" y="1294628"/>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067C0C"/>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8" name="Freeform 7"/>
          <p:cNvSpPr/>
          <p:nvPr/>
        </p:nvSpPr>
        <p:spPr bwMode="auto">
          <a:xfrm>
            <a:off x="994296" y="1294628"/>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8A81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9"/>
          <p:cNvSpPr>
            <a:spLocks noEditPoints="1"/>
          </p:cNvSpPr>
          <p:nvPr/>
        </p:nvSpPr>
        <p:spPr bwMode="auto">
          <a:xfrm>
            <a:off x="7966596" y="4130130"/>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604172" y="1459925"/>
            <a:ext cx="698793" cy="1323439"/>
          </a:xfrm>
          <a:prstGeom prst="rect">
            <a:avLst/>
          </a:prstGeom>
          <a:noFill/>
        </p:spPr>
        <p:txBody>
          <a:bodyPr wrap="square" rtlCol="0">
            <a:spAutoFit/>
          </a:bodyPr>
          <a:lstStyle/>
          <a:p>
            <a:r>
              <a:rPr lang="en-US" altLang="zh-CN" sz="8000" b="1" dirty="0" smtClean="0">
                <a:solidFill>
                  <a:srgbClr val="F8F8F8"/>
                </a:solidFill>
                <a:latin typeface="微软雅黑" panose="020B0503020204020204" pitchFamily="34" charset="-122"/>
                <a:ea typeface="微软雅黑" panose="020B0503020204020204" pitchFamily="34" charset="-122"/>
              </a:rPr>
              <a:t>4</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116386" y="1860035"/>
            <a:ext cx="4038847"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a:t>
            </a:r>
            <a:r>
              <a:rPr lang="zh-CN" altLang="en-US" sz="3200" b="1" dirty="0" smtClean="0">
                <a:solidFill>
                  <a:srgbClr val="2B2A30"/>
                </a:solidFill>
                <a:latin typeface="微软雅黑" panose="020B0503020204020204" pitchFamily="34" charset="-122"/>
                <a:ea typeface="微软雅黑" panose="020B0503020204020204" pitchFamily="34" charset="-122"/>
              </a:rPr>
              <a:t>第四部分标题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72" name="Rectangle 13"/>
          <p:cNvSpPr>
            <a:spLocks noChangeArrowheads="1"/>
          </p:cNvSpPr>
          <p:nvPr/>
        </p:nvSpPr>
        <p:spPr bwMode="auto">
          <a:xfrm>
            <a:off x="1084838" y="2175292"/>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dirty="0" smtClean="0">
                <a:solidFill>
                  <a:srgbClr val="FFFFFF"/>
                </a:solidFill>
                <a:latin typeface="微软雅黑" panose="020B0503020204020204" pitchFamily="34" charset="-122"/>
                <a:ea typeface="微软雅黑" panose="020B0503020204020204" pitchFamily="34" charset="-122"/>
              </a:rPr>
              <a:t>Part</a:t>
            </a:r>
            <a:endParaRPr lang="zh-CN" altLang="zh-CN" dirty="0" smtClean="0">
              <a:solidFill>
                <a:srgbClr val="FEAE0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3095054" y="2453364"/>
            <a:ext cx="4276204" cy="300082"/>
          </a:xfrm>
          <a:prstGeom prst="rect">
            <a:avLst/>
          </a:prstGeom>
          <a:noFill/>
        </p:spPr>
        <p:txBody>
          <a:bodyPr wrap="square" rtlCol="0">
            <a:spAutoFit/>
          </a:bodyPr>
          <a:lstStyle/>
          <a:p>
            <a:r>
              <a:rPr lang="zh-CN" altLang="en-US" dirty="0">
                <a:solidFill>
                  <a:srgbClr val="2B2A30"/>
                </a:solidFill>
                <a:latin typeface="微软雅黑" panose="020B0503020204020204" pitchFamily="34" charset="-122"/>
                <a:ea typeface="微软雅黑" panose="020B0503020204020204" pitchFamily="34" charset="-122"/>
              </a:rPr>
              <a:t>单击此处添加文字</a:t>
            </a:r>
            <a:r>
              <a:rPr lang="zh-CN" altLang="en-US" dirty="0" smtClean="0">
                <a:solidFill>
                  <a:srgbClr val="2B2A30"/>
                </a:solidFill>
                <a:latin typeface="微软雅黑" panose="020B0503020204020204" pitchFamily="34" charset="-122"/>
                <a:ea typeface="微软雅黑" panose="020B0503020204020204" pitchFamily="34" charset="-122"/>
              </a:rPr>
              <a:t>内容</a:t>
            </a:r>
            <a:r>
              <a:rPr lang="zh-CN" altLang="en-US" dirty="0">
                <a:solidFill>
                  <a:srgbClr val="2B2A30"/>
                </a:solidFill>
                <a:latin typeface="微软雅黑" panose="020B0503020204020204" pitchFamily="34" charset="-122"/>
                <a:ea typeface="微软雅黑" panose="020B0503020204020204" pitchFamily="34" charset="-122"/>
              </a:rPr>
              <a:t>单击此处添加文字</a:t>
            </a:r>
            <a:r>
              <a:rPr lang="zh-CN" altLang="en-US" dirty="0" smtClean="0">
                <a:solidFill>
                  <a:srgbClr val="2B2A30"/>
                </a:solidFill>
                <a:latin typeface="微软雅黑" panose="020B0503020204020204" pitchFamily="34" charset="-122"/>
                <a:ea typeface="微软雅黑" panose="020B0503020204020204" pitchFamily="34" charset="-122"/>
              </a:rPr>
              <a:t>内容</a:t>
            </a:r>
            <a:endParaRPr lang="zh-CN" altLang="en-US" dirty="0">
              <a:solidFill>
                <a:srgbClr val="2B2A3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wipe(up)">
                                      <p:cBhvr>
                                        <p:cTn id="16" dur="500"/>
                                        <p:tgtEl>
                                          <p:spTgt spid="68"/>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anim calcmode="lin" valueType="num">
                                      <p:cBhvr>
                                        <p:cTn id="22" dur="500" fill="hold"/>
                                        <p:tgtEl>
                                          <p:spTgt spid="70"/>
                                        </p:tgtEl>
                                        <p:attrNameLst>
                                          <p:attrName>style.rotation</p:attrName>
                                        </p:attrNameLst>
                                      </p:cBhvr>
                                      <p:tavLst>
                                        <p:tav tm="0">
                                          <p:val>
                                            <p:fltVal val="90"/>
                                          </p:val>
                                        </p:tav>
                                        <p:tav tm="100000">
                                          <p:val>
                                            <p:fltVal val="0"/>
                                          </p:val>
                                        </p:tav>
                                      </p:tavLst>
                                    </p:anim>
                                    <p:animEffect transition="in" filter="fade">
                                      <p:cBhvr>
                                        <p:cTn id="23" dur="500"/>
                                        <p:tgtEl>
                                          <p:spTgt spid="7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500" fill="hold"/>
                                        <p:tgtEl>
                                          <p:spTgt spid="72"/>
                                        </p:tgtEl>
                                        <p:attrNameLst>
                                          <p:attrName>ppt_w</p:attrName>
                                        </p:attrNameLst>
                                      </p:cBhvr>
                                      <p:tavLst>
                                        <p:tav tm="0">
                                          <p:val>
                                            <p:fltVal val="0"/>
                                          </p:val>
                                        </p:tav>
                                        <p:tav tm="100000">
                                          <p:val>
                                            <p:strVal val="#ppt_w"/>
                                          </p:val>
                                        </p:tav>
                                      </p:tavLst>
                                    </p:anim>
                                    <p:anim calcmode="lin" valueType="num">
                                      <p:cBhvr>
                                        <p:cTn id="27" dur="500" fill="hold"/>
                                        <p:tgtEl>
                                          <p:spTgt spid="72"/>
                                        </p:tgtEl>
                                        <p:attrNameLst>
                                          <p:attrName>ppt_h</p:attrName>
                                        </p:attrNameLst>
                                      </p:cBhvr>
                                      <p:tavLst>
                                        <p:tav tm="0">
                                          <p:val>
                                            <p:fltVal val="0"/>
                                          </p:val>
                                        </p:tav>
                                        <p:tav tm="100000">
                                          <p:val>
                                            <p:strVal val="#ppt_h"/>
                                          </p:val>
                                        </p:tav>
                                      </p:tavLst>
                                    </p:anim>
                                    <p:anim calcmode="lin" valueType="num">
                                      <p:cBhvr>
                                        <p:cTn id="28" dur="500" fill="hold"/>
                                        <p:tgtEl>
                                          <p:spTgt spid="72"/>
                                        </p:tgtEl>
                                        <p:attrNameLst>
                                          <p:attrName>style.rotation</p:attrName>
                                        </p:attrNameLst>
                                      </p:cBhvr>
                                      <p:tavLst>
                                        <p:tav tm="0">
                                          <p:val>
                                            <p:fltVal val="90"/>
                                          </p:val>
                                        </p:tav>
                                        <p:tav tm="100000">
                                          <p:val>
                                            <p:fltVal val="0"/>
                                          </p:val>
                                        </p:tav>
                                      </p:tavLst>
                                    </p:anim>
                                    <p:animEffect transition="in" filter="fade">
                                      <p:cBhvr>
                                        <p:cTn id="29" dur="500"/>
                                        <p:tgtEl>
                                          <p:spTgt spid="72"/>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left)">
                                      <p:cBhvr>
                                        <p:cTn id="33" dur="500"/>
                                        <p:tgtEl>
                                          <p:spTgt spid="7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P spid="68" grpId="0" animBg="1"/>
      <p:bldP spid="70" grpId="0"/>
      <p:bldP spid="71" grpId="0"/>
      <p:bldP spid="72" grpId="0"/>
      <p:bldP spid="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2854499" y="1741488"/>
            <a:ext cx="3400425" cy="371475"/>
          </a:xfrm>
          <a:prstGeom prst="rightArrow">
            <a:avLst>
              <a:gd name="adj1" fmla="val 50000"/>
              <a:gd name="adj2" fmla="val 50092"/>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3" name="右箭头 2"/>
          <p:cNvSpPr>
            <a:spLocks noChangeArrowheads="1"/>
          </p:cNvSpPr>
          <p:nvPr/>
        </p:nvSpPr>
        <p:spPr bwMode="auto">
          <a:xfrm flipH="1">
            <a:off x="2979912" y="2298700"/>
            <a:ext cx="3521075" cy="369888"/>
          </a:xfrm>
          <a:prstGeom prst="rightArrow">
            <a:avLst>
              <a:gd name="adj1" fmla="val 50000"/>
              <a:gd name="adj2" fmla="val 50064"/>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4" name="椭圆 3"/>
          <p:cNvSpPr>
            <a:spLocks noChangeArrowheads="1"/>
          </p:cNvSpPr>
          <p:nvPr/>
        </p:nvSpPr>
        <p:spPr bwMode="auto">
          <a:xfrm>
            <a:off x="1187624" y="1277938"/>
            <a:ext cx="1792288" cy="1792287"/>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p>
        </p:txBody>
      </p:sp>
      <p:sp>
        <p:nvSpPr>
          <p:cNvPr id="5" name="椭圆 4"/>
          <p:cNvSpPr>
            <a:spLocks noChangeArrowheads="1"/>
          </p:cNvSpPr>
          <p:nvPr/>
        </p:nvSpPr>
        <p:spPr bwMode="auto">
          <a:xfrm>
            <a:off x="6315249" y="1277938"/>
            <a:ext cx="1793875" cy="1792287"/>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p>
        </p:txBody>
      </p:sp>
      <p:sp>
        <p:nvSpPr>
          <p:cNvPr id="6" name="矩形 5"/>
          <p:cNvSpPr/>
          <p:nvPr/>
        </p:nvSpPr>
        <p:spPr>
          <a:xfrm>
            <a:off x="3851920" y="161925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eaLnBrk="1" fontAlgn="auto" hangingPunct="1">
              <a:lnSpc>
                <a:spcPct val="120000"/>
              </a:lnSpc>
              <a:spcBef>
                <a:spcPts val="0"/>
              </a:spcBef>
              <a:spcAft>
                <a:spcPts val="0"/>
              </a:spcAft>
              <a:buClrTx/>
              <a:buSzTx/>
              <a:defRPr/>
            </a:pPr>
            <a:r>
              <a:rPr lang="zh-CN" altLang="en-US" sz="2000" b="1" kern="0" dirty="0">
                <a:solidFill>
                  <a:srgbClr val="7D7D7D"/>
                </a:solidFill>
              </a:rPr>
              <a:t>单击此处添加标题</a:t>
            </a:r>
          </a:p>
        </p:txBody>
      </p:sp>
      <p:sp>
        <p:nvSpPr>
          <p:cNvPr id="7" name="下箭头 6"/>
          <p:cNvSpPr>
            <a:spLocks noChangeArrowheads="1"/>
          </p:cNvSpPr>
          <p:nvPr/>
        </p:nvSpPr>
        <p:spPr bwMode="auto">
          <a:xfrm>
            <a:off x="4146724" y="3106738"/>
            <a:ext cx="804863" cy="555625"/>
          </a:xfrm>
          <a:prstGeom prst="downArrow">
            <a:avLst>
              <a:gd name="adj1" fmla="val 50000"/>
              <a:gd name="adj2" fmla="val 5000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8" name="TextBox 7"/>
          <p:cNvSpPr txBox="1"/>
          <p:nvPr/>
        </p:nvSpPr>
        <p:spPr bwMode="auto">
          <a:xfrm>
            <a:off x="1249537" y="3259138"/>
            <a:ext cx="1604962" cy="1061829"/>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p>
        </p:txBody>
      </p:sp>
      <p:sp>
        <p:nvSpPr>
          <p:cNvPr id="9" name="TextBox 8"/>
          <p:cNvSpPr txBox="1"/>
          <p:nvPr/>
        </p:nvSpPr>
        <p:spPr bwMode="auto">
          <a:xfrm>
            <a:off x="6432724" y="3319463"/>
            <a:ext cx="1595660" cy="1061829"/>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p>
        </p:txBody>
      </p:sp>
      <p:sp>
        <p:nvSpPr>
          <p:cNvPr id="10" name="TextBox 19"/>
          <p:cNvSpPr txBox="1">
            <a:spLocks noChangeArrowheads="1"/>
          </p:cNvSpPr>
          <p:nvPr/>
        </p:nvSpPr>
        <p:spPr bwMode="auto">
          <a:xfrm>
            <a:off x="4011787" y="3843338"/>
            <a:ext cx="1125537" cy="6032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b="1" kern="0" dirty="0">
                <a:solidFill>
                  <a:srgbClr val="4D4D4D"/>
                </a:solidFill>
                <a:latin typeface="微软雅黑" panose="020B0503020204020204" pitchFamily="34" charset="-122"/>
                <a:ea typeface="微软雅黑" panose="020B0503020204020204" pitchFamily="34" charset="-122"/>
              </a:rPr>
              <a:t>单击此处添加标题</a:t>
            </a:r>
          </a:p>
        </p:txBody>
      </p:sp>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lide(fromLeft)">
                                      <p:cBhvr>
                                        <p:cTn id="24" dur="500"/>
                                        <p:tgtEl>
                                          <p:spTgt spid="2"/>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Right)">
                                      <p:cBhvr>
                                        <p:cTn id="27" dur="500"/>
                                        <p:tgtEl>
                                          <p:spTgt spid="3"/>
                                        </p:tgtEl>
                                      </p:cBhvr>
                                    </p:animEffect>
                                  </p:childTnLst>
                                </p:cTn>
                              </p:par>
                            </p:childTnLst>
                          </p:cTn>
                        </p:par>
                        <p:par>
                          <p:cTn id="28" fill="hold">
                            <p:stCondLst>
                              <p:cond delay="2000"/>
                            </p:stCondLst>
                            <p:childTnLst>
                              <p:par>
                                <p:cTn id="29" presetID="17"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8"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amond(in)">
                                      <p:cBhvr>
                                        <p:cTn id="42" dur="500"/>
                                        <p:tgtEl>
                                          <p:spTgt spid="10"/>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amond(in)">
                                      <p:cBhvr>
                                        <p:cTn id="45" dur="500"/>
                                        <p:tgtEl>
                                          <p:spTgt spid="8"/>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29" name="组合 28"/>
          <p:cNvGrpSpPr/>
          <p:nvPr/>
        </p:nvGrpSpPr>
        <p:grpSpPr>
          <a:xfrm>
            <a:off x="7156834" y="2162161"/>
            <a:ext cx="1577802" cy="1309123"/>
            <a:chOff x="7737176" y="3044094"/>
            <a:chExt cx="1677511" cy="1374579"/>
          </a:xfrm>
        </p:grpSpPr>
        <p:grpSp>
          <p:nvGrpSpPr>
            <p:cNvPr id="30" name="组合 29"/>
            <p:cNvGrpSpPr/>
            <p:nvPr/>
          </p:nvGrpSpPr>
          <p:grpSpPr>
            <a:xfrm>
              <a:off x="7737176" y="3044094"/>
              <a:ext cx="1677511" cy="1374579"/>
              <a:chOff x="7647017" y="2699415"/>
              <a:chExt cx="2617944" cy="2145185"/>
            </a:xfrm>
          </p:grpSpPr>
          <p:sp>
            <p:nvSpPr>
              <p:cNvPr id="32"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863600">
                  <a:defRPr/>
                </a:pPr>
                <a:endParaRPr lang="zh-CN" altLang="en-US" sz="1700" b="0" kern="0" dirty="0">
                  <a:solidFill>
                    <a:sysClr val="windowText" lastClr="000000"/>
                  </a:solidFill>
                  <a:latin typeface="Arial" panose="020B0604020202020204" pitchFamily="34" charset="0"/>
                  <a:ea typeface="微软雅黑" panose="020B0503020204020204" pitchFamily="34" charset="-122"/>
                </a:endParaRPr>
              </a:p>
            </p:txBody>
          </p:sp>
          <p:sp>
            <p:nvSpPr>
              <p:cNvPr id="33" name="Oval 19"/>
              <p:cNvSpPr>
                <a:spLocks noChangeArrowheads="1"/>
              </p:cNvSpPr>
              <p:nvPr/>
            </p:nvSpPr>
            <p:spPr bwMode="auto">
              <a:xfrm>
                <a:off x="8011516" y="2699415"/>
                <a:ext cx="1931237" cy="1931674"/>
              </a:xfrm>
              <a:prstGeom prst="ellipse">
                <a:avLst/>
              </a:prstGeom>
              <a:solidFill>
                <a:srgbClr val="08A810"/>
              </a:solidFill>
              <a:ln w="25400" cap="flat" cmpd="sng" algn="ctr">
                <a:noFill/>
                <a:prstDash val="solid"/>
              </a:ln>
              <a:effectLst/>
            </p:spPr>
            <p:txBody>
              <a:bodyPr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63600">
                  <a:defRPr/>
                </a:pPr>
                <a:endParaRPr lang="zh-CN" altLang="en-US" sz="1700" b="0" kern="0" dirty="0">
                  <a:solidFill>
                    <a:sysClr val="windowText" lastClr="000000"/>
                  </a:solidFill>
                  <a:latin typeface="Arial" panose="020B0604020202020204" pitchFamily="34" charset="0"/>
                  <a:ea typeface="微软雅黑" panose="020B0503020204020204" pitchFamily="34" charset="-122"/>
                </a:endParaRPr>
              </a:p>
            </p:txBody>
          </p:sp>
        </p:grpSp>
        <p:sp>
          <p:nvSpPr>
            <p:cNvPr id="31" name="TextBox 30"/>
            <p:cNvSpPr txBox="1"/>
            <p:nvPr/>
          </p:nvSpPr>
          <p:spPr>
            <a:xfrm>
              <a:off x="7998203" y="3341756"/>
              <a:ext cx="1125182" cy="646331"/>
            </a:xfrm>
            <a:prstGeom prst="rect">
              <a:avLst/>
            </a:prstGeom>
            <a:noFill/>
          </p:spPr>
          <p:txBody>
            <a:bodyPr wrap="none" rtlCol="0">
              <a:spAutoFit/>
            </a:bodyPr>
            <a:lstStyle/>
            <a:p>
              <a:pPr defTabSz="863600">
                <a:defRPr/>
              </a:pPr>
              <a:r>
                <a:rPr lang="en-US" altLang="zh-CN" sz="3400" b="0" i="1" kern="0" dirty="0" smtClean="0">
                  <a:solidFill>
                    <a:sysClr val="window" lastClr="FFFFFF"/>
                  </a:solidFill>
                  <a:latin typeface="Impact" panose="020B0806030902050204" pitchFamily="34" charset="0"/>
                  <a:ea typeface="微软雅黑" panose="020B0503020204020204" pitchFamily="34" charset="-122"/>
                </a:rPr>
                <a:t>20XX</a:t>
              </a:r>
              <a:endParaRPr lang="zh-CN" altLang="en-US" sz="3400" b="0" i="1" kern="0" dirty="0">
                <a:solidFill>
                  <a:sysClr val="window" lastClr="FFFFFF"/>
                </a:solidFill>
                <a:latin typeface="Impact" panose="020B0806030902050204" pitchFamily="34" charset="0"/>
                <a:ea typeface="微软雅黑" panose="020B0503020204020204" pitchFamily="34" charset="-122"/>
              </a:endParaRPr>
            </a:p>
          </p:txBody>
        </p:sp>
      </p:grpSp>
      <p:sp>
        <p:nvSpPr>
          <p:cNvPr id="35" name="AutoShape 7"/>
          <p:cNvSpPr>
            <a:spLocks noChangeArrowheads="1"/>
          </p:cNvSpPr>
          <p:nvPr/>
        </p:nvSpPr>
        <p:spPr bwMode="auto">
          <a:xfrm>
            <a:off x="539552" y="2354691"/>
            <a:ext cx="643717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86371" tIns="43186" rIns="86371" bIns="43186" anchor="ctr"/>
          <a:lstStyle/>
          <a:p>
            <a:pPr marL="337185" indent="-337185">
              <a:lnSpc>
                <a:spcPct val="120000"/>
              </a:lnSpc>
              <a:defRPr/>
            </a:pPr>
            <a:endParaRPr lang="zh-CN" altLang="en-US" sz="1100" b="0" kern="0" dirty="0">
              <a:solidFill>
                <a:srgbClr val="646464"/>
              </a:solidFill>
              <a:latin typeface="Arial" panose="020B0604020202020204" pitchFamily="34" charset="0"/>
              <a:ea typeface="微软雅黑" panose="020B0503020204020204" pitchFamily="34" charset="-122"/>
            </a:endParaRPr>
          </a:p>
        </p:txBody>
      </p:sp>
      <p:sp>
        <p:nvSpPr>
          <p:cNvPr id="36" name="AutoShape 8"/>
          <p:cNvSpPr>
            <a:spLocks noChangeArrowheads="1"/>
          </p:cNvSpPr>
          <p:nvPr/>
        </p:nvSpPr>
        <p:spPr bwMode="auto">
          <a:xfrm>
            <a:off x="4945078" y="2342232"/>
            <a:ext cx="533608" cy="893535"/>
          </a:xfrm>
          <a:prstGeom prst="chevron">
            <a:avLst>
              <a:gd name="adj" fmla="val 55472"/>
            </a:avLst>
          </a:prstGeom>
          <a:solidFill>
            <a:srgbClr val="08A810"/>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37" name="AutoShape 8"/>
          <p:cNvSpPr>
            <a:spLocks noChangeArrowheads="1"/>
          </p:cNvSpPr>
          <p:nvPr/>
        </p:nvSpPr>
        <p:spPr bwMode="auto">
          <a:xfrm>
            <a:off x="3265921" y="2342232"/>
            <a:ext cx="533608" cy="893535"/>
          </a:xfrm>
          <a:prstGeom prst="chevron">
            <a:avLst>
              <a:gd name="adj" fmla="val 55472"/>
            </a:avLst>
          </a:prstGeom>
          <a:solidFill>
            <a:srgbClr val="067C0C"/>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64" name="AutoShape 8"/>
          <p:cNvSpPr>
            <a:spLocks noChangeArrowheads="1"/>
          </p:cNvSpPr>
          <p:nvPr/>
        </p:nvSpPr>
        <p:spPr bwMode="auto">
          <a:xfrm>
            <a:off x="1623200" y="2342232"/>
            <a:ext cx="533608" cy="893535"/>
          </a:xfrm>
          <a:prstGeom prst="chevron">
            <a:avLst>
              <a:gd name="adj" fmla="val 55472"/>
            </a:avLst>
          </a:prstGeom>
          <a:solidFill>
            <a:srgbClr val="08A810"/>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65" name="AutoShape 8"/>
          <p:cNvSpPr>
            <a:spLocks noChangeArrowheads="1"/>
          </p:cNvSpPr>
          <p:nvPr/>
        </p:nvSpPr>
        <p:spPr bwMode="auto">
          <a:xfrm>
            <a:off x="6624235" y="2342232"/>
            <a:ext cx="533608" cy="893535"/>
          </a:xfrm>
          <a:prstGeom prst="chevron">
            <a:avLst>
              <a:gd name="adj" fmla="val 55472"/>
            </a:avLst>
          </a:prstGeom>
          <a:solidFill>
            <a:srgbClr val="067C0C"/>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810464" y="2615002"/>
            <a:ext cx="595446" cy="372839"/>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dirty="0" smtClean="0">
                <a:latin typeface="Impact" panose="020B0806030902050204" pitchFamily="34" charset="0"/>
                <a:ea typeface="微软雅黑" panose="020B0503020204020204" pitchFamily="34" charset="-122"/>
              </a:rPr>
              <a:t>2011</a:t>
            </a:r>
            <a:endParaRPr lang="zh-CN" altLang="en-US" b="0" kern="0" dirty="0">
              <a:latin typeface="Impact" panose="020B0806030902050204" pitchFamily="34" charset="0"/>
              <a:ea typeface="微软雅黑" panose="020B0503020204020204" pitchFamily="34" charset="-122"/>
            </a:endParaRPr>
          </a:p>
        </p:txBody>
      </p:sp>
      <p:sp>
        <p:nvSpPr>
          <p:cNvPr id="67" name="TextBox 66"/>
          <p:cNvSpPr txBox="1"/>
          <p:nvPr/>
        </p:nvSpPr>
        <p:spPr>
          <a:xfrm>
            <a:off x="2386173" y="2615002"/>
            <a:ext cx="623129" cy="372839"/>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dirty="0" smtClean="0">
                <a:latin typeface="Impact" panose="020B0806030902050204" pitchFamily="34" charset="0"/>
                <a:ea typeface="微软雅黑" panose="020B0503020204020204" pitchFamily="34" charset="-122"/>
              </a:rPr>
              <a:t>2012</a:t>
            </a:r>
            <a:endParaRPr lang="zh-CN" altLang="en-US" b="0" kern="0" dirty="0">
              <a:latin typeface="Impact" panose="020B0806030902050204" pitchFamily="34" charset="0"/>
              <a:ea typeface="微软雅黑" panose="020B0503020204020204" pitchFamily="34" charset="-122"/>
            </a:endParaRPr>
          </a:p>
        </p:txBody>
      </p:sp>
      <p:sp>
        <p:nvSpPr>
          <p:cNvPr id="68" name="TextBox 67"/>
          <p:cNvSpPr txBox="1"/>
          <p:nvPr/>
        </p:nvSpPr>
        <p:spPr>
          <a:xfrm>
            <a:off x="4065330" y="2615002"/>
            <a:ext cx="629642" cy="372839"/>
          </a:xfrm>
          <a:prstGeom prst="rect">
            <a:avLst/>
          </a:prstGeom>
          <a:noFill/>
        </p:spPr>
        <p:txBody>
          <a:bodyPr wrap="none" lIns="86371" tIns="43186" rIns="86371" bIns="43186" rtlCol="0">
            <a:spAutoFit/>
          </a:bodyPr>
          <a:lstStyle/>
          <a:p>
            <a:pPr>
              <a:defRPr/>
            </a:pPr>
            <a:r>
              <a:rPr lang="en-US" altLang="zh-CN" b="0" i="1" kern="0" dirty="0" smtClean="0">
                <a:solidFill>
                  <a:srgbClr val="646464"/>
                </a:solidFill>
                <a:latin typeface="Impact" panose="020B0806030902050204" pitchFamily="34" charset="0"/>
                <a:ea typeface="微软雅黑" panose="020B0503020204020204" pitchFamily="34" charset="-122"/>
              </a:rPr>
              <a:t>2013</a:t>
            </a:r>
            <a:endParaRPr lang="zh-CN" altLang="en-US" b="0" i="1" kern="0" dirty="0">
              <a:solidFill>
                <a:srgbClr val="646464"/>
              </a:solidFill>
              <a:latin typeface="Impact" panose="020B0806030902050204" pitchFamily="34" charset="0"/>
              <a:ea typeface="微软雅黑" panose="020B0503020204020204" pitchFamily="34" charset="-122"/>
            </a:endParaRPr>
          </a:p>
        </p:txBody>
      </p:sp>
      <p:sp>
        <p:nvSpPr>
          <p:cNvPr id="69" name="TextBox 68"/>
          <p:cNvSpPr txBox="1"/>
          <p:nvPr/>
        </p:nvSpPr>
        <p:spPr>
          <a:xfrm>
            <a:off x="5744486" y="2615002"/>
            <a:ext cx="512663" cy="294965"/>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dirty="0" smtClean="0">
                <a:latin typeface="Impact" panose="020B0806030902050204" pitchFamily="34" charset="0"/>
                <a:ea typeface="微软雅黑" panose="020B0503020204020204" pitchFamily="34" charset="-122"/>
              </a:rPr>
              <a:t>2019</a:t>
            </a:r>
            <a:endParaRPr lang="zh-CN" altLang="en-US" b="0" kern="0" dirty="0">
              <a:latin typeface="Impact" panose="020B0806030902050204" pitchFamily="34" charset="0"/>
              <a:ea typeface="微软雅黑" panose="020B0503020204020204" pitchFamily="34" charset="-122"/>
            </a:endParaRPr>
          </a:p>
        </p:txBody>
      </p:sp>
      <p:grpSp>
        <p:nvGrpSpPr>
          <p:cNvPr id="70" name="组合 69"/>
          <p:cNvGrpSpPr/>
          <p:nvPr/>
        </p:nvGrpSpPr>
        <p:grpSpPr>
          <a:xfrm>
            <a:off x="1149105" y="3080995"/>
            <a:ext cx="1811457" cy="1434970"/>
            <a:chOff x="941884" y="3983470"/>
            <a:chExt cx="1925931" cy="1506719"/>
          </a:xfrm>
        </p:grpSpPr>
        <p:cxnSp>
          <p:nvCxnSpPr>
            <p:cNvPr id="71" name="直接连接符 70"/>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72" name="TextBox 71"/>
            <p:cNvSpPr txBox="1"/>
            <p:nvPr/>
          </p:nvSpPr>
          <p:spPr>
            <a:xfrm>
              <a:off x="941884" y="4393273"/>
              <a:ext cx="1925931" cy="1096916"/>
            </a:xfrm>
            <a:prstGeom prst="rect">
              <a:avLst/>
            </a:prstGeom>
            <a:noFill/>
          </p:spPr>
          <p:txBody>
            <a:bodyPr wrap="square" rtlCol="0">
              <a:spAutoFit/>
            </a:bodyPr>
            <a:lstStyle/>
            <a:p>
              <a:pPr>
                <a:lnSpc>
                  <a:spcPct val="150000"/>
                </a:lnSpc>
                <a:defRPr/>
              </a:pPr>
              <a:r>
                <a:rPr lang="zh-CN" altLang="en-US" b="0" kern="0" dirty="0" smtClean="0">
                  <a:solidFill>
                    <a:srgbClr val="646464"/>
                  </a:solidFill>
                  <a:latin typeface="Arial" panose="020B0604020202020204" pitchFamily="34" charset="0"/>
                  <a:ea typeface="微软雅黑" panose="020B0503020204020204" pitchFamily="34" charset="-122"/>
                </a:rPr>
                <a:t>此处添加</a:t>
              </a:r>
              <a:r>
                <a:rPr lang="zh-CN" altLang="en-US" b="0" kern="0" dirty="0">
                  <a:solidFill>
                    <a:srgbClr val="646464"/>
                  </a:solidFill>
                  <a:latin typeface="Arial" panose="020B0604020202020204" pitchFamily="34" charset="0"/>
                  <a:ea typeface="微软雅黑" panose="020B0503020204020204" pitchFamily="34" charset="-122"/>
                </a:rPr>
                <a:t>标题</a:t>
              </a:r>
              <a:endParaRPr lang="en-US" altLang="zh-CN" b="0"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p:txBody>
        </p:sp>
      </p:grpSp>
      <p:grpSp>
        <p:nvGrpSpPr>
          <p:cNvPr id="73" name="组合 72"/>
          <p:cNvGrpSpPr/>
          <p:nvPr/>
        </p:nvGrpSpPr>
        <p:grpSpPr>
          <a:xfrm>
            <a:off x="2635776" y="1112769"/>
            <a:ext cx="1811457" cy="1430999"/>
            <a:chOff x="2293144" y="1916832"/>
            <a:chExt cx="1925931" cy="1502549"/>
          </a:xfrm>
        </p:grpSpPr>
        <p:cxnSp>
          <p:nvCxnSpPr>
            <p:cNvPr id="74" name="直接连接符 73"/>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75" name="TextBox 74"/>
            <p:cNvSpPr txBox="1"/>
            <p:nvPr/>
          </p:nvSpPr>
          <p:spPr>
            <a:xfrm>
              <a:off x="2293144" y="1916832"/>
              <a:ext cx="1925931" cy="1034736"/>
            </a:xfrm>
            <a:prstGeom prst="rect">
              <a:avLst/>
            </a:prstGeom>
            <a:noFill/>
          </p:spPr>
          <p:txBody>
            <a:bodyPr wrap="square" rtlCol="0">
              <a:spAutoFit/>
            </a:bodyPr>
            <a:lstStyle/>
            <a:p>
              <a:pPr>
                <a:lnSpc>
                  <a:spcPct val="150000"/>
                </a:lnSpc>
                <a:defRPr/>
              </a:pPr>
              <a:r>
                <a:rPr lang="zh-CN" altLang="en-US" b="0" kern="0" dirty="0" smtClean="0">
                  <a:solidFill>
                    <a:srgbClr val="646464"/>
                  </a:solidFill>
                  <a:latin typeface="Arial" panose="020B0604020202020204" pitchFamily="34" charset="0"/>
                  <a:ea typeface="微软雅黑" panose="020B0503020204020204" pitchFamily="34" charset="-122"/>
                </a:rPr>
                <a:t>此处添加</a:t>
              </a:r>
              <a:r>
                <a:rPr lang="zh-CN" altLang="en-US" b="0" kern="0" dirty="0">
                  <a:solidFill>
                    <a:srgbClr val="646464"/>
                  </a:solidFill>
                  <a:latin typeface="Arial" panose="020B0604020202020204" pitchFamily="34" charset="0"/>
                  <a:ea typeface="微软雅黑" panose="020B0503020204020204" pitchFamily="34" charset="-122"/>
                </a:rPr>
                <a:t>标题</a:t>
              </a:r>
              <a:endParaRPr lang="en-US" altLang="zh-CN" b="0"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p:txBody>
        </p:sp>
      </p:grpSp>
      <p:grpSp>
        <p:nvGrpSpPr>
          <p:cNvPr id="76" name="组合 75"/>
          <p:cNvGrpSpPr/>
          <p:nvPr/>
        </p:nvGrpSpPr>
        <p:grpSpPr>
          <a:xfrm>
            <a:off x="4279883" y="3101561"/>
            <a:ext cx="1811457" cy="1414405"/>
            <a:chOff x="3641104" y="3980384"/>
            <a:chExt cx="1925931" cy="1485125"/>
          </a:xfrm>
        </p:grpSpPr>
        <p:cxnSp>
          <p:nvCxnSpPr>
            <p:cNvPr id="77" name="直接连接符 76"/>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78" name="TextBox 77"/>
            <p:cNvSpPr txBox="1"/>
            <p:nvPr/>
          </p:nvSpPr>
          <p:spPr>
            <a:xfrm>
              <a:off x="3641104" y="4368593"/>
              <a:ext cx="1925931" cy="1096916"/>
            </a:xfrm>
            <a:prstGeom prst="rect">
              <a:avLst/>
            </a:prstGeom>
            <a:noFill/>
          </p:spPr>
          <p:txBody>
            <a:bodyPr wrap="square" rtlCol="0">
              <a:spAutoFit/>
            </a:bodyPr>
            <a:lstStyle/>
            <a:p>
              <a:pPr>
                <a:lnSpc>
                  <a:spcPct val="150000"/>
                </a:lnSpc>
                <a:defRPr/>
              </a:pPr>
              <a:r>
                <a:rPr lang="zh-CN" altLang="en-US" b="0" kern="0" dirty="0" smtClean="0">
                  <a:solidFill>
                    <a:schemeClr val="tx1">
                      <a:lumMod val="65000"/>
                      <a:lumOff val="35000"/>
                    </a:schemeClr>
                  </a:solidFill>
                  <a:latin typeface="Arial" panose="020B0604020202020204" pitchFamily="34" charset="0"/>
                  <a:ea typeface="微软雅黑" panose="020B0503020204020204" pitchFamily="34" charset="-122"/>
                </a:rPr>
                <a:t>此处添加</a:t>
              </a:r>
              <a:r>
                <a:rPr lang="zh-CN" altLang="en-US" b="0" kern="0" dirty="0">
                  <a:solidFill>
                    <a:schemeClr val="tx1">
                      <a:lumMod val="65000"/>
                      <a:lumOff val="35000"/>
                    </a:schemeClr>
                  </a:solidFill>
                  <a:latin typeface="Arial" panose="020B0604020202020204" pitchFamily="34" charset="0"/>
                  <a:ea typeface="微软雅黑" panose="020B0503020204020204" pitchFamily="34" charset="-122"/>
                </a:rPr>
                <a:t>标题</a:t>
              </a:r>
              <a:endParaRPr lang="en-US" altLang="zh-CN" b="0" kern="0" dirty="0" smtClean="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p:txBody>
        </p:sp>
      </p:grpSp>
      <p:grpSp>
        <p:nvGrpSpPr>
          <p:cNvPr id="79" name="组合 78"/>
          <p:cNvGrpSpPr/>
          <p:nvPr/>
        </p:nvGrpSpPr>
        <p:grpSpPr>
          <a:xfrm>
            <a:off x="5990281" y="1112769"/>
            <a:ext cx="1811457" cy="1430999"/>
            <a:chOff x="5044092" y="1916832"/>
            <a:chExt cx="1925931" cy="1502549"/>
          </a:xfrm>
        </p:grpSpPr>
        <p:cxnSp>
          <p:nvCxnSpPr>
            <p:cNvPr id="80" name="直接连接符 79"/>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81" name="TextBox 80"/>
            <p:cNvSpPr txBox="1"/>
            <p:nvPr/>
          </p:nvSpPr>
          <p:spPr>
            <a:xfrm>
              <a:off x="5044092" y="1916832"/>
              <a:ext cx="1925931" cy="1096916"/>
            </a:xfrm>
            <a:prstGeom prst="rect">
              <a:avLst/>
            </a:prstGeom>
            <a:noFill/>
          </p:spPr>
          <p:txBody>
            <a:bodyPr wrap="square" rtlCol="0">
              <a:spAutoFit/>
            </a:bodyPr>
            <a:lstStyle/>
            <a:p>
              <a:pPr>
                <a:lnSpc>
                  <a:spcPct val="150000"/>
                </a:lnSpc>
                <a:defRPr/>
              </a:pPr>
              <a:r>
                <a:rPr lang="zh-CN" altLang="en-US" b="0" kern="0" dirty="0" smtClean="0">
                  <a:solidFill>
                    <a:srgbClr val="08A810"/>
                  </a:solidFill>
                  <a:latin typeface="Arial" panose="020B0604020202020204" pitchFamily="34" charset="0"/>
                  <a:ea typeface="微软雅黑" panose="020B0503020204020204" pitchFamily="34" charset="-122"/>
                </a:rPr>
                <a:t>此处添加</a:t>
              </a:r>
              <a:r>
                <a:rPr lang="zh-CN" altLang="en-US" b="0" kern="0" dirty="0">
                  <a:solidFill>
                    <a:srgbClr val="08A810"/>
                  </a:solidFill>
                  <a:latin typeface="Arial" panose="020B0604020202020204" pitchFamily="34" charset="0"/>
                  <a:ea typeface="微软雅黑" panose="020B0503020204020204" pitchFamily="34" charset="-122"/>
                </a:rPr>
                <a:t>标题</a:t>
              </a:r>
              <a:endParaRPr lang="en-US" altLang="zh-CN" b="0" kern="0" dirty="0" smtClean="0">
                <a:solidFill>
                  <a:srgbClr val="08A810"/>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rgbClr val="08A810"/>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rgbClr val="08A810"/>
                  </a:solidFill>
                  <a:latin typeface="Arial" panose="020B0604020202020204" pitchFamily="34" charset="0"/>
                  <a:ea typeface="微软雅黑" panose="020B0503020204020204" pitchFamily="34" charset="-122"/>
                </a:rPr>
                <a:t>点击此处添加段落文本</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250" fill="hold"/>
                                        <p:tgtEl>
                                          <p:spTgt spid="64"/>
                                        </p:tgtEl>
                                        <p:attrNameLst>
                                          <p:attrName>ppt_x</p:attrName>
                                        </p:attrNameLst>
                                      </p:cBhvr>
                                      <p:tavLst>
                                        <p:tav tm="0">
                                          <p:val>
                                            <p:strVal val="0-#ppt_w/2"/>
                                          </p:val>
                                        </p:tav>
                                        <p:tav tm="100000">
                                          <p:val>
                                            <p:strVal val="#ppt_x"/>
                                          </p:val>
                                        </p:tav>
                                      </p:tavLst>
                                    </p:anim>
                                    <p:anim calcmode="lin" valueType="num">
                                      <p:cBhvr additive="base">
                                        <p:cTn id="17" dur="250" fill="hold"/>
                                        <p:tgtEl>
                                          <p:spTgt spid="6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5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250" fill="hold"/>
                                        <p:tgtEl>
                                          <p:spTgt spid="37"/>
                                        </p:tgtEl>
                                        <p:attrNameLst>
                                          <p:attrName>ppt_x</p:attrName>
                                        </p:attrNameLst>
                                      </p:cBhvr>
                                      <p:tavLst>
                                        <p:tav tm="0">
                                          <p:val>
                                            <p:strVal val="0-#ppt_w/2"/>
                                          </p:val>
                                        </p:tav>
                                        <p:tav tm="100000">
                                          <p:val>
                                            <p:strVal val="#ppt_x"/>
                                          </p:val>
                                        </p:tav>
                                      </p:tavLst>
                                    </p:anim>
                                    <p:anim calcmode="lin" valueType="num">
                                      <p:cBhvr additive="base">
                                        <p:cTn id="21" dur="25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250" fill="hold"/>
                                        <p:tgtEl>
                                          <p:spTgt spid="36"/>
                                        </p:tgtEl>
                                        <p:attrNameLst>
                                          <p:attrName>ppt_x</p:attrName>
                                        </p:attrNameLst>
                                      </p:cBhvr>
                                      <p:tavLst>
                                        <p:tav tm="0">
                                          <p:val>
                                            <p:strVal val="0-#ppt_w/2"/>
                                          </p:val>
                                        </p:tav>
                                        <p:tav tm="100000">
                                          <p:val>
                                            <p:strVal val="#ppt_x"/>
                                          </p:val>
                                        </p:tav>
                                      </p:tavLst>
                                    </p:anim>
                                    <p:anim calcmode="lin" valueType="num">
                                      <p:cBhvr additive="base">
                                        <p:cTn id="25" dur="250" fill="hold"/>
                                        <p:tgtEl>
                                          <p:spTgt spid="3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75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250" fill="hold"/>
                                        <p:tgtEl>
                                          <p:spTgt spid="65"/>
                                        </p:tgtEl>
                                        <p:attrNameLst>
                                          <p:attrName>ppt_x</p:attrName>
                                        </p:attrNameLst>
                                      </p:cBhvr>
                                      <p:tavLst>
                                        <p:tav tm="0">
                                          <p:val>
                                            <p:strVal val="0-#ppt_w/2"/>
                                          </p:val>
                                        </p:tav>
                                        <p:tav tm="100000">
                                          <p:val>
                                            <p:strVal val="#ppt_x"/>
                                          </p:val>
                                        </p:tav>
                                      </p:tavLst>
                                    </p:anim>
                                    <p:anim calcmode="lin" valueType="num">
                                      <p:cBhvr additive="base">
                                        <p:cTn id="29" dur="250" fill="hold"/>
                                        <p:tgtEl>
                                          <p:spTgt spid="6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anim calcmode="lin" valueType="num">
                                      <p:cBhvr>
                                        <p:cTn id="34" dur="500" fill="hold"/>
                                        <p:tgtEl>
                                          <p:spTgt spid="66"/>
                                        </p:tgtEl>
                                        <p:attrNameLst>
                                          <p:attrName>ppt_x</p:attrName>
                                        </p:attrNameLst>
                                      </p:cBhvr>
                                      <p:tavLst>
                                        <p:tav tm="0">
                                          <p:val>
                                            <p:strVal val="#ppt_x"/>
                                          </p:val>
                                        </p:tav>
                                        <p:tav tm="100000">
                                          <p:val>
                                            <p:strVal val="#ppt_x"/>
                                          </p:val>
                                        </p:tav>
                                      </p:tavLst>
                                    </p:anim>
                                    <p:anim calcmode="lin" valueType="num">
                                      <p:cBhvr>
                                        <p:cTn id="35" dur="500" fill="hold"/>
                                        <p:tgtEl>
                                          <p:spTgt spid="6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anim calcmode="lin" valueType="num">
                                      <p:cBhvr>
                                        <p:cTn id="39" dur="500" fill="hold"/>
                                        <p:tgtEl>
                                          <p:spTgt spid="67"/>
                                        </p:tgtEl>
                                        <p:attrNameLst>
                                          <p:attrName>ppt_x</p:attrName>
                                        </p:attrNameLst>
                                      </p:cBhvr>
                                      <p:tavLst>
                                        <p:tav tm="0">
                                          <p:val>
                                            <p:strVal val="#ppt_x"/>
                                          </p:val>
                                        </p:tav>
                                        <p:tav tm="100000">
                                          <p:val>
                                            <p:strVal val="#ppt_x"/>
                                          </p:val>
                                        </p:tav>
                                      </p:tavLst>
                                    </p:anim>
                                    <p:anim calcmode="lin" valueType="num">
                                      <p:cBhvr>
                                        <p:cTn id="40" dur="500" fill="hold"/>
                                        <p:tgtEl>
                                          <p:spTgt spid="6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anim calcmode="lin" valueType="num">
                                      <p:cBhvr>
                                        <p:cTn id="44" dur="500" fill="hold"/>
                                        <p:tgtEl>
                                          <p:spTgt spid="68"/>
                                        </p:tgtEl>
                                        <p:attrNameLst>
                                          <p:attrName>ppt_x</p:attrName>
                                        </p:attrNameLst>
                                      </p:cBhvr>
                                      <p:tavLst>
                                        <p:tav tm="0">
                                          <p:val>
                                            <p:strVal val="#ppt_x"/>
                                          </p:val>
                                        </p:tav>
                                        <p:tav tm="100000">
                                          <p:val>
                                            <p:strVal val="#ppt_x"/>
                                          </p:val>
                                        </p:tav>
                                      </p:tavLst>
                                    </p:anim>
                                    <p:anim calcmode="lin" valueType="num">
                                      <p:cBhvr>
                                        <p:cTn id="45" dur="500" fill="hold"/>
                                        <p:tgtEl>
                                          <p:spTgt spid="6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anim calcmode="lin" valueType="num">
                                      <p:cBhvr>
                                        <p:cTn id="49" dur="500" fill="hold"/>
                                        <p:tgtEl>
                                          <p:spTgt spid="69"/>
                                        </p:tgtEl>
                                        <p:attrNameLst>
                                          <p:attrName>ppt_x</p:attrName>
                                        </p:attrNameLst>
                                      </p:cBhvr>
                                      <p:tavLst>
                                        <p:tav tm="0">
                                          <p:val>
                                            <p:strVal val="#ppt_x"/>
                                          </p:val>
                                        </p:tav>
                                        <p:tav tm="100000">
                                          <p:val>
                                            <p:strVal val="#ppt_x"/>
                                          </p:val>
                                        </p:tav>
                                      </p:tavLst>
                                    </p:anim>
                                    <p:anim calcmode="lin" valueType="num">
                                      <p:cBhvr>
                                        <p:cTn id="50" dur="500" fill="hold"/>
                                        <p:tgtEl>
                                          <p:spTgt spid="69"/>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4" fill="hold"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250"/>
                                        <p:tgtEl>
                                          <p:spTgt spid="70"/>
                                        </p:tgtEl>
                                      </p:cBhvr>
                                    </p:animEffect>
                                  </p:childTnLst>
                                </p:cTn>
                              </p:par>
                              <p:par>
                                <p:cTn id="61" presetID="22" presetClass="entr" presetSubtype="4"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wipe(down)">
                                      <p:cBhvr>
                                        <p:cTn id="63" dur="250"/>
                                        <p:tgtEl>
                                          <p:spTgt spid="73"/>
                                        </p:tgtEl>
                                      </p:cBhvr>
                                    </p:animEffect>
                                  </p:childTnLst>
                                </p:cTn>
                              </p:par>
                              <p:par>
                                <p:cTn id="64" presetID="22" presetClass="entr" presetSubtype="4" fill="hold"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down)">
                                      <p:cBhvr>
                                        <p:cTn id="66" dur="250"/>
                                        <p:tgtEl>
                                          <p:spTgt spid="76"/>
                                        </p:tgtEl>
                                      </p:cBhvr>
                                    </p:animEffect>
                                  </p:childTnLst>
                                </p:cTn>
                              </p:par>
                              <p:par>
                                <p:cTn id="67" presetID="22" presetClass="entr" presetSubtype="4" fill="hold" nodeType="with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down)">
                                      <p:cBhvr>
                                        <p:cTn id="69" dur="2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5" grpId="0" animBg="1"/>
      <p:bldP spid="36" grpId="0" animBg="1"/>
      <p:bldP spid="37" grpId="0" animBg="1"/>
      <p:bldP spid="64" grpId="0" animBg="1"/>
      <p:bldP spid="65" grpId="0" animBg="1"/>
      <p:bldP spid="66" grpId="0"/>
      <p:bldP spid="67" grpId="0"/>
      <p:bldP spid="68" grpId="0"/>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cxnSp>
        <p:nvCxnSpPr>
          <p:cNvPr id="17" name="直接连接符 16"/>
          <p:cNvCxnSpPr/>
          <p:nvPr/>
        </p:nvCxnSpPr>
        <p:spPr>
          <a:xfrm>
            <a:off x="4645819" y="53935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845586" y="1182414"/>
            <a:ext cx="1404156" cy="1404156"/>
            <a:chOff x="467544" y="1578560"/>
            <a:chExt cx="1872208" cy="1872208"/>
          </a:xfrm>
        </p:grpSpPr>
        <p:sp>
          <p:nvSpPr>
            <p:cNvPr id="19" name="弦形 18"/>
            <p:cNvSpPr/>
            <p:nvPr/>
          </p:nvSpPr>
          <p:spPr>
            <a:xfrm rot="19715174">
              <a:off x="537184" y="1644658"/>
              <a:ext cx="1732929" cy="1732929"/>
            </a:xfrm>
            <a:prstGeom prst="chord">
              <a:avLst>
                <a:gd name="adj1" fmla="val 2700000"/>
                <a:gd name="adj2" fmla="val 11761192"/>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20" name="组合 19"/>
            <p:cNvGrpSpPr/>
            <p:nvPr/>
          </p:nvGrpSpPr>
          <p:grpSpPr>
            <a:xfrm>
              <a:off x="467544" y="1578560"/>
              <a:ext cx="1872208" cy="1872208"/>
              <a:chOff x="467544" y="1578560"/>
              <a:chExt cx="1872208" cy="1872208"/>
            </a:xfrm>
          </p:grpSpPr>
          <p:sp>
            <p:nvSpPr>
              <p:cNvPr id="21" name="椭圆 20"/>
              <p:cNvSpPr/>
              <p:nvPr/>
            </p:nvSpPr>
            <p:spPr>
              <a:xfrm>
                <a:off x="467544" y="1578560"/>
                <a:ext cx="1872208" cy="1872208"/>
              </a:xfrm>
              <a:prstGeom prst="ellipse">
                <a:avLst/>
              </a:prstGeom>
              <a:noFill/>
              <a:ln w="38100">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22" name="TextBox 21"/>
              <p:cNvSpPr txBox="1"/>
              <p:nvPr/>
            </p:nvSpPr>
            <p:spPr>
              <a:xfrm>
                <a:off x="922533" y="2194119"/>
                <a:ext cx="962229" cy="553997"/>
              </a:xfrm>
              <a:prstGeom prst="rect">
                <a:avLst/>
              </a:prstGeom>
              <a:noFill/>
              <a:ln>
                <a:noFill/>
              </a:ln>
            </p:spPr>
            <p:txBody>
              <a:bodyPr wrap="none" rtlCol="0">
                <a:spAutoFit/>
              </a:bodyPr>
              <a:lstStyle/>
              <a:p>
                <a:pPr algn="ctr"/>
                <a:r>
                  <a:rPr lang="en-US" altLang="zh-CN" sz="2100" b="0" dirty="0"/>
                  <a:t>20%</a:t>
                </a:r>
                <a:endParaRPr lang="zh-CN" altLang="en-US" sz="2100" b="0" dirty="0"/>
              </a:p>
            </p:txBody>
          </p:sp>
        </p:grpSp>
      </p:grpSp>
      <p:grpSp>
        <p:nvGrpSpPr>
          <p:cNvPr id="23" name="组合 22"/>
          <p:cNvGrpSpPr/>
          <p:nvPr/>
        </p:nvGrpSpPr>
        <p:grpSpPr>
          <a:xfrm>
            <a:off x="2873398" y="1182414"/>
            <a:ext cx="1404156" cy="1404156"/>
            <a:chOff x="2603781" y="1578560"/>
            <a:chExt cx="1872208" cy="1872208"/>
          </a:xfrm>
        </p:grpSpPr>
        <p:sp>
          <p:nvSpPr>
            <p:cNvPr id="24" name="弦形 23"/>
            <p:cNvSpPr/>
            <p:nvPr/>
          </p:nvSpPr>
          <p:spPr>
            <a:xfrm rot="18780312">
              <a:off x="2678221" y="1651667"/>
              <a:ext cx="1732929" cy="1732929"/>
            </a:xfrm>
            <a:prstGeom prst="chord">
              <a:avLst>
                <a:gd name="adj1" fmla="val 2700000"/>
                <a:gd name="adj2" fmla="val 13643534"/>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25" name="组合 24"/>
            <p:cNvGrpSpPr/>
            <p:nvPr/>
          </p:nvGrpSpPr>
          <p:grpSpPr>
            <a:xfrm>
              <a:off x="2603781" y="1578560"/>
              <a:ext cx="1872208" cy="1872208"/>
              <a:chOff x="2603781" y="1578560"/>
              <a:chExt cx="1872208" cy="1872208"/>
            </a:xfrm>
          </p:grpSpPr>
          <p:sp>
            <p:nvSpPr>
              <p:cNvPr id="26" name="椭圆 25"/>
              <p:cNvSpPr/>
              <p:nvPr/>
            </p:nvSpPr>
            <p:spPr>
              <a:xfrm>
                <a:off x="2603781" y="1578560"/>
                <a:ext cx="1872208" cy="1872208"/>
              </a:xfrm>
              <a:prstGeom prst="ellipse">
                <a:avLst/>
              </a:prstGeom>
              <a:noFill/>
              <a:ln w="38100">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27" name="TextBox 26"/>
              <p:cNvSpPr txBox="1"/>
              <p:nvPr/>
            </p:nvSpPr>
            <p:spPr>
              <a:xfrm>
                <a:off x="3063570" y="2194119"/>
                <a:ext cx="962229" cy="553997"/>
              </a:xfrm>
              <a:prstGeom prst="rect">
                <a:avLst/>
              </a:prstGeom>
              <a:noFill/>
            </p:spPr>
            <p:txBody>
              <a:bodyPr wrap="none" rtlCol="0">
                <a:spAutoFit/>
              </a:bodyPr>
              <a:lstStyle/>
              <a:p>
                <a:pPr algn="ctr"/>
                <a:r>
                  <a:rPr lang="en-US" altLang="zh-CN" sz="2100" b="0" dirty="0"/>
                  <a:t>40%</a:t>
                </a:r>
                <a:endParaRPr lang="zh-CN" altLang="en-US" sz="2100" b="0" dirty="0"/>
              </a:p>
            </p:txBody>
          </p:sp>
        </p:grpSp>
      </p:grpSp>
      <p:grpSp>
        <p:nvGrpSpPr>
          <p:cNvPr id="28" name="组合 27"/>
          <p:cNvGrpSpPr/>
          <p:nvPr/>
        </p:nvGrpSpPr>
        <p:grpSpPr>
          <a:xfrm>
            <a:off x="5011700" y="1182414"/>
            <a:ext cx="1404156" cy="1404156"/>
            <a:chOff x="4740018" y="1578560"/>
            <a:chExt cx="1872208" cy="1872208"/>
          </a:xfrm>
        </p:grpSpPr>
        <p:sp>
          <p:nvSpPr>
            <p:cNvPr id="29" name="椭圆 28"/>
            <p:cNvSpPr/>
            <p:nvPr/>
          </p:nvSpPr>
          <p:spPr>
            <a:xfrm>
              <a:off x="4740018" y="1578560"/>
              <a:ext cx="1872208" cy="1872208"/>
            </a:xfrm>
            <a:prstGeom prst="ellipse">
              <a:avLst/>
            </a:prstGeom>
            <a:noFill/>
            <a:ln w="38100">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30" name="弦形 29"/>
            <p:cNvSpPr/>
            <p:nvPr/>
          </p:nvSpPr>
          <p:spPr>
            <a:xfrm rot="18000000">
              <a:off x="4824171" y="1651666"/>
              <a:ext cx="1732929" cy="1732929"/>
            </a:xfrm>
            <a:prstGeom prst="chord">
              <a:avLst>
                <a:gd name="adj1" fmla="val 2700000"/>
                <a:gd name="adj2" fmla="val 15272079"/>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sp>
          <p:nvSpPr>
            <p:cNvPr id="31" name="TextBox 30"/>
            <p:cNvSpPr txBox="1"/>
            <p:nvPr/>
          </p:nvSpPr>
          <p:spPr>
            <a:xfrm>
              <a:off x="5213894" y="2194119"/>
              <a:ext cx="962229" cy="553997"/>
            </a:xfrm>
            <a:prstGeom prst="rect">
              <a:avLst/>
            </a:prstGeom>
            <a:noFill/>
          </p:spPr>
          <p:txBody>
            <a:bodyPr wrap="none" rtlCol="0">
              <a:spAutoFit/>
            </a:bodyPr>
            <a:lstStyle/>
            <a:p>
              <a:pPr algn="ctr"/>
              <a:r>
                <a:rPr lang="en-US" altLang="zh-CN" sz="2100" b="0" dirty="0"/>
                <a:t>50%</a:t>
              </a:r>
              <a:endParaRPr lang="zh-CN" altLang="en-US" sz="2100" b="0" dirty="0"/>
            </a:p>
          </p:txBody>
        </p:sp>
      </p:grpSp>
      <p:grpSp>
        <p:nvGrpSpPr>
          <p:cNvPr id="32" name="组合 31"/>
          <p:cNvGrpSpPr/>
          <p:nvPr/>
        </p:nvGrpSpPr>
        <p:grpSpPr>
          <a:xfrm>
            <a:off x="6984268" y="1182414"/>
            <a:ext cx="1404156" cy="1404156"/>
            <a:chOff x="6876256" y="1578560"/>
            <a:chExt cx="1872208" cy="1872208"/>
          </a:xfrm>
        </p:grpSpPr>
        <p:sp>
          <p:nvSpPr>
            <p:cNvPr id="33" name="椭圆 32"/>
            <p:cNvSpPr/>
            <p:nvPr/>
          </p:nvSpPr>
          <p:spPr>
            <a:xfrm>
              <a:off x="6876256" y="1578560"/>
              <a:ext cx="1872208" cy="1872208"/>
            </a:xfrm>
            <a:prstGeom prst="ellipse">
              <a:avLst/>
            </a:prstGeom>
            <a:noFill/>
            <a:ln w="38100">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34" name="弦形 33"/>
            <p:cNvSpPr/>
            <p:nvPr/>
          </p:nvSpPr>
          <p:spPr>
            <a:xfrm rot="16358992">
              <a:off x="6960409" y="1648200"/>
              <a:ext cx="1732929" cy="1732929"/>
            </a:xfrm>
            <a:prstGeom prst="chord">
              <a:avLst>
                <a:gd name="adj1" fmla="val 2700000"/>
                <a:gd name="adj2" fmla="val 18533528"/>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35" name="TextBox 34"/>
            <p:cNvSpPr txBox="1"/>
            <p:nvPr/>
          </p:nvSpPr>
          <p:spPr>
            <a:xfrm>
              <a:off x="7353312" y="2194119"/>
              <a:ext cx="962229" cy="553997"/>
            </a:xfrm>
            <a:prstGeom prst="rect">
              <a:avLst/>
            </a:prstGeom>
            <a:noFill/>
          </p:spPr>
          <p:txBody>
            <a:bodyPr wrap="none" rtlCol="0">
              <a:spAutoFit/>
            </a:bodyPr>
            <a:lstStyle/>
            <a:p>
              <a:pPr algn="ctr"/>
              <a:r>
                <a:rPr lang="en-US" altLang="zh-CN" sz="2100" b="0" dirty="0"/>
                <a:t>90%</a:t>
              </a:r>
              <a:endParaRPr lang="zh-CN" altLang="en-US" sz="2100" b="0" dirty="0"/>
            </a:p>
          </p:txBody>
        </p:sp>
      </p:grpSp>
      <p:cxnSp>
        <p:nvCxnSpPr>
          <p:cNvPr id="36" name="直接连接符 35"/>
          <p:cNvCxnSpPr/>
          <p:nvPr/>
        </p:nvCxnSpPr>
        <p:spPr>
          <a:xfrm>
            <a:off x="611560" y="2766668"/>
            <a:ext cx="8280920" cy="0"/>
          </a:xfrm>
          <a:prstGeom prst="line">
            <a:avLst/>
          </a:prstGeom>
          <a:ln>
            <a:solidFill>
              <a:srgbClr val="08A810"/>
            </a:solidFill>
          </a:ln>
        </p:spPr>
        <p:style>
          <a:lnRef idx="1">
            <a:schemeClr val="accent2"/>
          </a:lnRef>
          <a:fillRef idx="0">
            <a:schemeClr val="accent2"/>
          </a:fillRef>
          <a:effectRef idx="0">
            <a:schemeClr val="accent2"/>
          </a:effectRef>
          <a:fontRef idx="minor">
            <a:schemeClr val="tx1"/>
          </a:fontRef>
        </p:style>
      </p:cxnSp>
      <p:grpSp>
        <p:nvGrpSpPr>
          <p:cNvPr id="37" name="组合 36"/>
          <p:cNvGrpSpPr/>
          <p:nvPr/>
        </p:nvGrpSpPr>
        <p:grpSpPr>
          <a:xfrm>
            <a:off x="683568" y="2966577"/>
            <a:ext cx="1689711" cy="1316034"/>
            <a:chOff x="251520" y="3957444"/>
            <a:chExt cx="2252948" cy="1754713"/>
          </a:xfrm>
        </p:grpSpPr>
        <p:sp>
          <p:nvSpPr>
            <p:cNvPr id="38" name="TextBox 37"/>
            <p:cNvSpPr txBox="1"/>
            <p:nvPr/>
          </p:nvSpPr>
          <p:spPr>
            <a:xfrm>
              <a:off x="323528" y="3957444"/>
              <a:ext cx="2108932" cy="410370"/>
            </a:xfrm>
            <a:prstGeom prst="rect">
              <a:avLst/>
            </a:prstGeom>
            <a:noFill/>
          </p:spPr>
          <p:txBody>
            <a:bodyPr wrap="square" rtlCol="0">
              <a:spAutoFit/>
            </a:bodyPr>
            <a:lstStyle/>
            <a:p>
              <a:pPr algn="ctr"/>
              <a:r>
                <a:rPr lang="zh-CN" altLang="en-US" sz="1400" b="0" dirty="0"/>
                <a:t>单击添加文本</a:t>
              </a:r>
            </a:p>
          </p:txBody>
        </p:sp>
        <p:sp>
          <p:nvSpPr>
            <p:cNvPr id="54" name="矩形 53"/>
            <p:cNvSpPr/>
            <p:nvPr/>
          </p:nvSpPr>
          <p:spPr>
            <a:xfrm>
              <a:off x="251520"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55" name="组合 54"/>
          <p:cNvGrpSpPr/>
          <p:nvPr/>
        </p:nvGrpSpPr>
        <p:grpSpPr>
          <a:xfrm>
            <a:off x="2699792" y="2966577"/>
            <a:ext cx="1689711" cy="1316034"/>
            <a:chOff x="2372306" y="3957444"/>
            <a:chExt cx="2252948" cy="1754713"/>
          </a:xfrm>
        </p:grpSpPr>
        <p:sp>
          <p:nvSpPr>
            <p:cNvPr id="56" name="TextBox 55"/>
            <p:cNvSpPr txBox="1"/>
            <p:nvPr/>
          </p:nvSpPr>
          <p:spPr>
            <a:xfrm>
              <a:off x="2411761" y="3957444"/>
              <a:ext cx="2160240" cy="410370"/>
            </a:xfrm>
            <a:prstGeom prst="rect">
              <a:avLst/>
            </a:prstGeom>
            <a:noFill/>
          </p:spPr>
          <p:txBody>
            <a:bodyPr wrap="square" rtlCol="0">
              <a:spAutoFit/>
            </a:bodyPr>
            <a:lstStyle/>
            <a:p>
              <a:pPr algn="ctr"/>
              <a:r>
                <a:rPr lang="zh-CN" altLang="en-US" sz="1400" b="0" dirty="0"/>
                <a:t>单击添加文本</a:t>
              </a:r>
            </a:p>
          </p:txBody>
        </p:sp>
        <p:sp>
          <p:nvSpPr>
            <p:cNvPr id="57" name="矩形 56"/>
            <p:cNvSpPr/>
            <p:nvPr/>
          </p:nvSpPr>
          <p:spPr>
            <a:xfrm>
              <a:off x="2372306"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58" name="组合 57"/>
          <p:cNvGrpSpPr/>
          <p:nvPr/>
        </p:nvGrpSpPr>
        <p:grpSpPr>
          <a:xfrm>
            <a:off x="4898513" y="2966577"/>
            <a:ext cx="1689711" cy="1316034"/>
            <a:chOff x="4493092" y="3957444"/>
            <a:chExt cx="2252948" cy="1754713"/>
          </a:xfrm>
        </p:grpSpPr>
        <p:sp>
          <p:nvSpPr>
            <p:cNvPr id="59" name="TextBox 58"/>
            <p:cNvSpPr txBox="1"/>
            <p:nvPr/>
          </p:nvSpPr>
          <p:spPr>
            <a:xfrm>
              <a:off x="4557204" y="3957444"/>
              <a:ext cx="2175036" cy="410370"/>
            </a:xfrm>
            <a:prstGeom prst="rect">
              <a:avLst/>
            </a:prstGeom>
            <a:noFill/>
          </p:spPr>
          <p:txBody>
            <a:bodyPr wrap="square" rtlCol="0">
              <a:spAutoFit/>
            </a:bodyPr>
            <a:lstStyle/>
            <a:p>
              <a:pPr algn="ctr"/>
              <a:r>
                <a:rPr lang="zh-CN" altLang="en-US" sz="1400" b="0" dirty="0"/>
                <a:t>单击添加文本</a:t>
              </a:r>
            </a:p>
          </p:txBody>
        </p:sp>
        <p:sp>
          <p:nvSpPr>
            <p:cNvPr id="60" name="矩形 59"/>
            <p:cNvSpPr/>
            <p:nvPr/>
          </p:nvSpPr>
          <p:spPr>
            <a:xfrm>
              <a:off x="4493092"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61" name="组合 60"/>
          <p:cNvGrpSpPr/>
          <p:nvPr/>
        </p:nvGrpSpPr>
        <p:grpSpPr>
          <a:xfrm>
            <a:off x="6914737" y="2966577"/>
            <a:ext cx="1689711" cy="1316034"/>
            <a:chOff x="6783548" y="3957444"/>
            <a:chExt cx="2252948" cy="1754713"/>
          </a:xfrm>
        </p:grpSpPr>
        <p:sp>
          <p:nvSpPr>
            <p:cNvPr id="62" name="TextBox 61"/>
            <p:cNvSpPr txBox="1"/>
            <p:nvPr/>
          </p:nvSpPr>
          <p:spPr>
            <a:xfrm>
              <a:off x="6921276" y="3957444"/>
              <a:ext cx="1971204" cy="410370"/>
            </a:xfrm>
            <a:prstGeom prst="rect">
              <a:avLst/>
            </a:prstGeom>
            <a:noFill/>
          </p:spPr>
          <p:txBody>
            <a:bodyPr wrap="square" rtlCol="0">
              <a:spAutoFit/>
            </a:bodyPr>
            <a:lstStyle/>
            <a:p>
              <a:pPr algn="ctr"/>
              <a:r>
                <a:rPr lang="zh-CN" altLang="en-US" sz="1400" b="0" dirty="0"/>
                <a:t>单击添加文本</a:t>
              </a:r>
            </a:p>
          </p:txBody>
        </p:sp>
        <p:sp>
          <p:nvSpPr>
            <p:cNvPr id="63" name="矩形 62"/>
            <p:cNvSpPr/>
            <p:nvPr/>
          </p:nvSpPr>
          <p:spPr>
            <a:xfrm>
              <a:off x="6783548"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1000"/>
                                            <p:tgtEl>
                                              <p:spTgt spid="4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500"/>
                                </p:stCondLst>
                                <p:childTnLst>
                                  <p:par>
                                    <p:cTn id="13" presetID="2" presetClass="entr" presetSubtype="1" fill="hold" nodeType="afterEffect" p14:presetBounceEnd="48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48000">
                                          <p:cBhvr additive="base">
                                            <p:cTn id="15" dur="500" fill="hold"/>
                                            <p:tgtEl>
                                              <p:spTgt spid="18"/>
                                            </p:tgtEl>
                                            <p:attrNameLst>
                                              <p:attrName>ppt_x</p:attrName>
                                            </p:attrNameLst>
                                          </p:cBhvr>
                                          <p:tavLst>
                                            <p:tav tm="0">
                                              <p:val>
                                                <p:strVal val="#ppt_x"/>
                                              </p:val>
                                            </p:tav>
                                            <p:tav tm="100000">
                                              <p:val>
                                                <p:strVal val="#ppt_x"/>
                                              </p:val>
                                            </p:tav>
                                          </p:tavLst>
                                        </p:anim>
                                        <p:anim calcmode="lin" valueType="num" p14:bounceEnd="48000">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2000"/>
                                </p:stCondLst>
                                <p:childTnLst>
                                  <p:par>
                                    <p:cTn id="21" presetID="2" presetClass="entr" presetSubtype="1" fill="hold" nodeType="afterEffect" p14:presetBounceEnd="4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48000">
                                          <p:cBhvr additive="base">
                                            <p:cTn id="23" dur="5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23"/>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up)">
                                          <p:cBhvr>
                                            <p:cTn id="27" dur="500"/>
                                            <p:tgtEl>
                                              <p:spTgt spid="55"/>
                                            </p:tgtEl>
                                          </p:cBhvr>
                                        </p:animEffect>
                                      </p:childTnLst>
                                    </p:cTn>
                                  </p:par>
                                </p:childTnLst>
                              </p:cTn>
                            </p:par>
                            <p:par>
                              <p:cTn id="28" fill="hold">
                                <p:stCondLst>
                                  <p:cond delay="2500"/>
                                </p:stCondLst>
                                <p:childTnLst>
                                  <p:par>
                                    <p:cTn id="29" presetID="2" presetClass="entr" presetSubtype="1" fill="hold" nodeType="afterEffect" p14:presetBounceEnd="48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48000">
                                          <p:cBhvr additive="base">
                                            <p:cTn id="31" dur="500" fill="hold"/>
                                            <p:tgtEl>
                                              <p:spTgt spid="28"/>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28"/>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up)">
                                          <p:cBhvr>
                                            <p:cTn id="35" dur="500"/>
                                            <p:tgtEl>
                                              <p:spTgt spid="58"/>
                                            </p:tgtEl>
                                          </p:cBhvr>
                                        </p:animEffect>
                                      </p:childTnLst>
                                    </p:cTn>
                                  </p:par>
                                </p:childTnLst>
                              </p:cTn>
                            </p:par>
                            <p:par>
                              <p:cTn id="36" fill="hold">
                                <p:stCondLst>
                                  <p:cond delay="3000"/>
                                </p:stCondLst>
                                <p:childTnLst>
                                  <p:par>
                                    <p:cTn id="37" presetID="2" presetClass="entr" presetSubtype="1" fill="hold" nodeType="afterEffect" p14:presetBounceEnd="48000">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14:bounceEnd="48000">
                                          <p:cBhvr additive="base">
                                            <p:cTn id="39" dur="500" fill="hold"/>
                                            <p:tgtEl>
                                              <p:spTgt spid="32"/>
                                            </p:tgtEl>
                                            <p:attrNameLst>
                                              <p:attrName>ppt_x</p:attrName>
                                            </p:attrNameLst>
                                          </p:cBhvr>
                                          <p:tavLst>
                                            <p:tav tm="0">
                                              <p:val>
                                                <p:strVal val="#ppt_x"/>
                                              </p:val>
                                            </p:tav>
                                            <p:tav tm="100000">
                                              <p:val>
                                                <p:strVal val="#ppt_x"/>
                                              </p:val>
                                            </p:tav>
                                          </p:tavLst>
                                        </p:anim>
                                        <p:anim calcmode="lin" valueType="num" p14:bounceEnd="48000">
                                          <p:cBhvr additive="base">
                                            <p:cTn id="40" dur="500" fill="hold"/>
                                            <p:tgtEl>
                                              <p:spTgt spid="32"/>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1000"/>
                                            <p:tgtEl>
                                              <p:spTgt spid="4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500"/>
                                </p:stCondLst>
                                <p:childTnLst>
                                  <p:par>
                                    <p:cTn id="13" presetID="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up)">
                                          <p:cBhvr>
                                            <p:cTn id="27" dur="500"/>
                                            <p:tgtEl>
                                              <p:spTgt spid="55"/>
                                            </p:tgtEl>
                                          </p:cBhvr>
                                        </p:animEffect>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up)">
                                          <p:cBhvr>
                                            <p:cTn id="35" dur="500"/>
                                            <p:tgtEl>
                                              <p:spTgt spid="58"/>
                                            </p:tgtEl>
                                          </p:cBhvr>
                                        </p:animEffect>
                                      </p:childTnLst>
                                    </p:cTn>
                                  </p:par>
                                </p:childTnLst>
                              </p:cTn>
                            </p:par>
                            <p:par>
                              <p:cTn id="36" fill="hold">
                                <p:stCondLst>
                                  <p:cond delay="3000"/>
                                </p:stCondLst>
                                <p:childTnLst>
                                  <p:par>
                                    <p:cTn id="37" presetID="2" presetClass="entr" presetSubtype="1"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8" name="流程图: 可选过程 47"/>
          <p:cNvSpPr>
            <a:spLocks noChangeArrowheads="1"/>
          </p:cNvSpPr>
          <p:nvPr/>
        </p:nvSpPr>
        <p:spPr bwMode="auto">
          <a:xfrm>
            <a:off x="3168650" y="1527176"/>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流程图: 可选过程 48"/>
          <p:cNvSpPr>
            <a:spLocks noChangeArrowheads="1"/>
          </p:cNvSpPr>
          <p:nvPr/>
        </p:nvSpPr>
        <p:spPr bwMode="auto">
          <a:xfrm>
            <a:off x="3168651" y="1546226"/>
            <a:ext cx="3667125" cy="250824"/>
          </a:xfrm>
          <a:prstGeom prst="flowChartAlternateProcess">
            <a:avLst/>
          </a:prstGeom>
          <a:solidFill>
            <a:srgbClr val="067C0C"/>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50" name="圆角矩形标注 49"/>
          <p:cNvSpPr>
            <a:spLocks noChangeArrowheads="1"/>
          </p:cNvSpPr>
          <p:nvPr/>
        </p:nvSpPr>
        <p:spPr bwMode="auto">
          <a:xfrm>
            <a:off x="5651500" y="1995489"/>
            <a:ext cx="504825" cy="252411"/>
          </a:xfrm>
          <a:prstGeom prst="wedgeRoundRectCallout">
            <a:avLst>
              <a:gd name="adj1" fmla="val -24569"/>
              <a:gd name="adj2" fmla="val 69968"/>
              <a:gd name="adj3" fmla="val 16667"/>
            </a:avLst>
          </a:prstGeom>
          <a:solidFill>
            <a:srgbClr val="08A810"/>
          </a:solidFill>
          <a:ln>
            <a:noFill/>
          </a:ln>
        </p:spPr>
        <p:txBody>
          <a:bodyPr lIns="91430" tIns="45716" rIns="91430" bIns="45716" anchor="ctr"/>
          <a:lstStyle/>
          <a:p>
            <a:pPr algn="ctr"/>
            <a:r>
              <a:rPr lang="en-US" dirty="0">
                <a:solidFill>
                  <a:schemeClr val="bg1"/>
                </a:solidFill>
                <a:latin typeface="Calibri" panose="020F0502020204030204" charset="0"/>
                <a:cs typeface="Calibri" panose="020F0502020204030204" charset="0"/>
                <a:sym typeface="Calibri" panose="020F0502020204030204" charset="0"/>
              </a:rPr>
              <a:t>50</a:t>
            </a:r>
            <a:endParaRPr lang="zh-CN" altLang="en-US" dirty="0">
              <a:solidFill>
                <a:schemeClr val="bg1"/>
              </a:solidFill>
            </a:endParaRPr>
          </a:p>
        </p:txBody>
      </p:sp>
      <p:sp>
        <p:nvSpPr>
          <p:cNvPr id="51" name="流程图: 可选过程 50"/>
          <p:cNvSpPr>
            <a:spLocks noChangeArrowheads="1"/>
          </p:cNvSpPr>
          <p:nvPr/>
        </p:nvSpPr>
        <p:spPr bwMode="auto">
          <a:xfrm>
            <a:off x="3168650" y="2319339"/>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2" name="流程图: 可选过程 51"/>
          <p:cNvSpPr>
            <a:spLocks noChangeArrowheads="1"/>
          </p:cNvSpPr>
          <p:nvPr/>
        </p:nvSpPr>
        <p:spPr bwMode="auto">
          <a:xfrm>
            <a:off x="3168651" y="2336800"/>
            <a:ext cx="2627313" cy="252413"/>
          </a:xfrm>
          <a:prstGeom prst="flowChartAlternateProcess">
            <a:avLst/>
          </a:prstGeom>
          <a:solidFill>
            <a:srgbClr val="08A81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53" name="流程图: 可选过程 52"/>
          <p:cNvSpPr>
            <a:spLocks noChangeArrowheads="1"/>
          </p:cNvSpPr>
          <p:nvPr/>
        </p:nvSpPr>
        <p:spPr bwMode="auto">
          <a:xfrm>
            <a:off x="3203576"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4" name="流程图: 可选过程 53"/>
          <p:cNvSpPr>
            <a:spLocks noChangeArrowheads="1"/>
          </p:cNvSpPr>
          <p:nvPr/>
        </p:nvSpPr>
        <p:spPr bwMode="auto">
          <a:xfrm>
            <a:off x="3203575" y="3057525"/>
            <a:ext cx="1797050" cy="252413"/>
          </a:xfrm>
          <a:prstGeom prst="flowChartAlternateProcess">
            <a:avLst/>
          </a:prstGeom>
          <a:solidFill>
            <a:srgbClr val="08A81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74" name="流程图: 可选过程 73"/>
          <p:cNvSpPr>
            <a:spLocks noChangeArrowheads="1"/>
          </p:cNvSpPr>
          <p:nvPr/>
        </p:nvSpPr>
        <p:spPr bwMode="auto">
          <a:xfrm>
            <a:off x="3203576" y="3832226"/>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5" name="流程图: 可选过程 74"/>
          <p:cNvSpPr>
            <a:spLocks noChangeArrowheads="1"/>
          </p:cNvSpPr>
          <p:nvPr/>
        </p:nvSpPr>
        <p:spPr bwMode="auto">
          <a:xfrm>
            <a:off x="3203576" y="3849690"/>
            <a:ext cx="4464050" cy="252411"/>
          </a:xfrm>
          <a:prstGeom prst="flowChartAlternateProcess">
            <a:avLst/>
          </a:prstGeom>
          <a:solidFill>
            <a:srgbClr val="067C0C"/>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76" name="圆角矩形标注 75"/>
          <p:cNvSpPr>
            <a:spLocks noChangeArrowheads="1"/>
          </p:cNvSpPr>
          <p:nvPr/>
        </p:nvSpPr>
        <p:spPr bwMode="auto">
          <a:xfrm>
            <a:off x="4860924" y="2716214"/>
            <a:ext cx="503238" cy="252411"/>
          </a:xfrm>
          <a:prstGeom prst="wedgeRoundRectCallout">
            <a:avLst>
              <a:gd name="adj1" fmla="val -24569"/>
              <a:gd name="adj2" fmla="val 69968"/>
              <a:gd name="adj3" fmla="val 16667"/>
            </a:avLst>
          </a:prstGeom>
          <a:solidFill>
            <a:srgbClr val="08A810"/>
          </a:solidFill>
          <a:ln>
            <a:noFill/>
          </a:ln>
        </p:spPr>
        <p:txBody>
          <a:bodyPr lIns="91430" tIns="45716" rIns="91430" bIns="45716" anchor="ctr"/>
          <a:lstStyle/>
          <a:p>
            <a:pPr algn="ctr"/>
            <a:r>
              <a:rPr lang="en-US" dirty="0">
                <a:solidFill>
                  <a:schemeClr val="bg1"/>
                </a:solidFill>
                <a:latin typeface="Calibri" panose="020F0502020204030204" charset="0"/>
                <a:cs typeface="Calibri" panose="020F0502020204030204" charset="0"/>
                <a:sym typeface="Calibri" panose="020F0502020204030204" charset="0"/>
              </a:rPr>
              <a:t>30</a:t>
            </a:r>
            <a:endParaRPr lang="zh-CN" altLang="en-US" dirty="0">
              <a:solidFill>
                <a:schemeClr val="bg1"/>
              </a:solidFill>
            </a:endParaRPr>
          </a:p>
        </p:txBody>
      </p:sp>
      <p:sp>
        <p:nvSpPr>
          <p:cNvPr id="77" name="圆角矩形标注 76"/>
          <p:cNvSpPr>
            <a:spLocks noChangeArrowheads="1"/>
          </p:cNvSpPr>
          <p:nvPr/>
        </p:nvSpPr>
        <p:spPr bwMode="auto">
          <a:xfrm>
            <a:off x="6661151" y="1203326"/>
            <a:ext cx="503238" cy="252413"/>
          </a:xfrm>
          <a:prstGeom prst="wedgeRoundRectCallout">
            <a:avLst>
              <a:gd name="adj1" fmla="val -24569"/>
              <a:gd name="adj2" fmla="val 69968"/>
              <a:gd name="adj3" fmla="val 16667"/>
            </a:avLst>
          </a:prstGeom>
          <a:solidFill>
            <a:srgbClr val="067C0C"/>
          </a:solidFill>
          <a:ln>
            <a:noFill/>
          </a:ln>
        </p:spPr>
        <p:txBody>
          <a:bodyPr lIns="91430" tIns="45716" rIns="91430" bIns="45716" anchor="ctr"/>
          <a:lstStyle/>
          <a:p>
            <a:pPr algn="ctr"/>
            <a:r>
              <a:rPr lang="en-US">
                <a:solidFill>
                  <a:schemeClr val="bg1"/>
                </a:solidFill>
                <a:latin typeface="Calibri" panose="020F0502020204030204" charset="0"/>
                <a:cs typeface="Calibri" panose="020F0502020204030204" charset="0"/>
                <a:sym typeface="Calibri" panose="020F0502020204030204" charset="0"/>
              </a:rPr>
              <a:t>65</a:t>
            </a:r>
            <a:endParaRPr lang="zh-CN" altLang="en-US">
              <a:solidFill>
                <a:schemeClr val="bg1"/>
              </a:solidFill>
            </a:endParaRPr>
          </a:p>
        </p:txBody>
      </p:sp>
      <p:sp>
        <p:nvSpPr>
          <p:cNvPr id="78" name="圆角矩形标注 77"/>
          <p:cNvSpPr>
            <a:spLocks noChangeArrowheads="1"/>
          </p:cNvSpPr>
          <p:nvPr/>
        </p:nvSpPr>
        <p:spPr bwMode="auto">
          <a:xfrm>
            <a:off x="7524751" y="3471864"/>
            <a:ext cx="503238" cy="252411"/>
          </a:xfrm>
          <a:prstGeom prst="wedgeRoundRectCallout">
            <a:avLst>
              <a:gd name="adj1" fmla="val -24569"/>
              <a:gd name="adj2" fmla="val 69968"/>
              <a:gd name="adj3" fmla="val 16667"/>
            </a:avLst>
          </a:prstGeom>
          <a:solidFill>
            <a:srgbClr val="067C0C"/>
          </a:solidFill>
          <a:ln>
            <a:noFill/>
          </a:ln>
        </p:spPr>
        <p:txBody>
          <a:bodyPr lIns="91430" tIns="45716" rIns="91430" bIns="45716" anchor="ctr"/>
          <a:lstStyle/>
          <a:p>
            <a:pPr algn="ctr"/>
            <a:r>
              <a:rPr lang="en-US" dirty="0">
                <a:solidFill>
                  <a:schemeClr val="bg1"/>
                </a:solidFill>
                <a:latin typeface="Calibri" panose="020F0502020204030204" charset="0"/>
                <a:cs typeface="Calibri" panose="020F0502020204030204" charset="0"/>
                <a:sym typeface="Calibri" panose="020F0502020204030204" charset="0"/>
              </a:rPr>
              <a:t>80</a:t>
            </a:r>
            <a:endParaRPr lang="zh-CN" altLang="en-US" dirty="0">
              <a:solidFill>
                <a:schemeClr val="bg1"/>
              </a:solidFill>
            </a:endParaRPr>
          </a:p>
        </p:txBody>
      </p:sp>
      <p:sp>
        <p:nvSpPr>
          <p:cNvPr id="79" name="直接连接符 78"/>
          <p:cNvSpPr>
            <a:spLocks noChangeShapeType="1"/>
          </p:cNvSpPr>
          <p:nvPr/>
        </p:nvSpPr>
        <p:spPr bwMode="auto">
          <a:xfrm>
            <a:off x="2987675" y="1419226"/>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lIns="91430" tIns="45716" rIns="91430" bIns="45716"/>
          <a:lstStyle/>
          <a:p>
            <a:endParaRPr lang="zh-CN" altLang="en-US" b="0">
              <a:solidFill>
                <a:srgbClr val="0070C0"/>
              </a:solidFill>
            </a:endParaRPr>
          </a:p>
        </p:txBody>
      </p:sp>
      <p:sp>
        <p:nvSpPr>
          <p:cNvPr id="80" name="TextBox 16"/>
          <p:cNvSpPr>
            <a:spLocks noChangeArrowheads="1"/>
          </p:cNvSpPr>
          <p:nvPr/>
        </p:nvSpPr>
        <p:spPr bwMode="auto">
          <a:xfrm>
            <a:off x="755800" y="1203598"/>
            <a:ext cx="2232025" cy="323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pPr>
            <a:r>
              <a:rPr lang="zh-CN" altLang="en-US" sz="1700" b="0" dirty="0">
                <a:solidFill>
                  <a:srgbClr val="08A81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700" b="0" dirty="0">
                <a:solidFill>
                  <a:srgbClr val="08A81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700" b="0" dirty="0">
                <a:solidFill>
                  <a:srgbClr val="08A81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en-US" altLang="zh-CN" sz="1700" b="0" dirty="0">
              <a:solidFill>
                <a:srgbClr val="08A81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700" b="0" dirty="0">
                <a:solidFill>
                  <a:srgbClr val="08A81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700" b="0" dirty="0">
              <a:solidFill>
                <a:srgbClr val="08A810"/>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500"/>
                                        <p:tgtEl>
                                          <p:spTgt spid="76"/>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animBg="1"/>
      <p:bldP spid="49" grpId="0" animBg="1"/>
      <p:bldP spid="50" grpId="0" animBg="1"/>
      <p:bldP spid="51" grpId="0" animBg="1"/>
      <p:bldP spid="52" grpId="0" animBg="1"/>
      <p:bldP spid="53" grpId="0" animBg="1"/>
      <p:bldP spid="54" grpId="0" animBg="1"/>
      <p:bldP spid="74" grpId="0" animBg="1"/>
      <p:bldP spid="75" grpId="0" animBg="1"/>
      <p:bldP spid="76" grpId="0" animBg="1"/>
      <p:bldP spid="77" grpId="0" animBg="1"/>
      <p:bldP spid="78" grpId="0" animBg="1"/>
      <p:bldP spid="79" grpId="0" animBg="1"/>
      <p:bldP spid="8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12" name="椭圆 12"/>
          <p:cNvSpPr>
            <a:spLocks noChangeArrowheads="1"/>
          </p:cNvSpPr>
          <p:nvPr/>
        </p:nvSpPr>
        <p:spPr bwMode="auto">
          <a:xfrm>
            <a:off x="711721" y="937263"/>
            <a:ext cx="3940175" cy="3940175"/>
          </a:xfrm>
          <a:prstGeom prst="ellipse">
            <a:avLst/>
          </a:prstGeom>
          <a:noFill/>
          <a:ln w="9525" cmpd="sng">
            <a:solidFill>
              <a:srgbClr val="08A810"/>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3" name="Oval 13"/>
          <p:cNvSpPr>
            <a:spLocks noChangeArrowheads="1"/>
          </p:cNvSpPr>
          <p:nvPr/>
        </p:nvSpPr>
        <p:spPr bwMode="auto">
          <a:xfrm>
            <a:off x="1148284" y="2696213"/>
            <a:ext cx="1606550"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4" name="Oval 14"/>
          <p:cNvSpPr>
            <a:spLocks noChangeArrowheads="1"/>
          </p:cNvSpPr>
          <p:nvPr/>
        </p:nvSpPr>
        <p:spPr bwMode="auto">
          <a:xfrm>
            <a:off x="1289570" y="2837501"/>
            <a:ext cx="1322388" cy="1322387"/>
          </a:xfrm>
          <a:prstGeom prst="ellipse">
            <a:avLst/>
          </a:prstGeom>
          <a:solidFill>
            <a:srgbClr val="067C0C"/>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5" name="Oval 18"/>
          <p:cNvSpPr>
            <a:spLocks noChangeArrowheads="1"/>
          </p:cNvSpPr>
          <p:nvPr/>
        </p:nvSpPr>
        <p:spPr bwMode="auto">
          <a:xfrm>
            <a:off x="2823096" y="2419986"/>
            <a:ext cx="1606550" cy="1608139"/>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6" name="Oval 19"/>
          <p:cNvSpPr>
            <a:spLocks noChangeArrowheads="1"/>
          </p:cNvSpPr>
          <p:nvPr/>
        </p:nvSpPr>
        <p:spPr bwMode="auto">
          <a:xfrm>
            <a:off x="2964384" y="2561276"/>
            <a:ext cx="1322387" cy="1322387"/>
          </a:xfrm>
          <a:prstGeom prst="ellipse">
            <a:avLst/>
          </a:prstGeom>
          <a:solidFill>
            <a:srgbClr val="92D05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7" name="Oval 23"/>
          <p:cNvSpPr>
            <a:spLocks noChangeArrowheads="1"/>
          </p:cNvSpPr>
          <p:nvPr/>
        </p:nvSpPr>
        <p:spPr bwMode="auto">
          <a:xfrm>
            <a:off x="1700734" y="1142050"/>
            <a:ext cx="1608137"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8" name="Oval 24"/>
          <p:cNvSpPr>
            <a:spLocks noChangeArrowheads="1"/>
          </p:cNvSpPr>
          <p:nvPr/>
        </p:nvSpPr>
        <p:spPr bwMode="auto">
          <a:xfrm>
            <a:off x="1843609" y="1283338"/>
            <a:ext cx="1322387" cy="1322388"/>
          </a:xfrm>
          <a:prstGeom prst="ellipse">
            <a:avLst/>
          </a:prstGeom>
          <a:solidFill>
            <a:srgbClr val="08A81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1" name="TextBox 25"/>
          <p:cNvSpPr txBox="1">
            <a:spLocks noChangeArrowheads="1"/>
          </p:cNvSpPr>
          <p:nvPr/>
        </p:nvSpPr>
        <p:spPr bwMode="auto">
          <a:xfrm>
            <a:off x="2086865" y="1623063"/>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文本一</a:t>
            </a:r>
          </a:p>
        </p:txBody>
      </p:sp>
      <p:sp>
        <p:nvSpPr>
          <p:cNvPr id="122" name="TextBox 93"/>
          <p:cNvSpPr txBox="1">
            <a:spLocks noChangeArrowheads="1"/>
          </p:cNvSpPr>
          <p:nvPr/>
        </p:nvSpPr>
        <p:spPr bwMode="auto">
          <a:xfrm>
            <a:off x="1489965" y="3167188"/>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标题</a:t>
            </a:r>
            <a:endParaRPr lang="en-US" altLang="zh-CN" dirty="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文本二</a:t>
            </a:r>
          </a:p>
        </p:txBody>
      </p:sp>
      <p:sp>
        <p:nvSpPr>
          <p:cNvPr id="123" name="TextBox 94"/>
          <p:cNvSpPr txBox="1">
            <a:spLocks noChangeArrowheads="1"/>
          </p:cNvSpPr>
          <p:nvPr/>
        </p:nvSpPr>
        <p:spPr bwMode="auto">
          <a:xfrm>
            <a:off x="3223515" y="2825874"/>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文本三</a:t>
            </a:r>
          </a:p>
        </p:txBody>
      </p:sp>
      <p:sp>
        <p:nvSpPr>
          <p:cNvPr id="19" name="TextBox 94"/>
          <p:cNvSpPr txBox="1">
            <a:spLocks noChangeArrowheads="1"/>
          </p:cNvSpPr>
          <p:nvPr/>
        </p:nvSpPr>
        <p:spPr bwMode="auto">
          <a:xfrm>
            <a:off x="3223515" y="2825874"/>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文本三</a:t>
            </a:r>
          </a:p>
        </p:txBody>
      </p:sp>
      <p:sp>
        <p:nvSpPr>
          <p:cNvPr id="20" name="TextBox 19"/>
          <p:cNvSpPr txBox="1"/>
          <p:nvPr/>
        </p:nvSpPr>
        <p:spPr>
          <a:xfrm>
            <a:off x="5750731" y="1347614"/>
            <a:ext cx="2779807" cy="677108"/>
          </a:xfrm>
          <a:prstGeom prst="rect">
            <a:avLst/>
          </a:prstGeom>
          <a:noFill/>
        </p:spPr>
        <p:txBody>
          <a:bodyPr wrap="square" rtlCol="0">
            <a:spAutoFit/>
          </a:bodyPr>
          <a:lstStyle/>
          <a:p>
            <a:r>
              <a:rPr lang="en-US" altLang="zh-CN" sz="1400" b="1" dirty="0" smtClean="0">
                <a:solidFill>
                  <a:schemeClr val="accent2"/>
                </a:solidFill>
                <a:latin typeface="微软雅黑" panose="020B0503020204020204" pitchFamily="34" charset="-122"/>
                <a:ea typeface="微软雅黑" panose="020B0503020204020204" pitchFamily="34" charset="-122"/>
              </a:rPr>
              <a:t>01</a:t>
            </a: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752633" y="2441399"/>
            <a:ext cx="2779807" cy="677108"/>
          </a:xfrm>
          <a:prstGeom prst="rect">
            <a:avLst/>
          </a:prstGeom>
          <a:noFill/>
        </p:spPr>
        <p:txBody>
          <a:bodyPr wrap="square" rtlCol="0">
            <a:spAutoFit/>
          </a:bodyPr>
          <a:lstStyle/>
          <a:p>
            <a:r>
              <a:rPr lang="en-US" altLang="zh-CN" sz="1400" b="1" dirty="0" smtClean="0">
                <a:solidFill>
                  <a:schemeClr val="accent1"/>
                </a:solidFill>
                <a:latin typeface="微软雅黑" panose="020B0503020204020204" pitchFamily="34" charset="-122"/>
                <a:ea typeface="微软雅黑" panose="020B0503020204020204" pitchFamily="34" charset="-122"/>
              </a:rPr>
              <a:t>02</a:t>
            </a: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752633" y="3499998"/>
            <a:ext cx="2779807" cy="677108"/>
          </a:xfrm>
          <a:prstGeom prst="rect">
            <a:avLst/>
          </a:prstGeom>
          <a:noFill/>
        </p:spPr>
        <p:txBody>
          <a:bodyPr wrap="square" rtlCol="0">
            <a:spAutoFit/>
          </a:bodyPr>
          <a:lstStyle/>
          <a:p>
            <a:r>
              <a:rPr lang="en-US" altLang="zh-CN" sz="1400" b="1" dirty="0" smtClean="0">
                <a:solidFill>
                  <a:srgbClr val="E95332"/>
                </a:solidFill>
                <a:latin typeface="微软雅黑" panose="020B0503020204020204" pitchFamily="34" charset="-122"/>
                <a:ea typeface="微软雅黑" panose="020B0503020204020204" pitchFamily="34" charset="-122"/>
              </a:rPr>
              <a:t>03</a:t>
            </a:r>
            <a:endParaRPr lang="en-US" altLang="zh-CN" sz="1400" b="1" dirty="0">
              <a:solidFill>
                <a:srgbClr val="E95332"/>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5069244" y="2200449"/>
            <a:ext cx="3319180" cy="0"/>
          </a:xfrm>
          <a:prstGeom prst="line">
            <a:avLst/>
          </a:prstGeom>
          <a:noFill/>
          <a:ln w="9525" cap="flat" cmpd="sng" algn="ctr">
            <a:solidFill>
              <a:schemeClr val="tx1">
                <a:lumMod val="50000"/>
                <a:lumOff val="50000"/>
              </a:schemeClr>
            </a:solidFill>
            <a:prstDash val="dash"/>
          </a:ln>
          <a:effectLst/>
        </p:spPr>
      </p:cxnSp>
      <p:cxnSp>
        <p:nvCxnSpPr>
          <p:cNvPr id="24" name="直接连接符 23"/>
          <p:cNvCxnSpPr/>
          <p:nvPr/>
        </p:nvCxnSpPr>
        <p:spPr>
          <a:xfrm>
            <a:off x="5068633" y="3355135"/>
            <a:ext cx="3319791" cy="0"/>
          </a:xfrm>
          <a:prstGeom prst="line">
            <a:avLst/>
          </a:prstGeom>
          <a:noFill/>
          <a:ln w="9525" cap="flat" cmpd="sng" algn="ctr">
            <a:solidFill>
              <a:schemeClr val="tx1">
                <a:lumMod val="50000"/>
                <a:lumOff val="50000"/>
              </a:schemeClr>
            </a:solidFill>
            <a:prstDash val="dash"/>
          </a:ln>
          <a:effectLst/>
        </p:spPr>
      </p:cxnSp>
      <p:grpSp>
        <p:nvGrpSpPr>
          <p:cNvPr id="25" name="组合 24"/>
          <p:cNvGrpSpPr/>
          <p:nvPr/>
        </p:nvGrpSpPr>
        <p:grpSpPr>
          <a:xfrm>
            <a:off x="5027432" y="1385556"/>
            <a:ext cx="599448" cy="599448"/>
            <a:chOff x="4499992" y="267494"/>
            <a:chExt cx="599448" cy="599448"/>
          </a:xfrm>
        </p:grpSpPr>
        <p:grpSp>
          <p:nvGrpSpPr>
            <p:cNvPr id="26" name="组合 25"/>
            <p:cNvGrpSpPr/>
            <p:nvPr/>
          </p:nvGrpSpPr>
          <p:grpSpPr>
            <a:xfrm>
              <a:off x="4499992" y="267494"/>
              <a:ext cx="599448" cy="599448"/>
              <a:chOff x="4131160" y="713581"/>
              <a:chExt cx="881684" cy="881684"/>
            </a:xfrm>
          </p:grpSpPr>
          <p:sp>
            <p:nvSpPr>
              <p:cNvPr id="28" name="椭圆 2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9" name="椭圆 28"/>
              <p:cNvSpPr/>
              <p:nvPr/>
            </p:nvSpPr>
            <p:spPr>
              <a:xfrm>
                <a:off x="4237176" y="819597"/>
                <a:ext cx="669652" cy="669652"/>
              </a:xfrm>
              <a:prstGeom prst="ellipse">
                <a:avLst/>
              </a:prstGeom>
              <a:solidFill>
                <a:srgbClr val="08A81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sp>
          <p:nvSpPr>
            <p:cNvPr id="27"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p>
          </p:txBody>
        </p:sp>
      </p:grpSp>
      <p:grpSp>
        <p:nvGrpSpPr>
          <p:cNvPr id="30" name="组合 29"/>
          <p:cNvGrpSpPr/>
          <p:nvPr/>
        </p:nvGrpSpPr>
        <p:grpSpPr>
          <a:xfrm>
            <a:off x="5042862" y="2441399"/>
            <a:ext cx="599448" cy="599448"/>
            <a:chOff x="5418452" y="307702"/>
            <a:chExt cx="599448" cy="599448"/>
          </a:xfrm>
        </p:grpSpPr>
        <p:grpSp>
          <p:nvGrpSpPr>
            <p:cNvPr id="31" name="组合 30"/>
            <p:cNvGrpSpPr/>
            <p:nvPr/>
          </p:nvGrpSpPr>
          <p:grpSpPr>
            <a:xfrm>
              <a:off x="5418452" y="307702"/>
              <a:ext cx="599448" cy="599448"/>
              <a:chOff x="4131160" y="713581"/>
              <a:chExt cx="881684" cy="881684"/>
            </a:xfrm>
          </p:grpSpPr>
          <p:sp>
            <p:nvSpPr>
              <p:cNvPr id="33" name="椭圆 3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4" name="椭圆 33"/>
              <p:cNvSpPr/>
              <p:nvPr/>
            </p:nvSpPr>
            <p:spPr>
              <a:xfrm>
                <a:off x="4237176" y="819597"/>
                <a:ext cx="669652" cy="669652"/>
              </a:xfrm>
              <a:prstGeom prst="ellipse">
                <a:avLst/>
              </a:prstGeom>
              <a:solidFill>
                <a:srgbClr val="067C0C"/>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sp>
          <p:nvSpPr>
            <p:cNvPr id="32"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p>
          </p:txBody>
        </p:sp>
      </p:grpSp>
      <p:grpSp>
        <p:nvGrpSpPr>
          <p:cNvPr id="35" name="组合 34"/>
          <p:cNvGrpSpPr/>
          <p:nvPr/>
        </p:nvGrpSpPr>
        <p:grpSpPr>
          <a:xfrm>
            <a:off x="5060617" y="3479054"/>
            <a:ext cx="599448" cy="599448"/>
            <a:chOff x="6516216" y="334289"/>
            <a:chExt cx="599448" cy="599448"/>
          </a:xfrm>
        </p:grpSpPr>
        <p:grpSp>
          <p:nvGrpSpPr>
            <p:cNvPr id="36" name="组合 35"/>
            <p:cNvGrpSpPr/>
            <p:nvPr/>
          </p:nvGrpSpPr>
          <p:grpSpPr>
            <a:xfrm>
              <a:off x="6516216" y="334289"/>
              <a:ext cx="599448" cy="599448"/>
              <a:chOff x="4131160" y="713581"/>
              <a:chExt cx="881684" cy="881684"/>
            </a:xfrm>
          </p:grpSpPr>
          <p:sp>
            <p:nvSpPr>
              <p:cNvPr id="38" name="椭圆 3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9" name="椭圆 38"/>
              <p:cNvSpPr/>
              <p:nvPr/>
            </p:nvSpPr>
            <p:spPr>
              <a:xfrm>
                <a:off x="4237176" y="819597"/>
                <a:ext cx="669652" cy="669652"/>
              </a:xfrm>
              <a:prstGeom prst="ellipse">
                <a:avLst/>
              </a:prstGeom>
              <a:solidFill>
                <a:srgbClr val="92D05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sp>
          <p:nvSpPr>
            <p:cNvPr id="37"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heel(4)">
                                      <p:cBhvr>
                                        <p:cTn id="7" dur="1000"/>
                                        <p:tgtEl>
                                          <p:spTgt spid="11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heel(1)">
                                      <p:cBhvr>
                                        <p:cTn id="11" dur="1000"/>
                                        <p:tgtEl>
                                          <p:spTgt spid="112"/>
                                        </p:tgtEl>
                                      </p:cBhvr>
                                    </p:animEffect>
                                  </p:childTnLst>
                                </p:cTn>
                              </p:par>
                            </p:childTnLst>
                          </p:cTn>
                        </p:par>
                        <p:par>
                          <p:cTn id="12" fill="hold">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animScale>
                                      <p:cBhvr>
                                        <p:cTn id="15" dur="1000" decel="50000" fill="hold">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117"/>
                                        </p:tgtEl>
                                        <p:attrNameLst>
                                          <p:attrName>ppt_x</p:attrName>
                                          <p:attrName>ppt_y</p:attrName>
                                        </p:attrNameLst>
                                      </p:cBhvr>
                                      <p:rCtr x="0" y="0"/>
                                    </p:animMotion>
                                    <p:animEffect transition="in" filter="fade">
                                      <p:cBhvr>
                                        <p:cTn id="17" dur="1000"/>
                                        <p:tgtEl>
                                          <p:spTgt spid="117"/>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118"/>
                                        </p:tgtEl>
                                        <p:attrNameLst>
                                          <p:attrName>style.visibility</p:attrName>
                                        </p:attrNameLst>
                                      </p:cBhvr>
                                      <p:to>
                                        <p:strVal val="visible"/>
                                      </p:to>
                                    </p:set>
                                    <p:animScale>
                                      <p:cBhvr>
                                        <p:cTn id="20" dur="1000" decel="50000" fill="hold">
                                          <p:stCondLst>
                                            <p:cond delay="0"/>
                                          </p:stCondLst>
                                        </p:cTn>
                                        <p:tgtEl>
                                          <p:spTgt spid="1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18"/>
                                        </p:tgtEl>
                                        <p:attrNameLst>
                                          <p:attrName>ppt_x</p:attrName>
                                          <p:attrName>ppt_y</p:attrName>
                                        </p:attrNameLst>
                                      </p:cBhvr>
                                      <p:rCtr x="0" y="0"/>
                                    </p:animMotion>
                                    <p:animEffect transition="in" filter="fade">
                                      <p:cBhvr>
                                        <p:cTn id="22" dur="1000"/>
                                        <p:tgtEl>
                                          <p:spTgt spid="118"/>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Scale>
                                      <p:cBhvr>
                                        <p:cTn id="25" dur="1000" decel="50000" fill="hold">
                                          <p:stCondLst>
                                            <p:cond delay="0"/>
                                          </p:stCondLst>
                                        </p:cTn>
                                        <p:tgtEl>
                                          <p:spTgt spid="1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21"/>
                                        </p:tgtEl>
                                        <p:attrNameLst>
                                          <p:attrName>ppt_x</p:attrName>
                                          <p:attrName>ppt_y</p:attrName>
                                        </p:attrNameLst>
                                      </p:cBhvr>
                                      <p:rCtr x="0" y="0"/>
                                    </p:animMotion>
                                    <p:animEffect transition="in" filter="fade">
                                      <p:cBhvr>
                                        <p:cTn id="27" dur="1000"/>
                                        <p:tgtEl>
                                          <p:spTgt spid="121"/>
                                        </p:tgtEl>
                                      </p:cBhvr>
                                    </p:animEffect>
                                  </p:childTnLst>
                                </p:cTn>
                              </p:par>
                            </p:childTnLst>
                          </p:cTn>
                        </p:par>
                        <p:par>
                          <p:cTn id="28" fill="hold">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113"/>
                                        </p:tgtEl>
                                        <p:attrNameLst>
                                          <p:attrName>style.visibility</p:attrName>
                                        </p:attrNameLst>
                                      </p:cBhvr>
                                      <p:to>
                                        <p:strVal val="visible"/>
                                      </p:to>
                                    </p:set>
                                    <p:animScale>
                                      <p:cBhvr>
                                        <p:cTn id="31"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113"/>
                                        </p:tgtEl>
                                        <p:attrNameLst>
                                          <p:attrName>ppt_x</p:attrName>
                                          <p:attrName>ppt_y</p:attrName>
                                        </p:attrNameLst>
                                      </p:cBhvr>
                                      <p:rCtr x="0" y="0"/>
                                    </p:animMotion>
                                    <p:animEffect transition="in" filter="fade">
                                      <p:cBhvr>
                                        <p:cTn id="33" dur="1000"/>
                                        <p:tgtEl>
                                          <p:spTgt spid="113"/>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Scale>
                                      <p:cBhvr>
                                        <p:cTn id="36"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114"/>
                                        </p:tgtEl>
                                        <p:attrNameLst>
                                          <p:attrName>ppt_x</p:attrName>
                                          <p:attrName>ppt_y</p:attrName>
                                        </p:attrNameLst>
                                      </p:cBhvr>
                                      <p:rCtr x="0" y="0"/>
                                    </p:animMotion>
                                    <p:animEffect transition="in" filter="fade">
                                      <p:cBhvr>
                                        <p:cTn id="38" dur="1000"/>
                                        <p:tgtEl>
                                          <p:spTgt spid="114"/>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animScale>
                                      <p:cBhvr>
                                        <p:cTn id="41" dur="1000" decel="50000" fill="hold">
                                          <p:stCondLst>
                                            <p:cond delay="0"/>
                                          </p:stCondLst>
                                        </p:cTn>
                                        <p:tgtEl>
                                          <p:spTgt spid="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122"/>
                                        </p:tgtEl>
                                        <p:attrNameLst>
                                          <p:attrName>ppt_x</p:attrName>
                                          <p:attrName>ppt_y</p:attrName>
                                        </p:attrNameLst>
                                      </p:cBhvr>
                                      <p:rCtr x="0" y="0"/>
                                    </p:animMotion>
                                    <p:animEffect transition="in" filter="fade">
                                      <p:cBhvr>
                                        <p:cTn id="43" dur="1000"/>
                                        <p:tgtEl>
                                          <p:spTgt spid="122"/>
                                        </p:tgtEl>
                                      </p:cBhvr>
                                    </p:animEffect>
                                  </p:childTnLst>
                                </p:cTn>
                              </p:par>
                            </p:childTnLst>
                          </p:cTn>
                        </p:par>
                        <p:par>
                          <p:cTn id="44" fill="hold">
                            <p:stCondLst>
                              <p:cond delay="4000"/>
                            </p:stCondLst>
                            <p:childTnLst>
                              <p:par>
                                <p:cTn id="45" presetID="52" presetClass="entr" presetSubtype="0"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Scale>
                                      <p:cBhvr>
                                        <p:cTn id="47" dur="1000" decel="50000" fill="hold">
                                          <p:stCondLst>
                                            <p:cond delay="0"/>
                                          </p:stCondLst>
                                        </p:cTn>
                                        <p:tgtEl>
                                          <p:spTgt spid="1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1000" decel="50000" fill="hold">
                                          <p:stCondLst>
                                            <p:cond delay="0"/>
                                          </p:stCondLst>
                                        </p:cTn>
                                        <p:tgtEl>
                                          <p:spTgt spid="115"/>
                                        </p:tgtEl>
                                        <p:attrNameLst>
                                          <p:attrName>ppt_x</p:attrName>
                                          <p:attrName>ppt_y</p:attrName>
                                        </p:attrNameLst>
                                      </p:cBhvr>
                                      <p:rCtr x="0" y="0"/>
                                    </p:animMotion>
                                    <p:animEffect transition="in" filter="fade">
                                      <p:cBhvr>
                                        <p:cTn id="49" dur="1000"/>
                                        <p:tgtEl>
                                          <p:spTgt spid="115"/>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Scale>
                                      <p:cBhvr>
                                        <p:cTn id="52" dur="1000" decel="50000" fill="hold">
                                          <p:stCondLst>
                                            <p:cond delay="0"/>
                                          </p:stCondLst>
                                        </p:cTn>
                                        <p:tgtEl>
                                          <p:spTgt spid="1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1000" decel="50000" fill="hold">
                                          <p:stCondLst>
                                            <p:cond delay="0"/>
                                          </p:stCondLst>
                                        </p:cTn>
                                        <p:tgtEl>
                                          <p:spTgt spid="116"/>
                                        </p:tgtEl>
                                        <p:attrNameLst>
                                          <p:attrName>ppt_x</p:attrName>
                                          <p:attrName>ppt_y</p:attrName>
                                        </p:attrNameLst>
                                      </p:cBhvr>
                                      <p:rCtr x="0" y="0"/>
                                    </p:animMotion>
                                    <p:animEffect transition="in" filter="fade">
                                      <p:cBhvr>
                                        <p:cTn id="54" dur="1000"/>
                                        <p:tgtEl>
                                          <p:spTgt spid="116"/>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23"/>
                                        </p:tgtEl>
                                        <p:attrNameLst>
                                          <p:attrName>style.visibility</p:attrName>
                                        </p:attrNameLst>
                                      </p:cBhvr>
                                      <p:to>
                                        <p:strVal val="visible"/>
                                      </p:to>
                                    </p:set>
                                    <p:animScale>
                                      <p:cBhvr>
                                        <p:cTn id="57" dur="100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1000" decel="50000" fill="hold">
                                          <p:stCondLst>
                                            <p:cond delay="0"/>
                                          </p:stCondLst>
                                        </p:cTn>
                                        <p:tgtEl>
                                          <p:spTgt spid="123"/>
                                        </p:tgtEl>
                                        <p:attrNameLst>
                                          <p:attrName>ppt_x</p:attrName>
                                          <p:attrName>ppt_y</p:attrName>
                                        </p:attrNameLst>
                                      </p:cBhvr>
                                      <p:rCtr x="0" y="0"/>
                                    </p:animMotion>
                                    <p:animEffect transition="in" filter="fade">
                                      <p:cBhvr>
                                        <p:cTn id="59" dur="1000"/>
                                        <p:tgtEl>
                                          <p:spTgt spid="123"/>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Scale>
                                      <p:cBhvr>
                                        <p:cTn id="6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3" dur="1000" decel="50000" fill="hold">
                                          <p:stCondLst>
                                            <p:cond delay="0"/>
                                          </p:stCondLst>
                                        </p:cTn>
                                        <p:tgtEl>
                                          <p:spTgt spid="19"/>
                                        </p:tgtEl>
                                        <p:attrNameLst>
                                          <p:attrName>ppt_x</p:attrName>
                                          <p:attrName>ppt_y</p:attrName>
                                        </p:attrNameLst>
                                      </p:cBhvr>
                                      <p:rCtr x="0" y="0"/>
                                    </p:animMotion>
                                    <p:animEffect transition="in" filter="fade">
                                      <p:cBhvr>
                                        <p:cTn id="64" dur="1000"/>
                                        <p:tgtEl>
                                          <p:spTgt spid="19"/>
                                        </p:tgtEl>
                                      </p:cBhvr>
                                    </p:animEffect>
                                  </p:childTnLst>
                                </p:cTn>
                              </p:par>
                              <p:par>
                                <p:cTn id="65" presetID="22" presetClass="entr" presetSubtype="8" fill="hold" nodeType="withEffect">
                                  <p:stCondLst>
                                    <p:cond delay="50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par>
                                <p:cTn id="68" presetID="10" presetClass="entr" presetSubtype="0" fill="hold" nodeType="withEffect">
                                  <p:stCondLst>
                                    <p:cond delay="50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22" presetClass="entr" presetSubtype="8" fill="hold" nodeType="withEffect">
                                  <p:stCondLst>
                                    <p:cond delay="100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500"/>
                                        <p:tgtEl>
                                          <p:spTgt spid="24"/>
                                        </p:tgtEl>
                                      </p:cBhvr>
                                    </p:animEffect>
                                  </p:childTnLst>
                                </p:cTn>
                              </p:par>
                              <p:par>
                                <p:cTn id="80" presetID="10" presetClass="entr" presetSubtype="0" fill="hold" nodeType="withEffect">
                                  <p:stCondLst>
                                    <p:cond delay="100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grpId="0" nodeType="withEffect">
                                  <p:stCondLst>
                                    <p:cond delay="150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nodeType="withEffect">
                                  <p:stCondLst>
                                    <p:cond delay="150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animBg="1" autoUpdateAnimBg="0"/>
      <p:bldP spid="113" grpId="0" animBg="1" autoUpdateAnimBg="0"/>
      <p:bldP spid="114" grpId="0" animBg="1" autoUpdateAnimBg="0"/>
      <p:bldP spid="115" grpId="0" animBg="1" autoUpdateAnimBg="0"/>
      <p:bldP spid="116" grpId="0" animBg="1" autoUpdateAnimBg="0"/>
      <p:bldP spid="117" grpId="0" animBg="1" autoUpdateAnimBg="0"/>
      <p:bldP spid="118" grpId="0" animBg="1" autoUpdateAnimBg="0"/>
      <p:bldP spid="121" grpId="0" autoUpdateAnimBg="0"/>
      <p:bldP spid="122" grpId="0" autoUpdateAnimBg="0"/>
      <p:bldP spid="123" grpId="0" autoUpdateAnimBg="0"/>
      <p:bldP spid="19" grpId="0" autoUpdateAnimBg="0"/>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0" y="-29029"/>
            <a:ext cx="9144000" cy="5241336"/>
          </a:xfrm>
          <a:prstGeom prst="rect">
            <a:avLst/>
          </a:prstGeom>
        </p:spPr>
      </p:pic>
      <p:pic>
        <p:nvPicPr>
          <p:cNvPr id="2" name="图片 1"/>
          <p:cNvPicPr>
            <a:picLocks noChangeAspect="1"/>
          </p:cNvPicPr>
          <p:nvPr/>
        </p:nvPicPr>
        <p:blipFill>
          <a:blip r:embed="rId3"/>
          <a:stretch>
            <a:fillRect/>
          </a:stretch>
        </p:blipFill>
        <p:spPr>
          <a:xfrm>
            <a:off x="3464114" y="3511664"/>
            <a:ext cx="5187267" cy="1700643"/>
          </a:xfrm>
          <a:prstGeom prst="rect">
            <a:avLst/>
          </a:prstGeom>
        </p:spPr>
      </p:pic>
      <p:pic>
        <p:nvPicPr>
          <p:cNvPr id="3" name="图片 2"/>
          <p:cNvPicPr>
            <a:picLocks noChangeAspect="1"/>
          </p:cNvPicPr>
          <p:nvPr/>
        </p:nvPicPr>
        <p:blipFill>
          <a:blip r:embed="rId4"/>
          <a:stretch>
            <a:fillRect/>
          </a:stretch>
        </p:blipFill>
        <p:spPr>
          <a:xfrm>
            <a:off x="162467" y="1102186"/>
            <a:ext cx="3139180" cy="4041314"/>
          </a:xfrm>
          <a:prstGeom prst="rect">
            <a:avLst/>
          </a:prstGeom>
        </p:spPr>
      </p:pic>
      <p:sp>
        <p:nvSpPr>
          <p:cNvPr id="5" name="文本框 4"/>
          <p:cNvSpPr txBox="1"/>
          <p:nvPr/>
        </p:nvSpPr>
        <p:spPr>
          <a:xfrm>
            <a:off x="3464114" y="1156542"/>
            <a:ext cx="4616970" cy="707886"/>
          </a:xfrm>
          <a:prstGeom prst="rect">
            <a:avLst/>
          </a:prstGeom>
          <a:noFill/>
        </p:spPr>
        <p:txBody>
          <a:bodyPr wrap="none" rtlCol="0">
            <a:spAutoFit/>
          </a:bodyPr>
          <a:lstStyle/>
          <a:p>
            <a:r>
              <a:rPr lang="zh-CN" altLang="en-US" sz="4000" b="1" dirty="0" smtClean="0">
                <a:solidFill>
                  <a:srgbClr val="3AB035"/>
                </a:solidFill>
                <a:latin typeface="微软雅黑" panose="020B0503020204020204" pitchFamily="34" charset="-122"/>
                <a:ea typeface="微软雅黑" panose="020B0503020204020204" pitchFamily="34" charset="-122"/>
              </a:rPr>
              <a:t>感谢观看 </a:t>
            </a:r>
            <a:r>
              <a:rPr lang="en-US" altLang="zh-CN" sz="4000" b="1" dirty="0" smtClean="0">
                <a:solidFill>
                  <a:srgbClr val="3AB035"/>
                </a:solidFill>
                <a:latin typeface="微软雅黑" panose="020B0503020204020204" pitchFamily="34" charset="-122"/>
                <a:ea typeface="微软雅黑" panose="020B0503020204020204" pitchFamily="34" charset="-122"/>
              </a:rPr>
              <a:t>THANKS</a:t>
            </a:r>
            <a:endParaRPr lang="zh-CN" altLang="en-US" sz="4000" b="1" dirty="0">
              <a:solidFill>
                <a:srgbClr val="3AB035"/>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371414" y="1864428"/>
            <a:ext cx="2954655" cy="461665"/>
          </a:xfrm>
          <a:prstGeom prst="rect">
            <a:avLst/>
          </a:prstGeom>
          <a:noFill/>
        </p:spPr>
        <p:txBody>
          <a:bodyPr wrap="none" rtlCol="0">
            <a:spAutoFit/>
          </a:bodyPr>
          <a:lstStyle/>
          <a:p>
            <a:r>
              <a:rPr lang="zh-CN" altLang="en-US" sz="2400" b="1" dirty="0" smtClean="0">
                <a:solidFill>
                  <a:srgbClr val="3AB035"/>
                </a:solidFill>
                <a:latin typeface="微软雅黑" panose="020B0503020204020204" pitchFamily="34" charset="-122"/>
                <a:ea typeface="微软雅黑" panose="020B0503020204020204" pitchFamily="34" charset="-122"/>
              </a:rPr>
              <a:t>单击添加副标题文字</a:t>
            </a:r>
            <a:endParaRPr lang="zh-CN" altLang="en-US" sz="2400" b="1" dirty="0">
              <a:solidFill>
                <a:srgbClr val="3AB035"/>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1000"/>
                                        <p:tgtEl>
                                          <p:spTgt spid="3"/>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97" y="-49757"/>
            <a:ext cx="9144793" cy="5243014"/>
          </a:xfrm>
          <a:prstGeom prst="rect">
            <a:avLst/>
          </a:prstGeom>
        </p:spPr>
      </p:pic>
      <p:sp>
        <p:nvSpPr>
          <p:cNvPr id="65" name="Freeform 5"/>
          <p:cNvSpPr/>
          <p:nvPr/>
        </p:nvSpPr>
        <p:spPr bwMode="auto">
          <a:xfrm>
            <a:off x="1092721" y="1496241"/>
            <a:ext cx="7072312" cy="1517847"/>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Freeform 6"/>
          <p:cNvSpPr/>
          <p:nvPr/>
        </p:nvSpPr>
        <p:spPr bwMode="auto">
          <a:xfrm>
            <a:off x="994296" y="1294628"/>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067C0C"/>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8" name="Freeform 7"/>
          <p:cNvSpPr/>
          <p:nvPr/>
        </p:nvSpPr>
        <p:spPr bwMode="auto">
          <a:xfrm>
            <a:off x="994296" y="1294628"/>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8A81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9"/>
          <p:cNvSpPr>
            <a:spLocks noEditPoints="1"/>
          </p:cNvSpPr>
          <p:nvPr/>
        </p:nvSpPr>
        <p:spPr bwMode="auto">
          <a:xfrm>
            <a:off x="7966596" y="4130130"/>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604172" y="1459925"/>
            <a:ext cx="698793" cy="1323439"/>
          </a:xfrm>
          <a:prstGeom prst="rect">
            <a:avLst/>
          </a:prstGeom>
          <a:noFill/>
        </p:spPr>
        <p:txBody>
          <a:bodyPr wrap="square" rtlCol="0">
            <a:spAutoFit/>
          </a:bodyPr>
          <a:lstStyle/>
          <a:p>
            <a:r>
              <a:rPr lang="en-US" altLang="zh-CN" sz="8000" b="1" dirty="0">
                <a:solidFill>
                  <a:srgbClr val="F8F8F8"/>
                </a:solidFill>
                <a:latin typeface="微软雅黑" panose="020B0503020204020204" pitchFamily="34" charset="-122"/>
                <a:ea typeface="微软雅黑" panose="020B0503020204020204" pitchFamily="34" charset="-122"/>
              </a:rPr>
              <a:t>1</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116386" y="1860035"/>
            <a:ext cx="4038847"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a:t>
            </a:r>
            <a:r>
              <a:rPr lang="zh-CN" altLang="en-US" sz="3200" b="1" dirty="0" smtClean="0">
                <a:solidFill>
                  <a:srgbClr val="2B2A30"/>
                </a:solidFill>
                <a:latin typeface="微软雅黑" panose="020B0503020204020204" pitchFamily="34" charset="-122"/>
                <a:ea typeface="微软雅黑" panose="020B0503020204020204" pitchFamily="34" charset="-122"/>
              </a:rPr>
              <a:t>第一部分标题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72" name="Rectangle 13"/>
          <p:cNvSpPr>
            <a:spLocks noChangeArrowheads="1"/>
          </p:cNvSpPr>
          <p:nvPr/>
        </p:nvSpPr>
        <p:spPr bwMode="auto">
          <a:xfrm>
            <a:off x="1084838" y="2175292"/>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dirty="0" smtClean="0">
                <a:solidFill>
                  <a:srgbClr val="FFFFFF"/>
                </a:solidFill>
                <a:latin typeface="微软雅黑" panose="020B0503020204020204" pitchFamily="34" charset="-122"/>
                <a:ea typeface="微软雅黑" panose="020B0503020204020204" pitchFamily="34" charset="-122"/>
              </a:rPr>
              <a:t>Part</a:t>
            </a:r>
            <a:endParaRPr lang="zh-CN" altLang="zh-CN" dirty="0" smtClean="0">
              <a:solidFill>
                <a:srgbClr val="FEAE0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3095054" y="2453364"/>
            <a:ext cx="4276204" cy="300082"/>
          </a:xfrm>
          <a:prstGeom prst="rect">
            <a:avLst/>
          </a:prstGeom>
          <a:noFill/>
        </p:spPr>
        <p:txBody>
          <a:bodyPr wrap="square" rtlCol="0">
            <a:spAutoFit/>
          </a:bodyPr>
          <a:lstStyle/>
          <a:p>
            <a:r>
              <a:rPr lang="zh-CN" altLang="en-US" dirty="0">
                <a:solidFill>
                  <a:srgbClr val="2B2A30"/>
                </a:solidFill>
                <a:latin typeface="微软雅黑" panose="020B0503020204020204" pitchFamily="34" charset="-122"/>
                <a:ea typeface="微软雅黑" panose="020B0503020204020204" pitchFamily="34" charset="-122"/>
              </a:rPr>
              <a:t>单击此处添加文字</a:t>
            </a:r>
            <a:r>
              <a:rPr lang="zh-CN" altLang="en-US" dirty="0" smtClean="0">
                <a:solidFill>
                  <a:srgbClr val="2B2A30"/>
                </a:solidFill>
                <a:latin typeface="微软雅黑" panose="020B0503020204020204" pitchFamily="34" charset="-122"/>
                <a:ea typeface="微软雅黑" panose="020B0503020204020204" pitchFamily="34" charset="-122"/>
              </a:rPr>
              <a:t>内容</a:t>
            </a:r>
            <a:r>
              <a:rPr lang="zh-CN" altLang="en-US" dirty="0">
                <a:solidFill>
                  <a:srgbClr val="2B2A30"/>
                </a:solidFill>
                <a:latin typeface="微软雅黑" panose="020B0503020204020204" pitchFamily="34" charset="-122"/>
                <a:ea typeface="微软雅黑" panose="020B0503020204020204" pitchFamily="34" charset="-122"/>
              </a:rPr>
              <a:t>单击此处添加文字</a:t>
            </a:r>
            <a:r>
              <a:rPr lang="zh-CN" altLang="en-US" dirty="0" smtClean="0">
                <a:solidFill>
                  <a:srgbClr val="2B2A30"/>
                </a:solidFill>
                <a:latin typeface="微软雅黑" panose="020B0503020204020204" pitchFamily="34" charset="-122"/>
                <a:ea typeface="微软雅黑" panose="020B0503020204020204" pitchFamily="34" charset="-122"/>
              </a:rPr>
              <a:t>内容</a:t>
            </a:r>
            <a:endParaRPr lang="zh-CN" altLang="en-US" dirty="0">
              <a:solidFill>
                <a:srgbClr val="2B2A3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wipe(up)">
                                      <p:cBhvr>
                                        <p:cTn id="16" dur="500"/>
                                        <p:tgtEl>
                                          <p:spTgt spid="68"/>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anim calcmode="lin" valueType="num">
                                      <p:cBhvr>
                                        <p:cTn id="22" dur="500" fill="hold"/>
                                        <p:tgtEl>
                                          <p:spTgt spid="70"/>
                                        </p:tgtEl>
                                        <p:attrNameLst>
                                          <p:attrName>style.rotation</p:attrName>
                                        </p:attrNameLst>
                                      </p:cBhvr>
                                      <p:tavLst>
                                        <p:tav tm="0">
                                          <p:val>
                                            <p:fltVal val="90"/>
                                          </p:val>
                                        </p:tav>
                                        <p:tav tm="100000">
                                          <p:val>
                                            <p:fltVal val="0"/>
                                          </p:val>
                                        </p:tav>
                                      </p:tavLst>
                                    </p:anim>
                                    <p:animEffect transition="in" filter="fade">
                                      <p:cBhvr>
                                        <p:cTn id="23" dur="500"/>
                                        <p:tgtEl>
                                          <p:spTgt spid="7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500" fill="hold"/>
                                        <p:tgtEl>
                                          <p:spTgt spid="72"/>
                                        </p:tgtEl>
                                        <p:attrNameLst>
                                          <p:attrName>ppt_w</p:attrName>
                                        </p:attrNameLst>
                                      </p:cBhvr>
                                      <p:tavLst>
                                        <p:tav tm="0">
                                          <p:val>
                                            <p:fltVal val="0"/>
                                          </p:val>
                                        </p:tav>
                                        <p:tav tm="100000">
                                          <p:val>
                                            <p:strVal val="#ppt_w"/>
                                          </p:val>
                                        </p:tav>
                                      </p:tavLst>
                                    </p:anim>
                                    <p:anim calcmode="lin" valueType="num">
                                      <p:cBhvr>
                                        <p:cTn id="27" dur="500" fill="hold"/>
                                        <p:tgtEl>
                                          <p:spTgt spid="72"/>
                                        </p:tgtEl>
                                        <p:attrNameLst>
                                          <p:attrName>ppt_h</p:attrName>
                                        </p:attrNameLst>
                                      </p:cBhvr>
                                      <p:tavLst>
                                        <p:tav tm="0">
                                          <p:val>
                                            <p:fltVal val="0"/>
                                          </p:val>
                                        </p:tav>
                                        <p:tav tm="100000">
                                          <p:val>
                                            <p:strVal val="#ppt_h"/>
                                          </p:val>
                                        </p:tav>
                                      </p:tavLst>
                                    </p:anim>
                                    <p:anim calcmode="lin" valueType="num">
                                      <p:cBhvr>
                                        <p:cTn id="28" dur="500" fill="hold"/>
                                        <p:tgtEl>
                                          <p:spTgt spid="72"/>
                                        </p:tgtEl>
                                        <p:attrNameLst>
                                          <p:attrName>style.rotation</p:attrName>
                                        </p:attrNameLst>
                                      </p:cBhvr>
                                      <p:tavLst>
                                        <p:tav tm="0">
                                          <p:val>
                                            <p:fltVal val="90"/>
                                          </p:val>
                                        </p:tav>
                                        <p:tav tm="100000">
                                          <p:val>
                                            <p:fltVal val="0"/>
                                          </p:val>
                                        </p:tav>
                                      </p:tavLst>
                                    </p:anim>
                                    <p:animEffect transition="in" filter="fade">
                                      <p:cBhvr>
                                        <p:cTn id="29" dur="500"/>
                                        <p:tgtEl>
                                          <p:spTgt spid="72"/>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left)">
                                      <p:cBhvr>
                                        <p:cTn id="33" dur="500"/>
                                        <p:tgtEl>
                                          <p:spTgt spid="7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P spid="68" grpId="0" animBg="1"/>
      <p:bldP spid="70" grpId="0"/>
      <p:bldP spid="71" grpId="0"/>
      <p:bldP spid="72" grpId="0"/>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cxnSp>
        <p:nvCxnSpPr>
          <p:cNvPr id="19" name="直接连接符 18"/>
          <p:cNvCxnSpPr/>
          <p:nvPr/>
        </p:nvCxnSpPr>
        <p:spPr>
          <a:xfrm>
            <a:off x="26997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4999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3001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80128" y="3039802"/>
            <a:ext cx="1819664" cy="1222885"/>
            <a:chOff x="880128" y="3075806"/>
            <a:chExt cx="1819664" cy="1222885"/>
          </a:xfrm>
        </p:grpSpPr>
        <p:sp>
          <p:nvSpPr>
            <p:cNvPr id="23" name="文本框 25"/>
            <p:cNvSpPr txBox="1"/>
            <p:nvPr/>
          </p:nvSpPr>
          <p:spPr>
            <a:xfrm>
              <a:off x="880128"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043602"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699792" y="3039802"/>
            <a:ext cx="1819664" cy="1222885"/>
            <a:chOff x="2699792" y="3075806"/>
            <a:chExt cx="1819664" cy="1222885"/>
          </a:xfrm>
        </p:grpSpPr>
        <p:sp>
          <p:nvSpPr>
            <p:cNvPr id="26" name="文本框 25"/>
            <p:cNvSpPr txBox="1"/>
            <p:nvPr/>
          </p:nvSpPr>
          <p:spPr>
            <a:xfrm>
              <a:off x="26997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63266"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499992" y="3039802"/>
            <a:ext cx="1819664" cy="1222885"/>
            <a:chOff x="4499992" y="3075806"/>
            <a:chExt cx="1819664" cy="1222885"/>
          </a:xfrm>
        </p:grpSpPr>
        <p:sp>
          <p:nvSpPr>
            <p:cNvPr id="29" name="文本框 25"/>
            <p:cNvSpPr txBox="1"/>
            <p:nvPr/>
          </p:nvSpPr>
          <p:spPr>
            <a:xfrm>
              <a:off x="44999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663466"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372200" y="3039802"/>
            <a:ext cx="1819664" cy="1222885"/>
            <a:chOff x="6372200" y="3075806"/>
            <a:chExt cx="1819664" cy="1222885"/>
          </a:xfrm>
        </p:grpSpPr>
        <p:sp>
          <p:nvSpPr>
            <p:cNvPr id="32" name="文本框 25"/>
            <p:cNvSpPr txBox="1"/>
            <p:nvPr/>
          </p:nvSpPr>
          <p:spPr>
            <a:xfrm>
              <a:off x="6372200"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535674"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572000" y="1347615"/>
            <a:ext cx="1584176" cy="1440160"/>
            <a:chOff x="4572000" y="1347615"/>
            <a:chExt cx="1584176" cy="1440160"/>
          </a:xfrm>
        </p:grpSpPr>
        <p:sp>
          <p:nvSpPr>
            <p:cNvPr id="35" name="流程图: 手动操作 34"/>
            <p:cNvSpPr/>
            <p:nvPr/>
          </p:nvSpPr>
          <p:spPr>
            <a:xfrm rot="16200000">
              <a:off x="4644008" y="1275607"/>
              <a:ext cx="1440160" cy="1584176"/>
            </a:xfrm>
            <a:prstGeom prst="flowChartManualOperation">
              <a:avLst/>
            </a:prstGeom>
            <a:solidFill>
              <a:srgbClr val="067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KSO_Shape"/>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300192" y="1347615"/>
            <a:ext cx="1584176" cy="1440160"/>
            <a:chOff x="6300192" y="1347615"/>
            <a:chExt cx="1584176" cy="1440160"/>
          </a:xfrm>
        </p:grpSpPr>
        <p:sp>
          <p:nvSpPr>
            <p:cNvPr id="38" name="流程图: 手动操作 37"/>
            <p:cNvSpPr/>
            <p:nvPr/>
          </p:nvSpPr>
          <p:spPr>
            <a:xfrm rot="16200000">
              <a:off x="6372200" y="1275607"/>
              <a:ext cx="1440160" cy="1584176"/>
            </a:xfrm>
            <a:prstGeom prst="flowChartManualOperation">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KSO_Shape"/>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2843808" y="1347615"/>
            <a:ext cx="1584176" cy="1440160"/>
            <a:chOff x="2843808" y="1347615"/>
            <a:chExt cx="1584176" cy="1440160"/>
          </a:xfrm>
        </p:grpSpPr>
        <p:sp>
          <p:nvSpPr>
            <p:cNvPr id="41" name="流程图: 手动操作 40"/>
            <p:cNvSpPr/>
            <p:nvPr/>
          </p:nvSpPr>
          <p:spPr>
            <a:xfrm rot="16200000">
              <a:off x="2915816" y="1275607"/>
              <a:ext cx="1440160" cy="1584176"/>
            </a:xfrm>
            <a:prstGeom prst="flowChartManualOperation">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KSO_Shape"/>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115616" y="1347614"/>
            <a:ext cx="1584176" cy="1440160"/>
            <a:chOff x="1115616" y="1347614"/>
            <a:chExt cx="1584176" cy="1440160"/>
          </a:xfrm>
        </p:grpSpPr>
        <p:sp>
          <p:nvSpPr>
            <p:cNvPr id="44" name="流程图: 手动操作 43"/>
            <p:cNvSpPr/>
            <p:nvPr/>
          </p:nvSpPr>
          <p:spPr>
            <a:xfrm rot="16200000">
              <a:off x="1187624" y="1275606"/>
              <a:ext cx="1440160" cy="1584176"/>
            </a:xfrm>
            <a:prstGeom prst="flowChartManualOperation">
              <a:avLst/>
            </a:prstGeom>
            <a:solidFill>
              <a:srgbClr val="067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4)">
                                      <p:cBhvr>
                                        <p:cTn id="7" dur="1000"/>
                                        <p:tgtEl>
                                          <p:spTgt spid="53"/>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1+#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1+#ppt_w/2"/>
                                          </p:val>
                                        </p:tav>
                                        <p:tav tm="100000">
                                          <p:val>
                                            <p:strVal val="#ppt_x"/>
                                          </p:val>
                                        </p:tav>
                                      </p:tavLst>
                                    </p:anim>
                                    <p:anim calcmode="lin" valueType="num">
                                      <p:cBhvr additive="base">
                                        <p:cTn id="22" dur="500" fill="hold"/>
                                        <p:tgtEl>
                                          <p:spTgt spid="34"/>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1+#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9" name="燕尾形 28"/>
          <p:cNvSpPr/>
          <p:nvPr/>
        </p:nvSpPr>
        <p:spPr>
          <a:xfrm>
            <a:off x="3765735" y="2415314"/>
            <a:ext cx="635124" cy="635124"/>
          </a:xfrm>
          <a:prstGeom prst="chevron">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0" name="燕尾形 29"/>
          <p:cNvSpPr/>
          <p:nvPr/>
        </p:nvSpPr>
        <p:spPr>
          <a:xfrm>
            <a:off x="3333687" y="2416827"/>
            <a:ext cx="635124" cy="635124"/>
          </a:xfrm>
          <a:prstGeom prst="chevron">
            <a:avLst/>
          </a:prstGeom>
          <a:solidFill>
            <a:srgbClr val="067C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1" name="燕尾形 30"/>
          <p:cNvSpPr/>
          <p:nvPr/>
        </p:nvSpPr>
        <p:spPr>
          <a:xfrm>
            <a:off x="2901639" y="2418737"/>
            <a:ext cx="635124" cy="635124"/>
          </a:xfrm>
          <a:prstGeom prst="chevron">
            <a:avLst/>
          </a:prstGeom>
          <a:solidFill>
            <a:srgbClr val="08A81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2" name="圆角矩形 31"/>
          <p:cNvSpPr/>
          <p:nvPr/>
        </p:nvSpPr>
        <p:spPr>
          <a:xfrm rot="19005917">
            <a:off x="665069" y="1872221"/>
            <a:ext cx="2386138" cy="2363282"/>
          </a:xfrm>
          <a:custGeom>
            <a:avLst/>
            <a:gdLst/>
            <a:ahLst/>
            <a:cxnLst/>
            <a:rect l="l" t="t" r="r" b="b"/>
            <a:pathLst>
              <a:path w="1734279" h="1717667">
                <a:moveTo>
                  <a:pt x="1212420" y="152024"/>
                </a:moveTo>
                <a:cubicBezTo>
                  <a:pt x="1217532" y="156660"/>
                  <a:pt x="1221756" y="162122"/>
                  <a:pt x="1224582" y="168319"/>
                </a:cubicBezTo>
                <a:cubicBezTo>
                  <a:pt x="1229663" y="170804"/>
                  <a:pt x="1233819" y="174749"/>
                  <a:pt x="1237416" y="179383"/>
                </a:cubicBezTo>
                <a:lnTo>
                  <a:pt x="1380858" y="364166"/>
                </a:lnTo>
                <a:cubicBezTo>
                  <a:pt x="1390204" y="376205"/>
                  <a:pt x="1394109" y="390745"/>
                  <a:pt x="1392514" y="404790"/>
                </a:cubicBezTo>
                <a:cubicBezTo>
                  <a:pt x="1394443" y="408362"/>
                  <a:pt x="1394844" y="412299"/>
                  <a:pt x="1394844" y="416330"/>
                </a:cubicBezTo>
                <a:lnTo>
                  <a:pt x="1394843" y="674381"/>
                </a:lnTo>
                <a:cubicBezTo>
                  <a:pt x="1489202" y="693926"/>
                  <a:pt x="1583561" y="713471"/>
                  <a:pt x="1677919" y="733015"/>
                </a:cubicBezTo>
                <a:cubicBezTo>
                  <a:pt x="1710064" y="739673"/>
                  <a:pt x="1730725" y="771129"/>
                  <a:pt x="1724067" y="803273"/>
                </a:cubicBezTo>
                <a:lnTo>
                  <a:pt x="1724066" y="803272"/>
                </a:lnTo>
                <a:cubicBezTo>
                  <a:pt x="1717408" y="835417"/>
                  <a:pt x="1685952" y="856077"/>
                  <a:pt x="1653808" y="849419"/>
                </a:cubicBezTo>
                <a:lnTo>
                  <a:pt x="1334656" y="783314"/>
                </a:lnTo>
                <a:cubicBezTo>
                  <a:pt x="1317603" y="779782"/>
                  <a:pt x="1303782" y="769271"/>
                  <a:pt x="1295965" y="755140"/>
                </a:cubicBezTo>
                <a:cubicBezTo>
                  <a:pt x="1283553" y="744645"/>
                  <a:pt x="1275968" y="728891"/>
                  <a:pt x="1275968" y="711366"/>
                </a:cubicBezTo>
                <a:lnTo>
                  <a:pt x="1275968" y="519624"/>
                </a:lnTo>
                <a:lnTo>
                  <a:pt x="906856" y="806156"/>
                </a:lnTo>
                <a:lnTo>
                  <a:pt x="1065815" y="1141673"/>
                </a:lnTo>
                <a:cubicBezTo>
                  <a:pt x="1072320" y="1155404"/>
                  <a:pt x="1074348" y="1170104"/>
                  <a:pt x="1071105" y="1183939"/>
                </a:cubicBezTo>
                <a:cubicBezTo>
                  <a:pt x="1072773" y="1191573"/>
                  <a:pt x="1072227" y="1199522"/>
                  <a:pt x="1070359" y="1207468"/>
                </a:cubicBezTo>
                <a:lnTo>
                  <a:pt x="964177" y="1659082"/>
                </a:lnTo>
                <a:cubicBezTo>
                  <a:pt x="954576" y="1699916"/>
                  <a:pt x="913692" y="1725234"/>
                  <a:pt x="872859" y="1715634"/>
                </a:cubicBezTo>
                <a:cubicBezTo>
                  <a:pt x="832025" y="1706033"/>
                  <a:pt x="806707" y="1665149"/>
                  <a:pt x="816307" y="1624316"/>
                </a:cubicBezTo>
                <a:lnTo>
                  <a:pt x="919152" y="1186894"/>
                </a:lnTo>
                <a:lnTo>
                  <a:pt x="694543" y="712807"/>
                </a:lnTo>
                <a:lnTo>
                  <a:pt x="206298" y="912259"/>
                </a:lnTo>
                <a:lnTo>
                  <a:pt x="205161" y="912476"/>
                </a:lnTo>
                <a:cubicBezTo>
                  <a:pt x="201570" y="915619"/>
                  <a:pt x="197179" y="917026"/>
                  <a:pt x="192600" y="918039"/>
                </a:cubicBezTo>
                <a:cubicBezTo>
                  <a:pt x="151643" y="927102"/>
                  <a:pt x="111096" y="901247"/>
                  <a:pt x="102034" y="860290"/>
                </a:cubicBezTo>
                <a:lnTo>
                  <a:pt x="1810" y="407318"/>
                </a:lnTo>
                <a:cubicBezTo>
                  <a:pt x="-7253" y="366361"/>
                  <a:pt x="18602" y="325814"/>
                  <a:pt x="59559" y="316752"/>
                </a:cubicBezTo>
                <a:cubicBezTo>
                  <a:pt x="100515" y="307690"/>
                  <a:pt x="141062" y="333545"/>
                  <a:pt x="150124" y="374501"/>
                </a:cubicBezTo>
                <a:lnTo>
                  <a:pt x="230606" y="738241"/>
                </a:lnTo>
                <a:lnTo>
                  <a:pt x="645176" y="568886"/>
                </a:lnTo>
                <a:cubicBezTo>
                  <a:pt x="647355" y="564266"/>
                  <a:pt x="650942" y="560611"/>
                  <a:pt x="655077" y="557402"/>
                </a:cubicBezTo>
                <a:lnTo>
                  <a:pt x="1080746" y="226967"/>
                </a:lnTo>
                <a:lnTo>
                  <a:pt x="799166" y="128506"/>
                </a:lnTo>
                <a:lnTo>
                  <a:pt x="795830" y="126527"/>
                </a:lnTo>
                <a:cubicBezTo>
                  <a:pt x="715067" y="196803"/>
                  <a:pt x="634305" y="267079"/>
                  <a:pt x="553543" y="337355"/>
                </a:cubicBezTo>
                <a:cubicBezTo>
                  <a:pt x="528779" y="358904"/>
                  <a:pt x="491236" y="356298"/>
                  <a:pt x="469687" y="331533"/>
                </a:cubicBezTo>
                <a:lnTo>
                  <a:pt x="469688" y="331534"/>
                </a:lnTo>
                <a:cubicBezTo>
                  <a:pt x="448139" y="306770"/>
                  <a:pt x="450746" y="269226"/>
                  <a:pt x="475510" y="247677"/>
                </a:cubicBezTo>
                <a:lnTo>
                  <a:pt x="743505" y="14477"/>
                </a:lnTo>
                <a:cubicBezTo>
                  <a:pt x="765419" y="-4592"/>
                  <a:pt x="797339" y="-4746"/>
                  <a:pt x="818596" y="13559"/>
                </a:cubicBezTo>
                <a:cubicBezTo>
                  <a:pt x="825164" y="12925"/>
                  <a:pt x="831849" y="14001"/>
                  <a:pt x="838403" y="16293"/>
                </a:cubicBezTo>
                <a:cubicBezTo>
                  <a:pt x="956310" y="57521"/>
                  <a:pt x="1074215" y="98750"/>
                  <a:pt x="1192122" y="139979"/>
                </a:cubicBezTo>
                <a:cubicBezTo>
                  <a:pt x="1199869" y="142688"/>
                  <a:pt x="1206700" y="146838"/>
                  <a:pt x="1212420" y="152024"/>
                </a:cubicBezTo>
                <a:close/>
                <a:moveTo>
                  <a:pt x="1681771" y="50445"/>
                </a:moveTo>
                <a:cubicBezTo>
                  <a:pt x="1748841" y="113504"/>
                  <a:pt x="1752092" y="218996"/>
                  <a:pt x="1689033" y="286066"/>
                </a:cubicBezTo>
                <a:cubicBezTo>
                  <a:pt x="1625973" y="353135"/>
                  <a:pt x="1520482" y="356387"/>
                  <a:pt x="1453412" y="293327"/>
                </a:cubicBezTo>
                <a:cubicBezTo>
                  <a:pt x="1386342" y="230268"/>
                  <a:pt x="1383091" y="124777"/>
                  <a:pt x="1446150" y="57707"/>
                </a:cubicBezTo>
                <a:cubicBezTo>
                  <a:pt x="1509210" y="-9363"/>
                  <a:pt x="1614701" y="-12614"/>
                  <a:pt x="1681771" y="50445"/>
                </a:cubicBezTo>
                <a:close/>
              </a:path>
            </a:pathLst>
          </a:custGeom>
          <a:solidFill>
            <a:srgbClr val="08A81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3" name="TextBox 32"/>
          <p:cNvSpPr txBox="1"/>
          <p:nvPr/>
        </p:nvSpPr>
        <p:spPr>
          <a:xfrm>
            <a:off x="5511323" y="1347614"/>
            <a:ext cx="2779807" cy="677108"/>
          </a:xfrm>
          <a:prstGeom prst="rect">
            <a:avLst/>
          </a:prstGeom>
          <a:noFill/>
        </p:spPr>
        <p:txBody>
          <a:bodyPr wrap="square" rtlCol="0">
            <a:spAutoFit/>
          </a:bodyPr>
          <a:lstStyle/>
          <a:p>
            <a:r>
              <a:rPr lang="en-US" altLang="zh-CN" sz="1400" b="1" dirty="0" smtClean="0">
                <a:solidFill>
                  <a:schemeClr val="accent2"/>
                </a:solidFill>
                <a:latin typeface="微软雅黑" panose="020B0503020204020204" pitchFamily="34" charset="-122"/>
                <a:ea typeface="微软雅黑" panose="020B0503020204020204" pitchFamily="34" charset="-122"/>
              </a:rPr>
              <a:t>01</a:t>
            </a: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513225" y="2441399"/>
            <a:ext cx="2779807" cy="677108"/>
          </a:xfrm>
          <a:prstGeom prst="rect">
            <a:avLst/>
          </a:prstGeom>
          <a:noFill/>
        </p:spPr>
        <p:txBody>
          <a:bodyPr wrap="square" rtlCol="0">
            <a:spAutoFit/>
          </a:bodyPr>
          <a:lstStyle/>
          <a:p>
            <a:r>
              <a:rPr lang="en-US" altLang="zh-CN" sz="1400" b="1" dirty="0" smtClean="0">
                <a:solidFill>
                  <a:schemeClr val="accent1"/>
                </a:solidFill>
                <a:latin typeface="微软雅黑" panose="020B0503020204020204" pitchFamily="34" charset="-122"/>
                <a:ea typeface="微软雅黑" panose="020B0503020204020204" pitchFamily="34" charset="-122"/>
              </a:rPr>
              <a:t>02</a:t>
            </a: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513225" y="3499998"/>
            <a:ext cx="2779807" cy="677108"/>
          </a:xfrm>
          <a:prstGeom prst="rect">
            <a:avLst/>
          </a:prstGeom>
          <a:noFill/>
        </p:spPr>
        <p:txBody>
          <a:bodyPr wrap="square" rtlCol="0">
            <a:spAutoFit/>
          </a:bodyPr>
          <a:lstStyle/>
          <a:p>
            <a:r>
              <a:rPr lang="en-US" altLang="zh-CN" sz="1400" b="1" dirty="0" smtClean="0">
                <a:solidFill>
                  <a:srgbClr val="E95332"/>
                </a:solidFill>
                <a:latin typeface="微软雅黑" panose="020B0503020204020204" pitchFamily="34" charset="-122"/>
                <a:ea typeface="微软雅黑" panose="020B0503020204020204" pitchFamily="34" charset="-122"/>
              </a:rPr>
              <a:t>03</a:t>
            </a:r>
            <a:endParaRPr lang="en-US" altLang="zh-CN" sz="1400" b="1" dirty="0">
              <a:solidFill>
                <a:srgbClr val="E95332"/>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4829836" y="2200449"/>
            <a:ext cx="3319180" cy="0"/>
          </a:xfrm>
          <a:prstGeom prst="line">
            <a:avLst/>
          </a:prstGeom>
          <a:noFill/>
          <a:ln w="9525" cap="flat" cmpd="sng" algn="ctr">
            <a:solidFill>
              <a:schemeClr val="tx1">
                <a:lumMod val="50000"/>
                <a:lumOff val="50000"/>
              </a:schemeClr>
            </a:solidFill>
            <a:prstDash val="dash"/>
          </a:ln>
          <a:effectLst/>
        </p:spPr>
      </p:cxnSp>
      <p:cxnSp>
        <p:nvCxnSpPr>
          <p:cNvPr id="37" name="直接连接符 36"/>
          <p:cNvCxnSpPr/>
          <p:nvPr/>
        </p:nvCxnSpPr>
        <p:spPr>
          <a:xfrm>
            <a:off x="4829225" y="3355135"/>
            <a:ext cx="3319791" cy="0"/>
          </a:xfrm>
          <a:prstGeom prst="line">
            <a:avLst/>
          </a:prstGeom>
          <a:noFill/>
          <a:ln w="9525" cap="flat" cmpd="sng" algn="ctr">
            <a:solidFill>
              <a:schemeClr val="tx1">
                <a:lumMod val="50000"/>
                <a:lumOff val="50000"/>
              </a:schemeClr>
            </a:solidFill>
            <a:prstDash val="dash"/>
          </a:ln>
          <a:effectLst/>
        </p:spPr>
      </p:cxnSp>
      <p:grpSp>
        <p:nvGrpSpPr>
          <p:cNvPr id="38" name="组合 37"/>
          <p:cNvGrpSpPr/>
          <p:nvPr/>
        </p:nvGrpSpPr>
        <p:grpSpPr>
          <a:xfrm>
            <a:off x="4788024" y="1385556"/>
            <a:ext cx="599448" cy="599448"/>
            <a:chOff x="4499992" y="267494"/>
            <a:chExt cx="599448" cy="599448"/>
          </a:xfrm>
        </p:grpSpPr>
        <p:grpSp>
          <p:nvGrpSpPr>
            <p:cNvPr id="39" name="组合 38"/>
            <p:cNvGrpSpPr/>
            <p:nvPr/>
          </p:nvGrpSpPr>
          <p:grpSpPr>
            <a:xfrm>
              <a:off x="4499992" y="267494"/>
              <a:ext cx="599448" cy="599448"/>
              <a:chOff x="4131160" y="713581"/>
              <a:chExt cx="881684" cy="881684"/>
            </a:xfrm>
          </p:grpSpPr>
          <p:sp>
            <p:nvSpPr>
              <p:cNvPr id="41" name="椭圆 4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4237176" y="819597"/>
                <a:ext cx="669652" cy="669652"/>
              </a:xfrm>
              <a:prstGeom prst="ellipse">
                <a:avLst/>
              </a:prstGeom>
              <a:solidFill>
                <a:srgbClr val="067C0C"/>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803454" y="2441399"/>
            <a:ext cx="599448" cy="599448"/>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67" name="椭圆 6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4237176" y="819597"/>
                <a:ext cx="669652" cy="669652"/>
              </a:xfrm>
              <a:prstGeom prst="ellipse">
                <a:avLst/>
              </a:prstGeom>
              <a:solidFill>
                <a:srgbClr val="067C0C"/>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21209" y="3479054"/>
            <a:ext cx="599448" cy="599448"/>
            <a:chOff x="6516216" y="334289"/>
            <a:chExt cx="599448" cy="599448"/>
          </a:xfrm>
        </p:grpSpPr>
        <p:grpSp>
          <p:nvGrpSpPr>
            <p:cNvPr id="73" name="组合 72"/>
            <p:cNvGrpSpPr/>
            <p:nvPr/>
          </p:nvGrpSpPr>
          <p:grpSpPr>
            <a:xfrm>
              <a:off x="6516216" y="334289"/>
              <a:ext cx="599448" cy="599448"/>
              <a:chOff x="4131160" y="713581"/>
              <a:chExt cx="881684" cy="881684"/>
            </a:xfrm>
          </p:grpSpPr>
          <p:sp>
            <p:nvSpPr>
              <p:cNvPr id="75" name="椭圆 7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椭圆 75"/>
              <p:cNvSpPr/>
              <p:nvPr/>
            </p:nvSpPr>
            <p:spPr>
              <a:xfrm>
                <a:off x="4237176" y="819597"/>
                <a:ext cx="669652" cy="669652"/>
              </a:xfrm>
              <a:prstGeom prst="ellipse">
                <a:avLst/>
              </a:prstGeom>
              <a:solidFill>
                <a:schemeClr val="accent4">
                  <a:lumMod val="60000"/>
                  <a:lumOff val="40000"/>
                </a:schemeClr>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4"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2" presetClass="entr" presetSubtype="8" fill="hold" nodeType="withEffect">
                                  <p:stCondLst>
                                    <p:cond delay="50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10" presetClass="entr" presetSubtype="0" fill="hold" nodeType="withEffect">
                                  <p:stCondLst>
                                    <p:cond delay="5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22" presetClass="entr" presetSubtype="8" fill="hold" nodeType="withEffect">
                                  <p:stCondLst>
                                    <p:cond delay="100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10" presetClass="entr" presetSubtype="0" fill="hold" nodeType="withEffect">
                                  <p:stCondLst>
                                    <p:cond delay="10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150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animBg="1"/>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6" name="椭圆 15"/>
          <p:cNvSpPr/>
          <p:nvPr/>
        </p:nvSpPr>
        <p:spPr>
          <a:xfrm>
            <a:off x="1021744" y="1176189"/>
            <a:ext cx="1940841" cy="1940771"/>
          </a:xfrm>
          <a:prstGeom prst="ellipse">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7" name="椭圆 16"/>
          <p:cNvSpPr/>
          <p:nvPr/>
        </p:nvSpPr>
        <p:spPr>
          <a:xfrm>
            <a:off x="905134" y="1059582"/>
            <a:ext cx="2174063" cy="2173985"/>
          </a:xfrm>
          <a:prstGeom prst="ellipse">
            <a:avLst/>
          </a:prstGeom>
          <a:noFill/>
          <a:ln>
            <a:solidFill>
              <a:srgbClr val="08A81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8" name="矩形 17"/>
          <p:cNvSpPr/>
          <p:nvPr/>
        </p:nvSpPr>
        <p:spPr>
          <a:xfrm>
            <a:off x="1146202" y="1652043"/>
            <a:ext cx="1691926" cy="1061791"/>
          </a:xfrm>
          <a:prstGeom prst="rect">
            <a:avLst/>
          </a:prstGeom>
        </p:spPr>
        <p:txBody>
          <a:bodyPr wrap="square" lIns="98565" tIns="49282" rIns="98565" bIns="49282">
            <a:spAutoFit/>
          </a:bodyPr>
          <a:lstStyle/>
          <a:p>
            <a:pPr lvl="0" algn="ctr"/>
            <a:r>
              <a:rPr lang="zh-CN" altLang="en-US" sz="2600" b="1" dirty="0" smtClean="0">
                <a:solidFill>
                  <a:schemeClr val="bg1"/>
                </a:solidFill>
                <a:latin typeface="微软雅黑" panose="020B0503020204020204" pitchFamily="34" charset="-122"/>
                <a:ea typeface="微软雅黑" panose="020B0503020204020204" pitchFamily="34" charset="-122"/>
              </a:rPr>
              <a:t>商务服务</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0" name="椭圆 19"/>
          <p:cNvSpPr/>
          <p:nvPr/>
        </p:nvSpPr>
        <p:spPr>
          <a:xfrm>
            <a:off x="3532342" y="1176189"/>
            <a:ext cx="1940841" cy="1940771"/>
          </a:xfrm>
          <a:prstGeom prst="ellipse">
            <a:avLst/>
          </a:prstGeom>
          <a:solidFill>
            <a:srgbClr val="067C0C"/>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1" name="椭圆 20"/>
          <p:cNvSpPr/>
          <p:nvPr/>
        </p:nvSpPr>
        <p:spPr>
          <a:xfrm>
            <a:off x="3415731" y="1059582"/>
            <a:ext cx="2174063" cy="2173985"/>
          </a:xfrm>
          <a:prstGeom prst="ellipse">
            <a:avLst/>
          </a:prstGeom>
          <a:noFill/>
          <a:ln>
            <a:solidFill>
              <a:srgbClr val="067C0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2" name="矩形 21"/>
          <p:cNvSpPr/>
          <p:nvPr/>
        </p:nvSpPr>
        <p:spPr>
          <a:xfrm>
            <a:off x="3656799" y="1652043"/>
            <a:ext cx="1691926" cy="1061791"/>
          </a:xfrm>
          <a:prstGeom prst="rect">
            <a:avLst/>
          </a:prstGeom>
        </p:spPr>
        <p:txBody>
          <a:bodyPr wrap="square" lIns="98565" tIns="49282" rIns="98565" bIns="49282">
            <a:spAutoFit/>
          </a:bodyPr>
          <a:lstStyle/>
          <a:p>
            <a:pPr lvl="0" algn="ctr"/>
            <a:r>
              <a:rPr lang="zh-CN" altLang="en-US" sz="2600" b="1" dirty="0" smtClean="0">
                <a:solidFill>
                  <a:schemeClr val="bg1"/>
                </a:solidFill>
                <a:latin typeface="微软雅黑" panose="020B0503020204020204" pitchFamily="34" charset="-122"/>
                <a:ea typeface="微软雅黑" panose="020B0503020204020204" pitchFamily="34" charset="-122"/>
              </a:rPr>
              <a:t>公关处理</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4" name="椭圆 23"/>
          <p:cNvSpPr/>
          <p:nvPr/>
        </p:nvSpPr>
        <p:spPr>
          <a:xfrm>
            <a:off x="6042940" y="1176189"/>
            <a:ext cx="1940841" cy="1940771"/>
          </a:xfrm>
          <a:prstGeom prst="ellipse">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5" name="椭圆 24"/>
          <p:cNvSpPr/>
          <p:nvPr/>
        </p:nvSpPr>
        <p:spPr>
          <a:xfrm>
            <a:off x="5926329" y="1059582"/>
            <a:ext cx="2174063" cy="2173985"/>
          </a:xfrm>
          <a:prstGeom prst="ellipse">
            <a:avLst/>
          </a:prstGeom>
          <a:noFill/>
          <a:ln>
            <a:solidFill>
              <a:srgbClr val="08A81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6" name="矩形 25"/>
          <p:cNvSpPr/>
          <p:nvPr/>
        </p:nvSpPr>
        <p:spPr>
          <a:xfrm>
            <a:off x="6167396" y="1652043"/>
            <a:ext cx="1691926" cy="1061791"/>
          </a:xfrm>
          <a:prstGeom prst="rect">
            <a:avLst/>
          </a:prstGeom>
        </p:spPr>
        <p:txBody>
          <a:bodyPr wrap="square" lIns="98565" tIns="49282" rIns="98565" bIns="49282">
            <a:spAutoFit/>
          </a:bodyPr>
          <a:lstStyle/>
          <a:p>
            <a:pPr lvl="0" algn="ctr"/>
            <a:r>
              <a:rPr lang="zh-CN" altLang="en-US" sz="2600" b="1" dirty="0" smtClean="0">
                <a:solidFill>
                  <a:schemeClr val="bg1"/>
                </a:solidFill>
                <a:latin typeface="微软雅黑" panose="020B0503020204020204" pitchFamily="34" charset="-122"/>
                <a:ea typeface="微软雅黑" panose="020B0503020204020204" pitchFamily="34" charset="-122"/>
              </a:rPr>
              <a:t>技术保障</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750"/>
                                        <p:tgtEl>
                                          <p:spTgt spid="1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750"/>
                                        <p:tgtEl>
                                          <p:spTgt spid="21"/>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50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750"/>
                                        <p:tgtEl>
                                          <p:spTgt spid="25"/>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cxnSp>
        <p:nvCxnSpPr>
          <p:cNvPr id="30" name="直接连接符 29"/>
          <p:cNvCxnSpPr/>
          <p:nvPr/>
        </p:nvCxnSpPr>
        <p:spPr>
          <a:xfrm>
            <a:off x="0" y="4275428"/>
            <a:ext cx="9144000" cy="0"/>
          </a:xfrm>
          <a:prstGeom prst="line">
            <a:avLst/>
          </a:prstGeom>
          <a:ln>
            <a:solidFill>
              <a:srgbClr val="08A810"/>
            </a:solidFill>
          </a:ln>
        </p:spPr>
        <p:style>
          <a:lnRef idx="1">
            <a:schemeClr val="accent6"/>
          </a:lnRef>
          <a:fillRef idx="0">
            <a:schemeClr val="accent6"/>
          </a:fillRef>
          <a:effectRef idx="0">
            <a:schemeClr val="accent6"/>
          </a:effectRef>
          <a:fontRef idx="minor">
            <a:schemeClr val="tx1"/>
          </a:fontRef>
        </p:style>
      </p:cxnSp>
      <p:sp>
        <p:nvSpPr>
          <p:cNvPr id="31" name="椭圆 30"/>
          <p:cNvSpPr/>
          <p:nvPr/>
        </p:nvSpPr>
        <p:spPr>
          <a:xfrm>
            <a:off x="1896788" y="4136658"/>
            <a:ext cx="235292" cy="235292"/>
          </a:xfrm>
          <a:prstGeom prst="ellipse">
            <a:avLst/>
          </a:prstGeom>
          <a:solidFill>
            <a:schemeClr val="bg1"/>
          </a:solidFill>
          <a:ln w="38100">
            <a:solidFill>
              <a:srgbClr val="067C0C"/>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327022" y="1203598"/>
            <a:ext cx="1333322" cy="2791051"/>
            <a:chOff x="1115616" y="1077584"/>
            <a:chExt cx="1224136" cy="2562492"/>
          </a:xfrm>
        </p:grpSpPr>
        <p:sp>
          <p:nvSpPr>
            <p:cNvPr id="33" name="任意多边形 3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圆角矩形 33"/>
            <p:cNvSpPr/>
            <p:nvPr/>
          </p:nvSpPr>
          <p:spPr>
            <a:xfrm>
              <a:off x="1259632" y="1216298"/>
              <a:ext cx="936104" cy="2088232"/>
            </a:xfrm>
            <a:prstGeom prst="roundRect">
              <a:avLst>
                <a:gd name="adj" fmla="val 14632"/>
              </a:avLst>
            </a:prstGeom>
            <a:solidFill>
              <a:srgbClr val="067C0C"/>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矩形 3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8A810"/>
                  </a:solidFill>
                  <a:latin typeface="微软雅黑" panose="020B0503020204020204" pitchFamily="34" charset="-122"/>
                  <a:ea typeface="微软雅黑" panose="020B0503020204020204" pitchFamily="34" charset="-122"/>
                </a:rPr>
                <a:t>第一阶段</a:t>
              </a:r>
            </a:p>
          </p:txBody>
        </p:sp>
        <p:sp>
          <p:nvSpPr>
            <p:cNvPr id="36" name="文本框 16"/>
            <p:cNvSpPr txBox="1"/>
            <p:nvPr/>
          </p:nvSpPr>
          <p:spPr>
            <a:xfrm>
              <a:off x="1368152" y="1253361"/>
              <a:ext cx="683569" cy="48037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38" name="椭圆 37"/>
          <p:cNvSpPr/>
          <p:nvPr/>
        </p:nvSpPr>
        <p:spPr>
          <a:xfrm>
            <a:off x="3655339" y="4136658"/>
            <a:ext cx="235292" cy="235292"/>
          </a:xfrm>
          <a:prstGeom prst="ellipse">
            <a:avLst/>
          </a:prstGeom>
          <a:solidFill>
            <a:schemeClr val="bg1"/>
          </a:solidFill>
          <a:ln w="38100">
            <a:solidFill>
              <a:srgbClr val="08A81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085575" y="1203598"/>
            <a:ext cx="1333322" cy="2791051"/>
            <a:chOff x="1115616" y="1077584"/>
            <a:chExt cx="1224136" cy="2562492"/>
          </a:xfrm>
        </p:grpSpPr>
        <p:sp>
          <p:nvSpPr>
            <p:cNvPr id="40" name="任意多边形 3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圆角矩形 40"/>
            <p:cNvSpPr/>
            <p:nvPr/>
          </p:nvSpPr>
          <p:spPr>
            <a:xfrm>
              <a:off x="1259632" y="1216298"/>
              <a:ext cx="936104" cy="2088232"/>
            </a:xfrm>
            <a:prstGeom prst="roundRect">
              <a:avLst>
                <a:gd name="adj" fmla="val 14632"/>
              </a:avLst>
            </a:prstGeom>
            <a:solidFill>
              <a:srgbClr val="08A81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矩形 41"/>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08A810"/>
                  </a:solidFill>
                  <a:latin typeface="微软雅黑" panose="020B0503020204020204" pitchFamily="34" charset="-122"/>
                  <a:ea typeface="微软雅黑" panose="020B0503020204020204" pitchFamily="34" charset="-122"/>
                </a:rPr>
                <a:t>第二阶段</a:t>
              </a:r>
              <a:endParaRPr lang="zh-CN" altLang="en-US" sz="1400" b="1" dirty="0">
                <a:solidFill>
                  <a:srgbClr val="08A810"/>
                </a:solidFill>
                <a:latin typeface="微软雅黑" panose="020B0503020204020204" pitchFamily="34" charset="-122"/>
                <a:ea typeface="微软雅黑" panose="020B0503020204020204" pitchFamily="34" charset="-122"/>
              </a:endParaRPr>
            </a:p>
          </p:txBody>
        </p:sp>
        <p:sp>
          <p:nvSpPr>
            <p:cNvPr id="43" name="文本框 24"/>
            <p:cNvSpPr txBox="1"/>
            <p:nvPr/>
          </p:nvSpPr>
          <p:spPr>
            <a:xfrm>
              <a:off x="1368152" y="1253361"/>
              <a:ext cx="683569" cy="48037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4"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45" name="椭圆 44"/>
          <p:cNvSpPr/>
          <p:nvPr/>
        </p:nvSpPr>
        <p:spPr>
          <a:xfrm>
            <a:off x="5413893" y="4136658"/>
            <a:ext cx="235292" cy="235292"/>
          </a:xfrm>
          <a:prstGeom prst="ellipse">
            <a:avLst/>
          </a:prstGeom>
          <a:solidFill>
            <a:schemeClr val="bg1"/>
          </a:solidFill>
          <a:ln w="38100">
            <a:solidFill>
              <a:srgbClr val="067C0C"/>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6" name="组合 45"/>
          <p:cNvGrpSpPr/>
          <p:nvPr/>
        </p:nvGrpSpPr>
        <p:grpSpPr>
          <a:xfrm>
            <a:off x="4844129" y="1203598"/>
            <a:ext cx="1333322" cy="2791051"/>
            <a:chOff x="1115616" y="1077584"/>
            <a:chExt cx="1224136" cy="2562492"/>
          </a:xfrm>
        </p:grpSpPr>
        <p:sp>
          <p:nvSpPr>
            <p:cNvPr id="47" name="任意多边形 4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圆角矩形 47"/>
            <p:cNvSpPr/>
            <p:nvPr/>
          </p:nvSpPr>
          <p:spPr>
            <a:xfrm>
              <a:off x="1259632" y="1216298"/>
              <a:ext cx="936104" cy="2088232"/>
            </a:xfrm>
            <a:prstGeom prst="roundRect">
              <a:avLst>
                <a:gd name="adj" fmla="val 14632"/>
              </a:avLst>
            </a:prstGeom>
            <a:solidFill>
              <a:srgbClr val="067C0C"/>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矩形 4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08A810"/>
                  </a:solidFill>
                  <a:latin typeface="微软雅黑" panose="020B0503020204020204" pitchFamily="34" charset="-122"/>
                  <a:ea typeface="微软雅黑" panose="020B0503020204020204" pitchFamily="34" charset="-122"/>
                </a:rPr>
                <a:t>第三阶段</a:t>
              </a:r>
              <a:endParaRPr lang="zh-CN" altLang="en-US" sz="1400" b="1" dirty="0">
                <a:solidFill>
                  <a:srgbClr val="08A810"/>
                </a:solidFill>
                <a:latin typeface="微软雅黑" panose="020B0503020204020204" pitchFamily="34" charset="-122"/>
                <a:ea typeface="微软雅黑" panose="020B0503020204020204" pitchFamily="34" charset="-122"/>
              </a:endParaRPr>
            </a:p>
          </p:txBody>
        </p:sp>
        <p:sp>
          <p:nvSpPr>
            <p:cNvPr id="50" name="文本框 31"/>
            <p:cNvSpPr txBox="1"/>
            <p:nvPr/>
          </p:nvSpPr>
          <p:spPr>
            <a:xfrm>
              <a:off x="1368152" y="1253361"/>
              <a:ext cx="683569" cy="48037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1"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52" name="椭圆 51"/>
          <p:cNvSpPr/>
          <p:nvPr/>
        </p:nvSpPr>
        <p:spPr>
          <a:xfrm>
            <a:off x="7172448" y="4136658"/>
            <a:ext cx="235292" cy="235292"/>
          </a:xfrm>
          <a:prstGeom prst="ellipse">
            <a:avLst/>
          </a:prstGeom>
          <a:solidFill>
            <a:schemeClr val="bg1"/>
          </a:solidFill>
          <a:ln w="38100">
            <a:solidFill>
              <a:srgbClr val="08A81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3" name="组合 52"/>
          <p:cNvGrpSpPr/>
          <p:nvPr/>
        </p:nvGrpSpPr>
        <p:grpSpPr>
          <a:xfrm>
            <a:off x="6602682" y="1203598"/>
            <a:ext cx="1333322" cy="2791051"/>
            <a:chOff x="1115616" y="1077584"/>
            <a:chExt cx="1224136" cy="2562492"/>
          </a:xfrm>
        </p:grpSpPr>
        <p:sp>
          <p:nvSpPr>
            <p:cNvPr id="54" name="任意多边形 53"/>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圆角矩形 54"/>
            <p:cNvSpPr/>
            <p:nvPr/>
          </p:nvSpPr>
          <p:spPr>
            <a:xfrm>
              <a:off x="1259632" y="1216298"/>
              <a:ext cx="936104" cy="2088232"/>
            </a:xfrm>
            <a:prstGeom prst="roundRect">
              <a:avLst>
                <a:gd name="adj" fmla="val 14632"/>
              </a:avLst>
            </a:prstGeom>
            <a:solidFill>
              <a:srgbClr val="08A81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6" name="矩形 55"/>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08A810"/>
                  </a:solidFill>
                  <a:latin typeface="微软雅黑" panose="020B0503020204020204" pitchFamily="34" charset="-122"/>
                  <a:ea typeface="微软雅黑" panose="020B0503020204020204" pitchFamily="34" charset="-122"/>
                </a:rPr>
                <a:t>第四阶段</a:t>
              </a:r>
              <a:endParaRPr lang="zh-CN" altLang="en-US" sz="1400" b="1" dirty="0">
                <a:solidFill>
                  <a:srgbClr val="08A810"/>
                </a:solidFill>
                <a:latin typeface="微软雅黑" panose="020B0503020204020204" pitchFamily="34" charset="-122"/>
                <a:ea typeface="微软雅黑" panose="020B0503020204020204" pitchFamily="34" charset="-122"/>
              </a:endParaRPr>
            </a:p>
          </p:txBody>
        </p:sp>
        <p:sp>
          <p:nvSpPr>
            <p:cNvPr id="57" name="文本框 38"/>
            <p:cNvSpPr txBox="1"/>
            <p:nvPr/>
          </p:nvSpPr>
          <p:spPr>
            <a:xfrm>
              <a:off x="1368152" y="1253361"/>
              <a:ext cx="683569" cy="48037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8"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1000"/>
                                        <p:tgtEl>
                                          <p:spTgt spid="2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anim calcmode="lin" valueType="num">
                                      <p:cBhvr>
                                        <p:cTn id="26" dur="500" fill="hold"/>
                                        <p:tgtEl>
                                          <p:spTgt spid="38"/>
                                        </p:tgtEl>
                                        <p:attrNameLst>
                                          <p:attrName>ppt_x</p:attrName>
                                        </p:attrNameLst>
                                      </p:cBhvr>
                                      <p:tavLst>
                                        <p:tav tm="0">
                                          <p:val>
                                            <p:strVal val="#ppt_x"/>
                                          </p:val>
                                        </p:tav>
                                        <p:tav tm="100000">
                                          <p:val>
                                            <p:strVal val="#ppt_x"/>
                                          </p:val>
                                        </p:tav>
                                      </p:tavLst>
                                    </p:anim>
                                    <p:anim calcmode="lin" valueType="num">
                                      <p:cBhvr>
                                        <p:cTn id="27" dur="500" fill="hold"/>
                                        <p:tgtEl>
                                          <p:spTgt spid="38"/>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3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60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anim calcmode="lin" valueType="num">
                                      <p:cBhvr>
                                        <p:cTn id="36" dur="500" fill="hold"/>
                                        <p:tgtEl>
                                          <p:spTgt spid="45"/>
                                        </p:tgtEl>
                                        <p:attrNameLst>
                                          <p:attrName>ppt_x</p:attrName>
                                        </p:attrNameLst>
                                      </p:cBhvr>
                                      <p:tavLst>
                                        <p:tav tm="0">
                                          <p:val>
                                            <p:strVal val="#ppt_x"/>
                                          </p:val>
                                        </p:tav>
                                        <p:tav tm="100000">
                                          <p:val>
                                            <p:strVal val="#ppt_x"/>
                                          </p:val>
                                        </p:tav>
                                      </p:tavLst>
                                    </p:anim>
                                    <p:anim calcmode="lin" valueType="num">
                                      <p:cBhvr>
                                        <p:cTn id="37" dur="500" fill="hold"/>
                                        <p:tgtEl>
                                          <p:spTgt spid="45"/>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60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strVal val="#ppt_x"/>
                                          </p:val>
                                        </p:tav>
                                        <p:tav tm="100000">
                                          <p:val>
                                            <p:strVal val="#ppt_x"/>
                                          </p:val>
                                        </p:tav>
                                      </p:tavLst>
                                    </p:anim>
                                    <p:anim calcmode="lin" valueType="num">
                                      <p:cBhvr>
                                        <p:cTn id="42" dur="500" fill="hold"/>
                                        <p:tgtEl>
                                          <p:spTgt spid="4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90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anim calcmode="lin" valueType="num">
                                      <p:cBhvr>
                                        <p:cTn id="46" dur="500" fill="hold"/>
                                        <p:tgtEl>
                                          <p:spTgt spid="52"/>
                                        </p:tgtEl>
                                        <p:attrNameLst>
                                          <p:attrName>ppt_x</p:attrName>
                                        </p:attrNameLst>
                                      </p:cBhvr>
                                      <p:tavLst>
                                        <p:tav tm="0">
                                          <p:val>
                                            <p:strVal val="#ppt_x"/>
                                          </p:val>
                                        </p:tav>
                                        <p:tav tm="100000">
                                          <p:val>
                                            <p:strVal val="#ppt_x"/>
                                          </p:val>
                                        </p:tav>
                                      </p:tavLst>
                                    </p:anim>
                                    <p:anim calcmode="lin" valueType="num">
                                      <p:cBhvr>
                                        <p:cTn id="47" dur="500" fill="hold"/>
                                        <p:tgtEl>
                                          <p:spTgt spid="52"/>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90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anim calcmode="lin" valueType="num">
                                      <p:cBhvr>
                                        <p:cTn id="51" dur="500" fill="hold"/>
                                        <p:tgtEl>
                                          <p:spTgt spid="53"/>
                                        </p:tgtEl>
                                        <p:attrNameLst>
                                          <p:attrName>ppt_x</p:attrName>
                                        </p:attrNameLst>
                                      </p:cBhvr>
                                      <p:tavLst>
                                        <p:tav tm="0">
                                          <p:val>
                                            <p:strVal val="#ppt_x"/>
                                          </p:val>
                                        </p:tav>
                                        <p:tav tm="100000">
                                          <p:val>
                                            <p:strVal val="#ppt_x"/>
                                          </p:val>
                                        </p:tav>
                                      </p:tavLst>
                                    </p:anim>
                                    <p:anim calcmode="lin" valueType="num">
                                      <p:cBhvr>
                                        <p:cTn id="52"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8" grpId="0" animBg="1"/>
      <p:bldP spid="45"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2" name="椭圆 21"/>
          <p:cNvSpPr/>
          <p:nvPr/>
        </p:nvSpPr>
        <p:spPr bwMode="auto">
          <a:xfrm>
            <a:off x="5230916" y="1131590"/>
            <a:ext cx="1088567" cy="1086932"/>
          </a:xfrm>
          <a:prstGeom prst="ellipse">
            <a:avLst/>
          </a:prstGeom>
          <a:solidFill>
            <a:schemeClr val="bg1"/>
          </a:solidFill>
          <a:ln w="12700">
            <a:solidFill>
              <a:srgbClr val="08A81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4" name="椭圆 23"/>
          <p:cNvSpPr/>
          <p:nvPr/>
        </p:nvSpPr>
        <p:spPr bwMode="auto">
          <a:xfrm>
            <a:off x="2742262" y="1131590"/>
            <a:ext cx="1088567" cy="1086932"/>
          </a:xfrm>
          <a:prstGeom prst="ellipse">
            <a:avLst/>
          </a:prstGeom>
          <a:solidFill>
            <a:schemeClr val="bg1"/>
          </a:solidFill>
          <a:ln w="12700">
            <a:solidFill>
              <a:srgbClr val="08A81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5" name="椭圆 24"/>
          <p:cNvSpPr/>
          <p:nvPr/>
        </p:nvSpPr>
        <p:spPr bwMode="auto">
          <a:xfrm>
            <a:off x="5230916" y="3422724"/>
            <a:ext cx="1088567" cy="1086931"/>
          </a:xfrm>
          <a:prstGeom prst="ellipse">
            <a:avLst/>
          </a:prstGeom>
          <a:solidFill>
            <a:schemeClr val="bg1"/>
          </a:solidFill>
          <a:ln w="12700">
            <a:solidFill>
              <a:srgbClr val="08A81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6" name="椭圆 25"/>
          <p:cNvSpPr/>
          <p:nvPr/>
        </p:nvSpPr>
        <p:spPr bwMode="auto">
          <a:xfrm>
            <a:off x="2742262" y="3422724"/>
            <a:ext cx="1088567" cy="1086931"/>
          </a:xfrm>
          <a:prstGeom prst="ellipse">
            <a:avLst/>
          </a:prstGeom>
          <a:solidFill>
            <a:schemeClr val="bg1"/>
          </a:solidFill>
          <a:ln w="12700">
            <a:solidFill>
              <a:srgbClr val="08A81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7" name="文本框 12"/>
          <p:cNvSpPr/>
          <p:nvPr/>
        </p:nvSpPr>
        <p:spPr bwMode="auto">
          <a:xfrm>
            <a:off x="3813328" y="2078500"/>
            <a:ext cx="1435089" cy="1436989"/>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08A810"/>
          </a:solidFill>
          <a:ln>
            <a:noFill/>
          </a:ln>
        </p:spPr>
        <p:txBody>
          <a:bodyPr lIns="0" tIns="0" rIns="0" bIns="0" anchor="ctr"/>
          <a:lstStyle/>
          <a:p>
            <a:pPr algn="ctr" eaLnBrk="1" hangingPunct="1"/>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28" name="TextBox 27"/>
          <p:cNvSpPr txBox="1"/>
          <p:nvPr/>
        </p:nvSpPr>
        <p:spPr>
          <a:xfrm>
            <a:off x="6464742"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0" name="TextBox 29"/>
          <p:cNvSpPr txBox="1"/>
          <p:nvPr/>
        </p:nvSpPr>
        <p:spPr>
          <a:xfrm>
            <a:off x="6464742" y="3536491"/>
            <a:ext cx="2005624" cy="89615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1" name="TextBox 30"/>
          <p:cNvSpPr txBox="1"/>
          <p:nvPr/>
        </p:nvSpPr>
        <p:spPr>
          <a:xfrm>
            <a:off x="673634" y="3518990"/>
            <a:ext cx="2005624" cy="89440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2" name="TextBox 31"/>
          <p:cNvSpPr txBox="1"/>
          <p:nvPr/>
        </p:nvSpPr>
        <p:spPr>
          <a:xfrm>
            <a:off x="673634"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750"/>
                                        <p:tgtEl>
                                          <p:spTgt spid="24"/>
                                        </p:tgtEl>
                                      </p:cBhvr>
                                    </p:animEffect>
                                  </p:childTnLst>
                                </p:cTn>
                              </p:par>
                            </p:childTnLst>
                          </p:cTn>
                        </p:par>
                        <p:par>
                          <p:cTn id="18" fill="hold">
                            <p:stCondLst>
                              <p:cond delay="250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p:stCondLst>
                              <p:cond delay="3000"/>
                            </p:stCondLst>
                            <p:childTnLst>
                              <p:par>
                                <p:cTn id="23" presetID="21"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750"/>
                                        <p:tgtEl>
                                          <p:spTgt spid="2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45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750"/>
                                        <p:tgtEl>
                                          <p:spTgt spid="26"/>
                                        </p:tgtEl>
                                      </p:cBhvr>
                                    </p:animEffect>
                                  </p:childTnLst>
                                </p:cTn>
                              </p:par>
                            </p:childTnLst>
                          </p:cTn>
                        </p:par>
                        <p:par>
                          <p:cTn id="34" fill="hold">
                            <p:stCondLst>
                              <p:cond delay="5500"/>
                            </p:stCondLst>
                            <p:childTnLst>
                              <p:par>
                                <p:cTn id="35" presetID="22" presetClass="entr" presetSubtype="2"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par>
                          <p:cTn id="38" fill="hold">
                            <p:stCondLst>
                              <p:cond delay="6000"/>
                            </p:stCondLst>
                            <p:childTnLst>
                              <p:par>
                                <p:cTn id="39" presetID="21"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750"/>
                                        <p:tgtEl>
                                          <p:spTgt spid="25"/>
                                        </p:tgtEl>
                                      </p:cBhvr>
                                    </p:animEffect>
                                  </p:childTnLst>
                                </p:cTn>
                              </p:par>
                            </p:childTnLst>
                          </p:cTn>
                        </p:par>
                        <p:par>
                          <p:cTn id="42" fill="hold">
                            <p:stCondLst>
                              <p:cond delay="700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P spid="24" grpId="0" animBg="1"/>
      <p:bldP spid="25" grpId="0" animBg="1"/>
      <p:bldP spid="26" grpId="0" animBg="1"/>
      <p:bldP spid="27" grpId="0" animBg="1"/>
      <p:bldP spid="28"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97" y="-49757"/>
            <a:ext cx="9144793" cy="5243014"/>
          </a:xfrm>
          <a:prstGeom prst="rect">
            <a:avLst/>
          </a:prstGeom>
        </p:spPr>
      </p:pic>
      <p:sp>
        <p:nvSpPr>
          <p:cNvPr id="65" name="Freeform 5"/>
          <p:cNvSpPr/>
          <p:nvPr/>
        </p:nvSpPr>
        <p:spPr bwMode="auto">
          <a:xfrm>
            <a:off x="1092721" y="1496241"/>
            <a:ext cx="7072312" cy="1517847"/>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Freeform 6"/>
          <p:cNvSpPr/>
          <p:nvPr/>
        </p:nvSpPr>
        <p:spPr bwMode="auto">
          <a:xfrm>
            <a:off x="994296" y="1294628"/>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067C0C"/>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8" name="Freeform 7"/>
          <p:cNvSpPr/>
          <p:nvPr/>
        </p:nvSpPr>
        <p:spPr bwMode="auto">
          <a:xfrm>
            <a:off x="994296" y="1294628"/>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8A81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9"/>
          <p:cNvSpPr>
            <a:spLocks noEditPoints="1"/>
          </p:cNvSpPr>
          <p:nvPr/>
        </p:nvSpPr>
        <p:spPr bwMode="auto">
          <a:xfrm>
            <a:off x="7966596" y="4130130"/>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604172" y="1459925"/>
            <a:ext cx="698793" cy="1323439"/>
          </a:xfrm>
          <a:prstGeom prst="rect">
            <a:avLst/>
          </a:prstGeom>
          <a:noFill/>
        </p:spPr>
        <p:txBody>
          <a:bodyPr wrap="square" rtlCol="0">
            <a:spAutoFit/>
          </a:bodyPr>
          <a:lstStyle/>
          <a:p>
            <a:r>
              <a:rPr lang="en-US" altLang="zh-CN" sz="8000" b="1" dirty="0" smtClean="0">
                <a:solidFill>
                  <a:srgbClr val="F8F8F8"/>
                </a:solidFill>
                <a:latin typeface="微软雅黑" panose="020B0503020204020204" pitchFamily="34" charset="-122"/>
                <a:ea typeface="微软雅黑" panose="020B0503020204020204" pitchFamily="34" charset="-122"/>
              </a:rPr>
              <a:t>2</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116386" y="1860035"/>
            <a:ext cx="4038847"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a:t>
            </a:r>
            <a:r>
              <a:rPr lang="zh-CN" altLang="en-US" sz="3200" b="1" dirty="0" smtClean="0">
                <a:solidFill>
                  <a:srgbClr val="2B2A30"/>
                </a:solidFill>
                <a:latin typeface="微软雅黑" panose="020B0503020204020204" pitchFamily="34" charset="-122"/>
                <a:ea typeface="微软雅黑" panose="020B0503020204020204" pitchFamily="34" charset="-122"/>
              </a:rPr>
              <a:t>第二部分标题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72" name="Rectangle 13"/>
          <p:cNvSpPr>
            <a:spLocks noChangeArrowheads="1"/>
          </p:cNvSpPr>
          <p:nvPr/>
        </p:nvSpPr>
        <p:spPr bwMode="auto">
          <a:xfrm>
            <a:off x="1084838" y="2175292"/>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dirty="0" smtClean="0">
                <a:solidFill>
                  <a:srgbClr val="FFFFFF"/>
                </a:solidFill>
                <a:latin typeface="微软雅黑" panose="020B0503020204020204" pitchFamily="34" charset="-122"/>
                <a:ea typeface="微软雅黑" panose="020B0503020204020204" pitchFamily="34" charset="-122"/>
              </a:rPr>
              <a:t>Part</a:t>
            </a:r>
            <a:endParaRPr lang="zh-CN" altLang="zh-CN" dirty="0" smtClean="0">
              <a:solidFill>
                <a:srgbClr val="FEAE0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3095054" y="2453364"/>
            <a:ext cx="4276204" cy="300082"/>
          </a:xfrm>
          <a:prstGeom prst="rect">
            <a:avLst/>
          </a:prstGeom>
          <a:noFill/>
        </p:spPr>
        <p:txBody>
          <a:bodyPr wrap="square" rtlCol="0">
            <a:spAutoFit/>
          </a:bodyPr>
          <a:lstStyle/>
          <a:p>
            <a:r>
              <a:rPr lang="zh-CN" altLang="en-US" dirty="0">
                <a:solidFill>
                  <a:srgbClr val="2B2A30"/>
                </a:solidFill>
                <a:latin typeface="微软雅黑" panose="020B0503020204020204" pitchFamily="34" charset="-122"/>
                <a:ea typeface="微软雅黑" panose="020B0503020204020204" pitchFamily="34" charset="-122"/>
              </a:rPr>
              <a:t>单击此处添加文字</a:t>
            </a:r>
            <a:r>
              <a:rPr lang="zh-CN" altLang="en-US" dirty="0" smtClean="0">
                <a:solidFill>
                  <a:srgbClr val="2B2A30"/>
                </a:solidFill>
                <a:latin typeface="微软雅黑" panose="020B0503020204020204" pitchFamily="34" charset="-122"/>
                <a:ea typeface="微软雅黑" panose="020B0503020204020204" pitchFamily="34" charset="-122"/>
              </a:rPr>
              <a:t>内容</a:t>
            </a:r>
            <a:r>
              <a:rPr lang="zh-CN" altLang="en-US" dirty="0">
                <a:solidFill>
                  <a:srgbClr val="2B2A30"/>
                </a:solidFill>
                <a:latin typeface="微软雅黑" panose="020B0503020204020204" pitchFamily="34" charset="-122"/>
                <a:ea typeface="微软雅黑" panose="020B0503020204020204" pitchFamily="34" charset="-122"/>
              </a:rPr>
              <a:t>单击此处添加文字</a:t>
            </a:r>
            <a:r>
              <a:rPr lang="zh-CN" altLang="en-US" dirty="0" smtClean="0">
                <a:solidFill>
                  <a:srgbClr val="2B2A30"/>
                </a:solidFill>
                <a:latin typeface="微软雅黑" panose="020B0503020204020204" pitchFamily="34" charset="-122"/>
                <a:ea typeface="微软雅黑" panose="020B0503020204020204" pitchFamily="34" charset="-122"/>
              </a:rPr>
              <a:t>内容</a:t>
            </a:r>
            <a:endParaRPr lang="zh-CN" altLang="en-US" dirty="0">
              <a:solidFill>
                <a:srgbClr val="2B2A3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wipe(up)">
                                      <p:cBhvr>
                                        <p:cTn id="16" dur="500"/>
                                        <p:tgtEl>
                                          <p:spTgt spid="68"/>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anim calcmode="lin" valueType="num">
                                      <p:cBhvr>
                                        <p:cTn id="22" dur="500" fill="hold"/>
                                        <p:tgtEl>
                                          <p:spTgt spid="70"/>
                                        </p:tgtEl>
                                        <p:attrNameLst>
                                          <p:attrName>style.rotation</p:attrName>
                                        </p:attrNameLst>
                                      </p:cBhvr>
                                      <p:tavLst>
                                        <p:tav tm="0">
                                          <p:val>
                                            <p:fltVal val="90"/>
                                          </p:val>
                                        </p:tav>
                                        <p:tav tm="100000">
                                          <p:val>
                                            <p:fltVal val="0"/>
                                          </p:val>
                                        </p:tav>
                                      </p:tavLst>
                                    </p:anim>
                                    <p:animEffect transition="in" filter="fade">
                                      <p:cBhvr>
                                        <p:cTn id="23" dur="500"/>
                                        <p:tgtEl>
                                          <p:spTgt spid="7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500" fill="hold"/>
                                        <p:tgtEl>
                                          <p:spTgt spid="72"/>
                                        </p:tgtEl>
                                        <p:attrNameLst>
                                          <p:attrName>ppt_w</p:attrName>
                                        </p:attrNameLst>
                                      </p:cBhvr>
                                      <p:tavLst>
                                        <p:tav tm="0">
                                          <p:val>
                                            <p:fltVal val="0"/>
                                          </p:val>
                                        </p:tav>
                                        <p:tav tm="100000">
                                          <p:val>
                                            <p:strVal val="#ppt_w"/>
                                          </p:val>
                                        </p:tav>
                                      </p:tavLst>
                                    </p:anim>
                                    <p:anim calcmode="lin" valueType="num">
                                      <p:cBhvr>
                                        <p:cTn id="27" dur="500" fill="hold"/>
                                        <p:tgtEl>
                                          <p:spTgt spid="72"/>
                                        </p:tgtEl>
                                        <p:attrNameLst>
                                          <p:attrName>ppt_h</p:attrName>
                                        </p:attrNameLst>
                                      </p:cBhvr>
                                      <p:tavLst>
                                        <p:tav tm="0">
                                          <p:val>
                                            <p:fltVal val="0"/>
                                          </p:val>
                                        </p:tav>
                                        <p:tav tm="100000">
                                          <p:val>
                                            <p:strVal val="#ppt_h"/>
                                          </p:val>
                                        </p:tav>
                                      </p:tavLst>
                                    </p:anim>
                                    <p:anim calcmode="lin" valueType="num">
                                      <p:cBhvr>
                                        <p:cTn id="28" dur="500" fill="hold"/>
                                        <p:tgtEl>
                                          <p:spTgt spid="72"/>
                                        </p:tgtEl>
                                        <p:attrNameLst>
                                          <p:attrName>style.rotation</p:attrName>
                                        </p:attrNameLst>
                                      </p:cBhvr>
                                      <p:tavLst>
                                        <p:tav tm="0">
                                          <p:val>
                                            <p:fltVal val="90"/>
                                          </p:val>
                                        </p:tav>
                                        <p:tav tm="100000">
                                          <p:val>
                                            <p:fltVal val="0"/>
                                          </p:val>
                                        </p:tav>
                                      </p:tavLst>
                                    </p:anim>
                                    <p:animEffect transition="in" filter="fade">
                                      <p:cBhvr>
                                        <p:cTn id="29" dur="500"/>
                                        <p:tgtEl>
                                          <p:spTgt spid="72"/>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left)">
                                      <p:cBhvr>
                                        <p:cTn id="33" dur="500"/>
                                        <p:tgtEl>
                                          <p:spTgt spid="7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P spid="68" grpId="0" animBg="1"/>
      <p:bldP spid="70" grpId="0"/>
      <p:bldP spid="71" grpId="0"/>
      <p:bldP spid="72" grpId="0"/>
      <p:bldP spid="74" grpId="0"/>
    </p:bldLst>
  </p:timing>
</p:sld>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1623</Words>
  <Application>Microsoft Office PowerPoint</Application>
  <PresentationFormat>全屏显示(16:9)</PresentationFormat>
  <Paragraphs>350</Paragraphs>
  <Slides>27</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 Unicode MS</vt:lpstr>
      <vt:lpstr>等线</vt:lpstr>
      <vt:lpstr>等线 Light</vt:lpstr>
      <vt:lpstr>方正毡笔黑简体</vt:lpstr>
      <vt:lpstr>方正正大黑简体</vt:lpstr>
      <vt:lpstr>宋体</vt:lpstr>
      <vt:lpstr>微软雅黑</vt:lpstr>
      <vt:lpstr>Arial</vt:lpstr>
      <vt:lpstr>Arial Black</vt:lpstr>
      <vt:lpstr>Calibri</vt:lpstr>
      <vt:lpstr>Calibri Light</vt:lpstr>
      <vt:lpstr>Impact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2022-03-03T08:13:26Z</dcterms:created>
  <dcterms:modified xsi:type="dcterms:W3CDTF">2023-01-10T11:54:38Z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52A0AE2ED06F45109D55CB6F88989F07</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