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ppt/tags/tag10.xml" ContentType="application/vnd.openxmlformats-officedocument.presentationml.tags+xml"/>
  <Override PartName="/ppt/notesSlides/notesSlide10.xml" ContentType="application/vnd.openxmlformats-officedocument.presentationml.notesSlide+xml"/>
  <Override PartName="/ppt/tags/tag11.xml" ContentType="application/vnd.openxmlformats-officedocument.presentationml.tags+xml"/>
  <Override PartName="/ppt/notesSlides/notesSlide11.xml" ContentType="application/vnd.openxmlformats-officedocument.presentationml.notesSlide+xml"/>
  <Override PartName="/ppt/tags/tag12.xml" ContentType="application/vnd.openxmlformats-officedocument.presentationml.tags+xml"/>
  <Override PartName="/ppt/notesSlides/notesSlide12.xml" ContentType="application/vnd.openxmlformats-officedocument.presentationml.notesSlide+xml"/>
  <Override PartName="/ppt/tags/tag13.xml" ContentType="application/vnd.openxmlformats-officedocument.presentationml.tags+xml"/>
  <Override PartName="/ppt/notesSlides/notesSlide13.xml" ContentType="application/vnd.openxmlformats-officedocument.presentationml.notesSlide+xml"/>
  <Override PartName="/ppt/tags/tag14.xml" ContentType="application/vnd.openxmlformats-officedocument.presentationml.tags+xml"/>
  <Override PartName="/ppt/notesSlides/notesSlide14.xml" ContentType="application/vnd.openxmlformats-officedocument.presentationml.notesSlide+xml"/>
  <Override PartName="/ppt/tags/tag15.xml" ContentType="application/vnd.openxmlformats-officedocument.presentationml.tags+xml"/>
  <Override PartName="/ppt/notesSlides/notesSlide15.xml" ContentType="application/vnd.openxmlformats-officedocument.presentationml.notesSlide+xml"/>
  <Override PartName="/ppt/tags/tag16.xml" ContentType="application/vnd.openxmlformats-officedocument.presentationml.tags+xml"/>
  <Override PartName="/ppt/notesSlides/notesSlide16.xml" ContentType="application/vnd.openxmlformats-officedocument.presentationml.notesSlide+xml"/>
  <Override PartName="/ppt/tags/tag17.xml" ContentType="application/vnd.openxmlformats-officedocument.presentationml.tags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1" r:id="rId9"/>
    <p:sldId id="263" r:id="rId10"/>
    <p:sldId id="264" r:id="rId11"/>
    <p:sldId id="265" r:id="rId12"/>
    <p:sldId id="272" r:id="rId13"/>
    <p:sldId id="266" r:id="rId14"/>
    <p:sldId id="267" r:id="rId15"/>
    <p:sldId id="268" r:id="rId16"/>
    <p:sldId id="269" r:id="rId17"/>
    <p:sldId id="270" r:id="rId1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40">
          <p15:clr>
            <a:srgbClr val="A4A3A4"/>
          </p15:clr>
        </p15:guide>
        <p15:guide id="2" pos="38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40" y="108"/>
      </p:cViewPr>
      <p:guideLst>
        <p:guide orient="horz" pos="2040"/>
        <p:guide pos="3896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宋体" panose="02010600030101010101" pitchFamily="2" charset="-122"/>
                <a:ea typeface="宋体" panose="02010600030101010101" pitchFamily="2" charset="-122"/>
              </a:rPr>
              <a:t>2023-01-10</a:t>
            </a:fld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宋体" panose="02010600030101010101" pitchFamily="2" charset="-122"/>
                <a:ea typeface="宋体" panose="02010600030101010101" pitchFamily="2" charset="-122"/>
              </a:rPr>
              <a:t>‹#›</a:t>
            </a:fld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宋体" panose="02010600030101010101" pitchFamily="2" charset="-122"/>
                <a:ea typeface="宋体" panose="02010600030101010101" pitchFamily="2" charset="-122"/>
                <a:cs typeface="阿里巴巴普惠体 B" panose="00020600040101010101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宋体" panose="02010600030101010101" pitchFamily="2" charset="-122"/>
                <a:ea typeface="宋体" panose="02010600030101010101" pitchFamily="2" charset="-122"/>
                <a:cs typeface="阿里巴巴普惠体 B" panose="00020600040101010101" charset="-122"/>
              </a:defRPr>
            </a:lvl1pPr>
          </a:lstStyle>
          <a:p>
            <a:fld id="{1AC49D05-6128-4D0D-A32A-06A5E73B386C}" type="datetimeFigureOut">
              <a:rPr lang="zh-CN" altLang="en-US" smtClean="0"/>
              <a:t>2023-01-10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宋体" panose="02010600030101010101" pitchFamily="2" charset="-122"/>
                <a:ea typeface="宋体" panose="02010600030101010101" pitchFamily="2" charset="-122"/>
                <a:cs typeface="阿里巴巴普惠体 B" panose="00020600040101010101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宋体" panose="02010600030101010101" pitchFamily="2" charset="-122"/>
                <a:ea typeface="宋体" panose="02010600030101010101" pitchFamily="2" charset="-122"/>
                <a:cs typeface="阿里巴巴普惠体 B" panose="00020600040101010101" charset="-122"/>
              </a:defRPr>
            </a:lvl1pPr>
          </a:lstStyle>
          <a:p>
            <a:fld id="{5849F42C-2DAE-424C-A4B8-3140182C3E9F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阿里巴巴普惠体 B" panose="00020600040101010101" charset="-12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阿里巴巴普惠体 B" panose="00020600040101010101" charset="-122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阿里巴巴普惠体 B" panose="00020600040101010101" charset="-122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阿里巴巴普惠体 B" panose="00020600040101010101" charset="-122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阿里巴巴普惠体 B" panose="00020600040101010101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单击此处添加标题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单击此处添加副标题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3751117"/>
            <a:ext cx="7321550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2023-01-10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8" name="直接连接符 7" hidden="1"/>
          <p:cNvCxnSpPr/>
          <p:nvPr/>
        </p:nvCxnSpPr>
        <p:spPr>
          <a:xfrm>
            <a:off x="742950" y="434340"/>
            <a:ext cx="0" cy="13912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阿里巴巴普惠体 B" panose="00020600040101010101" charset="-122"/>
                <a:cs typeface="阿里巴巴普惠体 B" panose="00020600040101010101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阿里巴巴普惠体 B" panose="00020600040101010101" charset="-122"/>
                <a:cs typeface="阿里巴巴普惠体 B" panose="0002060004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阿里巴巴普惠体 B" panose="00020600040101010101" charset="-122"/>
                <a:cs typeface="阿里巴巴普惠体 B" panose="00020600040101010101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KSO_TEMPLATE" hidden="1"/>
          <p:cNvSpPr/>
          <p:nvPr/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阿里巴巴普惠体 B" panose="00020600040101010101" charset="-122"/>
              <a:cs typeface="阿里巴巴普惠体 B" panose="00020600040101010101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宋体" panose="02010600030101010101" pitchFamily="2" charset="-122"/>
          <a:ea typeface="宋体" panose="02010600030101010101" pitchFamily="2" charset="-122"/>
          <a:cs typeface="阿里巴巴普惠体 B" panose="00020600040101010101" charset="-122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阿里巴巴普惠体 B" panose="00020600040101010101" charset="-122"/>
          <a:ea typeface="+mn-ea"/>
          <a:cs typeface="阿里巴巴普惠体 B" panose="00020600040101010101" charset="-12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阿里巴巴普惠体 B" panose="00020600040101010101" charset="-122"/>
          <a:ea typeface="+mn-ea"/>
          <a:cs typeface="阿里巴巴普惠体 B" panose="00020600040101010101" charset="-122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阿里巴巴普惠体 B" panose="00020600040101010101" charset="-122"/>
          <a:ea typeface="+mn-ea"/>
          <a:cs typeface="阿里巴巴普惠体 B" panose="00020600040101010101" charset="-122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阿里巴巴普惠体 B" panose="00020600040101010101" charset="-122"/>
          <a:ea typeface="+mn-ea"/>
          <a:cs typeface="阿里巴巴普惠体 B" panose="00020600040101010101" charset="-122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阿里巴巴普惠体 B" panose="00020600040101010101" charset="-122"/>
          <a:ea typeface="+mn-ea"/>
          <a:cs typeface="阿里巴巴普惠体 B" panose="00020600040101010101" charset="-122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8670" y="1179830"/>
            <a:ext cx="2249805" cy="851535"/>
          </a:xfrm>
          <a:prstGeom prst="rect">
            <a:avLst/>
          </a:prstGeom>
        </p:spPr>
      </p:pic>
      <p:pic>
        <p:nvPicPr>
          <p:cNvPr id="7" name="图片 6" descr="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37940" y="1336040"/>
            <a:ext cx="1560830" cy="1631315"/>
          </a:xfrm>
          <a:prstGeom prst="rect">
            <a:avLst/>
          </a:prstGeom>
        </p:spPr>
      </p:pic>
      <p:pic>
        <p:nvPicPr>
          <p:cNvPr id="8" name="图片 7" descr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69060" y="1732280"/>
            <a:ext cx="10826115" cy="5135880"/>
          </a:xfrm>
          <a:prstGeom prst="rect">
            <a:avLst/>
          </a:prstGeom>
        </p:spPr>
      </p:pic>
      <p:pic>
        <p:nvPicPr>
          <p:cNvPr id="9" name="图片 8" descr="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54735" y="4550410"/>
            <a:ext cx="4904105" cy="2317750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5792470" y="2252980"/>
            <a:ext cx="689800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72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B" panose="00020600040101010101" charset="-122"/>
              </a:rPr>
              <a:t>论文答辩</a:t>
            </a:r>
            <a:r>
              <a:rPr lang="en-US" altLang="zh-CN" sz="72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B" panose="00020600040101010101" charset="-122"/>
              </a:rPr>
              <a:t>PPT</a:t>
            </a:r>
          </a:p>
        </p:txBody>
      </p:sp>
      <p:cxnSp>
        <p:nvCxnSpPr>
          <p:cNvPr id="13" name="直接连接符 12"/>
          <p:cNvCxnSpPr/>
          <p:nvPr/>
        </p:nvCxnSpPr>
        <p:spPr>
          <a:xfrm>
            <a:off x="5297170" y="3576955"/>
            <a:ext cx="5924550" cy="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5316220" y="3757930"/>
            <a:ext cx="5905500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9964420" y="4024630"/>
            <a:ext cx="1238250" cy="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/>
        </p:nvSpPr>
        <p:spPr>
          <a:xfrm>
            <a:off x="7666885" y="4665077"/>
            <a:ext cx="260985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smtClean="0"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答辩人：</a:t>
            </a:r>
            <a:r>
              <a:rPr lang="en-US" altLang="zh-CN" sz="2000" smtClean="0"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PPT818</a:t>
            </a:r>
            <a:endParaRPr lang="en-US" altLang="zh-CN" sz="2000" dirty="0"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9881870" y="4675505"/>
            <a:ext cx="260985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导师：</a:t>
            </a:r>
            <a:r>
              <a:rPr lang="en-US" altLang="zh-CN" sz="2000"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XXX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7790" y="485775"/>
            <a:ext cx="773430" cy="807720"/>
          </a:xfrm>
          <a:prstGeom prst="rect">
            <a:avLst/>
          </a:prstGeom>
        </p:spPr>
      </p:pic>
      <p:pic>
        <p:nvPicPr>
          <p:cNvPr id="3" name="图片 2" descr="1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8460" y="533400"/>
            <a:ext cx="1274445" cy="1274445"/>
          </a:xfrm>
          <a:prstGeom prst="rect">
            <a:avLst/>
          </a:prstGeom>
        </p:spPr>
      </p:pic>
      <p:pic>
        <p:nvPicPr>
          <p:cNvPr id="4" name="图片 3" descr="33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5415" y="1389380"/>
            <a:ext cx="635000" cy="635000"/>
          </a:xfrm>
          <a:prstGeom prst="rect">
            <a:avLst/>
          </a:prstGeom>
        </p:spPr>
      </p:pic>
      <p:pic>
        <p:nvPicPr>
          <p:cNvPr id="19" name="图片 18" descr="44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5480" y="129540"/>
            <a:ext cx="334645" cy="356235"/>
          </a:xfrm>
          <a:prstGeom prst="rect">
            <a:avLst/>
          </a:prstGeom>
        </p:spPr>
      </p:pic>
      <p:sp>
        <p:nvSpPr>
          <p:cNvPr id="2" name="TextBox 59"/>
          <p:cNvSpPr txBox="1">
            <a:spLocks noChangeArrowheads="1"/>
          </p:cNvSpPr>
          <p:nvPr/>
        </p:nvSpPr>
        <p:spPr bwMode="auto">
          <a:xfrm flipH="1">
            <a:off x="3941021" y="405444"/>
            <a:ext cx="5511541" cy="64516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zh-CN" altLang="en-US" sz="3600" b="1" kern="0">
                <a:latin typeface="阿里巴巴普惠体 B" panose="00020600040101010101" charset="-122"/>
                <a:ea typeface="阿里巴巴普惠体 B" panose="00020600040101010101" charset="-122"/>
                <a:cs typeface="阿里巴巴普惠体 B" panose="00020600040101010101" charset="-122"/>
              </a:rPr>
              <a:t>研究思路 </a:t>
            </a:r>
            <a:r>
              <a:rPr lang="en-US" altLang="zh-CN" sz="3600" b="1" kern="0">
                <a:latin typeface="阿里巴巴普惠体 B" panose="00020600040101010101" charset="-122"/>
                <a:ea typeface="阿里巴巴普惠体 B" panose="00020600040101010101" charset="-122"/>
                <a:cs typeface="阿里巴巴普惠体 B" panose="00020600040101010101" charset="-122"/>
              </a:rPr>
              <a:t> </a:t>
            </a:r>
            <a:r>
              <a:rPr lang="en-US" altLang="zh-CN" sz="2400" kern="0">
                <a:solidFill>
                  <a:schemeClr val="tx1">
                    <a:lumMod val="50000"/>
                    <a:lumOff val="50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B" panose="00020600040101010101" charset="-122"/>
              </a:rPr>
              <a:t>RESEARCH IDEA</a:t>
            </a:r>
          </a:p>
        </p:txBody>
      </p:sp>
      <p:cxnSp>
        <p:nvCxnSpPr>
          <p:cNvPr id="5" name="Straight Connector 58"/>
          <p:cNvCxnSpPr/>
          <p:nvPr/>
        </p:nvCxnSpPr>
        <p:spPr>
          <a:xfrm>
            <a:off x="5307640" y="1122242"/>
            <a:ext cx="1069975" cy="0"/>
          </a:xfrm>
          <a:prstGeom prst="line">
            <a:avLst/>
          </a:prstGeom>
          <a:ln w="412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ángulo redondeado 8"/>
          <p:cNvSpPr/>
          <p:nvPr/>
        </p:nvSpPr>
        <p:spPr>
          <a:xfrm>
            <a:off x="1371839" y="3855897"/>
            <a:ext cx="3627219" cy="436353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2" tIns="60956" rIns="121912" bIns="60956" rtlCol="0" anchor="ctr"/>
          <a:lstStyle/>
          <a:p>
            <a:r>
              <a:rPr lang="es-ES" sz="1400" b="1">
                <a:solidFill>
                  <a:schemeClr val="bg1"/>
                </a:solidFill>
                <a:latin typeface="阿里巴巴普惠体 B" panose="00020600040101010101" charset="-122"/>
                <a:ea typeface="阿里巴巴普惠体 B" panose="00020600040101010101" charset="-122"/>
                <a:cs typeface="Arial" panose="020B0604020202020204" pitchFamily="34" charset="0"/>
              </a:rPr>
              <a:t>$7.8 M</a:t>
            </a:r>
          </a:p>
        </p:txBody>
      </p:sp>
      <p:sp>
        <p:nvSpPr>
          <p:cNvPr id="7" name="Rectángulo redondeado 9"/>
          <p:cNvSpPr/>
          <p:nvPr/>
        </p:nvSpPr>
        <p:spPr>
          <a:xfrm>
            <a:off x="7211725" y="3845737"/>
            <a:ext cx="1764489" cy="436353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2" tIns="60956" rIns="121912" bIns="60956" rtlCol="0" anchor="ctr"/>
          <a:lstStyle/>
          <a:p>
            <a:pPr algn="r"/>
            <a:r>
              <a:rPr lang="es-ES" sz="1400" b="1">
                <a:solidFill>
                  <a:schemeClr val="bg1"/>
                </a:solidFill>
                <a:latin typeface="阿里巴巴普惠体 B" panose="00020600040101010101" charset="-122"/>
                <a:ea typeface="阿里巴巴普惠体 B" panose="00020600040101010101" charset="-122"/>
                <a:cs typeface="Arial" panose="020B0604020202020204" pitchFamily="34" charset="0"/>
              </a:rPr>
              <a:t>$ 3.5 M</a:t>
            </a:r>
          </a:p>
        </p:txBody>
      </p:sp>
      <p:grpSp>
        <p:nvGrpSpPr>
          <p:cNvPr id="8" name="Grupo 2"/>
          <p:cNvGrpSpPr/>
          <p:nvPr/>
        </p:nvGrpSpPr>
        <p:grpSpPr>
          <a:xfrm>
            <a:off x="5597188" y="3900009"/>
            <a:ext cx="1007949" cy="1008000"/>
            <a:chOff x="4230000" y="2229750"/>
            <a:chExt cx="756000" cy="756000"/>
          </a:xfrm>
        </p:grpSpPr>
        <p:sp>
          <p:nvSpPr>
            <p:cNvPr id="9" name="Elipse 10"/>
            <p:cNvSpPr/>
            <p:nvPr/>
          </p:nvSpPr>
          <p:spPr>
            <a:xfrm>
              <a:off x="4302000" y="2301750"/>
              <a:ext cx="612000" cy="6120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5" tIns="22857" rIns="45715" bIns="22857" numCol="1" spcCol="0" rtlCol="0" fromWordArt="0" anchor="ctr" anchorCtr="0" forceAA="0" compatLnSpc="1">
              <a:noAutofit/>
            </a:bodyPr>
            <a:lstStyle/>
            <a:p>
              <a:pPr algn="ctr"/>
              <a:r>
                <a:rPr lang="es-ES" sz="2650">
                  <a:solidFill>
                    <a:schemeClr val="bg1"/>
                  </a:solidFill>
                  <a:latin typeface="阿里巴巴普惠体 B" panose="00020600040101010101" charset="-122"/>
                  <a:ea typeface="阿里巴巴普惠体 B" panose="00020600040101010101" charset="-122"/>
                  <a:cs typeface="Open Sans Extrabold" panose="020B0906030804020204" pitchFamily="34" charset="0"/>
                </a:rPr>
                <a:t>vs</a:t>
              </a:r>
            </a:p>
          </p:txBody>
        </p:sp>
        <p:sp>
          <p:nvSpPr>
            <p:cNvPr id="11" name="Elipse 11"/>
            <p:cNvSpPr/>
            <p:nvPr/>
          </p:nvSpPr>
          <p:spPr>
            <a:xfrm>
              <a:off x="4230000" y="2229750"/>
              <a:ext cx="756000" cy="756000"/>
            </a:xfrm>
            <a:prstGeom prst="ellipse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5" tIns="22857" rIns="45715" bIns="22857" numCol="1" spcCol="0" rtlCol="0" fromWordArt="0" anchor="ctr" anchorCtr="0" forceAA="0" compatLnSpc="1">
              <a:noAutofit/>
            </a:bodyPr>
            <a:lstStyle/>
            <a:p>
              <a:pPr algn="ctr"/>
              <a:endParaRPr lang="es-ES" sz="2650" dirty="0">
                <a:solidFill>
                  <a:schemeClr val="bg1"/>
                </a:solidFill>
                <a:latin typeface="宋体" panose="02010600030101010101" pitchFamily="2" charset="-122"/>
                <a:ea typeface="阿里巴巴普惠体 B" panose="00020600040101010101" charset="-122"/>
                <a:cs typeface="阿里巴巴普惠体 B" panose="00020600040101010101" charset="-122"/>
              </a:endParaRPr>
            </a:p>
          </p:txBody>
        </p:sp>
      </p:grpSp>
      <p:cxnSp>
        <p:nvCxnSpPr>
          <p:cNvPr id="12" name="Conector recto 13"/>
          <p:cNvCxnSpPr/>
          <p:nvPr/>
        </p:nvCxnSpPr>
        <p:spPr>
          <a:xfrm flipH="1">
            <a:off x="6101162" y="3238564"/>
            <a:ext cx="0" cy="671605"/>
          </a:xfrm>
          <a:prstGeom prst="line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3" name="Conector recto 15"/>
          <p:cNvCxnSpPr/>
          <p:nvPr/>
        </p:nvCxnSpPr>
        <p:spPr>
          <a:xfrm flipH="1">
            <a:off x="6101162" y="4908009"/>
            <a:ext cx="0" cy="671605"/>
          </a:xfrm>
          <a:prstGeom prst="line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4" name="Rectángulo redondeado 22"/>
          <p:cNvSpPr/>
          <p:nvPr/>
        </p:nvSpPr>
        <p:spPr>
          <a:xfrm>
            <a:off x="2545260" y="4368506"/>
            <a:ext cx="2453798" cy="436353"/>
          </a:xfrm>
          <a:prstGeom prst="roundRect">
            <a:avLst>
              <a:gd name="adj" fmla="val 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2" tIns="60956" rIns="121912" bIns="60956" rtlCol="0" anchor="ctr"/>
          <a:lstStyle/>
          <a:p>
            <a:r>
              <a:rPr lang="es-ES" sz="1400" b="1">
                <a:solidFill>
                  <a:schemeClr val="bg1"/>
                </a:solidFill>
                <a:latin typeface="阿里巴巴普惠体 B" panose="00020600040101010101" charset="-122"/>
                <a:ea typeface="阿里巴巴普惠体 B" panose="00020600040101010101" charset="-122"/>
                <a:cs typeface="Arial" panose="020B0604020202020204" pitchFamily="34" charset="0"/>
              </a:rPr>
              <a:t>45,678</a:t>
            </a:r>
          </a:p>
        </p:txBody>
      </p:sp>
      <p:sp>
        <p:nvSpPr>
          <p:cNvPr id="15" name="Rectángulo redondeado 23"/>
          <p:cNvSpPr/>
          <p:nvPr/>
        </p:nvSpPr>
        <p:spPr>
          <a:xfrm>
            <a:off x="1752820" y="4922713"/>
            <a:ext cx="3246238" cy="436353"/>
          </a:xfrm>
          <a:prstGeom prst="roundRect">
            <a:avLst>
              <a:gd name="adj" fmla="val 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2" tIns="60956" rIns="121912" bIns="60956" rtlCol="0" anchor="ctr"/>
          <a:lstStyle/>
          <a:p>
            <a:r>
              <a:rPr lang="es-ES" sz="1400" b="1">
                <a:solidFill>
                  <a:schemeClr val="bg1"/>
                </a:solidFill>
                <a:latin typeface="阿里巴巴普惠体 B" panose="00020600040101010101" charset="-122"/>
                <a:ea typeface="阿里巴巴普惠体 B" panose="00020600040101010101" charset="-122"/>
                <a:cs typeface="Arial" panose="020B0604020202020204" pitchFamily="34" charset="0"/>
              </a:rPr>
              <a:t>45,678</a:t>
            </a:r>
          </a:p>
        </p:txBody>
      </p:sp>
      <p:sp>
        <p:nvSpPr>
          <p:cNvPr id="16" name="Rectángulo redondeado 24"/>
          <p:cNvSpPr/>
          <p:nvPr/>
        </p:nvSpPr>
        <p:spPr>
          <a:xfrm>
            <a:off x="3093872" y="5496158"/>
            <a:ext cx="1905186" cy="436353"/>
          </a:xfrm>
          <a:prstGeom prst="roundRect">
            <a:avLst>
              <a:gd name="adj" fmla="val 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2" tIns="60956" rIns="121912" bIns="60956" rtlCol="0" anchor="ctr"/>
          <a:lstStyle/>
          <a:p>
            <a:r>
              <a:rPr lang="es-ES" sz="1400" b="1">
                <a:solidFill>
                  <a:schemeClr val="bg1"/>
                </a:solidFill>
                <a:latin typeface="阿里巴巴普惠体 B" panose="00020600040101010101" charset="-122"/>
                <a:ea typeface="阿里巴巴普惠体 B" panose="00020600040101010101" charset="-122"/>
                <a:cs typeface="Arial" panose="020B0604020202020204" pitchFamily="34" charset="0"/>
              </a:rPr>
              <a:t>45,678</a:t>
            </a:r>
          </a:p>
        </p:txBody>
      </p:sp>
      <p:sp>
        <p:nvSpPr>
          <p:cNvPr id="17" name="Rectángulo redondeado 25"/>
          <p:cNvSpPr/>
          <p:nvPr/>
        </p:nvSpPr>
        <p:spPr>
          <a:xfrm>
            <a:off x="7211725" y="4368506"/>
            <a:ext cx="3080724" cy="436353"/>
          </a:xfrm>
          <a:prstGeom prst="roundRect">
            <a:avLst>
              <a:gd name="adj" fmla="val 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2" tIns="60956" rIns="121912" bIns="60956" rtlCol="0" anchor="ctr"/>
          <a:lstStyle/>
          <a:p>
            <a:pPr algn="r"/>
            <a:r>
              <a:rPr lang="es-ES" sz="1400" b="1">
                <a:solidFill>
                  <a:schemeClr val="bg1"/>
                </a:solidFill>
                <a:latin typeface="阿里巴巴普惠体 B" panose="00020600040101010101" charset="-122"/>
                <a:ea typeface="阿里巴巴普惠体 B" panose="00020600040101010101" charset="-122"/>
                <a:cs typeface="Arial" panose="020B0604020202020204" pitchFamily="34" charset="0"/>
              </a:rPr>
              <a:t>45,678</a:t>
            </a:r>
          </a:p>
        </p:txBody>
      </p:sp>
      <p:sp>
        <p:nvSpPr>
          <p:cNvPr id="18" name="Rectángulo redondeado 26"/>
          <p:cNvSpPr/>
          <p:nvPr/>
        </p:nvSpPr>
        <p:spPr>
          <a:xfrm>
            <a:off x="7211725" y="4932238"/>
            <a:ext cx="4370398" cy="436353"/>
          </a:xfrm>
          <a:prstGeom prst="roundRect">
            <a:avLst>
              <a:gd name="adj" fmla="val 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2" tIns="60956" rIns="121912" bIns="60956" rtlCol="0" anchor="ctr"/>
          <a:lstStyle/>
          <a:p>
            <a:pPr algn="r"/>
            <a:r>
              <a:rPr lang="es-ES" sz="1400" b="1">
                <a:solidFill>
                  <a:schemeClr val="bg1"/>
                </a:solidFill>
                <a:latin typeface="阿里巴巴普惠体 B" panose="00020600040101010101" charset="-122"/>
                <a:ea typeface="阿里巴巴普惠体 B" panose="00020600040101010101" charset="-122"/>
                <a:cs typeface="Arial" panose="020B0604020202020204" pitchFamily="34" charset="0"/>
              </a:rPr>
              <a:t>45,678</a:t>
            </a:r>
          </a:p>
        </p:txBody>
      </p:sp>
      <p:sp>
        <p:nvSpPr>
          <p:cNvPr id="20" name="Rectángulo redondeado 27"/>
          <p:cNvSpPr/>
          <p:nvPr/>
        </p:nvSpPr>
        <p:spPr>
          <a:xfrm>
            <a:off x="7211725" y="5505683"/>
            <a:ext cx="1459705" cy="436353"/>
          </a:xfrm>
          <a:prstGeom prst="roundRect">
            <a:avLst>
              <a:gd name="adj" fmla="val 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2" tIns="60956" rIns="121912" bIns="60956" rtlCol="0" anchor="ctr"/>
          <a:lstStyle/>
          <a:p>
            <a:pPr algn="r"/>
            <a:r>
              <a:rPr lang="es-ES" sz="1400" b="1">
                <a:solidFill>
                  <a:schemeClr val="bg1"/>
                </a:solidFill>
                <a:latin typeface="阿里巴巴普惠体 B" panose="00020600040101010101" charset="-122"/>
                <a:ea typeface="阿里巴巴普惠体 B" panose="00020600040101010101" charset="-122"/>
                <a:cs typeface="Arial" panose="020B0604020202020204" pitchFamily="34" charset="0"/>
              </a:rPr>
              <a:t>45,678</a:t>
            </a:r>
          </a:p>
        </p:txBody>
      </p:sp>
      <p:grpSp>
        <p:nvGrpSpPr>
          <p:cNvPr id="21" name="组合 20"/>
          <p:cNvGrpSpPr/>
          <p:nvPr/>
        </p:nvGrpSpPr>
        <p:grpSpPr>
          <a:xfrm>
            <a:off x="482839" y="2186417"/>
            <a:ext cx="3827209" cy="1231600"/>
            <a:chOff x="676288" y="3709109"/>
            <a:chExt cx="2580152" cy="1231600"/>
          </a:xfrm>
        </p:grpSpPr>
        <p:sp>
          <p:nvSpPr>
            <p:cNvPr id="22" name="TextBox 17"/>
            <p:cNvSpPr txBox="1"/>
            <p:nvPr/>
          </p:nvSpPr>
          <p:spPr>
            <a:xfrm>
              <a:off x="1628432" y="3709109"/>
              <a:ext cx="1561679" cy="4756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zh-CN" altLang="en-US" sz="2500" b="1" spc="300">
                  <a:latin typeface="阿里巴巴普惠体 B" panose="00020600040101010101" charset="-122"/>
                  <a:ea typeface="阿里巴巴普惠体 B" panose="00020600040101010101" charset="-122"/>
                  <a:cs typeface="Lato Regular"/>
                </a:rPr>
                <a:t>输入你的标题</a:t>
              </a:r>
            </a:p>
          </p:txBody>
        </p:sp>
        <p:sp>
          <p:nvSpPr>
            <p:cNvPr id="23" name="TextBox 18"/>
            <p:cNvSpPr txBox="1"/>
            <p:nvPr/>
          </p:nvSpPr>
          <p:spPr>
            <a:xfrm>
              <a:off x="676288" y="4351429"/>
              <a:ext cx="2580152" cy="5892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900" spc="600">
                  <a:solidFill>
                    <a:schemeClr val="tx2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</a:rPr>
                <a:t>详细内容</a:t>
              </a:r>
              <a:r>
                <a:rPr lang="en-US" altLang="zh-CN" sz="900" spc="600">
                  <a:solidFill>
                    <a:schemeClr val="tx2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</a:rPr>
                <a:t>……</a:t>
              </a:r>
              <a:r>
                <a:rPr lang="zh-CN" altLang="en-US" sz="900" spc="600">
                  <a:solidFill>
                    <a:schemeClr val="tx2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</a:rPr>
                <a:t>点击输入本栏的具体文字详细内容</a:t>
              </a:r>
              <a:r>
                <a:rPr lang="en-US" altLang="zh-CN" sz="900" spc="600">
                  <a:solidFill>
                    <a:schemeClr val="tx2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</a:rPr>
                <a:t>……</a:t>
              </a:r>
              <a:r>
                <a:rPr lang="zh-CN" altLang="en-US" sz="900" spc="600">
                  <a:solidFill>
                    <a:schemeClr val="tx2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</a:rPr>
                <a:t>点击输入本栏的具体文字，简明扼要的说明分项内容，此为概念图解。</a:t>
              </a:r>
              <a:endParaRPr lang="en-US" sz="900" spc="600">
                <a:solidFill>
                  <a:schemeClr val="tx2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7458077" y="2168466"/>
            <a:ext cx="3827209" cy="1231600"/>
            <a:chOff x="1765622" y="3796456"/>
            <a:chExt cx="2580152" cy="1231600"/>
          </a:xfrm>
        </p:grpSpPr>
        <p:sp>
          <p:nvSpPr>
            <p:cNvPr id="25" name="TextBox 17"/>
            <p:cNvSpPr txBox="1"/>
            <p:nvPr/>
          </p:nvSpPr>
          <p:spPr>
            <a:xfrm>
              <a:off x="1765622" y="3796456"/>
              <a:ext cx="1561679" cy="4756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500" b="1" spc="300">
                  <a:latin typeface="阿里巴巴普惠体 B" panose="00020600040101010101" charset="-122"/>
                  <a:ea typeface="阿里巴巴普惠体 B" panose="00020600040101010101" charset="-122"/>
                  <a:cs typeface="Lato Regular"/>
                </a:rPr>
                <a:t>输入你的标题</a:t>
              </a:r>
              <a:endParaRPr lang="id-ID" sz="2500" b="1" spc="300">
                <a:latin typeface="阿里巴巴普惠体 B" panose="00020600040101010101" charset="-122"/>
                <a:ea typeface="阿里巴巴普惠体 B" panose="00020600040101010101" charset="-122"/>
                <a:cs typeface="Lato Regular"/>
              </a:endParaRPr>
            </a:p>
          </p:txBody>
        </p:sp>
        <p:sp>
          <p:nvSpPr>
            <p:cNvPr id="26" name="TextBox 18"/>
            <p:cNvSpPr txBox="1"/>
            <p:nvPr/>
          </p:nvSpPr>
          <p:spPr>
            <a:xfrm>
              <a:off x="1765622" y="4438776"/>
              <a:ext cx="2580152" cy="5892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900" spc="600">
                  <a:solidFill>
                    <a:schemeClr val="tx2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</a:rPr>
                <a:t>详细内容</a:t>
              </a:r>
              <a:r>
                <a:rPr lang="en-US" altLang="zh-CN" sz="900" spc="600">
                  <a:solidFill>
                    <a:schemeClr val="tx2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</a:rPr>
                <a:t>……</a:t>
              </a:r>
              <a:r>
                <a:rPr lang="zh-CN" altLang="en-US" sz="900" spc="600">
                  <a:solidFill>
                    <a:schemeClr val="tx2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</a:rPr>
                <a:t>点击输入本栏的具体文字详细内容</a:t>
              </a:r>
              <a:r>
                <a:rPr lang="en-US" altLang="zh-CN" sz="900" spc="600">
                  <a:solidFill>
                    <a:schemeClr val="tx2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</a:rPr>
                <a:t>……</a:t>
              </a:r>
              <a:r>
                <a:rPr lang="zh-CN" altLang="en-US" sz="900" spc="600">
                  <a:solidFill>
                    <a:schemeClr val="tx2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</a:rPr>
                <a:t>点击输入本栏的具体文字，简明扼要的说明分项内容，此为概念图解。</a:t>
              </a:r>
              <a:endParaRPr lang="en-US" sz="900" spc="600">
                <a:solidFill>
                  <a:schemeClr val="tx2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8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2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8" decel="10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2" decel="10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8" decel="10000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2" decel="10000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5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000"/>
                            </p:stCondLst>
                            <p:childTnLst>
                              <p:par>
                                <p:cTn id="6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ldLvl="0" animBg="1"/>
      <p:bldP spid="7" grpId="0" bldLvl="0" animBg="1"/>
      <p:bldP spid="14" grpId="0" bldLvl="0" animBg="1"/>
      <p:bldP spid="15" grpId="0" bldLvl="0" animBg="1"/>
      <p:bldP spid="16" grpId="0" bldLvl="0" animBg="1"/>
      <p:bldP spid="17" grpId="0" bldLvl="0" animBg="1"/>
      <p:bldP spid="18" grpId="0" bldLvl="0" animBg="1"/>
      <p:bldP spid="20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7790" y="485775"/>
            <a:ext cx="773430" cy="807720"/>
          </a:xfrm>
          <a:prstGeom prst="rect">
            <a:avLst/>
          </a:prstGeom>
        </p:spPr>
      </p:pic>
      <p:pic>
        <p:nvPicPr>
          <p:cNvPr id="3" name="图片 2" descr="1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8460" y="533400"/>
            <a:ext cx="1274445" cy="1274445"/>
          </a:xfrm>
          <a:prstGeom prst="rect">
            <a:avLst/>
          </a:prstGeom>
        </p:spPr>
      </p:pic>
      <p:pic>
        <p:nvPicPr>
          <p:cNvPr id="4" name="图片 3" descr="33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5415" y="1389380"/>
            <a:ext cx="635000" cy="635000"/>
          </a:xfrm>
          <a:prstGeom prst="rect">
            <a:avLst/>
          </a:prstGeom>
        </p:spPr>
      </p:pic>
      <p:pic>
        <p:nvPicPr>
          <p:cNvPr id="19" name="图片 18" descr="44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5480" y="129540"/>
            <a:ext cx="334645" cy="356235"/>
          </a:xfrm>
          <a:prstGeom prst="rect">
            <a:avLst/>
          </a:prstGeom>
        </p:spPr>
      </p:pic>
      <p:sp>
        <p:nvSpPr>
          <p:cNvPr id="50" name="TextBox 59"/>
          <p:cNvSpPr txBox="1">
            <a:spLocks noChangeArrowheads="1"/>
          </p:cNvSpPr>
          <p:nvPr/>
        </p:nvSpPr>
        <p:spPr bwMode="auto">
          <a:xfrm flipH="1">
            <a:off x="3955402" y="435891"/>
            <a:ext cx="5859884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zh-CN" altLang="en-US" sz="3600" b="1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宋体" panose="02010600030101010101" pitchFamily="2" charset="-122"/>
                <a:cs typeface="阿里巴巴普惠体 B" panose="00020600040101010101" charset="-122"/>
              </a:rPr>
              <a:t>研究方案 </a:t>
            </a:r>
            <a:r>
              <a:rPr lang="en-US" altLang="zh-CN" sz="24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宋体" panose="02010600030101010101" pitchFamily="2" charset="-122"/>
                <a:cs typeface="阿里巴巴普惠体 B" panose="00020600040101010101" charset="-122"/>
              </a:rPr>
              <a:t>RESEARCH PLAN</a:t>
            </a:r>
            <a:endParaRPr lang="en-US" altLang="ko-KR" sz="2400" kern="0" dirty="0">
              <a:solidFill>
                <a:schemeClr val="tx1">
                  <a:lumMod val="95000"/>
                  <a:lumOff val="5000"/>
                </a:schemeClr>
              </a:solidFill>
              <a:latin typeface="宋体" panose="02010600030101010101" pitchFamily="2" charset="-122"/>
              <a:cs typeface="阿里巴巴普惠体 B" panose="00020600040101010101" charset="-122"/>
            </a:endParaRPr>
          </a:p>
        </p:txBody>
      </p:sp>
      <p:cxnSp>
        <p:nvCxnSpPr>
          <p:cNvPr id="51" name="Straight Connector 58"/>
          <p:cNvCxnSpPr/>
          <p:nvPr/>
        </p:nvCxnSpPr>
        <p:spPr>
          <a:xfrm>
            <a:off x="5478463" y="1098780"/>
            <a:ext cx="1069975" cy="0"/>
          </a:xfrm>
          <a:prstGeom prst="line">
            <a:avLst/>
          </a:prstGeom>
          <a:ln w="412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组合 4"/>
          <p:cNvGrpSpPr/>
          <p:nvPr/>
        </p:nvGrpSpPr>
        <p:grpSpPr>
          <a:xfrm>
            <a:off x="4206875" y="2471738"/>
            <a:ext cx="3778250" cy="3722687"/>
            <a:chOff x="4206875" y="2141538"/>
            <a:chExt cx="3778250" cy="3722687"/>
          </a:xfrm>
        </p:grpSpPr>
        <p:sp>
          <p:nvSpPr>
            <p:cNvPr id="6" name="Oval 5"/>
            <p:cNvSpPr/>
            <p:nvPr/>
          </p:nvSpPr>
          <p:spPr>
            <a:xfrm>
              <a:off x="5254625" y="4781550"/>
              <a:ext cx="1082675" cy="1082675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dirty="0">
                  <a:solidFill>
                    <a:schemeClr val="bg1"/>
                  </a:solidFill>
                  <a:latin typeface="宋体" panose="02010600030101010101" pitchFamily="2" charset="-122"/>
                  <a:ea typeface="阿里巴巴普惠体 B" panose="00020600040101010101" charset="-122"/>
                  <a:cs typeface="阿里巴巴普惠体 B" panose="00020600040101010101" charset="-122"/>
                </a:rPr>
                <a:t>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6604000" y="4292600"/>
              <a:ext cx="1082675" cy="1082675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dirty="0">
                  <a:solidFill>
                    <a:schemeClr val="bg1"/>
                  </a:solidFill>
                  <a:latin typeface="宋体" panose="02010600030101010101" pitchFamily="2" charset="-122"/>
                  <a:ea typeface="阿里巴巴普惠体 B" panose="00020600040101010101" charset="-122"/>
                  <a:cs typeface="阿里巴巴普惠体 B" panose="00020600040101010101" charset="-122"/>
                </a:rPr>
                <a:t>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4206875" y="3881438"/>
              <a:ext cx="1081088" cy="1081087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dirty="0">
                  <a:solidFill>
                    <a:schemeClr val="bg1"/>
                  </a:solidFill>
                  <a:latin typeface="宋体" panose="02010600030101010101" pitchFamily="2" charset="-122"/>
                  <a:ea typeface="阿里巴巴普惠体 B" panose="00020600040101010101" charset="-122"/>
                  <a:cs typeface="阿里巴巴普惠体 B" panose="00020600040101010101" charset="-122"/>
                </a:rPr>
                <a:t></a:t>
              </a:r>
              <a:endParaRPr lang="en-US" dirty="0">
                <a:solidFill>
                  <a:schemeClr val="bg1"/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B" panose="00020600040101010101" charset="-122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6904038" y="3038475"/>
              <a:ext cx="1081087" cy="108267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dirty="0">
                  <a:solidFill>
                    <a:schemeClr val="bg1"/>
                  </a:solidFill>
                  <a:latin typeface="宋体" panose="02010600030101010101" pitchFamily="2" charset="-122"/>
                  <a:ea typeface="阿里巴巴普惠体 B" panose="00020600040101010101" charset="-122"/>
                  <a:cs typeface="阿里巴巴普惠体 B" panose="00020600040101010101" charset="-122"/>
                </a:rPr>
                <a:t></a:t>
              </a:r>
              <a:endParaRPr lang="en-US" dirty="0">
                <a:solidFill>
                  <a:schemeClr val="bg1"/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B" panose="00020600040101010101" charset="-122"/>
              </a:endParaRPr>
            </a:p>
          </p:txBody>
        </p:sp>
        <p:sp>
          <p:nvSpPr>
            <p:cNvPr id="2" name="Oval 9"/>
            <p:cNvSpPr/>
            <p:nvPr/>
          </p:nvSpPr>
          <p:spPr>
            <a:xfrm>
              <a:off x="5819775" y="2141538"/>
              <a:ext cx="1082675" cy="108108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dirty="0">
                  <a:solidFill>
                    <a:schemeClr val="bg1"/>
                  </a:solidFill>
                  <a:latin typeface="宋体" panose="02010600030101010101" pitchFamily="2" charset="-122"/>
                  <a:ea typeface="阿里巴巴普惠体 B" panose="00020600040101010101" charset="-122"/>
                  <a:cs typeface="阿里巴巴普惠体 B" panose="00020600040101010101" charset="-122"/>
                </a:rPr>
                <a:t></a:t>
              </a:r>
              <a:endParaRPr lang="en-US" dirty="0">
                <a:solidFill>
                  <a:schemeClr val="bg1"/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B" panose="00020600040101010101" charset="-122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4530725" y="2524125"/>
              <a:ext cx="1082675" cy="1081088"/>
            </a:xfrm>
            <a:prstGeom prst="ellipse">
              <a:avLst/>
            </a:prstGeom>
            <a:solidFill>
              <a:schemeClr val="accent1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dirty="0">
                  <a:solidFill>
                    <a:schemeClr val="bg1"/>
                  </a:solidFill>
                  <a:latin typeface="宋体" panose="02010600030101010101" pitchFamily="2" charset="-122"/>
                  <a:ea typeface="阿里巴巴普惠体 B" panose="00020600040101010101" charset="-122"/>
                  <a:cs typeface="阿里巴巴普惠体 B" panose="00020600040101010101" charset="-122"/>
                </a:rPr>
                <a:t></a:t>
              </a: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4968875" y="3201988"/>
            <a:ext cx="2227263" cy="2266950"/>
            <a:chOff x="4968875" y="2871788"/>
            <a:chExt cx="2227263" cy="2266950"/>
          </a:xfrm>
        </p:grpSpPr>
        <p:sp>
          <p:nvSpPr>
            <p:cNvPr id="13" name="Hexagon 11"/>
            <p:cNvSpPr/>
            <p:nvPr/>
          </p:nvSpPr>
          <p:spPr>
            <a:xfrm>
              <a:off x="4968875" y="3255963"/>
              <a:ext cx="771525" cy="665162"/>
            </a:xfrm>
            <a:prstGeom prst="hexagon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300" dirty="0">
                  <a:latin typeface="宋体" panose="02010600030101010101" pitchFamily="2" charset="-122"/>
                  <a:ea typeface="宋体" panose="02010600030101010101" pitchFamily="2" charset="-122"/>
                  <a:cs typeface="Open Sans" panose="020B0606030504020204" pitchFamily="34" charset="0"/>
                </a:rPr>
                <a:t>01</a:t>
              </a:r>
            </a:p>
          </p:txBody>
        </p:sp>
        <p:sp>
          <p:nvSpPr>
            <p:cNvPr id="14" name="Hexagon 12"/>
            <p:cNvSpPr/>
            <p:nvPr/>
          </p:nvSpPr>
          <p:spPr>
            <a:xfrm>
              <a:off x="6424613" y="3255963"/>
              <a:ext cx="771525" cy="665162"/>
            </a:xfrm>
            <a:prstGeom prst="hexagon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300" dirty="0">
                  <a:latin typeface="宋体" panose="02010600030101010101" pitchFamily="2" charset="-122"/>
                  <a:ea typeface="宋体" panose="02010600030101010101" pitchFamily="2" charset="-122"/>
                  <a:cs typeface="Open Sans" panose="020B0606030504020204" pitchFamily="34" charset="0"/>
                </a:rPr>
                <a:t>03</a:t>
              </a:r>
            </a:p>
          </p:txBody>
        </p:sp>
        <p:sp>
          <p:nvSpPr>
            <p:cNvPr id="15" name="Hexagon 13"/>
            <p:cNvSpPr/>
            <p:nvPr/>
          </p:nvSpPr>
          <p:spPr>
            <a:xfrm>
              <a:off x="5703888" y="2871788"/>
              <a:ext cx="769937" cy="665162"/>
            </a:xfrm>
            <a:prstGeom prst="hexagon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300" dirty="0">
                  <a:latin typeface="宋体" panose="02010600030101010101" pitchFamily="2" charset="-122"/>
                  <a:ea typeface="宋体" panose="02010600030101010101" pitchFamily="2" charset="-122"/>
                  <a:cs typeface="Open Sans" panose="020B0606030504020204" pitchFamily="34" charset="0"/>
                </a:rPr>
                <a:t>02</a:t>
              </a:r>
            </a:p>
          </p:txBody>
        </p:sp>
        <p:sp>
          <p:nvSpPr>
            <p:cNvPr id="16" name="Hexagon 14"/>
            <p:cNvSpPr/>
            <p:nvPr/>
          </p:nvSpPr>
          <p:spPr>
            <a:xfrm>
              <a:off x="4968875" y="4060825"/>
              <a:ext cx="771525" cy="665163"/>
            </a:xfrm>
            <a:prstGeom prst="hexagon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300" dirty="0">
                  <a:latin typeface="宋体" panose="02010600030101010101" pitchFamily="2" charset="-122"/>
                  <a:ea typeface="宋体" panose="02010600030101010101" pitchFamily="2" charset="-122"/>
                  <a:cs typeface="Open Sans" panose="020B0606030504020204" pitchFamily="34" charset="0"/>
                </a:rPr>
                <a:t>06</a:t>
              </a:r>
            </a:p>
          </p:txBody>
        </p:sp>
        <p:sp>
          <p:nvSpPr>
            <p:cNvPr id="17" name="Hexagon 15"/>
            <p:cNvSpPr/>
            <p:nvPr/>
          </p:nvSpPr>
          <p:spPr>
            <a:xfrm>
              <a:off x="6397625" y="4037013"/>
              <a:ext cx="771525" cy="665162"/>
            </a:xfrm>
            <a:prstGeom prst="hexagon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300" dirty="0">
                  <a:latin typeface="宋体" panose="02010600030101010101" pitchFamily="2" charset="-122"/>
                  <a:ea typeface="宋体" panose="02010600030101010101" pitchFamily="2" charset="-122"/>
                  <a:cs typeface="Open Sans" panose="020B0606030504020204" pitchFamily="34" charset="0"/>
                </a:rPr>
                <a:t>04</a:t>
              </a:r>
            </a:p>
          </p:txBody>
        </p:sp>
        <p:sp>
          <p:nvSpPr>
            <p:cNvPr id="18" name="Hexagon 16"/>
            <p:cNvSpPr/>
            <p:nvPr/>
          </p:nvSpPr>
          <p:spPr>
            <a:xfrm>
              <a:off x="5703888" y="4475163"/>
              <a:ext cx="769937" cy="663575"/>
            </a:xfrm>
            <a:prstGeom prst="hexagon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300" dirty="0">
                  <a:latin typeface="宋体" panose="02010600030101010101" pitchFamily="2" charset="-122"/>
                  <a:ea typeface="宋体" panose="02010600030101010101" pitchFamily="2" charset="-122"/>
                  <a:cs typeface="Open Sans" panose="020B0606030504020204" pitchFamily="34" charset="0"/>
                </a:rPr>
                <a:t>05</a:t>
              </a:r>
            </a:p>
          </p:txBody>
        </p:sp>
      </p:grpSp>
      <p:sp>
        <p:nvSpPr>
          <p:cNvPr id="51218" name="TextBox 20"/>
          <p:cNvSpPr txBox="1">
            <a:spLocks noChangeArrowheads="1"/>
          </p:cNvSpPr>
          <p:nvPr/>
        </p:nvSpPr>
        <p:spPr bwMode="auto">
          <a:xfrm>
            <a:off x="1057275" y="2197100"/>
            <a:ext cx="470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zh-CN" b="1" dirty="0">
                <a:solidFill>
                  <a:schemeClr val="accent1"/>
                </a:solidFill>
                <a:latin typeface="阿里巴巴普惠体 B" panose="00020600040101010101" charset="-122"/>
                <a:ea typeface="阿里巴巴普惠体 B" panose="00020600040101010101" charset="-122"/>
                <a:cs typeface="Open Sans" panose="020B0606030504020204" pitchFamily="34" charset="0"/>
              </a:rPr>
              <a:t>01</a:t>
            </a:r>
          </a:p>
        </p:txBody>
      </p:sp>
      <p:sp>
        <p:nvSpPr>
          <p:cNvPr id="51220" name="TextBox 22"/>
          <p:cNvSpPr txBox="1">
            <a:spLocks noChangeArrowheads="1"/>
          </p:cNvSpPr>
          <p:nvPr/>
        </p:nvSpPr>
        <p:spPr bwMode="auto">
          <a:xfrm>
            <a:off x="1055688" y="3749675"/>
            <a:ext cx="470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zh-CN" b="1" dirty="0">
                <a:solidFill>
                  <a:schemeClr val="accent2"/>
                </a:solidFill>
                <a:latin typeface="阿里巴巴普惠体 B" panose="00020600040101010101" charset="-122"/>
                <a:ea typeface="阿里巴巴普惠体 B" panose="00020600040101010101" charset="-122"/>
                <a:cs typeface="Open Sans" panose="020B0606030504020204" pitchFamily="34" charset="0"/>
              </a:rPr>
              <a:t>02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055688" y="5302250"/>
            <a:ext cx="470000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chemeClr val="accent3"/>
                </a:solidFill>
                <a:latin typeface="阿里巴巴普惠体 B" panose="00020600040101010101" charset="-122"/>
                <a:ea typeface="阿里巴巴普惠体 B" panose="00020600040101010101" charset="-122"/>
                <a:cs typeface="Open Sans" panose="020B0606030504020204" pitchFamily="34" charset="0"/>
              </a:rPr>
              <a:t>03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0721874" y="2197100"/>
            <a:ext cx="470001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chemeClr val="accent4"/>
                </a:solidFill>
                <a:latin typeface="阿里巴巴普惠体 B" panose="00020600040101010101" charset="-122"/>
                <a:ea typeface="阿里巴巴普惠体 B" panose="00020600040101010101" charset="-122"/>
                <a:cs typeface="Open Sans" panose="020B0606030504020204" pitchFamily="34" charset="0"/>
              </a:rPr>
              <a:t>04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0721874" y="3749675"/>
            <a:ext cx="470001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chemeClr val="accent5"/>
                </a:solidFill>
                <a:latin typeface="阿里巴巴普惠体 B" panose="00020600040101010101" charset="-122"/>
                <a:ea typeface="阿里巴巴普惠体 B" panose="00020600040101010101" charset="-122"/>
                <a:cs typeface="Open Sans" panose="020B0606030504020204" pitchFamily="34" charset="0"/>
              </a:rPr>
              <a:t>05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0721874" y="5305425"/>
            <a:ext cx="470001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chemeClr val="accent6"/>
                </a:solidFill>
                <a:latin typeface="阿里巴巴普惠体 B" panose="00020600040101010101" charset="-122"/>
                <a:ea typeface="阿里巴巴普惠体 B" panose="00020600040101010101" charset="-122"/>
                <a:cs typeface="Open Sans" panose="020B0606030504020204" pitchFamily="34" charset="0"/>
              </a:rPr>
              <a:t>06</a:t>
            </a:r>
          </a:p>
        </p:txBody>
      </p:sp>
      <p:grpSp>
        <p:nvGrpSpPr>
          <p:cNvPr id="32" name="组合 31"/>
          <p:cNvGrpSpPr/>
          <p:nvPr/>
        </p:nvGrpSpPr>
        <p:grpSpPr>
          <a:xfrm>
            <a:off x="1640507" y="2013627"/>
            <a:ext cx="2505075" cy="838567"/>
            <a:chOff x="2444122" y="1795463"/>
            <a:chExt cx="2505075" cy="838567"/>
          </a:xfrm>
        </p:grpSpPr>
        <p:sp>
          <p:nvSpPr>
            <p:cNvPr id="33" name="TextBox 17"/>
            <p:cNvSpPr txBox="1"/>
            <p:nvPr/>
          </p:nvSpPr>
          <p:spPr>
            <a:xfrm>
              <a:off x="2444122" y="1795463"/>
              <a:ext cx="1325880" cy="3219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500" b="1">
                  <a:latin typeface="阿里巴巴普惠体 B" panose="00020600040101010101" charset="-122"/>
                  <a:ea typeface="阿里巴巴普惠体 B" panose="00020600040101010101" charset="-122"/>
                  <a:cs typeface="Lato Regular"/>
                </a:rPr>
                <a:t>输入你的标题</a:t>
              </a:r>
              <a:endParaRPr lang="id-ID" sz="1500" b="1">
                <a:latin typeface="阿里巴巴普惠体 B" panose="00020600040101010101" charset="-122"/>
                <a:ea typeface="阿里巴巴普惠体 B" panose="00020600040101010101" charset="-122"/>
                <a:cs typeface="Lato Regular"/>
              </a:endParaRPr>
            </a:p>
          </p:txBody>
        </p:sp>
        <p:sp>
          <p:nvSpPr>
            <p:cNvPr id="34" name="TextBox 18"/>
            <p:cNvSpPr txBox="1"/>
            <p:nvPr/>
          </p:nvSpPr>
          <p:spPr>
            <a:xfrm>
              <a:off x="2444122" y="2100630"/>
              <a:ext cx="2505075" cy="533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800" spc="300">
                  <a:solidFill>
                    <a:schemeClr val="tx2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</a:rPr>
                <a:t>详细内容</a:t>
              </a:r>
              <a:r>
                <a:rPr lang="en-US" altLang="zh-CN" sz="800" spc="300">
                  <a:solidFill>
                    <a:schemeClr val="tx2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</a:rPr>
                <a:t>……</a:t>
              </a:r>
              <a:r>
                <a:rPr lang="zh-CN" altLang="en-US" sz="800" spc="300">
                  <a:solidFill>
                    <a:schemeClr val="tx2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</a:rPr>
                <a:t>点击输入本栏的具体文字，简明扼要的说明分项内容，此为概念图解。</a:t>
              </a:r>
              <a:endParaRPr lang="en-US" sz="800" spc="300">
                <a:solidFill>
                  <a:schemeClr val="tx2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1622425" y="3449521"/>
            <a:ext cx="2505075" cy="838567"/>
            <a:chOff x="2444122" y="1795463"/>
            <a:chExt cx="2505075" cy="838567"/>
          </a:xfrm>
        </p:grpSpPr>
        <p:sp>
          <p:nvSpPr>
            <p:cNvPr id="36" name="TextBox 17"/>
            <p:cNvSpPr txBox="1"/>
            <p:nvPr/>
          </p:nvSpPr>
          <p:spPr>
            <a:xfrm>
              <a:off x="2444122" y="1795463"/>
              <a:ext cx="1325880" cy="3219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500" b="1">
                  <a:latin typeface="阿里巴巴普惠体 B" panose="00020600040101010101" charset="-122"/>
                  <a:ea typeface="阿里巴巴普惠体 B" panose="00020600040101010101" charset="-122"/>
                  <a:cs typeface="Lato Regular"/>
                </a:rPr>
                <a:t>输入你的标题</a:t>
              </a:r>
              <a:endParaRPr lang="id-ID" sz="1500" b="1">
                <a:latin typeface="阿里巴巴普惠体 B" panose="00020600040101010101" charset="-122"/>
                <a:ea typeface="阿里巴巴普惠体 B" panose="00020600040101010101" charset="-122"/>
                <a:cs typeface="Lato Regular"/>
              </a:endParaRPr>
            </a:p>
          </p:txBody>
        </p:sp>
        <p:sp>
          <p:nvSpPr>
            <p:cNvPr id="37" name="TextBox 18"/>
            <p:cNvSpPr txBox="1"/>
            <p:nvPr/>
          </p:nvSpPr>
          <p:spPr>
            <a:xfrm>
              <a:off x="2444122" y="2100630"/>
              <a:ext cx="2505075" cy="533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800" spc="300">
                  <a:solidFill>
                    <a:schemeClr val="tx2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</a:rPr>
                <a:t>详细内容</a:t>
              </a:r>
              <a:r>
                <a:rPr lang="en-US" altLang="zh-CN" sz="800" spc="300">
                  <a:solidFill>
                    <a:schemeClr val="tx2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</a:rPr>
                <a:t>……</a:t>
              </a:r>
              <a:r>
                <a:rPr lang="zh-CN" altLang="en-US" sz="800" spc="300">
                  <a:solidFill>
                    <a:schemeClr val="tx2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</a:rPr>
                <a:t>点击输入本栏的具体文字，简明扼要的说明分项内容，此为概念图解。</a:t>
              </a:r>
              <a:endParaRPr lang="en-US" sz="800" spc="300">
                <a:solidFill>
                  <a:schemeClr val="tx2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1592263" y="5030788"/>
            <a:ext cx="2505075" cy="838567"/>
            <a:chOff x="2444122" y="1795463"/>
            <a:chExt cx="2505075" cy="838567"/>
          </a:xfrm>
        </p:grpSpPr>
        <p:sp>
          <p:nvSpPr>
            <p:cNvPr id="39" name="TextBox 17"/>
            <p:cNvSpPr txBox="1"/>
            <p:nvPr/>
          </p:nvSpPr>
          <p:spPr>
            <a:xfrm>
              <a:off x="2444122" y="1795463"/>
              <a:ext cx="1325880" cy="3219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500" b="1">
                  <a:latin typeface="阿里巴巴普惠体 B" panose="00020600040101010101" charset="-122"/>
                  <a:ea typeface="阿里巴巴普惠体 B" panose="00020600040101010101" charset="-122"/>
                  <a:cs typeface="Lato Regular"/>
                </a:rPr>
                <a:t>输入你的标题</a:t>
              </a:r>
              <a:endParaRPr lang="id-ID" sz="1500" b="1">
                <a:latin typeface="阿里巴巴普惠体 B" panose="00020600040101010101" charset="-122"/>
                <a:ea typeface="阿里巴巴普惠体 B" panose="00020600040101010101" charset="-122"/>
                <a:cs typeface="Lato Regular"/>
              </a:endParaRPr>
            </a:p>
          </p:txBody>
        </p:sp>
        <p:sp>
          <p:nvSpPr>
            <p:cNvPr id="40" name="TextBox 18"/>
            <p:cNvSpPr txBox="1"/>
            <p:nvPr/>
          </p:nvSpPr>
          <p:spPr>
            <a:xfrm>
              <a:off x="2444122" y="2100630"/>
              <a:ext cx="2505075" cy="533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800" spc="300">
                  <a:solidFill>
                    <a:schemeClr val="tx2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</a:rPr>
                <a:t>详细内容</a:t>
              </a:r>
              <a:r>
                <a:rPr lang="en-US" altLang="zh-CN" sz="800" spc="300">
                  <a:solidFill>
                    <a:schemeClr val="tx2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</a:rPr>
                <a:t>……</a:t>
              </a:r>
              <a:r>
                <a:rPr lang="zh-CN" altLang="en-US" sz="800" spc="300">
                  <a:solidFill>
                    <a:schemeClr val="tx2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</a:rPr>
                <a:t>点击输入本栏的具体文字，简明扼要的说明分项内容，此为概念图解。</a:t>
              </a:r>
              <a:endParaRPr lang="en-US" sz="800" spc="300">
                <a:solidFill>
                  <a:schemeClr val="tx2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8149341" y="2044325"/>
            <a:ext cx="2505075" cy="838567"/>
            <a:chOff x="1344688" y="1776434"/>
            <a:chExt cx="2505075" cy="838567"/>
          </a:xfrm>
        </p:grpSpPr>
        <p:sp>
          <p:nvSpPr>
            <p:cNvPr id="42" name="TextBox 17"/>
            <p:cNvSpPr txBox="1"/>
            <p:nvPr/>
          </p:nvSpPr>
          <p:spPr>
            <a:xfrm>
              <a:off x="2523883" y="1776434"/>
              <a:ext cx="1325880" cy="3219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zh-CN" altLang="en-US" sz="1500" b="1" dirty="0">
                  <a:latin typeface="宋体" panose="02010600030101010101" pitchFamily="2" charset="-122"/>
                  <a:ea typeface="宋体" panose="02010600030101010101" pitchFamily="2" charset="-122"/>
                  <a:cs typeface="Lato Regular"/>
                </a:rPr>
                <a:t>输入你的标题</a:t>
              </a:r>
              <a:endParaRPr lang="id-ID" sz="1500" b="1" dirty="0">
                <a:latin typeface="宋体" panose="02010600030101010101" pitchFamily="2" charset="-122"/>
                <a:ea typeface="宋体" panose="02010600030101010101" pitchFamily="2" charset="-122"/>
                <a:cs typeface="Lato Regular"/>
              </a:endParaRPr>
            </a:p>
          </p:txBody>
        </p:sp>
        <p:sp>
          <p:nvSpPr>
            <p:cNvPr id="43" name="TextBox 18"/>
            <p:cNvSpPr txBox="1"/>
            <p:nvPr/>
          </p:nvSpPr>
          <p:spPr>
            <a:xfrm>
              <a:off x="1344688" y="2081601"/>
              <a:ext cx="2505075" cy="533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800" spc="300">
                  <a:solidFill>
                    <a:schemeClr val="tx2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</a:rPr>
                <a:t>详细内容</a:t>
              </a:r>
              <a:r>
                <a:rPr lang="en-US" altLang="zh-CN" sz="800" spc="300">
                  <a:solidFill>
                    <a:schemeClr val="tx2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</a:rPr>
                <a:t>……</a:t>
              </a:r>
              <a:r>
                <a:rPr lang="zh-CN" altLang="en-US" sz="800" spc="300">
                  <a:solidFill>
                    <a:schemeClr val="tx2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</a:rPr>
                <a:t>点击输入本栏的具体文字，简明扼要的说明分项内容，此为概念图解。</a:t>
              </a:r>
              <a:endParaRPr lang="en-US" sz="800" spc="300">
                <a:solidFill>
                  <a:schemeClr val="tx2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8080375" y="3446801"/>
            <a:ext cx="2505075" cy="838567"/>
            <a:chOff x="1344688" y="1776434"/>
            <a:chExt cx="2505075" cy="838567"/>
          </a:xfrm>
        </p:grpSpPr>
        <p:sp>
          <p:nvSpPr>
            <p:cNvPr id="45" name="TextBox 17"/>
            <p:cNvSpPr txBox="1"/>
            <p:nvPr/>
          </p:nvSpPr>
          <p:spPr>
            <a:xfrm>
              <a:off x="2520073" y="1776434"/>
              <a:ext cx="1329690" cy="3219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zh-CN" altLang="en-US" sz="1500" b="1">
                  <a:latin typeface="阿里巴巴普惠体 R" panose="00020600040101010101" charset="-122"/>
                  <a:ea typeface="阿里巴巴普惠体 R" panose="00020600040101010101" charset="-122"/>
                  <a:cs typeface="Lato Regular"/>
                </a:rPr>
                <a:t>输入你的标题</a:t>
              </a:r>
              <a:endParaRPr lang="id-ID" sz="1500" b="1">
                <a:latin typeface="阿里巴巴普惠体 R" panose="00020600040101010101" charset="-122"/>
                <a:ea typeface="阿里巴巴普惠体 R" panose="00020600040101010101" charset="-122"/>
                <a:cs typeface="Lato Regular"/>
              </a:endParaRPr>
            </a:p>
          </p:txBody>
        </p:sp>
        <p:sp>
          <p:nvSpPr>
            <p:cNvPr id="46" name="TextBox 18"/>
            <p:cNvSpPr txBox="1"/>
            <p:nvPr/>
          </p:nvSpPr>
          <p:spPr>
            <a:xfrm>
              <a:off x="1344688" y="2081601"/>
              <a:ext cx="2505075" cy="533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800" spc="300">
                  <a:solidFill>
                    <a:schemeClr val="tx2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</a:rPr>
                <a:t>详细内容</a:t>
              </a:r>
              <a:r>
                <a:rPr lang="en-US" altLang="zh-CN" sz="800" spc="300">
                  <a:solidFill>
                    <a:schemeClr val="tx2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</a:rPr>
                <a:t>……</a:t>
              </a:r>
              <a:r>
                <a:rPr lang="zh-CN" altLang="en-US" sz="800" spc="300">
                  <a:solidFill>
                    <a:schemeClr val="tx2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</a:rPr>
                <a:t>点击输入本栏的具体文字，简明扼要的说明分项内容，此为概念图解。</a:t>
              </a:r>
              <a:endParaRPr lang="en-US" sz="800" spc="300">
                <a:solidFill>
                  <a:schemeClr val="tx2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8092192" y="4933604"/>
            <a:ext cx="2505075" cy="838567"/>
            <a:chOff x="1344688" y="1776434"/>
            <a:chExt cx="2505075" cy="838567"/>
          </a:xfrm>
        </p:grpSpPr>
        <p:sp>
          <p:nvSpPr>
            <p:cNvPr id="48" name="TextBox 17"/>
            <p:cNvSpPr txBox="1"/>
            <p:nvPr/>
          </p:nvSpPr>
          <p:spPr>
            <a:xfrm>
              <a:off x="2520073" y="1776434"/>
              <a:ext cx="1329690" cy="3219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zh-CN" altLang="en-US" sz="1500" b="1">
                  <a:latin typeface="阿里巴巴普惠体 R" panose="00020600040101010101" charset="-122"/>
                  <a:ea typeface="阿里巴巴普惠体 R" panose="00020600040101010101" charset="-122"/>
                  <a:cs typeface="Lato Regular"/>
                </a:rPr>
                <a:t>输入你的标题</a:t>
              </a:r>
              <a:endParaRPr lang="id-ID" sz="1500" b="1">
                <a:latin typeface="阿里巴巴普惠体 R" panose="00020600040101010101" charset="-122"/>
                <a:ea typeface="阿里巴巴普惠体 R" panose="00020600040101010101" charset="-122"/>
                <a:cs typeface="Lato Regular"/>
              </a:endParaRPr>
            </a:p>
          </p:txBody>
        </p:sp>
        <p:sp>
          <p:nvSpPr>
            <p:cNvPr id="49" name="TextBox 18"/>
            <p:cNvSpPr txBox="1"/>
            <p:nvPr/>
          </p:nvSpPr>
          <p:spPr>
            <a:xfrm>
              <a:off x="1344688" y="2081601"/>
              <a:ext cx="2505075" cy="533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800" spc="300">
                  <a:solidFill>
                    <a:schemeClr val="tx2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</a:rPr>
                <a:t>详细内容</a:t>
              </a:r>
              <a:r>
                <a:rPr lang="en-US" altLang="zh-CN" sz="800" spc="300">
                  <a:solidFill>
                    <a:schemeClr val="tx2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</a:rPr>
                <a:t>……</a:t>
              </a:r>
              <a:r>
                <a:rPr lang="zh-CN" altLang="en-US" sz="800" spc="300">
                  <a:solidFill>
                    <a:schemeClr val="tx2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</a:rPr>
                <a:t>点击输入本栏的具体文字，简明扼要的说明分项内容，此为概念图解。</a:t>
              </a:r>
              <a:endParaRPr lang="en-US" sz="800" spc="300">
                <a:solidFill>
                  <a:schemeClr val="tx2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1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1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5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80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5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90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9500"/>
                            </p:stCondLst>
                            <p:childTnLst>
                              <p:par>
                                <p:cTn id="6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0"/>
                            </p:stCondLst>
                            <p:childTnLst>
                              <p:par>
                                <p:cTn id="71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1218" grpId="0"/>
      <p:bldP spid="51220" grpId="0"/>
      <p:bldP spid="25" grpId="0"/>
      <p:bldP spid="27" grpId="0"/>
      <p:bldP spid="29" grpId="0"/>
      <p:bldP spid="3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41440" y="1181100"/>
            <a:ext cx="773430" cy="807720"/>
          </a:xfrm>
          <a:prstGeom prst="rect">
            <a:avLst/>
          </a:prstGeom>
        </p:spPr>
      </p:pic>
      <p:pic>
        <p:nvPicPr>
          <p:cNvPr id="4" name="图片 3" descr="1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48935" y="1228725"/>
            <a:ext cx="1274445" cy="1274445"/>
          </a:xfrm>
          <a:prstGeom prst="rect">
            <a:avLst/>
          </a:prstGeom>
        </p:spPr>
      </p:pic>
      <p:pic>
        <p:nvPicPr>
          <p:cNvPr id="8" name="图片 7" descr="33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15890" y="2084705"/>
            <a:ext cx="635000" cy="635000"/>
          </a:xfrm>
          <a:prstGeom prst="rect">
            <a:avLst/>
          </a:prstGeom>
        </p:spPr>
      </p:pic>
      <p:pic>
        <p:nvPicPr>
          <p:cNvPr id="9" name="图片 8" descr="44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45480" y="824865"/>
            <a:ext cx="334645" cy="35623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5746115" y="1325245"/>
            <a:ext cx="44450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>
                <a:latin typeface="阿里巴巴普惠体 B" panose="00020600040101010101" charset="-122"/>
                <a:ea typeface="阿里巴巴普惠体 B" panose="00020600040101010101" charset="-122"/>
                <a:cs typeface="阿里巴巴普惠体 B" panose="00020600040101010101" charset="-122"/>
              </a:rPr>
              <a:t>3</a:t>
            </a:r>
          </a:p>
        </p:txBody>
      </p:sp>
      <p:grpSp>
        <p:nvGrpSpPr>
          <p:cNvPr id="33" name="组合 32"/>
          <p:cNvGrpSpPr/>
          <p:nvPr/>
        </p:nvGrpSpPr>
        <p:grpSpPr>
          <a:xfrm>
            <a:off x="2098463" y="3411483"/>
            <a:ext cx="7904280" cy="1977941"/>
            <a:chOff x="-374832" y="1466414"/>
            <a:chExt cx="7904280" cy="1977941"/>
          </a:xfrm>
        </p:grpSpPr>
        <p:sp>
          <p:nvSpPr>
            <p:cNvPr id="34" name="TextBox 17"/>
            <p:cNvSpPr txBox="1"/>
            <p:nvPr/>
          </p:nvSpPr>
          <p:spPr>
            <a:xfrm>
              <a:off x="-374832" y="1466414"/>
              <a:ext cx="7904280" cy="9387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4000" b="1" spc="600" dirty="0">
                  <a:latin typeface="阿里巴巴普惠体 B" panose="00020600040101010101" charset="-122"/>
                  <a:ea typeface="阿里巴巴普惠体 B" panose="00020600040101010101" charset="-122"/>
                  <a:cs typeface="Lato Regular"/>
                </a:rPr>
                <a:t>关键技术与实践难点</a:t>
              </a:r>
              <a:r>
                <a:rPr lang="zh-CN" altLang="en-US" sz="4000" b="1" spc="600" dirty="0">
                  <a:latin typeface="宋体" panose="02010600030101010101" pitchFamily="2" charset="-122"/>
                  <a:ea typeface="宋体" panose="02010600030101010101" pitchFamily="2" charset="-122"/>
                  <a:cs typeface="Lato Regular"/>
                </a:rPr>
                <a:t> </a:t>
              </a:r>
              <a:endParaRPr lang="en-US" altLang="zh-CN" sz="4000" b="1" spc="600" dirty="0">
                <a:latin typeface="宋体" panose="02010600030101010101" pitchFamily="2" charset="-122"/>
                <a:ea typeface="宋体" panose="02010600030101010101" pitchFamily="2" charset="-122"/>
                <a:cs typeface="Lato Regular"/>
              </a:endParaRPr>
            </a:p>
            <a:p>
              <a:pPr algn="ctr"/>
              <a:r>
                <a:rPr lang="en-US" altLang="zh-CN" sz="1500" spc="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阿里巴巴普惠体 R" panose="00020600040101010101" charset="-122"/>
                  <a:ea typeface="阿里巴巴普惠体 R" panose="00020600040101010101" charset="-122"/>
                </a:rPr>
                <a:t>KEY TECHNOLOGY AND PRACTICAL DIFFICULTIES</a:t>
              </a:r>
              <a:endParaRPr lang="en-US" altLang="zh-CN" sz="1500" b="1" spc="600" dirty="0">
                <a:solidFill>
                  <a:schemeClr val="tx1">
                    <a:lumMod val="50000"/>
                    <a:lumOff val="50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Lato Regular"/>
              </a:endParaRPr>
            </a:p>
          </p:txBody>
        </p:sp>
        <p:sp>
          <p:nvSpPr>
            <p:cNvPr id="35" name="TextBox 18"/>
            <p:cNvSpPr txBox="1"/>
            <p:nvPr/>
          </p:nvSpPr>
          <p:spPr>
            <a:xfrm>
              <a:off x="1829554" y="2689340"/>
              <a:ext cx="3495505" cy="7550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200" spc="600">
                  <a:solidFill>
                    <a:schemeClr val="tx2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</a:rPr>
                <a:t>详细内容</a:t>
              </a:r>
              <a:r>
                <a:rPr lang="en-US" altLang="zh-CN" sz="1200" spc="600">
                  <a:solidFill>
                    <a:schemeClr val="tx2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</a:rPr>
                <a:t>……</a:t>
              </a:r>
              <a:r>
                <a:rPr lang="zh-CN" altLang="en-US" sz="1200" spc="600">
                  <a:solidFill>
                    <a:schemeClr val="tx2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</a:rPr>
                <a:t>点击输入本栏的具体文字，简明扼要的说明分项内容，此为概念图解。</a:t>
              </a:r>
              <a:endParaRPr lang="en-US" sz="1200" spc="600">
                <a:solidFill>
                  <a:schemeClr val="tx2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7790" y="485775"/>
            <a:ext cx="773430" cy="807720"/>
          </a:xfrm>
          <a:prstGeom prst="rect">
            <a:avLst/>
          </a:prstGeom>
        </p:spPr>
      </p:pic>
      <p:pic>
        <p:nvPicPr>
          <p:cNvPr id="3" name="图片 2" descr="1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8460" y="533400"/>
            <a:ext cx="1274445" cy="1274445"/>
          </a:xfrm>
          <a:prstGeom prst="rect">
            <a:avLst/>
          </a:prstGeom>
        </p:spPr>
      </p:pic>
      <p:pic>
        <p:nvPicPr>
          <p:cNvPr id="4" name="图片 3" descr="33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5415" y="1389380"/>
            <a:ext cx="635000" cy="635000"/>
          </a:xfrm>
          <a:prstGeom prst="rect">
            <a:avLst/>
          </a:prstGeom>
        </p:spPr>
      </p:pic>
      <p:pic>
        <p:nvPicPr>
          <p:cNvPr id="19" name="图片 18" descr="44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5480" y="129540"/>
            <a:ext cx="334645" cy="356235"/>
          </a:xfrm>
          <a:prstGeom prst="rect">
            <a:avLst/>
          </a:prstGeom>
        </p:spPr>
      </p:pic>
      <p:sp>
        <p:nvSpPr>
          <p:cNvPr id="11" name="TextBox 59"/>
          <p:cNvSpPr txBox="1">
            <a:spLocks noChangeArrowheads="1"/>
          </p:cNvSpPr>
          <p:nvPr/>
        </p:nvSpPr>
        <p:spPr bwMode="auto">
          <a:xfrm flipH="1">
            <a:off x="4071193" y="395828"/>
            <a:ext cx="5250284" cy="64516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zh-CN" altLang="en-US" sz="3600" b="1" kern="0" dirty="0">
                <a:latin typeface="阿里巴巴普惠体 B" panose="00020600040101010101" charset="-122"/>
                <a:ea typeface="阿里巴巴普惠体 B" panose="00020600040101010101" charset="-122"/>
              </a:rPr>
              <a:t>关键技术</a:t>
            </a:r>
            <a:r>
              <a:rPr lang="en-US" altLang="zh-CN" sz="3600" b="1" kern="0" dirty="0">
                <a:latin typeface="宋体" panose="02010600030101010101" pitchFamily="2" charset="-122"/>
              </a:rPr>
              <a:t> </a:t>
            </a:r>
            <a:r>
              <a:rPr lang="en-US" altLang="zh-CN" sz="24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</a:rPr>
              <a:t>KEY TECHNOLOGY</a:t>
            </a:r>
            <a:endParaRPr lang="en-US" altLang="ko-KR" sz="2400" kern="0" dirty="0">
              <a:solidFill>
                <a:schemeClr val="tx1">
                  <a:lumMod val="50000"/>
                  <a:lumOff val="50000"/>
                </a:schemeClr>
              </a:solidFill>
              <a:latin typeface="阿里巴巴普惠体 B" panose="00020600040101010101" charset="-122"/>
              <a:ea typeface="阿里巴巴普惠体 B" panose="00020600040101010101" charset="-122"/>
            </a:endParaRPr>
          </a:p>
        </p:txBody>
      </p:sp>
      <p:cxnSp>
        <p:nvCxnSpPr>
          <p:cNvPr id="12" name="Straight Connector 58"/>
          <p:cNvCxnSpPr/>
          <p:nvPr/>
        </p:nvCxnSpPr>
        <p:spPr>
          <a:xfrm>
            <a:off x="5478463" y="1098780"/>
            <a:ext cx="1069975" cy="0"/>
          </a:xfrm>
          <a:prstGeom prst="line">
            <a:avLst/>
          </a:prstGeom>
          <a:ln w="412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Marcador de texto 4"/>
          <p:cNvSpPr txBox="1"/>
          <p:nvPr/>
        </p:nvSpPr>
        <p:spPr>
          <a:xfrm>
            <a:off x="1962003" y="4770799"/>
            <a:ext cx="1953628" cy="889137"/>
          </a:xfrm>
          <a:prstGeom prst="rect">
            <a:avLst/>
          </a:prstGeom>
        </p:spPr>
        <p:txBody>
          <a:bodyPr/>
          <a:lstStyle>
            <a:lvl1pPr marL="0" indent="0" algn="l" defTabSz="1812290" rtl="0" eaLnBrk="1" latinLnBrk="0" hangingPunct="1">
              <a:spcBef>
                <a:spcPct val="20000"/>
              </a:spcBef>
              <a:spcAft>
                <a:spcPts val="1200"/>
              </a:spcAft>
              <a:buFont typeface="Arial" panose="020B0604020202020204" pitchFamily="34" charset="0"/>
              <a:buNone/>
              <a:defRPr sz="4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6145" indent="-362585" algn="l" defTabSz="1812290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65045" indent="-452755" algn="l" defTabSz="1812290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171190" indent="-452755" algn="l" defTabSz="1812290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077335" indent="-452755" algn="l" defTabSz="1812290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3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982845" indent="-452755" algn="l" defTabSz="1812290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88990" indent="-452755" algn="l" defTabSz="1812290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95135" indent="-452755" algn="l" defTabSz="1812290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01280" indent="-452755" algn="l" defTabSz="1812290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20777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s-MX" sz="1100">
                <a:solidFill>
                  <a:schemeClr val="tx2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2012-13</a:t>
            </a:r>
          </a:p>
          <a:p>
            <a:pPr indent="-276860" algn="ctr" defTabSz="1207770">
              <a:lnSpc>
                <a:spcPct val="120000"/>
              </a:lnSpc>
              <a:spcBef>
                <a:spcPct val="0"/>
              </a:spcBef>
            </a:pPr>
            <a:r>
              <a:rPr lang="zh-CN" altLang="en-US" sz="900" b="0" spc="300"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详细内容</a:t>
            </a:r>
            <a:r>
              <a:rPr lang="en-US" altLang="zh-CN" sz="900" b="0" spc="300"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……</a:t>
            </a:r>
            <a:r>
              <a:rPr lang="zh-CN" altLang="en-US" sz="900" b="0" spc="300"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点击输入本栏的具体文字，简明扼要的说明分项内容，此为概念图解</a:t>
            </a:r>
            <a:r>
              <a:rPr lang="zh-CN" altLang="en-US" sz="900" b="0"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。</a:t>
            </a:r>
            <a:endParaRPr lang="es-ES" sz="900" b="0"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14" name="Marcador de texto 4"/>
          <p:cNvSpPr txBox="1"/>
          <p:nvPr/>
        </p:nvSpPr>
        <p:spPr>
          <a:xfrm>
            <a:off x="4255220" y="4836351"/>
            <a:ext cx="1953628" cy="889137"/>
          </a:xfrm>
          <a:prstGeom prst="rect">
            <a:avLst/>
          </a:prstGeom>
        </p:spPr>
        <p:txBody>
          <a:bodyPr/>
          <a:lstStyle>
            <a:lvl1pPr marL="0" indent="0" algn="l" defTabSz="1812290" rtl="0" eaLnBrk="1" latinLnBrk="0" hangingPunct="1">
              <a:spcBef>
                <a:spcPct val="20000"/>
              </a:spcBef>
              <a:spcAft>
                <a:spcPts val="1200"/>
              </a:spcAft>
              <a:buFont typeface="Arial" panose="020B0604020202020204" pitchFamily="34" charset="0"/>
              <a:buNone/>
              <a:defRPr sz="4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6145" indent="-362585" algn="l" defTabSz="1812290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65045" indent="-452755" algn="l" defTabSz="1812290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171190" indent="-452755" algn="l" defTabSz="1812290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077335" indent="-452755" algn="l" defTabSz="1812290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3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982845" indent="-452755" algn="l" defTabSz="1812290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88990" indent="-452755" algn="l" defTabSz="1812290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95135" indent="-452755" algn="l" defTabSz="1812290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01280" indent="-452755" algn="l" defTabSz="1812290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20777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s-MX" sz="1100">
                <a:solidFill>
                  <a:schemeClr val="tx2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2013-14</a:t>
            </a:r>
          </a:p>
          <a:p>
            <a:pPr indent="-276860" algn="ctr" defTabSz="1207770">
              <a:lnSpc>
                <a:spcPct val="120000"/>
              </a:lnSpc>
              <a:spcBef>
                <a:spcPct val="0"/>
              </a:spcBef>
            </a:pPr>
            <a:r>
              <a:rPr lang="zh-CN" altLang="en-US" sz="900" b="0" spc="300"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详细内容</a:t>
            </a:r>
            <a:r>
              <a:rPr lang="en-US" altLang="zh-CN" sz="900" b="0" spc="300"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……</a:t>
            </a:r>
            <a:r>
              <a:rPr lang="zh-CN" altLang="en-US" sz="900" b="0" spc="300"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点击输入本栏的具体文字，简明扼要的说明分项内容，此为概念图解。</a:t>
            </a:r>
            <a:endParaRPr lang="es-ES" sz="900" b="0" spc="300"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15" name="Marcador de texto 4"/>
          <p:cNvSpPr txBox="1"/>
          <p:nvPr/>
        </p:nvSpPr>
        <p:spPr>
          <a:xfrm>
            <a:off x="6548438" y="4836351"/>
            <a:ext cx="1953628" cy="889137"/>
          </a:xfrm>
          <a:prstGeom prst="rect">
            <a:avLst/>
          </a:prstGeom>
        </p:spPr>
        <p:txBody>
          <a:bodyPr/>
          <a:lstStyle>
            <a:lvl1pPr marL="0" indent="0" algn="l" defTabSz="1812290" rtl="0" eaLnBrk="1" latinLnBrk="0" hangingPunct="1">
              <a:spcBef>
                <a:spcPct val="20000"/>
              </a:spcBef>
              <a:spcAft>
                <a:spcPts val="1200"/>
              </a:spcAft>
              <a:buFont typeface="Arial" panose="020B0604020202020204" pitchFamily="34" charset="0"/>
              <a:buNone/>
              <a:defRPr sz="4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6145" indent="-362585" algn="l" defTabSz="1812290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65045" indent="-452755" algn="l" defTabSz="1812290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171190" indent="-452755" algn="l" defTabSz="1812290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077335" indent="-452755" algn="l" defTabSz="1812290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3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982845" indent="-452755" algn="l" defTabSz="1812290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88990" indent="-452755" algn="l" defTabSz="1812290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95135" indent="-452755" algn="l" defTabSz="1812290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01280" indent="-452755" algn="l" defTabSz="1812290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20777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s-MX" sz="1100">
                <a:solidFill>
                  <a:schemeClr val="tx2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2014-15</a:t>
            </a:r>
          </a:p>
          <a:p>
            <a:pPr indent="-276860" algn="ctr" defTabSz="1207770">
              <a:lnSpc>
                <a:spcPct val="120000"/>
              </a:lnSpc>
              <a:spcBef>
                <a:spcPct val="0"/>
              </a:spcBef>
            </a:pPr>
            <a:r>
              <a:rPr lang="zh-CN" altLang="en-US" sz="900" b="0" spc="300"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详细内容</a:t>
            </a:r>
            <a:r>
              <a:rPr lang="en-US" altLang="zh-CN" sz="900" b="0" spc="300"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……</a:t>
            </a:r>
            <a:r>
              <a:rPr lang="zh-CN" altLang="en-US" sz="900" b="0" spc="300"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点击输入本栏的具体文字，简明扼要的说明分项内容，此为概念图解。</a:t>
            </a:r>
            <a:endParaRPr lang="es-ES" sz="900" b="0" spc="300"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grpSp>
        <p:nvGrpSpPr>
          <p:cNvPr id="16" name="3078 Grupo"/>
          <p:cNvGrpSpPr/>
          <p:nvPr/>
        </p:nvGrpSpPr>
        <p:grpSpPr>
          <a:xfrm>
            <a:off x="2665169" y="2987961"/>
            <a:ext cx="547295" cy="944241"/>
            <a:chOff x="6955600" y="6480583"/>
            <a:chExt cx="1094717" cy="1888700"/>
          </a:xfrm>
          <a:solidFill>
            <a:schemeClr val="tx2"/>
          </a:solidFill>
        </p:grpSpPr>
        <p:grpSp>
          <p:nvGrpSpPr>
            <p:cNvPr id="17" name="Group 23"/>
            <p:cNvGrpSpPr>
              <a:grpSpLocks noChangeAspect="1"/>
            </p:cNvGrpSpPr>
            <p:nvPr/>
          </p:nvGrpSpPr>
          <p:grpSpPr>
            <a:xfrm>
              <a:off x="6955600" y="6480583"/>
              <a:ext cx="1094717" cy="1627981"/>
              <a:chOff x="6291" y="3307"/>
              <a:chExt cx="1903" cy="2830"/>
            </a:xfrm>
            <a:grpFill/>
          </p:grpSpPr>
          <p:sp>
            <p:nvSpPr>
              <p:cNvPr id="2" name="Freeform 25"/>
              <p:cNvSpPr>
                <a:spLocks noEditPoints="1"/>
              </p:cNvSpPr>
              <p:nvPr/>
            </p:nvSpPr>
            <p:spPr bwMode="auto">
              <a:xfrm>
                <a:off x="6291" y="3307"/>
                <a:ext cx="1903" cy="2175"/>
              </a:xfrm>
              <a:custGeom>
                <a:avLst/>
                <a:gdLst>
                  <a:gd name="T0" fmla="*/ 1508 w 3806"/>
                  <a:gd name="T1" fmla="*/ 304 h 4349"/>
                  <a:gd name="T2" fmla="*/ 1036 w 3806"/>
                  <a:gd name="T3" fmla="*/ 502 h 4349"/>
                  <a:gd name="T4" fmla="*/ 652 w 3806"/>
                  <a:gd name="T5" fmla="*/ 831 h 4349"/>
                  <a:gd name="T6" fmla="*/ 386 w 3806"/>
                  <a:gd name="T7" fmla="*/ 1263 h 4349"/>
                  <a:gd name="T8" fmla="*/ 262 w 3806"/>
                  <a:gd name="T9" fmla="*/ 1769 h 4349"/>
                  <a:gd name="T10" fmla="*/ 293 w 3806"/>
                  <a:gd name="T11" fmla="*/ 2251 h 4349"/>
                  <a:gd name="T12" fmla="*/ 453 w 3806"/>
                  <a:gd name="T13" fmla="*/ 2683 h 4349"/>
                  <a:gd name="T14" fmla="*/ 725 w 3806"/>
                  <a:gd name="T15" fmla="*/ 3053 h 4349"/>
                  <a:gd name="T16" fmla="*/ 1093 w 3806"/>
                  <a:gd name="T17" fmla="*/ 3337 h 4349"/>
                  <a:gd name="T18" fmla="*/ 1157 w 3806"/>
                  <a:gd name="T19" fmla="*/ 3432 h 4349"/>
                  <a:gd name="T20" fmla="*/ 1279 w 3806"/>
                  <a:gd name="T21" fmla="*/ 4050 h 4349"/>
                  <a:gd name="T22" fmla="*/ 2424 w 3806"/>
                  <a:gd name="T23" fmla="*/ 4094 h 4349"/>
                  <a:gd name="T24" fmla="*/ 2551 w 3806"/>
                  <a:gd name="T25" fmla="*/ 4020 h 4349"/>
                  <a:gd name="T26" fmla="*/ 2658 w 3806"/>
                  <a:gd name="T27" fmla="*/ 3403 h 4349"/>
                  <a:gd name="T28" fmla="*/ 2815 w 3806"/>
                  <a:gd name="T29" fmla="*/ 3275 h 4349"/>
                  <a:gd name="T30" fmla="*/ 3161 w 3806"/>
                  <a:gd name="T31" fmla="*/ 2967 h 4349"/>
                  <a:gd name="T32" fmla="*/ 3405 w 3806"/>
                  <a:gd name="T33" fmla="*/ 2580 h 4349"/>
                  <a:gd name="T34" fmla="*/ 3534 w 3806"/>
                  <a:gd name="T35" fmla="*/ 2137 h 4349"/>
                  <a:gd name="T36" fmla="*/ 3529 w 3806"/>
                  <a:gd name="T37" fmla="*/ 1637 h 4349"/>
                  <a:gd name="T38" fmla="*/ 3367 w 3806"/>
                  <a:gd name="T39" fmla="*/ 1146 h 4349"/>
                  <a:gd name="T40" fmla="*/ 3068 w 3806"/>
                  <a:gd name="T41" fmla="*/ 738 h 4349"/>
                  <a:gd name="T42" fmla="*/ 2660 w 3806"/>
                  <a:gd name="T43" fmla="*/ 440 h 4349"/>
                  <a:gd name="T44" fmla="*/ 2171 w 3806"/>
                  <a:gd name="T45" fmla="*/ 277 h 4349"/>
                  <a:gd name="T46" fmla="*/ 2045 w 3806"/>
                  <a:gd name="T47" fmla="*/ 5 h 4349"/>
                  <a:gd name="T48" fmla="*/ 2581 w 3806"/>
                  <a:gd name="T49" fmla="*/ 124 h 4349"/>
                  <a:gd name="T50" fmla="*/ 3049 w 3806"/>
                  <a:gd name="T51" fmla="*/ 384 h 4349"/>
                  <a:gd name="T52" fmla="*/ 3424 w 3806"/>
                  <a:gd name="T53" fmla="*/ 759 h 4349"/>
                  <a:gd name="T54" fmla="*/ 3682 w 3806"/>
                  <a:gd name="T55" fmla="*/ 1225 h 4349"/>
                  <a:gd name="T56" fmla="*/ 3801 w 3806"/>
                  <a:gd name="T57" fmla="*/ 1761 h 4349"/>
                  <a:gd name="T58" fmla="*/ 3767 w 3806"/>
                  <a:gd name="T59" fmla="*/ 2294 h 4349"/>
                  <a:gd name="T60" fmla="*/ 3593 w 3806"/>
                  <a:gd name="T61" fmla="*/ 2778 h 4349"/>
                  <a:gd name="T62" fmla="*/ 3298 w 3806"/>
                  <a:gd name="T63" fmla="*/ 3198 h 4349"/>
                  <a:gd name="T64" fmla="*/ 2896 w 3806"/>
                  <a:gd name="T65" fmla="*/ 3528 h 4349"/>
                  <a:gd name="T66" fmla="*/ 2772 w 3806"/>
                  <a:gd name="T67" fmla="*/ 4151 h 4349"/>
                  <a:gd name="T68" fmla="*/ 2598 w 3806"/>
                  <a:gd name="T69" fmla="*/ 4310 h 4349"/>
                  <a:gd name="T70" fmla="*/ 1382 w 3806"/>
                  <a:gd name="T71" fmla="*/ 4349 h 4349"/>
                  <a:gd name="T72" fmla="*/ 1157 w 3806"/>
                  <a:gd name="T73" fmla="*/ 4280 h 4349"/>
                  <a:gd name="T74" fmla="*/ 1005 w 3806"/>
                  <a:gd name="T75" fmla="*/ 4098 h 4349"/>
                  <a:gd name="T76" fmla="*/ 802 w 3806"/>
                  <a:gd name="T77" fmla="*/ 3456 h 4349"/>
                  <a:gd name="T78" fmla="*/ 423 w 3806"/>
                  <a:gd name="T79" fmla="*/ 3101 h 4349"/>
                  <a:gd name="T80" fmla="*/ 158 w 3806"/>
                  <a:gd name="T81" fmla="*/ 2662 h 4349"/>
                  <a:gd name="T82" fmla="*/ 17 w 3806"/>
                  <a:gd name="T83" fmla="*/ 2165 h 4349"/>
                  <a:gd name="T84" fmla="*/ 21 w 3806"/>
                  <a:gd name="T85" fmla="*/ 1623 h 4349"/>
                  <a:gd name="T86" fmla="*/ 177 w 3806"/>
                  <a:gd name="T87" fmla="*/ 1101 h 4349"/>
                  <a:gd name="T88" fmla="*/ 467 w 3806"/>
                  <a:gd name="T89" fmla="*/ 656 h 4349"/>
                  <a:gd name="T90" fmla="*/ 868 w 3806"/>
                  <a:gd name="T91" fmla="*/ 306 h 4349"/>
                  <a:gd name="T92" fmla="*/ 1355 w 3806"/>
                  <a:gd name="T93" fmla="*/ 81 h 4349"/>
                  <a:gd name="T94" fmla="*/ 1902 w 3806"/>
                  <a:gd name="T95" fmla="*/ 0 h 4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806" h="4349">
                    <a:moveTo>
                      <a:pt x="1902" y="256"/>
                    </a:moveTo>
                    <a:lnTo>
                      <a:pt x="1768" y="261"/>
                    </a:lnTo>
                    <a:lnTo>
                      <a:pt x="1637" y="277"/>
                    </a:lnTo>
                    <a:lnTo>
                      <a:pt x="1508" y="304"/>
                    </a:lnTo>
                    <a:lnTo>
                      <a:pt x="1382" y="341"/>
                    </a:lnTo>
                    <a:lnTo>
                      <a:pt x="1262" y="385"/>
                    </a:lnTo>
                    <a:lnTo>
                      <a:pt x="1147" y="440"/>
                    </a:lnTo>
                    <a:lnTo>
                      <a:pt x="1036" y="502"/>
                    </a:lnTo>
                    <a:lnTo>
                      <a:pt x="931" y="575"/>
                    </a:lnTo>
                    <a:lnTo>
                      <a:pt x="831" y="654"/>
                    </a:lnTo>
                    <a:lnTo>
                      <a:pt x="739" y="738"/>
                    </a:lnTo>
                    <a:lnTo>
                      <a:pt x="652" y="831"/>
                    </a:lnTo>
                    <a:lnTo>
                      <a:pt x="573" y="931"/>
                    </a:lnTo>
                    <a:lnTo>
                      <a:pt x="503" y="1036"/>
                    </a:lnTo>
                    <a:lnTo>
                      <a:pt x="441" y="1146"/>
                    </a:lnTo>
                    <a:lnTo>
                      <a:pt x="386" y="1263"/>
                    </a:lnTo>
                    <a:lnTo>
                      <a:pt x="339" y="1384"/>
                    </a:lnTo>
                    <a:lnTo>
                      <a:pt x="303" y="1508"/>
                    </a:lnTo>
                    <a:lnTo>
                      <a:pt x="277" y="1637"/>
                    </a:lnTo>
                    <a:lnTo>
                      <a:pt x="262" y="1769"/>
                    </a:lnTo>
                    <a:lnTo>
                      <a:pt x="257" y="1903"/>
                    </a:lnTo>
                    <a:lnTo>
                      <a:pt x="260" y="2020"/>
                    </a:lnTo>
                    <a:lnTo>
                      <a:pt x="272" y="2137"/>
                    </a:lnTo>
                    <a:lnTo>
                      <a:pt x="293" y="2251"/>
                    </a:lnTo>
                    <a:lnTo>
                      <a:pt x="322" y="2365"/>
                    </a:lnTo>
                    <a:lnTo>
                      <a:pt x="358" y="2473"/>
                    </a:lnTo>
                    <a:lnTo>
                      <a:pt x="401" y="2580"/>
                    </a:lnTo>
                    <a:lnTo>
                      <a:pt x="453" y="2683"/>
                    </a:lnTo>
                    <a:lnTo>
                      <a:pt x="511" y="2783"/>
                    </a:lnTo>
                    <a:lnTo>
                      <a:pt x="575" y="2878"/>
                    </a:lnTo>
                    <a:lnTo>
                      <a:pt x="646" y="2967"/>
                    </a:lnTo>
                    <a:lnTo>
                      <a:pt x="725" y="3053"/>
                    </a:lnTo>
                    <a:lnTo>
                      <a:pt x="807" y="3132"/>
                    </a:lnTo>
                    <a:lnTo>
                      <a:pt x="897" y="3208"/>
                    </a:lnTo>
                    <a:lnTo>
                      <a:pt x="992" y="3275"/>
                    </a:lnTo>
                    <a:lnTo>
                      <a:pt x="1093" y="3337"/>
                    </a:lnTo>
                    <a:lnTo>
                      <a:pt x="1117" y="3354"/>
                    </a:lnTo>
                    <a:lnTo>
                      <a:pt x="1136" y="3377"/>
                    </a:lnTo>
                    <a:lnTo>
                      <a:pt x="1150" y="3403"/>
                    </a:lnTo>
                    <a:lnTo>
                      <a:pt x="1157" y="3432"/>
                    </a:lnTo>
                    <a:lnTo>
                      <a:pt x="1226" y="3943"/>
                    </a:lnTo>
                    <a:lnTo>
                      <a:pt x="1236" y="3983"/>
                    </a:lnTo>
                    <a:lnTo>
                      <a:pt x="1255" y="4020"/>
                    </a:lnTo>
                    <a:lnTo>
                      <a:pt x="1279" y="4050"/>
                    </a:lnTo>
                    <a:lnTo>
                      <a:pt x="1310" y="4074"/>
                    </a:lnTo>
                    <a:lnTo>
                      <a:pt x="1345" y="4089"/>
                    </a:lnTo>
                    <a:lnTo>
                      <a:pt x="1382" y="4094"/>
                    </a:lnTo>
                    <a:lnTo>
                      <a:pt x="2424" y="4094"/>
                    </a:lnTo>
                    <a:lnTo>
                      <a:pt x="2462" y="4089"/>
                    </a:lnTo>
                    <a:lnTo>
                      <a:pt x="2496" y="4074"/>
                    </a:lnTo>
                    <a:lnTo>
                      <a:pt x="2527" y="4050"/>
                    </a:lnTo>
                    <a:lnTo>
                      <a:pt x="2551" y="4020"/>
                    </a:lnTo>
                    <a:lnTo>
                      <a:pt x="2570" y="3983"/>
                    </a:lnTo>
                    <a:lnTo>
                      <a:pt x="2581" y="3943"/>
                    </a:lnTo>
                    <a:lnTo>
                      <a:pt x="2649" y="3432"/>
                    </a:lnTo>
                    <a:lnTo>
                      <a:pt x="2658" y="3403"/>
                    </a:lnTo>
                    <a:lnTo>
                      <a:pt x="2670" y="3377"/>
                    </a:lnTo>
                    <a:lnTo>
                      <a:pt x="2689" y="3354"/>
                    </a:lnTo>
                    <a:lnTo>
                      <a:pt x="2713" y="3337"/>
                    </a:lnTo>
                    <a:lnTo>
                      <a:pt x="2815" y="3275"/>
                    </a:lnTo>
                    <a:lnTo>
                      <a:pt x="2909" y="3208"/>
                    </a:lnTo>
                    <a:lnTo>
                      <a:pt x="2999" y="3132"/>
                    </a:lnTo>
                    <a:lnTo>
                      <a:pt x="3083" y="3053"/>
                    </a:lnTo>
                    <a:lnTo>
                      <a:pt x="3161" y="2967"/>
                    </a:lnTo>
                    <a:lnTo>
                      <a:pt x="3231" y="2878"/>
                    </a:lnTo>
                    <a:lnTo>
                      <a:pt x="3297" y="2783"/>
                    </a:lnTo>
                    <a:lnTo>
                      <a:pt x="3354" y="2683"/>
                    </a:lnTo>
                    <a:lnTo>
                      <a:pt x="3405" y="2580"/>
                    </a:lnTo>
                    <a:lnTo>
                      <a:pt x="3448" y="2473"/>
                    </a:lnTo>
                    <a:lnTo>
                      <a:pt x="3484" y="2365"/>
                    </a:lnTo>
                    <a:lnTo>
                      <a:pt x="3514" y="2251"/>
                    </a:lnTo>
                    <a:lnTo>
                      <a:pt x="3534" y="2137"/>
                    </a:lnTo>
                    <a:lnTo>
                      <a:pt x="3546" y="2020"/>
                    </a:lnTo>
                    <a:lnTo>
                      <a:pt x="3551" y="1903"/>
                    </a:lnTo>
                    <a:lnTo>
                      <a:pt x="3545" y="1769"/>
                    </a:lnTo>
                    <a:lnTo>
                      <a:pt x="3529" y="1637"/>
                    </a:lnTo>
                    <a:lnTo>
                      <a:pt x="3503" y="1508"/>
                    </a:lnTo>
                    <a:lnTo>
                      <a:pt x="3467" y="1384"/>
                    </a:lnTo>
                    <a:lnTo>
                      <a:pt x="3421" y="1263"/>
                    </a:lnTo>
                    <a:lnTo>
                      <a:pt x="3367" y="1146"/>
                    </a:lnTo>
                    <a:lnTo>
                      <a:pt x="3304" y="1036"/>
                    </a:lnTo>
                    <a:lnTo>
                      <a:pt x="3233" y="931"/>
                    </a:lnTo>
                    <a:lnTo>
                      <a:pt x="3154" y="831"/>
                    </a:lnTo>
                    <a:lnTo>
                      <a:pt x="3068" y="738"/>
                    </a:lnTo>
                    <a:lnTo>
                      <a:pt x="2975" y="654"/>
                    </a:lnTo>
                    <a:lnTo>
                      <a:pt x="2875" y="575"/>
                    </a:lnTo>
                    <a:lnTo>
                      <a:pt x="2770" y="502"/>
                    </a:lnTo>
                    <a:lnTo>
                      <a:pt x="2660" y="440"/>
                    </a:lnTo>
                    <a:lnTo>
                      <a:pt x="2544" y="385"/>
                    </a:lnTo>
                    <a:lnTo>
                      <a:pt x="2424" y="341"/>
                    </a:lnTo>
                    <a:lnTo>
                      <a:pt x="2298" y="304"/>
                    </a:lnTo>
                    <a:lnTo>
                      <a:pt x="2171" y="277"/>
                    </a:lnTo>
                    <a:lnTo>
                      <a:pt x="2038" y="261"/>
                    </a:lnTo>
                    <a:lnTo>
                      <a:pt x="1902" y="256"/>
                    </a:lnTo>
                    <a:close/>
                    <a:moveTo>
                      <a:pt x="1902" y="0"/>
                    </a:moveTo>
                    <a:lnTo>
                      <a:pt x="2045" y="5"/>
                    </a:lnTo>
                    <a:lnTo>
                      <a:pt x="2185" y="20"/>
                    </a:lnTo>
                    <a:lnTo>
                      <a:pt x="2321" y="46"/>
                    </a:lnTo>
                    <a:lnTo>
                      <a:pt x="2453" y="81"/>
                    </a:lnTo>
                    <a:lnTo>
                      <a:pt x="2581" y="124"/>
                    </a:lnTo>
                    <a:lnTo>
                      <a:pt x="2705" y="177"/>
                    </a:lnTo>
                    <a:lnTo>
                      <a:pt x="2825" y="237"/>
                    </a:lnTo>
                    <a:lnTo>
                      <a:pt x="2939" y="306"/>
                    </a:lnTo>
                    <a:lnTo>
                      <a:pt x="3049" y="384"/>
                    </a:lnTo>
                    <a:lnTo>
                      <a:pt x="3152" y="468"/>
                    </a:lnTo>
                    <a:lnTo>
                      <a:pt x="3249" y="557"/>
                    </a:lnTo>
                    <a:lnTo>
                      <a:pt x="3340" y="656"/>
                    </a:lnTo>
                    <a:lnTo>
                      <a:pt x="3424" y="759"/>
                    </a:lnTo>
                    <a:lnTo>
                      <a:pt x="3500" y="867"/>
                    </a:lnTo>
                    <a:lnTo>
                      <a:pt x="3569" y="983"/>
                    </a:lnTo>
                    <a:lnTo>
                      <a:pt x="3629" y="1101"/>
                    </a:lnTo>
                    <a:lnTo>
                      <a:pt x="3682" y="1225"/>
                    </a:lnTo>
                    <a:lnTo>
                      <a:pt x="3727" y="1354"/>
                    </a:lnTo>
                    <a:lnTo>
                      <a:pt x="3762" y="1487"/>
                    </a:lnTo>
                    <a:lnTo>
                      <a:pt x="3786" y="1623"/>
                    </a:lnTo>
                    <a:lnTo>
                      <a:pt x="3801" y="1761"/>
                    </a:lnTo>
                    <a:lnTo>
                      <a:pt x="3806" y="1903"/>
                    </a:lnTo>
                    <a:lnTo>
                      <a:pt x="3803" y="2036"/>
                    </a:lnTo>
                    <a:lnTo>
                      <a:pt x="3789" y="2165"/>
                    </a:lnTo>
                    <a:lnTo>
                      <a:pt x="3767" y="2294"/>
                    </a:lnTo>
                    <a:lnTo>
                      <a:pt x="3736" y="2420"/>
                    </a:lnTo>
                    <a:lnTo>
                      <a:pt x="3696" y="2542"/>
                    </a:lnTo>
                    <a:lnTo>
                      <a:pt x="3648" y="2662"/>
                    </a:lnTo>
                    <a:lnTo>
                      <a:pt x="3593" y="2778"/>
                    </a:lnTo>
                    <a:lnTo>
                      <a:pt x="3531" y="2890"/>
                    </a:lnTo>
                    <a:lnTo>
                      <a:pt x="3460" y="2998"/>
                    </a:lnTo>
                    <a:lnTo>
                      <a:pt x="3383" y="3101"/>
                    </a:lnTo>
                    <a:lnTo>
                      <a:pt x="3298" y="3198"/>
                    </a:lnTo>
                    <a:lnTo>
                      <a:pt x="3207" y="3291"/>
                    </a:lnTo>
                    <a:lnTo>
                      <a:pt x="3109" y="3377"/>
                    </a:lnTo>
                    <a:lnTo>
                      <a:pt x="3006" y="3456"/>
                    </a:lnTo>
                    <a:lnTo>
                      <a:pt x="2896" y="3528"/>
                    </a:lnTo>
                    <a:lnTo>
                      <a:pt x="2834" y="3977"/>
                    </a:lnTo>
                    <a:lnTo>
                      <a:pt x="2822" y="4039"/>
                    </a:lnTo>
                    <a:lnTo>
                      <a:pt x="2801" y="4098"/>
                    </a:lnTo>
                    <a:lnTo>
                      <a:pt x="2772" y="4151"/>
                    </a:lnTo>
                    <a:lnTo>
                      <a:pt x="2737" y="4199"/>
                    </a:lnTo>
                    <a:lnTo>
                      <a:pt x="2696" y="4243"/>
                    </a:lnTo>
                    <a:lnTo>
                      <a:pt x="2649" y="4280"/>
                    </a:lnTo>
                    <a:lnTo>
                      <a:pt x="2598" y="4310"/>
                    </a:lnTo>
                    <a:lnTo>
                      <a:pt x="2543" y="4332"/>
                    </a:lnTo>
                    <a:lnTo>
                      <a:pt x="2486" y="4346"/>
                    </a:lnTo>
                    <a:lnTo>
                      <a:pt x="2424" y="4349"/>
                    </a:lnTo>
                    <a:lnTo>
                      <a:pt x="1382" y="4349"/>
                    </a:lnTo>
                    <a:lnTo>
                      <a:pt x="1322" y="4346"/>
                    </a:lnTo>
                    <a:lnTo>
                      <a:pt x="1264" y="4332"/>
                    </a:lnTo>
                    <a:lnTo>
                      <a:pt x="1209" y="4310"/>
                    </a:lnTo>
                    <a:lnTo>
                      <a:pt x="1157" y="4280"/>
                    </a:lnTo>
                    <a:lnTo>
                      <a:pt x="1110" y="4243"/>
                    </a:lnTo>
                    <a:lnTo>
                      <a:pt x="1069" y="4199"/>
                    </a:lnTo>
                    <a:lnTo>
                      <a:pt x="1035" y="4151"/>
                    </a:lnTo>
                    <a:lnTo>
                      <a:pt x="1005" y="4098"/>
                    </a:lnTo>
                    <a:lnTo>
                      <a:pt x="985" y="4039"/>
                    </a:lnTo>
                    <a:lnTo>
                      <a:pt x="973" y="3977"/>
                    </a:lnTo>
                    <a:lnTo>
                      <a:pt x="911" y="3528"/>
                    </a:lnTo>
                    <a:lnTo>
                      <a:pt x="802" y="3456"/>
                    </a:lnTo>
                    <a:lnTo>
                      <a:pt x="697" y="3377"/>
                    </a:lnTo>
                    <a:lnTo>
                      <a:pt x="601" y="3291"/>
                    </a:lnTo>
                    <a:lnTo>
                      <a:pt x="510" y="3198"/>
                    </a:lnTo>
                    <a:lnTo>
                      <a:pt x="423" y="3101"/>
                    </a:lnTo>
                    <a:lnTo>
                      <a:pt x="346" y="2998"/>
                    </a:lnTo>
                    <a:lnTo>
                      <a:pt x="277" y="2890"/>
                    </a:lnTo>
                    <a:lnTo>
                      <a:pt x="213" y="2778"/>
                    </a:lnTo>
                    <a:lnTo>
                      <a:pt x="158" y="2662"/>
                    </a:lnTo>
                    <a:lnTo>
                      <a:pt x="110" y="2542"/>
                    </a:lnTo>
                    <a:lnTo>
                      <a:pt x="71" y="2420"/>
                    </a:lnTo>
                    <a:lnTo>
                      <a:pt x="40" y="2294"/>
                    </a:lnTo>
                    <a:lnTo>
                      <a:pt x="17" y="2165"/>
                    </a:lnTo>
                    <a:lnTo>
                      <a:pt x="3" y="2036"/>
                    </a:lnTo>
                    <a:lnTo>
                      <a:pt x="0" y="1903"/>
                    </a:lnTo>
                    <a:lnTo>
                      <a:pt x="5" y="1761"/>
                    </a:lnTo>
                    <a:lnTo>
                      <a:pt x="21" y="1623"/>
                    </a:lnTo>
                    <a:lnTo>
                      <a:pt x="46" y="1487"/>
                    </a:lnTo>
                    <a:lnTo>
                      <a:pt x="81" y="1354"/>
                    </a:lnTo>
                    <a:lnTo>
                      <a:pt x="124" y="1225"/>
                    </a:lnTo>
                    <a:lnTo>
                      <a:pt x="177" y="1101"/>
                    </a:lnTo>
                    <a:lnTo>
                      <a:pt x="238" y="983"/>
                    </a:lnTo>
                    <a:lnTo>
                      <a:pt x="306" y="867"/>
                    </a:lnTo>
                    <a:lnTo>
                      <a:pt x="384" y="759"/>
                    </a:lnTo>
                    <a:lnTo>
                      <a:pt x="467" y="656"/>
                    </a:lnTo>
                    <a:lnTo>
                      <a:pt x="558" y="557"/>
                    </a:lnTo>
                    <a:lnTo>
                      <a:pt x="656" y="468"/>
                    </a:lnTo>
                    <a:lnTo>
                      <a:pt x="759" y="384"/>
                    </a:lnTo>
                    <a:lnTo>
                      <a:pt x="868" y="306"/>
                    </a:lnTo>
                    <a:lnTo>
                      <a:pt x="981" y="237"/>
                    </a:lnTo>
                    <a:lnTo>
                      <a:pt x="1102" y="177"/>
                    </a:lnTo>
                    <a:lnTo>
                      <a:pt x="1226" y="124"/>
                    </a:lnTo>
                    <a:lnTo>
                      <a:pt x="1355" y="81"/>
                    </a:lnTo>
                    <a:lnTo>
                      <a:pt x="1486" y="46"/>
                    </a:lnTo>
                    <a:lnTo>
                      <a:pt x="1622" y="20"/>
                    </a:lnTo>
                    <a:lnTo>
                      <a:pt x="1761" y="5"/>
                    </a:lnTo>
                    <a:lnTo>
                      <a:pt x="190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45715" tIns="22857" rIns="45715" bIns="22857" numCol="1" anchor="t" anchorCtr="0" compatLnSpc="1"/>
              <a:lstStyle/>
              <a:p>
                <a:endParaRPr lang="es-SV" sz="900"/>
              </a:p>
            </p:txBody>
          </p:sp>
          <p:sp>
            <p:nvSpPr>
              <p:cNvPr id="20" name="Freeform 26"/>
              <p:cNvSpPr/>
              <p:nvPr/>
            </p:nvSpPr>
            <p:spPr bwMode="auto">
              <a:xfrm>
                <a:off x="6844" y="5555"/>
                <a:ext cx="798" cy="128"/>
              </a:xfrm>
              <a:custGeom>
                <a:avLst/>
                <a:gdLst>
                  <a:gd name="T0" fmla="*/ 128 w 1596"/>
                  <a:gd name="T1" fmla="*/ 0 h 256"/>
                  <a:gd name="T2" fmla="*/ 1469 w 1596"/>
                  <a:gd name="T3" fmla="*/ 0 h 256"/>
                  <a:gd name="T4" fmla="*/ 1503 w 1596"/>
                  <a:gd name="T5" fmla="*/ 3 h 256"/>
                  <a:gd name="T6" fmla="*/ 1534 w 1596"/>
                  <a:gd name="T7" fmla="*/ 17 h 256"/>
                  <a:gd name="T8" fmla="*/ 1560 w 1596"/>
                  <a:gd name="T9" fmla="*/ 37 h 256"/>
                  <a:gd name="T10" fmla="*/ 1579 w 1596"/>
                  <a:gd name="T11" fmla="*/ 63 h 256"/>
                  <a:gd name="T12" fmla="*/ 1593 w 1596"/>
                  <a:gd name="T13" fmla="*/ 92 h 256"/>
                  <a:gd name="T14" fmla="*/ 1596 w 1596"/>
                  <a:gd name="T15" fmla="*/ 127 h 256"/>
                  <a:gd name="T16" fmla="*/ 1593 w 1596"/>
                  <a:gd name="T17" fmla="*/ 161 h 256"/>
                  <a:gd name="T18" fmla="*/ 1579 w 1596"/>
                  <a:gd name="T19" fmla="*/ 192 h 256"/>
                  <a:gd name="T20" fmla="*/ 1560 w 1596"/>
                  <a:gd name="T21" fmla="*/ 218 h 256"/>
                  <a:gd name="T22" fmla="*/ 1534 w 1596"/>
                  <a:gd name="T23" fmla="*/ 237 h 256"/>
                  <a:gd name="T24" fmla="*/ 1503 w 1596"/>
                  <a:gd name="T25" fmla="*/ 251 h 256"/>
                  <a:gd name="T26" fmla="*/ 1469 w 1596"/>
                  <a:gd name="T27" fmla="*/ 256 h 256"/>
                  <a:gd name="T28" fmla="*/ 128 w 1596"/>
                  <a:gd name="T29" fmla="*/ 256 h 256"/>
                  <a:gd name="T30" fmla="*/ 93 w 1596"/>
                  <a:gd name="T31" fmla="*/ 251 h 256"/>
                  <a:gd name="T32" fmla="*/ 64 w 1596"/>
                  <a:gd name="T33" fmla="*/ 237 h 256"/>
                  <a:gd name="T34" fmla="*/ 38 w 1596"/>
                  <a:gd name="T35" fmla="*/ 218 h 256"/>
                  <a:gd name="T36" fmla="*/ 17 w 1596"/>
                  <a:gd name="T37" fmla="*/ 192 h 256"/>
                  <a:gd name="T38" fmla="*/ 4 w 1596"/>
                  <a:gd name="T39" fmla="*/ 161 h 256"/>
                  <a:gd name="T40" fmla="*/ 0 w 1596"/>
                  <a:gd name="T41" fmla="*/ 127 h 256"/>
                  <a:gd name="T42" fmla="*/ 4 w 1596"/>
                  <a:gd name="T43" fmla="*/ 92 h 256"/>
                  <a:gd name="T44" fmla="*/ 17 w 1596"/>
                  <a:gd name="T45" fmla="*/ 63 h 256"/>
                  <a:gd name="T46" fmla="*/ 38 w 1596"/>
                  <a:gd name="T47" fmla="*/ 37 h 256"/>
                  <a:gd name="T48" fmla="*/ 64 w 1596"/>
                  <a:gd name="T49" fmla="*/ 17 h 256"/>
                  <a:gd name="T50" fmla="*/ 93 w 1596"/>
                  <a:gd name="T51" fmla="*/ 3 h 256"/>
                  <a:gd name="T52" fmla="*/ 128 w 1596"/>
                  <a:gd name="T53" fmla="*/ 0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596" h="256">
                    <a:moveTo>
                      <a:pt x="128" y="0"/>
                    </a:moveTo>
                    <a:lnTo>
                      <a:pt x="1469" y="0"/>
                    </a:lnTo>
                    <a:lnTo>
                      <a:pt x="1503" y="3"/>
                    </a:lnTo>
                    <a:lnTo>
                      <a:pt x="1534" y="17"/>
                    </a:lnTo>
                    <a:lnTo>
                      <a:pt x="1560" y="37"/>
                    </a:lnTo>
                    <a:lnTo>
                      <a:pt x="1579" y="63"/>
                    </a:lnTo>
                    <a:lnTo>
                      <a:pt x="1593" y="92"/>
                    </a:lnTo>
                    <a:lnTo>
                      <a:pt x="1596" y="127"/>
                    </a:lnTo>
                    <a:lnTo>
                      <a:pt x="1593" y="161"/>
                    </a:lnTo>
                    <a:lnTo>
                      <a:pt x="1579" y="192"/>
                    </a:lnTo>
                    <a:lnTo>
                      <a:pt x="1560" y="218"/>
                    </a:lnTo>
                    <a:lnTo>
                      <a:pt x="1534" y="237"/>
                    </a:lnTo>
                    <a:lnTo>
                      <a:pt x="1503" y="251"/>
                    </a:lnTo>
                    <a:lnTo>
                      <a:pt x="1469" y="256"/>
                    </a:lnTo>
                    <a:lnTo>
                      <a:pt x="128" y="256"/>
                    </a:lnTo>
                    <a:lnTo>
                      <a:pt x="93" y="251"/>
                    </a:lnTo>
                    <a:lnTo>
                      <a:pt x="64" y="237"/>
                    </a:lnTo>
                    <a:lnTo>
                      <a:pt x="38" y="218"/>
                    </a:lnTo>
                    <a:lnTo>
                      <a:pt x="17" y="192"/>
                    </a:lnTo>
                    <a:lnTo>
                      <a:pt x="4" y="161"/>
                    </a:lnTo>
                    <a:lnTo>
                      <a:pt x="0" y="127"/>
                    </a:lnTo>
                    <a:lnTo>
                      <a:pt x="4" y="92"/>
                    </a:lnTo>
                    <a:lnTo>
                      <a:pt x="17" y="63"/>
                    </a:lnTo>
                    <a:lnTo>
                      <a:pt x="38" y="37"/>
                    </a:lnTo>
                    <a:lnTo>
                      <a:pt x="64" y="17"/>
                    </a:lnTo>
                    <a:lnTo>
                      <a:pt x="93" y="3"/>
                    </a:lnTo>
                    <a:lnTo>
                      <a:pt x="12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45715" tIns="22857" rIns="45715" bIns="22857" numCol="1" anchor="t" anchorCtr="0" compatLnSpc="1"/>
              <a:lstStyle/>
              <a:p>
                <a:endParaRPr lang="es-SV" sz="900"/>
              </a:p>
            </p:txBody>
          </p:sp>
          <p:sp>
            <p:nvSpPr>
              <p:cNvPr id="21" name="Freeform 27"/>
              <p:cNvSpPr>
                <a:spLocks noEditPoints="1"/>
              </p:cNvSpPr>
              <p:nvPr/>
            </p:nvSpPr>
            <p:spPr bwMode="auto">
              <a:xfrm>
                <a:off x="6925" y="5755"/>
                <a:ext cx="636" cy="382"/>
              </a:xfrm>
              <a:custGeom>
                <a:avLst/>
                <a:gdLst>
                  <a:gd name="T0" fmla="*/ 279 w 1272"/>
                  <a:gd name="T1" fmla="*/ 256 h 764"/>
                  <a:gd name="T2" fmla="*/ 301 w 1272"/>
                  <a:gd name="T3" fmla="*/ 308 h 764"/>
                  <a:gd name="T4" fmla="*/ 334 w 1272"/>
                  <a:gd name="T5" fmla="*/ 356 h 764"/>
                  <a:gd name="T6" fmla="*/ 372 w 1272"/>
                  <a:gd name="T7" fmla="*/ 399 h 764"/>
                  <a:gd name="T8" fmla="*/ 415 w 1272"/>
                  <a:gd name="T9" fmla="*/ 437 h 764"/>
                  <a:gd name="T10" fmla="*/ 465 w 1272"/>
                  <a:gd name="T11" fmla="*/ 466 h 764"/>
                  <a:gd name="T12" fmla="*/ 518 w 1272"/>
                  <a:gd name="T13" fmla="*/ 488 h 764"/>
                  <a:gd name="T14" fmla="*/ 575 w 1272"/>
                  <a:gd name="T15" fmla="*/ 502 h 764"/>
                  <a:gd name="T16" fmla="*/ 635 w 1272"/>
                  <a:gd name="T17" fmla="*/ 507 h 764"/>
                  <a:gd name="T18" fmla="*/ 697 w 1272"/>
                  <a:gd name="T19" fmla="*/ 502 h 764"/>
                  <a:gd name="T20" fmla="*/ 754 w 1272"/>
                  <a:gd name="T21" fmla="*/ 488 h 764"/>
                  <a:gd name="T22" fmla="*/ 807 w 1272"/>
                  <a:gd name="T23" fmla="*/ 466 h 764"/>
                  <a:gd name="T24" fmla="*/ 857 w 1272"/>
                  <a:gd name="T25" fmla="*/ 437 h 764"/>
                  <a:gd name="T26" fmla="*/ 902 w 1272"/>
                  <a:gd name="T27" fmla="*/ 399 h 764"/>
                  <a:gd name="T28" fmla="*/ 940 w 1272"/>
                  <a:gd name="T29" fmla="*/ 356 h 764"/>
                  <a:gd name="T30" fmla="*/ 971 w 1272"/>
                  <a:gd name="T31" fmla="*/ 308 h 764"/>
                  <a:gd name="T32" fmla="*/ 995 w 1272"/>
                  <a:gd name="T33" fmla="*/ 256 h 764"/>
                  <a:gd name="T34" fmla="*/ 279 w 1272"/>
                  <a:gd name="T35" fmla="*/ 256 h 764"/>
                  <a:gd name="T36" fmla="*/ 127 w 1272"/>
                  <a:gd name="T37" fmla="*/ 0 h 764"/>
                  <a:gd name="T38" fmla="*/ 1145 w 1272"/>
                  <a:gd name="T39" fmla="*/ 0 h 764"/>
                  <a:gd name="T40" fmla="*/ 1179 w 1272"/>
                  <a:gd name="T41" fmla="*/ 3 h 764"/>
                  <a:gd name="T42" fmla="*/ 1209 w 1272"/>
                  <a:gd name="T43" fmla="*/ 17 h 764"/>
                  <a:gd name="T44" fmla="*/ 1234 w 1272"/>
                  <a:gd name="T45" fmla="*/ 37 h 764"/>
                  <a:gd name="T46" fmla="*/ 1255 w 1272"/>
                  <a:gd name="T47" fmla="*/ 63 h 764"/>
                  <a:gd name="T48" fmla="*/ 1267 w 1272"/>
                  <a:gd name="T49" fmla="*/ 93 h 764"/>
                  <a:gd name="T50" fmla="*/ 1272 w 1272"/>
                  <a:gd name="T51" fmla="*/ 127 h 764"/>
                  <a:gd name="T52" fmla="*/ 1267 w 1272"/>
                  <a:gd name="T53" fmla="*/ 206 h 764"/>
                  <a:gd name="T54" fmla="*/ 1253 w 1272"/>
                  <a:gd name="T55" fmla="*/ 284 h 764"/>
                  <a:gd name="T56" fmla="*/ 1229 w 1272"/>
                  <a:gd name="T57" fmla="*/ 358 h 764"/>
                  <a:gd name="T58" fmla="*/ 1198 w 1272"/>
                  <a:gd name="T59" fmla="*/ 426 h 764"/>
                  <a:gd name="T60" fmla="*/ 1159 w 1272"/>
                  <a:gd name="T61" fmla="*/ 490 h 764"/>
                  <a:gd name="T62" fmla="*/ 1112 w 1272"/>
                  <a:gd name="T63" fmla="*/ 549 h 764"/>
                  <a:gd name="T64" fmla="*/ 1059 w 1272"/>
                  <a:gd name="T65" fmla="*/ 602 h 764"/>
                  <a:gd name="T66" fmla="*/ 1000 w 1272"/>
                  <a:gd name="T67" fmla="*/ 648 h 764"/>
                  <a:gd name="T68" fmla="*/ 935 w 1272"/>
                  <a:gd name="T69" fmla="*/ 688 h 764"/>
                  <a:gd name="T70" fmla="*/ 866 w 1272"/>
                  <a:gd name="T71" fmla="*/ 721 h 764"/>
                  <a:gd name="T72" fmla="*/ 792 w 1272"/>
                  <a:gd name="T73" fmla="*/ 743 h 764"/>
                  <a:gd name="T74" fmla="*/ 716 w 1272"/>
                  <a:gd name="T75" fmla="*/ 759 h 764"/>
                  <a:gd name="T76" fmla="*/ 635 w 1272"/>
                  <a:gd name="T77" fmla="*/ 764 h 764"/>
                  <a:gd name="T78" fmla="*/ 556 w 1272"/>
                  <a:gd name="T79" fmla="*/ 759 h 764"/>
                  <a:gd name="T80" fmla="*/ 480 w 1272"/>
                  <a:gd name="T81" fmla="*/ 743 h 764"/>
                  <a:gd name="T82" fmla="*/ 406 w 1272"/>
                  <a:gd name="T83" fmla="*/ 721 h 764"/>
                  <a:gd name="T84" fmla="*/ 337 w 1272"/>
                  <a:gd name="T85" fmla="*/ 688 h 764"/>
                  <a:gd name="T86" fmla="*/ 274 w 1272"/>
                  <a:gd name="T87" fmla="*/ 648 h 764"/>
                  <a:gd name="T88" fmla="*/ 214 w 1272"/>
                  <a:gd name="T89" fmla="*/ 602 h 764"/>
                  <a:gd name="T90" fmla="*/ 160 w 1272"/>
                  <a:gd name="T91" fmla="*/ 549 h 764"/>
                  <a:gd name="T92" fmla="*/ 114 w 1272"/>
                  <a:gd name="T93" fmla="*/ 490 h 764"/>
                  <a:gd name="T94" fmla="*/ 74 w 1272"/>
                  <a:gd name="T95" fmla="*/ 426 h 764"/>
                  <a:gd name="T96" fmla="*/ 43 w 1272"/>
                  <a:gd name="T97" fmla="*/ 358 h 764"/>
                  <a:gd name="T98" fmla="*/ 19 w 1272"/>
                  <a:gd name="T99" fmla="*/ 284 h 764"/>
                  <a:gd name="T100" fmla="*/ 5 w 1272"/>
                  <a:gd name="T101" fmla="*/ 206 h 764"/>
                  <a:gd name="T102" fmla="*/ 0 w 1272"/>
                  <a:gd name="T103" fmla="*/ 127 h 764"/>
                  <a:gd name="T104" fmla="*/ 5 w 1272"/>
                  <a:gd name="T105" fmla="*/ 93 h 764"/>
                  <a:gd name="T106" fmla="*/ 17 w 1272"/>
                  <a:gd name="T107" fmla="*/ 63 h 764"/>
                  <a:gd name="T108" fmla="*/ 38 w 1272"/>
                  <a:gd name="T109" fmla="*/ 37 h 764"/>
                  <a:gd name="T110" fmla="*/ 64 w 1272"/>
                  <a:gd name="T111" fmla="*/ 17 h 764"/>
                  <a:gd name="T112" fmla="*/ 95 w 1272"/>
                  <a:gd name="T113" fmla="*/ 3 h 764"/>
                  <a:gd name="T114" fmla="*/ 127 w 1272"/>
                  <a:gd name="T115" fmla="*/ 0 h 7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272" h="764">
                    <a:moveTo>
                      <a:pt x="279" y="256"/>
                    </a:moveTo>
                    <a:lnTo>
                      <a:pt x="301" y="308"/>
                    </a:lnTo>
                    <a:lnTo>
                      <a:pt x="334" y="356"/>
                    </a:lnTo>
                    <a:lnTo>
                      <a:pt x="372" y="399"/>
                    </a:lnTo>
                    <a:lnTo>
                      <a:pt x="415" y="437"/>
                    </a:lnTo>
                    <a:lnTo>
                      <a:pt x="465" y="466"/>
                    </a:lnTo>
                    <a:lnTo>
                      <a:pt x="518" y="488"/>
                    </a:lnTo>
                    <a:lnTo>
                      <a:pt x="575" y="502"/>
                    </a:lnTo>
                    <a:lnTo>
                      <a:pt x="635" y="507"/>
                    </a:lnTo>
                    <a:lnTo>
                      <a:pt x="697" y="502"/>
                    </a:lnTo>
                    <a:lnTo>
                      <a:pt x="754" y="488"/>
                    </a:lnTo>
                    <a:lnTo>
                      <a:pt x="807" y="466"/>
                    </a:lnTo>
                    <a:lnTo>
                      <a:pt x="857" y="437"/>
                    </a:lnTo>
                    <a:lnTo>
                      <a:pt x="902" y="399"/>
                    </a:lnTo>
                    <a:lnTo>
                      <a:pt x="940" y="356"/>
                    </a:lnTo>
                    <a:lnTo>
                      <a:pt x="971" y="308"/>
                    </a:lnTo>
                    <a:lnTo>
                      <a:pt x="995" y="256"/>
                    </a:lnTo>
                    <a:lnTo>
                      <a:pt x="279" y="256"/>
                    </a:lnTo>
                    <a:close/>
                    <a:moveTo>
                      <a:pt x="127" y="0"/>
                    </a:moveTo>
                    <a:lnTo>
                      <a:pt x="1145" y="0"/>
                    </a:lnTo>
                    <a:lnTo>
                      <a:pt x="1179" y="3"/>
                    </a:lnTo>
                    <a:lnTo>
                      <a:pt x="1209" y="17"/>
                    </a:lnTo>
                    <a:lnTo>
                      <a:pt x="1234" y="37"/>
                    </a:lnTo>
                    <a:lnTo>
                      <a:pt x="1255" y="63"/>
                    </a:lnTo>
                    <a:lnTo>
                      <a:pt x="1267" y="93"/>
                    </a:lnTo>
                    <a:lnTo>
                      <a:pt x="1272" y="127"/>
                    </a:lnTo>
                    <a:lnTo>
                      <a:pt x="1267" y="206"/>
                    </a:lnTo>
                    <a:lnTo>
                      <a:pt x="1253" y="284"/>
                    </a:lnTo>
                    <a:lnTo>
                      <a:pt x="1229" y="358"/>
                    </a:lnTo>
                    <a:lnTo>
                      <a:pt x="1198" y="426"/>
                    </a:lnTo>
                    <a:lnTo>
                      <a:pt x="1159" y="490"/>
                    </a:lnTo>
                    <a:lnTo>
                      <a:pt x="1112" y="549"/>
                    </a:lnTo>
                    <a:lnTo>
                      <a:pt x="1059" y="602"/>
                    </a:lnTo>
                    <a:lnTo>
                      <a:pt x="1000" y="648"/>
                    </a:lnTo>
                    <a:lnTo>
                      <a:pt x="935" y="688"/>
                    </a:lnTo>
                    <a:lnTo>
                      <a:pt x="866" y="721"/>
                    </a:lnTo>
                    <a:lnTo>
                      <a:pt x="792" y="743"/>
                    </a:lnTo>
                    <a:lnTo>
                      <a:pt x="716" y="759"/>
                    </a:lnTo>
                    <a:lnTo>
                      <a:pt x="635" y="764"/>
                    </a:lnTo>
                    <a:lnTo>
                      <a:pt x="556" y="759"/>
                    </a:lnTo>
                    <a:lnTo>
                      <a:pt x="480" y="743"/>
                    </a:lnTo>
                    <a:lnTo>
                      <a:pt x="406" y="721"/>
                    </a:lnTo>
                    <a:lnTo>
                      <a:pt x="337" y="688"/>
                    </a:lnTo>
                    <a:lnTo>
                      <a:pt x="274" y="648"/>
                    </a:lnTo>
                    <a:lnTo>
                      <a:pt x="214" y="602"/>
                    </a:lnTo>
                    <a:lnTo>
                      <a:pt x="160" y="549"/>
                    </a:lnTo>
                    <a:lnTo>
                      <a:pt x="114" y="490"/>
                    </a:lnTo>
                    <a:lnTo>
                      <a:pt x="74" y="426"/>
                    </a:lnTo>
                    <a:lnTo>
                      <a:pt x="43" y="358"/>
                    </a:lnTo>
                    <a:lnTo>
                      <a:pt x="19" y="284"/>
                    </a:lnTo>
                    <a:lnTo>
                      <a:pt x="5" y="206"/>
                    </a:lnTo>
                    <a:lnTo>
                      <a:pt x="0" y="127"/>
                    </a:lnTo>
                    <a:lnTo>
                      <a:pt x="5" y="93"/>
                    </a:lnTo>
                    <a:lnTo>
                      <a:pt x="17" y="63"/>
                    </a:lnTo>
                    <a:lnTo>
                      <a:pt x="38" y="37"/>
                    </a:lnTo>
                    <a:lnTo>
                      <a:pt x="64" y="17"/>
                    </a:lnTo>
                    <a:lnTo>
                      <a:pt x="95" y="3"/>
                    </a:lnTo>
                    <a:lnTo>
                      <a:pt x="12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45715" tIns="22857" rIns="45715" bIns="22857" numCol="1" anchor="t" anchorCtr="0" compatLnSpc="1"/>
              <a:lstStyle/>
              <a:p>
                <a:endParaRPr lang="es-SV" sz="900"/>
              </a:p>
            </p:txBody>
          </p:sp>
          <p:sp>
            <p:nvSpPr>
              <p:cNvPr id="22" name="Freeform 28"/>
              <p:cNvSpPr/>
              <p:nvPr/>
            </p:nvSpPr>
            <p:spPr bwMode="auto">
              <a:xfrm>
                <a:off x="6837" y="4232"/>
                <a:ext cx="811" cy="1049"/>
              </a:xfrm>
              <a:custGeom>
                <a:avLst/>
                <a:gdLst>
                  <a:gd name="T0" fmla="*/ 142 w 1624"/>
                  <a:gd name="T1" fmla="*/ 2 h 2098"/>
                  <a:gd name="T2" fmla="*/ 161 w 1624"/>
                  <a:gd name="T3" fmla="*/ 5 h 2098"/>
                  <a:gd name="T4" fmla="*/ 178 w 1624"/>
                  <a:gd name="T5" fmla="*/ 10 h 2098"/>
                  <a:gd name="T6" fmla="*/ 195 w 1624"/>
                  <a:gd name="T7" fmla="*/ 19 h 2098"/>
                  <a:gd name="T8" fmla="*/ 207 w 1624"/>
                  <a:gd name="T9" fmla="*/ 28 h 2098"/>
                  <a:gd name="T10" fmla="*/ 763 w 1624"/>
                  <a:gd name="T11" fmla="*/ 10 h 2098"/>
                  <a:gd name="T12" fmla="*/ 861 w 1624"/>
                  <a:gd name="T13" fmla="*/ 10 h 2098"/>
                  <a:gd name="T14" fmla="*/ 1417 w 1624"/>
                  <a:gd name="T15" fmla="*/ 28 h 2098"/>
                  <a:gd name="T16" fmla="*/ 1429 w 1624"/>
                  <a:gd name="T17" fmla="*/ 19 h 2098"/>
                  <a:gd name="T18" fmla="*/ 1447 w 1624"/>
                  <a:gd name="T19" fmla="*/ 10 h 2098"/>
                  <a:gd name="T20" fmla="*/ 1464 w 1624"/>
                  <a:gd name="T21" fmla="*/ 5 h 2098"/>
                  <a:gd name="T22" fmla="*/ 1483 w 1624"/>
                  <a:gd name="T23" fmla="*/ 2 h 2098"/>
                  <a:gd name="T24" fmla="*/ 1502 w 1624"/>
                  <a:gd name="T25" fmla="*/ 0 h 2098"/>
                  <a:gd name="T26" fmla="*/ 1519 w 1624"/>
                  <a:gd name="T27" fmla="*/ 3 h 2098"/>
                  <a:gd name="T28" fmla="*/ 1531 w 1624"/>
                  <a:gd name="T29" fmla="*/ 5 h 2098"/>
                  <a:gd name="T30" fmla="*/ 1550 w 1624"/>
                  <a:gd name="T31" fmla="*/ 12 h 2098"/>
                  <a:gd name="T32" fmla="*/ 1567 w 1624"/>
                  <a:gd name="T33" fmla="*/ 22 h 2098"/>
                  <a:gd name="T34" fmla="*/ 1581 w 1624"/>
                  <a:gd name="T35" fmla="*/ 33 h 2098"/>
                  <a:gd name="T36" fmla="*/ 1595 w 1624"/>
                  <a:gd name="T37" fmla="*/ 46 h 2098"/>
                  <a:gd name="T38" fmla="*/ 1601 w 1624"/>
                  <a:gd name="T39" fmla="*/ 57 h 2098"/>
                  <a:gd name="T40" fmla="*/ 1612 w 1624"/>
                  <a:gd name="T41" fmla="*/ 74 h 2098"/>
                  <a:gd name="T42" fmla="*/ 1619 w 1624"/>
                  <a:gd name="T43" fmla="*/ 91 h 2098"/>
                  <a:gd name="T44" fmla="*/ 1622 w 1624"/>
                  <a:gd name="T45" fmla="*/ 108 h 2098"/>
                  <a:gd name="T46" fmla="*/ 1624 w 1624"/>
                  <a:gd name="T47" fmla="*/ 127 h 2098"/>
                  <a:gd name="T48" fmla="*/ 1622 w 1624"/>
                  <a:gd name="T49" fmla="*/ 146 h 2098"/>
                  <a:gd name="T50" fmla="*/ 1619 w 1624"/>
                  <a:gd name="T51" fmla="*/ 162 h 2098"/>
                  <a:gd name="T52" fmla="*/ 1094 w 1624"/>
                  <a:gd name="T53" fmla="*/ 2062 h 2098"/>
                  <a:gd name="T54" fmla="*/ 1002 w 1624"/>
                  <a:gd name="T55" fmla="*/ 2098 h 2098"/>
                  <a:gd name="T56" fmla="*/ 913 w 1624"/>
                  <a:gd name="T57" fmla="*/ 2060 h 2098"/>
                  <a:gd name="T58" fmla="*/ 875 w 1624"/>
                  <a:gd name="T59" fmla="*/ 1973 h 2098"/>
                  <a:gd name="T60" fmla="*/ 1233 w 1624"/>
                  <a:gd name="T61" fmla="*/ 496 h 2098"/>
                  <a:gd name="T62" fmla="*/ 1137 w 1624"/>
                  <a:gd name="T63" fmla="*/ 523 h 2098"/>
                  <a:gd name="T64" fmla="*/ 811 w 1624"/>
                  <a:gd name="T65" fmla="*/ 291 h 2098"/>
                  <a:gd name="T66" fmla="*/ 498 w 1624"/>
                  <a:gd name="T67" fmla="*/ 522 h 2098"/>
                  <a:gd name="T68" fmla="*/ 417 w 1624"/>
                  <a:gd name="T69" fmla="*/ 511 h 2098"/>
                  <a:gd name="T70" fmla="*/ 746 w 1624"/>
                  <a:gd name="T71" fmla="*/ 1938 h 2098"/>
                  <a:gd name="T72" fmla="*/ 732 w 1624"/>
                  <a:gd name="T73" fmla="*/ 2034 h 2098"/>
                  <a:gd name="T74" fmla="*/ 655 w 1624"/>
                  <a:gd name="T75" fmla="*/ 2095 h 2098"/>
                  <a:gd name="T76" fmla="*/ 558 w 1624"/>
                  <a:gd name="T77" fmla="*/ 2083 h 2098"/>
                  <a:gd name="T78" fmla="*/ 498 w 1624"/>
                  <a:gd name="T79" fmla="*/ 2004 h 2098"/>
                  <a:gd name="T80" fmla="*/ 4 w 1624"/>
                  <a:gd name="T81" fmla="*/ 151 h 2098"/>
                  <a:gd name="T82" fmla="*/ 0 w 1624"/>
                  <a:gd name="T83" fmla="*/ 133 h 2098"/>
                  <a:gd name="T84" fmla="*/ 2 w 1624"/>
                  <a:gd name="T85" fmla="*/ 115 h 2098"/>
                  <a:gd name="T86" fmla="*/ 6 w 1624"/>
                  <a:gd name="T87" fmla="*/ 96 h 2098"/>
                  <a:gd name="T88" fmla="*/ 11 w 1624"/>
                  <a:gd name="T89" fmla="*/ 79 h 2098"/>
                  <a:gd name="T90" fmla="*/ 19 w 1624"/>
                  <a:gd name="T91" fmla="*/ 62 h 2098"/>
                  <a:gd name="T92" fmla="*/ 28 w 1624"/>
                  <a:gd name="T93" fmla="*/ 50 h 2098"/>
                  <a:gd name="T94" fmla="*/ 38 w 1624"/>
                  <a:gd name="T95" fmla="*/ 38 h 2098"/>
                  <a:gd name="T96" fmla="*/ 54 w 1624"/>
                  <a:gd name="T97" fmla="*/ 26 h 2098"/>
                  <a:gd name="T98" fmla="*/ 69 w 1624"/>
                  <a:gd name="T99" fmla="*/ 16 h 2098"/>
                  <a:gd name="T100" fmla="*/ 87 w 1624"/>
                  <a:gd name="T101" fmla="*/ 9 h 2098"/>
                  <a:gd name="T102" fmla="*/ 99 w 1624"/>
                  <a:gd name="T103" fmla="*/ 3 h 2098"/>
                  <a:gd name="T104" fmla="*/ 118 w 1624"/>
                  <a:gd name="T105" fmla="*/ 2 h 20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624" h="2098">
                    <a:moveTo>
                      <a:pt x="130" y="0"/>
                    </a:moveTo>
                    <a:lnTo>
                      <a:pt x="136" y="0"/>
                    </a:lnTo>
                    <a:lnTo>
                      <a:pt x="142" y="2"/>
                    </a:lnTo>
                    <a:lnTo>
                      <a:pt x="148" y="2"/>
                    </a:lnTo>
                    <a:lnTo>
                      <a:pt x="154" y="3"/>
                    </a:lnTo>
                    <a:lnTo>
                      <a:pt x="161" y="5"/>
                    </a:lnTo>
                    <a:lnTo>
                      <a:pt x="167" y="7"/>
                    </a:lnTo>
                    <a:lnTo>
                      <a:pt x="173" y="9"/>
                    </a:lnTo>
                    <a:lnTo>
                      <a:pt x="178" y="10"/>
                    </a:lnTo>
                    <a:lnTo>
                      <a:pt x="183" y="12"/>
                    </a:lnTo>
                    <a:lnTo>
                      <a:pt x="190" y="16"/>
                    </a:lnTo>
                    <a:lnTo>
                      <a:pt x="195" y="19"/>
                    </a:lnTo>
                    <a:lnTo>
                      <a:pt x="200" y="22"/>
                    </a:lnTo>
                    <a:lnTo>
                      <a:pt x="205" y="26"/>
                    </a:lnTo>
                    <a:lnTo>
                      <a:pt x="207" y="28"/>
                    </a:lnTo>
                    <a:lnTo>
                      <a:pt x="470" y="232"/>
                    </a:lnTo>
                    <a:lnTo>
                      <a:pt x="734" y="28"/>
                    </a:lnTo>
                    <a:lnTo>
                      <a:pt x="763" y="10"/>
                    </a:lnTo>
                    <a:lnTo>
                      <a:pt x="796" y="2"/>
                    </a:lnTo>
                    <a:lnTo>
                      <a:pt x="828" y="2"/>
                    </a:lnTo>
                    <a:lnTo>
                      <a:pt x="861" y="10"/>
                    </a:lnTo>
                    <a:lnTo>
                      <a:pt x="890" y="28"/>
                    </a:lnTo>
                    <a:lnTo>
                      <a:pt x="1154" y="234"/>
                    </a:lnTo>
                    <a:lnTo>
                      <a:pt x="1417" y="28"/>
                    </a:lnTo>
                    <a:lnTo>
                      <a:pt x="1419" y="26"/>
                    </a:lnTo>
                    <a:lnTo>
                      <a:pt x="1424" y="22"/>
                    </a:lnTo>
                    <a:lnTo>
                      <a:pt x="1429" y="19"/>
                    </a:lnTo>
                    <a:lnTo>
                      <a:pt x="1434" y="16"/>
                    </a:lnTo>
                    <a:lnTo>
                      <a:pt x="1441" y="12"/>
                    </a:lnTo>
                    <a:lnTo>
                      <a:pt x="1447" y="10"/>
                    </a:lnTo>
                    <a:lnTo>
                      <a:pt x="1452" y="9"/>
                    </a:lnTo>
                    <a:lnTo>
                      <a:pt x="1459" y="7"/>
                    </a:lnTo>
                    <a:lnTo>
                      <a:pt x="1464" y="5"/>
                    </a:lnTo>
                    <a:lnTo>
                      <a:pt x="1471" y="3"/>
                    </a:lnTo>
                    <a:lnTo>
                      <a:pt x="1476" y="2"/>
                    </a:lnTo>
                    <a:lnTo>
                      <a:pt x="1483" y="2"/>
                    </a:lnTo>
                    <a:lnTo>
                      <a:pt x="1488" y="0"/>
                    </a:lnTo>
                    <a:lnTo>
                      <a:pt x="1495" y="0"/>
                    </a:lnTo>
                    <a:lnTo>
                      <a:pt x="1502" y="0"/>
                    </a:lnTo>
                    <a:lnTo>
                      <a:pt x="1507" y="2"/>
                    </a:lnTo>
                    <a:lnTo>
                      <a:pt x="1514" y="2"/>
                    </a:lnTo>
                    <a:lnTo>
                      <a:pt x="1519" y="3"/>
                    </a:lnTo>
                    <a:lnTo>
                      <a:pt x="1526" y="3"/>
                    </a:lnTo>
                    <a:lnTo>
                      <a:pt x="1529" y="5"/>
                    </a:lnTo>
                    <a:lnTo>
                      <a:pt x="1531" y="5"/>
                    </a:lnTo>
                    <a:lnTo>
                      <a:pt x="1539" y="9"/>
                    </a:lnTo>
                    <a:lnTo>
                      <a:pt x="1545" y="10"/>
                    </a:lnTo>
                    <a:lnTo>
                      <a:pt x="1550" y="12"/>
                    </a:lnTo>
                    <a:lnTo>
                      <a:pt x="1555" y="16"/>
                    </a:lnTo>
                    <a:lnTo>
                      <a:pt x="1562" y="19"/>
                    </a:lnTo>
                    <a:lnTo>
                      <a:pt x="1567" y="22"/>
                    </a:lnTo>
                    <a:lnTo>
                      <a:pt x="1572" y="26"/>
                    </a:lnTo>
                    <a:lnTo>
                      <a:pt x="1577" y="29"/>
                    </a:lnTo>
                    <a:lnTo>
                      <a:pt x="1581" y="33"/>
                    </a:lnTo>
                    <a:lnTo>
                      <a:pt x="1586" y="38"/>
                    </a:lnTo>
                    <a:lnTo>
                      <a:pt x="1589" y="41"/>
                    </a:lnTo>
                    <a:lnTo>
                      <a:pt x="1595" y="46"/>
                    </a:lnTo>
                    <a:lnTo>
                      <a:pt x="1596" y="50"/>
                    </a:lnTo>
                    <a:lnTo>
                      <a:pt x="1598" y="52"/>
                    </a:lnTo>
                    <a:lnTo>
                      <a:pt x="1601" y="57"/>
                    </a:lnTo>
                    <a:lnTo>
                      <a:pt x="1605" y="62"/>
                    </a:lnTo>
                    <a:lnTo>
                      <a:pt x="1608" y="67"/>
                    </a:lnTo>
                    <a:lnTo>
                      <a:pt x="1612" y="74"/>
                    </a:lnTo>
                    <a:lnTo>
                      <a:pt x="1614" y="79"/>
                    </a:lnTo>
                    <a:lnTo>
                      <a:pt x="1617" y="84"/>
                    </a:lnTo>
                    <a:lnTo>
                      <a:pt x="1619" y="91"/>
                    </a:lnTo>
                    <a:lnTo>
                      <a:pt x="1620" y="96"/>
                    </a:lnTo>
                    <a:lnTo>
                      <a:pt x="1620" y="103"/>
                    </a:lnTo>
                    <a:lnTo>
                      <a:pt x="1622" y="108"/>
                    </a:lnTo>
                    <a:lnTo>
                      <a:pt x="1624" y="115"/>
                    </a:lnTo>
                    <a:lnTo>
                      <a:pt x="1624" y="121"/>
                    </a:lnTo>
                    <a:lnTo>
                      <a:pt x="1624" y="127"/>
                    </a:lnTo>
                    <a:lnTo>
                      <a:pt x="1624" y="133"/>
                    </a:lnTo>
                    <a:lnTo>
                      <a:pt x="1624" y="139"/>
                    </a:lnTo>
                    <a:lnTo>
                      <a:pt x="1622" y="146"/>
                    </a:lnTo>
                    <a:lnTo>
                      <a:pt x="1622" y="151"/>
                    </a:lnTo>
                    <a:lnTo>
                      <a:pt x="1620" y="158"/>
                    </a:lnTo>
                    <a:lnTo>
                      <a:pt x="1619" y="162"/>
                    </a:lnTo>
                    <a:lnTo>
                      <a:pt x="1126" y="2004"/>
                    </a:lnTo>
                    <a:lnTo>
                      <a:pt x="1114" y="2036"/>
                    </a:lnTo>
                    <a:lnTo>
                      <a:pt x="1094" y="2062"/>
                    </a:lnTo>
                    <a:lnTo>
                      <a:pt x="1066" y="2083"/>
                    </a:lnTo>
                    <a:lnTo>
                      <a:pt x="1037" y="2095"/>
                    </a:lnTo>
                    <a:lnTo>
                      <a:pt x="1002" y="2098"/>
                    </a:lnTo>
                    <a:lnTo>
                      <a:pt x="970" y="2095"/>
                    </a:lnTo>
                    <a:lnTo>
                      <a:pt x="939" y="2081"/>
                    </a:lnTo>
                    <a:lnTo>
                      <a:pt x="913" y="2060"/>
                    </a:lnTo>
                    <a:lnTo>
                      <a:pt x="892" y="2034"/>
                    </a:lnTo>
                    <a:lnTo>
                      <a:pt x="880" y="2005"/>
                    </a:lnTo>
                    <a:lnTo>
                      <a:pt x="875" y="1973"/>
                    </a:lnTo>
                    <a:lnTo>
                      <a:pt x="880" y="1938"/>
                    </a:lnTo>
                    <a:lnTo>
                      <a:pt x="1273" y="465"/>
                    </a:lnTo>
                    <a:lnTo>
                      <a:pt x="1233" y="496"/>
                    </a:lnTo>
                    <a:lnTo>
                      <a:pt x="1204" y="515"/>
                    </a:lnTo>
                    <a:lnTo>
                      <a:pt x="1171" y="523"/>
                    </a:lnTo>
                    <a:lnTo>
                      <a:pt x="1137" y="523"/>
                    </a:lnTo>
                    <a:lnTo>
                      <a:pt x="1106" y="515"/>
                    </a:lnTo>
                    <a:lnTo>
                      <a:pt x="1075" y="496"/>
                    </a:lnTo>
                    <a:lnTo>
                      <a:pt x="811" y="291"/>
                    </a:lnTo>
                    <a:lnTo>
                      <a:pt x="550" y="496"/>
                    </a:lnTo>
                    <a:lnTo>
                      <a:pt x="526" y="511"/>
                    </a:lnTo>
                    <a:lnTo>
                      <a:pt x="498" y="522"/>
                    </a:lnTo>
                    <a:lnTo>
                      <a:pt x="470" y="523"/>
                    </a:lnTo>
                    <a:lnTo>
                      <a:pt x="443" y="522"/>
                    </a:lnTo>
                    <a:lnTo>
                      <a:pt x="417" y="511"/>
                    </a:lnTo>
                    <a:lnTo>
                      <a:pt x="391" y="496"/>
                    </a:lnTo>
                    <a:lnTo>
                      <a:pt x="352" y="465"/>
                    </a:lnTo>
                    <a:lnTo>
                      <a:pt x="746" y="1938"/>
                    </a:lnTo>
                    <a:lnTo>
                      <a:pt x="749" y="1973"/>
                    </a:lnTo>
                    <a:lnTo>
                      <a:pt x="746" y="2005"/>
                    </a:lnTo>
                    <a:lnTo>
                      <a:pt x="732" y="2034"/>
                    </a:lnTo>
                    <a:lnTo>
                      <a:pt x="713" y="2060"/>
                    </a:lnTo>
                    <a:lnTo>
                      <a:pt x="686" y="2081"/>
                    </a:lnTo>
                    <a:lnTo>
                      <a:pt x="655" y="2095"/>
                    </a:lnTo>
                    <a:lnTo>
                      <a:pt x="622" y="2098"/>
                    </a:lnTo>
                    <a:lnTo>
                      <a:pt x="589" y="2095"/>
                    </a:lnTo>
                    <a:lnTo>
                      <a:pt x="558" y="2083"/>
                    </a:lnTo>
                    <a:lnTo>
                      <a:pt x="532" y="2062"/>
                    </a:lnTo>
                    <a:lnTo>
                      <a:pt x="512" y="2036"/>
                    </a:lnTo>
                    <a:lnTo>
                      <a:pt x="498" y="2004"/>
                    </a:lnTo>
                    <a:lnTo>
                      <a:pt x="6" y="162"/>
                    </a:lnTo>
                    <a:lnTo>
                      <a:pt x="4" y="158"/>
                    </a:lnTo>
                    <a:lnTo>
                      <a:pt x="4" y="151"/>
                    </a:lnTo>
                    <a:lnTo>
                      <a:pt x="2" y="146"/>
                    </a:lnTo>
                    <a:lnTo>
                      <a:pt x="2" y="139"/>
                    </a:lnTo>
                    <a:lnTo>
                      <a:pt x="0" y="133"/>
                    </a:lnTo>
                    <a:lnTo>
                      <a:pt x="0" y="127"/>
                    </a:lnTo>
                    <a:lnTo>
                      <a:pt x="0" y="121"/>
                    </a:lnTo>
                    <a:lnTo>
                      <a:pt x="2" y="115"/>
                    </a:lnTo>
                    <a:lnTo>
                      <a:pt x="2" y="108"/>
                    </a:lnTo>
                    <a:lnTo>
                      <a:pt x="4" y="103"/>
                    </a:lnTo>
                    <a:lnTo>
                      <a:pt x="6" y="96"/>
                    </a:lnTo>
                    <a:lnTo>
                      <a:pt x="7" y="91"/>
                    </a:lnTo>
                    <a:lnTo>
                      <a:pt x="9" y="84"/>
                    </a:lnTo>
                    <a:lnTo>
                      <a:pt x="11" y="79"/>
                    </a:lnTo>
                    <a:lnTo>
                      <a:pt x="12" y="74"/>
                    </a:lnTo>
                    <a:lnTo>
                      <a:pt x="16" y="67"/>
                    </a:lnTo>
                    <a:lnTo>
                      <a:pt x="19" y="62"/>
                    </a:lnTo>
                    <a:lnTo>
                      <a:pt x="23" y="57"/>
                    </a:lnTo>
                    <a:lnTo>
                      <a:pt x="26" y="52"/>
                    </a:lnTo>
                    <a:lnTo>
                      <a:pt x="28" y="50"/>
                    </a:lnTo>
                    <a:lnTo>
                      <a:pt x="30" y="46"/>
                    </a:lnTo>
                    <a:lnTo>
                      <a:pt x="35" y="41"/>
                    </a:lnTo>
                    <a:lnTo>
                      <a:pt x="38" y="38"/>
                    </a:lnTo>
                    <a:lnTo>
                      <a:pt x="43" y="33"/>
                    </a:lnTo>
                    <a:lnTo>
                      <a:pt x="49" y="29"/>
                    </a:lnTo>
                    <a:lnTo>
                      <a:pt x="54" y="26"/>
                    </a:lnTo>
                    <a:lnTo>
                      <a:pt x="59" y="22"/>
                    </a:lnTo>
                    <a:lnTo>
                      <a:pt x="64" y="19"/>
                    </a:lnTo>
                    <a:lnTo>
                      <a:pt x="69" y="16"/>
                    </a:lnTo>
                    <a:lnTo>
                      <a:pt x="74" y="12"/>
                    </a:lnTo>
                    <a:lnTo>
                      <a:pt x="81" y="10"/>
                    </a:lnTo>
                    <a:lnTo>
                      <a:pt x="87" y="9"/>
                    </a:lnTo>
                    <a:lnTo>
                      <a:pt x="93" y="5"/>
                    </a:lnTo>
                    <a:lnTo>
                      <a:pt x="95" y="5"/>
                    </a:lnTo>
                    <a:lnTo>
                      <a:pt x="99" y="3"/>
                    </a:lnTo>
                    <a:lnTo>
                      <a:pt x="105" y="3"/>
                    </a:lnTo>
                    <a:lnTo>
                      <a:pt x="111" y="2"/>
                    </a:lnTo>
                    <a:lnTo>
                      <a:pt x="118" y="2"/>
                    </a:lnTo>
                    <a:lnTo>
                      <a:pt x="124" y="0"/>
                    </a:lnTo>
                    <a:lnTo>
                      <a:pt x="13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45715" tIns="22857" rIns="45715" bIns="22857" numCol="1" anchor="t" anchorCtr="0" compatLnSpc="1"/>
              <a:lstStyle/>
              <a:p>
                <a:endParaRPr lang="es-SV" sz="900"/>
              </a:p>
            </p:txBody>
          </p:sp>
        </p:grpSp>
        <p:cxnSp>
          <p:nvCxnSpPr>
            <p:cNvPr id="18" name="3072 Conector recto"/>
            <p:cNvCxnSpPr/>
            <p:nvPr/>
          </p:nvCxnSpPr>
          <p:spPr>
            <a:xfrm flipH="1">
              <a:off x="7502958" y="8077128"/>
              <a:ext cx="0" cy="292155"/>
            </a:xfrm>
            <a:prstGeom prst="line">
              <a:avLst/>
            </a:prstGeom>
            <a:grpFill/>
            <a:ln w="57150">
              <a:solidFill>
                <a:srgbClr val="18272A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sp>
        <p:nvSpPr>
          <p:cNvPr id="23" name="Marcador de texto 4"/>
          <p:cNvSpPr txBox="1"/>
          <p:nvPr/>
        </p:nvSpPr>
        <p:spPr>
          <a:xfrm>
            <a:off x="8841655" y="4836351"/>
            <a:ext cx="1953628" cy="889137"/>
          </a:xfrm>
          <a:prstGeom prst="rect">
            <a:avLst/>
          </a:prstGeom>
        </p:spPr>
        <p:txBody>
          <a:bodyPr/>
          <a:lstStyle>
            <a:lvl1pPr marL="0" indent="0" algn="l" defTabSz="1812290" rtl="0" eaLnBrk="1" latinLnBrk="0" hangingPunct="1">
              <a:spcBef>
                <a:spcPct val="20000"/>
              </a:spcBef>
              <a:spcAft>
                <a:spcPts val="1200"/>
              </a:spcAft>
              <a:buFont typeface="Arial" panose="020B0604020202020204" pitchFamily="34" charset="0"/>
              <a:buNone/>
              <a:defRPr sz="4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6145" indent="-362585" algn="l" defTabSz="1812290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65045" indent="-452755" algn="l" defTabSz="1812290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171190" indent="-452755" algn="l" defTabSz="1812290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077335" indent="-452755" algn="l" defTabSz="1812290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3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982845" indent="-452755" algn="l" defTabSz="1812290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88990" indent="-452755" algn="l" defTabSz="1812290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95135" indent="-452755" algn="l" defTabSz="1812290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01280" indent="-452755" algn="l" defTabSz="1812290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20777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100">
                <a:solidFill>
                  <a:schemeClr val="tx2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201X-16</a:t>
            </a:r>
          </a:p>
          <a:p>
            <a:pPr algn="ctr" defTabSz="120777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100">
                <a:solidFill>
                  <a:schemeClr val="tx2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详细内容</a:t>
            </a:r>
            <a:r>
              <a:rPr lang="en-US" altLang="zh-CN" sz="1100">
                <a:solidFill>
                  <a:schemeClr val="tx2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……</a:t>
            </a:r>
            <a:r>
              <a:rPr lang="zh-CN" altLang="en-US" sz="1100">
                <a:solidFill>
                  <a:schemeClr val="tx2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点击输入本栏的具体文字，简明扼要的说明分项内容，此为概念图解。</a:t>
            </a:r>
            <a:endParaRPr lang="es-ES" sz="900" b="0" spc="300"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24" name="23 Trapecio"/>
          <p:cNvSpPr/>
          <p:nvPr/>
        </p:nvSpPr>
        <p:spPr>
          <a:xfrm>
            <a:off x="2365069" y="3932202"/>
            <a:ext cx="1153476" cy="774836"/>
          </a:xfrm>
          <a:custGeom>
            <a:avLst/>
            <a:gdLst>
              <a:gd name="connsiteX0" fmla="*/ 1969448 w 2307220"/>
              <a:gd name="connsiteY0" fmla="*/ 1549851 h 1549851"/>
              <a:gd name="connsiteX1" fmla="*/ 337768 w 2307220"/>
              <a:gd name="connsiteY1" fmla="*/ 1546676 h 1549851"/>
              <a:gd name="connsiteX2" fmla="*/ 182193 w 2307220"/>
              <a:gd name="connsiteY2" fmla="*/ 581564 h 1549851"/>
              <a:gd name="connsiteX3" fmla="*/ 3635 w 2307220"/>
              <a:gd name="connsiteY3" fmla="*/ 581564 h 1549851"/>
              <a:gd name="connsiteX4" fmla="*/ 0 w 2307220"/>
              <a:gd name="connsiteY4" fmla="*/ 0 h 1549851"/>
              <a:gd name="connsiteX5" fmla="*/ 2307220 w 2307220"/>
              <a:gd name="connsiteY5" fmla="*/ 0 h 1549851"/>
              <a:gd name="connsiteX6" fmla="*/ 2300410 w 2307220"/>
              <a:gd name="connsiteY6" fmla="*/ 581564 h 1549851"/>
              <a:gd name="connsiteX7" fmla="*/ 2118673 w 2307220"/>
              <a:gd name="connsiteY7" fmla="*/ 581564 h 1549851"/>
              <a:gd name="connsiteX8" fmla="*/ 1969448 w 2307220"/>
              <a:gd name="connsiteY8" fmla="*/ 1549851 h 1549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07220" h="1549851">
                <a:moveTo>
                  <a:pt x="1969448" y="1549851"/>
                </a:moveTo>
                <a:lnTo>
                  <a:pt x="337768" y="1546676"/>
                </a:lnTo>
                <a:lnTo>
                  <a:pt x="182193" y="581564"/>
                </a:lnTo>
                <a:lnTo>
                  <a:pt x="3635" y="581564"/>
                </a:lnTo>
                <a:cubicBezTo>
                  <a:pt x="2423" y="388768"/>
                  <a:pt x="1212" y="192796"/>
                  <a:pt x="0" y="0"/>
                </a:cubicBezTo>
                <a:lnTo>
                  <a:pt x="2307220" y="0"/>
                </a:lnTo>
                <a:cubicBezTo>
                  <a:pt x="2306008" y="192796"/>
                  <a:pt x="2301622" y="388768"/>
                  <a:pt x="2300410" y="581564"/>
                </a:cubicBezTo>
                <a:lnTo>
                  <a:pt x="2118673" y="581564"/>
                </a:lnTo>
                <a:lnTo>
                  <a:pt x="1969448" y="1549851"/>
                </a:lnTo>
                <a:close/>
              </a:path>
            </a:pathLst>
          </a:custGeom>
          <a:noFill/>
          <a:ln w="5715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rtlCol="0" anchor="ctr"/>
          <a:lstStyle/>
          <a:p>
            <a:pPr algn="ctr">
              <a:lnSpc>
                <a:spcPct val="120000"/>
              </a:lnSpc>
            </a:pPr>
            <a:r>
              <a:rPr lang="es-MX" sz="1600" b="1">
                <a:solidFill>
                  <a:schemeClr val="tx2"/>
                </a:solidFill>
                <a:latin typeface="阿里巴巴普惠体 B" panose="00020600040101010101" charset="-122"/>
                <a:ea typeface="阿里巴巴普惠体 B" panose="00020600040101010101" charset="-122"/>
                <a:cs typeface="Open Sans Extrabold" panose="020B0906030804020204" pitchFamily="34" charset="0"/>
              </a:rPr>
              <a:t>25%</a:t>
            </a:r>
            <a:endParaRPr lang="es-SV" sz="1600" b="1">
              <a:solidFill>
                <a:schemeClr val="tx2"/>
              </a:solidFill>
              <a:latin typeface="阿里巴巴普惠体 B" panose="00020600040101010101" charset="-122"/>
              <a:ea typeface="阿里巴巴普惠体 B" panose="00020600040101010101" charset="-122"/>
              <a:cs typeface="Open Sans Extrabold" panose="020B0906030804020204" pitchFamily="34" charset="0"/>
            </a:endParaRPr>
          </a:p>
        </p:txBody>
      </p:sp>
      <p:sp>
        <p:nvSpPr>
          <p:cNvPr id="25" name="23 Trapecio"/>
          <p:cNvSpPr/>
          <p:nvPr/>
        </p:nvSpPr>
        <p:spPr>
          <a:xfrm>
            <a:off x="4655296" y="3932202"/>
            <a:ext cx="1153476" cy="774836"/>
          </a:xfrm>
          <a:custGeom>
            <a:avLst/>
            <a:gdLst>
              <a:gd name="connsiteX0" fmla="*/ 1969448 w 2307220"/>
              <a:gd name="connsiteY0" fmla="*/ 1549851 h 1549851"/>
              <a:gd name="connsiteX1" fmla="*/ 337768 w 2307220"/>
              <a:gd name="connsiteY1" fmla="*/ 1546676 h 1549851"/>
              <a:gd name="connsiteX2" fmla="*/ 182193 w 2307220"/>
              <a:gd name="connsiteY2" fmla="*/ 581564 h 1549851"/>
              <a:gd name="connsiteX3" fmla="*/ 3635 w 2307220"/>
              <a:gd name="connsiteY3" fmla="*/ 581564 h 1549851"/>
              <a:gd name="connsiteX4" fmla="*/ 0 w 2307220"/>
              <a:gd name="connsiteY4" fmla="*/ 0 h 1549851"/>
              <a:gd name="connsiteX5" fmla="*/ 2307220 w 2307220"/>
              <a:gd name="connsiteY5" fmla="*/ 0 h 1549851"/>
              <a:gd name="connsiteX6" fmla="*/ 2300410 w 2307220"/>
              <a:gd name="connsiteY6" fmla="*/ 581564 h 1549851"/>
              <a:gd name="connsiteX7" fmla="*/ 2118673 w 2307220"/>
              <a:gd name="connsiteY7" fmla="*/ 581564 h 1549851"/>
              <a:gd name="connsiteX8" fmla="*/ 1969448 w 2307220"/>
              <a:gd name="connsiteY8" fmla="*/ 1549851 h 1549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07220" h="1549851">
                <a:moveTo>
                  <a:pt x="1969448" y="1549851"/>
                </a:moveTo>
                <a:lnTo>
                  <a:pt x="337768" y="1546676"/>
                </a:lnTo>
                <a:lnTo>
                  <a:pt x="182193" y="581564"/>
                </a:lnTo>
                <a:lnTo>
                  <a:pt x="3635" y="581564"/>
                </a:lnTo>
                <a:cubicBezTo>
                  <a:pt x="2423" y="388768"/>
                  <a:pt x="1212" y="192796"/>
                  <a:pt x="0" y="0"/>
                </a:cubicBezTo>
                <a:lnTo>
                  <a:pt x="2307220" y="0"/>
                </a:lnTo>
                <a:cubicBezTo>
                  <a:pt x="2306008" y="192796"/>
                  <a:pt x="2301622" y="388768"/>
                  <a:pt x="2300410" y="581564"/>
                </a:cubicBezTo>
                <a:lnTo>
                  <a:pt x="2118673" y="581564"/>
                </a:lnTo>
                <a:lnTo>
                  <a:pt x="1969448" y="1549851"/>
                </a:lnTo>
                <a:close/>
              </a:path>
            </a:pathLst>
          </a:custGeom>
          <a:noFill/>
          <a:ln w="5715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rtlCol="0" anchor="ctr"/>
          <a:lstStyle/>
          <a:p>
            <a:pPr algn="ctr">
              <a:lnSpc>
                <a:spcPct val="120000"/>
              </a:lnSpc>
            </a:pPr>
            <a:r>
              <a:rPr lang="es-MX" sz="1600" b="1">
                <a:solidFill>
                  <a:schemeClr val="tx2"/>
                </a:solidFill>
                <a:latin typeface="阿里巴巴普惠体 B" panose="00020600040101010101" charset="-122"/>
                <a:ea typeface="阿里巴巴普惠体 B" panose="00020600040101010101" charset="-122"/>
                <a:cs typeface="Open Sans Extrabold" panose="020B0906030804020204" pitchFamily="34" charset="0"/>
              </a:rPr>
              <a:t>50%</a:t>
            </a:r>
            <a:endParaRPr lang="es-SV" sz="1600" b="1">
              <a:solidFill>
                <a:schemeClr val="tx2"/>
              </a:solidFill>
              <a:latin typeface="阿里巴巴普惠体 B" panose="00020600040101010101" charset="-122"/>
              <a:ea typeface="阿里巴巴普惠体 B" panose="00020600040101010101" charset="-122"/>
              <a:cs typeface="Open Sans Extrabold" panose="020B0906030804020204" pitchFamily="34" charset="0"/>
            </a:endParaRPr>
          </a:p>
        </p:txBody>
      </p:sp>
      <p:grpSp>
        <p:nvGrpSpPr>
          <p:cNvPr id="26" name="77 Grupo"/>
          <p:cNvGrpSpPr/>
          <p:nvPr/>
        </p:nvGrpSpPr>
        <p:grpSpPr>
          <a:xfrm>
            <a:off x="4958387" y="2776054"/>
            <a:ext cx="547295" cy="1156148"/>
            <a:chOff x="6955600" y="6480583"/>
            <a:chExt cx="1094717" cy="2312564"/>
          </a:xfrm>
          <a:solidFill>
            <a:schemeClr val="tx2"/>
          </a:solidFill>
        </p:grpSpPr>
        <p:grpSp>
          <p:nvGrpSpPr>
            <p:cNvPr id="27" name="Group 23"/>
            <p:cNvGrpSpPr>
              <a:grpSpLocks noChangeAspect="1"/>
            </p:cNvGrpSpPr>
            <p:nvPr/>
          </p:nvGrpSpPr>
          <p:grpSpPr>
            <a:xfrm>
              <a:off x="6955600" y="6480583"/>
              <a:ext cx="1094717" cy="1627981"/>
              <a:chOff x="6291" y="3307"/>
              <a:chExt cx="1903" cy="2830"/>
            </a:xfrm>
            <a:grpFill/>
          </p:grpSpPr>
          <p:sp>
            <p:nvSpPr>
              <p:cNvPr id="29" name="Freeform 25"/>
              <p:cNvSpPr>
                <a:spLocks noEditPoints="1"/>
              </p:cNvSpPr>
              <p:nvPr/>
            </p:nvSpPr>
            <p:spPr bwMode="auto">
              <a:xfrm>
                <a:off x="6291" y="3307"/>
                <a:ext cx="1903" cy="2175"/>
              </a:xfrm>
              <a:custGeom>
                <a:avLst/>
                <a:gdLst>
                  <a:gd name="T0" fmla="*/ 1508 w 3806"/>
                  <a:gd name="T1" fmla="*/ 304 h 4349"/>
                  <a:gd name="T2" fmla="*/ 1036 w 3806"/>
                  <a:gd name="T3" fmla="*/ 502 h 4349"/>
                  <a:gd name="T4" fmla="*/ 652 w 3806"/>
                  <a:gd name="T5" fmla="*/ 831 h 4349"/>
                  <a:gd name="T6" fmla="*/ 386 w 3806"/>
                  <a:gd name="T7" fmla="*/ 1263 h 4349"/>
                  <a:gd name="T8" fmla="*/ 262 w 3806"/>
                  <a:gd name="T9" fmla="*/ 1769 h 4349"/>
                  <a:gd name="T10" fmla="*/ 293 w 3806"/>
                  <a:gd name="T11" fmla="*/ 2251 h 4349"/>
                  <a:gd name="T12" fmla="*/ 453 w 3806"/>
                  <a:gd name="T13" fmla="*/ 2683 h 4349"/>
                  <a:gd name="T14" fmla="*/ 725 w 3806"/>
                  <a:gd name="T15" fmla="*/ 3053 h 4349"/>
                  <a:gd name="T16" fmla="*/ 1093 w 3806"/>
                  <a:gd name="T17" fmla="*/ 3337 h 4349"/>
                  <a:gd name="T18" fmla="*/ 1157 w 3806"/>
                  <a:gd name="T19" fmla="*/ 3432 h 4349"/>
                  <a:gd name="T20" fmla="*/ 1279 w 3806"/>
                  <a:gd name="T21" fmla="*/ 4050 h 4349"/>
                  <a:gd name="T22" fmla="*/ 2424 w 3806"/>
                  <a:gd name="T23" fmla="*/ 4094 h 4349"/>
                  <a:gd name="T24" fmla="*/ 2551 w 3806"/>
                  <a:gd name="T25" fmla="*/ 4020 h 4349"/>
                  <a:gd name="T26" fmla="*/ 2658 w 3806"/>
                  <a:gd name="T27" fmla="*/ 3403 h 4349"/>
                  <a:gd name="T28" fmla="*/ 2815 w 3806"/>
                  <a:gd name="T29" fmla="*/ 3275 h 4349"/>
                  <a:gd name="T30" fmla="*/ 3161 w 3806"/>
                  <a:gd name="T31" fmla="*/ 2967 h 4349"/>
                  <a:gd name="T32" fmla="*/ 3405 w 3806"/>
                  <a:gd name="T33" fmla="*/ 2580 h 4349"/>
                  <a:gd name="T34" fmla="*/ 3534 w 3806"/>
                  <a:gd name="T35" fmla="*/ 2137 h 4349"/>
                  <a:gd name="T36" fmla="*/ 3529 w 3806"/>
                  <a:gd name="T37" fmla="*/ 1637 h 4349"/>
                  <a:gd name="T38" fmla="*/ 3367 w 3806"/>
                  <a:gd name="T39" fmla="*/ 1146 h 4349"/>
                  <a:gd name="T40" fmla="*/ 3068 w 3806"/>
                  <a:gd name="T41" fmla="*/ 738 h 4349"/>
                  <a:gd name="T42" fmla="*/ 2660 w 3806"/>
                  <a:gd name="T43" fmla="*/ 440 h 4349"/>
                  <a:gd name="T44" fmla="*/ 2171 w 3806"/>
                  <a:gd name="T45" fmla="*/ 277 h 4349"/>
                  <a:gd name="T46" fmla="*/ 2045 w 3806"/>
                  <a:gd name="T47" fmla="*/ 5 h 4349"/>
                  <a:gd name="T48" fmla="*/ 2581 w 3806"/>
                  <a:gd name="T49" fmla="*/ 124 h 4349"/>
                  <a:gd name="T50" fmla="*/ 3049 w 3806"/>
                  <a:gd name="T51" fmla="*/ 384 h 4349"/>
                  <a:gd name="T52" fmla="*/ 3424 w 3806"/>
                  <a:gd name="T53" fmla="*/ 759 h 4349"/>
                  <a:gd name="T54" fmla="*/ 3682 w 3806"/>
                  <a:gd name="T55" fmla="*/ 1225 h 4349"/>
                  <a:gd name="T56" fmla="*/ 3801 w 3806"/>
                  <a:gd name="T57" fmla="*/ 1761 h 4349"/>
                  <a:gd name="T58" fmla="*/ 3767 w 3806"/>
                  <a:gd name="T59" fmla="*/ 2294 h 4349"/>
                  <a:gd name="T60" fmla="*/ 3593 w 3806"/>
                  <a:gd name="T61" fmla="*/ 2778 h 4349"/>
                  <a:gd name="T62" fmla="*/ 3298 w 3806"/>
                  <a:gd name="T63" fmla="*/ 3198 h 4349"/>
                  <a:gd name="T64" fmla="*/ 2896 w 3806"/>
                  <a:gd name="T65" fmla="*/ 3528 h 4349"/>
                  <a:gd name="T66" fmla="*/ 2772 w 3806"/>
                  <a:gd name="T67" fmla="*/ 4151 h 4349"/>
                  <a:gd name="T68" fmla="*/ 2598 w 3806"/>
                  <a:gd name="T69" fmla="*/ 4310 h 4349"/>
                  <a:gd name="T70" fmla="*/ 1382 w 3806"/>
                  <a:gd name="T71" fmla="*/ 4349 h 4349"/>
                  <a:gd name="T72" fmla="*/ 1157 w 3806"/>
                  <a:gd name="T73" fmla="*/ 4280 h 4349"/>
                  <a:gd name="T74" fmla="*/ 1005 w 3806"/>
                  <a:gd name="T75" fmla="*/ 4098 h 4349"/>
                  <a:gd name="T76" fmla="*/ 802 w 3806"/>
                  <a:gd name="T77" fmla="*/ 3456 h 4349"/>
                  <a:gd name="T78" fmla="*/ 423 w 3806"/>
                  <a:gd name="T79" fmla="*/ 3101 h 4349"/>
                  <a:gd name="T80" fmla="*/ 158 w 3806"/>
                  <a:gd name="T81" fmla="*/ 2662 h 4349"/>
                  <a:gd name="T82" fmla="*/ 17 w 3806"/>
                  <a:gd name="T83" fmla="*/ 2165 h 4349"/>
                  <a:gd name="T84" fmla="*/ 21 w 3806"/>
                  <a:gd name="T85" fmla="*/ 1623 h 4349"/>
                  <a:gd name="T86" fmla="*/ 177 w 3806"/>
                  <a:gd name="T87" fmla="*/ 1101 h 4349"/>
                  <a:gd name="T88" fmla="*/ 467 w 3806"/>
                  <a:gd name="T89" fmla="*/ 656 h 4349"/>
                  <a:gd name="T90" fmla="*/ 868 w 3806"/>
                  <a:gd name="T91" fmla="*/ 306 h 4349"/>
                  <a:gd name="T92" fmla="*/ 1355 w 3806"/>
                  <a:gd name="T93" fmla="*/ 81 h 4349"/>
                  <a:gd name="T94" fmla="*/ 1902 w 3806"/>
                  <a:gd name="T95" fmla="*/ 0 h 4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806" h="4349">
                    <a:moveTo>
                      <a:pt x="1902" y="256"/>
                    </a:moveTo>
                    <a:lnTo>
                      <a:pt x="1768" y="261"/>
                    </a:lnTo>
                    <a:lnTo>
                      <a:pt x="1637" y="277"/>
                    </a:lnTo>
                    <a:lnTo>
                      <a:pt x="1508" y="304"/>
                    </a:lnTo>
                    <a:lnTo>
                      <a:pt x="1382" y="341"/>
                    </a:lnTo>
                    <a:lnTo>
                      <a:pt x="1262" y="385"/>
                    </a:lnTo>
                    <a:lnTo>
                      <a:pt x="1147" y="440"/>
                    </a:lnTo>
                    <a:lnTo>
                      <a:pt x="1036" y="502"/>
                    </a:lnTo>
                    <a:lnTo>
                      <a:pt x="931" y="575"/>
                    </a:lnTo>
                    <a:lnTo>
                      <a:pt x="831" y="654"/>
                    </a:lnTo>
                    <a:lnTo>
                      <a:pt x="739" y="738"/>
                    </a:lnTo>
                    <a:lnTo>
                      <a:pt x="652" y="831"/>
                    </a:lnTo>
                    <a:lnTo>
                      <a:pt x="573" y="931"/>
                    </a:lnTo>
                    <a:lnTo>
                      <a:pt x="503" y="1036"/>
                    </a:lnTo>
                    <a:lnTo>
                      <a:pt x="441" y="1146"/>
                    </a:lnTo>
                    <a:lnTo>
                      <a:pt x="386" y="1263"/>
                    </a:lnTo>
                    <a:lnTo>
                      <a:pt x="339" y="1384"/>
                    </a:lnTo>
                    <a:lnTo>
                      <a:pt x="303" y="1508"/>
                    </a:lnTo>
                    <a:lnTo>
                      <a:pt x="277" y="1637"/>
                    </a:lnTo>
                    <a:lnTo>
                      <a:pt x="262" y="1769"/>
                    </a:lnTo>
                    <a:lnTo>
                      <a:pt x="257" y="1903"/>
                    </a:lnTo>
                    <a:lnTo>
                      <a:pt x="260" y="2020"/>
                    </a:lnTo>
                    <a:lnTo>
                      <a:pt x="272" y="2137"/>
                    </a:lnTo>
                    <a:lnTo>
                      <a:pt x="293" y="2251"/>
                    </a:lnTo>
                    <a:lnTo>
                      <a:pt x="322" y="2365"/>
                    </a:lnTo>
                    <a:lnTo>
                      <a:pt x="358" y="2473"/>
                    </a:lnTo>
                    <a:lnTo>
                      <a:pt x="401" y="2580"/>
                    </a:lnTo>
                    <a:lnTo>
                      <a:pt x="453" y="2683"/>
                    </a:lnTo>
                    <a:lnTo>
                      <a:pt x="511" y="2783"/>
                    </a:lnTo>
                    <a:lnTo>
                      <a:pt x="575" y="2878"/>
                    </a:lnTo>
                    <a:lnTo>
                      <a:pt x="646" y="2967"/>
                    </a:lnTo>
                    <a:lnTo>
                      <a:pt x="725" y="3053"/>
                    </a:lnTo>
                    <a:lnTo>
                      <a:pt x="807" y="3132"/>
                    </a:lnTo>
                    <a:lnTo>
                      <a:pt x="897" y="3208"/>
                    </a:lnTo>
                    <a:lnTo>
                      <a:pt x="992" y="3275"/>
                    </a:lnTo>
                    <a:lnTo>
                      <a:pt x="1093" y="3337"/>
                    </a:lnTo>
                    <a:lnTo>
                      <a:pt x="1117" y="3354"/>
                    </a:lnTo>
                    <a:lnTo>
                      <a:pt x="1136" y="3377"/>
                    </a:lnTo>
                    <a:lnTo>
                      <a:pt x="1150" y="3403"/>
                    </a:lnTo>
                    <a:lnTo>
                      <a:pt x="1157" y="3432"/>
                    </a:lnTo>
                    <a:lnTo>
                      <a:pt x="1226" y="3943"/>
                    </a:lnTo>
                    <a:lnTo>
                      <a:pt x="1236" y="3983"/>
                    </a:lnTo>
                    <a:lnTo>
                      <a:pt x="1255" y="4020"/>
                    </a:lnTo>
                    <a:lnTo>
                      <a:pt x="1279" y="4050"/>
                    </a:lnTo>
                    <a:lnTo>
                      <a:pt x="1310" y="4074"/>
                    </a:lnTo>
                    <a:lnTo>
                      <a:pt x="1345" y="4089"/>
                    </a:lnTo>
                    <a:lnTo>
                      <a:pt x="1382" y="4094"/>
                    </a:lnTo>
                    <a:lnTo>
                      <a:pt x="2424" y="4094"/>
                    </a:lnTo>
                    <a:lnTo>
                      <a:pt x="2462" y="4089"/>
                    </a:lnTo>
                    <a:lnTo>
                      <a:pt x="2496" y="4074"/>
                    </a:lnTo>
                    <a:lnTo>
                      <a:pt x="2527" y="4050"/>
                    </a:lnTo>
                    <a:lnTo>
                      <a:pt x="2551" y="4020"/>
                    </a:lnTo>
                    <a:lnTo>
                      <a:pt x="2570" y="3983"/>
                    </a:lnTo>
                    <a:lnTo>
                      <a:pt x="2581" y="3943"/>
                    </a:lnTo>
                    <a:lnTo>
                      <a:pt x="2649" y="3432"/>
                    </a:lnTo>
                    <a:lnTo>
                      <a:pt x="2658" y="3403"/>
                    </a:lnTo>
                    <a:lnTo>
                      <a:pt x="2670" y="3377"/>
                    </a:lnTo>
                    <a:lnTo>
                      <a:pt x="2689" y="3354"/>
                    </a:lnTo>
                    <a:lnTo>
                      <a:pt x="2713" y="3337"/>
                    </a:lnTo>
                    <a:lnTo>
                      <a:pt x="2815" y="3275"/>
                    </a:lnTo>
                    <a:lnTo>
                      <a:pt x="2909" y="3208"/>
                    </a:lnTo>
                    <a:lnTo>
                      <a:pt x="2999" y="3132"/>
                    </a:lnTo>
                    <a:lnTo>
                      <a:pt x="3083" y="3053"/>
                    </a:lnTo>
                    <a:lnTo>
                      <a:pt x="3161" y="2967"/>
                    </a:lnTo>
                    <a:lnTo>
                      <a:pt x="3231" y="2878"/>
                    </a:lnTo>
                    <a:lnTo>
                      <a:pt x="3297" y="2783"/>
                    </a:lnTo>
                    <a:lnTo>
                      <a:pt x="3354" y="2683"/>
                    </a:lnTo>
                    <a:lnTo>
                      <a:pt x="3405" y="2580"/>
                    </a:lnTo>
                    <a:lnTo>
                      <a:pt x="3448" y="2473"/>
                    </a:lnTo>
                    <a:lnTo>
                      <a:pt x="3484" y="2365"/>
                    </a:lnTo>
                    <a:lnTo>
                      <a:pt x="3514" y="2251"/>
                    </a:lnTo>
                    <a:lnTo>
                      <a:pt x="3534" y="2137"/>
                    </a:lnTo>
                    <a:lnTo>
                      <a:pt x="3546" y="2020"/>
                    </a:lnTo>
                    <a:lnTo>
                      <a:pt x="3551" y="1903"/>
                    </a:lnTo>
                    <a:lnTo>
                      <a:pt x="3545" y="1769"/>
                    </a:lnTo>
                    <a:lnTo>
                      <a:pt x="3529" y="1637"/>
                    </a:lnTo>
                    <a:lnTo>
                      <a:pt x="3503" y="1508"/>
                    </a:lnTo>
                    <a:lnTo>
                      <a:pt x="3467" y="1384"/>
                    </a:lnTo>
                    <a:lnTo>
                      <a:pt x="3421" y="1263"/>
                    </a:lnTo>
                    <a:lnTo>
                      <a:pt x="3367" y="1146"/>
                    </a:lnTo>
                    <a:lnTo>
                      <a:pt x="3304" y="1036"/>
                    </a:lnTo>
                    <a:lnTo>
                      <a:pt x="3233" y="931"/>
                    </a:lnTo>
                    <a:lnTo>
                      <a:pt x="3154" y="831"/>
                    </a:lnTo>
                    <a:lnTo>
                      <a:pt x="3068" y="738"/>
                    </a:lnTo>
                    <a:lnTo>
                      <a:pt x="2975" y="654"/>
                    </a:lnTo>
                    <a:lnTo>
                      <a:pt x="2875" y="575"/>
                    </a:lnTo>
                    <a:lnTo>
                      <a:pt x="2770" y="502"/>
                    </a:lnTo>
                    <a:lnTo>
                      <a:pt x="2660" y="440"/>
                    </a:lnTo>
                    <a:lnTo>
                      <a:pt x="2544" y="385"/>
                    </a:lnTo>
                    <a:lnTo>
                      <a:pt x="2424" y="341"/>
                    </a:lnTo>
                    <a:lnTo>
                      <a:pt x="2298" y="304"/>
                    </a:lnTo>
                    <a:lnTo>
                      <a:pt x="2171" y="277"/>
                    </a:lnTo>
                    <a:lnTo>
                      <a:pt x="2038" y="261"/>
                    </a:lnTo>
                    <a:lnTo>
                      <a:pt x="1902" y="256"/>
                    </a:lnTo>
                    <a:close/>
                    <a:moveTo>
                      <a:pt x="1902" y="0"/>
                    </a:moveTo>
                    <a:lnTo>
                      <a:pt x="2045" y="5"/>
                    </a:lnTo>
                    <a:lnTo>
                      <a:pt x="2185" y="20"/>
                    </a:lnTo>
                    <a:lnTo>
                      <a:pt x="2321" y="46"/>
                    </a:lnTo>
                    <a:lnTo>
                      <a:pt x="2453" y="81"/>
                    </a:lnTo>
                    <a:lnTo>
                      <a:pt x="2581" y="124"/>
                    </a:lnTo>
                    <a:lnTo>
                      <a:pt x="2705" y="177"/>
                    </a:lnTo>
                    <a:lnTo>
                      <a:pt x="2825" y="237"/>
                    </a:lnTo>
                    <a:lnTo>
                      <a:pt x="2939" y="306"/>
                    </a:lnTo>
                    <a:lnTo>
                      <a:pt x="3049" y="384"/>
                    </a:lnTo>
                    <a:lnTo>
                      <a:pt x="3152" y="468"/>
                    </a:lnTo>
                    <a:lnTo>
                      <a:pt x="3249" y="557"/>
                    </a:lnTo>
                    <a:lnTo>
                      <a:pt x="3340" y="656"/>
                    </a:lnTo>
                    <a:lnTo>
                      <a:pt x="3424" y="759"/>
                    </a:lnTo>
                    <a:lnTo>
                      <a:pt x="3500" y="867"/>
                    </a:lnTo>
                    <a:lnTo>
                      <a:pt x="3569" y="983"/>
                    </a:lnTo>
                    <a:lnTo>
                      <a:pt x="3629" y="1101"/>
                    </a:lnTo>
                    <a:lnTo>
                      <a:pt x="3682" y="1225"/>
                    </a:lnTo>
                    <a:lnTo>
                      <a:pt x="3727" y="1354"/>
                    </a:lnTo>
                    <a:lnTo>
                      <a:pt x="3762" y="1487"/>
                    </a:lnTo>
                    <a:lnTo>
                      <a:pt x="3786" y="1623"/>
                    </a:lnTo>
                    <a:lnTo>
                      <a:pt x="3801" y="1761"/>
                    </a:lnTo>
                    <a:lnTo>
                      <a:pt x="3806" y="1903"/>
                    </a:lnTo>
                    <a:lnTo>
                      <a:pt x="3803" y="2036"/>
                    </a:lnTo>
                    <a:lnTo>
                      <a:pt x="3789" y="2165"/>
                    </a:lnTo>
                    <a:lnTo>
                      <a:pt x="3767" y="2294"/>
                    </a:lnTo>
                    <a:lnTo>
                      <a:pt x="3736" y="2420"/>
                    </a:lnTo>
                    <a:lnTo>
                      <a:pt x="3696" y="2542"/>
                    </a:lnTo>
                    <a:lnTo>
                      <a:pt x="3648" y="2662"/>
                    </a:lnTo>
                    <a:lnTo>
                      <a:pt x="3593" y="2778"/>
                    </a:lnTo>
                    <a:lnTo>
                      <a:pt x="3531" y="2890"/>
                    </a:lnTo>
                    <a:lnTo>
                      <a:pt x="3460" y="2998"/>
                    </a:lnTo>
                    <a:lnTo>
                      <a:pt x="3383" y="3101"/>
                    </a:lnTo>
                    <a:lnTo>
                      <a:pt x="3298" y="3198"/>
                    </a:lnTo>
                    <a:lnTo>
                      <a:pt x="3207" y="3291"/>
                    </a:lnTo>
                    <a:lnTo>
                      <a:pt x="3109" y="3377"/>
                    </a:lnTo>
                    <a:lnTo>
                      <a:pt x="3006" y="3456"/>
                    </a:lnTo>
                    <a:lnTo>
                      <a:pt x="2896" y="3528"/>
                    </a:lnTo>
                    <a:lnTo>
                      <a:pt x="2834" y="3977"/>
                    </a:lnTo>
                    <a:lnTo>
                      <a:pt x="2822" y="4039"/>
                    </a:lnTo>
                    <a:lnTo>
                      <a:pt x="2801" y="4098"/>
                    </a:lnTo>
                    <a:lnTo>
                      <a:pt x="2772" y="4151"/>
                    </a:lnTo>
                    <a:lnTo>
                      <a:pt x="2737" y="4199"/>
                    </a:lnTo>
                    <a:lnTo>
                      <a:pt x="2696" y="4243"/>
                    </a:lnTo>
                    <a:lnTo>
                      <a:pt x="2649" y="4280"/>
                    </a:lnTo>
                    <a:lnTo>
                      <a:pt x="2598" y="4310"/>
                    </a:lnTo>
                    <a:lnTo>
                      <a:pt x="2543" y="4332"/>
                    </a:lnTo>
                    <a:lnTo>
                      <a:pt x="2486" y="4346"/>
                    </a:lnTo>
                    <a:lnTo>
                      <a:pt x="2424" y="4349"/>
                    </a:lnTo>
                    <a:lnTo>
                      <a:pt x="1382" y="4349"/>
                    </a:lnTo>
                    <a:lnTo>
                      <a:pt x="1322" y="4346"/>
                    </a:lnTo>
                    <a:lnTo>
                      <a:pt x="1264" y="4332"/>
                    </a:lnTo>
                    <a:lnTo>
                      <a:pt x="1209" y="4310"/>
                    </a:lnTo>
                    <a:lnTo>
                      <a:pt x="1157" y="4280"/>
                    </a:lnTo>
                    <a:lnTo>
                      <a:pt x="1110" y="4243"/>
                    </a:lnTo>
                    <a:lnTo>
                      <a:pt x="1069" y="4199"/>
                    </a:lnTo>
                    <a:lnTo>
                      <a:pt x="1035" y="4151"/>
                    </a:lnTo>
                    <a:lnTo>
                      <a:pt x="1005" y="4098"/>
                    </a:lnTo>
                    <a:lnTo>
                      <a:pt x="985" y="4039"/>
                    </a:lnTo>
                    <a:lnTo>
                      <a:pt x="973" y="3977"/>
                    </a:lnTo>
                    <a:lnTo>
                      <a:pt x="911" y="3528"/>
                    </a:lnTo>
                    <a:lnTo>
                      <a:pt x="802" y="3456"/>
                    </a:lnTo>
                    <a:lnTo>
                      <a:pt x="697" y="3377"/>
                    </a:lnTo>
                    <a:lnTo>
                      <a:pt x="601" y="3291"/>
                    </a:lnTo>
                    <a:lnTo>
                      <a:pt x="510" y="3198"/>
                    </a:lnTo>
                    <a:lnTo>
                      <a:pt x="423" y="3101"/>
                    </a:lnTo>
                    <a:lnTo>
                      <a:pt x="346" y="2998"/>
                    </a:lnTo>
                    <a:lnTo>
                      <a:pt x="277" y="2890"/>
                    </a:lnTo>
                    <a:lnTo>
                      <a:pt x="213" y="2778"/>
                    </a:lnTo>
                    <a:lnTo>
                      <a:pt x="158" y="2662"/>
                    </a:lnTo>
                    <a:lnTo>
                      <a:pt x="110" y="2542"/>
                    </a:lnTo>
                    <a:lnTo>
                      <a:pt x="71" y="2420"/>
                    </a:lnTo>
                    <a:lnTo>
                      <a:pt x="40" y="2294"/>
                    </a:lnTo>
                    <a:lnTo>
                      <a:pt x="17" y="2165"/>
                    </a:lnTo>
                    <a:lnTo>
                      <a:pt x="3" y="2036"/>
                    </a:lnTo>
                    <a:lnTo>
                      <a:pt x="0" y="1903"/>
                    </a:lnTo>
                    <a:lnTo>
                      <a:pt x="5" y="1761"/>
                    </a:lnTo>
                    <a:lnTo>
                      <a:pt x="21" y="1623"/>
                    </a:lnTo>
                    <a:lnTo>
                      <a:pt x="46" y="1487"/>
                    </a:lnTo>
                    <a:lnTo>
                      <a:pt x="81" y="1354"/>
                    </a:lnTo>
                    <a:lnTo>
                      <a:pt x="124" y="1225"/>
                    </a:lnTo>
                    <a:lnTo>
                      <a:pt x="177" y="1101"/>
                    </a:lnTo>
                    <a:lnTo>
                      <a:pt x="238" y="983"/>
                    </a:lnTo>
                    <a:lnTo>
                      <a:pt x="306" y="867"/>
                    </a:lnTo>
                    <a:lnTo>
                      <a:pt x="384" y="759"/>
                    </a:lnTo>
                    <a:lnTo>
                      <a:pt x="467" y="656"/>
                    </a:lnTo>
                    <a:lnTo>
                      <a:pt x="558" y="557"/>
                    </a:lnTo>
                    <a:lnTo>
                      <a:pt x="656" y="468"/>
                    </a:lnTo>
                    <a:lnTo>
                      <a:pt x="759" y="384"/>
                    </a:lnTo>
                    <a:lnTo>
                      <a:pt x="868" y="306"/>
                    </a:lnTo>
                    <a:lnTo>
                      <a:pt x="981" y="237"/>
                    </a:lnTo>
                    <a:lnTo>
                      <a:pt x="1102" y="177"/>
                    </a:lnTo>
                    <a:lnTo>
                      <a:pt x="1226" y="124"/>
                    </a:lnTo>
                    <a:lnTo>
                      <a:pt x="1355" y="81"/>
                    </a:lnTo>
                    <a:lnTo>
                      <a:pt x="1486" y="46"/>
                    </a:lnTo>
                    <a:lnTo>
                      <a:pt x="1622" y="20"/>
                    </a:lnTo>
                    <a:lnTo>
                      <a:pt x="1761" y="5"/>
                    </a:lnTo>
                    <a:lnTo>
                      <a:pt x="190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45715" tIns="22857" rIns="45715" bIns="22857" numCol="1" anchor="t" anchorCtr="0" compatLnSpc="1"/>
              <a:lstStyle/>
              <a:p>
                <a:endParaRPr lang="es-SV" sz="900"/>
              </a:p>
            </p:txBody>
          </p:sp>
          <p:sp>
            <p:nvSpPr>
              <p:cNvPr id="30" name="Freeform 26"/>
              <p:cNvSpPr/>
              <p:nvPr/>
            </p:nvSpPr>
            <p:spPr bwMode="auto">
              <a:xfrm>
                <a:off x="6844" y="5555"/>
                <a:ext cx="798" cy="128"/>
              </a:xfrm>
              <a:custGeom>
                <a:avLst/>
                <a:gdLst>
                  <a:gd name="T0" fmla="*/ 128 w 1596"/>
                  <a:gd name="T1" fmla="*/ 0 h 256"/>
                  <a:gd name="T2" fmla="*/ 1469 w 1596"/>
                  <a:gd name="T3" fmla="*/ 0 h 256"/>
                  <a:gd name="T4" fmla="*/ 1503 w 1596"/>
                  <a:gd name="T5" fmla="*/ 3 h 256"/>
                  <a:gd name="T6" fmla="*/ 1534 w 1596"/>
                  <a:gd name="T7" fmla="*/ 17 h 256"/>
                  <a:gd name="T8" fmla="*/ 1560 w 1596"/>
                  <a:gd name="T9" fmla="*/ 37 h 256"/>
                  <a:gd name="T10" fmla="*/ 1579 w 1596"/>
                  <a:gd name="T11" fmla="*/ 63 h 256"/>
                  <a:gd name="T12" fmla="*/ 1593 w 1596"/>
                  <a:gd name="T13" fmla="*/ 92 h 256"/>
                  <a:gd name="T14" fmla="*/ 1596 w 1596"/>
                  <a:gd name="T15" fmla="*/ 127 h 256"/>
                  <a:gd name="T16" fmla="*/ 1593 w 1596"/>
                  <a:gd name="T17" fmla="*/ 161 h 256"/>
                  <a:gd name="T18" fmla="*/ 1579 w 1596"/>
                  <a:gd name="T19" fmla="*/ 192 h 256"/>
                  <a:gd name="T20" fmla="*/ 1560 w 1596"/>
                  <a:gd name="T21" fmla="*/ 218 h 256"/>
                  <a:gd name="T22" fmla="*/ 1534 w 1596"/>
                  <a:gd name="T23" fmla="*/ 237 h 256"/>
                  <a:gd name="T24" fmla="*/ 1503 w 1596"/>
                  <a:gd name="T25" fmla="*/ 251 h 256"/>
                  <a:gd name="T26" fmla="*/ 1469 w 1596"/>
                  <a:gd name="T27" fmla="*/ 256 h 256"/>
                  <a:gd name="T28" fmla="*/ 128 w 1596"/>
                  <a:gd name="T29" fmla="*/ 256 h 256"/>
                  <a:gd name="T30" fmla="*/ 93 w 1596"/>
                  <a:gd name="T31" fmla="*/ 251 h 256"/>
                  <a:gd name="T32" fmla="*/ 64 w 1596"/>
                  <a:gd name="T33" fmla="*/ 237 h 256"/>
                  <a:gd name="T34" fmla="*/ 38 w 1596"/>
                  <a:gd name="T35" fmla="*/ 218 h 256"/>
                  <a:gd name="T36" fmla="*/ 17 w 1596"/>
                  <a:gd name="T37" fmla="*/ 192 h 256"/>
                  <a:gd name="T38" fmla="*/ 4 w 1596"/>
                  <a:gd name="T39" fmla="*/ 161 h 256"/>
                  <a:gd name="T40" fmla="*/ 0 w 1596"/>
                  <a:gd name="T41" fmla="*/ 127 h 256"/>
                  <a:gd name="T42" fmla="*/ 4 w 1596"/>
                  <a:gd name="T43" fmla="*/ 92 h 256"/>
                  <a:gd name="T44" fmla="*/ 17 w 1596"/>
                  <a:gd name="T45" fmla="*/ 63 h 256"/>
                  <a:gd name="T46" fmla="*/ 38 w 1596"/>
                  <a:gd name="T47" fmla="*/ 37 h 256"/>
                  <a:gd name="T48" fmla="*/ 64 w 1596"/>
                  <a:gd name="T49" fmla="*/ 17 h 256"/>
                  <a:gd name="T50" fmla="*/ 93 w 1596"/>
                  <a:gd name="T51" fmla="*/ 3 h 256"/>
                  <a:gd name="T52" fmla="*/ 128 w 1596"/>
                  <a:gd name="T53" fmla="*/ 0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596" h="256">
                    <a:moveTo>
                      <a:pt x="128" y="0"/>
                    </a:moveTo>
                    <a:lnTo>
                      <a:pt x="1469" y="0"/>
                    </a:lnTo>
                    <a:lnTo>
                      <a:pt x="1503" y="3"/>
                    </a:lnTo>
                    <a:lnTo>
                      <a:pt x="1534" y="17"/>
                    </a:lnTo>
                    <a:lnTo>
                      <a:pt x="1560" y="37"/>
                    </a:lnTo>
                    <a:lnTo>
                      <a:pt x="1579" y="63"/>
                    </a:lnTo>
                    <a:lnTo>
                      <a:pt x="1593" y="92"/>
                    </a:lnTo>
                    <a:lnTo>
                      <a:pt x="1596" y="127"/>
                    </a:lnTo>
                    <a:lnTo>
                      <a:pt x="1593" y="161"/>
                    </a:lnTo>
                    <a:lnTo>
                      <a:pt x="1579" y="192"/>
                    </a:lnTo>
                    <a:lnTo>
                      <a:pt x="1560" y="218"/>
                    </a:lnTo>
                    <a:lnTo>
                      <a:pt x="1534" y="237"/>
                    </a:lnTo>
                    <a:lnTo>
                      <a:pt x="1503" y="251"/>
                    </a:lnTo>
                    <a:lnTo>
                      <a:pt x="1469" y="256"/>
                    </a:lnTo>
                    <a:lnTo>
                      <a:pt x="128" y="256"/>
                    </a:lnTo>
                    <a:lnTo>
                      <a:pt x="93" y="251"/>
                    </a:lnTo>
                    <a:lnTo>
                      <a:pt x="64" y="237"/>
                    </a:lnTo>
                    <a:lnTo>
                      <a:pt x="38" y="218"/>
                    </a:lnTo>
                    <a:lnTo>
                      <a:pt x="17" y="192"/>
                    </a:lnTo>
                    <a:lnTo>
                      <a:pt x="4" y="161"/>
                    </a:lnTo>
                    <a:lnTo>
                      <a:pt x="0" y="127"/>
                    </a:lnTo>
                    <a:lnTo>
                      <a:pt x="4" y="92"/>
                    </a:lnTo>
                    <a:lnTo>
                      <a:pt x="17" y="63"/>
                    </a:lnTo>
                    <a:lnTo>
                      <a:pt x="38" y="37"/>
                    </a:lnTo>
                    <a:lnTo>
                      <a:pt x="64" y="17"/>
                    </a:lnTo>
                    <a:lnTo>
                      <a:pt x="93" y="3"/>
                    </a:lnTo>
                    <a:lnTo>
                      <a:pt x="12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45715" tIns="22857" rIns="45715" bIns="22857" numCol="1" anchor="t" anchorCtr="0" compatLnSpc="1"/>
              <a:lstStyle/>
              <a:p>
                <a:endParaRPr lang="es-SV" sz="900"/>
              </a:p>
            </p:txBody>
          </p:sp>
          <p:sp>
            <p:nvSpPr>
              <p:cNvPr id="31" name="Freeform 27"/>
              <p:cNvSpPr>
                <a:spLocks noEditPoints="1"/>
              </p:cNvSpPr>
              <p:nvPr/>
            </p:nvSpPr>
            <p:spPr bwMode="auto">
              <a:xfrm>
                <a:off x="6925" y="5755"/>
                <a:ext cx="636" cy="382"/>
              </a:xfrm>
              <a:custGeom>
                <a:avLst/>
                <a:gdLst>
                  <a:gd name="T0" fmla="*/ 279 w 1272"/>
                  <a:gd name="T1" fmla="*/ 256 h 764"/>
                  <a:gd name="T2" fmla="*/ 301 w 1272"/>
                  <a:gd name="T3" fmla="*/ 308 h 764"/>
                  <a:gd name="T4" fmla="*/ 334 w 1272"/>
                  <a:gd name="T5" fmla="*/ 356 h 764"/>
                  <a:gd name="T6" fmla="*/ 372 w 1272"/>
                  <a:gd name="T7" fmla="*/ 399 h 764"/>
                  <a:gd name="T8" fmla="*/ 415 w 1272"/>
                  <a:gd name="T9" fmla="*/ 437 h 764"/>
                  <a:gd name="T10" fmla="*/ 465 w 1272"/>
                  <a:gd name="T11" fmla="*/ 466 h 764"/>
                  <a:gd name="T12" fmla="*/ 518 w 1272"/>
                  <a:gd name="T13" fmla="*/ 488 h 764"/>
                  <a:gd name="T14" fmla="*/ 575 w 1272"/>
                  <a:gd name="T15" fmla="*/ 502 h 764"/>
                  <a:gd name="T16" fmla="*/ 635 w 1272"/>
                  <a:gd name="T17" fmla="*/ 507 h 764"/>
                  <a:gd name="T18" fmla="*/ 697 w 1272"/>
                  <a:gd name="T19" fmla="*/ 502 h 764"/>
                  <a:gd name="T20" fmla="*/ 754 w 1272"/>
                  <a:gd name="T21" fmla="*/ 488 h 764"/>
                  <a:gd name="T22" fmla="*/ 807 w 1272"/>
                  <a:gd name="T23" fmla="*/ 466 h 764"/>
                  <a:gd name="T24" fmla="*/ 857 w 1272"/>
                  <a:gd name="T25" fmla="*/ 437 h 764"/>
                  <a:gd name="T26" fmla="*/ 902 w 1272"/>
                  <a:gd name="T27" fmla="*/ 399 h 764"/>
                  <a:gd name="T28" fmla="*/ 940 w 1272"/>
                  <a:gd name="T29" fmla="*/ 356 h 764"/>
                  <a:gd name="T30" fmla="*/ 971 w 1272"/>
                  <a:gd name="T31" fmla="*/ 308 h 764"/>
                  <a:gd name="T32" fmla="*/ 995 w 1272"/>
                  <a:gd name="T33" fmla="*/ 256 h 764"/>
                  <a:gd name="T34" fmla="*/ 279 w 1272"/>
                  <a:gd name="T35" fmla="*/ 256 h 764"/>
                  <a:gd name="T36" fmla="*/ 127 w 1272"/>
                  <a:gd name="T37" fmla="*/ 0 h 764"/>
                  <a:gd name="T38" fmla="*/ 1145 w 1272"/>
                  <a:gd name="T39" fmla="*/ 0 h 764"/>
                  <a:gd name="T40" fmla="*/ 1179 w 1272"/>
                  <a:gd name="T41" fmla="*/ 3 h 764"/>
                  <a:gd name="T42" fmla="*/ 1209 w 1272"/>
                  <a:gd name="T43" fmla="*/ 17 h 764"/>
                  <a:gd name="T44" fmla="*/ 1234 w 1272"/>
                  <a:gd name="T45" fmla="*/ 37 h 764"/>
                  <a:gd name="T46" fmla="*/ 1255 w 1272"/>
                  <a:gd name="T47" fmla="*/ 63 h 764"/>
                  <a:gd name="T48" fmla="*/ 1267 w 1272"/>
                  <a:gd name="T49" fmla="*/ 93 h 764"/>
                  <a:gd name="T50" fmla="*/ 1272 w 1272"/>
                  <a:gd name="T51" fmla="*/ 127 h 764"/>
                  <a:gd name="T52" fmla="*/ 1267 w 1272"/>
                  <a:gd name="T53" fmla="*/ 206 h 764"/>
                  <a:gd name="T54" fmla="*/ 1253 w 1272"/>
                  <a:gd name="T55" fmla="*/ 284 h 764"/>
                  <a:gd name="T56" fmla="*/ 1229 w 1272"/>
                  <a:gd name="T57" fmla="*/ 358 h 764"/>
                  <a:gd name="T58" fmla="*/ 1198 w 1272"/>
                  <a:gd name="T59" fmla="*/ 426 h 764"/>
                  <a:gd name="T60" fmla="*/ 1159 w 1272"/>
                  <a:gd name="T61" fmla="*/ 490 h 764"/>
                  <a:gd name="T62" fmla="*/ 1112 w 1272"/>
                  <a:gd name="T63" fmla="*/ 549 h 764"/>
                  <a:gd name="T64" fmla="*/ 1059 w 1272"/>
                  <a:gd name="T65" fmla="*/ 602 h 764"/>
                  <a:gd name="T66" fmla="*/ 1000 w 1272"/>
                  <a:gd name="T67" fmla="*/ 648 h 764"/>
                  <a:gd name="T68" fmla="*/ 935 w 1272"/>
                  <a:gd name="T69" fmla="*/ 688 h 764"/>
                  <a:gd name="T70" fmla="*/ 866 w 1272"/>
                  <a:gd name="T71" fmla="*/ 721 h 764"/>
                  <a:gd name="T72" fmla="*/ 792 w 1272"/>
                  <a:gd name="T73" fmla="*/ 743 h 764"/>
                  <a:gd name="T74" fmla="*/ 716 w 1272"/>
                  <a:gd name="T75" fmla="*/ 759 h 764"/>
                  <a:gd name="T76" fmla="*/ 635 w 1272"/>
                  <a:gd name="T77" fmla="*/ 764 h 764"/>
                  <a:gd name="T78" fmla="*/ 556 w 1272"/>
                  <a:gd name="T79" fmla="*/ 759 h 764"/>
                  <a:gd name="T80" fmla="*/ 480 w 1272"/>
                  <a:gd name="T81" fmla="*/ 743 h 764"/>
                  <a:gd name="T82" fmla="*/ 406 w 1272"/>
                  <a:gd name="T83" fmla="*/ 721 h 764"/>
                  <a:gd name="T84" fmla="*/ 337 w 1272"/>
                  <a:gd name="T85" fmla="*/ 688 h 764"/>
                  <a:gd name="T86" fmla="*/ 274 w 1272"/>
                  <a:gd name="T87" fmla="*/ 648 h 764"/>
                  <a:gd name="T88" fmla="*/ 214 w 1272"/>
                  <a:gd name="T89" fmla="*/ 602 h 764"/>
                  <a:gd name="T90" fmla="*/ 160 w 1272"/>
                  <a:gd name="T91" fmla="*/ 549 h 764"/>
                  <a:gd name="T92" fmla="*/ 114 w 1272"/>
                  <a:gd name="T93" fmla="*/ 490 h 764"/>
                  <a:gd name="T94" fmla="*/ 74 w 1272"/>
                  <a:gd name="T95" fmla="*/ 426 h 764"/>
                  <a:gd name="T96" fmla="*/ 43 w 1272"/>
                  <a:gd name="T97" fmla="*/ 358 h 764"/>
                  <a:gd name="T98" fmla="*/ 19 w 1272"/>
                  <a:gd name="T99" fmla="*/ 284 h 764"/>
                  <a:gd name="T100" fmla="*/ 5 w 1272"/>
                  <a:gd name="T101" fmla="*/ 206 h 764"/>
                  <a:gd name="T102" fmla="*/ 0 w 1272"/>
                  <a:gd name="T103" fmla="*/ 127 h 764"/>
                  <a:gd name="T104" fmla="*/ 5 w 1272"/>
                  <a:gd name="T105" fmla="*/ 93 h 764"/>
                  <a:gd name="T106" fmla="*/ 17 w 1272"/>
                  <a:gd name="T107" fmla="*/ 63 h 764"/>
                  <a:gd name="T108" fmla="*/ 38 w 1272"/>
                  <a:gd name="T109" fmla="*/ 37 h 764"/>
                  <a:gd name="T110" fmla="*/ 64 w 1272"/>
                  <a:gd name="T111" fmla="*/ 17 h 764"/>
                  <a:gd name="T112" fmla="*/ 95 w 1272"/>
                  <a:gd name="T113" fmla="*/ 3 h 764"/>
                  <a:gd name="T114" fmla="*/ 127 w 1272"/>
                  <a:gd name="T115" fmla="*/ 0 h 7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272" h="764">
                    <a:moveTo>
                      <a:pt x="279" y="256"/>
                    </a:moveTo>
                    <a:lnTo>
                      <a:pt x="301" y="308"/>
                    </a:lnTo>
                    <a:lnTo>
                      <a:pt x="334" y="356"/>
                    </a:lnTo>
                    <a:lnTo>
                      <a:pt x="372" y="399"/>
                    </a:lnTo>
                    <a:lnTo>
                      <a:pt x="415" y="437"/>
                    </a:lnTo>
                    <a:lnTo>
                      <a:pt x="465" y="466"/>
                    </a:lnTo>
                    <a:lnTo>
                      <a:pt x="518" y="488"/>
                    </a:lnTo>
                    <a:lnTo>
                      <a:pt x="575" y="502"/>
                    </a:lnTo>
                    <a:lnTo>
                      <a:pt x="635" y="507"/>
                    </a:lnTo>
                    <a:lnTo>
                      <a:pt x="697" y="502"/>
                    </a:lnTo>
                    <a:lnTo>
                      <a:pt x="754" y="488"/>
                    </a:lnTo>
                    <a:lnTo>
                      <a:pt x="807" y="466"/>
                    </a:lnTo>
                    <a:lnTo>
                      <a:pt x="857" y="437"/>
                    </a:lnTo>
                    <a:lnTo>
                      <a:pt x="902" y="399"/>
                    </a:lnTo>
                    <a:lnTo>
                      <a:pt x="940" y="356"/>
                    </a:lnTo>
                    <a:lnTo>
                      <a:pt x="971" y="308"/>
                    </a:lnTo>
                    <a:lnTo>
                      <a:pt x="995" y="256"/>
                    </a:lnTo>
                    <a:lnTo>
                      <a:pt x="279" y="256"/>
                    </a:lnTo>
                    <a:close/>
                    <a:moveTo>
                      <a:pt x="127" y="0"/>
                    </a:moveTo>
                    <a:lnTo>
                      <a:pt x="1145" y="0"/>
                    </a:lnTo>
                    <a:lnTo>
                      <a:pt x="1179" y="3"/>
                    </a:lnTo>
                    <a:lnTo>
                      <a:pt x="1209" y="17"/>
                    </a:lnTo>
                    <a:lnTo>
                      <a:pt x="1234" y="37"/>
                    </a:lnTo>
                    <a:lnTo>
                      <a:pt x="1255" y="63"/>
                    </a:lnTo>
                    <a:lnTo>
                      <a:pt x="1267" y="93"/>
                    </a:lnTo>
                    <a:lnTo>
                      <a:pt x="1272" y="127"/>
                    </a:lnTo>
                    <a:lnTo>
                      <a:pt x="1267" y="206"/>
                    </a:lnTo>
                    <a:lnTo>
                      <a:pt x="1253" y="284"/>
                    </a:lnTo>
                    <a:lnTo>
                      <a:pt x="1229" y="358"/>
                    </a:lnTo>
                    <a:lnTo>
                      <a:pt x="1198" y="426"/>
                    </a:lnTo>
                    <a:lnTo>
                      <a:pt x="1159" y="490"/>
                    </a:lnTo>
                    <a:lnTo>
                      <a:pt x="1112" y="549"/>
                    </a:lnTo>
                    <a:lnTo>
                      <a:pt x="1059" y="602"/>
                    </a:lnTo>
                    <a:lnTo>
                      <a:pt x="1000" y="648"/>
                    </a:lnTo>
                    <a:lnTo>
                      <a:pt x="935" y="688"/>
                    </a:lnTo>
                    <a:lnTo>
                      <a:pt x="866" y="721"/>
                    </a:lnTo>
                    <a:lnTo>
                      <a:pt x="792" y="743"/>
                    </a:lnTo>
                    <a:lnTo>
                      <a:pt x="716" y="759"/>
                    </a:lnTo>
                    <a:lnTo>
                      <a:pt x="635" y="764"/>
                    </a:lnTo>
                    <a:lnTo>
                      <a:pt x="556" y="759"/>
                    </a:lnTo>
                    <a:lnTo>
                      <a:pt x="480" y="743"/>
                    </a:lnTo>
                    <a:lnTo>
                      <a:pt x="406" y="721"/>
                    </a:lnTo>
                    <a:lnTo>
                      <a:pt x="337" y="688"/>
                    </a:lnTo>
                    <a:lnTo>
                      <a:pt x="274" y="648"/>
                    </a:lnTo>
                    <a:lnTo>
                      <a:pt x="214" y="602"/>
                    </a:lnTo>
                    <a:lnTo>
                      <a:pt x="160" y="549"/>
                    </a:lnTo>
                    <a:lnTo>
                      <a:pt x="114" y="490"/>
                    </a:lnTo>
                    <a:lnTo>
                      <a:pt x="74" y="426"/>
                    </a:lnTo>
                    <a:lnTo>
                      <a:pt x="43" y="358"/>
                    </a:lnTo>
                    <a:lnTo>
                      <a:pt x="19" y="284"/>
                    </a:lnTo>
                    <a:lnTo>
                      <a:pt x="5" y="206"/>
                    </a:lnTo>
                    <a:lnTo>
                      <a:pt x="0" y="127"/>
                    </a:lnTo>
                    <a:lnTo>
                      <a:pt x="5" y="93"/>
                    </a:lnTo>
                    <a:lnTo>
                      <a:pt x="17" y="63"/>
                    </a:lnTo>
                    <a:lnTo>
                      <a:pt x="38" y="37"/>
                    </a:lnTo>
                    <a:lnTo>
                      <a:pt x="64" y="17"/>
                    </a:lnTo>
                    <a:lnTo>
                      <a:pt x="95" y="3"/>
                    </a:lnTo>
                    <a:lnTo>
                      <a:pt x="12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45715" tIns="22857" rIns="45715" bIns="22857" numCol="1" anchor="t" anchorCtr="0" compatLnSpc="1"/>
              <a:lstStyle/>
              <a:p>
                <a:endParaRPr lang="es-SV" sz="900"/>
              </a:p>
            </p:txBody>
          </p:sp>
          <p:sp>
            <p:nvSpPr>
              <p:cNvPr id="32" name="Freeform 28"/>
              <p:cNvSpPr/>
              <p:nvPr/>
            </p:nvSpPr>
            <p:spPr bwMode="auto">
              <a:xfrm>
                <a:off x="6837" y="4232"/>
                <a:ext cx="811" cy="1049"/>
              </a:xfrm>
              <a:custGeom>
                <a:avLst/>
                <a:gdLst>
                  <a:gd name="T0" fmla="*/ 142 w 1624"/>
                  <a:gd name="T1" fmla="*/ 2 h 2098"/>
                  <a:gd name="T2" fmla="*/ 161 w 1624"/>
                  <a:gd name="T3" fmla="*/ 5 h 2098"/>
                  <a:gd name="T4" fmla="*/ 178 w 1624"/>
                  <a:gd name="T5" fmla="*/ 10 h 2098"/>
                  <a:gd name="T6" fmla="*/ 195 w 1624"/>
                  <a:gd name="T7" fmla="*/ 19 h 2098"/>
                  <a:gd name="T8" fmla="*/ 207 w 1624"/>
                  <a:gd name="T9" fmla="*/ 28 h 2098"/>
                  <a:gd name="T10" fmla="*/ 763 w 1624"/>
                  <a:gd name="T11" fmla="*/ 10 h 2098"/>
                  <a:gd name="T12" fmla="*/ 861 w 1624"/>
                  <a:gd name="T13" fmla="*/ 10 h 2098"/>
                  <a:gd name="T14" fmla="*/ 1417 w 1624"/>
                  <a:gd name="T15" fmla="*/ 28 h 2098"/>
                  <a:gd name="T16" fmla="*/ 1429 w 1624"/>
                  <a:gd name="T17" fmla="*/ 19 h 2098"/>
                  <a:gd name="T18" fmla="*/ 1447 w 1624"/>
                  <a:gd name="T19" fmla="*/ 10 h 2098"/>
                  <a:gd name="T20" fmla="*/ 1464 w 1624"/>
                  <a:gd name="T21" fmla="*/ 5 h 2098"/>
                  <a:gd name="T22" fmla="*/ 1483 w 1624"/>
                  <a:gd name="T23" fmla="*/ 2 h 2098"/>
                  <a:gd name="T24" fmla="*/ 1502 w 1624"/>
                  <a:gd name="T25" fmla="*/ 0 h 2098"/>
                  <a:gd name="T26" fmla="*/ 1519 w 1624"/>
                  <a:gd name="T27" fmla="*/ 3 h 2098"/>
                  <a:gd name="T28" fmla="*/ 1531 w 1624"/>
                  <a:gd name="T29" fmla="*/ 5 h 2098"/>
                  <a:gd name="T30" fmla="*/ 1550 w 1624"/>
                  <a:gd name="T31" fmla="*/ 12 h 2098"/>
                  <a:gd name="T32" fmla="*/ 1567 w 1624"/>
                  <a:gd name="T33" fmla="*/ 22 h 2098"/>
                  <a:gd name="T34" fmla="*/ 1581 w 1624"/>
                  <a:gd name="T35" fmla="*/ 33 h 2098"/>
                  <a:gd name="T36" fmla="*/ 1595 w 1624"/>
                  <a:gd name="T37" fmla="*/ 46 h 2098"/>
                  <a:gd name="T38" fmla="*/ 1601 w 1624"/>
                  <a:gd name="T39" fmla="*/ 57 h 2098"/>
                  <a:gd name="T40" fmla="*/ 1612 w 1624"/>
                  <a:gd name="T41" fmla="*/ 74 h 2098"/>
                  <a:gd name="T42" fmla="*/ 1619 w 1624"/>
                  <a:gd name="T43" fmla="*/ 91 h 2098"/>
                  <a:gd name="T44" fmla="*/ 1622 w 1624"/>
                  <a:gd name="T45" fmla="*/ 108 h 2098"/>
                  <a:gd name="T46" fmla="*/ 1624 w 1624"/>
                  <a:gd name="T47" fmla="*/ 127 h 2098"/>
                  <a:gd name="T48" fmla="*/ 1622 w 1624"/>
                  <a:gd name="T49" fmla="*/ 146 h 2098"/>
                  <a:gd name="T50" fmla="*/ 1619 w 1624"/>
                  <a:gd name="T51" fmla="*/ 162 h 2098"/>
                  <a:gd name="T52" fmla="*/ 1094 w 1624"/>
                  <a:gd name="T53" fmla="*/ 2062 h 2098"/>
                  <a:gd name="T54" fmla="*/ 1002 w 1624"/>
                  <a:gd name="T55" fmla="*/ 2098 h 2098"/>
                  <a:gd name="T56" fmla="*/ 913 w 1624"/>
                  <a:gd name="T57" fmla="*/ 2060 h 2098"/>
                  <a:gd name="T58" fmla="*/ 875 w 1624"/>
                  <a:gd name="T59" fmla="*/ 1973 h 2098"/>
                  <a:gd name="T60" fmla="*/ 1233 w 1624"/>
                  <a:gd name="T61" fmla="*/ 496 h 2098"/>
                  <a:gd name="T62" fmla="*/ 1137 w 1624"/>
                  <a:gd name="T63" fmla="*/ 523 h 2098"/>
                  <a:gd name="T64" fmla="*/ 811 w 1624"/>
                  <a:gd name="T65" fmla="*/ 291 h 2098"/>
                  <a:gd name="T66" fmla="*/ 498 w 1624"/>
                  <a:gd name="T67" fmla="*/ 522 h 2098"/>
                  <a:gd name="T68" fmla="*/ 417 w 1624"/>
                  <a:gd name="T69" fmla="*/ 511 h 2098"/>
                  <a:gd name="T70" fmla="*/ 746 w 1624"/>
                  <a:gd name="T71" fmla="*/ 1938 h 2098"/>
                  <a:gd name="T72" fmla="*/ 732 w 1624"/>
                  <a:gd name="T73" fmla="*/ 2034 h 2098"/>
                  <a:gd name="T74" fmla="*/ 655 w 1624"/>
                  <a:gd name="T75" fmla="*/ 2095 h 2098"/>
                  <a:gd name="T76" fmla="*/ 558 w 1624"/>
                  <a:gd name="T77" fmla="*/ 2083 h 2098"/>
                  <a:gd name="T78" fmla="*/ 498 w 1624"/>
                  <a:gd name="T79" fmla="*/ 2004 h 2098"/>
                  <a:gd name="T80" fmla="*/ 4 w 1624"/>
                  <a:gd name="T81" fmla="*/ 151 h 2098"/>
                  <a:gd name="T82" fmla="*/ 0 w 1624"/>
                  <a:gd name="T83" fmla="*/ 133 h 2098"/>
                  <a:gd name="T84" fmla="*/ 2 w 1624"/>
                  <a:gd name="T85" fmla="*/ 115 h 2098"/>
                  <a:gd name="T86" fmla="*/ 6 w 1624"/>
                  <a:gd name="T87" fmla="*/ 96 h 2098"/>
                  <a:gd name="T88" fmla="*/ 11 w 1624"/>
                  <a:gd name="T89" fmla="*/ 79 h 2098"/>
                  <a:gd name="T90" fmla="*/ 19 w 1624"/>
                  <a:gd name="T91" fmla="*/ 62 h 2098"/>
                  <a:gd name="T92" fmla="*/ 28 w 1624"/>
                  <a:gd name="T93" fmla="*/ 50 h 2098"/>
                  <a:gd name="T94" fmla="*/ 38 w 1624"/>
                  <a:gd name="T95" fmla="*/ 38 h 2098"/>
                  <a:gd name="T96" fmla="*/ 54 w 1624"/>
                  <a:gd name="T97" fmla="*/ 26 h 2098"/>
                  <a:gd name="T98" fmla="*/ 69 w 1624"/>
                  <a:gd name="T99" fmla="*/ 16 h 2098"/>
                  <a:gd name="T100" fmla="*/ 87 w 1624"/>
                  <a:gd name="T101" fmla="*/ 9 h 2098"/>
                  <a:gd name="T102" fmla="*/ 99 w 1624"/>
                  <a:gd name="T103" fmla="*/ 3 h 2098"/>
                  <a:gd name="T104" fmla="*/ 118 w 1624"/>
                  <a:gd name="T105" fmla="*/ 2 h 20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624" h="2098">
                    <a:moveTo>
                      <a:pt x="130" y="0"/>
                    </a:moveTo>
                    <a:lnTo>
                      <a:pt x="136" y="0"/>
                    </a:lnTo>
                    <a:lnTo>
                      <a:pt x="142" y="2"/>
                    </a:lnTo>
                    <a:lnTo>
                      <a:pt x="148" y="2"/>
                    </a:lnTo>
                    <a:lnTo>
                      <a:pt x="154" y="3"/>
                    </a:lnTo>
                    <a:lnTo>
                      <a:pt x="161" y="5"/>
                    </a:lnTo>
                    <a:lnTo>
                      <a:pt x="167" y="7"/>
                    </a:lnTo>
                    <a:lnTo>
                      <a:pt x="173" y="9"/>
                    </a:lnTo>
                    <a:lnTo>
                      <a:pt x="178" y="10"/>
                    </a:lnTo>
                    <a:lnTo>
                      <a:pt x="183" y="12"/>
                    </a:lnTo>
                    <a:lnTo>
                      <a:pt x="190" y="16"/>
                    </a:lnTo>
                    <a:lnTo>
                      <a:pt x="195" y="19"/>
                    </a:lnTo>
                    <a:lnTo>
                      <a:pt x="200" y="22"/>
                    </a:lnTo>
                    <a:lnTo>
                      <a:pt x="205" y="26"/>
                    </a:lnTo>
                    <a:lnTo>
                      <a:pt x="207" y="28"/>
                    </a:lnTo>
                    <a:lnTo>
                      <a:pt x="470" y="232"/>
                    </a:lnTo>
                    <a:lnTo>
                      <a:pt x="734" y="28"/>
                    </a:lnTo>
                    <a:lnTo>
                      <a:pt x="763" y="10"/>
                    </a:lnTo>
                    <a:lnTo>
                      <a:pt x="796" y="2"/>
                    </a:lnTo>
                    <a:lnTo>
                      <a:pt x="828" y="2"/>
                    </a:lnTo>
                    <a:lnTo>
                      <a:pt x="861" y="10"/>
                    </a:lnTo>
                    <a:lnTo>
                      <a:pt x="890" y="28"/>
                    </a:lnTo>
                    <a:lnTo>
                      <a:pt x="1154" y="234"/>
                    </a:lnTo>
                    <a:lnTo>
                      <a:pt x="1417" y="28"/>
                    </a:lnTo>
                    <a:lnTo>
                      <a:pt x="1419" y="26"/>
                    </a:lnTo>
                    <a:lnTo>
                      <a:pt x="1424" y="22"/>
                    </a:lnTo>
                    <a:lnTo>
                      <a:pt x="1429" y="19"/>
                    </a:lnTo>
                    <a:lnTo>
                      <a:pt x="1434" y="16"/>
                    </a:lnTo>
                    <a:lnTo>
                      <a:pt x="1441" y="12"/>
                    </a:lnTo>
                    <a:lnTo>
                      <a:pt x="1447" y="10"/>
                    </a:lnTo>
                    <a:lnTo>
                      <a:pt x="1452" y="9"/>
                    </a:lnTo>
                    <a:lnTo>
                      <a:pt x="1459" y="7"/>
                    </a:lnTo>
                    <a:lnTo>
                      <a:pt x="1464" y="5"/>
                    </a:lnTo>
                    <a:lnTo>
                      <a:pt x="1471" y="3"/>
                    </a:lnTo>
                    <a:lnTo>
                      <a:pt x="1476" y="2"/>
                    </a:lnTo>
                    <a:lnTo>
                      <a:pt x="1483" y="2"/>
                    </a:lnTo>
                    <a:lnTo>
                      <a:pt x="1488" y="0"/>
                    </a:lnTo>
                    <a:lnTo>
                      <a:pt x="1495" y="0"/>
                    </a:lnTo>
                    <a:lnTo>
                      <a:pt x="1502" y="0"/>
                    </a:lnTo>
                    <a:lnTo>
                      <a:pt x="1507" y="2"/>
                    </a:lnTo>
                    <a:lnTo>
                      <a:pt x="1514" y="2"/>
                    </a:lnTo>
                    <a:lnTo>
                      <a:pt x="1519" y="3"/>
                    </a:lnTo>
                    <a:lnTo>
                      <a:pt x="1526" y="3"/>
                    </a:lnTo>
                    <a:lnTo>
                      <a:pt x="1529" y="5"/>
                    </a:lnTo>
                    <a:lnTo>
                      <a:pt x="1531" y="5"/>
                    </a:lnTo>
                    <a:lnTo>
                      <a:pt x="1539" y="9"/>
                    </a:lnTo>
                    <a:lnTo>
                      <a:pt x="1545" y="10"/>
                    </a:lnTo>
                    <a:lnTo>
                      <a:pt x="1550" y="12"/>
                    </a:lnTo>
                    <a:lnTo>
                      <a:pt x="1555" y="16"/>
                    </a:lnTo>
                    <a:lnTo>
                      <a:pt x="1562" y="19"/>
                    </a:lnTo>
                    <a:lnTo>
                      <a:pt x="1567" y="22"/>
                    </a:lnTo>
                    <a:lnTo>
                      <a:pt x="1572" y="26"/>
                    </a:lnTo>
                    <a:lnTo>
                      <a:pt x="1577" y="29"/>
                    </a:lnTo>
                    <a:lnTo>
                      <a:pt x="1581" y="33"/>
                    </a:lnTo>
                    <a:lnTo>
                      <a:pt x="1586" y="38"/>
                    </a:lnTo>
                    <a:lnTo>
                      <a:pt x="1589" y="41"/>
                    </a:lnTo>
                    <a:lnTo>
                      <a:pt x="1595" y="46"/>
                    </a:lnTo>
                    <a:lnTo>
                      <a:pt x="1596" y="50"/>
                    </a:lnTo>
                    <a:lnTo>
                      <a:pt x="1598" y="52"/>
                    </a:lnTo>
                    <a:lnTo>
                      <a:pt x="1601" y="57"/>
                    </a:lnTo>
                    <a:lnTo>
                      <a:pt x="1605" y="62"/>
                    </a:lnTo>
                    <a:lnTo>
                      <a:pt x="1608" y="67"/>
                    </a:lnTo>
                    <a:lnTo>
                      <a:pt x="1612" y="74"/>
                    </a:lnTo>
                    <a:lnTo>
                      <a:pt x="1614" y="79"/>
                    </a:lnTo>
                    <a:lnTo>
                      <a:pt x="1617" y="84"/>
                    </a:lnTo>
                    <a:lnTo>
                      <a:pt x="1619" y="91"/>
                    </a:lnTo>
                    <a:lnTo>
                      <a:pt x="1620" y="96"/>
                    </a:lnTo>
                    <a:lnTo>
                      <a:pt x="1620" y="103"/>
                    </a:lnTo>
                    <a:lnTo>
                      <a:pt x="1622" y="108"/>
                    </a:lnTo>
                    <a:lnTo>
                      <a:pt x="1624" y="115"/>
                    </a:lnTo>
                    <a:lnTo>
                      <a:pt x="1624" y="121"/>
                    </a:lnTo>
                    <a:lnTo>
                      <a:pt x="1624" y="127"/>
                    </a:lnTo>
                    <a:lnTo>
                      <a:pt x="1624" y="133"/>
                    </a:lnTo>
                    <a:lnTo>
                      <a:pt x="1624" y="139"/>
                    </a:lnTo>
                    <a:lnTo>
                      <a:pt x="1622" y="146"/>
                    </a:lnTo>
                    <a:lnTo>
                      <a:pt x="1622" y="151"/>
                    </a:lnTo>
                    <a:lnTo>
                      <a:pt x="1620" y="158"/>
                    </a:lnTo>
                    <a:lnTo>
                      <a:pt x="1619" y="162"/>
                    </a:lnTo>
                    <a:lnTo>
                      <a:pt x="1126" y="2004"/>
                    </a:lnTo>
                    <a:lnTo>
                      <a:pt x="1114" y="2036"/>
                    </a:lnTo>
                    <a:lnTo>
                      <a:pt x="1094" y="2062"/>
                    </a:lnTo>
                    <a:lnTo>
                      <a:pt x="1066" y="2083"/>
                    </a:lnTo>
                    <a:lnTo>
                      <a:pt x="1037" y="2095"/>
                    </a:lnTo>
                    <a:lnTo>
                      <a:pt x="1002" y="2098"/>
                    </a:lnTo>
                    <a:lnTo>
                      <a:pt x="970" y="2095"/>
                    </a:lnTo>
                    <a:lnTo>
                      <a:pt x="939" y="2081"/>
                    </a:lnTo>
                    <a:lnTo>
                      <a:pt x="913" y="2060"/>
                    </a:lnTo>
                    <a:lnTo>
                      <a:pt x="892" y="2034"/>
                    </a:lnTo>
                    <a:lnTo>
                      <a:pt x="880" y="2005"/>
                    </a:lnTo>
                    <a:lnTo>
                      <a:pt x="875" y="1973"/>
                    </a:lnTo>
                    <a:lnTo>
                      <a:pt x="880" y="1938"/>
                    </a:lnTo>
                    <a:lnTo>
                      <a:pt x="1273" y="465"/>
                    </a:lnTo>
                    <a:lnTo>
                      <a:pt x="1233" y="496"/>
                    </a:lnTo>
                    <a:lnTo>
                      <a:pt x="1204" y="515"/>
                    </a:lnTo>
                    <a:lnTo>
                      <a:pt x="1171" y="523"/>
                    </a:lnTo>
                    <a:lnTo>
                      <a:pt x="1137" y="523"/>
                    </a:lnTo>
                    <a:lnTo>
                      <a:pt x="1106" y="515"/>
                    </a:lnTo>
                    <a:lnTo>
                      <a:pt x="1075" y="496"/>
                    </a:lnTo>
                    <a:lnTo>
                      <a:pt x="811" y="291"/>
                    </a:lnTo>
                    <a:lnTo>
                      <a:pt x="550" y="496"/>
                    </a:lnTo>
                    <a:lnTo>
                      <a:pt x="526" y="511"/>
                    </a:lnTo>
                    <a:lnTo>
                      <a:pt x="498" y="522"/>
                    </a:lnTo>
                    <a:lnTo>
                      <a:pt x="470" y="523"/>
                    </a:lnTo>
                    <a:lnTo>
                      <a:pt x="443" y="522"/>
                    </a:lnTo>
                    <a:lnTo>
                      <a:pt x="417" y="511"/>
                    </a:lnTo>
                    <a:lnTo>
                      <a:pt x="391" y="496"/>
                    </a:lnTo>
                    <a:lnTo>
                      <a:pt x="352" y="465"/>
                    </a:lnTo>
                    <a:lnTo>
                      <a:pt x="746" y="1938"/>
                    </a:lnTo>
                    <a:lnTo>
                      <a:pt x="749" y="1973"/>
                    </a:lnTo>
                    <a:lnTo>
                      <a:pt x="746" y="2005"/>
                    </a:lnTo>
                    <a:lnTo>
                      <a:pt x="732" y="2034"/>
                    </a:lnTo>
                    <a:lnTo>
                      <a:pt x="713" y="2060"/>
                    </a:lnTo>
                    <a:lnTo>
                      <a:pt x="686" y="2081"/>
                    </a:lnTo>
                    <a:lnTo>
                      <a:pt x="655" y="2095"/>
                    </a:lnTo>
                    <a:lnTo>
                      <a:pt x="622" y="2098"/>
                    </a:lnTo>
                    <a:lnTo>
                      <a:pt x="589" y="2095"/>
                    </a:lnTo>
                    <a:lnTo>
                      <a:pt x="558" y="2083"/>
                    </a:lnTo>
                    <a:lnTo>
                      <a:pt x="532" y="2062"/>
                    </a:lnTo>
                    <a:lnTo>
                      <a:pt x="512" y="2036"/>
                    </a:lnTo>
                    <a:lnTo>
                      <a:pt x="498" y="2004"/>
                    </a:lnTo>
                    <a:lnTo>
                      <a:pt x="6" y="162"/>
                    </a:lnTo>
                    <a:lnTo>
                      <a:pt x="4" y="158"/>
                    </a:lnTo>
                    <a:lnTo>
                      <a:pt x="4" y="151"/>
                    </a:lnTo>
                    <a:lnTo>
                      <a:pt x="2" y="146"/>
                    </a:lnTo>
                    <a:lnTo>
                      <a:pt x="2" y="139"/>
                    </a:lnTo>
                    <a:lnTo>
                      <a:pt x="0" y="133"/>
                    </a:lnTo>
                    <a:lnTo>
                      <a:pt x="0" y="127"/>
                    </a:lnTo>
                    <a:lnTo>
                      <a:pt x="0" y="121"/>
                    </a:lnTo>
                    <a:lnTo>
                      <a:pt x="2" y="115"/>
                    </a:lnTo>
                    <a:lnTo>
                      <a:pt x="2" y="108"/>
                    </a:lnTo>
                    <a:lnTo>
                      <a:pt x="4" y="103"/>
                    </a:lnTo>
                    <a:lnTo>
                      <a:pt x="6" y="96"/>
                    </a:lnTo>
                    <a:lnTo>
                      <a:pt x="7" y="91"/>
                    </a:lnTo>
                    <a:lnTo>
                      <a:pt x="9" y="84"/>
                    </a:lnTo>
                    <a:lnTo>
                      <a:pt x="11" y="79"/>
                    </a:lnTo>
                    <a:lnTo>
                      <a:pt x="12" y="74"/>
                    </a:lnTo>
                    <a:lnTo>
                      <a:pt x="16" y="67"/>
                    </a:lnTo>
                    <a:lnTo>
                      <a:pt x="19" y="62"/>
                    </a:lnTo>
                    <a:lnTo>
                      <a:pt x="23" y="57"/>
                    </a:lnTo>
                    <a:lnTo>
                      <a:pt x="26" y="52"/>
                    </a:lnTo>
                    <a:lnTo>
                      <a:pt x="28" y="50"/>
                    </a:lnTo>
                    <a:lnTo>
                      <a:pt x="30" y="46"/>
                    </a:lnTo>
                    <a:lnTo>
                      <a:pt x="35" y="41"/>
                    </a:lnTo>
                    <a:lnTo>
                      <a:pt x="38" y="38"/>
                    </a:lnTo>
                    <a:lnTo>
                      <a:pt x="43" y="33"/>
                    </a:lnTo>
                    <a:lnTo>
                      <a:pt x="49" y="29"/>
                    </a:lnTo>
                    <a:lnTo>
                      <a:pt x="54" y="26"/>
                    </a:lnTo>
                    <a:lnTo>
                      <a:pt x="59" y="22"/>
                    </a:lnTo>
                    <a:lnTo>
                      <a:pt x="64" y="19"/>
                    </a:lnTo>
                    <a:lnTo>
                      <a:pt x="69" y="16"/>
                    </a:lnTo>
                    <a:lnTo>
                      <a:pt x="74" y="12"/>
                    </a:lnTo>
                    <a:lnTo>
                      <a:pt x="81" y="10"/>
                    </a:lnTo>
                    <a:lnTo>
                      <a:pt x="87" y="9"/>
                    </a:lnTo>
                    <a:lnTo>
                      <a:pt x="93" y="5"/>
                    </a:lnTo>
                    <a:lnTo>
                      <a:pt x="95" y="5"/>
                    </a:lnTo>
                    <a:lnTo>
                      <a:pt x="99" y="3"/>
                    </a:lnTo>
                    <a:lnTo>
                      <a:pt x="105" y="3"/>
                    </a:lnTo>
                    <a:lnTo>
                      <a:pt x="111" y="2"/>
                    </a:lnTo>
                    <a:lnTo>
                      <a:pt x="118" y="2"/>
                    </a:lnTo>
                    <a:lnTo>
                      <a:pt x="124" y="0"/>
                    </a:lnTo>
                    <a:lnTo>
                      <a:pt x="13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45715" tIns="22857" rIns="45715" bIns="22857" numCol="1" anchor="t" anchorCtr="0" compatLnSpc="1"/>
              <a:lstStyle/>
              <a:p>
                <a:endParaRPr lang="es-SV" sz="900"/>
              </a:p>
            </p:txBody>
          </p:sp>
        </p:grpSp>
        <p:cxnSp>
          <p:nvCxnSpPr>
            <p:cNvPr id="28" name="79 Conector recto"/>
            <p:cNvCxnSpPr/>
            <p:nvPr/>
          </p:nvCxnSpPr>
          <p:spPr>
            <a:xfrm flipH="1">
              <a:off x="7502958" y="8077128"/>
              <a:ext cx="0" cy="716019"/>
            </a:xfrm>
            <a:prstGeom prst="line">
              <a:avLst/>
            </a:prstGeom>
            <a:grpFill/>
            <a:ln w="57150">
              <a:solidFill>
                <a:schemeClr val="tx2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sp>
        <p:nvSpPr>
          <p:cNvPr id="33" name="23 Trapecio"/>
          <p:cNvSpPr/>
          <p:nvPr/>
        </p:nvSpPr>
        <p:spPr>
          <a:xfrm>
            <a:off x="6948514" y="3932202"/>
            <a:ext cx="1153476" cy="774836"/>
          </a:xfrm>
          <a:custGeom>
            <a:avLst/>
            <a:gdLst>
              <a:gd name="connsiteX0" fmla="*/ 1969448 w 2307220"/>
              <a:gd name="connsiteY0" fmla="*/ 1549851 h 1549851"/>
              <a:gd name="connsiteX1" fmla="*/ 337768 w 2307220"/>
              <a:gd name="connsiteY1" fmla="*/ 1546676 h 1549851"/>
              <a:gd name="connsiteX2" fmla="*/ 182193 w 2307220"/>
              <a:gd name="connsiteY2" fmla="*/ 581564 h 1549851"/>
              <a:gd name="connsiteX3" fmla="*/ 3635 w 2307220"/>
              <a:gd name="connsiteY3" fmla="*/ 581564 h 1549851"/>
              <a:gd name="connsiteX4" fmla="*/ 0 w 2307220"/>
              <a:gd name="connsiteY4" fmla="*/ 0 h 1549851"/>
              <a:gd name="connsiteX5" fmla="*/ 2307220 w 2307220"/>
              <a:gd name="connsiteY5" fmla="*/ 0 h 1549851"/>
              <a:gd name="connsiteX6" fmla="*/ 2300410 w 2307220"/>
              <a:gd name="connsiteY6" fmla="*/ 581564 h 1549851"/>
              <a:gd name="connsiteX7" fmla="*/ 2118673 w 2307220"/>
              <a:gd name="connsiteY7" fmla="*/ 581564 h 1549851"/>
              <a:gd name="connsiteX8" fmla="*/ 1969448 w 2307220"/>
              <a:gd name="connsiteY8" fmla="*/ 1549851 h 1549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07220" h="1549851">
                <a:moveTo>
                  <a:pt x="1969448" y="1549851"/>
                </a:moveTo>
                <a:lnTo>
                  <a:pt x="337768" y="1546676"/>
                </a:lnTo>
                <a:lnTo>
                  <a:pt x="182193" y="581564"/>
                </a:lnTo>
                <a:lnTo>
                  <a:pt x="3635" y="581564"/>
                </a:lnTo>
                <a:cubicBezTo>
                  <a:pt x="2423" y="388768"/>
                  <a:pt x="1212" y="192796"/>
                  <a:pt x="0" y="0"/>
                </a:cubicBezTo>
                <a:lnTo>
                  <a:pt x="2307220" y="0"/>
                </a:lnTo>
                <a:cubicBezTo>
                  <a:pt x="2306008" y="192796"/>
                  <a:pt x="2301622" y="388768"/>
                  <a:pt x="2300410" y="581564"/>
                </a:cubicBezTo>
                <a:lnTo>
                  <a:pt x="2118673" y="581564"/>
                </a:lnTo>
                <a:lnTo>
                  <a:pt x="1969448" y="1549851"/>
                </a:lnTo>
                <a:close/>
              </a:path>
            </a:pathLst>
          </a:custGeom>
          <a:noFill/>
          <a:ln w="5715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rtlCol="0" anchor="ctr"/>
          <a:lstStyle/>
          <a:p>
            <a:pPr algn="ctr">
              <a:lnSpc>
                <a:spcPct val="120000"/>
              </a:lnSpc>
            </a:pPr>
            <a:r>
              <a:rPr lang="es-MX" sz="1600" b="1">
                <a:solidFill>
                  <a:schemeClr val="tx2"/>
                </a:solidFill>
                <a:latin typeface="阿里巴巴普惠体 B" panose="00020600040101010101" charset="-122"/>
                <a:ea typeface="阿里巴巴普惠体 B" panose="00020600040101010101" charset="-122"/>
                <a:cs typeface="Open Sans Extrabold" panose="020B0906030804020204" pitchFamily="34" charset="0"/>
              </a:rPr>
              <a:t>75%</a:t>
            </a:r>
          </a:p>
        </p:txBody>
      </p:sp>
      <p:grpSp>
        <p:nvGrpSpPr>
          <p:cNvPr id="34" name="3081 Grupo"/>
          <p:cNvGrpSpPr/>
          <p:nvPr/>
        </p:nvGrpSpPr>
        <p:grpSpPr>
          <a:xfrm>
            <a:off x="6862954" y="2309443"/>
            <a:ext cx="1324883" cy="1622759"/>
            <a:chOff x="15352140" y="5250390"/>
            <a:chExt cx="2650073" cy="3245893"/>
          </a:xfrm>
        </p:grpSpPr>
        <p:sp>
          <p:nvSpPr>
            <p:cNvPr id="35" name="47 Rectángulo redondeado"/>
            <p:cNvSpPr>
              <a:spLocks noChangeAspect="1"/>
            </p:cNvSpPr>
            <p:nvPr/>
          </p:nvSpPr>
          <p:spPr>
            <a:xfrm>
              <a:off x="16185674" y="5809550"/>
              <a:ext cx="978966" cy="1162575"/>
            </a:xfrm>
            <a:custGeom>
              <a:avLst/>
              <a:gdLst/>
              <a:ahLst/>
              <a:cxnLst/>
              <a:rect l="l" t="t" r="r" b="b"/>
              <a:pathLst>
                <a:path w="2777262" h="3298152">
                  <a:moveTo>
                    <a:pt x="1388631" y="0"/>
                  </a:moveTo>
                  <a:cubicBezTo>
                    <a:pt x="2155551" y="0"/>
                    <a:pt x="2777262" y="658860"/>
                    <a:pt x="2777262" y="1471604"/>
                  </a:cubicBezTo>
                  <a:cubicBezTo>
                    <a:pt x="2777262" y="2008515"/>
                    <a:pt x="2505939" y="2478270"/>
                    <a:pt x="2099784" y="2733886"/>
                  </a:cubicBezTo>
                  <a:lnTo>
                    <a:pt x="2099784" y="3119913"/>
                  </a:lnTo>
                  <a:cubicBezTo>
                    <a:pt x="2099784" y="3218352"/>
                    <a:pt x="2019983" y="3298153"/>
                    <a:pt x="1921544" y="3298153"/>
                  </a:cubicBezTo>
                  <a:lnTo>
                    <a:pt x="924971" y="3298153"/>
                  </a:lnTo>
                  <a:cubicBezTo>
                    <a:pt x="826532" y="3298153"/>
                    <a:pt x="746731" y="3218352"/>
                    <a:pt x="746731" y="3119913"/>
                  </a:cubicBezTo>
                  <a:lnTo>
                    <a:pt x="746731" y="2775806"/>
                  </a:lnTo>
                  <a:cubicBezTo>
                    <a:pt x="302725" y="2530938"/>
                    <a:pt x="0" y="2038735"/>
                    <a:pt x="0" y="1471604"/>
                  </a:cubicBezTo>
                  <a:cubicBezTo>
                    <a:pt x="0" y="658860"/>
                    <a:pt x="621711" y="0"/>
                    <a:pt x="1388631" y="0"/>
                  </a:cubicBezTo>
                  <a:close/>
                </a:path>
              </a:pathLst>
            </a:custGeom>
            <a:solidFill>
              <a:srgbClr val="FFD9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 sz="900"/>
            </a:p>
          </p:txBody>
        </p:sp>
        <p:sp>
          <p:nvSpPr>
            <p:cNvPr id="36" name="Freeform 34"/>
            <p:cNvSpPr>
              <a:spLocks noChangeAspect="1"/>
            </p:cNvSpPr>
            <p:nvPr/>
          </p:nvSpPr>
          <p:spPr bwMode="auto">
            <a:xfrm rot="3106406">
              <a:off x="16775795" y="7599341"/>
              <a:ext cx="346074" cy="482360"/>
            </a:xfrm>
            <a:custGeom>
              <a:avLst/>
              <a:gdLst>
                <a:gd name="T0" fmla="*/ 2318 w 2711"/>
                <a:gd name="T1" fmla="*/ 24 h 3779"/>
                <a:gd name="T2" fmla="*/ 2379 w 2711"/>
                <a:gd name="T3" fmla="*/ 124 h 3779"/>
                <a:gd name="T4" fmla="*/ 2466 w 2711"/>
                <a:gd name="T5" fmla="*/ 297 h 3779"/>
                <a:gd name="T6" fmla="*/ 2561 w 2711"/>
                <a:gd name="T7" fmla="*/ 533 h 3779"/>
                <a:gd name="T8" fmla="*/ 2646 w 2711"/>
                <a:gd name="T9" fmla="*/ 824 h 3779"/>
                <a:gd name="T10" fmla="*/ 2701 w 2711"/>
                <a:gd name="T11" fmla="*/ 1162 h 3779"/>
                <a:gd name="T12" fmla="*/ 2707 w 2711"/>
                <a:gd name="T13" fmla="*/ 1539 h 3779"/>
                <a:gd name="T14" fmla="*/ 2672 w 2711"/>
                <a:gd name="T15" fmla="*/ 1808 h 3779"/>
                <a:gd name="T16" fmla="*/ 2626 w 2711"/>
                <a:gd name="T17" fmla="*/ 1973 h 3779"/>
                <a:gd name="T18" fmla="*/ 2548 w 2711"/>
                <a:gd name="T19" fmla="*/ 2166 h 3779"/>
                <a:gd name="T20" fmla="*/ 2438 w 2711"/>
                <a:gd name="T21" fmla="*/ 2374 h 3779"/>
                <a:gd name="T22" fmla="*/ 2289 w 2711"/>
                <a:gd name="T23" fmla="*/ 2583 h 3779"/>
                <a:gd name="T24" fmla="*/ 2099 w 2711"/>
                <a:gd name="T25" fmla="*/ 2780 h 3779"/>
                <a:gd name="T26" fmla="*/ 1865 w 2711"/>
                <a:gd name="T27" fmla="*/ 2953 h 3779"/>
                <a:gd name="T28" fmla="*/ 1584 w 2711"/>
                <a:gd name="T29" fmla="*/ 3089 h 3779"/>
                <a:gd name="T30" fmla="*/ 1250 w 2711"/>
                <a:gd name="T31" fmla="*/ 3174 h 3779"/>
                <a:gd name="T32" fmla="*/ 862 w 2711"/>
                <a:gd name="T33" fmla="*/ 3196 h 3779"/>
                <a:gd name="T34" fmla="*/ 571 w 2711"/>
                <a:gd name="T35" fmla="*/ 3318 h 3779"/>
                <a:gd name="T36" fmla="*/ 475 w 2711"/>
                <a:gd name="T37" fmla="*/ 3615 h 3779"/>
                <a:gd name="T38" fmla="*/ 399 w 2711"/>
                <a:gd name="T39" fmla="*/ 3713 h 3779"/>
                <a:gd name="T40" fmla="*/ 302 w 2711"/>
                <a:gd name="T41" fmla="*/ 3748 h 3779"/>
                <a:gd name="T42" fmla="*/ 233 w 2711"/>
                <a:gd name="T43" fmla="*/ 3775 h 3779"/>
                <a:gd name="T44" fmla="*/ 254 w 2711"/>
                <a:gd name="T45" fmla="*/ 3615 h 3779"/>
                <a:gd name="T46" fmla="*/ 347 w 2711"/>
                <a:gd name="T47" fmla="*/ 3300 h 3779"/>
                <a:gd name="T48" fmla="*/ 475 w 2711"/>
                <a:gd name="T49" fmla="*/ 3028 h 3779"/>
                <a:gd name="T50" fmla="*/ 638 w 2711"/>
                <a:gd name="T51" fmla="*/ 2824 h 3779"/>
                <a:gd name="T52" fmla="*/ 972 w 2711"/>
                <a:gd name="T53" fmla="*/ 2556 h 3779"/>
                <a:gd name="T54" fmla="*/ 1289 w 2711"/>
                <a:gd name="T55" fmla="*/ 2222 h 3779"/>
                <a:gd name="T56" fmla="*/ 1541 w 2711"/>
                <a:gd name="T57" fmla="*/ 1881 h 3779"/>
                <a:gd name="T58" fmla="*/ 1730 w 2711"/>
                <a:gd name="T59" fmla="*/ 1553 h 3779"/>
                <a:gd name="T60" fmla="*/ 1867 w 2711"/>
                <a:gd name="T61" fmla="*/ 1261 h 3779"/>
                <a:gd name="T62" fmla="*/ 1955 w 2711"/>
                <a:gd name="T63" fmla="*/ 1025 h 3779"/>
                <a:gd name="T64" fmla="*/ 2003 w 2711"/>
                <a:gd name="T65" fmla="*/ 868 h 3779"/>
                <a:gd name="T66" fmla="*/ 2018 w 2711"/>
                <a:gd name="T67" fmla="*/ 811 h 3779"/>
                <a:gd name="T68" fmla="*/ 2002 w 2711"/>
                <a:gd name="T69" fmla="*/ 866 h 3779"/>
                <a:gd name="T70" fmla="*/ 1947 w 2711"/>
                <a:gd name="T71" fmla="*/ 1018 h 3779"/>
                <a:gd name="T72" fmla="*/ 1842 w 2711"/>
                <a:gd name="T73" fmla="*/ 1250 h 3779"/>
                <a:gd name="T74" fmla="*/ 1676 w 2711"/>
                <a:gd name="T75" fmla="*/ 1543 h 3779"/>
                <a:gd name="T76" fmla="*/ 1437 w 2711"/>
                <a:gd name="T77" fmla="*/ 1880 h 3779"/>
                <a:gd name="T78" fmla="*/ 1115 w 2711"/>
                <a:gd name="T79" fmla="*/ 2242 h 3779"/>
                <a:gd name="T80" fmla="*/ 698 w 2711"/>
                <a:gd name="T81" fmla="*/ 2612 h 3779"/>
                <a:gd name="T82" fmla="*/ 477 w 2711"/>
                <a:gd name="T83" fmla="*/ 2790 h 3779"/>
                <a:gd name="T84" fmla="*/ 365 w 2711"/>
                <a:gd name="T85" fmla="*/ 2916 h 3779"/>
                <a:gd name="T86" fmla="*/ 287 w 2711"/>
                <a:gd name="T87" fmla="*/ 3024 h 3779"/>
                <a:gd name="T88" fmla="*/ 250 w 2711"/>
                <a:gd name="T89" fmla="*/ 3082 h 3779"/>
                <a:gd name="T90" fmla="*/ 235 w 2711"/>
                <a:gd name="T91" fmla="*/ 3068 h 3779"/>
                <a:gd name="T92" fmla="*/ 194 w 2711"/>
                <a:gd name="T93" fmla="*/ 3001 h 3779"/>
                <a:gd name="T94" fmla="*/ 141 w 2711"/>
                <a:gd name="T95" fmla="*/ 2886 h 3779"/>
                <a:gd name="T96" fmla="*/ 82 w 2711"/>
                <a:gd name="T97" fmla="*/ 2731 h 3779"/>
                <a:gd name="T98" fmla="*/ 34 w 2711"/>
                <a:gd name="T99" fmla="*/ 2542 h 3779"/>
                <a:gd name="T100" fmla="*/ 4 w 2711"/>
                <a:gd name="T101" fmla="*/ 2327 h 3779"/>
                <a:gd name="T102" fmla="*/ 6 w 2711"/>
                <a:gd name="T103" fmla="*/ 2090 h 3779"/>
                <a:gd name="T104" fmla="*/ 48 w 2711"/>
                <a:gd name="T105" fmla="*/ 1838 h 3779"/>
                <a:gd name="T106" fmla="*/ 143 w 2711"/>
                <a:gd name="T107" fmla="*/ 1578 h 3779"/>
                <a:gd name="T108" fmla="*/ 301 w 2711"/>
                <a:gd name="T109" fmla="*/ 1316 h 3779"/>
                <a:gd name="T110" fmla="*/ 535 w 2711"/>
                <a:gd name="T111" fmla="*/ 1059 h 3779"/>
                <a:gd name="T112" fmla="*/ 855 w 2711"/>
                <a:gd name="T113" fmla="*/ 811 h 3779"/>
                <a:gd name="T114" fmla="*/ 1272 w 2711"/>
                <a:gd name="T115" fmla="*/ 582 h 3779"/>
                <a:gd name="T116" fmla="*/ 1705 w 2711"/>
                <a:gd name="T117" fmla="*/ 404 h 3779"/>
                <a:gd name="T118" fmla="*/ 1898 w 2711"/>
                <a:gd name="T119" fmla="*/ 306 h 3779"/>
                <a:gd name="T120" fmla="*/ 2068 w 2711"/>
                <a:gd name="T121" fmla="*/ 194 h 3779"/>
                <a:gd name="T122" fmla="*/ 2199 w 2711"/>
                <a:gd name="T123" fmla="*/ 91 h 3779"/>
                <a:gd name="T124" fmla="*/ 2282 w 2711"/>
                <a:gd name="T125" fmla="*/ 20 h 37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711" h="3779">
                  <a:moveTo>
                    <a:pt x="2302" y="0"/>
                  </a:moveTo>
                  <a:lnTo>
                    <a:pt x="2304" y="3"/>
                  </a:lnTo>
                  <a:lnTo>
                    <a:pt x="2309" y="11"/>
                  </a:lnTo>
                  <a:lnTo>
                    <a:pt x="2318" y="24"/>
                  </a:lnTo>
                  <a:lnTo>
                    <a:pt x="2330" y="42"/>
                  </a:lnTo>
                  <a:lnTo>
                    <a:pt x="2344" y="65"/>
                  </a:lnTo>
                  <a:lnTo>
                    <a:pt x="2360" y="93"/>
                  </a:lnTo>
                  <a:lnTo>
                    <a:pt x="2379" y="124"/>
                  </a:lnTo>
                  <a:lnTo>
                    <a:pt x="2398" y="162"/>
                  </a:lnTo>
                  <a:lnTo>
                    <a:pt x="2419" y="202"/>
                  </a:lnTo>
                  <a:lnTo>
                    <a:pt x="2443" y="248"/>
                  </a:lnTo>
                  <a:lnTo>
                    <a:pt x="2466" y="297"/>
                  </a:lnTo>
                  <a:lnTo>
                    <a:pt x="2490" y="350"/>
                  </a:lnTo>
                  <a:lnTo>
                    <a:pt x="2514" y="407"/>
                  </a:lnTo>
                  <a:lnTo>
                    <a:pt x="2538" y="469"/>
                  </a:lnTo>
                  <a:lnTo>
                    <a:pt x="2561" y="533"/>
                  </a:lnTo>
                  <a:lnTo>
                    <a:pt x="2585" y="600"/>
                  </a:lnTo>
                  <a:lnTo>
                    <a:pt x="2607" y="671"/>
                  </a:lnTo>
                  <a:lnTo>
                    <a:pt x="2628" y="746"/>
                  </a:lnTo>
                  <a:lnTo>
                    <a:pt x="2646" y="824"/>
                  </a:lnTo>
                  <a:lnTo>
                    <a:pt x="2664" y="904"/>
                  </a:lnTo>
                  <a:lnTo>
                    <a:pt x="2679" y="988"/>
                  </a:lnTo>
                  <a:lnTo>
                    <a:pt x="2692" y="1074"/>
                  </a:lnTo>
                  <a:lnTo>
                    <a:pt x="2701" y="1162"/>
                  </a:lnTo>
                  <a:lnTo>
                    <a:pt x="2708" y="1253"/>
                  </a:lnTo>
                  <a:lnTo>
                    <a:pt x="2711" y="1346"/>
                  </a:lnTo>
                  <a:lnTo>
                    <a:pt x="2711" y="1442"/>
                  </a:lnTo>
                  <a:lnTo>
                    <a:pt x="2707" y="1539"/>
                  </a:lnTo>
                  <a:lnTo>
                    <a:pt x="2699" y="1639"/>
                  </a:lnTo>
                  <a:lnTo>
                    <a:pt x="2685" y="1741"/>
                  </a:lnTo>
                  <a:lnTo>
                    <a:pt x="2680" y="1773"/>
                  </a:lnTo>
                  <a:lnTo>
                    <a:pt x="2672" y="1808"/>
                  </a:lnTo>
                  <a:lnTo>
                    <a:pt x="2664" y="1846"/>
                  </a:lnTo>
                  <a:lnTo>
                    <a:pt x="2653" y="1887"/>
                  </a:lnTo>
                  <a:lnTo>
                    <a:pt x="2640" y="1929"/>
                  </a:lnTo>
                  <a:lnTo>
                    <a:pt x="2626" y="1973"/>
                  </a:lnTo>
                  <a:lnTo>
                    <a:pt x="2610" y="2020"/>
                  </a:lnTo>
                  <a:lnTo>
                    <a:pt x="2592" y="2068"/>
                  </a:lnTo>
                  <a:lnTo>
                    <a:pt x="2572" y="2116"/>
                  </a:lnTo>
                  <a:lnTo>
                    <a:pt x="2548" y="2166"/>
                  </a:lnTo>
                  <a:lnTo>
                    <a:pt x="2524" y="2218"/>
                  </a:lnTo>
                  <a:lnTo>
                    <a:pt x="2498" y="2269"/>
                  </a:lnTo>
                  <a:lnTo>
                    <a:pt x="2469" y="2321"/>
                  </a:lnTo>
                  <a:lnTo>
                    <a:pt x="2438" y="2374"/>
                  </a:lnTo>
                  <a:lnTo>
                    <a:pt x="2404" y="2426"/>
                  </a:lnTo>
                  <a:lnTo>
                    <a:pt x="2368" y="2478"/>
                  </a:lnTo>
                  <a:lnTo>
                    <a:pt x="2330" y="2531"/>
                  </a:lnTo>
                  <a:lnTo>
                    <a:pt x="2289" y="2583"/>
                  </a:lnTo>
                  <a:lnTo>
                    <a:pt x="2246" y="2633"/>
                  </a:lnTo>
                  <a:lnTo>
                    <a:pt x="2199" y="2683"/>
                  </a:lnTo>
                  <a:lnTo>
                    <a:pt x="2150" y="2732"/>
                  </a:lnTo>
                  <a:lnTo>
                    <a:pt x="2099" y="2780"/>
                  </a:lnTo>
                  <a:lnTo>
                    <a:pt x="2046" y="2826"/>
                  </a:lnTo>
                  <a:lnTo>
                    <a:pt x="1989" y="2870"/>
                  </a:lnTo>
                  <a:lnTo>
                    <a:pt x="1928" y="2912"/>
                  </a:lnTo>
                  <a:lnTo>
                    <a:pt x="1865" y="2953"/>
                  </a:lnTo>
                  <a:lnTo>
                    <a:pt x="1799" y="2992"/>
                  </a:lnTo>
                  <a:lnTo>
                    <a:pt x="1730" y="3026"/>
                  </a:lnTo>
                  <a:lnTo>
                    <a:pt x="1658" y="3059"/>
                  </a:lnTo>
                  <a:lnTo>
                    <a:pt x="1584" y="3089"/>
                  </a:lnTo>
                  <a:lnTo>
                    <a:pt x="1505" y="3116"/>
                  </a:lnTo>
                  <a:lnTo>
                    <a:pt x="1423" y="3138"/>
                  </a:lnTo>
                  <a:lnTo>
                    <a:pt x="1338" y="3158"/>
                  </a:lnTo>
                  <a:lnTo>
                    <a:pt x="1250" y="3174"/>
                  </a:lnTo>
                  <a:lnTo>
                    <a:pt x="1158" y="3187"/>
                  </a:lnTo>
                  <a:lnTo>
                    <a:pt x="1062" y="3194"/>
                  </a:lnTo>
                  <a:lnTo>
                    <a:pt x="965" y="3197"/>
                  </a:lnTo>
                  <a:lnTo>
                    <a:pt x="862" y="3196"/>
                  </a:lnTo>
                  <a:lnTo>
                    <a:pt x="755" y="3190"/>
                  </a:lnTo>
                  <a:lnTo>
                    <a:pt x="646" y="3180"/>
                  </a:lnTo>
                  <a:lnTo>
                    <a:pt x="606" y="3249"/>
                  </a:lnTo>
                  <a:lnTo>
                    <a:pt x="571" y="3318"/>
                  </a:lnTo>
                  <a:lnTo>
                    <a:pt x="540" y="3391"/>
                  </a:lnTo>
                  <a:lnTo>
                    <a:pt x="514" y="3464"/>
                  </a:lnTo>
                  <a:lnTo>
                    <a:pt x="492" y="3540"/>
                  </a:lnTo>
                  <a:lnTo>
                    <a:pt x="475" y="3615"/>
                  </a:lnTo>
                  <a:lnTo>
                    <a:pt x="461" y="3693"/>
                  </a:lnTo>
                  <a:lnTo>
                    <a:pt x="442" y="3699"/>
                  </a:lnTo>
                  <a:lnTo>
                    <a:pt x="422" y="3705"/>
                  </a:lnTo>
                  <a:lnTo>
                    <a:pt x="399" y="3713"/>
                  </a:lnTo>
                  <a:lnTo>
                    <a:pt x="375" y="3721"/>
                  </a:lnTo>
                  <a:lnTo>
                    <a:pt x="350" y="3729"/>
                  </a:lnTo>
                  <a:lnTo>
                    <a:pt x="327" y="3739"/>
                  </a:lnTo>
                  <a:lnTo>
                    <a:pt x="302" y="3748"/>
                  </a:lnTo>
                  <a:lnTo>
                    <a:pt x="281" y="3756"/>
                  </a:lnTo>
                  <a:lnTo>
                    <a:pt x="262" y="3763"/>
                  </a:lnTo>
                  <a:lnTo>
                    <a:pt x="245" y="3770"/>
                  </a:lnTo>
                  <a:lnTo>
                    <a:pt x="233" y="3775"/>
                  </a:lnTo>
                  <a:lnTo>
                    <a:pt x="224" y="3778"/>
                  </a:lnTo>
                  <a:lnTo>
                    <a:pt x="222" y="3779"/>
                  </a:lnTo>
                  <a:lnTo>
                    <a:pt x="237" y="3697"/>
                  </a:lnTo>
                  <a:lnTo>
                    <a:pt x="254" y="3615"/>
                  </a:lnTo>
                  <a:lnTo>
                    <a:pt x="273" y="3534"/>
                  </a:lnTo>
                  <a:lnTo>
                    <a:pt x="295" y="3453"/>
                  </a:lnTo>
                  <a:lnTo>
                    <a:pt x="320" y="3376"/>
                  </a:lnTo>
                  <a:lnTo>
                    <a:pt x="347" y="3300"/>
                  </a:lnTo>
                  <a:lnTo>
                    <a:pt x="375" y="3227"/>
                  </a:lnTo>
                  <a:lnTo>
                    <a:pt x="406" y="3157"/>
                  </a:lnTo>
                  <a:lnTo>
                    <a:pt x="440" y="3090"/>
                  </a:lnTo>
                  <a:lnTo>
                    <a:pt x="475" y="3028"/>
                  </a:lnTo>
                  <a:lnTo>
                    <a:pt x="512" y="2969"/>
                  </a:lnTo>
                  <a:lnTo>
                    <a:pt x="553" y="2916"/>
                  </a:lnTo>
                  <a:lnTo>
                    <a:pt x="595" y="2867"/>
                  </a:lnTo>
                  <a:lnTo>
                    <a:pt x="638" y="2824"/>
                  </a:lnTo>
                  <a:lnTo>
                    <a:pt x="684" y="2788"/>
                  </a:lnTo>
                  <a:lnTo>
                    <a:pt x="784" y="2712"/>
                  </a:lnTo>
                  <a:lnTo>
                    <a:pt x="881" y="2635"/>
                  </a:lnTo>
                  <a:lnTo>
                    <a:pt x="972" y="2556"/>
                  </a:lnTo>
                  <a:lnTo>
                    <a:pt x="1058" y="2475"/>
                  </a:lnTo>
                  <a:lnTo>
                    <a:pt x="1139" y="2392"/>
                  </a:lnTo>
                  <a:lnTo>
                    <a:pt x="1217" y="2307"/>
                  </a:lnTo>
                  <a:lnTo>
                    <a:pt x="1289" y="2222"/>
                  </a:lnTo>
                  <a:lnTo>
                    <a:pt x="1358" y="2137"/>
                  </a:lnTo>
                  <a:lnTo>
                    <a:pt x="1423" y="2051"/>
                  </a:lnTo>
                  <a:lnTo>
                    <a:pt x="1484" y="1966"/>
                  </a:lnTo>
                  <a:lnTo>
                    <a:pt x="1541" y="1881"/>
                  </a:lnTo>
                  <a:lnTo>
                    <a:pt x="1593" y="1798"/>
                  </a:lnTo>
                  <a:lnTo>
                    <a:pt x="1643" y="1715"/>
                  </a:lnTo>
                  <a:lnTo>
                    <a:pt x="1688" y="1634"/>
                  </a:lnTo>
                  <a:lnTo>
                    <a:pt x="1730" y="1553"/>
                  </a:lnTo>
                  <a:lnTo>
                    <a:pt x="1769" y="1476"/>
                  </a:lnTo>
                  <a:lnTo>
                    <a:pt x="1805" y="1402"/>
                  </a:lnTo>
                  <a:lnTo>
                    <a:pt x="1837" y="1330"/>
                  </a:lnTo>
                  <a:lnTo>
                    <a:pt x="1867" y="1261"/>
                  </a:lnTo>
                  <a:lnTo>
                    <a:pt x="1892" y="1196"/>
                  </a:lnTo>
                  <a:lnTo>
                    <a:pt x="1917" y="1134"/>
                  </a:lnTo>
                  <a:lnTo>
                    <a:pt x="1936" y="1077"/>
                  </a:lnTo>
                  <a:lnTo>
                    <a:pt x="1955" y="1025"/>
                  </a:lnTo>
                  <a:lnTo>
                    <a:pt x="1970" y="977"/>
                  </a:lnTo>
                  <a:lnTo>
                    <a:pt x="1984" y="935"/>
                  </a:lnTo>
                  <a:lnTo>
                    <a:pt x="1995" y="898"/>
                  </a:lnTo>
                  <a:lnTo>
                    <a:pt x="2003" y="868"/>
                  </a:lnTo>
                  <a:lnTo>
                    <a:pt x="2010" y="843"/>
                  </a:lnTo>
                  <a:lnTo>
                    <a:pt x="2014" y="825"/>
                  </a:lnTo>
                  <a:lnTo>
                    <a:pt x="2017" y="814"/>
                  </a:lnTo>
                  <a:lnTo>
                    <a:pt x="2018" y="811"/>
                  </a:lnTo>
                  <a:lnTo>
                    <a:pt x="2017" y="814"/>
                  </a:lnTo>
                  <a:lnTo>
                    <a:pt x="2014" y="825"/>
                  </a:lnTo>
                  <a:lnTo>
                    <a:pt x="2008" y="842"/>
                  </a:lnTo>
                  <a:lnTo>
                    <a:pt x="2002" y="866"/>
                  </a:lnTo>
                  <a:lnTo>
                    <a:pt x="1992" y="895"/>
                  </a:lnTo>
                  <a:lnTo>
                    <a:pt x="1981" y="931"/>
                  </a:lnTo>
                  <a:lnTo>
                    <a:pt x="1965" y="971"/>
                  </a:lnTo>
                  <a:lnTo>
                    <a:pt x="1947" y="1018"/>
                  </a:lnTo>
                  <a:lnTo>
                    <a:pt x="1926" y="1069"/>
                  </a:lnTo>
                  <a:lnTo>
                    <a:pt x="1901" y="1125"/>
                  </a:lnTo>
                  <a:lnTo>
                    <a:pt x="1873" y="1186"/>
                  </a:lnTo>
                  <a:lnTo>
                    <a:pt x="1842" y="1250"/>
                  </a:lnTo>
                  <a:lnTo>
                    <a:pt x="1807" y="1318"/>
                  </a:lnTo>
                  <a:lnTo>
                    <a:pt x="1768" y="1389"/>
                  </a:lnTo>
                  <a:lnTo>
                    <a:pt x="1725" y="1465"/>
                  </a:lnTo>
                  <a:lnTo>
                    <a:pt x="1676" y="1543"/>
                  </a:lnTo>
                  <a:lnTo>
                    <a:pt x="1623" y="1624"/>
                  </a:lnTo>
                  <a:lnTo>
                    <a:pt x="1566" y="1707"/>
                  </a:lnTo>
                  <a:lnTo>
                    <a:pt x="1505" y="1793"/>
                  </a:lnTo>
                  <a:lnTo>
                    <a:pt x="1437" y="1880"/>
                  </a:lnTo>
                  <a:lnTo>
                    <a:pt x="1365" y="1969"/>
                  </a:lnTo>
                  <a:lnTo>
                    <a:pt x="1287" y="2059"/>
                  </a:lnTo>
                  <a:lnTo>
                    <a:pt x="1204" y="2150"/>
                  </a:lnTo>
                  <a:lnTo>
                    <a:pt x="1115" y="2242"/>
                  </a:lnTo>
                  <a:lnTo>
                    <a:pt x="1020" y="2334"/>
                  </a:lnTo>
                  <a:lnTo>
                    <a:pt x="919" y="2427"/>
                  </a:lnTo>
                  <a:lnTo>
                    <a:pt x="811" y="2519"/>
                  </a:lnTo>
                  <a:lnTo>
                    <a:pt x="698" y="2612"/>
                  </a:lnTo>
                  <a:lnTo>
                    <a:pt x="577" y="2703"/>
                  </a:lnTo>
                  <a:lnTo>
                    <a:pt x="542" y="2730"/>
                  </a:lnTo>
                  <a:lnTo>
                    <a:pt x="510" y="2759"/>
                  </a:lnTo>
                  <a:lnTo>
                    <a:pt x="477" y="2790"/>
                  </a:lnTo>
                  <a:lnTo>
                    <a:pt x="447" y="2822"/>
                  </a:lnTo>
                  <a:lnTo>
                    <a:pt x="418" y="2853"/>
                  </a:lnTo>
                  <a:lnTo>
                    <a:pt x="391" y="2884"/>
                  </a:lnTo>
                  <a:lnTo>
                    <a:pt x="365" y="2916"/>
                  </a:lnTo>
                  <a:lnTo>
                    <a:pt x="342" y="2946"/>
                  </a:lnTo>
                  <a:lnTo>
                    <a:pt x="321" y="2974"/>
                  </a:lnTo>
                  <a:lnTo>
                    <a:pt x="304" y="3001"/>
                  </a:lnTo>
                  <a:lnTo>
                    <a:pt x="287" y="3024"/>
                  </a:lnTo>
                  <a:lnTo>
                    <a:pt x="273" y="3045"/>
                  </a:lnTo>
                  <a:lnTo>
                    <a:pt x="263" y="3061"/>
                  </a:lnTo>
                  <a:lnTo>
                    <a:pt x="256" y="3074"/>
                  </a:lnTo>
                  <a:lnTo>
                    <a:pt x="250" y="3082"/>
                  </a:lnTo>
                  <a:lnTo>
                    <a:pt x="249" y="3085"/>
                  </a:lnTo>
                  <a:lnTo>
                    <a:pt x="247" y="3083"/>
                  </a:lnTo>
                  <a:lnTo>
                    <a:pt x="241" y="3078"/>
                  </a:lnTo>
                  <a:lnTo>
                    <a:pt x="235" y="3068"/>
                  </a:lnTo>
                  <a:lnTo>
                    <a:pt x="227" y="3056"/>
                  </a:lnTo>
                  <a:lnTo>
                    <a:pt x="217" y="3040"/>
                  </a:lnTo>
                  <a:lnTo>
                    <a:pt x="206" y="3022"/>
                  </a:lnTo>
                  <a:lnTo>
                    <a:pt x="194" y="3001"/>
                  </a:lnTo>
                  <a:lnTo>
                    <a:pt x="181" y="2975"/>
                  </a:lnTo>
                  <a:lnTo>
                    <a:pt x="169" y="2948"/>
                  </a:lnTo>
                  <a:lnTo>
                    <a:pt x="155" y="2918"/>
                  </a:lnTo>
                  <a:lnTo>
                    <a:pt x="141" y="2886"/>
                  </a:lnTo>
                  <a:lnTo>
                    <a:pt x="126" y="2851"/>
                  </a:lnTo>
                  <a:lnTo>
                    <a:pt x="112" y="2813"/>
                  </a:lnTo>
                  <a:lnTo>
                    <a:pt x="96" y="2773"/>
                  </a:lnTo>
                  <a:lnTo>
                    <a:pt x="82" y="2731"/>
                  </a:lnTo>
                  <a:lnTo>
                    <a:pt x="70" y="2687"/>
                  </a:lnTo>
                  <a:lnTo>
                    <a:pt x="57" y="2641"/>
                  </a:lnTo>
                  <a:lnTo>
                    <a:pt x="45" y="2592"/>
                  </a:lnTo>
                  <a:lnTo>
                    <a:pt x="34" y="2542"/>
                  </a:lnTo>
                  <a:lnTo>
                    <a:pt x="24" y="2491"/>
                  </a:lnTo>
                  <a:lnTo>
                    <a:pt x="16" y="2438"/>
                  </a:lnTo>
                  <a:lnTo>
                    <a:pt x="9" y="2383"/>
                  </a:lnTo>
                  <a:lnTo>
                    <a:pt x="4" y="2327"/>
                  </a:lnTo>
                  <a:lnTo>
                    <a:pt x="1" y="2269"/>
                  </a:lnTo>
                  <a:lnTo>
                    <a:pt x="0" y="2211"/>
                  </a:lnTo>
                  <a:lnTo>
                    <a:pt x="1" y="2150"/>
                  </a:lnTo>
                  <a:lnTo>
                    <a:pt x="6" y="2090"/>
                  </a:lnTo>
                  <a:lnTo>
                    <a:pt x="11" y="2028"/>
                  </a:lnTo>
                  <a:lnTo>
                    <a:pt x="21" y="1965"/>
                  </a:lnTo>
                  <a:lnTo>
                    <a:pt x="32" y="1902"/>
                  </a:lnTo>
                  <a:lnTo>
                    <a:pt x="48" y="1838"/>
                  </a:lnTo>
                  <a:lnTo>
                    <a:pt x="66" y="1773"/>
                  </a:lnTo>
                  <a:lnTo>
                    <a:pt x="88" y="1709"/>
                  </a:lnTo>
                  <a:lnTo>
                    <a:pt x="114" y="1644"/>
                  </a:lnTo>
                  <a:lnTo>
                    <a:pt x="143" y="1578"/>
                  </a:lnTo>
                  <a:lnTo>
                    <a:pt x="176" y="1513"/>
                  </a:lnTo>
                  <a:lnTo>
                    <a:pt x="213" y="1447"/>
                  </a:lnTo>
                  <a:lnTo>
                    <a:pt x="255" y="1381"/>
                  </a:lnTo>
                  <a:lnTo>
                    <a:pt x="301" y="1316"/>
                  </a:lnTo>
                  <a:lnTo>
                    <a:pt x="352" y="1251"/>
                  </a:lnTo>
                  <a:lnTo>
                    <a:pt x="408" y="1187"/>
                  </a:lnTo>
                  <a:lnTo>
                    <a:pt x="469" y="1122"/>
                  </a:lnTo>
                  <a:lnTo>
                    <a:pt x="535" y="1059"/>
                  </a:lnTo>
                  <a:lnTo>
                    <a:pt x="606" y="995"/>
                  </a:lnTo>
                  <a:lnTo>
                    <a:pt x="684" y="933"/>
                  </a:lnTo>
                  <a:lnTo>
                    <a:pt x="767" y="871"/>
                  </a:lnTo>
                  <a:lnTo>
                    <a:pt x="855" y="811"/>
                  </a:lnTo>
                  <a:lnTo>
                    <a:pt x="949" y="752"/>
                  </a:lnTo>
                  <a:lnTo>
                    <a:pt x="1051" y="693"/>
                  </a:lnTo>
                  <a:lnTo>
                    <a:pt x="1158" y="636"/>
                  </a:lnTo>
                  <a:lnTo>
                    <a:pt x="1272" y="582"/>
                  </a:lnTo>
                  <a:lnTo>
                    <a:pt x="1393" y="527"/>
                  </a:lnTo>
                  <a:lnTo>
                    <a:pt x="1520" y="475"/>
                  </a:lnTo>
                  <a:lnTo>
                    <a:pt x="1655" y="423"/>
                  </a:lnTo>
                  <a:lnTo>
                    <a:pt x="1705" y="404"/>
                  </a:lnTo>
                  <a:lnTo>
                    <a:pt x="1755" y="383"/>
                  </a:lnTo>
                  <a:lnTo>
                    <a:pt x="1804" y="358"/>
                  </a:lnTo>
                  <a:lnTo>
                    <a:pt x="1851" y="333"/>
                  </a:lnTo>
                  <a:lnTo>
                    <a:pt x="1898" y="306"/>
                  </a:lnTo>
                  <a:lnTo>
                    <a:pt x="1943" y="278"/>
                  </a:lnTo>
                  <a:lnTo>
                    <a:pt x="1986" y="250"/>
                  </a:lnTo>
                  <a:lnTo>
                    <a:pt x="2028" y="222"/>
                  </a:lnTo>
                  <a:lnTo>
                    <a:pt x="2068" y="194"/>
                  </a:lnTo>
                  <a:lnTo>
                    <a:pt x="2104" y="166"/>
                  </a:lnTo>
                  <a:lnTo>
                    <a:pt x="2139" y="139"/>
                  </a:lnTo>
                  <a:lnTo>
                    <a:pt x="2171" y="114"/>
                  </a:lnTo>
                  <a:lnTo>
                    <a:pt x="2199" y="91"/>
                  </a:lnTo>
                  <a:lnTo>
                    <a:pt x="2226" y="68"/>
                  </a:lnTo>
                  <a:lnTo>
                    <a:pt x="2248" y="50"/>
                  </a:lnTo>
                  <a:lnTo>
                    <a:pt x="2267" y="32"/>
                  </a:lnTo>
                  <a:lnTo>
                    <a:pt x="2282" y="20"/>
                  </a:lnTo>
                  <a:lnTo>
                    <a:pt x="2292" y="9"/>
                  </a:lnTo>
                  <a:lnTo>
                    <a:pt x="2299" y="2"/>
                  </a:lnTo>
                  <a:lnTo>
                    <a:pt x="230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</a:ln>
          </p:spPr>
          <p:txBody>
            <a:bodyPr vert="horz" wrap="square" lIns="45715" tIns="22857" rIns="45715" bIns="22857" numCol="1" anchor="t" anchorCtr="0" compatLnSpc="1"/>
            <a:lstStyle/>
            <a:p>
              <a:endParaRPr lang="es-SV" sz="900"/>
            </a:p>
          </p:txBody>
        </p:sp>
        <p:grpSp>
          <p:nvGrpSpPr>
            <p:cNvPr id="37" name="Group 23"/>
            <p:cNvGrpSpPr>
              <a:grpSpLocks noChangeAspect="1"/>
            </p:cNvGrpSpPr>
            <p:nvPr/>
          </p:nvGrpSpPr>
          <p:grpSpPr>
            <a:xfrm>
              <a:off x="16129532" y="5778674"/>
              <a:ext cx="1094717" cy="1627981"/>
              <a:chOff x="6291" y="3307"/>
              <a:chExt cx="1903" cy="2830"/>
            </a:xfrm>
            <a:solidFill>
              <a:srgbClr val="18272A"/>
            </a:solidFill>
          </p:grpSpPr>
          <p:sp>
            <p:nvSpPr>
              <p:cNvPr id="48" name="Freeform 25"/>
              <p:cNvSpPr>
                <a:spLocks noEditPoints="1"/>
              </p:cNvSpPr>
              <p:nvPr/>
            </p:nvSpPr>
            <p:spPr bwMode="auto">
              <a:xfrm>
                <a:off x="6291" y="3307"/>
                <a:ext cx="1903" cy="2175"/>
              </a:xfrm>
              <a:custGeom>
                <a:avLst/>
                <a:gdLst>
                  <a:gd name="T0" fmla="*/ 1508 w 3806"/>
                  <a:gd name="T1" fmla="*/ 304 h 4349"/>
                  <a:gd name="T2" fmla="*/ 1036 w 3806"/>
                  <a:gd name="T3" fmla="*/ 502 h 4349"/>
                  <a:gd name="T4" fmla="*/ 652 w 3806"/>
                  <a:gd name="T5" fmla="*/ 831 h 4349"/>
                  <a:gd name="T6" fmla="*/ 386 w 3806"/>
                  <a:gd name="T7" fmla="*/ 1263 h 4349"/>
                  <a:gd name="T8" fmla="*/ 262 w 3806"/>
                  <a:gd name="T9" fmla="*/ 1769 h 4349"/>
                  <a:gd name="T10" fmla="*/ 293 w 3806"/>
                  <a:gd name="T11" fmla="*/ 2251 h 4349"/>
                  <a:gd name="T12" fmla="*/ 453 w 3806"/>
                  <a:gd name="T13" fmla="*/ 2683 h 4349"/>
                  <a:gd name="T14" fmla="*/ 725 w 3806"/>
                  <a:gd name="T15" fmla="*/ 3053 h 4349"/>
                  <a:gd name="T16" fmla="*/ 1093 w 3806"/>
                  <a:gd name="T17" fmla="*/ 3337 h 4349"/>
                  <a:gd name="T18" fmla="*/ 1157 w 3806"/>
                  <a:gd name="T19" fmla="*/ 3432 h 4349"/>
                  <a:gd name="T20" fmla="*/ 1279 w 3806"/>
                  <a:gd name="T21" fmla="*/ 4050 h 4349"/>
                  <a:gd name="T22" fmla="*/ 2424 w 3806"/>
                  <a:gd name="T23" fmla="*/ 4094 h 4349"/>
                  <a:gd name="T24" fmla="*/ 2551 w 3806"/>
                  <a:gd name="T25" fmla="*/ 4020 h 4349"/>
                  <a:gd name="T26" fmla="*/ 2658 w 3806"/>
                  <a:gd name="T27" fmla="*/ 3403 h 4349"/>
                  <a:gd name="T28" fmla="*/ 2815 w 3806"/>
                  <a:gd name="T29" fmla="*/ 3275 h 4349"/>
                  <a:gd name="T30" fmla="*/ 3161 w 3806"/>
                  <a:gd name="T31" fmla="*/ 2967 h 4349"/>
                  <a:gd name="T32" fmla="*/ 3405 w 3806"/>
                  <a:gd name="T33" fmla="*/ 2580 h 4349"/>
                  <a:gd name="T34" fmla="*/ 3534 w 3806"/>
                  <a:gd name="T35" fmla="*/ 2137 h 4349"/>
                  <a:gd name="T36" fmla="*/ 3529 w 3806"/>
                  <a:gd name="T37" fmla="*/ 1637 h 4349"/>
                  <a:gd name="T38" fmla="*/ 3367 w 3806"/>
                  <a:gd name="T39" fmla="*/ 1146 h 4349"/>
                  <a:gd name="T40" fmla="*/ 3068 w 3806"/>
                  <a:gd name="T41" fmla="*/ 738 h 4349"/>
                  <a:gd name="T42" fmla="*/ 2660 w 3806"/>
                  <a:gd name="T43" fmla="*/ 440 h 4349"/>
                  <a:gd name="T44" fmla="*/ 2171 w 3806"/>
                  <a:gd name="T45" fmla="*/ 277 h 4349"/>
                  <a:gd name="T46" fmla="*/ 2045 w 3806"/>
                  <a:gd name="T47" fmla="*/ 5 h 4349"/>
                  <a:gd name="T48" fmla="*/ 2581 w 3806"/>
                  <a:gd name="T49" fmla="*/ 124 h 4349"/>
                  <a:gd name="T50" fmla="*/ 3049 w 3806"/>
                  <a:gd name="T51" fmla="*/ 384 h 4349"/>
                  <a:gd name="T52" fmla="*/ 3424 w 3806"/>
                  <a:gd name="T53" fmla="*/ 759 h 4349"/>
                  <a:gd name="T54" fmla="*/ 3682 w 3806"/>
                  <a:gd name="T55" fmla="*/ 1225 h 4349"/>
                  <a:gd name="T56" fmla="*/ 3801 w 3806"/>
                  <a:gd name="T57" fmla="*/ 1761 h 4349"/>
                  <a:gd name="T58" fmla="*/ 3767 w 3806"/>
                  <a:gd name="T59" fmla="*/ 2294 h 4349"/>
                  <a:gd name="T60" fmla="*/ 3593 w 3806"/>
                  <a:gd name="T61" fmla="*/ 2778 h 4349"/>
                  <a:gd name="T62" fmla="*/ 3298 w 3806"/>
                  <a:gd name="T63" fmla="*/ 3198 h 4349"/>
                  <a:gd name="T64" fmla="*/ 2896 w 3806"/>
                  <a:gd name="T65" fmla="*/ 3528 h 4349"/>
                  <a:gd name="T66" fmla="*/ 2772 w 3806"/>
                  <a:gd name="T67" fmla="*/ 4151 h 4349"/>
                  <a:gd name="T68" fmla="*/ 2598 w 3806"/>
                  <a:gd name="T69" fmla="*/ 4310 h 4349"/>
                  <a:gd name="T70" fmla="*/ 1382 w 3806"/>
                  <a:gd name="T71" fmla="*/ 4349 h 4349"/>
                  <a:gd name="T72" fmla="*/ 1157 w 3806"/>
                  <a:gd name="T73" fmla="*/ 4280 h 4349"/>
                  <a:gd name="T74" fmla="*/ 1005 w 3806"/>
                  <a:gd name="T75" fmla="*/ 4098 h 4349"/>
                  <a:gd name="T76" fmla="*/ 802 w 3806"/>
                  <a:gd name="T77" fmla="*/ 3456 h 4349"/>
                  <a:gd name="T78" fmla="*/ 423 w 3806"/>
                  <a:gd name="T79" fmla="*/ 3101 h 4349"/>
                  <a:gd name="T80" fmla="*/ 158 w 3806"/>
                  <a:gd name="T81" fmla="*/ 2662 h 4349"/>
                  <a:gd name="T82" fmla="*/ 17 w 3806"/>
                  <a:gd name="T83" fmla="*/ 2165 h 4349"/>
                  <a:gd name="T84" fmla="*/ 21 w 3806"/>
                  <a:gd name="T85" fmla="*/ 1623 h 4349"/>
                  <a:gd name="T86" fmla="*/ 177 w 3806"/>
                  <a:gd name="T87" fmla="*/ 1101 h 4349"/>
                  <a:gd name="T88" fmla="*/ 467 w 3806"/>
                  <a:gd name="T89" fmla="*/ 656 h 4349"/>
                  <a:gd name="T90" fmla="*/ 868 w 3806"/>
                  <a:gd name="T91" fmla="*/ 306 h 4349"/>
                  <a:gd name="T92" fmla="*/ 1355 w 3806"/>
                  <a:gd name="T93" fmla="*/ 81 h 4349"/>
                  <a:gd name="T94" fmla="*/ 1902 w 3806"/>
                  <a:gd name="T95" fmla="*/ 0 h 4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806" h="4349">
                    <a:moveTo>
                      <a:pt x="1902" y="256"/>
                    </a:moveTo>
                    <a:lnTo>
                      <a:pt x="1768" y="261"/>
                    </a:lnTo>
                    <a:lnTo>
                      <a:pt x="1637" y="277"/>
                    </a:lnTo>
                    <a:lnTo>
                      <a:pt x="1508" y="304"/>
                    </a:lnTo>
                    <a:lnTo>
                      <a:pt x="1382" y="341"/>
                    </a:lnTo>
                    <a:lnTo>
                      <a:pt x="1262" y="385"/>
                    </a:lnTo>
                    <a:lnTo>
                      <a:pt x="1147" y="440"/>
                    </a:lnTo>
                    <a:lnTo>
                      <a:pt x="1036" y="502"/>
                    </a:lnTo>
                    <a:lnTo>
                      <a:pt x="931" y="575"/>
                    </a:lnTo>
                    <a:lnTo>
                      <a:pt x="831" y="654"/>
                    </a:lnTo>
                    <a:lnTo>
                      <a:pt x="739" y="738"/>
                    </a:lnTo>
                    <a:lnTo>
                      <a:pt x="652" y="831"/>
                    </a:lnTo>
                    <a:lnTo>
                      <a:pt x="573" y="931"/>
                    </a:lnTo>
                    <a:lnTo>
                      <a:pt x="503" y="1036"/>
                    </a:lnTo>
                    <a:lnTo>
                      <a:pt x="441" y="1146"/>
                    </a:lnTo>
                    <a:lnTo>
                      <a:pt x="386" y="1263"/>
                    </a:lnTo>
                    <a:lnTo>
                      <a:pt x="339" y="1384"/>
                    </a:lnTo>
                    <a:lnTo>
                      <a:pt x="303" y="1508"/>
                    </a:lnTo>
                    <a:lnTo>
                      <a:pt x="277" y="1637"/>
                    </a:lnTo>
                    <a:lnTo>
                      <a:pt x="262" y="1769"/>
                    </a:lnTo>
                    <a:lnTo>
                      <a:pt x="257" y="1903"/>
                    </a:lnTo>
                    <a:lnTo>
                      <a:pt x="260" y="2020"/>
                    </a:lnTo>
                    <a:lnTo>
                      <a:pt x="272" y="2137"/>
                    </a:lnTo>
                    <a:lnTo>
                      <a:pt x="293" y="2251"/>
                    </a:lnTo>
                    <a:lnTo>
                      <a:pt x="322" y="2365"/>
                    </a:lnTo>
                    <a:lnTo>
                      <a:pt x="358" y="2473"/>
                    </a:lnTo>
                    <a:lnTo>
                      <a:pt x="401" y="2580"/>
                    </a:lnTo>
                    <a:lnTo>
                      <a:pt x="453" y="2683"/>
                    </a:lnTo>
                    <a:lnTo>
                      <a:pt x="511" y="2783"/>
                    </a:lnTo>
                    <a:lnTo>
                      <a:pt x="575" y="2878"/>
                    </a:lnTo>
                    <a:lnTo>
                      <a:pt x="646" y="2967"/>
                    </a:lnTo>
                    <a:lnTo>
                      <a:pt x="725" y="3053"/>
                    </a:lnTo>
                    <a:lnTo>
                      <a:pt x="807" y="3132"/>
                    </a:lnTo>
                    <a:lnTo>
                      <a:pt x="897" y="3208"/>
                    </a:lnTo>
                    <a:lnTo>
                      <a:pt x="992" y="3275"/>
                    </a:lnTo>
                    <a:lnTo>
                      <a:pt x="1093" y="3337"/>
                    </a:lnTo>
                    <a:lnTo>
                      <a:pt x="1117" y="3354"/>
                    </a:lnTo>
                    <a:lnTo>
                      <a:pt x="1136" y="3377"/>
                    </a:lnTo>
                    <a:lnTo>
                      <a:pt x="1150" y="3403"/>
                    </a:lnTo>
                    <a:lnTo>
                      <a:pt x="1157" y="3432"/>
                    </a:lnTo>
                    <a:lnTo>
                      <a:pt x="1226" y="3943"/>
                    </a:lnTo>
                    <a:lnTo>
                      <a:pt x="1236" y="3983"/>
                    </a:lnTo>
                    <a:lnTo>
                      <a:pt x="1255" y="4020"/>
                    </a:lnTo>
                    <a:lnTo>
                      <a:pt x="1279" y="4050"/>
                    </a:lnTo>
                    <a:lnTo>
                      <a:pt x="1310" y="4074"/>
                    </a:lnTo>
                    <a:lnTo>
                      <a:pt x="1345" y="4089"/>
                    </a:lnTo>
                    <a:lnTo>
                      <a:pt x="1382" y="4094"/>
                    </a:lnTo>
                    <a:lnTo>
                      <a:pt x="2424" y="4094"/>
                    </a:lnTo>
                    <a:lnTo>
                      <a:pt x="2462" y="4089"/>
                    </a:lnTo>
                    <a:lnTo>
                      <a:pt x="2496" y="4074"/>
                    </a:lnTo>
                    <a:lnTo>
                      <a:pt x="2527" y="4050"/>
                    </a:lnTo>
                    <a:lnTo>
                      <a:pt x="2551" y="4020"/>
                    </a:lnTo>
                    <a:lnTo>
                      <a:pt x="2570" y="3983"/>
                    </a:lnTo>
                    <a:lnTo>
                      <a:pt x="2581" y="3943"/>
                    </a:lnTo>
                    <a:lnTo>
                      <a:pt x="2649" y="3432"/>
                    </a:lnTo>
                    <a:lnTo>
                      <a:pt x="2658" y="3403"/>
                    </a:lnTo>
                    <a:lnTo>
                      <a:pt x="2670" y="3377"/>
                    </a:lnTo>
                    <a:lnTo>
                      <a:pt x="2689" y="3354"/>
                    </a:lnTo>
                    <a:lnTo>
                      <a:pt x="2713" y="3337"/>
                    </a:lnTo>
                    <a:lnTo>
                      <a:pt x="2815" y="3275"/>
                    </a:lnTo>
                    <a:lnTo>
                      <a:pt x="2909" y="3208"/>
                    </a:lnTo>
                    <a:lnTo>
                      <a:pt x="2999" y="3132"/>
                    </a:lnTo>
                    <a:lnTo>
                      <a:pt x="3083" y="3053"/>
                    </a:lnTo>
                    <a:lnTo>
                      <a:pt x="3161" y="2967"/>
                    </a:lnTo>
                    <a:lnTo>
                      <a:pt x="3231" y="2878"/>
                    </a:lnTo>
                    <a:lnTo>
                      <a:pt x="3297" y="2783"/>
                    </a:lnTo>
                    <a:lnTo>
                      <a:pt x="3354" y="2683"/>
                    </a:lnTo>
                    <a:lnTo>
                      <a:pt x="3405" y="2580"/>
                    </a:lnTo>
                    <a:lnTo>
                      <a:pt x="3448" y="2473"/>
                    </a:lnTo>
                    <a:lnTo>
                      <a:pt x="3484" y="2365"/>
                    </a:lnTo>
                    <a:lnTo>
                      <a:pt x="3514" y="2251"/>
                    </a:lnTo>
                    <a:lnTo>
                      <a:pt x="3534" y="2137"/>
                    </a:lnTo>
                    <a:lnTo>
                      <a:pt x="3546" y="2020"/>
                    </a:lnTo>
                    <a:lnTo>
                      <a:pt x="3551" y="1903"/>
                    </a:lnTo>
                    <a:lnTo>
                      <a:pt x="3545" y="1769"/>
                    </a:lnTo>
                    <a:lnTo>
                      <a:pt x="3529" y="1637"/>
                    </a:lnTo>
                    <a:lnTo>
                      <a:pt x="3503" y="1508"/>
                    </a:lnTo>
                    <a:lnTo>
                      <a:pt x="3467" y="1384"/>
                    </a:lnTo>
                    <a:lnTo>
                      <a:pt x="3421" y="1263"/>
                    </a:lnTo>
                    <a:lnTo>
                      <a:pt x="3367" y="1146"/>
                    </a:lnTo>
                    <a:lnTo>
                      <a:pt x="3304" y="1036"/>
                    </a:lnTo>
                    <a:lnTo>
                      <a:pt x="3233" y="931"/>
                    </a:lnTo>
                    <a:lnTo>
                      <a:pt x="3154" y="831"/>
                    </a:lnTo>
                    <a:lnTo>
                      <a:pt x="3068" y="738"/>
                    </a:lnTo>
                    <a:lnTo>
                      <a:pt x="2975" y="654"/>
                    </a:lnTo>
                    <a:lnTo>
                      <a:pt x="2875" y="575"/>
                    </a:lnTo>
                    <a:lnTo>
                      <a:pt x="2770" y="502"/>
                    </a:lnTo>
                    <a:lnTo>
                      <a:pt x="2660" y="440"/>
                    </a:lnTo>
                    <a:lnTo>
                      <a:pt x="2544" y="385"/>
                    </a:lnTo>
                    <a:lnTo>
                      <a:pt x="2424" y="341"/>
                    </a:lnTo>
                    <a:lnTo>
                      <a:pt x="2298" y="304"/>
                    </a:lnTo>
                    <a:lnTo>
                      <a:pt x="2171" y="277"/>
                    </a:lnTo>
                    <a:lnTo>
                      <a:pt x="2038" y="261"/>
                    </a:lnTo>
                    <a:lnTo>
                      <a:pt x="1902" y="256"/>
                    </a:lnTo>
                    <a:close/>
                    <a:moveTo>
                      <a:pt x="1902" y="0"/>
                    </a:moveTo>
                    <a:lnTo>
                      <a:pt x="2045" y="5"/>
                    </a:lnTo>
                    <a:lnTo>
                      <a:pt x="2185" y="20"/>
                    </a:lnTo>
                    <a:lnTo>
                      <a:pt x="2321" y="46"/>
                    </a:lnTo>
                    <a:lnTo>
                      <a:pt x="2453" y="81"/>
                    </a:lnTo>
                    <a:lnTo>
                      <a:pt x="2581" y="124"/>
                    </a:lnTo>
                    <a:lnTo>
                      <a:pt x="2705" y="177"/>
                    </a:lnTo>
                    <a:lnTo>
                      <a:pt x="2825" y="237"/>
                    </a:lnTo>
                    <a:lnTo>
                      <a:pt x="2939" y="306"/>
                    </a:lnTo>
                    <a:lnTo>
                      <a:pt x="3049" y="384"/>
                    </a:lnTo>
                    <a:lnTo>
                      <a:pt x="3152" y="468"/>
                    </a:lnTo>
                    <a:lnTo>
                      <a:pt x="3249" y="557"/>
                    </a:lnTo>
                    <a:lnTo>
                      <a:pt x="3340" y="656"/>
                    </a:lnTo>
                    <a:lnTo>
                      <a:pt x="3424" y="759"/>
                    </a:lnTo>
                    <a:lnTo>
                      <a:pt x="3500" y="867"/>
                    </a:lnTo>
                    <a:lnTo>
                      <a:pt x="3569" y="983"/>
                    </a:lnTo>
                    <a:lnTo>
                      <a:pt x="3629" y="1101"/>
                    </a:lnTo>
                    <a:lnTo>
                      <a:pt x="3682" y="1225"/>
                    </a:lnTo>
                    <a:lnTo>
                      <a:pt x="3727" y="1354"/>
                    </a:lnTo>
                    <a:lnTo>
                      <a:pt x="3762" y="1487"/>
                    </a:lnTo>
                    <a:lnTo>
                      <a:pt x="3786" y="1623"/>
                    </a:lnTo>
                    <a:lnTo>
                      <a:pt x="3801" y="1761"/>
                    </a:lnTo>
                    <a:lnTo>
                      <a:pt x="3806" y="1903"/>
                    </a:lnTo>
                    <a:lnTo>
                      <a:pt x="3803" y="2036"/>
                    </a:lnTo>
                    <a:lnTo>
                      <a:pt x="3789" y="2165"/>
                    </a:lnTo>
                    <a:lnTo>
                      <a:pt x="3767" y="2294"/>
                    </a:lnTo>
                    <a:lnTo>
                      <a:pt x="3736" y="2420"/>
                    </a:lnTo>
                    <a:lnTo>
                      <a:pt x="3696" y="2542"/>
                    </a:lnTo>
                    <a:lnTo>
                      <a:pt x="3648" y="2662"/>
                    </a:lnTo>
                    <a:lnTo>
                      <a:pt x="3593" y="2778"/>
                    </a:lnTo>
                    <a:lnTo>
                      <a:pt x="3531" y="2890"/>
                    </a:lnTo>
                    <a:lnTo>
                      <a:pt x="3460" y="2998"/>
                    </a:lnTo>
                    <a:lnTo>
                      <a:pt x="3383" y="3101"/>
                    </a:lnTo>
                    <a:lnTo>
                      <a:pt x="3298" y="3198"/>
                    </a:lnTo>
                    <a:lnTo>
                      <a:pt x="3207" y="3291"/>
                    </a:lnTo>
                    <a:lnTo>
                      <a:pt x="3109" y="3377"/>
                    </a:lnTo>
                    <a:lnTo>
                      <a:pt x="3006" y="3456"/>
                    </a:lnTo>
                    <a:lnTo>
                      <a:pt x="2896" y="3528"/>
                    </a:lnTo>
                    <a:lnTo>
                      <a:pt x="2834" y="3977"/>
                    </a:lnTo>
                    <a:lnTo>
                      <a:pt x="2822" y="4039"/>
                    </a:lnTo>
                    <a:lnTo>
                      <a:pt x="2801" y="4098"/>
                    </a:lnTo>
                    <a:lnTo>
                      <a:pt x="2772" y="4151"/>
                    </a:lnTo>
                    <a:lnTo>
                      <a:pt x="2737" y="4199"/>
                    </a:lnTo>
                    <a:lnTo>
                      <a:pt x="2696" y="4243"/>
                    </a:lnTo>
                    <a:lnTo>
                      <a:pt x="2649" y="4280"/>
                    </a:lnTo>
                    <a:lnTo>
                      <a:pt x="2598" y="4310"/>
                    </a:lnTo>
                    <a:lnTo>
                      <a:pt x="2543" y="4332"/>
                    </a:lnTo>
                    <a:lnTo>
                      <a:pt x="2486" y="4346"/>
                    </a:lnTo>
                    <a:lnTo>
                      <a:pt x="2424" y="4349"/>
                    </a:lnTo>
                    <a:lnTo>
                      <a:pt x="1382" y="4349"/>
                    </a:lnTo>
                    <a:lnTo>
                      <a:pt x="1322" y="4346"/>
                    </a:lnTo>
                    <a:lnTo>
                      <a:pt x="1264" y="4332"/>
                    </a:lnTo>
                    <a:lnTo>
                      <a:pt x="1209" y="4310"/>
                    </a:lnTo>
                    <a:lnTo>
                      <a:pt x="1157" y="4280"/>
                    </a:lnTo>
                    <a:lnTo>
                      <a:pt x="1110" y="4243"/>
                    </a:lnTo>
                    <a:lnTo>
                      <a:pt x="1069" y="4199"/>
                    </a:lnTo>
                    <a:lnTo>
                      <a:pt x="1035" y="4151"/>
                    </a:lnTo>
                    <a:lnTo>
                      <a:pt x="1005" y="4098"/>
                    </a:lnTo>
                    <a:lnTo>
                      <a:pt x="985" y="4039"/>
                    </a:lnTo>
                    <a:lnTo>
                      <a:pt x="973" y="3977"/>
                    </a:lnTo>
                    <a:lnTo>
                      <a:pt x="911" y="3528"/>
                    </a:lnTo>
                    <a:lnTo>
                      <a:pt x="802" y="3456"/>
                    </a:lnTo>
                    <a:lnTo>
                      <a:pt x="697" y="3377"/>
                    </a:lnTo>
                    <a:lnTo>
                      <a:pt x="601" y="3291"/>
                    </a:lnTo>
                    <a:lnTo>
                      <a:pt x="510" y="3198"/>
                    </a:lnTo>
                    <a:lnTo>
                      <a:pt x="423" y="3101"/>
                    </a:lnTo>
                    <a:lnTo>
                      <a:pt x="346" y="2998"/>
                    </a:lnTo>
                    <a:lnTo>
                      <a:pt x="277" y="2890"/>
                    </a:lnTo>
                    <a:lnTo>
                      <a:pt x="213" y="2778"/>
                    </a:lnTo>
                    <a:lnTo>
                      <a:pt x="158" y="2662"/>
                    </a:lnTo>
                    <a:lnTo>
                      <a:pt x="110" y="2542"/>
                    </a:lnTo>
                    <a:lnTo>
                      <a:pt x="71" y="2420"/>
                    </a:lnTo>
                    <a:lnTo>
                      <a:pt x="40" y="2294"/>
                    </a:lnTo>
                    <a:lnTo>
                      <a:pt x="17" y="2165"/>
                    </a:lnTo>
                    <a:lnTo>
                      <a:pt x="3" y="2036"/>
                    </a:lnTo>
                    <a:lnTo>
                      <a:pt x="0" y="1903"/>
                    </a:lnTo>
                    <a:lnTo>
                      <a:pt x="5" y="1761"/>
                    </a:lnTo>
                    <a:lnTo>
                      <a:pt x="21" y="1623"/>
                    </a:lnTo>
                    <a:lnTo>
                      <a:pt x="46" y="1487"/>
                    </a:lnTo>
                    <a:lnTo>
                      <a:pt x="81" y="1354"/>
                    </a:lnTo>
                    <a:lnTo>
                      <a:pt x="124" y="1225"/>
                    </a:lnTo>
                    <a:lnTo>
                      <a:pt x="177" y="1101"/>
                    </a:lnTo>
                    <a:lnTo>
                      <a:pt x="238" y="983"/>
                    </a:lnTo>
                    <a:lnTo>
                      <a:pt x="306" y="867"/>
                    </a:lnTo>
                    <a:lnTo>
                      <a:pt x="384" y="759"/>
                    </a:lnTo>
                    <a:lnTo>
                      <a:pt x="467" y="656"/>
                    </a:lnTo>
                    <a:lnTo>
                      <a:pt x="558" y="557"/>
                    </a:lnTo>
                    <a:lnTo>
                      <a:pt x="656" y="468"/>
                    </a:lnTo>
                    <a:lnTo>
                      <a:pt x="759" y="384"/>
                    </a:lnTo>
                    <a:lnTo>
                      <a:pt x="868" y="306"/>
                    </a:lnTo>
                    <a:lnTo>
                      <a:pt x="981" y="237"/>
                    </a:lnTo>
                    <a:lnTo>
                      <a:pt x="1102" y="177"/>
                    </a:lnTo>
                    <a:lnTo>
                      <a:pt x="1226" y="124"/>
                    </a:lnTo>
                    <a:lnTo>
                      <a:pt x="1355" y="81"/>
                    </a:lnTo>
                    <a:lnTo>
                      <a:pt x="1486" y="46"/>
                    </a:lnTo>
                    <a:lnTo>
                      <a:pt x="1622" y="20"/>
                    </a:lnTo>
                    <a:lnTo>
                      <a:pt x="1761" y="5"/>
                    </a:lnTo>
                    <a:lnTo>
                      <a:pt x="1902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</a:ln>
            </p:spPr>
            <p:txBody>
              <a:bodyPr vert="horz" wrap="square" lIns="45715" tIns="22857" rIns="45715" bIns="22857" numCol="1" anchor="t" anchorCtr="0" compatLnSpc="1"/>
              <a:lstStyle/>
              <a:p>
                <a:endParaRPr lang="es-SV" sz="900"/>
              </a:p>
            </p:txBody>
          </p:sp>
          <p:sp>
            <p:nvSpPr>
              <p:cNvPr id="49" name="Freeform 26"/>
              <p:cNvSpPr/>
              <p:nvPr/>
            </p:nvSpPr>
            <p:spPr bwMode="auto">
              <a:xfrm>
                <a:off x="6844" y="5555"/>
                <a:ext cx="798" cy="128"/>
              </a:xfrm>
              <a:custGeom>
                <a:avLst/>
                <a:gdLst>
                  <a:gd name="T0" fmla="*/ 128 w 1596"/>
                  <a:gd name="T1" fmla="*/ 0 h 256"/>
                  <a:gd name="T2" fmla="*/ 1469 w 1596"/>
                  <a:gd name="T3" fmla="*/ 0 h 256"/>
                  <a:gd name="T4" fmla="*/ 1503 w 1596"/>
                  <a:gd name="T5" fmla="*/ 3 h 256"/>
                  <a:gd name="T6" fmla="*/ 1534 w 1596"/>
                  <a:gd name="T7" fmla="*/ 17 h 256"/>
                  <a:gd name="T8" fmla="*/ 1560 w 1596"/>
                  <a:gd name="T9" fmla="*/ 37 h 256"/>
                  <a:gd name="T10" fmla="*/ 1579 w 1596"/>
                  <a:gd name="T11" fmla="*/ 63 h 256"/>
                  <a:gd name="T12" fmla="*/ 1593 w 1596"/>
                  <a:gd name="T13" fmla="*/ 92 h 256"/>
                  <a:gd name="T14" fmla="*/ 1596 w 1596"/>
                  <a:gd name="T15" fmla="*/ 127 h 256"/>
                  <a:gd name="T16" fmla="*/ 1593 w 1596"/>
                  <a:gd name="T17" fmla="*/ 161 h 256"/>
                  <a:gd name="T18" fmla="*/ 1579 w 1596"/>
                  <a:gd name="T19" fmla="*/ 192 h 256"/>
                  <a:gd name="T20" fmla="*/ 1560 w 1596"/>
                  <a:gd name="T21" fmla="*/ 218 h 256"/>
                  <a:gd name="T22" fmla="*/ 1534 w 1596"/>
                  <a:gd name="T23" fmla="*/ 237 h 256"/>
                  <a:gd name="T24" fmla="*/ 1503 w 1596"/>
                  <a:gd name="T25" fmla="*/ 251 h 256"/>
                  <a:gd name="T26" fmla="*/ 1469 w 1596"/>
                  <a:gd name="T27" fmla="*/ 256 h 256"/>
                  <a:gd name="T28" fmla="*/ 128 w 1596"/>
                  <a:gd name="T29" fmla="*/ 256 h 256"/>
                  <a:gd name="T30" fmla="*/ 93 w 1596"/>
                  <a:gd name="T31" fmla="*/ 251 h 256"/>
                  <a:gd name="T32" fmla="*/ 64 w 1596"/>
                  <a:gd name="T33" fmla="*/ 237 h 256"/>
                  <a:gd name="T34" fmla="*/ 38 w 1596"/>
                  <a:gd name="T35" fmla="*/ 218 h 256"/>
                  <a:gd name="T36" fmla="*/ 17 w 1596"/>
                  <a:gd name="T37" fmla="*/ 192 h 256"/>
                  <a:gd name="T38" fmla="*/ 4 w 1596"/>
                  <a:gd name="T39" fmla="*/ 161 h 256"/>
                  <a:gd name="T40" fmla="*/ 0 w 1596"/>
                  <a:gd name="T41" fmla="*/ 127 h 256"/>
                  <a:gd name="T42" fmla="*/ 4 w 1596"/>
                  <a:gd name="T43" fmla="*/ 92 h 256"/>
                  <a:gd name="T44" fmla="*/ 17 w 1596"/>
                  <a:gd name="T45" fmla="*/ 63 h 256"/>
                  <a:gd name="T46" fmla="*/ 38 w 1596"/>
                  <a:gd name="T47" fmla="*/ 37 h 256"/>
                  <a:gd name="T48" fmla="*/ 64 w 1596"/>
                  <a:gd name="T49" fmla="*/ 17 h 256"/>
                  <a:gd name="T50" fmla="*/ 93 w 1596"/>
                  <a:gd name="T51" fmla="*/ 3 h 256"/>
                  <a:gd name="T52" fmla="*/ 128 w 1596"/>
                  <a:gd name="T53" fmla="*/ 0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596" h="256">
                    <a:moveTo>
                      <a:pt x="128" y="0"/>
                    </a:moveTo>
                    <a:lnTo>
                      <a:pt x="1469" y="0"/>
                    </a:lnTo>
                    <a:lnTo>
                      <a:pt x="1503" y="3"/>
                    </a:lnTo>
                    <a:lnTo>
                      <a:pt x="1534" y="17"/>
                    </a:lnTo>
                    <a:lnTo>
                      <a:pt x="1560" y="37"/>
                    </a:lnTo>
                    <a:lnTo>
                      <a:pt x="1579" y="63"/>
                    </a:lnTo>
                    <a:lnTo>
                      <a:pt x="1593" y="92"/>
                    </a:lnTo>
                    <a:lnTo>
                      <a:pt x="1596" y="127"/>
                    </a:lnTo>
                    <a:lnTo>
                      <a:pt x="1593" y="161"/>
                    </a:lnTo>
                    <a:lnTo>
                      <a:pt x="1579" y="192"/>
                    </a:lnTo>
                    <a:lnTo>
                      <a:pt x="1560" y="218"/>
                    </a:lnTo>
                    <a:lnTo>
                      <a:pt x="1534" y="237"/>
                    </a:lnTo>
                    <a:lnTo>
                      <a:pt x="1503" y="251"/>
                    </a:lnTo>
                    <a:lnTo>
                      <a:pt x="1469" y="256"/>
                    </a:lnTo>
                    <a:lnTo>
                      <a:pt x="128" y="256"/>
                    </a:lnTo>
                    <a:lnTo>
                      <a:pt x="93" y="251"/>
                    </a:lnTo>
                    <a:lnTo>
                      <a:pt x="64" y="237"/>
                    </a:lnTo>
                    <a:lnTo>
                      <a:pt x="38" y="218"/>
                    </a:lnTo>
                    <a:lnTo>
                      <a:pt x="17" y="192"/>
                    </a:lnTo>
                    <a:lnTo>
                      <a:pt x="4" y="161"/>
                    </a:lnTo>
                    <a:lnTo>
                      <a:pt x="0" y="127"/>
                    </a:lnTo>
                    <a:lnTo>
                      <a:pt x="4" y="92"/>
                    </a:lnTo>
                    <a:lnTo>
                      <a:pt x="17" y="63"/>
                    </a:lnTo>
                    <a:lnTo>
                      <a:pt x="38" y="37"/>
                    </a:lnTo>
                    <a:lnTo>
                      <a:pt x="64" y="17"/>
                    </a:lnTo>
                    <a:lnTo>
                      <a:pt x="93" y="3"/>
                    </a:lnTo>
                    <a:lnTo>
                      <a:pt x="128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</a:ln>
            </p:spPr>
            <p:txBody>
              <a:bodyPr vert="horz" wrap="square" lIns="45715" tIns="22857" rIns="45715" bIns="22857" numCol="1" anchor="t" anchorCtr="0" compatLnSpc="1"/>
              <a:lstStyle/>
              <a:p>
                <a:endParaRPr lang="es-SV" sz="900"/>
              </a:p>
            </p:txBody>
          </p:sp>
          <p:sp>
            <p:nvSpPr>
              <p:cNvPr id="50" name="Freeform 27"/>
              <p:cNvSpPr>
                <a:spLocks noEditPoints="1"/>
              </p:cNvSpPr>
              <p:nvPr/>
            </p:nvSpPr>
            <p:spPr bwMode="auto">
              <a:xfrm>
                <a:off x="6925" y="5755"/>
                <a:ext cx="636" cy="382"/>
              </a:xfrm>
              <a:custGeom>
                <a:avLst/>
                <a:gdLst>
                  <a:gd name="T0" fmla="*/ 279 w 1272"/>
                  <a:gd name="T1" fmla="*/ 256 h 764"/>
                  <a:gd name="T2" fmla="*/ 301 w 1272"/>
                  <a:gd name="T3" fmla="*/ 308 h 764"/>
                  <a:gd name="T4" fmla="*/ 334 w 1272"/>
                  <a:gd name="T5" fmla="*/ 356 h 764"/>
                  <a:gd name="T6" fmla="*/ 372 w 1272"/>
                  <a:gd name="T7" fmla="*/ 399 h 764"/>
                  <a:gd name="T8" fmla="*/ 415 w 1272"/>
                  <a:gd name="T9" fmla="*/ 437 h 764"/>
                  <a:gd name="T10" fmla="*/ 465 w 1272"/>
                  <a:gd name="T11" fmla="*/ 466 h 764"/>
                  <a:gd name="T12" fmla="*/ 518 w 1272"/>
                  <a:gd name="T13" fmla="*/ 488 h 764"/>
                  <a:gd name="T14" fmla="*/ 575 w 1272"/>
                  <a:gd name="T15" fmla="*/ 502 h 764"/>
                  <a:gd name="T16" fmla="*/ 635 w 1272"/>
                  <a:gd name="T17" fmla="*/ 507 h 764"/>
                  <a:gd name="T18" fmla="*/ 697 w 1272"/>
                  <a:gd name="T19" fmla="*/ 502 h 764"/>
                  <a:gd name="T20" fmla="*/ 754 w 1272"/>
                  <a:gd name="T21" fmla="*/ 488 h 764"/>
                  <a:gd name="T22" fmla="*/ 807 w 1272"/>
                  <a:gd name="T23" fmla="*/ 466 h 764"/>
                  <a:gd name="T24" fmla="*/ 857 w 1272"/>
                  <a:gd name="T25" fmla="*/ 437 h 764"/>
                  <a:gd name="T26" fmla="*/ 902 w 1272"/>
                  <a:gd name="T27" fmla="*/ 399 h 764"/>
                  <a:gd name="T28" fmla="*/ 940 w 1272"/>
                  <a:gd name="T29" fmla="*/ 356 h 764"/>
                  <a:gd name="T30" fmla="*/ 971 w 1272"/>
                  <a:gd name="T31" fmla="*/ 308 h 764"/>
                  <a:gd name="T32" fmla="*/ 995 w 1272"/>
                  <a:gd name="T33" fmla="*/ 256 h 764"/>
                  <a:gd name="T34" fmla="*/ 279 w 1272"/>
                  <a:gd name="T35" fmla="*/ 256 h 764"/>
                  <a:gd name="T36" fmla="*/ 127 w 1272"/>
                  <a:gd name="T37" fmla="*/ 0 h 764"/>
                  <a:gd name="T38" fmla="*/ 1145 w 1272"/>
                  <a:gd name="T39" fmla="*/ 0 h 764"/>
                  <a:gd name="T40" fmla="*/ 1179 w 1272"/>
                  <a:gd name="T41" fmla="*/ 3 h 764"/>
                  <a:gd name="T42" fmla="*/ 1209 w 1272"/>
                  <a:gd name="T43" fmla="*/ 17 h 764"/>
                  <a:gd name="T44" fmla="*/ 1234 w 1272"/>
                  <a:gd name="T45" fmla="*/ 37 h 764"/>
                  <a:gd name="T46" fmla="*/ 1255 w 1272"/>
                  <a:gd name="T47" fmla="*/ 63 h 764"/>
                  <a:gd name="T48" fmla="*/ 1267 w 1272"/>
                  <a:gd name="T49" fmla="*/ 93 h 764"/>
                  <a:gd name="T50" fmla="*/ 1272 w 1272"/>
                  <a:gd name="T51" fmla="*/ 127 h 764"/>
                  <a:gd name="T52" fmla="*/ 1267 w 1272"/>
                  <a:gd name="T53" fmla="*/ 206 h 764"/>
                  <a:gd name="T54" fmla="*/ 1253 w 1272"/>
                  <a:gd name="T55" fmla="*/ 284 h 764"/>
                  <a:gd name="T56" fmla="*/ 1229 w 1272"/>
                  <a:gd name="T57" fmla="*/ 358 h 764"/>
                  <a:gd name="T58" fmla="*/ 1198 w 1272"/>
                  <a:gd name="T59" fmla="*/ 426 h 764"/>
                  <a:gd name="T60" fmla="*/ 1159 w 1272"/>
                  <a:gd name="T61" fmla="*/ 490 h 764"/>
                  <a:gd name="T62" fmla="*/ 1112 w 1272"/>
                  <a:gd name="T63" fmla="*/ 549 h 764"/>
                  <a:gd name="T64" fmla="*/ 1059 w 1272"/>
                  <a:gd name="T65" fmla="*/ 602 h 764"/>
                  <a:gd name="T66" fmla="*/ 1000 w 1272"/>
                  <a:gd name="T67" fmla="*/ 648 h 764"/>
                  <a:gd name="T68" fmla="*/ 935 w 1272"/>
                  <a:gd name="T69" fmla="*/ 688 h 764"/>
                  <a:gd name="T70" fmla="*/ 866 w 1272"/>
                  <a:gd name="T71" fmla="*/ 721 h 764"/>
                  <a:gd name="T72" fmla="*/ 792 w 1272"/>
                  <a:gd name="T73" fmla="*/ 743 h 764"/>
                  <a:gd name="T74" fmla="*/ 716 w 1272"/>
                  <a:gd name="T75" fmla="*/ 759 h 764"/>
                  <a:gd name="T76" fmla="*/ 635 w 1272"/>
                  <a:gd name="T77" fmla="*/ 764 h 764"/>
                  <a:gd name="T78" fmla="*/ 556 w 1272"/>
                  <a:gd name="T79" fmla="*/ 759 h 764"/>
                  <a:gd name="T80" fmla="*/ 480 w 1272"/>
                  <a:gd name="T81" fmla="*/ 743 h 764"/>
                  <a:gd name="T82" fmla="*/ 406 w 1272"/>
                  <a:gd name="T83" fmla="*/ 721 h 764"/>
                  <a:gd name="T84" fmla="*/ 337 w 1272"/>
                  <a:gd name="T85" fmla="*/ 688 h 764"/>
                  <a:gd name="T86" fmla="*/ 274 w 1272"/>
                  <a:gd name="T87" fmla="*/ 648 h 764"/>
                  <a:gd name="T88" fmla="*/ 214 w 1272"/>
                  <a:gd name="T89" fmla="*/ 602 h 764"/>
                  <a:gd name="T90" fmla="*/ 160 w 1272"/>
                  <a:gd name="T91" fmla="*/ 549 h 764"/>
                  <a:gd name="T92" fmla="*/ 114 w 1272"/>
                  <a:gd name="T93" fmla="*/ 490 h 764"/>
                  <a:gd name="T94" fmla="*/ 74 w 1272"/>
                  <a:gd name="T95" fmla="*/ 426 h 764"/>
                  <a:gd name="T96" fmla="*/ 43 w 1272"/>
                  <a:gd name="T97" fmla="*/ 358 h 764"/>
                  <a:gd name="T98" fmla="*/ 19 w 1272"/>
                  <a:gd name="T99" fmla="*/ 284 h 764"/>
                  <a:gd name="T100" fmla="*/ 5 w 1272"/>
                  <a:gd name="T101" fmla="*/ 206 h 764"/>
                  <a:gd name="T102" fmla="*/ 0 w 1272"/>
                  <a:gd name="T103" fmla="*/ 127 h 764"/>
                  <a:gd name="T104" fmla="*/ 5 w 1272"/>
                  <a:gd name="T105" fmla="*/ 93 h 764"/>
                  <a:gd name="T106" fmla="*/ 17 w 1272"/>
                  <a:gd name="T107" fmla="*/ 63 h 764"/>
                  <a:gd name="T108" fmla="*/ 38 w 1272"/>
                  <a:gd name="T109" fmla="*/ 37 h 764"/>
                  <a:gd name="T110" fmla="*/ 64 w 1272"/>
                  <a:gd name="T111" fmla="*/ 17 h 764"/>
                  <a:gd name="T112" fmla="*/ 95 w 1272"/>
                  <a:gd name="T113" fmla="*/ 3 h 764"/>
                  <a:gd name="T114" fmla="*/ 127 w 1272"/>
                  <a:gd name="T115" fmla="*/ 0 h 7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272" h="764">
                    <a:moveTo>
                      <a:pt x="279" y="256"/>
                    </a:moveTo>
                    <a:lnTo>
                      <a:pt x="301" y="308"/>
                    </a:lnTo>
                    <a:lnTo>
                      <a:pt x="334" y="356"/>
                    </a:lnTo>
                    <a:lnTo>
                      <a:pt x="372" y="399"/>
                    </a:lnTo>
                    <a:lnTo>
                      <a:pt x="415" y="437"/>
                    </a:lnTo>
                    <a:lnTo>
                      <a:pt x="465" y="466"/>
                    </a:lnTo>
                    <a:lnTo>
                      <a:pt x="518" y="488"/>
                    </a:lnTo>
                    <a:lnTo>
                      <a:pt x="575" y="502"/>
                    </a:lnTo>
                    <a:lnTo>
                      <a:pt x="635" y="507"/>
                    </a:lnTo>
                    <a:lnTo>
                      <a:pt x="697" y="502"/>
                    </a:lnTo>
                    <a:lnTo>
                      <a:pt x="754" y="488"/>
                    </a:lnTo>
                    <a:lnTo>
                      <a:pt x="807" y="466"/>
                    </a:lnTo>
                    <a:lnTo>
                      <a:pt x="857" y="437"/>
                    </a:lnTo>
                    <a:lnTo>
                      <a:pt x="902" y="399"/>
                    </a:lnTo>
                    <a:lnTo>
                      <a:pt x="940" y="356"/>
                    </a:lnTo>
                    <a:lnTo>
                      <a:pt x="971" y="308"/>
                    </a:lnTo>
                    <a:lnTo>
                      <a:pt x="995" y="256"/>
                    </a:lnTo>
                    <a:lnTo>
                      <a:pt x="279" y="256"/>
                    </a:lnTo>
                    <a:close/>
                    <a:moveTo>
                      <a:pt x="127" y="0"/>
                    </a:moveTo>
                    <a:lnTo>
                      <a:pt x="1145" y="0"/>
                    </a:lnTo>
                    <a:lnTo>
                      <a:pt x="1179" y="3"/>
                    </a:lnTo>
                    <a:lnTo>
                      <a:pt x="1209" y="17"/>
                    </a:lnTo>
                    <a:lnTo>
                      <a:pt x="1234" y="37"/>
                    </a:lnTo>
                    <a:lnTo>
                      <a:pt x="1255" y="63"/>
                    </a:lnTo>
                    <a:lnTo>
                      <a:pt x="1267" y="93"/>
                    </a:lnTo>
                    <a:lnTo>
                      <a:pt x="1272" y="127"/>
                    </a:lnTo>
                    <a:lnTo>
                      <a:pt x="1267" y="206"/>
                    </a:lnTo>
                    <a:lnTo>
                      <a:pt x="1253" y="284"/>
                    </a:lnTo>
                    <a:lnTo>
                      <a:pt x="1229" y="358"/>
                    </a:lnTo>
                    <a:lnTo>
                      <a:pt x="1198" y="426"/>
                    </a:lnTo>
                    <a:lnTo>
                      <a:pt x="1159" y="490"/>
                    </a:lnTo>
                    <a:lnTo>
                      <a:pt x="1112" y="549"/>
                    </a:lnTo>
                    <a:lnTo>
                      <a:pt x="1059" y="602"/>
                    </a:lnTo>
                    <a:lnTo>
                      <a:pt x="1000" y="648"/>
                    </a:lnTo>
                    <a:lnTo>
                      <a:pt x="935" y="688"/>
                    </a:lnTo>
                    <a:lnTo>
                      <a:pt x="866" y="721"/>
                    </a:lnTo>
                    <a:lnTo>
                      <a:pt x="792" y="743"/>
                    </a:lnTo>
                    <a:lnTo>
                      <a:pt x="716" y="759"/>
                    </a:lnTo>
                    <a:lnTo>
                      <a:pt x="635" y="764"/>
                    </a:lnTo>
                    <a:lnTo>
                      <a:pt x="556" y="759"/>
                    </a:lnTo>
                    <a:lnTo>
                      <a:pt x="480" y="743"/>
                    </a:lnTo>
                    <a:lnTo>
                      <a:pt x="406" y="721"/>
                    </a:lnTo>
                    <a:lnTo>
                      <a:pt x="337" y="688"/>
                    </a:lnTo>
                    <a:lnTo>
                      <a:pt x="274" y="648"/>
                    </a:lnTo>
                    <a:lnTo>
                      <a:pt x="214" y="602"/>
                    </a:lnTo>
                    <a:lnTo>
                      <a:pt x="160" y="549"/>
                    </a:lnTo>
                    <a:lnTo>
                      <a:pt x="114" y="490"/>
                    </a:lnTo>
                    <a:lnTo>
                      <a:pt x="74" y="426"/>
                    </a:lnTo>
                    <a:lnTo>
                      <a:pt x="43" y="358"/>
                    </a:lnTo>
                    <a:lnTo>
                      <a:pt x="19" y="284"/>
                    </a:lnTo>
                    <a:lnTo>
                      <a:pt x="5" y="206"/>
                    </a:lnTo>
                    <a:lnTo>
                      <a:pt x="0" y="127"/>
                    </a:lnTo>
                    <a:lnTo>
                      <a:pt x="5" y="93"/>
                    </a:lnTo>
                    <a:lnTo>
                      <a:pt x="17" y="63"/>
                    </a:lnTo>
                    <a:lnTo>
                      <a:pt x="38" y="37"/>
                    </a:lnTo>
                    <a:lnTo>
                      <a:pt x="64" y="17"/>
                    </a:lnTo>
                    <a:lnTo>
                      <a:pt x="95" y="3"/>
                    </a:lnTo>
                    <a:lnTo>
                      <a:pt x="127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</a:ln>
            </p:spPr>
            <p:txBody>
              <a:bodyPr vert="horz" wrap="square" lIns="45715" tIns="22857" rIns="45715" bIns="22857" numCol="1" anchor="t" anchorCtr="0" compatLnSpc="1"/>
              <a:lstStyle/>
              <a:p>
                <a:endParaRPr lang="es-SV" sz="900"/>
              </a:p>
            </p:txBody>
          </p:sp>
          <p:sp>
            <p:nvSpPr>
              <p:cNvPr id="51" name="Freeform 28"/>
              <p:cNvSpPr/>
              <p:nvPr/>
            </p:nvSpPr>
            <p:spPr bwMode="auto">
              <a:xfrm>
                <a:off x="6837" y="4232"/>
                <a:ext cx="811" cy="1049"/>
              </a:xfrm>
              <a:custGeom>
                <a:avLst/>
                <a:gdLst>
                  <a:gd name="T0" fmla="*/ 142 w 1624"/>
                  <a:gd name="T1" fmla="*/ 2 h 2098"/>
                  <a:gd name="T2" fmla="*/ 161 w 1624"/>
                  <a:gd name="T3" fmla="*/ 5 h 2098"/>
                  <a:gd name="T4" fmla="*/ 178 w 1624"/>
                  <a:gd name="T5" fmla="*/ 10 h 2098"/>
                  <a:gd name="T6" fmla="*/ 195 w 1624"/>
                  <a:gd name="T7" fmla="*/ 19 h 2098"/>
                  <a:gd name="T8" fmla="*/ 207 w 1624"/>
                  <a:gd name="T9" fmla="*/ 28 h 2098"/>
                  <a:gd name="T10" fmla="*/ 763 w 1624"/>
                  <a:gd name="T11" fmla="*/ 10 h 2098"/>
                  <a:gd name="T12" fmla="*/ 861 w 1624"/>
                  <a:gd name="T13" fmla="*/ 10 h 2098"/>
                  <a:gd name="T14" fmla="*/ 1417 w 1624"/>
                  <a:gd name="T15" fmla="*/ 28 h 2098"/>
                  <a:gd name="T16" fmla="*/ 1429 w 1624"/>
                  <a:gd name="T17" fmla="*/ 19 h 2098"/>
                  <a:gd name="T18" fmla="*/ 1447 w 1624"/>
                  <a:gd name="T19" fmla="*/ 10 h 2098"/>
                  <a:gd name="T20" fmla="*/ 1464 w 1624"/>
                  <a:gd name="T21" fmla="*/ 5 h 2098"/>
                  <a:gd name="T22" fmla="*/ 1483 w 1624"/>
                  <a:gd name="T23" fmla="*/ 2 h 2098"/>
                  <a:gd name="T24" fmla="*/ 1502 w 1624"/>
                  <a:gd name="T25" fmla="*/ 0 h 2098"/>
                  <a:gd name="T26" fmla="*/ 1519 w 1624"/>
                  <a:gd name="T27" fmla="*/ 3 h 2098"/>
                  <a:gd name="T28" fmla="*/ 1531 w 1624"/>
                  <a:gd name="T29" fmla="*/ 5 h 2098"/>
                  <a:gd name="T30" fmla="*/ 1550 w 1624"/>
                  <a:gd name="T31" fmla="*/ 12 h 2098"/>
                  <a:gd name="T32" fmla="*/ 1567 w 1624"/>
                  <a:gd name="T33" fmla="*/ 22 h 2098"/>
                  <a:gd name="T34" fmla="*/ 1581 w 1624"/>
                  <a:gd name="T35" fmla="*/ 33 h 2098"/>
                  <a:gd name="T36" fmla="*/ 1595 w 1624"/>
                  <a:gd name="T37" fmla="*/ 46 h 2098"/>
                  <a:gd name="T38" fmla="*/ 1601 w 1624"/>
                  <a:gd name="T39" fmla="*/ 57 h 2098"/>
                  <a:gd name="T40" fmla="*/ 1612 w 1624"/>
                  <a:gd name="T41" fmla="*/ 74 h 2098"/>
                  <a:gd name="T42" fmla="*/ 1619 w 1624"/>
                  <a:gd name="T43" fmla="*/ 91 h 2098"/>
                  <a:gd name="T44" fmla="*/ 1622 w 1624"/>
                  <a:gd name="T45" fmla="*/ 108 h 2098"/>
                  <a:gd name="T46" fmla="*/ 1624 w 1624"/>
                  <a:gd name="T47" fmla="*/ 127 h 2098"/>
                  <a:gd name="T48" fmla="*/ 1622 w 1624"/>
                  <a:gd name="T49" fmla="*/ 146 h 2098"/>
                  <a:gd name="T50" fmla="*/ 1619 w 1624"/>
                  <a:gd name="T51" fmla="*/ 162 h 2098"/>
                  <a:gd name="T52" fmla="*/ 1094 w 1624"/>
                  <a:gd name="T53" fmla="*/ 2062 h 2098"/>
                  <a:gd name="T54" fmla="*/ 1002 w 1624"/>
                  <a:gd name="T55" fmla="*/ 2098 h 2098"/>
                  <a:gd name="T56" fmla="*/ 913 w 1624"/>
                  <a:gd name="T57" fmla="*/ 2060 h 2098"/>
                  <a:gd name="T58" fmla="*/ 875 w 1624"/>
                  <a:gd name="T59" fmla="*/ 1973 h 2098"/>
                  <a:gd name="T60" fmla="*/ 1233 w 1624"/>
                  <a:gd name="T61" fmla="*/ 496 h 2098"/>
                  <a:gd name="T62" fmla="*/ 1137 w 1624"/>
                  <a:gd name="T63" fmla="*/ 523 h 2098"/>
                  <a:gd name="T64" fmla="*/ 811 w 1624"/>
                  <a:gd name="T65" fmla="*/ 291 h 2098"/>
                  <a:gd name="T66" fmla="*/ 498 w 1624"/>
                  <a:gd name="T67" fmla="*/ 522 h 2098"/>
                  <a:gd name="T68" fmla="*/ 417 w 1624"/>
                  <a:gd name="T69" fmla="*/ 511 h 2098"/>
                  <a:gd name="T70" fmla="*/ 746 w 1624"/>
                  <a:gd name="T71" fmla="*/ 1938 h 2098"/>
                  <a:gd name="T72" fmla="*/ 732 w 1624"/>
                  <a:gd name="T73" fmla="*/ 2034 h 2098"/>
                  <a:gd name="T74" fmla="*/ 655 w 1624"/>
                  <a:gd name="T75" fmla="*/ 2095 h 2098"/>
                  <a:gd name="T76" fmla="*/ 558 w 1624"/>
                  <a:gd name="T77" fmla="*/ 2083 h 2098"/>
                  <a:gd name="T78" fmla="*/ 498 w 1624"/>
                  <a:gd name="T79" fmla="*/ 2004 h 2098"/>
                  <a:gd name="T80" fmla="*/ 4 w 1624"/>
                  <a:gd name="T81" fmla="*/ 151 h 2098"/>
                  <a:gd name="T82" fmla="*/ 0 w 1624"/>
                  <a:gd name="T83" fmla="*/ 133 h 2098"/>
                  <a:gd name="T84" fmla="*/ 2 w 1624"/>
                  <a:gd name="T85" fmla="*/ 115 h 2098"/>
                  <a:gd name="T86" fmla="*/ 6 w 1624"/>
                  <a:gd name="T87" fmla="*/ 96 h 2098"/>
                  <a:gd name="T88" fmla="*/ 11 w 1624"/>
                  <a:gd name="T89" fmla="*/ 79 h 2098"/>
                  <a:gd name="T90" fmla="*/ 19 w 1624"/>
                  <a:gd name="T91" fmla="*/ 62 h 2098"/>
                  <a:gd name="T92" fmla="*/ 28 w 1624"/>
                  <a:gd name="T93" fmla="*/ 50 h 2098"/>
                  <a:gd name="T94" fmla="*/ 38 w 1624"/>
                  <a:gd name="T95" fmla="*/ 38 h 2098"/>
                  <a:gd name="T96" fmla="*/ 54 w 1624"/>
                  <a:gd name="T97" fmla="*/ 26 h 2098"/>
                  <a:gd name="T98" fmla="*/ 69 w 1624"/>
                  <a:gd name="T99" fmla="*/ 16 h 2098"/>
                  <a:gd name="T100" fmla="*/ 87 w 1624"/>
                  <a:gd name="T101" fmla="*/ 9 h 2098"/>
                  <a:gd name="T102" fmla="*/ 99 w 1624"/>
                  <a:gd name="T103" fmla="*/ 3 h 2098"/>
                  <a:gd name="T104" fmla="*/ 118 w 1624"/>
                  <a:gd name="T105" fmla="*/ 2 h 20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624" h="2098">
                    <a:moveTo>
                      <a:pt x="130" y="0"/>
                    </a:moveTo>
                    <a:lnTo>
                      <a:pt x="136" y="0"/>
                    </a:lnTo>
                    <a:lnTo>
                      <a:pt x="142" y="2"/>
                    </a:lnTo>
                    <a:lnTo>
                      <a:pt x="148" y="2"/>
                    </a:lnTo>
                    <a:lnTo>
                      <a:pt x="154" y="3"/>
                    </a:lnTo>
                    <a:lnTo>
                      <a:pt x="161" y="5"/>
                    </a:lnTo>
                    <a:lnTo>
                      <a:pt x="167" y="7"/>
                    </a:lnTo>
                    <a:lnTo>
                      <a:pt x="173" y="9"/>
                    </a:lnTo>
                    <a:lnTo>
                      <a:pt x="178" y="10"/>
                    </a:lnTo>
                    <a:lnTo>
                      <a:pt x="183" y="12"/>
                    </a:lnTo>
                    <a:lnTo>
                      <a:pt x="190" y="16"/>
                    </a:lnTo>
                    <a:lnTo>
                      <a:pt x="195" y="19"/>
                    </a:lnTo>
                    <a:lnTo>
                      <a:pt x="200" y="22"/>
                    </a:lnTo>
                    <a:lnTo>
                      <a:pt x="205" y="26"/>
                    </a:lnTo>
                    <a:lnTo>
                      <a:pt x="207" y="28"/>
                    </a:lnTo>
                    <a:lnTo>
                      <a:pt x="470" y="232"/>
                    </a:lnTo>
                    <a:lnTo>
                      <a:pt x="734" y="28"/>
                    </a:lnTo>
                    <a:lnTo>
                      <a:pt x="763" y="10"/>
                    </a:lnTo>
                    <a:lnTo>
                      <a:pt x="796" y="2"/>
                    </a:lnTo>
                    <a:lnTo>
                      <a:pt x="828" y="2"/>
                    </a:lnTo>
                    <a:lnTo>
                      <a:pt x="861" y="10"/>
                    </a:lnTo>
                    <a:lnTo>
                      <a:pt x="890" y="28"/>
                    </a:lnTo>
                    <a:lnTo>
                      <a:pt x="1154" y="234"/>
                    </a:lnTo>
                    <a:lnTo>
                      <a:pt x="1417" y="28"/>
                    </a:lnTo>
                    <a:lnTo>
                      <a:pt x="1419" y="26"/>
                    </a:lnTo>
                    <a:lnTo>
                      <a:pt x="1424" y="22"/>
                    </a:lnTo>
                    <a:lnTo>
                      <a:pt x="1429" y="19"/>
                    </a:lnTo>
                    <a:lnTo>
                      <a:pt x="1434" y="16"/>
                    </a:lnTo>
                    <a:lnTo>
                      <a:pt x="1441" y="12"/>
                    </a:lnTo>
                    <a:lnTo>
                      <a:pt x="1447" y="10"/>
                    </a:lnTo>
                    <a:lnTo>
                      <a:pt x="1452" y="9"/>
                    </a:lnTo>
                    <a:lnTo>
                      <a:pt x="1459" y="7"/>
                    </a:lnTo>
                    <a:lnTo>
                      <a:pt x="1464" y="5"/>
                    </a:lnTo>
                    <a:lnTo>
                      <a:pt x="1471" y="3"/>
                    </a:lnTo>
                    <a:lnTo>
                      <a:pt x="1476" y="2"/>
                    </a:lnTo>
                    <a:lnTo>
                      <a:pt x="1483" y="2"/>
                    </a:lnTo>
                    <a:lnTo>
                      <a:pt x="1488" y="0"/>
                    </a:lnTo>
                    <a:lnTo>
                      <a:pt x="1495" y="0"/>
                    </a:lnTo>
                    <a:lnTo>
                      <a:pt x="1502" y="0"/>
                    </a:lnTo>
                    <a:lnTo>
                      <a:pt x="1507" y="2"/>
                    </a:lnTo>
                    <a:lnTo>
                      <a:pt x="1514" y="2"/>
                    </a:lnTo>
                    <a:lnTo>
                      <a:pt x="1519" y="3"/>
                    </a:lnTo>
                    <a:lnTo>
                      <a:pt x="1526" y="3"/>
                    </a:lnTo>
                    <a:lnTo>
                      <a:pt x="1529" y="5"/>
                    </a:lnTo>
                    <a:lnTo>
                      <a:pt x="1531" y="5"/>
                    </a:lnTo>
                    <a:lnTo>
                      <a:pt x="1539" y="9"/>
                    </a:lnTo>
                    <a:lnTo>
                      <a:pt x="1545" y="10"/>
                    </a:lnTo>
                    <a:lnTo>
                      <a:pt x="1550" y="12"/>
                    </a:lnTo>
                    <a:lnTo>
                      <a:pt x="1555" y="16"/>
                    </a:lnTo>
                    <a:lnTo>
                      <a:pt x="1562" y="19"/>
                    </a:lnTo>
                    <a:lnTo>
                      <a:pt x="1567" y="22"/>
                    </a:lnTo>
                    <a:lnTo>
                      <a:pt x="1572" y="26"/>
                    </a:lnTo>
                    <a:lnTo>
                      <a:pt x="1577" y="29"/>
                    </a:lnTo>
                    <a:lnTo>
                      <a:pt x="1581" y="33"/>
                    </a:lnTo>
                    <a:lnTo>
                      <a:pt x="1586" y="38"/>
                    </a:lnTo>
                    <a:lnTo>
                      <a:pt x="1589" y="41"/>
                    </a:lnTo>
                    <a:lnTo>
                      <a:pt x="1595" y="46"/>
                    </a:lnTo>
                    <a:lnTo>
                      <a:pt x="1596" y="50"/>
                    </a:lnTo>
                    <a:lnTo>
                      <a:pt x="1598" y="52"/>
                    </a:lnTo>
                    <a:lnTo>
                      <a:pt x="1601" y="57"/>
                    </a:lnTo>
                    <a:lnTo>
                      <a:pt x="1605" y="62"/>
                    </a:lnTo>
                    <a:lnTo>
                      <a:pt x="1608" y="67"/>
                    </a:lnTo>
                    <a:lnTo>
                      <a:pt x="1612" y="74"/>
                    </a:lnTo>
                    <a:lnTo>
                      <a:pt x="1614" y="79"/>
                    </a:lnTo>
                    <a:lnTo>
                      <a:pt x="1617" y="84"/>
                    </a:lnTo>
                    <a:lnTo>
                      <a:pt x="1619" y="91"/>
                    </a:lnTo>
                    <a:lnTo>
                      <a:pt x="1620" y="96"/>
                    </a:lnTo>
                    <a:lnTo>
                      <a:pt x="1620" y="103"/>
                    </a:lnTo>
                    <a:lnTo>
                      <a:pt x="1622" y="108"/>
                    </a:lnTo>
                    <a:lnTo>
                      <a:pt x="1624" y="115"/>
                    </a:lnTo>
                    <a:lnTo>
                      <a:pt x="1624" y="121"/>
                    </a:lnTo>
                    <a:lnTo>
                      <a:pt x="1624" y="127"/>
                    </a:lnTo>
                    <a:lnTo>
                      <a:pt x="1624" y="133"/>
                    </a:lnTo>
                    <a:lnTo>
                      <a:pt x="1624" y="139"/>
                    </a:lnTo>
                    <a:lnTo>
                      <a:pt x="1622" y="146"/>
                    </a:lnTo>
                    <a:lnTo>
                      <a:pt x="1622" y="151"/>
                    </a:lnTo>
                    <a:lnTo>
                      <a:pt x="1620" y="158"/>
                    </a:lnTo>
                    <a:lnTo>
                      <a:pt x="1619" y="162"/>
                    </a:lnTo>
                    <a:lnTo>
                      <a:pt x="1126" y="2004"/>
                    </a:lnTo>
                    <a:lnTo>
                      <a:pt x="1114" y="2036"/>
                    </a:lnTo>
                    <a:lnTo>
                      <a:pt x="1094" y="2062"/>
                    </a:lnTo>
                    <a:lnTo>
                      <a:pt x="1066" y="2083"/>
                    </a:lnTo>
                    <a:lnTo>
                      <a:pt x="1037" y="2095"/>
                    </a:lnTo>
                    <a:lnTo>
                      <a:pt x="1002" y="2098"/>
                    </a:lnTo>
                    <a:lnTo>
                      <a:pt x="970" y="2095"/>
                    </a:lnTo>
                    <a:lnTo>
                      <a:pt x="939" y="2081"/>
                    </a:lnTo>
                    <a:lnTo>
                      <a:pt x="913" y="2060"/>
                    </a:lnTo>
                    <a:lnTo>
                      <a:pt x="892" y="2034"/>
                    </a:lnTo>
                    <a:lnTo>
                      <a:pt x="880" y="2005"/>
                    </a:lnTo>
                    <a:lnTo>
                      <a:pt x="875" y="1973"/>
                    </a:lnTo>
                    <a:lnTo>
                      <a:pt x="880" y="1938"/>
                    </a:lnTo>
                    <a:lnTo>
                      <a:pt x="1273" y="465"/>
                    </a:lnTo>
                    <a:lnTo>
                      <a:pt x="1233" y="496"/>
                    </a:lnTo>
                    <a:lnTo>
                      <a:pt x="1204" y="515"/>
                    </a:lnTo>
                    <a:lnTo>
                      <a:pt x="1171" y="523"/>
                    </a:lnTo>
                    <a:lnTo>
                      <a:pt x="1137" y="523"/>
                    </a:lnTo>
                    <a:lnTo>
                      <a:pt x="1106" y="515"/>
                    </a:lnTo>
                    <a:lnTo>
                      <a:pt x="1075" y="496"/>
                    </a:lnTo>
                    <a:lnTo>
                      <a:pt x="811" y="291"/>
                    </a:lnTo>
                    <a:lnTo>
                      <a:pt x="550" y="496"/>
                    </a:lnTo>
                    <a:lnTo>
                      <a:pt x="526" y="511"/>
                    </a:lnTo>
                    <a:lnTo>
                      <a:pt x="498" y="522"/>
                    </a:lnTo>
                    <a:lnTo>
                      <a:pt x="470" y="523"/>
                    </a:lnTo>
                    <a:lnTo>
                      <a:pt x="443" y="522"/>
                    </a:lnTo>
                    <a:lnTo>
                      <a:pt x="417" y="511"/>
                    </a:lnTo>
                    <a:lnTo>
                      <a:pt x="391" y="496"/>
                    </a:lnTo>
                    <a:lnTo>
                      <a:pt x="352" y="465"/>
                    </a:lnTo>
                    <a:lnTo>
                      <a:pt x="746" y="1938"/>
                    </a:lnTo>
                    <a:lnTo>
                      <a:pt x="749" y="1973"/>
                    </a:lnTo>
                    <a:lnTo>
                      <a:pt x="746" y="2005"/>
                    </a:lnTo>
                    <a:lnTo>
                      <a:pt x="732" y="2034"/>
                    </a:lnTo>
                    <a:lnTo>
                      <a:pt x="713" y="2060"/>
                    </a:lnTo>
                    <a:lnTo>
                      <a:pt x="686" y="2081"/>
                    </a:lnTo>
                    <a:lnTo>
                      <a:pt x="655" y="2095"/>
                    </a:lnTo>
                    <a:lnTo>
                      <a:pt x="622" y="2098"/>
                    </a:lnTo>
                    <a:lnTo>
                      <a:pt x="589" y="2095"/>
                    </a:lnTo>
                    <a:lnTo>
                      <a:pt x="558" y="2083"/>
                    </a:lnTo>
                    <a:lnTo>
                      <a:pt x="532" y="2062"/>
                    </a:lnTo>
                    <a:lnTo>
                      <a:pt x="512" y="2036"/>
                    </a:lnTo>
                    <a:lnTo>
                      <a:pt x="498" y="2004"/>
                    </a:lnTo>
                    <a:lnTo>
                      <a:pt x="6" y="162"/>
                    </a:lnTo>
                    <a:lnTo>
                      <a:pt x="4" y="158"/>
                    </a:lnTo>
                    <a:lnTo>
                      <a:pt x="4" y="151"/>
                    </a:lnTo>
                    <a:lnTo>
                      <a:pt x="2" y="146"/>
                    </a:lnTo>
                    <a:lnTo>
                      <a:pt x="2" y="139"/>
                    </a:lnTo>
                    <a:lnTo>
                      <a:pt x="0" y="133"/>
                    </a:lnTo>
                    <a:lnTo>
                      <a:pt x="0" y="127"/>
                    </a:lnTo>
                    <a:lnTo>
                      <a:pt x="0" y="121"/>
                    </a:lnTo>
                    <a:lnTo>
                      <a:pt x="2" y="115"/>
                    </a:lnTo>
                    <a:lnTo>
                      <a:pt x="2" y="108"/>
                    </a:lnTo>
                    <a:lnTo>
                      <a:pt x="4" y="103"/>
                    </a:lnTo>
                    <a:lnTo>
                      <a:pt x="6" y="96"/>
                    </a:lnTo>
                    <a:lnTo>
                      <a:pt x="7" y="91"/>
                    </a:lnTo>
                    <a:lnTo>
                      <a:pt x="9" y="84"/>
                    </a:lnTo>
                    <a:lnTo>
                      <a:pt x="11" y="79"/>
                    </a:lnTo>
                    <a:lnTo>
                      <a:pt x="12" y="74"/>
                    </a:lnTo>
                    <a:lnTo>
                      <a:pt x="16" y="67"/>
                    </a:lnTo>
                    <a:lnTo>
                      <a:pt x="19" y="62"/>
                    </a:lnTo>
                    <a:lnTo>
                      <a:pt x="23" y="57"/>
                    </a:lnTo>
                    <a:lnTo>
                      <a:pt x="26" y="52"/>
                    </a:lnTo>
                    <a:lnTo>
                      <a:pt x="28" y="50"/>
                    </a:lnTo>
                    <a:lnTo>
                      <a:pt x="30" y="46"/>
                    </a:lnTo>
                    <a:lnTo>
                      <a:pt x="35" y="41"/>
                    </a:lnTo>
                    <a:lnTo>
                      <a:pt x="38" y="38"/>
                    </a:lnTo>
                    <a:lnTo>
                      <a:pt x="43" y="33"/>
                    </a:lnTo>
                    <a:lnTo>
                      <a:pt x="49" y="29"/>
                    </a:lnTo>
                    <a:lnTo>
                      <a:pt x="54" y="26"/>
                    </a:lnTo>
                    <a:lnTo>
                      <a:pt x="59" y="22"/>
                    </a:lnTo>
                    <a:lnTo>
                      <a:pt x="64" y="19"/>
                    </a:lnTo>
                    <a:lnTo>
                      <a:pt x="69" y="16"/>
                    </a:lnTo>
                    <a:lnTo>
                      <a:pt x="74" y="12"/>
                    </a:lnTo>
                    <a:lnTo>
                      <a:pt x="81" y="10"/>
                    </a:lnTo>
                    <a:lnTo>
                      <a:pt x="87" y="9"/>
                    </a:lnTo>
                    <a:lnTo>
                      <a:pt x="93" y="5"/>
                    </a:lnTo>
                    <a:lnTo>
                      <a:pt x="95" y="5"/>
                    </a:lnTo>
                    <a:lnTo>
                      <a:pt x="99" y="3"/>
                    </a:lnTo>
                    <a:lnTo>
                      <a:pt x="105" y="3"/>
                    </a:lnTo>
                    <a:lnTo>
                      <a:pt x="111" y="2"/>
                    </a:lnTo>
                    <a:lnTo>
                      <a:pt x="118" y="2"/>
                    </a:lnTo>
                    <a:lnTo>
                      <a:pt x="124" y="0"/>
                    </a:lnTo>
                    <a:lnTo>
                      <a:pt x="130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</a:ln>
            </p:spPr>
            <p:txBody>
              <a:bodyPr vert="horz" wrap="square" lIns="45715" tIns="22857" rIns="45715" bIns="22857" numCol="1" anchor="t" anchorCtr="0" compatLnSpc="1"/>
              <a:lstStyle/>
              <a:p>
                <a:endParaRPr lang="es-SV" sz="900"/>
              </a:p>
            </p:txBody>
          </p:sp>
        </p:grpSp>
        <p:cxnSp>
          <p:nvCxnSpPr>
            <p:cNvPr id="38" name="88 Conector recto"/>
            <p:cNvCxnSpPr/>
            <p:nvPr/>
          </p:nvCxnSpPr>
          <p:spPr>
            <a:xfrm flipH="1">
              <a:off x="16676891" y="7375219"/>
              <a:ext cx="0" cy="1121064"/>
            </a:xfrm>
            <a:prstGeom prst="line">
              <a:avLst/>
            </a:prstGeom>
            <a:noFill/>
            <a:ln w="57150">
              <a:solidFill>
                <a:schemeClr val="tx2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grpSp>
          <p:nvGrpSpPr>
            <p:cNvPr id="39" name="95 Grupo"/>
            <p:cNvGrpSpPr>
              <a:grpSpLocks noChangeAspect="1"/>
            </p:cNvGrpSpPr>
            <p:nvPr/>
          </p:nvGrpSpPr>
          <p:grpSpPr>
            <a:xfrm>
              <a:off x="15352140" y="5250390"/>
              <a:ext cx="2650073" cy="1738433"/>
              <a:chOff x="9447213" y="5027613"/>
              <a:chExt cx="4660900" cy="3057525"/>
            </a:xfrm>
            <a:solidFill>
              <a:srgbClr val="18272A"/>
            </a:solidFill>
          </p:grpSpPr>
          <p:sp>
            <p:nvSpPr>
              <p:cNvPr id="40" name="Freeform 14"/>
              <p:cNvSpPr/>
              <p:nvPr/>
            </p:nvSpPr>
            <p:spPr bwMode="auto">
              <a:xfrm>
                <a:off x="13133388" y="6870701"/>
                <a:ext cx="974725" cy="119063"/>
              </a:xfrm>
              <a:custGeom>
                <a:avLst/>
                <a:gdLst>
                  <a:gd name="T0" fmla="*/ 36 w 614"/>
                  <a:gd name="T1" fmla="*/ 0 h 75"/>
                  <a:gd name="T2" fmla="*/ 579 w 614"/>
                  <a:gd name="T3" fmla="*/ 0 h 75"/>
                  <a:gd name="T4" fmla="*/ 593 w 614"/>
                  <a:gd name="T5" fmla="*/ 3 h 75"/>
                  <a:gd name="T6" fmla="*/ 604 w 614"/>
                  <a:gd name="T7" fmla="*/ 10 h 75"/>
                  <a:gd name="T8" fmla="*/ 610 w 614"/>
                  <a:gd name="T9" fmla="*/ 20 h 75"/>
                  <a:gd name="T10" fmla="*/ 614 w 614"/>
                  <a:gd name="T11" fmla="*/ 31 h 75"/>
                  <a:gd name="T12" fmla="*/ 614 w 614"/>
                  <a:gd name="T13" fmla="*/ 44 h 75"/>
                  <a:gd name="T14" fmla="*/ 610 w 614"/>
                  <a:gd name="T15" fmla="*/ 55 h 75"/>
                  <a:gd name="T16" fmla="*/ 604 w 614"/>
                  <a:gd name="T17" fmla="*/ 65 h 75"/>
                  <a:gd name="T18" fmla="*/ 593 w 614"/>
                  <a:gd name="T19" fmla="*/ 72 h 75"/>
                  <a:gd name="T20" fmla="*/ 579 w 614"/>
                  <a:gd name="T21" fmla="*/ 75 h 75"/>
                  <a:gd name="T22" fmla="*/ 36 w 614"/>
                  <a:gd name="T23" fmla="*/ 75 h 75"/>
                  <a:gd name="T24" fmla="*/ 21 w 614"/>
                  <a:gd name="T25" fmla="*/ 72 h 75"/>
                  <a:gd name="T26" fmla="*/ 10 w 614"/>
                  <a:gd name="T27" fmla="*/ 65 h 75"/>
                  <a:gd name="T28" fmla="*/ 4 w 614"/>
                  <a:gd name="T29" fmla="*/ 55 h 75"/>
                  <a:gd name="T30" fmla="*/ 0 w 614"/>
                  <a:gd name="T31" fmla="*/ 44 h 75"/>
                  <a:gd name="T32" fmla="*/ 0 w 614"/>
                  <a:gd name="T33" fmla="*/ 31 h 75"/>
                  <a:gd name="T34" fmla="*/ 4 w 614"/>
                  <a:gd name="T35" fmla="*/ 20 h 75"/>
                  <a:gd name="T36" fmla="*/ 10 w 614"/>
                  <a:gd name="T37" fmla="*/ 10 h 75"/>
                  <a:gd name="T38" fmla="*/ 21 w 614"/>
                  <a:gd name="T39" fmla="*/ 3 h 75"/>
                  <a:gd name="T40" fmla="*/ 36 w 614"/>
                  <a:gd name="T41" fmla="*/ 0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614" h="75">
                    <a:moveTo>
                      <a:pt x="36" y="0"/>
                    </a:moveTo>
                    <a:lnTo>
                      <a:pt x="579" y="0"/>
                    </a:lnTo>
                    <a:lnTo>
                      <a:pt x="593" y="3"/>
                    </a:lnTo>
                    <a:lnTo>
                      <a:pt x="604" y="10"/>
                    </a:lnTo>
                    <a:lnTo>
                      <a:pt x="610" y="20"/>
                    </a:lnTo>
                    <a:lnTo>
                      <a:pt x="614" y="31"/>
                    </a:lnTo>
                    <a:lnTo>
                      <a:pt x="614" y="44"/>
                    </a:lnTo>
                    <a:lnTo>
                      <a:pt x="610" y="55"/>
                    </a:lnTo>
                    <a:lnTo>
                      <a:pt x="604" y="65"/>
                    </a:lnTo>
                    <a:lnTo>
                      <a:pt x="593" y="72"/>
                    </a:lnTo>
                    <a:lnTo>
                      <a:pt x="579" y="75"/>
                    </a:lnTo>
                    <a:lnTo>
                      <a:pt x="36" y="75"/>
                    </a:lnTo>
                    <a:lnTo>
                      <a:pt x="21" y="72"/>
                    </a:lnTo>
                    <a:lnTo>
                      <a:pt x="10" y="65"/>
                    </a:lnTo>
                    <a:lnTo>
                      <a:pt x="4" y="55"/>
                    </a:lnTo>
                    <a:lnTo>
                      <a:pt x="0" y="44"/>
                    </a:lnTo>
                    <a:lnTo>
                      <a:pt x="0" y="31"/>
                    </a:lnTo>
                    <a:lnTo>
                      <a:pt x="4" y="20"/>
                    </a:lnTo>
                    <a:lnTo>
                      <a:pt x="10" y="10"/>
                    </a:lnTo>
                    <a:lnTo>
                      <a:pt x="21" y="3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</a:ln>
            </p:spPr>
            <p:txBody>
              <a:bodyPr vert="horz" wrap="square" lIns="45715" tIns="22857" rIns="45715" bIns="22857" numCol="1" anchor="t" anchorCtr="0" compatLnSpc="1"/>
              <a:lstStyle/>
              <a:p>
                <a:endParaRPr lang="es-SV" sz="900"/>
              </a:p>
            </p:txBody>
          </p:sp>
          <p:sp>
            <p:nvSpPr>
              <p:cNvPr id="41" name="Freeform 15"/>
              <p:cNvSpPr/>
              <p:nvPr/>
            </p:nvSpPr>
            <p:spPr bwMode="auto">
              <a:xfrm>
                <a:off x="12950826" y="5951538"/>
                <a:ext cx="566738" cy="354013"/>
              </a:xfrm>
              <a:custGeom>
                <a:avLst/>
                <a:gdLst>
                  <a:gd name="T0" fmla="*/ 313 w 357"/>
                  <a:gd name="T1" fmla="*/ 0 h 223"/>
                  <a:gd name="T2" fmla="*/ 327 w 357"/>
                  <a:gd name="T3" fmla="*/ 0 h 223"/>
                  <a:gd name="T4" fmla="*/ 338 w 357"/>
                  <a:gd name="T5" fmla="*/ 5 h 223"/>
                  <a:gd name="T6" fmla="*/ 347 w 357"/>
                  <a:gd name="T7" fmla="*/ 14 h 223"/>
                  <a:gd name="T8" fmla="*/ 353 w 357"/>
                  <a:gd name="T9" fmla="*/ 25 h 223"/>
                  <a:gd name="T10" fmla="*/ 357 w 357"/>
                  <a:gd name="T11" fmla="*/ 36 h 223"/>
                  <a:gd name="T12" fmla="*/ 356 w 357"/>
                  <a:gd name="T13" fmla="*/ 48 h 223"/>
                  <a:gd name="T14" fmla="*/ 350 w 357"/>
                  <a:gd name="T15" fmla="*/ 60 h 223"/>
                  <a:gd name="T16" fmla="*/ 338 w 357"/>
                  <a:gd name="T17" fmla="*/ 68 h 223"/>
                  <a:gd name="T18" fmla="*/ 57 w 357"/>
                  <a:gd name="T19" fmla="*/ 218 h 223"/>
                  <a:gd name="T20" fmla="*/ 44 w 357"/>
                  <a:gd name="T21" fmla="*/ 223 h 223"/>
                  <a:gd name="T22" fmla="*/ 30 w 357"/>
                  <a:gd name="T23" fmla="*/ 222 h 223"/>
                  <a:gd name="T24" fmla="*/ 19 w 357"/>
                  <a:gd name="T25" fmla="*/ 217 h 223"/>
                  <a:gd name="T26" fmla="*/ 10 w 357"/>
                  <a:gd name="T27" fmla="*/ 208 h 223"/>
                  <a:gd name="T28" fmla="*/ 4 w 357"/>
                  <a:gd name="T29" fmla="*/ 197 h 223"/>
                  <a:gd name="T30" fmla="*/ 0 w 357"/>
                  <a:gd name="T31" fmla="*/ 186 h 223"/>
                  <a:gd name="T32" fmla="*/ 1 w 357"/>
                  <a:gd name="T33" fmla="*/ 173 h 223"/>
                  <a:gd name="T34" fmla="*/ 8 w 357"/>
                  <a:gd name="T35" fmla="*/ 162 h 223"/>
                  <a:gd name="T36" fmla="*/ 19 w 357"/>
                  <a:gd name="T37" fmla="*/ 153 h 223"/>
                  <a:gd name="T38" fmla="*/ 300 w 357"/>
                  <a:gd name="T39" fmla="*/ 4 h 223"/>
                  <a:gd name="T40" fmla="*/ 313 w 357"/>
                  <a:gd name="T41" fmla="*/ 0 h 2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57" h="223">
                    <a:moveTo>
                      <a:pt x="313" y="0"/>
                    </a:moveTo>
                    <a:lnTo>
                      <a:pt x="327" y="0"/>
                    </a:lnTo>
                    <a:lnTo>
                      <a:pt x="338" y="5"/>
                    </a:lnTo>
                    <a:lnTo>
                      <a:pt x="347" y="14"/>
                    </a:lnTo>
                    <a:lnTo>
                      <a:pt x="353" y="25"/>
                    </a:lnTo>
                    <a:lnTo>
                      <a:pt x="357" y="36"/>
                    </a:lnTo>
                    <a:lnTo>
                      <a:pt x="356" y="48"/>
                    </a:lnTo>
                    <a:lnTo>
                      <a:pt x="350" y="60"/>
                    </a:lnTo>
                    <a:lnTo>
                      <a:pt x="338" y="68"/>
                    </a:lnTo>
                    <a:lnTo>
                      <a:pt x="57" y="218"/>
                    </a:lnTo>
                    <a:lnTo>
                      <a:pt x="44" y="223"/>
                    </a:lnTo>
                    <a:lnTo>
                      <a:pt x="30" y="222"/>
                    </a:lnTo>
                    <a:lnTo>
                      <a:pt x="19" y="217"/>
                    </a:lnTo>
                    <a:lnTo>
                      <a:pt x="10" y="208"/>
                    </a:lnTo>
                    <a:lnTo>
                      <a:pt x="4" y="197"/>
                    </a:lnTo>
                    <a:lnTo>
                      <a:pt x="0" y="186"/>
                    </a:lnTo>
                    <a:lnTo>
                      <a:pt x="1" y="173"/>
                    </a:lnTo>
                    <a:lnTo>
                      <a:pt x="8" y="162"/>
                    </a:lnTo>
                    <a:lnTo>
                      <a:pt x="19" y="153"/>
                    </a:lnTo>
                    <a:lnTo>
                      <a:pt x="300" y="4"/>
                    </a:lnTo>
                    <a:lnTo>
                      <a:pt x="313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</a:ln>
            </p:spPr>
            <p:txBody>
              <a:bodyPr vert="horz" wrap="square" lIns="45715" tIns="22857" rIns="45715" bIns="22857" numCol="1" anchor="t" anchorCtr="0" compatLnSpc="1"/>
              <a:lstStyle/>
              <a:p>
                <a:endParaRPr lang="es-SV" sz="900"/>
              </a:p>
            </p:txBody>
          </p:sp>
          <p:sp>
            <p:nvSpPr>
              <p:cNvPr id="42" name="Freeform 16"/>
              <p:cNvSpPr/>
              <p:nvPr/>
            </p:nvSpPr>
            <p:spPr bwMode="auto">
              <a:xfrm>
                <a:off x="11745913" y="5027613"/>
                <a:ext cx="119063" cy="565150"/>
              </a:xfrm>
              <a:custGeom>
                <a:avLst/>
                <a:gdLst>
                  <a:gd name="T0" fmla="*/ 44 w 75"/>
                  <a:gd name="T1" fmla="*/ 0 h 356"/>
                  <a:gd name="T2" fmla="*/ 56 w 75"/>
                  <a:gd name="T3" fmla="*/ 4 h 356"/>
                  <a:gd name="T4" fmla="*/ 66 w 75"/>
                  <a:gd name="T5" fmla="*/ 11 h 356"/>
                  <a:gd name="T6" fmla="*/ 72 w 75"/>
                  <a:gd name="T7" fmla="*/ 21 h 356"/>
                  <a:gd name="T8" fmla="*/ 75 w 75"/>
                  <a:gd name="T9" fmla="*/ 36 h 356"/>
                  <a:gd name="T10" fmla="*/ 75 w 75"/>
                  <a:gd name="T11" fmla="*/ 320 h 356"/>
                  <a:gd name="T12" fmla="*/ 72 w 75"/>
                  <a:gd name="T13" fmla="*/ 335 h 356"/>
                  <a:gd name="T14" fmla="*/ 66 w 75"/>
                  <a:gd name="T15" fmla="*/ 345 h 356"/>
                  <a:gd name="T16" fmla="*/ 56 w 75"/>
                  <a:gd name="T17" fmla="*/ 352 h 356"/>
                  <a:gd name="T18" fmla="*/ 44 w 75"/>
                  <a:gd name="T19" fmla="*/ 356 h 356"/>
                  <a:gd name="T20" fmla="*/ 31 w 75"/>
                  <a:gd name="T21" fmla="*/ 356 h 356"/>
                  <a:gd name="T22" fmla="*/ 20 w 75"/>
                  <a:gd name="T23" fmla="*/ 352 h 356"/>
                  <a:gd name="T24" fmla="*/ 10 w 75"/>
                  <a:gd name="T25" fmla="*/ 345 h 356"/>
                  <a:gd name="T26" fmla="*/ 4 w 75"/>
                  <a:gd name="T27" fmla="*/ 335 h 356"/>
                  <a:gd name="T28" fmla="*/ 0 w 75"/>
                  <a:gd name="T29" fmla="*/ 320 h 356"/>
                  <a:gd name="T30" fmla="*/ 0 w 75"/>
                  <a:gd name="T31" fmla="*/ 36 h 356"/>
                  <a:gd name="T32" fmla="*/ 4 w 75"/>
                  <a:gd name="T33" fmla="*/ 21 h 356"/>
                  <a:gd name="T34" fmla="*/ 10 w 75"/>
                  <a:gd name="T35" fmla="*/ 11 h 356"/>
                  <a:gd name="T36" fmla="*/ 20 w 75"/>
                  <a:gd name="T37" fmla="*/ 4 h 356"/>
                  <a:gd name="T38" fmla="*/ 31 w 75"/>
                  <a:gd name="T39" fmla="*/ 0 h 356"/>
                  <a:gd name="T40" fmla="*/ 44 w 75"/>
                  <a:gd name="T41" fmla="*/ 0 h 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75" h="356">
                    <a:moveTo>
                      <a:pt x="44" y="0"/>
                    </a:moveTo>
                    <a:lnTo>
                      <a:pt x="56" y="4"/>
                    </a:lnTo>
                    <a:lnTo>
                      <a:pt x="66" y="11"/>
                    </a:lnTo>
                    <a:lnTo>
                      <a:pt x="72" y="21"/>
                    </a:lnTo>
                    <a:lnTo>
                      <a:pt x="75" y="36"/>
                    </a:lnTo>
                    <a:lnTo>
                      <a:pt x="75" y="320"/>
                    </a:lnTo>
                    <a:lnTo>
                      <a:pt x="72" y="335"/>
                    </a:lnTo>
                    <a:lnTo>
                      <a:pt x="66" y="345"/>
                    </a:lnTo>
                    <a:lnTo>
                      <a:pt x="56" y="352"/>
                    </a:lnTo>
                    <a:lnTo>
                      <a:pt x="44" y="356"/>
                    </a:lnTo>
                    <a:lnTo>
                      <a:pt x="31" y="356"/>
                    </a:lnTo>
                    <a:lnTo>
                      <a:pt x="20" y="352"/>
                    </a:lnTo>
                    <a:lnTo>
                      <a:pt x="10" y="345"/>
                    </a:lnTo>
                    <a:lnTo>
                      <a:pt x="4" y="335"/>
                    </a:lnTo>
                    <a:lnTo>
                      <a:pt x="0" y="320"/>
                    </a:lnTo>
                    <a:lnTo>
                      <a:pt x="0" y="36"/>
                    </a:lnTo>
                    <a:lnTo>
                      <a:pt x="4" y="21"/>
                    </a:lnTo>
                    <a:lnTo>
                      <a:pt x="10" y="11"/>
                    </a:lnTo>
                    <a:lnTo>
                      <a:pt x="20" y="4"/>
                    </a:lnTo>
                    <a:lnTo>
                      <a:pt x="31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</a:ln>
            </p:spPr>
            <p:txBody>
              <a:bodyPr vert="horz" wrap="square" lIns="45715" tIns="22857" rIns="45715" bIns="22857" numCol="1" anchor="t" anchorCtr="0" compatLnSpc="1"/>
              <a:lstStyle/>
              <a:p>
                <a:endParaRPr lang="es-SV" sz="900"/>
              </a:p>
            </p:txBody>
          </p:sp>
          <p:sp>
            <p:nvSpPr>
              <p:cNvPr id="43" name="Freeform 17"/>
              <p:cNvSpPr/>
              <p:nvPr/>
            </p:nvSpPr>
            <p:spPr bwMode="auto">
              <a:xfrm>
                <a:off x="10002838" y="5735638"/>
                <a:ext cx="636588" cy="517525"/>
              </a:xfrm>
              <a:custGeom>
                <a:avLst/>
                <a:gdLst>
                  <a:gd name="T0" fmla="*/ 39 w 401"/>
                  <a:gd name="T1" fmla="*/ 0 h 326"/>
                  <a:gd name="T2" fmla="*/ 53 w 401"/>
                  <a:gd name="T3" fmla="*/ 2 h 326"/>
                  <a:gd name="T4" fmla="*/ 66 w 401"/>
                  <a:gd name="T5" fmla="*/ 8 h 326"/>
                  <a:gd name="T6" fmla="*/ 389 w 401"/>
                  <a:gd name="T7" fmla="*/ 263 h 326"/>
                  <a:gd name="T8" fmla="*/ 398 w 401"/>
                  <a:gd name="T9" fmla="*/ 274 h 326"/>
                  <a:gd name="T10" fmla="*/ 401 w 401"/>
                  <a:gd name="T11" fmla="*/ 286 h 326"/>
                  <a:gd name="T12" fmla="*/ 400 w 401"/>
                  <a:gd name="T13" fmla="*/ 297 h 326"/>
                  <a:gd name="T14" fmla="*/ 394 w 401"/>
                  <a:gd name="T15" fmla="*/ 308 h 326"/>
                  <a:gd name="T16" fmla="*/ 385 w 401"/>
                  <a:gd name="T17" fmla="*/ 317 h 326"/>
                  <a:gd name="T18" fmla="*/ 374 w 401"/>
                  <a:gd name="T19" fmla="*/ 323 h 326"/>
                  <a:gd name="T20" fmla="*/ 362 w 401"/>
                  <a:gd name="T21" fmla="*/ 326 h 326"/>
                  <a:gd name="T22" fmla="*/ 348 w 401"/>
                  <a:gd name="T23" fmla="*/ 323 h 326"/>
                  <a:gd name="T24" fmla="*/ 335 w 401"/>
                  <a:gd name="T25" fmla="*/ 317 h 326"/>
                  <a:gd name="T26" fmla="*/ 13 w 401"/>
                  <a:gd name="T27" fmla="*/ 62 h 326"/>
                  <a:gd name="T28" fmla="*/ 3 w 401"/>
                  <a:gd name="T29" fmla="*/ 51 h 326"/>
                  <a:gd name="T30" fmla="*/ 0 w 401"/>
                  <a:gd name="T31" fmla="*/ 40 h 326"/>
                  <a:gd name="T32" fmla="*/ 1 w 401"/>
                  <a:gd name="T33" fmla="*/ 28 h 326"/>
                  <a:gd name="T34" fmla="*/ 7 w 401"/>
                  <a:gd name="T35" fmla="*/ 17 h 326"/>
                  <a:gd name="T36" fmla="*/ 16 w 401"/>
                  <a:gd name="T37" fmla="*/ 8 h 326"/>
                  <a:gd name="T38" fmla="*/ 27 w 401"/>
                  <a:gd name="T39" fmla="*/ 2 h 326"/>
                  <a:gd name="T40" fmla="*/ 39 w 401"/>
                  <a:gd name="T41" fmla="*/ 0 h 3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01" h="326">
                    <a:moveTo>
                      <a:pt x="39" y="0"/>
                    </a:moveTo>
                    <a:lnTo>
                      <a:pt x="53" y="2"/>
                    </a:lnTo>
                    <a:lnTo>
                      <a:pt x="66" y="8"/>
                    </a:lnTo>
                    <a:lnTo>
                      <a:pt x="389" y="263"/>
                    </a:lnTo>
                    <a:lnTo>
                      <a:pt x="398" y="274"/>
                    </a:lnTo>
                    <a:lnTo>
                      <a:pt x="401" y="286"/>
                    </a:lnTo>
                    <a:lnTo>
                      <a:pt x="400" y="297"/>
                    </a:lnTo>
                    <a:lnTo>
                      <a:pt x="394" y="308"/>
                    </a:lnTo>
                    <a:lnTo>
                      <a:pt x="385" y="317"/>
                    </a:lnTo>
                    <a:lnTo>
                      <a:pt x="374" y="323"/>
                    </a:lnTo>
                    <a:lnTo>
                      <a:pt x="362" y="326"/>
                    </a:lnTo>
                    <a:lnTo>
                      <a:pt x="348" y="323"/>
                    </a:lnTo>
                    <a:lnTo>
                      <a:pt x="335" y="317"/>
                    </a:lnTo>
                    <a:lnTo>
                      <a:pt x="13" y="62"/>
                    </a:lnTo>
                    <a:lnTo>
                      <a:pt x="3" y="51"/>
                    </a:lnTo>
                    <a:lnTo>
                      <a:pt x="0" y="40"/>
                    </a:lnTo>
                    <a:lnTo>
                      <a:pt x="1" y="28"/>
                    </a:lnTo>
                    <a:lnTo>
                      <a:pt x="7" y="17"/>
                    </a:lnTo>
                    <a:lnTo>
                      <a:pt x="16" y="8"/>
                    </a:lnTo>
                    <a:lnTo>
                      <a:pt x="27" y="2"/>
                    </a:lnTo>
                    <a:lnTo>
                      <a:pt x="39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</a:ln>
            </p:spPr>
            <p:txBody>
              <a:bodyPr vert="horz" wrap="square" lIns="45715" tIns="22857" rIns="45715" bIns="22857" numCol="1" anchor="t" anchorCtr="0" compatLnSpc="1"/>
              <a:lstStyle/>
              <a:p>
                <a:endParaRPr lang="es-SV" sz="900"/>
              </a:p>
            </p:txBody>
          </p:sp>
          <p:sp>
            <p:nvSpPr>
              <p:cNvPr id="44" name="Freeform 18"/>
              <p:cNvSpPr/>
              <p:nvPr/>
            </p:nvSpPr>
            <p:spPr bwMode="auto">
              <a:xfrm>
                <a:off x="12950826" y="7635876"/>
                <a:ext cx="566738" cy="354013"/>
              </a:xfrm>
              <a:custGeom>
                <a:avLst/>
                <a:gdLst>
                  <a:gd name="T0" fmla="*/ 44 w 357"/>
                  <a:gd name="T1" fmla="*/ 0 h 223"/>
                  <a:gd name="T2" fmla="*/ 57 w 357"/>
                  <a:gd name="T3" fmla="*/ 4 h 223"/>
                  <a:gd name="T4" fmla="*/ 338 w 357"/>
                  <a:gd name="T5" fmla="*/ 155 h 223"/>
                  <a:gd name="T6" fmla="*/ 350 w 357"/>
                  <a:gd name="T7" fmla="*/ 164 h 223"/>
                  <a:gd name="T8" fmla="*/ 356 w 357"/>
                  <a:gd name="T9" fmla="*/ 174 h 223"/>
                  <a:gd name="T10" fmla="*/ 357 w 357"/>
                  <a:gd name="T11" fmla="*/ 186 h 223"/>
                  <a:gd name="T12" fmla="*/ 353 w 357"/>
                  <a:gd name="T13" fmla="*/ 199 h 223"/>
                  <a:gd name="T14" fmla="*/ 347 w 357"/>
                  <a:gd name="T15" fmla="*/ 208 h 223"/>
                  <a:gd name="T16" fmla="*/ 338 w 357"/>
                  <a:gd name="T17" fmla="*/ 217 h 223"/>
                  <a:gd name="T18" fmla="*/ 327 w 357"/>
                  <a:gd name="T19" fmla="*/ 222 h 223"/>
                  <a:gd name="T20" fmla="*/ 313 w 357"/>
                  <a:gd name="T21" fmla="*/ 223 h 223"/>
                  <a:gd name="T22" fmla="*/ 300 w 357"/>
                  <a:gd name="T23" fmla="*/ 218 h 223"/>
                  <a:gd name="T24" fmla="*/ 19 w 357"/>
                  <a:gd name="T25" fmla="*/ 69 h 223"/>
                  <a:gd name="T26" fmla="*/ 8 w 357"/>
                  <a:gd name="T27" fmla="*/ 60 h 223"/>
                  <a:gd name="T28" fmla="*/ 1 w 357"/>
                  <a:gd name="T29" fmla="*/ 49 h 223"/>
                  <a:gd name="T30" fmla="*/ 0 w 357"/>
                  <a:gd name="T31" fmla="*/ 37 h 223"/>
                  <a:gd name="T32" fmla="*/ 4 w 357"/>
                  <a:gd name="T33" fmla="*/ 25 h 223"/>
                  <a:gd name="T34" fmla="*/ 10 w 357"/>
                  <a:gd name="T35" fmla="*/ 15 h 223"/>
                  <a:gd name="T36" fmla="*/ 19 w 357"/>
                  <a:gd name="T37" fmla="*/ 6 h 223"/>
                  <a:gd name="T38" fmla="*/ 30 w 357"/>
                  <a:gd name="T39" fmla="*/ 1 h 223"/>
                  <a:gd name="T40" fmla="*/ 44 w 357"/>
                  <a:gd name="T41" fmla="*/ 0 h 2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57" h="223">
                    <a:moveTo>
                      <a:pt x="44" y="0"/>
                    </a:moveTo>
                    <a:lnTo>
                      <a:pt x="57" y="4"/>
                    </a:lnTo>
                    <a:lnTo>
                      <a:pt x="338" y="155"/>
                    </a:lnTo>
                    <a:lnTo>
                      <a:pt x="350" y="164"/>
                    </a:lnTo>
                    <a:lnTo>
                      <a:pt x="356" y="174"/>
                    </a:lnTo>
                    <a:lnTo>
                      <a:pt x="357" y="186"/>
                    </a:lnTo>
                    <a:lnTo>
                      <a:pt x="353" y="199"/>
                    </a:lnTo>
                    <a:lnTo>
                      <a:pt x="347" y="208"/>
                    </a:lnTo>
                    <a:lnTo>
                      <a:pt x="338" y="217"/>
                    </a:lnTo>
                    <a:lnTo>
                      <a:pt x="327" y="222"/>
                    </a:lnTo>
                    <a:lnTo>
                      <a:pt x="313" y="223"/>
                    </a:lnTo>
                    <a:lnTo>
                      <a:pt x="300" y="218"/>
                    </a:lnTo>
                    <a:lnTo>
                      <a:pt x="19" y="69"/>
                    </a:lnTo>
                    <a:lnTo>
                      <a:pt x="8" y="60"/>
                    </a:lnTo>
                    <a:lnTo>
                      <a:pt x="1" y="49"/>
                    </a:lnTo>
                    <a:lnTo>
                      <a:pt x="0" y="37"/>
                    </a:lnTo>
                    <a:lnTo>
                      <a:pt x="4" y="25"/>
                    </a:lnTo>
                    <a:lnTo>
                      <a:pt x="10" y="15"/>
                    </a:lnTo>
                    <a:lnTo>
                      <a:pt x="19" y="6"/>
                    </a:lnTo>
                    <a:lnTo>
                      <a:pt x="30" y="1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</a:ln>
            </p:spPr>
            <p:txBody>
              <a:bodyPr vert="horz" wrap="square" lIns="45715" tIns="22857" rIns="45715" bIns="22857" numCol="1" anchor="t" anchorCtr="0" compatLnSpc="1"/>
              <a:lstStyle/>
              <a:p>
                <a:endParaRPr lang="es-SV" sz="900"/>
              </a:p>
            </p:txBody>
          </p:sp>
          <p:sp>
            <p:nvSpPr>
              <p:cNvPr id="46" name="Freeform 19"/>
              <p:cNvSpPr/>
              <p:nvPr/>
            </p:nvSpPr>
            <p:spPr bwMode="auto">
              <a:xfrm>
                <a:off x="9883776" y="7570788"/>
                <a:ext cx="638175" cy="514350"/>
              </a:xfrm>
              <a:custGeom>
                <a:avLst/>
                <a:gdLst>
                  <a:gd name="T0" fmla="*/ 362 w 402"/>
                  <a:gd name="T1" fmla="*/ 0 h 324"/>
                  <a:gd name="T2" fmla="*/ 374 w 402"/>
                  <a:gd name="T3" fmla="*/ 2 h 324"/>
                  <a:gd name="T4" fmla="*/ 385 w 402"/>
                  <a:gd name="T5" fmla="*/ 9 h 324"/>
                  <a:gd name="T6" fmla="*/ 394 w 402"/>
                  <a:gd name="T7" fmla="*/ 17 h 324"/>
                  <a:gd name="T8" fmla="*/ 400 w 402"/>
                  <a:gd name="T9" fmla="*/ 27 h 324"/>
                  <a:gd name="T10" fmla="*/ 402 w 402"/>
                  <a:gd name="T11" fmla="*/ 38 h 324"/>
                  <a:gd name="T12" fmla="*/ 398 w 402"/>
                  <a:gd name="T13" fmla="*/ 50 h 324"/>
                  <a:gd name="T14" fmla="*/ 388 w 402"/>
                  <a:gd name="T15" fmla="*/ 61 h 324"/>
                  <a:gd name="T16" fmla="*/ 66 w 402"/>
                  <a:gd name="T17" fmla="*/ 316 h 324"/>
                  <a:gd name="T18" fmla="*/ 53 w 402"/>
                  <a:gd name="T19" fmla="*/ 323 h 324"/>
                  <a:gd name="T20" fmla="*/ 40 w 402"/>
                  <a:gd name="T21" fmla="*/ 324 h 324"/>
                  <a:gd name="T22" fmla="*/ 27 w 402"/>
                  <a:gd name="T23" fmla="*/ 322 h 324"/>
                  <a:gd name="T24" fmla="*/ 16 w 402"/>
                  <a:gd name="T25" fmla="*/ 316 h 324"/>
                  <a:gd name="T26" fmla="*/ 7 w 402"/>
                  <a:gd name="T27" fmla="*/ 307 h 324"/>
                  <a:gd name="T28" fmla="*/ 1 w 402"/>
                  <a:gd name="T29" fmla="*/ 297 h 324"/>
                  <a:gd name="T30" fmla="*/ 0 w 402"/>
                  <a:gd name="T31" fmla="*/ 286 h 324"/>
                  <a:gd name="T32" fmla="*/ 3 w 402"/>
                  <a:gd name="T33" fmla="*/ 273 h 324"/>
                  <a:gd name="T34" fmla="*/ 13 w 402"/>
                  <a:gd name="T35" fmla="*/ 263 h 324"/>
                  <a:gd name="T36" fmla="*/ 335 w 402"/>
                  <a:gd name="T37" fmla="*/ 9 h 324"/>
                  <a:gd name="T38" fmla="*/ 348 w 402"/>
                  <a:gd name="T39" fmla="*/ 1 h 324"/>
                  <a:gd name="T40" fmla="*/ 362 w 402"/>
                  <a:gd name="T41" fmla="*/ 0 h 3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02" h="324">
                    <a:moveTo>
                      <a:pt x="362" y="0"/>
                    </a:moveTo>
                    <a:lnTo>
                      <a:pt x="374" y="2"/>
                    </a:lnTo>
                    <a:lnTo>
                      <a:pt x="385" y="9"/>
                    </a:lnTo>
                    <a:lnTo>
                      <a:pt x="394" y="17"/>
                    </a:lnTo>
                    <a:lnTo>
                      <a:pt x="400" y="27"/>
                    </a:lnTo>
                    <a:lnTo>
                      <a:pt x="402" y="38"/>
                    </a:lnTo>
                    <a:lnTo>
                      <a:pt x="398" y="50"/>
                    </a:lnTo>
                    <a:lnTo>
                      <a:pt x="388" y="61"/>
                    </a:lnTo>
                    <a:lnTo>
                      <a:pt x="66" y="316"/>
                    </a:lnTo>
                    <a:lnTo>
                      <a:pt x="53" y="323"/>
                    </a:lnTo>
                    <a:lnTo>
                      <a:pt x="40" y="324"/>
                    </a:lnTo>
                    <a:lnTo>
                      <a:pt x="27" y="322"/>
                    </a:lnTo>
                    <a:lnTo>
                      <a:pt x="16" y="316"/>
                    </a:lnTo>
                    <a:lnTo>
                      <a:pt x="7" y="307"/>
                    </a:lnTo>
                    <a:lnTo>
                      <a:pt x="1" y="297"/>
                    </a:lnTo>
                    <a:lnTo>
                      <a:pt x="0" y="286"/>
                    </a:lnTo>
                    <a:lnTo>
                      <a:pt x="3" y="273"/>
                    </a:lnTo>
                    <a:lnTo>
                      <a:pt x="13" y="263"/>
                    </a:lnTo>
                    <a:lnTo>
                      <a:pt x="335" y="9"/>
                    </a:lnTo>
                    <a:lnTo>
                      <a:pt x="348" y="1"/>
                    </a:lnTo>
                    <a:lnTo>
                      <a:pt x="362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</a:ln>
            </p:spPr>
            <p:txBody>
              <a:bodyPr vert="horz" wrap="square" lIns="45715" tIns="22857" rIns="45715" bIns="22857" numCol="1" anchor="t" anchorCtr="0" compatLnSpc="1"/>
              <a:lstStyle/>
              <a:p>
                <a:endParaRPr lang="es-SV" sz="900"/>
              </a:p>
            </p:txBody>
          </p:sp>
          <p:sp>
            <p:nvSpPr>
              <p:cNvPr id="47" name="Freeform 20"/>
              <p:cNvSpPr/>
              <p:nvPr/>
            </p:nvSpPr>
            <p:spPr bwMode="auto">
              <a:xfrm>
                <a:off x="9447213" y="6781801"/>
                <a:ext cx="1035050" cy="238125"/>
              </a:xfrm>
              <a:custGeom>
                <a:avLst/>
                <a:gdLst>
                  <a:gd name="T0" fmla="*/ 35 w 652"/>
                  <a:gd name="T1" fmla="*/ 0 h 150"/>
                  <a:gd name="T2" fmla="*/ 617 w 652"/>
                  <a:gd name="T3" fmla="*/ 75 h 150"/>
                  <a:gd name="T4" fmla="*/ 630 w 652"/>
                  <a:gd name="T5" fmla="*/ 79 h 150"/>
                  <a:gd name="T6" fmla="*/ 640 w 652"/>
                  <a:gd name="T7" fmla="*/ 87 h 150"/>
                  <a:gd name="T8" fmla="*/ 648 w 652"/>
                  <a:gd name="T9" fmla="*/ 99 h 150"/>
                  <a:gd name="T10" fmla="*/ 652 w 652"/>
                  <a:gd name="T11" fmla="*/ 111 h 150"/>
                  <a:gd name="T12" fmla="*/ 652 w 652"/>
                  <a:gd name="T13" fmla="*/ 122 h 150"/>
                  <a:gd name="T14" fmla="*/ 648 w 652"/>
                  <a:gd name="T15" fmla="*/ 135 h 150"/>
                  <a:gd name="T16" fmla="*/ 640 w 652"/>
                  <a:gd name="T17" fmla="*/ 143 h 150"/>
                  <a:gd name="T18" fmla="*/ 630 w 652"/>
                  <a:gd name="T19" fmla="*/ 148 h 150"/>
                  <a:gd name="T20" fmla="*/ 617 w 652"/>
                  <a:gd name="T21" fmla="*/ 150 h 150"/>
                  <a:gd name="T22" fmla="*/ 35 w 652"/>
                  <a:gd name="T23" fmla="*/ 75 h 150"/>
                  <a:gd name="T24" fmla="*/ 21 w 652"/>
                  <a:gd name="T25" fmla="*/ 70 h 150"/>
                  <a:gd name="T26" fmla="*/ 11 w 652"/>
                  <a:gd name="T27" fmla="*/ 62 h 150"/>
                  <a:gd name="T28" fmla="*/ 4 w 652"/>
                  <a:gd name="T29" fmla="*/ 51 h 150"/>
                  <a:gd name="T30" fmla="*/ 0 w 652"/>
                  <a:gd name="T31" fmla="*/ 39 h 150"/>
                  <a:gd name="T32" fmla="*/ 0 w 652"/>
                  <a:gd name="T33" fmla="*/ 26 h 150"/>
                  <a:gd name="T34" fmla="*/ 4 w 652"/>
                  <a:gd name="T35" fmla="*/ 15 h 150"/>
                  <a:gd name="T36" fmla="*/ 11 w 652"/>
                  <a:gd name="T37" fmla="*/ 6 h 150"/>
                  <a:gd name="T38" fmla="*/ 21 w 652"/>
                  <a:gd name="T39" fmla="*/ 1 h 150"/>
                  <a:gd name="T40" fmla="*/ 35 w 652"/>
                  <a:gd name="T41" fmla="*/ 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652" h="150">
                    <a:moveTo>
                      <a:pt x="35" y="0"/>
                    </a:moveTo>
                    <a:lnTo>
                      <a:pt x="617" y="75"/>
                    </a:lnTo>
                    <a:lnTo>
                      <a:pt x="630" y="79"/>
                    </a:lnTo>
                    <a:lnTo>
                      <a:pt x="640" y="87"/>
                    </a:lnTo>
                    <a:lnTo>
                      <a:pt x="648" y="99"/>
                    </a:lnTo>
                    <a:lnTo>
                      <a:pt x="652" y="111"/>
                    </a:lnTo>
                    <a:lnTo>
                      <a:pt x="652" y="122"/>
                    </a:lnTo>
                    <a:lnTo>
                      <a:pt x="648" y="135"/>
                    </a:lnTo>
                    <a:lnTo>
                      <a:pt x="640" y="143"/>
                    </a:lnTo>
                    <a:lnTo>
                      <a:pt x="630" y="148"/>
                    </a:lnTo>
                    <a:lnTo>
                      <a:pt x="617" y="150"/>
                    </a:lnTo>
                    <a:lnTo>
                      <a:pt x="35" y="75"/>
                    </a:lnTo>
                    <a:lnTo>
                      <a:pt x="21" y="70"/>
                    </a:lnTo>
                    <a:lnTo>
                      <a:pt x="11" y="62"/>
                    </a:lnTo>
                    <a:lnTo>
                      <a:pt x="4" y="51"/>
                    </a:lnTo>
                    <a:lnTo>
                      <a:pt x="0" y="39"/>
                    </a:lnTo>
                    <a:lnTo>
                      <a:pt x="0" y="26"/>
                    </a:lnTo>
                    <a:lnTo>
                      <a:pt x="4" y="15"/>
                    </a:lnTo>
                    <a:lnTo>
                      <a:pt x="11" y="6"/>
                    </a:lnTo>
                    <a:lnTo>
                      <a:pt x="21" y="1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</a:ln>
            </p:spPr>
            <p:txBody>
              <a:bodyPr vert="horz" wrap="square" lIns="45715" tIns="22857" rIns="45715" bIns="22857" numCol="1" anchor="t" anchorCtr="0" compatLnSpc="1"/>
              <a:lstStyle/>
              <a:p>
                <a:endParaRPr lang="es-SV" sz="900"/>
              </a:p>
            </p:txBody>
          </p:sp>
        </p:grpSp>
      </p:grpSp>
      <p:sp>
        <p:nvSpPr>
          <p:cNvPr id="52" name="23 Trapecio"/>
          <p:cNvSpPr/>
          <p:nvPr/>
        </p:nvSpPr>
        <p:spPr>
          <a:xfrm>
            <a:off x="9241731" y="3932202"/>
            <a:ext cx="1153476" cy="774836"/>
          </a:xfrm>
          <a:custGeom>
            <a:avLst/>
            <a:gdLst>
              <a:gd name="connsiteX0" fmla="*/ 1969448 w 2307220"/>
              <a:gd name="connsiteY0" fmla="*/ 1549851 h 1549851"/>
              <a:gd name="connsiteX1" fmla="*/ 337768 w 2307220"/>
              <a:gd name="connsiteY1" fmla="*/ 1546676 h 1549851"/>
              <a:gd name="connsiteX2" fmla="*/ 182193 w 2307220"/>
              <a:gd name="connsiteY2" fmla="*/ 581564 h 1549851"/>
              <a:gd name="connsiteX3" fmla="*/ 3635 w 2307220"/>
              <a:gd name="connsiteY3" fmla="*/ 581564 h 1549851"/>
              <a:gd name="connsiteX4" fmla="*/ 0 w 2307220"/>
              <a:gd name="connsiteY4" fmla="*/ 0 h 1549851"/>
              <a:gd name="connsiteX5" fmla="*/ 2307220 w 2307220"/>
              <a:gd name="connsiteY5" fmla="*/ 0 h 1549851"/>
              <a:gd name="connsiteX6" fmla="*/ 2300410 w 2307220"/>
              <a:gd name="connsiteY6" fmla="*/ 581564 h 1549851"/>
              <a:gd name="connsiteX7" fmla="*/ 2118673 w 2307220"/>
              <a:gd name="connsiteY7" fmla="*/ 581564 h 1549851"/>
              <a:gd name="connsiteX8" fmla="*/ 1969448 w 2307220"/>
              <a:gd name="connsiteY8" fmla="*/ 1549851 h 1549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07220" h="1549851">
                <a:moveTo>
                  <a:pt x="1969448" y="1549851"/>
                </a:moveTo>
                <a:lnTo>
                  <a:pt x="337768" y="1546676"/>
                </a:lnTo>
                <a:lnTo>
                  <a:pt x="182193" y="581564"/>
                </a:lnTo>
                <a:lnTo>
                  <a:pt x="3635" y="581564"/>
                </a:lnTo>
                <a:cubicBezTo>
                  <a:pt x="2423" y="388768"/>
                  <a:pt x="1212" y="192796"/>
                  <a:pt x="0" y="0"/>
                </a:cubicBezTo>
                <a:lnTo>
                  <a:pt x="2307220" y="0"/>
                </a:lnTo>
                <a:cubicBezTo>
                  <a:pt x="2306008" y="192796"/>
                  <a:pt x="2301622" y="388768"/>
                  <a:pt x="2300410" y="581564"/>
                </a:cubicBezTo>
                <a:lnTo>
                  <a:pt x="2118673" y="581564"/>
                </a:lnTo>
                <a:lnTo>
                  <a:pt x="1969448" y="1549851"/>
                </a:lnTo>
                <a:close/>
              </a:path>
            </a:pathLst>
          </a:custGeom>
          <a:noFill/>
          <a:ln w="5715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rtlCol="0" anchor="ctr"/>
          <a:lstStyle/>
          <a:p>
            <a:pPr algn="ctr">
              <a:lnSpc>
                <a:spcPct val="120000"/>
              </a:lnSpc>
            </a:pPr>
            <a:r>
              <a:rPr lang="es-MX" sz="1600" b="1">
                <a:solidFill>
                  <a:schemeClr val="tx2"/>
                </a:solidFill>
                <a:latin typeface="阿里巴巴普惠体 B" panose="00020600040101010101" charset="-122"/>
                <a:ea typeface="阿里巴巴普惠体 B" panose="00020600040101010101" charset="-122"/>
                <a:cs typeface="Open Sans Extrabold" panose="020B0906030804020204" pitchFamily="34" charset="0"/>
              </a:rPr>
              <a:t>100%</a:t>
            </a:r>
          </a:p>
        </p:txBody>
      </p:sp>
      <p:grpSp>
        <p:nvGrpSpPr>
          <p:cNvPr id="53" name="105 Grupo"/>
          <p:cNvGrpSpPr/>
          <p:nvPr/>
        </p:nvGrpSpPr>
        <p:grpSpPr>
          <a:xfrm>
            <a:off x="9156028" y="2011057"/>
            <a:ext cx="1324883" cy="1921145"/>
            <a:chOff x="15352140" y="5250390"/>
            <a:chExt cx="2650073" cy="3842734"/>
          </a:xfrm>
        </p:grpSpPr>
        <p:sp>
          <p:nvSpPr>
            <p:cNvPr id="54" name="47 Rectángulo redondeado"/>
            <p:cNvSpPr>
              <a:spLocks noChangeAspect="1"/>
            </p:cNvSpPr>
            <p:nvPr/>
          </p:nvSpPr>
          <p:spPr>
            <a:xfrm>
              <a:off x="16185674" y="5809550"/>
              <a:ext cx="978966" cy="1162575"/>
            </a:xfrm>
            <a:custGeom>
              <a:avLst/>
              <a:gdLst/>
              <a:ahLst/>
              <a:cxnLst/>
              <a:rect l="l" t="t" r="r" b="b"/>
              <a:pathLst>
                <a:path w="2777262" h="3298152">
                  <a:moveTo>
                    <a:pt x="1388631" y="0"/>
                  </a:moveTo>
                  <a:cubicBezTo>
                    <a:pt x="2155551" y="0"/>
                    <a:pt x="2777262" y="658860"/>
                    <a:pt x="2777262" y="1471604"/>
                  </a:cubicBezTo>
                  <a:cubicBezTo>
                    <a:pt x="2777262" y="2008515"/>
                    <a:pt x="2505939" y="2478270"/>
                    <a:pt x="2099784" y="2733886"/>
                  </a:cubicBezTo>
                  <a:lnTo>
                    <a:pt x="2099784" y="3119913"/>
                  </a:lnTo>
                  <a:cubicBezTo>
                    <a:pt x="2099784" y="3218352"/>
                    <a:pt x="2019983" y="3298153"/>
                    <a:pt x="1921544" y="3298153"/>
                  </a:cubicBezTo>
                  <a:lnTo>
                    <a:pt x="924971" y="3298153"/>
                  </a:lnTo>
                  <a:cubicBezTo>
                    <a:pt x="826532" y="3298153"/>
                    <a:pt x="746731" y="3218352"/>
                    <a:pt x="746731" y="3119913"/>
                  </a:cubicBezTo>
                  <a:lnTo>
                    <a:pt x="746731" y="2775806"/>
                  </a:lnTo>
                  <a:cubicBezTo>
                    <a:pt x="302725" y="2530938"/>
                    <a:pt x="0" y="2038735"/>
                    <a:pt x="0" y="1471604"/>
                  </a:cubicBezTo>
                  <a:cubicBezTo>
                    <a:pt x="0" y="658860"/>
                    <a:pt x="621711" y="0"/>
                    <a:pt x="1388631" y="0"/>
                  </a:cubicBezTo>
                  <a:close/>
                </a:path>
              </a:pathLst>
            </a:custGeom>
            <a:solidFill>
              <a:srgbClr val="FFD9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 sz="900"/>
            </a:p>
          </p:txBody>
        </p:sp>
        <p:sp>
          <p:nvSpPr>
            <p:cNvPr id="55" name="Freeform 34"/>
            <p:cNvSpPr>
              <a:spLocks noChangeAspect="1"/>
            </p:cNvSpPr>
            <p:nvPr/>
          </p:nvSpPr>
          <p:spPr bwMode="auto">
            <a:xfrm rot="3106406">
              <a:off x="16775795" y="7599341"/>
              <a:ext cx="346074" cy="482360"/>
            </a:xfrm>
            <a:custGeom>
              <a:avLst/>
              <a:gdLst>
                <a:gd name="T0" fmla="*/ 2318 w 2711"/>
                <a:gd name="T1" fmla="*/ 24 h 3779"/>
                <a:gd name="T2" fmla="*/ 2379 w 2711"/>
                <a:gd name="T3" fmla="*/ 124 h 3779"/>
                <a:gd name="T4" fmla="*/ 2466 w 2711"/>
                <a:gd name="T5" fmla="*/ 297 h 3779"/>
                <a:gd name="T6" fmla="*/ 2561 w 2711"/>
                <a:gd name="T7" fmla="*/ 533 h 3779"/>
                <a:gd name="T8" fmla="*/ 2646 w 2711"/>
                <a:gd name="T9" fmla="*/ 824 h 3779"/>
                <a:gd name="T10" fmla="*/ 2701 w 2711"/>
                <a:gd name="T11" fmla="*/ 1162 h 3779"/>
                <a:gd name="T12" fmla="*/ 2707 w 2711"/>
                <a:gd name="T13" fmla="*/ 1539 h 3779"/>
                <a:gd name="T14" fmla="*/ 2672 w 2711"/>
                <a:gd name="T15" fmla="*/ 1808 h 3779"/>
                <a:gd name="T16" fmla="*/ 2626 w 2711"/>
                <a:gd name="T17" fmla="*/ 1973 h 3779"/>
                <a:gd name="T18" fmla="*/ 2548 w 2711"/>
                <a:gd name="T19" fmla="*/ 2166 h 3779"/>
                <a:gd name="T20" fmla="*/ 2438 w 2711"/>
                <a:gd name="T21" fmla="*/ 2374 h 3779"/>
                <a:gd name="T22" fmla="*/ 2289 w 2711"/>
                <a:gd name="T23" fmla="*/ 2583 h 3779"/>
                <a:gd name="T24" fmla="*/ 2099 w 2711"/>
                <a:gd name="T25" fmla="*/ 2780 h 3779"/>
                <a:gd name="T26" fmla="*/ 1865 w 2711"/>
                <a:gd name="T27" fmla="*/ 2953 h 3779"/>
                <a:gd name="T28" fmla="*/ 1584 w 2711"/>
                <a:gd name="T29" fmla="*/ 3089 h 3779"/>
                <a:gd name="T30" fmla="*/ 1250 w 2711"/>
                <a:gd name="T31" fmla="*/ 3174 h 3779"/>
                <a:gd name="T32" fmla="*/ 862 w 2711"/>
                <a:gd name="T33" fmla="*/ 3196 h 3779"/>
                <a:gd name="T34" fmla="*/ 571 w 2711"/>
                <a:gd name="T35" fmla="*/ 3318 h 3779"/>
                <a:gd name="T36" fmla="*/ 475 w 2711"/>
                <a:gd name="T37" fmla="*/ 3615 h 3779"/>
                <a:gd name="T38" fmla="*/ 399 w 2711"/>
                <a:gd name="T39" fmla="*/ 3713 h 3779"/>
                <a:gd name="T40" fmla="*/ 302 w 2711"/>
                <a:gd name="T41" fmla="*/ 3748 h 3779"/>
                <a:gd name="T42" fmla="*/ 233 w 2711"/>
                <a:gd name="T43" fmla="*/ 3775 h 3779"/>
                <a:gd name="T44" fmla="*/ 254 w 2711"/>
                <a:gd name="T45" fmla="*/ 3615 h 3779"/>
                <a:gd name="T46" fmla="*/ 347 w 2711"/>
                <a:gd name="T47" fmla="*/ 3300 h 3779"/>
                <a:gd name="T48" fmla="*/ 475 w 2711"/>
                <a:gd name="T49" fmla="*/ 3028 h 3779"/>
                <a:gd name="T50" fmla="*/ 638 w 2711"/>
                <a:gd name="T51" fmla="*/ 2824 h 3779"/>
                <a:gd name="T52" fmla="*/ 972 w 2711"/>
                <a:gd name="T53" fmla="*/ 2556 h 3779"/>
                <a:gd name="T54" fmla="*/ 1289 w 2711"/>
                <a:gd name="T55" fmla="*/ 2222 h 3779"/>
                <a:gd name="T56" fmla="*/ 1541 w 2711"/>
                <a:gd name="T57" fmla="*/ 1881 h 3779"/>
                <a:gd name="T58" fmla="*/ 1730 w 2711"/>
                <a:gd name="T59" fmla="*/ 1553 h 3779"/>
                <a:gd name="T60" fmla="*/ 1867 w 2711"/>
                <a:gd name="T61" fmla="*/ 1261 h 3779"/>
                <a:gd name="T62" fmla="*/ 1955 w 2711"/>
                <a:gd name="T63" fmla="*/ 1025 h 3779"/>
                <a:gd name="T64" fmla="*/ 2003 w 2711"/>
                <a:gd name="T65" fmla="*/ 868 h 3779"/>
                <a:gd name="T66" fmla="*/ 2018 w 2711"/>
                <a:gd name="T67" fmla="*/ 811 h 3779"/>
                <a:gd name="T68" fmla="*/ 2002 w 2711"/>
                <a:gd name="T69" fmla="*/ 866 h 3779"/>
                <a:gd name="T70" fmla="*/ 1947 w 2711"/>
                <a:gd name="T71" fmla="*/ 1018 h 3779"/>
                <a:gd name="T72" fmla="*/ 1842 w 2711"/>
                <a:gd name="T73" fmla="*/ 1250 h 3779"/>
                <a:gd name="T74" fmla="*/ 1676 w 2711"/>
                <a:gd name="T75" fmla="*/ 1543 h 3779"/>
                <a:gd name="T76" fmla="*/ 1437 w 2711"/>
                <a:gd name="T77" fmla="*/ 1880 h 3779"/>
                <a:gd name="T78" fmla="*/ 1115 w 2711"/>
                <a:gd name="T79" fmla="*/ 2242 h 3779"/>
                <a:gd name="T80" fmla="*/ 698 w 2711"/>
                <a:gd name="T81" fmla="*/ 2612 h 3779"/>
                <a:gd name="T82" fmla="*/ 477 w 2711"/>
                <a:gd name="T83" fmla="*/ 2790 h 3779"/>
                <a:gd name="T84" fmla="*/ 365 w 2711"/>
                <a:gd name="T85" fmla="*/ 2916 h 3779"/>
                <a:gd name="T86" fmla="*/ 287 w 2711"/>
                <a:gd name="T87" fmla="*/ 3024 h 3779"/>
                <a:gd name="T88" fmla="*/ 250 w 2711"/>
                <a:gd name="T89" fmla="*/ 3082 h 3779"/>
                <a:gd name="T90" fmla="*/ 235 w 2711"/>
                <a:gd name="T91" fmla="*/ 3068 h 3779"/>
                <a:gd name="T92" fmla="*/ 194 w 2711"/>
                <a:gd name="T93" fmla="*/ 3001 h 3779"/>
                <a:gd name="T94" fmla="*/ 141 w 2711"/>
                <a:gd name="T95" fmla="*/ 2886 h 3779"/>
                <a:gd name="T96" fmla="*/ 82 w 2711"/>
                <a:gd name="T97" fmla="*/ 2731 h 3779"/>
                <a:gd name="T98" fmla="*/ 34 w 2711"/>
                <a:gd name="T99" fmla="*/ 2542 h 3779"/>
                <a:gd name="T100" fmla="*/ 4 w 2711"/>
                <a:gd name="T101" fmla="*/ 2327 h 3779"/>
                <a:gd name="T102" fmla="*/ 6 w 2711"/>
                <a:gd name="T103" fmla="*/ 2090 h 3779"/>
                <a:gd name="T104" fmla="*/ 48 w 2711"/>
                <a:gd name="T105" fmla="*/ 1838 h 3779"/>
                <a:gd name="T106" fmla="*/ 143 w 2711"/>
                <a:gd name="T107" fmla="*/ 1578 h 3779"/>
                <a:gd name="T108" fmla="*/ 301 w 2711"/>
                <a:gd name="T109" fmla="*/ 1316 h 3779"/>
                <a:gd name="T110" fmla="*/ 535 w 2711"/>
                <a:gd name="T111" fmla="*/ 1059 h 3779"/>
                <a:gd name="T112" fmla="*/ 855 w 2711"/>
                <a:gd name="T113" fmla="*/ 811 h 3779"/>
                <a:gd name="T114" fmla="*/ 1272 w 2711"/>
                <a:gd name="T115" fmla="*/ 582 h 3779"/>
                <a:gd name="T116" fmla="*/ 1705 w 2711"/>
                <a:gd name="T117" fmla="*/ 404 h 3779"/>
                <a:gd name="T118" fmla="*/ 1898 w 2711"/>
                <a:gd name="T119" fmla="*/ 306 h 3779"/>
                <a:gd name="T120" fmla="*/ 2068 w 2711"/>
                <a:gd name="T121" fmla="*/ 194 h 3779"/>
                <a:gd name="T122" fmla="*/ 2199 w 2711"/>
                <a:gd name="T123" fmla="*/ 91 h 3779"/>
                <a:gd name="T124" fmla="*/ 2282 w 2711"/>
                <a:gd name="T125" fmla="*/ 20 h 37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711" h="3779">
                  <a:moveTo>
                    <a:pt x="2302" y="0"/>
                  </a:moveTo>
                  <a:lnTo>
                    <a:pt x="2304" y="3"/>
                  </a:lnTo>
                  <a:lnTo>
                    <a:pt x="2309" y="11"/>
                  </a:lnTo>
                  <a:lnTo>
                    <a:pt x="2318" y="24"/>
                  </a:lnTo>
                  <a:lnTo>
                    <a:pt x="2330" y="42"/>
                  </a:lnTo>
                  <a:lnTo>
                    <a:pt x="2344" y="65"/>
                  </a:lnTo>
                  <a:lnTo>
                    <a:pt x="2360" y="93"/>
                  </a:lnTo>
                  <a:lnTo>
                    <a:pt x="2379" y="124"/>
                  </a:lnTo>
                  <a:lnTo>
                    <a:pt x="2398" y="162"/>
                  </a:lnTo>
                  <a:lnTo>
                    <a:pt x="2419" y="202"/>
                  </a:lnTo>
                  <a:lnTo>
                    <a:pt x="2443" y="248"/>
                  </a:lnTo>
                  <a:lnTo>
                    <a:pt x="2466" y="297"/>
                  </a:lnTo>
                  <a:lnTo>
                    <a:pt x="2490" y="350"/>
                  </a:lnTo>
                  <a:lnTo>
                    <a:pt x="2514" y="407"/>
                  </a:lnTo>
                  <a:lnTo>
                    <a:pt x="2538" y="469"/>
                  </a:lnTo>
                  <a:lnTo>
                    <a:pt x="2561" y="533"/>
                  </a:lnTo>
                  <a:lnTo>
                    <a:pt x="2585" y="600"/>
                  </a:lnTo>
                  <a:lnTo>
                    <a:pt x="2607" y="671"/>
                  </a:lnTo>
                  <a:lnTo>
                    <a:pt x="2628" y="746"/>
                  </a:lnTo>
                  <a:lnTo>
                    <a:pt x="2646" y="824"/>
                  </a:lnTo>
                  <a:lnTo>
                    <a:pt x="2664" y="904"/>
                  </a:lnTo>
                  <a:lnTo>
                    <a:pt x="2679" y="988"/>
                  </a:lnTo>
                  <a:lnTo>
                    <a:pt x="2692" y="1074"/>
                  </a:lnTo>
                  <a:lnTo>
                    <a:pt x="2701" y="1162"/>
                  </a:lnTo>
                  <a:lnTo>
                    <a:pt x="2708" y="1253"/>
                  </a:lnTo>
                  <a:lnTo>
                    <a:pt x="2711" y="1346"/>
                  </a:lnTo>
                  <a:lnTo>
                    <a:pt x="2711" y="1442"/>
                  </a:lnTo>
                  <a:lnTo>
                    <a:pt x="2707" y="1539"/>
                  </a:lnTo>
                  <a:lnTo>
                    <a:pt x="2699" y="1639"/>
                  </a:lnTo>
                  <a:lnTo>
                    <a:pt x="2685" y="1741"/>
                  </a:lnTo>
                  <a:lnTo>
                    <a:pt x="2680" y="1773"/>
                  </a:lnTo>
                  <a:lnTo>
                    <a:pt x="2672" y="1808"/>
                  </a:lnTo>
                  <a:lnTo>
                    <a:pt x="2664" y="1846"/>
                  </a:lnTo>
                  <a:lnTo>
                    <a:pt x="2653" y="1887"/>
                  </a:lnTo>
                  <a:lnTo>
                    <a:pt x="2640" y="1929"/>
                  </a:lnTo>
                  <a:lnTo>
                    <a:pt x="2626" y="1973"/>
                  </a:lnTo>
                  <a:lnTo>
                    <a:pt x="2610" y="2020"/>
                  </a:lnTo>
                  <a:lnTo>
                    <a:pt x="2592" y="2068"/>
                  </a:lnTo>
                  <a:lnTo>
                    <a:pt x="2572" y="2116"/>
                  </a:lnTo>
                  <a:lnTo>
                    <a:pt x="2548" y="2166"/>
                  </a:lnTo>
                  <a:lnTo>
                    <a:pt x="2524" y="2218"/>
                  </a:lnTo>
                  <a:lnTo>
                    <a:pt x="2498" y="2269"/>
                  </a:lnTo>
                  <a:lnTo>
                    <a:pt x="2469" y="2321"/>
                  </a:lnTo>
                  <a:lnTo>
                    <a:pt x="2438" y="2374"/>
                  </a:lnTo>
                  <a:lnTo>
                    <a:pt x="2404" y="2426"/>
                  </a:lnTo>
                  <a:lnTo>
                    <a:pt x="2368" y="2478"/>
                  </a:lnTo>
                  <a:lnTo>
                    <a:pt x="2330" y="2531"/>
                  </a:lnTo>
                  <a:lnTo>
                    <a:pt x="2289" y="2583"/>
                  </a:lnTo>
                  <a:lnTo>
                    <a:pt x="2246" y="2633"/>
                  </a:lnTo>
                  <a:lnTo>
                    <a:pt x="2199" y="2683"/>
                  </a:lnTo>
                  <a:lnTo>
                    <a:pt x="2150" y="2732"/>
                  </a:lnTo>
                  <a:lnTo>
                    <a:pt x="2099" y="2780"/>
                  </a:lnTo>
                  <a:lnTo>
                    <a:pt x="2046" y="2826"/>
                  </a:lnTo>
                  <a:lnTo>
                    <a:pt x="1989" y="2870"/>
                  </a:lnTo>
                  <a:lnTo>
                    <a:pt x="1928" y="2912"/>
                  </a:lnTo>
                  <a:lnTo>
                    <a:pt x="1865" y="2953"/>
                  </a:lnTo>
                  <a:lnTo>
                    <a:pt x="1799" y="2992"/>
                  </a:lnTo>
                  <a:lnTo>
                    <a:pt x="1730" y="3026"/>
                  </a:lnTo>
                  <a:lnTo>
                    <a:pt x="1658" y="3059"/>
                  </a:lnTo>
                  <a:lnTo>
                    <a:pt x="1584" y="3089"/>
                  </a:lnTo>
                  <a:lnTo>
                    <a:pt x="1505" y="3116"/>
                  </a:lnTo>
                  <a:lnTo>
                    <a:pt x="1423" y="3138"/>
                  </a:lnTo>
                  <a:lnTo>
                    <a:pt x="1338" y="3158"/>
                  </a:lnTo>
                  <a:lnTo>
                    <a:pt x="1250" y="3174"/>
                  </a:lnTo>
                  <a:lnTo>
                    <a:pt x="1158" y="3187"/>
                  </a:lnTo>
                  <a:lnTo>
                    <a:pt x="1062" y="3194"/>
                  </a:lnTo>
                  <a:lnTo>
                    <a:pt x="965" y="3197"/>
                  </a:lnTo>
                  <a:lnTo>
                    <a:pt x="862" y="3196"/>
                  </a:lnTo>
                  <a:lnTo>
                    <a:pt x="755" y="3190"/>
                  </a:lnTo>
                  <a:lnTo>
                    <a:pt x="646" y="3180"/>
                  </a:lnTo>
                  <a:lnTo>
                    <a:pt x="606" y="3249"/>
                  </a:lnTo>
                  <a:lnTo>
                    <a:pt x="571" y="3318"/>
                  </a:lnTo>
                  <a:lnTo>
                    <a:pt x="540" y="3391"/>
                  </a:lnTo>
                  <a:lnTo>
                    <a:pt x="514" y="3464"/>
                  </a:lnTo>
                  <a:lnTo>
                    <a:pt x="492" y="3540"/>
                  </a:lnTo>
                  <a:lnTo>
                    <a:pt x="475" y="3615"/>
                  </a:lnTo>
                  <a:lnTo>
                    <a:pt x="461" y="3693"/>
                  </a:lnTo>
                  <a:lnTo>
                    <a:pt x="442" y="3699"/>
                  </a:lnTo>
                  <a:lnTo>
                    <a:pt x="422" y="3705"/>
                  </a:lnTo>
                  <a:lnTo>
                    <a:pt x="399" y="3713"/>
                  </a:lnTo>
                  <a:lnTo>
                    <a:pt x="375" y="3721"/>
                  </a:lnTo>
                  <a:lnTo>
                    <a:pt x="350" y="3729"/>
                  </a:lnTo>
                  <a:lnTo>
                    <a:pt x="327" y="3739"/>
                  </a:lnTo>
                  <a:lnTo>
                    <a:pt x="302" y="3748"/>
                  </a:lnTo>
                  <a:lnTo>
                    <a:pt x="281" y="3756"/>
                  </a:lnTo>
                  <a:lnTo>
                    <a:pt x="262" y="3763"/>
                  </a:lnTo>
                  <a:lnTo>
                    <a:pt x="245" y="3770"/>
                  </a:lnTo>
                  <a:lnTo>
                    <a:pt x="233" y="3775"/>
                  </a:lnTo>
                  <a:lnTo>
                    <a:pt x="224" y="3778"/>
                  </a:lnTo>
                  <a:lnTo>
                    <a:pt x="222" y="3779"/>
                  </a:lnTo>
                  <a:lnTo>
                    <a:pt x="237" y="3697"/>
                  </a:lnTo>
                  <a:lnTo>
                    <a:pt x="254" y="3615"/>
                  </a:lnTo>
                  <a:lnTo>
                    <a:pt x="273" y="3534"/>
                  </a:lnTo>
                  <a:lnTo>
                    <a:pt x="295" y="3453"/>
                  </a:lnTo>
                  <a:lnTo>
                    <a:pt x="320" y="3376"/>
                  </a:lnTo>
                  <a:lnTo>
                    <a:pt x="347" y="3300"/>
                  </a:lnTo>
                  <a:lnTo>
                    <a:pt x="375" y="3227"/>
                  </a:lnTo>
                  <a:lnTo>
                    <a:pt x="406" y="3157"/>
                  </a:lnTo>
                  <a:lnTo>
                    <a:pt x="440" y="3090"/>
                  </a:lnTo>
                  <a:lnTo>
                    <a:pt x="475" y="3028"/>
                  </a:lnTo>
                  <a:lnTo>
                    <a:pt x="512" y="2969"/>
                  </a:lnTo>
                  <a:lnTo>
                    <a:pt x="553" y="2916"/>
                  </a:lnTo>
                  <a:lnTo>
                    <a:pt x="595" y="2867"/>
                  </a:lnTo>
                  <a:lnTo>
                    <a:pt x="638" y="2824"/>
                  </a:lnTo>
                  <a:lnTo>
                    <a:pt x="684" y="2788"/>
                  </a:lnTo>
                  <a:lnTo>
                    <a:pt x="784" y="2712"/>
                  </a:lnTo>
                  <a:lnTo>
                    <a:pt x="881" y="2635"/>
                  </a:lnTo>
                  <a:lnTo>
                    <a:pt x="972" y="2556"/>
                  </a:lnTo>
                  <a:lnTo>
                    <a:pt x="1058" y="2475"/>
                  </a:lnTo>
                  <a:lnTo>
                    <a:pt x="1139" y="2392"/>
                  </a:lnTo>
                  <a:lnTo>
                    <a:pt x="1217" y="2307"/>
                  </a:lnTo>
                  <a:lnTo>
                    <a:pt x="1289" y="2222"/>
                  </a:lnTo>
                  <a:lnTo>
                    <a:pt x="1358" y="2137"/>
                  </a:lnTo>
                  <a:lnTo>
                    <a:pt x="1423" y="2051"/>
                  </a:lnTo>
                  <a:lnTo>
                    <a:pt x="1484" y="1966"/>
                  </a:lnTo>
                  <a:lnTo>
                    <a:pt x="1541" y="1881"/>
                  </a:lnTo>
                  <a:lnTo>
                    <a:pt x="1593" y="1798"/>
                  </a:lnTo>
                  <a:lnTo>
                    <a:pt x="1643" y="1715"/>
                  </a:lnTo>
                  <a:lnTo>
                    <a:pt x="1688" y="1634"/>
                  </a:lnTo>
                  <a:lnTo>
                    <a:pt x="1730" y="1553"/>
                  </a:lnTo>
                  <a:lnTo>
                    <a:pt x="1769" y="1476"/>
                  </a:lnTo>
                  <a:lnTo>
                    <a:pt x="1805" y="1402"/>
                  </a:lnTo>
                  <a:lnTo>
                    <a:pt x="1837" y="1330"/>
                  </a:lnTo>
                  <a:lnTo>
                    <a:pt x="1867" y="1261"/>
                  </a:lnTo>
                  <a:lnTo>
                    <a:pt x="1892" y="1196"/>
                  </a:lnTo>
                  <a:lnTo>
                    <a:pt x="1917" y="1134"/>
                  </a:lnTo>
                  <a:lnTo>
                    <a:pt x="1936" y="1077"/>
                  </a:lnTo>
                  <a:lnTo>
                    <a:pt x="1955" y="1025"/>
                  </a:lnTo>
                  <a:lnTo>
                    <a:pt x="1970" y="977"/>
                  </a:lnTo>
                  <a:lnTo>
                    <a:pt x="1984" y="935"/>
                  </a:lnTo>
                  <a:lnTo>
                    <a:pt x="1995" y="898"/>
                  </a:lnTo>
                  <a:lnTo>
                    <a:pt x="2003" y="868"/>
                  </a:lnTo>
                  <a:lnTo>
                    <a:pt x="2010" y="843"/>
                  </a:lnTo>
                  <a:lnTo>
                    <a:pt x="2014" y="825"/>
                  </a:lnTo>
                  <a:lnTo>
                    <a:pt x="2017" y="814"/>
                  </a:lnTo>
                  <a:lnTo>
                    <a:pt x="2018" y="811"/>
                  </a:lnTo>
                  <a:lnTo>
                    <a:pt x="2017" y="814"/>
                  </a:lnTo>
                  <a:lnTo>
                    <a:pt x="2014" y="825"/>
                  </a:lnTo>
                  <a:lnTo>
                    <a:pt x="2008" y="842"/>
                  </a:lnTo>
                  <a:lnTo>
                    <a:pt x="2002" y="866"/>
                  </a:lnTo>
                  <a:lnTo>
                    <a:pt x="1992" y="895"/>
                  </a:lnTo>
                  <a:lnTo>
                    <a:pt x="1981" y="931"/>
                  </a:lnTo>
                  <a:lnTo>
                    <a:pt x="1965" y="971"/>
                  </a:lnTo>
                  <a:lnTo>
                    <a:pt x="1947" y="1018"/>
                  </a:lnTo>
                  <a:lnTo>
                    <a:pt x="1926" y="1069"/>
                  </a:lnTo>
                  <a:lnTo>
                    <a:pt x="1901" y="1125"/>
                  </a:lnTo>
                  <a:lnTo>
                    <a:pt x="1873" y="1186"/>
                  </a:lnTo>
                  <a:lnTo>
                    <a:pt x="1842" y="1250"/>
                  </a:lnTo>
                  <a:lnTo>
                    <a:pt x="1807" y="1318"/>
                  </a:lnTo>
                  <a:lnTo>
                    <a:pt x="1768" y="1389"/>
                  </a:lnTo>
                  <a:lnTo>
                    <a:pt x="1725" y="1465"/>
                  </a:lnTo>
                  <a:lnTo>
                    <a:pt x="1676" y="1543"/>
                  </a:lnTo>
                  <a:lnTo>
                    <a:pt x="1623" y="1624"/>
                  </a:lnTo>
                  <a:lnTo>
                    <a:pt x="1566" y="1707"/>
                  </a:lnTo>
                  <a:lnTo>
                    <a:pt x="1505" y="1793"/>
                  </a:lnTo>
                  <a:lnTo>
                    <a:pt x="1437" y="1880"/>
                  </a:lnTo>
                  <a:lnTo>
                    <a:pt x="1365" y="1969"/>
                  </a:lnTo>
                  <a:lnTo>
                    <a:pt x="1287" y="2059"/>
                  </a:lnTo>
                  <a:lnTo>
                    <a:pt x="1204" y="2150"/>
                  </a:lnTo>
                  <a:lnTo>
                    <a:pt x="1115" y="2242"/>
                  </a:lnTo>
                  <a:lnTo>
                    <a:pt x="1020" y="2334"/>
                  </a:lnTo>
                  <a:lnTo>
                    <a:pt x="919" y="2427"/>
                  </a:lnTo>
                  <a:lnTo>
                    <a:pt x="811" y="2519"/>
                  </a:lnTo>
                  <a:lnTo>
                    <a:pt x="698" y="2612"/>
                  </a:lnTo>
                  <a:lnTo>
                    <a:pt x="577" y="2703"/>
                  </a:lnTo>
                  <a:lnTo>
                    <a:pt x="542" y="2730"/>
                  </a:lnTo>
                  <a:lnTo>
                    <a:pt x="510" y="2759"/>
                  </a:lnTo>
                  <a:lnTo>
                    <a:pt x="477" y="2790"/>
                  </a:lnTo>
                  <a:lnTo>
                    <a:pt x="447" y="2822"/>
                  </a:lnTo>
                  <a:lnTo>
                    <a:pt x="418" y="2853"/>
                  </a:lnTo>
                  <a:lnTo>
                    <a:pt x="391" y="2884"/>
                  </a:lnTo>
                  <a:lnTo>
                    <a:pt x="365" y="2916"/>
                  </a:lnTo>
                  <a:lnTo>
                    <a:pt x="342" y="2946"/>
                  </a:lnTo>
                  <a:lnTo>
                    <a:pt x="321" y="2974"/>
                  </a:lnTo>
                  <a:lnTo>
                    <a:pt x="304" y="3001"/>
                  </a:lnTo>
                  <a:lnTo>
                    <a:pt x="287" y="3024"/>
                  </a:lnTo>
                  <a:lnTo>
                    <a:pt x="273" y="3045"/>
                  </a:lnTo>
                  <a:lnTo>
                    <a:pt x="263" y="3061"/>
                  </a:lnTo>
                  <a:lnTo>
                    <a:pt x="256" y="3074"/>
                  </a:lnTo>
                  <a:lnTo>
                    <a:pt x="250" y="3082"/>
                  </a:lnTo>
                  <a:lnTo>
                    <a:pt x="249" y="3085"/>
                  </a:lnTo>
                  <a:lnTo>
                    <a:pt x="247" y="3083"/>
                  </a:lnTo>
                  <a:lnTo>
                    <a:pt x="241" y="3078"/>
                  </a:lnTo>
                  <a:lnTo>
                    <a:pt x="235" y="3068"/>
                  </a:lnTo>
                  <a:lnTo>
                    <a:pt x="227" y="3056"/>
                  </a:lnTo>
                  <a:lnTo>
                    <a:pt x="217" y="3040"/>
                  </a:lnTo>
                  <a:lnTo>
                    <a:pt x="206" y="3022"/>
                  </a:lnTo>
                  <a:lnTo>
                    <a:pt x="194" y="3001"/>
                  </a:lnTo>
                  <a:lnTo>
                    <a:pt x="181" y="2975"/>
                  </a:lnTo>
                  <a:lnTo>
                    <a:pt x="169" y="2948"/>
                  </a:lnTo>
                  <a:lnTo>
                    <a:pt x="155" y="2918"/>
                  </a:lnTo>
                  <a:lnTo>
                    <a:pt x="141" y="2886"/>
                  </a:lnTo>
                  <a:lnTo>
                    <a:pt x="126" y="2851"/>
                  </a:lnTo>
                  <a:lnTo>
                    <a:pt x="112" y="2813"/>
                  </a:lnTo>
                  <a:lnTo>
                    <a:pt x="96" y="2773"/>
                  </a:lnTo>
                  <a:lnTo>
                    <a:pt x="82" y="2731"/>
                  </a:lnTo>
                  <a:lnTo>
                    <a:pt x="70" y="2687"/>
                  </a:lnTo>
                  <a:lnTo>
                    <a:pt x="57" y="2641"/>
                  </a:lnTo>
                  <a:lnTo>
                    <a:pt x="45" y="2592"/>
                  </a:lnTo>
                  <a:lnTo>
                    <a:pt x="34" y="2542"/>
                  </a:lnTo>
                  <a:lnTo>
                    <a:pt x="24" y="2491"/>
                  </a:lnTo>
                  <a:lnTo>
                    <a:pt x="16" y="2438"/>
                  </a:lnTo>
                  <a:lnTo>
                    <a:pt x="9" y="2383"/>
                  </a:lnTo>
                  <a:lnTo>
                    <a:pt x="4" y="2327"/>
                  </a:lnTo>
                  <a:lnTo>
                    <a:pt x="1" y="2269"/>
                  </a:lnTo>
                  <a:lnTo>
                    <a:pt x="0" y="2211"/>
                  </a:lnTo>
                  <a:lnTo>
                    <a:pt x="1" y="2150"/>
                  </a:lnTo>
                  <a:lnTo>
                    <a:pt x="6" y="2090"/>
                  </a:lnTo>
                  <a:lnTo>
                    <a:pt x="11" y="2028"/>
                  </a:lnTo>
                  <a:lnTo>
                    <a:pt x="21" y="1965"/>
                  </a:lnTo>
                  <a:lnTo>
                    <a:pt x="32" y="1902"/>
                  </a:lnTo>
                  <a:lnTo>
                    <a:pt x="48" y="1838"/>
                  </a:lnTo>
                  <a:lnTo>
                    <a:pt x="66" y="1773"/>
                  </a:lnTo>
                  <a:lnTo>
                    <a:pt x="88" y="1709"/>
                  </a:lnTo>
                  <a:lnTo>
                    <a:pt x="114" y="1644"/>
                  </a:lnTo>
                  <a:lnTo>
                    <a:pt x="143" y="1578"/>
                  </a:lnTo>
                  <a:lnTo>
                    <a:pt x="176" y="1513"/>
                  </a:lnTo>
                  <a:lnTo>
                    <a:pt x="213" y="1447"/>
                  </a:lnTo>
                  <a:lnTo>
                    <a:pt x="255" y="1381"/>
                  </a:lnTo>
                  <a:lnTo>
                    <a:pt x="301" y="1316"/>
                  </a:lnTo>
                  <a:lnTo>
                    <a:pt x="352" y="1251"/>
                  </a:lnTo>
                  <a:lnTo>
                    <a:pt x="408" y="1187"/>
                  </a:lnTo>
                  <a:lnTo>
                    <a:pt x="469" y="1122"/>
                  </a:lnTo>
                  <a:lnTo>
                    <a:pt x="535" y="1059"/>
                  </a:lnTo>
                  <a:lnTo>
                    <a:pt x="606" y="995"/>
                  </a:lnTo>
                  <a:lnTo>
                    <a:pt x="684" y="933"/>
                  </a:lnTo>
                  <a:lnTo>
                    <a:pt x="767" y="871"/>
                  </a:lnTo>
                  <a:lnTo>
                    <a:pt x="855" y="811"/>
                  </a:lnTo>
                  <a:lnTo>
                    <a:pt x="949" y="752"/>
                  </a:lnTo>
                  <a:lnTo>
                    <a:pt x="1051" y="693"/>
                  </a:lnTo>
                  <a:lnTo>
                    <a:pt x="1158" y="636"/>
                  </a:lnTo>
                  <a:lnTo>
                    <a:pt x="1272" y="582"/>
                  </a:lnTo>
                  <a:lnTo>
                    <a:pt x="1393" y="527"/>
                  </a:lnTo>
                  <a:lnTo>
                    <a:pt x="1520" y="475"/>
                  </a:lnTo>
                  <a:lnTo>
                    <a:pt x="1655" y="423"/>
                  </a:lnTo>
                  <a:lnTo>
                    <a:pt x="1705" y="404"/>
                  </a:lnTo>
                  <a:lnTo>
                    <a:pt x="1755" y="383"/>
                  </a:lnTo>
                  <a:lnTo>
                    <a:pt x="1804" y="358"/>
                  </a:lnTo>
                  <a:lnTo>
                    <a:pt x="1851" y="333"/>
                  </a:lnTo>
                  <a:lnTo>
                    <a:pt x="1898" y="306"/>
                  </a:lnTo>
                  <a:lnTo>
                    <a:pt x="1943" y="278"/>
                  </a:lnTo>
                  <a:lnTo>
                    <a:pt x="1986" y="250"/>
                  </a:lnTo>
                  <a:lnTo>
                    <a:pt x="2028" y="222"/>
                  </a:lnTo>
                  <a:lnTo>
                    <a:pt x="2068" y="194"/>
                  </a:lnTo>
                  <a:lnTo>
                    <a:pt x="2104" y="166"/>
                  </a:lnTo>
                  <a:lnTo>
                    <a:pt x="2139" y="139"/>
                  </a:lnTo>
                  <a:lnTo>
                    <a:pt x="2171" y="114"/>
                  </a:lnTo>
                  <a:lnTo>
                    <a:pt x="2199" y="91"/>
                  </a:lnTo>
                  <a:lnTo>
                    <a:pt x="2226" y="68"/>
                  </a:lnTo>
                  <a:lnTo>
                    <a:pt x="2248" y="50"/>
                  </a:lnTo>
                  <a:lnTo>
                    <a:pt x="2267" y="32"/>
                  </a:lnTo>
                  <a:lnTo>
                    <a:pt x="2282" y="20"/>
                  </a:lnTo>
                  <a:lnTo>
                    <a:pt x="2292" y="9"/>
                  </a:lnTo>
                  <a:lnTo>
                    <a:pt x="2299" y="2"/>
                  </a:lnTo>
                  <a:lnTo>
                    <a:pt x="230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</a:ln>
          </p:spPr>
          <p:txBody>
            <a:bodyPr vert="horz" wrap="square" lIns="45715" tIns="22857" rIns="45715" bIns="22857" numCol="1" anchor="t" anchorCtr="0" compatLnSpc="1"/>
            <a:lstStyle/>
            <a:p>
              <a:endParaRPr lang="es-SV" sz="900"/>
            </a:p>
          </p:txBody>
        </p:sp>
        <p:grpSp>
          <p:nvGrpSpPr>
            <p:cNvPr id="56" name="Group 23"/>
            <p:cNvGrpSpPr>
              <a:grpSpLocks noChangeAspect="1"/>
            </p:cNvGrpSpPr>
            <p:nvPr/>
          </p:nvGrpSpPr>
          <p:grpSpPr>
            <a:xfrm>
              <a:off x="16129532" y="5778674"/>
              <a:ext cx="1094717" cy="1627981"/>
              <a:chOff x="6291" y="3307"/>
              <a:chExt cx="1903" cy="2830"/>
            </a:xfrm>
            <a:solidFill>
              <a:srgbClr val="18272A"/>
            </a:solidFill>
          </p:grpSpPr>
          <p:sp>
            <p:nvSpPr>
              <p:cNvPr id="67" name="Freeform 25"/>
              <p:cNvSpPr>
                <a:spLocks noEditPoints="1"/>
              </p:cNvSpPr>
              <p:nvPr/>
            </p:nvSpPr>
            <p:spPr bwMode="auto">
              <a:xfrm>
                <a:off x="6291" y="3307"/>
                <a:ext cx="1903" cy="2175"/>
              </a:xfrm>
              <a:custGeom>
                <a:avLst/>
                <a:gdLst>
                  <a:gd name="T0" fmla="*/ 1508 w 3806"/>
                  <a:gd name="T1" fmla="*/ 304 h 4349"/>
                  <a:gd name="T2" fmla="*/ 1036 w 3806"/>
                  <a:gd name="T3" fmla="*/ 502 h 4349"/>
                  <a:gd name="T4" fmla="*/ 652 w 3806"/>
                  <a:gd name="T5" fmla="*/ 831 h 4349"/>
                  <a:gd name="T6" fmla="*/ 386 w 3806"/>
                  <a:gd name="T7" fmla="*/ 1263 h 4349"/>
                  <a:gd name="T8" fmla="*/ 262 w 3806"/>
                  <a:gd name="T9" fmla="*/ 1769 h 4349"/>
                  <a:gd name="T10" fmla="*/ 293 w 3806"/>
                  <a:gd name="T11" fmla="*/ 2251 h 4349"/>
                  <a:gd name="T12" fmla="*/ 453 w 3806"/>
                  <a:gd name="T13" fmla="*/ 2683 h 4349"/>
                  <a:gd name="T14" fmla="*/ 725 w 3806"/>
                  <a:gd name="T15" fmla="*/ 3053 h 4349"/>
                  <a:gd name="T16" fmla="*/ 1093 w 3806"/>
                  <a:gd name="T17" fmla="*/ 3337 h 4349"/>
                  <a:gd name="T18" fmla="*/ 1157 w 3806"/>
                  <a:gd name="T19" fmla="*/ 3432 h 4349"/>
                  <a:gd name="T20" fmla="*/ 1279 w 3806"/>
                  <a:gd name="T21" fmla="*/ 4050 h 4349"/>
                  <a:gd name="T22" fmla="*/ 2424 w 3806"/>
                  <a:gd name="T23" fmla="*/ 4094 h 4349"/>
                  <a:gd name="T24" fmla="*/ 2551 w 3806"/>
                  <a:gd name="T25" fmla="*/ 4020 h 4349"/>
                  <a:gd name="T26" fmla="*/ 2658 w 3806"/>
                  <a:gd name="T27" fmla="*/ 3403 h 4349"/>
                  <a:gd name="T28" fmla="*/ 2815 w 3806"/>
                  <a:gd name="T29" fmla="*/ 3275 h 4349"/>
                  <a:gd name="T30" fmla="*/ 3161 w 3806"/>
                  <a:gd name="T31" fmla="*/ 2967 h 4349"/>
                  <a:gd name="T32" fmla="*/ 3405 w 3806"/>
                  <a:gd name="T33" fmla="*/ 2580 h 4349"/>
                  <a:gd name="T34" fmla="*/ 3534 w 3806"/>
                  <a:gd name="T35" fmla="*/ 2137 h 4349"/>
                  <a:gd name="T36" fmla="*/ 3529 w 3806"/>
                  <a:gd name="T37" fmla="*/ 1637 h 4349"/>
                  <a:gd name="T38" fmla="*/ 3367 w 3806"/>
                  <a:gd name="T39" fmla="*/ 1146 h 4349"/>
                  <a:gd name="T40" fmla="*/ 3068 w 3806"/>
                  <a:gd name="T41" fmla="*/ 738 h 4349"/>
                  <a:gd name="T42" fmla="*/ 2660 w 3806"/>
                  <a:gd name="T43" fmla="*/ 440 h 4349"/>
                  <a:gd name="T44" fmla="*/ 2171 w 3806"/>
                  <a:gd name="T45" fmla="*/ 277 h 4349"/>
                  <a:gd name="T46" fmla="*/ 2045 w 3806"/>
                  <a:gd name="T47" fmla="*/ 5 h 4349"/>
                  <a:gd name="T48" fmla="*/ 2581 w 3806"/>
                  <a:gd name="T49" fmla="*/ 124 h 4349"/>
                  <a:gd name="T50" fmla="*/ 3049 w 3806"/>
                  <a:gd name="T51" fmla="*/ 384 h 4349"/>
                  <a:gd name="T52" fmla="*/ 3424 w 3806"/>
                  <a:gd name="T53" fmla="*/ 759 h 4349"/>
                  <a:gd name="T54" fmla="*/ 3682 w 3806"/>
                  <a:gd name="T55" fmla="*/ 1225 h 4349"/>
                  <a:gd name="T56" fmla="*/ 3801 w 3806"/>
                  <a:gd name="T57" fmla="*/ 1761 h 4349"/>
                  <a:gd name="T58" fmla="*/ 3767 w 3806"/>
                  <a:gd name="T59" fmla="*/ 2294 h 4349"/>
                  <a:gd name="T60" fmla="*/ 3593 w 3806"/>
                  <a:gd name="T61" fmla="*/ 2778 h 4349"/>
                  <a:gd name="T62" fmla="*/ 3298 w 3806"/>
                  <a:gd name="T63" fmla="*/ 3198 h 4349"/>
                  <a:gd name="T64" fmla="*/ 2896 w 3806"/>
                  <a:gd name="T65" fmla="*/ 3528 h 4349"/>
                  <a:gd name="T66" fmla="*/ 2772 w 3806"/>
                  <a:gd name="T67" fmla="*/ 4151 h 4349"/>
                  <a:gd name="T68" fmla="*/ 2598 w 3806"/>
                  <a:gd name="T69" fmla="*/ 4310 h 4349"/>
                  <a:gd name="T70" fmla="*/ 1382 w 3806"/>
                  <a:gd name="T71" fmla="*/ 4349 h 4349"/>
                  <a:gd name="T72" fmla="*/ 1157 w 3806"/>
                  <a:gd name="T73" fmla="*/ 4280 h 4349"/>
                  <a:gd name="T74" fmla="*/ 1005 w 3806"/>
                  <a:gd name="T75" fmla="*/ 4098 h 4349"/>
                  <a:gd name="T76" fmla="*/ 802 w 3806"/>
                  <a:gd name="T77" fmla="*/ 3456 h 4349"/>
                  <a:gd name="T78" fmla="*/ 423 w 3806"/>
                  <a:gd name="T79" fmla="*/ 3101 h 4349"/>
                  <a:gd name="T80" fmla="*/ 158 w 3806"/>
                  <a:gd name="T81" fmla="*/ 2662 h 4349"/>
                  <a:gd name="T82" fmla="*/ 17 w 3806"/>
                  <a:gd name="T83" fmla="*/ 2165 h 4349"/>
                  <a:gd name="T84" fmla="*/ 21 w 3806"/>
                  <a:gd name="T85" fmla="*/ 1623 h 4349"/>
                  <a:gd name="T86" fmla="*/ 177 w 3806"/>
                  <a:gd name="T87" fmla="*/ 1101 h 4349"/>
                  <a:gd name="T88" fmla="*/ 467 w 3806"/>
                  <a:gd name="T89" fmla="*/ 656 h 4349"/>
                  <a:gd name="T90" fmla="*/ 868 w 3806"/>
                  <a:gd name="T91" fmla="*/ 306 h 4349"/>
                  <a:gd name="T92" fmla="*/ 1355 w 3806"/>
                  <a:gd name="T93" fmla="*/ 81 h 4349"/>
                  <a:gd name="T94" fmla="*/ 1902 w 3806"/>
                  <a:gd name="T95" fmla="*/ 0 h 4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806" h="4349">
                    <a:moveTo>
                      <a:pt x="1902" y="256"/>
                    </a:moveTo>
                    <a:lnTo>
                      <a:pt x="1768" y="261"/>
                    </a:lnTo>
                    <a:lnTo>
                      <a:pt x="1637" y="277"/>
                    </a:lnTo>
                    <a:lnTo>
                      <a:pt x="1508" y="304"/>
                    </a:lnTo>
                    <a:lnTo>
                      <a:pt x="1382" y="341"/>
                    </a:lnTo>
                    <a:lnTo>
                      <a:pt x="1262" y="385"/>
                    </a:lnTo>
                    <a:lnTo>
                      <a:pt x="1147" y="440"/>
                    </a:lnTo>
                    <a:lnTo>
                      <a:pt x="1036" y="502"/>
                    </a:lnTo>
                    <a:lnTo>
                      <a:pt x="931" y="575"/>
                    </a:lnTo>
                    <a:lnTo>
                      <a:pt x="831" y="654"/>
                    </a:lnTo>
                    <a:lnTo>
                      <a:pt x="739" y="738"/>
                    </a:lnTo>
                    <a:lnTo>
                      <a:pt x="652" y="831"/>
                    </a:lnTo>
                    <a:lnTo>
                      <a:pt x="573" y="931"/>
                    </a:lnTo>
                    <a:lnTo>
                      <a:pt x="503" y="1036"/>
                    </a:lnTo>
                    <a:lnTo>
                      <a:pt x="441" y="1146"/>
                    </a:lnTo>
                    <a:lnTo>
                      <a:pt x="386" y="1263"/>
                    </a:lnTo>
                    <a:lnTo>
                      <a:pt x="339" y="1384"/>
                    </a:lnTo>
                    <a:lnTo>
                      <a:pt x="303" y="1508"/>
                    </a:lnTo>
                    <a:lnTo>
                      <a:pt x="277" y="1637"/>
                    </a:lnTo>
                    <a:lnTo>
                      <a:pt x="262" y="1769"/>
                    </a:lnTo>
                    <a:lnTo>
                      <a:pt x="257" y="1903"/>
                    </a:lnTo>
                    <a:lnTo>
                      <a:pt x="260" y="2020"/>
                    </a:lnTo>
                    <a:lnTo>
                      <a:pt x="272" y="2137"/>
                    </a:lnTo>
                    <a:lnTo>
                      <a:pt x="293" y="2251"/>
                    </a:lnTo>
                    <a:lnTo>
                      <a:pt x="322" y="2365"/>
                    </a:lnTo>
                    <a:lnTo>
                      <a:pt x="358" y="2473"/>
                    </a:lnTo>
                    <a:lnTo>
                      <a:pt x="401" y="2580"/>
                    </a:lnTo>
                    <a:lnTo>
                      <a:pt x="453" y="2683"/>
                    </a:lnTo>
                    <a:lnTo>
                      <a:pt x="511" y="2783"/>
                    </a:lnTo>
                    <a:lnTo>
                      <a:pt x="575" y="2878"/>
                    </a:lnTo>
                    <a:lnTo>
                      <a:pt x="646" y="2967"/>
                    </a:lnTo>
                    <a:lnTo>
                      <a:pt x="725" y="3053"/>
                    </a:lnTo>
                    <a:lnTo>
                      <a:pt x="807" y="3132"/>
                    </a:lnTo>
                    <a:lnTo>
                      <a:pt x="897" y="3208"/>
                    </a:lnTo>
                    <a:lnTo>
                      <a:pt x="992" y="3275"/>
                    </a:lnTo>
                    <a:lnTo>
                      <a:pt x="1093" y="3337"/>
                    </a:lnTo>
                    <a:lnTo>
                      <a:pt x="1117" y="3354"/>
                    </a:lnTo>
                    <a:lnTo>
                      <a:pt x="1136" y="3377"/>
                    </a:lnTo>
                    <a:lnTo>
                      <a:pt x="1150" y="3403"/>
                    </a:lnTo>
                    <a:lnTo>
                      <a:pt x="1157" y="3432"/>
                    </a:lnTo>
                    <a:lnTo>
                      <a:pt x="1226" y="3943"/>
                    </a:lnTo>
                    <a:lnTo>
                      <a:pt x="1236" y="3983"/>
                    </a:lnTo>
                    <a:lnTo>
                      <a:pt x="1255" y="4020"/>
                    </a:lnTo>
                    <a:lnTo>
                      <a:pt x="1279" y="4050"/>
                    </a:lnTo>
                    <a:lnTo>
                      <a:pt x="1310" y="4074"/>
                    </a:lnTo>
                    <a:lnTo>
                      <a:pt x="1345" y="4089"/>
                    </a:lnTo>
                    <a:lnTo>
                      <a:pt x="1382" y="4094"/>
                    </a:lnTo>
                    <a:lnTo>
                      <a:pt x="2424" y="4094"/>
                    </a:lnTo>
                    <a:lnTo>
                      <a:pt x="2462" y="4089"/>
                    </a:lnTo>
                    <a:lnTo>
                      <a:pt x="2496" y="4074"/>
                    </a:lnTo>
                    <a:lnTo>
                      <a:pt x="2527" y="4050"/>
                    </a:lnTo>
                    <a:lnTo>
                      <a:pt x="2551" y="4020"/>
                    </a:lnTo>
                    <a:lnTo>
                      <a:pt x="2570" y="3983"/>
                    </a:lnTo>
                    <a:lnTo>
                      <a:pt x="2581" y="3943"/>
                    </a:lnTo>
                    <a:lnTo>
                      <a:pt x="2649" y="3432"/>
                    </a:lnTo>
                    <a:lnTo>
                      <a:pt x="2658" y="3403"/>
                    </a:lnTo>
                    <a:lnTo>
                      <a:pt x="2670" y="3377"/>
                    </a:lnTo>
                    <a:lnTo>
                      <a:pt x="2689" y="3354"/>
                    </a:lnTo>
                    <a:lnTo>
                      <a:pt x="2713" y="3337"/>
                    </a:lnTo>
                    <a:lnTo>
                      <a:pt x="2815" y="3275"/>
                    </a:lnTo>
                    <a:lnTo>
                      <a:pt x="2909" y="3208"/>
                    </a:lnTo>
                    <a:lnTo>
                      <a:pt x="2999" y="3132"/>
                    </a:lnTo>
                    <a:lnTo>
                      <a:pt x="3083" y="3053"/>
                    </a:lnTo>
                    <a:lnTo>
                      <a:pt x="3161" y="2967"/>
                    </a:lnTo>
                    <a:lnTo>
                      <a:pt x="3231" y="2878"/>
                    </a:lnTo>
                    <a:lnTo>
                      <a:pt x="3297" y="2783"/>
                    </a:lnTo>
                    <a:lnTo>
                      <a:pt x="3354" y="2683"/>
                    </a:lnTo>
                    <a:lnTo>
                      <a:pt x="3405" y="2580"/>
                    </a:lnTo>
                    <a:lnTo>
                      <a:pt x="3448" y="2473"/>
                    </a:lnTo>
                    <a:lnTo>
                      <a:pt x="3484" y="2365"/>
                    </a:lnTo>
                    <a:lnTo>
                      <a:pt x="3514" y="2251"/>
                    </a:lnTo>
                    <a:lnTo>
                      <a:pt x="3534" y="2137"/>
                    </a:lnTo>
                    <a:lnTo>
                      <a:pt x="3546" y="2020"/>
                    </a:lnTo>
                    <a:lnTo>
                      <a:pt x="3551" y="1903"/>
                    </a:lnTo>
                    <a:lnTo>
                      <a:pt x="3545" y="1769"/>
                    </a:lnTo>
                    <a:lnTo>
                      <a:pt x="3529" y="1637"/>
                    </a:lnTo>
                    <a:lnTo>
                      <a:pt x="3503" y="1508"/>
                    </a:lnTo>
                    <a:lnTo>
                      <a:pt x="3467" y="1384"/>
                    </a:lnTo>
                    <a:lnTo>
                      <a:pt x="3421" y="1263"/>
                    </a:lnTo>
                    <a:lnTo>
                      <a:pt x="3367" y="1146"/>
                    </a:lnTo>
                    <a:lnTo>
                      <a:pt x="3304" y="1036"/>
                    </a:lnTo>
                    <a:lnTo>
                      <a:pt x="3233" y="931"/>
                    </a:lnTo>
                    <a:lnTo>
                      <a:pt x="3154" y="831"/>
                    </a:lnTo>
                    <a:lnTo>
                      <a:pt x="3068" y="738"/>
                    </a:lnTo>
                    <a:lnTo>
                      <a:pt x="2975" y="654"/>
                    </a:lnTo>
                    <a:lnTo>
                      <a:pt x="2875" y="575"/>
                    </a:lnTo>
                    <a:lnTo>
                      <a:pt x="2770" y="502"/>
                    </a:lnTo>
                    <a:lnTo>
                      <a:pt x="2660" y="440"/>
                    </a:lnTo>
                    <a:lnTo>
                      <a:pt x="2544" y="385"/>
                    </a:lnTo>
                    <a:lnTo>
                      <a:pt x="2424" y="341"/>
                    </a:lnTo>
                    <a:lnTo>
                      <a:pt x="2298" y="304"/>
                    </a:lnTo>
                    <a:lnTo>
                      <a:pt x="2171" y="277"/>
                    </a:lnTo>
                    <a:lnTo>
                      <a:pt x="2038" y="261"/>
                    </a:lnTo>
                    <a:lnTo>
                      <a:pt x="1902" y="256"/>
                    </a:lnTo>
                    <a:close/>
                    <a:moveTo>
                      <a:pt x="1902" y="0"/>
                    </a:moveTo>
                    <a:lnTo>
                      <a:pt x="2045" y="5"/>
                    </a:lnTo>
                    <a:lnTo>
                      <a:pt x="2185" y="20"/>
                    </a:lnTo>
                    <a:lnTo>
                      <a:pt x="2321" y="46"/>
                    </a:lnTo>
                    <a:lnTo>
                      <a:pt x="2453" y="81"/>
                    </a:lnTo>
                    <a:lnTo>
                      <a:pt x="2581" y="124"/>
                    </a:lnTo>
                    <a:lnTo>
                      <a:pt x="2705" y="177"/>
                    </a:lnTo>
                    <a:lnTo>
                      <a:pt x="2825" y="237"/>
                    </a:lnTo>
                    <a:lnTo>
                      <a:pt x="2939" y="306"/>
                    </a:lnTo>
                    <a:lnTo>
                      <a:pt x="3049" y="384"/>
                    </a:lnTo>
                    <a:lnTo>
                      <a:pt x="3152" y="468"/>
                    </a:lnTo>
                    <a:lnTo>
                      <a:pt x="3249" y="557"/>
                    </a:lnTo>
                    <a:lnTo>
                      <a:pt x="3340" y="656"/>
                    </a:lnTo>
                    <a:lnTo>
                      <a:pt x="3424" y="759"/>
                    </a:lnTo>
                    <a:lnTo>
                      <a:pt x="3500" y="867"/>
                    </a:lnTo>
                    <a:lnTo>
                      <a:pt x="3569" y="983"/>
                    </a:lnTo>
                    <a:lnTo>
                      <a:pt x="3629" y="1101"/>
                    </a:lnTo>
                    <a:lnTo>
                      <a:pt x="3682" y="1225"/>
                    </a:lnTo>
                    <a:lnTo>
                      <a:pt x="3727" y="1354"/>
                    </a:lnTo>
                    <a:lnTo>
                      <a:pt x="3762" y="1487"/>
                    </a:lnTo>
                    <a:lnTo>
                      <a:pt x="3786" y="1623"/>
                    </a:lnTo>
                    <a:lnTo>
                      <a:pt x="3801" y="1761"/>
                    </a:lnTo>
                    <a:lnTo>
                      <a:pt x="3806" y="1903"/>
                    </a:lnTo>
                    <a:lnTo>
                      <a:pt x="3803" y="2036"/>
                    </a:lnTo>
                    <a:lnTo>
                      <a:pt x="3789" y="2165"/>
                    </a:lnTo>
                    <a:lnTo>
                      <a:pt x="3767" y="2294"/>
                    </a:lnTo>
                    <a:lnTo>
                      <a:pt x="3736" y="2420"/>
                    </a:lnTo>
                    <a:lnTo>
                      <a:pt x="3696" y="2542"/>
                    </a:lnTo>
                    <a:lnTo>
                      <a:pt x="3648" y="2662"/>
                    </a:lnTo>
                    <a:lnTo>
                      <a:pt x="3593" y="2778"/>
                    </a:lnTo>
                    <a:lnTo>
                      <a:pt x="3531" y="2890"/>
                    </a:lnTo>
                    <a:lnTo>
                      <a:pt x="3460" y="2998"/>
                    </a:lnTo>
                    <a:lnTo>
                      <a:pt x="3383" y="3101"/>
                    </a:lnTo>
                    <a:lnTo>
                      <a:pt x="3298" y="3198"/>
                    </a:lnTo>
                    <a:lnTo>
                      <a:pt x="3207" y="3291"/>
                    </a:lnTo>
                    <a:lnTo>
                      <a:pt x="3109" y="3377"/>
                    </a:lnTo>
                    <a:lnTo>
                      <a:pt x="3006" y="3456"/>
                    </a:lnTo>
                    <a:lnTo>
                      <a:pt x="2896" y="3528"/>
                    </a:lnTo>
                    <a:lnTo>
                      <a:pt x="2834" y="3977"/>
                    </a:lnTo>
                    <a:lnTo>
                      <a:pt x="2822" y="4039"/>
                    </a:lnTo>
                    <a:lnTo>
                      <a:pt x="2801" y="4098"/>
                    </a:lnTo>
                    <a:lnTo>
                      <a:pt x="2772" y="4151"/>
                    </a:lnTo>
                    <a:lnTo>
                      <a:pt x="2737" y="4199"/>
                    </a:lnTo>
                    <a:lnTo>
                      <a:pt x="2696" y="4243"/>
                    </a:lnTo>
                    <a:lnTo>
                      <a:pt x="2649" y="4280"/>
                    </a:lnTo>
                    <a:lnTo>
                      <a:pt x="2598" y="4310"/>
                    </a:lnTo>
                    <a:lnTo>
                      <a:pt x="2543" y="4332"/>
                    </a:lnTo>
                    <a:lnTo>
                      <a:pt x="2486" y="4346"/>
                    </a:lnTo>
                    <a:lnTo>
                      <a:pt x="2424" y="4349"/>
                    </a:lnTo>
                    <a:lnTo>
                      <a:pt x="1382" y="4349"/>
                    </a:lnTo>
                    <a:lnTo>
                      <a:pt x="1322" y="4346"/>
                    </a:lnTo>
                    <a:lnTo>
                      <a:pt x="1264" y="4332"/>
                    </a:lnTo>
                    <a:lnTo>
                      <a:pt x="1209" y="4310"/>
                    </a:lnTo>
                    <a:lnTo>
                      <a:pt x="1157" y="4280"/>
                    </a:lnTo>
                    <a:lnTo>
                      <a:pt x="1110" y="4243"/>
                    </a:lnTo>
                    <a:lnTo>
                      <a:pt x="1069" y="4199"/>
                    </a:lnTo>
                    <a:lnTo>
                      <a:pt x="1035" y="4151"/>
                    </a:lnTo>
                    <a:lnTo>
                      <a:pt x="1005" y="4098"/>
                    </a:lnTo>
                    <a:lnTo>
                      <a:pt x="985" y="4039"/>
                    </a:lnTo>
                    <a:lnTo>
                      <a:pt x="973" y="3977"/>
                    </a:lnTo>
                    <a:lnTo>
                      <a:pt x="911" y="3528"/>
                    </a:lnTo>
                    <a:lnTo>
                      <a:pt x="802" y="3456"/>
                    </a:lnTo>
                    <a:lnTo>
                      <a:pt x="697" y="3377"/>
                    </a:lnTo>
                    <a:lnTo>
                      <a:pt x="601" y="3291"/>
                    </a:lnTo>
                    <a:lnTo>
                      <a:pt x="510" y="3198"/>
                    </a:lnTo>
                    <a:lnTo>
                      <a:pt x="423" y="3101"/>
                    </a:lnTo>
                    <a:lnTo>
                      <a:pt x="346" y="2998"/>
                    </a:lnTo>
                    <a:lnTo>
                      <a:pt x="277" y="2890"/>
                    </a:lnTo>
                    <a:lnTo>
                      <a:pt x="213" y="2778"/>
                    </a:lnTo>
                    <a:lnTo>
                      <a:pt x="158" y="2662"/>
                    </a:lnTo>
                    <a:lnTo>
                      <a:pt x="110" y="2542"/>
                    </a:lnTo>
                    <a:lnTo>
                      <a:pt x="71" y="2420"/>
                    </a:lnTo>
                    <a:lnTo>
                      <a:pt x="40" y="2294"/>
                    </a:lnTo>
                    <a:lnTo>
                      <a:pt x="17" y="2165"/>
                    </a:lnTo>
                    <a:lnTo>
                      <a:pt x="3" y="2036"/>
                    </a:lnTo>
                    <a:lnTo>
                      <a:pt x="0" y="1903"/>
                    </a:lnTo>
                    <a:lnTo>
                      <a:pt x="5" y="1761"/>
                    </a:lnTo>
                    <a:lnTo>
                      <a:pt x="21" y="1623"/>
                    </a:lnTo>
                    <a:lnTo>
                      <a:pt x="46" y="1487"/>
                    </a:lnTo>
                    <a:lnTo>
                      <a:pt x="81" y="1354"/>
                    </a:lnTo>
                    <a:lnTo>
                      <a:pt x="124" y="1225"/>
                    </a:lnTo>
                    <a:lnTo>
                      <a:pt x="177" y="1101"/>
                    </a:lnTo>
                    <a:lnTo>
                      <a:pt x="238" y="983"/>
                    </a:lnTo>
                    <a:lnTo>
                      <a:pt x="306" y="867"/>
                    </a:lnTo>
                    <a:lnTo>
                      <a:pt x="384" y="759"/>
                    </a:lnTo>
                    <a:lnTo>
                      <a:pt x="467" y="656"/>
                    </a:lnTo>
                    <a:lnTo>
                      <a:pt x="558" y="557"/>
                    </a:lnTo>
                    <a:lnTo>
                      <a:pt x="656" y="468"/>
                    </a:lnTo>
                    <a:lnTo>
                      <a:pt x="759" y="384"/>
                    </a:lnTo>
                    <a:lnTo>
                      <a:pt x="868" y="306"/>
                    </a:lnTo>
                    <a:lnTo>
                      <a:pt x="981" y="237"/>
                    </a:lnTo>
                    <a:lnTo>
                      <a:pt x="1102" y="177"/>
                    </a:lnTo>
                    <a:lnTo>
                      <a:pt x="1226" y="124"/>
                    </a:lnTo>
                    <a:lnTo>
                      <a:pt x="1355" y="81"/>
                    </a:lnTo>
                    <a:lnTo>
                      <a:pt x="1486" y="46"/>
                    </a:lnTo>
                    <a:lnTo>
                      <a:pt x="1622" y="20"/>
                    </a:lnTo>
                    <a:lnTo>
                      <a:pt x="1761" y="5"/>
                    </a:lnTo>
                    <a:lnTo>
                      <a:pt x="1902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</a:ln>
            </p:spPr>
            <p:txBody>
              <a:bodyPr vert="horz" wrap="square" lIns="45715" tIns="22857" rIns="45715" bIns="22857" numCol="1" anchor="t" anchorCtr="0" compatLnSpc="1"/>
              <a:lstStyle/>
              <a:p>
                <a:endParaRPr lang="es-SV" sz="900"/>
              </a:p>
            </p:txBody>
          </p:sp>
          <p:sp>
            <p:nvSpPr>
              <p:cNvPr id="68" name="Freeform 26"/>
              <p:cNvSpPr/>
              <p:nvPr/>
            </p:nvSpPr>
            <p:spPr bwMode="auto">
              <a:xfrm>
                <a:off x="6844" y="5555"/>
                <a:ext cx="798" cy="128"/>
              </a:xfrm>
              <a:custGeom>
                <a:avLst/>
                <a:gdLst>
                  <a:gd name="T0" fmla="*/ 128 w 1596"/>
                  <a:gd name="T1" fmla="*/ 0 h 256"/>
                  <a:gd name="T2" fmla="*/ 1469 w 1596"/>
                  <a:gd name="T3" fmla="*/ 0 h 256"/>
                  <a:gd name="T4" fmla="*/ 1503 w 1596"/>
                  <a:gd name="T5" fmla="*/ 3 h 256"/>
                  <a:gd name="T6" fmla="*/ 1534 w 1596"/>
                  <a:gd name="T7" fmla="*/ 17 h 256"/>
                  <a:gd name="T8" fmla="*/ 1560 w 1596"/>
                  <a:gd name="T9" fmla="*/ 37 h 256"/>
                  <a:gd name="T10" fmla="*/ 1579 w 1596"/>
                  <a:gd name="T11" fmla="*/ 63 h 256"/>
                  <a:gd name="T12" fmla="*/ 1593 w 1596"/>
                  <a:gd name="T13" fmla="*/ 92 h 256"/>
                  <a:gd name="T14" fmla="*/ 1596 w 1596"/>
                  <a:gd name="T15" fmla="*/ 127 h 256"/>
                  <a:gd name="T16" fmla="*/ 1593 w 1596"/>
                  <a:gd name="T17" fmla="*/ 161 h 256"/>
                  <a:gd name="T18" fmla="*/ 1579 w 1596"/>
                  <a:gd name="T19" fmla="*/ 192 h 256"/>
                  <a:gd name="T20" fmla="*/ 1560 w 1596"/>
                  <a:gd name="T21" fmla="*/ 218 h 256"/>
                  <a:gd name="T22" fmla="*/ 1534 w 1596"/>
                  <a:gd name="T23" fmla="*/ 237 h 256"/>
                  <a:gd name="T24" fmla="*/ 1503 w 1596"/>
                  <a:gd name="T25" fmla="*/ 251 h 256"/>
                  <a:gd name="T26" fmla="*/ 1469 w 1596"/>
                  <a:gd name="T27" fmla="*/ 256 h 256"/>
                  <a:gd name="T28" fmla="*/ 128 w 1596"/>
                  <a:gd name="T29" fmla="*/ 256 h 256"/>
                  <a:gd name="T30" fmla="*/ 93 w 1596"/>
                  <a:gd name="T31" fmla="*/ 251 h 256"/>
                  <a:gd name="T32" fmla="*/ 64 w 1596"/>
                  <a:gd name="T33" fmla="*/ 237 h 256"/>
                  <a:gd name="T34" fmla="*/ 38 w 1596"/>
                  <a:gd name="T35" fmla="*/ 218 h 256"/>
                  <a:gd name="T36" fmla="*/ 17 w 1596"/>
                  <a:gd name="T37" fmla="*/ 192 h 256"/>
                  <a:gd name="T38" fmla="*/ 4 w 1596"/>
                  <a:gd name="T39" fmla="*/ 161 h 256"/>
                  <a:gd name="T40" fmla="*/ 0 w 1596"/>
                  <a:gd name="T41" fmla="*/ 127 h 256"/>
                  <a:gd name="T42" fmla="*/ 4 w 1596"/>
                  <a:gd name="T43" fmla="*/ 92 h 256"/>
                  <a:gd name="T44" fmla="*/ 17 w 1596"/>
                  <a:gd name="T45" fmla="*/ 63 h 256"/>
                  <a:gd name="T46" fmla="*/ 38 w 1596"/>
                  <a:gd name="T47" fmla="*/ 37 h 256"/>
                  <a:gd name="T48" fmla="*/ 64 w 1596"/>
                  <a:gd name="T49" fmla="*/ 17 h 256"/>
                  <a:gd name="T50" fmla="*/ 93 w 1596"/>
                  <a:gd name="T51" fmla="*/ 3 h 256"/>
                  <a:gd name="T52" fmla="*/ 128 w 1596"/>
                  <a:gd name="T53" fmla="*/ 0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596" h="256">
                    <a:moveTo>
                      <a:pt x="128" y="0"/>
                    </a:moveTo>
                    <a:lnTo>
                      <a:pt x="1469" y="0"/>
                    </a:lnTo>
                    <a:lnTo>
                      <a:pt x="1503" y="3"/>
                    </a:lnTo>
                    <a:lnTo>
                      <a:pt x="1534" y="17"/>
                    </a:lnTo>
                    <a:lnTo>
                      <a:pt x="1560" y="37"/>
                    </a:lnTo>
                    <a:lnTo>
                      <a:pt x="1579" y="63"/>
                    </a:lnTo>
                    <a:lnTo>
                      <a:pt x="1593" y="92"/>
                    </a:lnTo>
                    <a:lnTo>
                      <a:pt x="1596" y="127"/>
                    </a:lnTo>
                    <a:lnTo>
                      <a:pt x="1593" y="161"/>
                    </a:lnTo>
                    <a:lnTo>
                      <a:pt x="1579" y="192"/>
                    </a:lnTo>
                    <a:lnTo>
                      <a:pt x="1560" y="218"/>
                    </a:lnTo>
                    <a:lnTo>
                      <a:pt x="1534" y="237"/>
                    </a:lnTo>
                    <a:lnTo>
                      <a:pt x="1503" y="251"/>
                    </a:lnTo>
                    <a:lnTo>
                      <a:pt x="1469" y="256"/>
                    </a:lnTo>
                    <a:lnTo>
                      <a:pt x="128" y="256"/>
                    </a:lnTo>
                    <a:lnTo>
                      <a:pt x="93" y="251"/>
                    </a:lnTo>
                    <a:lnTo>
                      <a:pt x="64" y="237"/>
                    </a:lnTo>
                    <a:lnTo>
                      <a:pt x="38" y="218"/>
                    </a:lnTo>
                    <a:lnTo>
                      <a:pt x="17" y="192"/>
                    </a:lnTo>
                    <a:lnTo>
                      <a:pt x="4" y="161"/>
                    </a:lnTo>
                    <a:lnTo>
                      <a:pt x="0" y="127"/>
                    </a:lnTo>
                    <a:lnTo>
                      <a:pt x="4" y="92"/>
                    </a:lnTo>
                    <a:lnTo>
                      <a:pt x="17" y="63"/>
                    </a:lnTo>
                    <a:lnTo>
                      <a:pt x="38" y="37"/>
                    </a:lnTo>
                    <a:lnTo>
                      <a:pt x="64" y="17"/>
                    </a:lnTo>
                    <a:lnTo>
                      <a:pt x="93" y="3"/>
                    </a:lnTo>
                    <a:lnTo>
                      <a:pt x="128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</a:ln>
            </p:spPr>
            <p:txBody>
              <a:bodyPr vert="horz" wrap="square" lIns="45715" tIns="22857" rIns="45715" bIns="22857" numCol="1" anchor="t" anchorCtr="0" compatLnSpc="1"/>
              <a:lstStyle/>
              <a:p>
                <a:endParaRPr lang="es-SV" sz="900"/>
              </a:p>
            </p:txBody>
          </p:sp>
          <p:sp>
            <p:nvSpPr>
              <p:cNvPr id="69" name="Freeform 27"/>
              <p:cNvSpPr>
                <a:spLocks noEditPoints="1"/>
              </p:cNvSpPr>
              <p:nvPr/>
            </p:nvSpPr>
            <p:spPr bwMode="auto">
              <a:xfrm>
                <a:off x="6925" y="5755"/>
                <a:ext cx="636" cy="382"/>
              </a:xfrm>
              <a:custGeom>
                <a:avLst/>
                <a:gdLst>
                  <a:gd name="T0" fmla="*/ 279 w 1272"/>
                  <a:gd name="T1" fmla="*/ 256 h 764"/>
                  <a:gd name="T2" fmla="*/ 301 w 1272"/>
                  <a:gd name="T3" fmla="*/ 308 h 764"/>
                  <a:gd name="T4" fmla="*/ 334 w 1272"/>
                  <a:gd name="T5" fmla="*/ 356 h 764"/>
                  <a:gd name="T6" fmla="*/ 372 w 1272"/>
                  <a:gd name="T7" fmla="*/ 399 h 764"/>
                  <a:gd name="T8" fmla="*/ 415 w 1272"/>
                  <a:gd name="T9" fmla="*/ 437 h 764"/>
                  <a:gd name="T10" fmla="*/ 465 w 1272"/>
                  <a:gd name="T11" fmla="*/ 466 h 764"/>
                  <a:gd name="T12" fmla="*/ 518 w 1272"/>
                  <a:gd name="T13" fmla="*/ 488 h 764"/>
                  <a:gd name="T14" fmla="*/ 575 w 1272"/>
                  <a:gd name="T15" fmla="*/ 502 h 764"/>
                  <a:gd name="T16" fmla="*/ 635 w 1272"/>
                  <a:gd name="T17" fmla="*/ 507 h 764"/>
                  <a:gd name="T18" fmla="*/ 697 w 1272"/>
                  <a:gd name="T19" fmla="*/ 502 h 764"/>
                  <a:gd name="T20" fmla="*/ 754 w 1272"/>
                  <a:gd name="T21" fmla="*/ 488 h 764"/>
                  <a:gd name="T22" fmla="*/ 807 w 1272"/>
                  <a:gd name="T23" fmla="*/ 466 h 764"/>
                  <a:gd name="T24" fmla="*/ 857 w 1272"/>
                  <a:gd name="T25" fmla="*/ 437 h 764"/>
                  <a:gd name="T26" fmla="*/ 902 w 1272"/>
                  <a:gd name="T27" fmla="*/ 399 h 764"/>
                  <a:gd name="T28" fmla="*/ 940 w 1272"/>
                  <a:gd name="T29" fmla="*/ 356 h 764"/>
                  <a:gd name="T30" fmla="*/ 971 w 1272"/>
                  <a:gd name="T31" fmla="*/ 308 h 764"/>
                  <a:gd name="T32" fmla="*/ 995 w 1272"/>
                  <a:gd name="T33" fmla="*/ 256 h 764"/>
                  <a:gd name="T34" fmla="*/ 279 w 1272"/>
                  <a:gd name="T35" fmla="*/ 256 h 764"/>
                  <a:gd name="T36" fmla="*/ 127 w 1272"/>
                  <a:gd name="T37" fmla="*/ 0 h 764"/>
                  <a:gd name="T38" fmla="*/ 1145 w 1272"/>
                  <a:gd name="T39" fmla="*/ 0 h 764"/>
                  <a:gd name="T40" fmla="*/ 1179 w 1272"/>
                  <a:gd name="T41" fmla="*/ 3 h 764"/>
                  <a:gd name="T42" fmla="*/ 1209 w 1272"/>
                  <a:gd name="T43" fmla="*/ 17 h 764"/>
                  <a:gd name="T44" fmla="*/ 1234 w 1272"/>
                  <a:gd name="T45" fmla="*/ 37 h 764"/>
                  <a:gd name="T46" fmla="*/ 1255 w 1272"/>
                  <a:gd name="T47" fmla="*/ 63 h 764"/>
                  <a:gd name="T48" fmla="*/ 1267 w 1272"/>
                  <a:gd name="T49" fmla="*/ 93 h 764"/>
                  <a:gd name="T50" fmla="*/ 1272 w 1272"/>
                  <a:gd name="T51" fmla="*/ 127 h 764"/>
                  <a:gd name="T52" fmla="*/ 1267 w 1272"/>
                  <a:gd name="T53" fmla="*/ 206 h 764"/>
                  <a:gd name="T54" fmla="*/ 1253 w 1272"/>
                  <a:gd name="T55" fmla="*/ 284 h 764"/>
                  <a:gd name="T56" fmla="*/ 1229 w 1272"/>
                  <a:gd name="T57" fmla="*/ 358 h 764"/>
                  <a:gd name="T58" fmla="*/ 1198 w 1272"/>
                  <a:gd name="T59" fmla="*/ 426 h 764"/>
                  <a:gd name="T60" fmla="*/ 1159 w 1272"/>
                  <a:gd name="T61" fmla="*/ 490 h 764"/>
                  <a:gd name="T62" fmla="*/ 1112 w 1272"/>
                  <a:gd name="T63" fmla="*/ 549 h 764"/>
                  <a:gd name="T64" fmla="*/ 1059 w 1272"/>
                  <a:gd name="T65" fmla="*/ 602 h 764"/>
                  <a:gd name="T66" fmla="*/ 1000 w 1272"/>
                  <a:gd name="T67" fmla="*/ 648 h 764"/>
                  <a:gd name="T68" fmla="*/ 935 w 1272"/>
                  <a:gd name="T69" fmla="*/ 688 h 764"/>
                  <a:gd name="T70" fmla="*/ 866 w 1272"/>
                  <a:gd name="T71" fmla="*/ 721 h 764"/>
                  <a:gd name="T72" fmla="*/ 792 w 1272"/>
                  <a:gd name="T73" fmla="*/ 743 h 764"/>
                  <a:gd name="T74" fmla="*/ 716 w 1272"/>
                  <a:gd name="T75" fmla="*/ 759 h 764"/>
                  <a:gd name="T76" fmla="*/ 635 w 1272"/>
                  <a:gd name="T77" fmla="*/ 764 h 764"/>
                  <a:gd name="T78" fmla="*/ 556 w 1272"/>
                  <a:gd name="T79" fmla="*/ 759 h 764"/>
                  <a:gd name="T80" fmla="*/ 480 w 1272"/>
                  <a:gd name="T81" fmla="*/ 743 h 764"/>
                  <a:gd name="T82" fmla="*/ 406 w 1272"/>
                  <a:gd name="T83" fmla="*/ 721 h 764"/>
                  <a:gd name="T84" fmla="*/ 337 w 1272"/>
                  <a:gd name="T85" fmla="*/ 688 h 764"/>
                  <a:gd name="T86" fmla="*/ 274 w 1272"/>
                  <a:gd name="T87" fmla="*/ 648 h 764"/>
                  <a:gd name="T88" fmla="*/ 214 w 1272"/>
                  <a:gd name="T89" fmla="*/ 602 h 764"/>
                  <a:gd name="T90" fmla="*/ 160 w 1272"/>
                  <a:gd name="T91" fmla="*/ 549 h 764"/>
                  <a:gd name="T92" fmla="*/ 114 w 1272"/>
                  <a:gd name="T93" fmla="*/ 490 h 764"/>
                  <a:gd name="T94" fmla="*/ 74 w 1272"/>
                  <a:gd name="T95" fmla="*/ 426 h 764"/>
                  <a:gd name="T96" fmla="*/ 43 w 1272"/>
                  <a:gd name="T97" fmla="*/ 358 h 764"/>
                  <a:gd name="T98" fmla="*/ 19 w 1272"/>
                  <a:gd name="T99" fmla="*/ 284 h 764"/>
                  <a:gd name="T100" fmla="*/ 5 w 1272"/>
                  <a:gd name="T101" fmla="*/ 206 h 764"/>
                  <a:gd name="T102" fmla="*/ 0 w 1272"/>
                  <a:gd name="T103" fmla="*/ 127 h 764"/>
                  <a:gd name="T104" fmla="*/ 5 w 1272"/>
                  <a:gd name="T105" fmla="*/ 93 h 764"/>
                  <a:gd name="T106" fmla="*/ 17 w 1272"/>
                  <a:gd name="T107" fmla="*/ 63 h 764"/>
                  <a:gd name="T108" fmla="*/ 38 w 1272"/>
                  <a:gd name="T109" fmla="*/ 37 h 764"/>
                  <a:gd name="T110" fmla="*/ 64 w 1272"/>
                  <a:gd name="T111" fmla="*/ 17 h 764"/>
                  <a:gd name="T112" fmla="*/ 95 w 1272"/>
                  <a:gd name="T113" fmla="*/ 3 h 764"/>
                  <a:gd name="T114" fmla="*/ 127 w 1272"/>
                  <a:gd name="T115" fmla="*/ 0 h 7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272" h="764">
                    <a:moveTo>
                      <a:pt x="279" y="256"/>
                    </a:moveTo>
                    <a:lnTo>
                      <a:pt x="301" y="308"/>
                    </a:lnTo>
                    <a:lnTo>
                      <a:pt x="334" y="356"/>
                    </a:lnTo>
                    <a:lnTo>
                      <a:pt x="372" y="399"/>
                    </a:lnTo>
                    <a:lnTo>
                      <a:pt x="415" y="437"/>
                    </a:lnTo>
                    <a:lnTo>
                      <a:pt x="465" y="466"/>
                    </a:lnTo>
                    <a:lnTo>
                      <a:pt x="518" y="488"/>
                    </a:lnTo>
                    <a:lnTo>
                      <a:pt x="575" y="502"/>
                    </a:lnTo>
                    <a:lnTo>
                      <a:pt x="635" y="507"/>
                    </a:lnTo>
                    <a:lnTo>
                      <a:pt x="697" y="502"/>
                    </a:lnTo>
                    <a:lnTo>
                      <a:pt x="754" y="488"/>
                    </a:lnTo>
                    <a:lnTo>
                      <a:pt x="807" y="466"/>
                    </a:lnTo>
                    <a:lnTo>
                      <a:pt x="857" y="437"/>
                    </a:lnTo>
                    <a:lnTo>
                      <a:pt x="902" y="399"/>
                    </a:lnTo>
                    <a:lnTo>
                      <a:pt x="940" y="356"/>
                    </a:lnTo>
                    <a:lnTo>
                      <a:pt x="971" y="308"/>
                    </a:lnTo>
                    <a:lnTo>
                      <a:pt x="995" y="256"/>
                    </a:lnTo>
                    <a:lnTo>
                      <a:pt x="279" y="256"/>
                    </a:lnTo>
                    <a:close/>
                    <a:moveTo>
                      <a:pt x="127" y="0"/>
                    </a:moveTo>
                    <a:lnTo>
                      <a:pt x="1145" y="0"/>
                    </a:lnTo>
                    <a:lnTo>
                      <a:pt x="1179" y="3"/>
                    </a:lnTo>
                    <a:lnTo>
                      <a:pt x="1209" y="17"/>
                    </a:lnTo>
                    <a:lnTo>
                      <a:pt x="1234" y="37"/>
                    </a:lnTo>
                    <a:lnTo>
                      <a:pt x="1255" y="63"/>
                    </a:lnTo>
                    <a:lnTo>
                      <a:pt x="1267" y="93"/>
                    </a:lnTo>
                    <a:lnTo>
                      <a:pt x="1272" y="127"/>
                    </a:lnTo>
                    <a:lnTo>
                      <a:pt x="1267" y="206"/>
                    </a:lnTo>
                    <a:lnTo>
                      <a:pt x="1253" y="284"/>
                    </a:lnTo>
                    <a:lnTo>
                      <a:pt x="1229" y="358"/>
                    </a:lnTo>
                    <a:lnTo>
                      <a:pt x="1198" y="426"/>
                    </a:lnTo>
                    <a:lnTo>
                      <a:pt x="1159" y="490"/>
                    </a:lnTo>
                    <a:lnTo>
                      <a:pt x="1112" y="549"/>
                    </a:lnTo>
                    <a:lnTo>
                      <a:pt x="1059" y="602"/>
                    </a:lnTo>
                    <a:lnTo>
                      <a:pt x="1000" y="648"/>
                    </a:lnTo>
                    <a:lnTo>
                      <a:pt x="935" y="688"/>
                    </a:lnTo>
                    <a:lnTo>
                      <a:pt x="866" y="721"/>
                    </a:lnTo>
                    <a:lnTo>
                      <a:pt x="792" y="743"/>
                    </a:lnTo>
                    <a:lnTo>
                      <a:pt x="716" y="759"/>
                    </a:lnTo>
                    <a:lnTo>
                      <a:pt x="635" y="764"/>
                    </a:lnTo>
                    <a:lnTo>
                      <a:pt x="556" y="759"/>
                    </a:lnTo>
                    <a:lnTo>
                      <a:pt x="480" y="743"/>
                    </a:lnTo>
                    <a:lnTo>
                      <a:pt x="406" y="721"/>
                    </a:lnTo>
                    <a:lnTo>
                      <a:pt x="337" y="688"/>
                    </a:lnTo>
                    <a:lnTo>
                      <a:pt x="274" y="648"/>
                    </a:lnTo>
                    <a:lnTo>
                      <a:pt x="214" y="602"/>
                    </a:lnTo>
                    <a:lnTo>
                      <a:pt x="160" y="549"/>
                    </a:lnTo>
                    <a:lnTo>
                      <a:pt x="114" y="490"/>
                    </a:lnTo>
                    <a:lnTo>
                      <a:pt x="74" y="426"/>
                    </a:lnTo>
                    <a:lnTo>
                      <a:pt x="43" y="358"/>
                    </a:lnTo>
                    <a:lnTo>
                      <a:pt x="19" y="284"/>
                    </a:lnTo>
                    <a:lnTo>
                      <a:pt x="5" y="206"/>
                    </a:lnTo>
                    <a:lnTo>
                      <a:pt x="0" y="127"/>
                    </a:lnTo>
                    <a:lnTo>
                      <a:pt x="5" y="93"/>
                    </a:lnTo>
                    <a:lnTo>
                      <a:pt x="17" y="63"/>
                    </a:lnTo>
                    <a:lnTo>
                      <a:pt x="38" y="37"/>
                    </a:lnTo>
                    <a:lnTo>
                      <a:pt x="64" y="17"/>
                    </a:lnTo>
                    <a:lnTo>
                      <a:pt x="95" y="3"/>
                    </a:lnTo>
                    <a:lnTo>
                      <a:pt x="127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</a:ln>
            </p:spPr>
            <p:txBody>
              <a:bodyPr vert="horz" wrap="square" lIns="45715" tIns="22857" rIns="45715" bIns="22857" numCol="1" anchor="t" anchorCtr="0" compatLnSpc="1"/>
              <a:lstStyle/>
              <a:p>
                <a:endParaRPr lang="es-SV" sz="900"/>
              </a:p>
            </p:txBody>
          </p:sp>
          <p:sp>
            <p:nvSpPr>
              <p:cNvPr id="70" name="Freeform 28"/>
              <p:cNvSpPr/>
              <p:nvPr/>
            </p:nvSpPr>
            <p:spPr bwMode="auto">
              <a:xfrm>
                <a:off x="6837" y="4232"/>
                <a:ext cx="811" cy="1049"/>
              </a:xfrm>
              <a:custGeom>
                <a:avLst/>
                <a:gdLst>
                  <a:gd name="T0" fmla="*/ 142 w 1624"/>
                  <a:gd name="T1" fmla="*/ 2 h 2098"/>
                  <a:gd name="T2" fmla="*/ 161 w 1624"/>
                  <a:gd name="T3" fmla="*/ 5 h 2098"/>
                  <a:gd name="T4" fmla="*/ 178 w 1624"/>
                  <a:gd name="T5" fmla="*/ 10 h 2098"/>
                  <a:gd name="T6" fmla="*/ 195 w 1624"/>
                  <a:gd name="T7" fmla="*/ 19 h 2098"/>
                  <a:gd name="T8" fmla="*/ 207 w 1624"/>
                  <a:gd name="T9" fmla="*/ 28 h 2098"/>
                  <a:gd name="T10" fmla="*/ 763 w 1624"/>
                  <a:gd name="T11" fmla="*/ 10 h 2098"/>
                  <a:gd name="T12" fmla="*/ 861 w 1624"/>
                  <a:gd name="T13" fmla="*/ 10 h 2098"/>
                  <a:gd name="T14" fmla="*/ 1417 w 1624"/>
                  <a:gd name="T15" fmla="*/ 28 h 2098"/>
                  <a:gd name="T16" fmla="*/ 1429 w 1624"/>
                  <a:gd name="T17" fmla="*/ 19 h 2098"/>
                  <a:gd name="T18" fmla="*/ 1447 w 1624"/>
                  <a:gd name="T19" fmla="*/ 10 h 2098"/>
                  <a:gd name="T20" fmla="*/ 1464 w 1624"/>
                  <a:gd name="T21" fmla="*/ 5 h 2098"/>
                  <a:gd name="T22" fmla="*/ 1483 w 1624"/>
                  <a:gd name="T23" fmla="*/ 2 h 2098"/>
                  <a:gd name="T24" fmla="*/ 1502 w 1624"/>
                  <a:gd name="T25" fmla="*/ 0 h 2098"/>
                  <a:gd name="T26" fmla="*/ 1519 w 1624"/>
                  <a:gd name="T27" fmla="*/ 3 h 2098"/>
                  <a:gd name="T28" fmla="*/ 1531 w 1624"/>
                  <a:gd name="T29" fmla="*/ 5 h 2098"/>
                  <a:gd name="T30" fmla="*/ 1550 w 1624"/>
                  <a:gd name="T31" fmla="*/ 12 h 2098"/>
                  <a:gd name="T32" fmla="*/ 1567 w 1624"/>
                  <a:gd name="T33" fmla="*/ 22 h 2098"/>
                  <a:gd name="T34" fmla="*/ 1581 w 1624"/>
                  <a:gd name="T35" fmla="*/ 33 h 2098"/>
                  <a:gd name="T36" fmla="*/ 1595 w 1624"/>
                  <a:gd name="T37" fmla="*/ 46 h 2098"/>
                  <a:gd name="T38" fmla="*/ 1601 w 1624"/>
                  <a:gd name="T39" fmla="*/ 57 h 2098"/>
                  <a:gd name="T40" fmla="*/ 1612 w 1624"/>
                  <a:gd name="T41" fmla="*/ 74 h 2098"/>
                  <a:gd name="T42" fmla="*/ 1619 w 1624"/>
                  <a:gd name="T43" fmla="*/ 91 h 2098"/>
                  <a:gd name="T44" fmla="*/ 1622 w 1624"/>
                  <a:gd name="T45" fmla="*/ 108 h 2098"/>
                  <a:gd name="T46" fmla="*/ 1624 w 1624"/>
                  <a:gd name="T47" fmla="*/ 127 h 2098"/>
                  <a:gd name="T48" fmla="*/ 1622 w 1624"/>
                  <a:gd name="T49" fmla="*/ 146 h 2098"/>
                  <a:gd name="T50" fmla="*/ 1619 w 1624"/>
                  <a:gd name="T51" fmla="*/ 162 h 2098"/>
                  <a:gd name="T52" fmla="*/ 1094 w 1624"/>
                  <a:gd name="T53" fmla="*/ 2062 h 2098"/>
                  <a:gd name="T54" fmla="*/ 1002 w 1624"/>
                  <a:gd name="T55" fmla="*/ 2098 h 2098"/>
                  <a:gd name="T56" fmla="*/ 913 w 1624"/>
                  <a:gd name="T57" fmla="*/ 2060 h 2098"/>
                  <a:gd name="T58" fmla="*/ 875 w 1624"/>
                  <a:gd name="T59" fmla="*/ 1973 h 2098"/>
                  <a:gd name="T60" fmla="*/ 1233 w 1624"/>
                  <a:gd name="T61" fmla="*/ 496 h 2098"/>
                  <a:gd name="T62" fmla="*/ 1137 w 1624"/>
                  <a:gd name="T63" fmla="*/ 523 h 2098"/>
                  <a:gd name="T64" fmla="*/ 811 w 1624"/>
                  <a:gd name="T65" fmla="*/ 291 h 2098"/>
                  <a:gd name="T66" fmla="*/ 498 w 1624"/>
                  <a:gd name="T67" fmla="*/ 522 h 2098"/>
                  <a:gd name="T68" fmla="*/ 417 w 1624"/>
                  <a:gd name="T69" fmla="*/ 511 h 2098"/>
                  <a:gd name="T70" fmla="*/ 746 w 1624"/>
                  <a:gd name="T71" fmla="*/ 1938 h 2098"/>
                  <a:gd name="T72" fmla="*/ 732 w 1624"/>
                  <a:gd name="T73" fmla="*/ 2034 h 2098"/>
                  <a:gd name="T74" fmla="*/ 655 w 1624"/>
                  <a:gd name="T75" fmla="*/ 2095 h 2098"/>
                  <a:gd name="T76" fmla="*/ 558 w 1624"/>
                  <a:gd name="T77" fmla="*/ 2083 h 2098"/>
                  <a:gd name="T78" fmla="*/ 498 w 1624"/>
                  <a:gd name="T79" fmla="*/ 2004 h 2098"/>
                  <a:gd name="T80" fmla="*/ 4 w 1624"/>
                  <a:gd name="T81" fmla="*/ 151 h 2098"/>
                  <a:gd name="T82" fmla="*/ 0 w 1624"/>
                  <a:gd name="T83" fmla="*/ 133 h 2098"/>
                  <a:gd name="T84" fmla="*/ 2 w 1624"/>
                  <a:gd name="T85" fmla="*/ 115 h 2098"/>
                  <a:gd name="T86" fmla="*/ 6 w 1624"/>
                  <a:gd name="T87" fmla="*/ 96 h 2098"/>
                  <a:gd name="T88" fmla="*/ 11 w 1624"/>
                  <a:gd name="T89" fmla="*/ 79 h 2098"/>
                  <a:gd name="T90" fmla="*/ 19 w 1624"/>
                  <a:gd name="T91" fmla="*/ 62 h 2098"/>
                  <a:gd name="T92" fmla="*/ 28 w 1624"/>
                  <a:gd name="T93" fmla="*/ 50 h 2098"/>
                  <a:gd name="T94" fmla="*/ 38 w 1624"/>
                  <a:gd name="T95" fmla="*/ 38 h 2098"/>
                  <a:gd name="T96" fmla="*/ 54 w 1624"/>
                  <a:gd name="T97" fmla="*/ 26 h 2098"/>
                  <a:gd name="T98" fmla="*/ 69 w 1624"/>
                  <a:gd name="T99" fmla="*/ 16 h 2098"/>
                  <a:gd name="T100" fmla="*/ 87 w 1624"/>
                  <a:gd name="T101" fmla="*/ 9 h 2098"/>
                  <a:gd name="T102" fmla="*/ 99 w 1624"/>
                  <a:gd name="T103" fmla="*/ 3 h 2098"/>
                  <a:gd name="T104" fmla="*/ 118 w 1624"/>
                  <a:gd name="T105" fmla="*/ 2 h 20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624" h="2098">
                    <a:moveTo>
                      <a:pt x="130" y="0"/>
                    </a:moveTo>
                    <a:lnTo>
                      <a:pt x="136" y="0"/>
                    </a:lnTo>
                    <a:lnTo>
                      <a:pt x="142" y="2"/>
                    </a:lnTo>
                    <a:lnTo>
                      <a:pt x="148" y="2"/>
                    </a:lnTo>
                    <a:lnTo>
                      <a:pt x="154" y="3"/>
                    </a:lnTo>
                    <a:lnTo>
                      <a:pt x="161" y="5"/>
                    </a:lnTo>
                    <a:lnTo>
                      <a:pt x="167" y="7"/>
                    </a:lnTo>
                    <a:lnTo>
                      <a:pt x="173" y="9"/>
                    </a:lnTo>
                    <a:lnTo>
                      <a:pt x="178" y="10"/>
                    </a:lnTo>
                    <a:lnTo>
                      <a:pt x="183" y="12"/>
                    </a:lnTo>
                    <a:lnTo>
                      <a:pt x="190" y="16"/>
                    </a:lnTo>
                    <a:lnTo>
                      <a:pt x="195" y="19"/>
                    </a:lnTo>
                    <a:lnTo>
                      <a:pt x="200" y="22"/>
                    </a:lnTo>
                    <a:lnTo>
                      <a:pt x="205" y="26"/>
                    </a:lnTo>
                    <a:lnTo>
                      <a:pt x="207" y="28"/>
                    </a:lnTo>
                    <a:lnTo>
                      <a:pt x="470" y="232"/>
                    </a:lnTo>
                    <a:lnTo>
                      <a:pt x="734" y="28"/>
                    </a:lnTo>
                    <a:lnTo>
                      <a:pt x="763" y="10"/>
                    </a:lnTo>
                    <a:lnTo>
                      <a:pt x="796" y="2"/>
                    </a:lnTo>
                    <a:lnTo>
                      <a:pt x="828" y="2"/>
                    </a:lnTo>
                    <a:lnTo>
                      <a:pt x="861" y="10"/>
                    </a:lnTo>
                    <a:lnTo>
                      <a:pt x="890" y="28"/>
                    </a:lnTo>
                    <a:lnTo>
                      <a:pt x="1154" y="234"/>
                    </a:lnTo>
                    <a:lnTo>
                      <a:pt x="1417" y="28"/>
                    </a:lnTo>
                    <a:lnTo>
                      <a:pt x="1419" y="26"/>
                    </a:lnTo>
                    <a:lnTo>
                      <a:pt x="1424" y="22"/>
                    </a:lnTo>
                    <a:lnTo>
                      <a:pt x="1429" y="19"/>
                    </a:lnTo>
                    <a:lnTo>
                      <a:pt x="1434" y="16"/>
                    </a:lnTo>
                    <a:lnTo>
                      <a:pt x="1441" y="12"/>
                    </a:lnTo>
                    <a:lnTo>
                      <a:pt x="1447" y="10"/>
                    </a:lnTo>
                    <a:lnTo>
                      <a:pt x="1452" y="9"/>
                    </a:lnTo>
                    <a:lnTo>
                      <a:pt x="1459" y="7"/>
                    </a:lnTo>
                    <a:lnTo>
                      <a:pt x="1464" y="5"/>
                    </a:lnTo>
                    <a:lnTo>
                      <a:pt x="1471" y="3"/>
                    </a:lnTo>
                    <a:lnTo>
                      <a:pt x="1476" y="2"/>
                    </a:lnTo>
                    <a:lnTo>
                      <a:pt x="1483" y="2"/>
                    </a:lnTo>
                    <a:lnTo>
                      <a:pt x="1488" y="0"/>
                    </a:lnTo>
                    <a:lnTo>
                      <a:pt x="1495" y="0"/>
                    </a:lnTo>
                    <a:lnTo>
                      <a:pt x="1502" y="0"/>
                    </a:lnTo>
                    <a:lnTo>
                      <a:pt x="1507" y="2"/>
                    </a:lnTo>
                    <a:lnTo>
                      <a:pt x="1514" y="2"/>
                    </a:lnTo>
                    <a:lnTo>
                      <a:pt x="1519" y="3"/>
                    </a:lnTo>
                    <a:lnTo>
                      <a:pt x="1526" y="3"/>
                    </a:lnTo>
                    <a:lnTo>
                      <a:pt x="1529" y="5"/>
                    </a:lnTo>
                    <a:lnTo>
                      <a:pt x="1531" y="5"/>
                    </a:lnTo>
                    <a:lnTo>
                      <a:pt x="1539" y="9"/>
                    </a:lnTo>
                    <a:lnTo>
                      <a:pt x="1545" y="10"/>
                    </a:lnTo>
                    <a:lnTo>
                      <a:pt x="1550" y="12"/>
                    </a:lnTo>
                    <a:lnTo>
                      <a:pt x="1555" y="16"/>
                    </a:lnTo>
                    <a:lnTo>
                      <a:pt x="1562" y="19"/>
                    </a:lnTo>
                    <a:lnTo>
                      <a:pt x="1567" y="22"/>
                    </a:lnTo>
                    <a:lnTo>
                      <a:pt x="1572" y="26"/>
                    </a:lnTo>
                    <a:lnTo>
                      <a:pt x="1577" y="29"/>
                    </a:lnTo>
                    <a:lnTo>
                      <a:pt x="1581" y="33"/>
                    </a:lnTo>
                    <a:lnTo>
                      <a:pt x="1586" y="38"/>
                    </a:lnTo>
                    <a:lnTo>
                      <a:pt x="1589" y="41"/>
                    </a:lnTo>
                    <a:lnTo>
                      <a:pt x="1595" y="46"/>
                    </a:lnTo>
                    <a:lnTo>
                      <a:pt x="1596" y="50"/>
                    </a:lnTo>
                    <a:lnTo>
                      <a:pt x="1598" y="52"/>
                    </a:lnTo>
                    <a:lnTo>
                      <a:pt x="1601" y="57"/>
                    </a:lnTo>
                    <a:lnTo>
                      <a:pt x="1605" y="62"/>
                    </a:lnTo>
                    <a:lnTo>
                      <a:pt x="1608" y="67"/>
                    </a:lnTo>
                    <a:lnTo>
                      <a:pt x="1612" y="74"/>
                    </a:lnTo>
                    <a:lnTo>
                      <a:pt x="1614" y="79"/>
                    </a:lnTo>
                    <a:lnTo>
                      <a:pt x="1617" y="84"/>
                    </a:lnTo>
                    <a:lnTo>
                      <a:pt x="1619" y="91"/>
                    </a:lnTo>
                    <a:lnTo>
                      <a:pt x="1620" y="96"/>
                    </a:lnTo>
                    <a:lnTo>
                      <a:pt x="1620" y="103"/>
                    </a:lnTo>
                    <a:lnTo>
                      <a:pt x="1622" y="108"/>
                    </a:lnTo>
                    <a:lnTo>
                      <a:pt x="1624" y="115"/>
                    </a:lnTo>
                    <a:lnTo>
                      <a:pt x="1624" y="121"/>
                    </a:lnTo>
                    <a:lnTo>
                      <a:pt x="1624" y="127"/>
                    </a:lnTo>
                    <a:lnTo>
                      <a:pt x="1624" y="133"/>
                    </a:lnTo>
                    <a:lnTo>
                      <a:pt x="1624" y="139"/>
                    </a:lnTo>
                    <a:lnTo>
                      <a:pt x="1622" y="146"/>
                    </a:lnTo>
                    <a:lnTo>
                      <a:pt x="1622" y="151"/>
                    </a:lnTo>
                    <a:lnTo>
                      <a:pt x="1620" y="158"/>
                    </a:lnTo>
                    <a:lnTo>
                      <a:pt x="1619" y="162"/>
                    </a:lnTo>
                    <a:lnTo>
                      <a:pt x="1126" y="2004"/>
                    </a:lnTo>
                    <a:lnTo>
                      <a:pt x="1114" y="2036"/>
                    </a:lnTo>
                    <a:lnTo>
                      <a:pt x="1094" y="2062"/>
                    </a:lnTo>
                    <a:lnTo>
                      <a:pt x="1066" y="2083"/>
                    </a:lnTo>
                    <a:lnTo>
                      <a:pt x="1037" y="2095"/>
                    </a:lnTo>
                    <a:lnTo>
                      <a:pt x="1002" y="2098"/>
                    </a:lnTo>
                    <a:lnTo>
                      <a:pt x="970" y="2095"/>
                    </a:lnTo>
                    <a:lnTo>
                      <a:pt x="939" y="2081"/>
                    </a:lnTo>
                    <a:lnTo>
                      <a:pt x="913" y="2060"/>
                    </a:lnTo>
                    <a:lnTo>
                      <a:pt x="892" y="2034"/>
                    </a:lnTo>
                    <a:lnTo>
                      <a:pt x="880" y="2005"/>
                    </a:lnTo>
                    <a:lnTo>
                      <a:pt x="875" y="1973"/>
                    </a:lnTo>
                    <a:lnTo>
                      <a:pt x="880" y="1938"/>
                    </a:lnTo>
                    <a:lnTo>
                      <a:pt x="1273" y="465"/>
                    </a:lnTo>
                    <a:lnTo>
                      <a:pt x="1233" y="496"/>
                    </a:lnTo>
                    <a:lnTo>
                      <a:pt x="1204" y="515"/>
                    </a:lnTo>
                    <a:lnTo>
                      <a:pt x="1171" y="523"/>
                    </a:lnTo>
                    <a:lnTo>
                      <a:pt x="1137" y="523"/>
                    </a:lnTo>
                    <a:lnTo>
                      <a:pt x="1106" y="515"/>
                    </a:lnTo>
                    <a:lnTo>
                      <a:pt x="1075" y="496"/>
                    </a:lnTo>
                    <a:lnTo>
                      <a:pt x="811" y="291"/>
                    </a:lnTo>
                    <a:lnTo>
                      <a:pt x="550" y="496"/>
                    </a:lnTo>
                    <a:lnTo>
                      <a:pt x="526" y="511"/>
                    </a:lnTo>
                    <a:lnTo>
                      <a:pt x="498" y="522"/>
                    </a:lnTo>
                    <a:lnTo>
                      <a:pt x="470" y="523"/>
                    </a:lnTo>
                    <a:lnTo>
                      <a:pt x="443" y="522"/>
                    </a:lnTo>
                    <a:lnTo>
                      <a:pt x="417" y="511"/>
                    </a:lnTo>
                    <a:lnTo>
                      <a:pt x="391" y="496"/>
                    </a:lnTo>
                    <a:lnTo>
                      <a:pt x="352" y="465"/>
                    </a:lnTo>
                    <a:lnTo>
                      <a:pt x="746" y="1938"/>
                    </a:lnTo>
                    <a:lnTo>
                      <a:pt x="749" y="1973"/>
                    </a:lnTo>
                    <a:lnTo>
                      <a:pt x="746" y="2005"/>
                    </a:lnTo>
                    <a:lnTo>
                      <a:pt x="732" y="2034"/>
                    </a:lnTo>
                    <a:lnTo>
                      <a:pt x="713" y="2060"/>
                    </a:lnTo>
                    <a:lnTo>
                      <a:pt x="686" y="2081"/>
                    </a:lnTo>
                    <a:lnTo>
                      <a:pt x="655" y="2095"/>
                    </a:lnTo>
                    <a:lnTo>
                      <a:pt x="622" y="2098"/>
                    </a:lnTo>
                    <a:lnTo>
                      <a:pt x="589" y="2095"/>
                    </a:lnTo>
                    <a:lnTo>
                      <a:pt x="558" y="2083"/>
                    </a:lnTo>
                    <a:lnTo>
                      <a:pt x="532" y="2062"/>
                    </a:lnTo>
                    <a:lnTo>
                      <a:pt x="512" y="2036"/>
                    </a:lnTo>
                    <a:lnTo>
                      <a:pt x="498" y="2004"/>
                    </a:lnTo>
                    <a:lnTo>
                      <a:pt x="6" y="162"/>
                    </a:lnTo>
                    <a:lnTo>
                      <a:pt x="4" y="158"/>
                    </a:lnTo>
                    <a:lnTo>
                      <a:pt x="4" y="151"/>
                    </a:lnTo>
                    <a:lnTo>
                      <a:pt x="2" y="146"/>
                    </a:lnTo>
                    <a:lnTo>
                      <a:pt x="2" y="139"/>
                    </a:lnTo>
                    <a:lnTo>
                      <a:pt x="0" y="133"/>
                    </a:lnTo>
                    <a:lnTo>
                      <a:pt x="0" y="127"/>
                    </a:lnTo>
                    <a:lnTo>
                      <a:pt x="0" y="121"/>
                    </a:lnTo>
                    <a:lnTo>
                      <a:pt x="2" y="115"/>
                    </a:lnTo>
                    <a:lnTo>
                      <a:pt x="2" y="108"/>
                    </a:lnTo>
                    <a:lnTo>
                      <a:pt x="4" y="103"/>
                    </a:lnTo>
                    <a:lnTo>
                      <a:pt x="6" y="96"/>
                    </a:lnTo>
                    <a:lnTo>
                      <a:pt x="7" y="91"/>
                    </a:lnTo>
                    <a:lnTo>
                      <a:pt x="9" y="84"/>
                    </a:lnTo>
                    <a:lnTo>
                      <a:pt x="11" y="79"/>
                    </a:lnTo>
                    <a:lnTo>
                      <a:pt x="12" y="74"/>
                    </a:lnTo>
                    <a:lnTo>
                      <a:pt x="16" y="67"/>
                    </a:lnTo>
                    <a:lnTo>
                      <a:pt x="19" y="62"/>
                    </a:lnTo>
                    <a:lnTo>
                      <a:pt x="23" y="57"/>
                    </a:lnTo>
                    <a:lnTo>
                      <a:pt x="26" y="52"/>
                    </a:lnTo>
                    <a:lnTo>
                      <a:pt x="28" y="50"/>
                    </a:lnTo>
                    <a:lnTo>
                      <a:pt x="30" y="46"/>
                    </a:lnTo>
                    <a:lnTo>
                      <a:pt x="35" y="41"/>
                    </a:lnTo>
                    <a:lnTo>
                      <a:pt x="38" y="38"/>
                    </a:lnTo>
                    <a:lnTo>
                      <a:pt x="43" y="33"/>
                    </a:lnTo>
                    <a:lnTo>
                      <a:pt x="49" y="29"/>
                    </a:lnTo>
                    <a:lnTo>
                      <a:pt x="54" y="26"/>
                    </a:lnTo>
                    <a:lnTo>
                      <a:pt x="59" y="22"/>
                    </a:lnTo>
                    <a:lnTo>
                      <a:pt x="64" y="19"/>
                    </a:lnTo>
                    <a:lnTo>
                      <a:pt x="69" y="16"/>
                    </a:lnTo>
                    <a:lnTo>
                      <a:pt x="74" y="12"/>
                    </a:lnTo>
                    <a:lnTo>
                      <a:pt x="81" y="10"/>
                    </a:lnTo>
                    <a:lnTo>
                      <a:pt x="87" y="9"/>
                    </a:lnTo>
                    <a:lnTo>
                      <a:pt x="93" y="5"/>
                    </a:lnTo>
                    <a:lnTo>
                      <a:pt x="95" y="5"/>
                    </a:lnTo>
                    <a:lnTo>
                      <a:pt x="99" y="3"/>
                    </a:lnTo>
                    <a:lnTo>
                      <a:pt x="105" y="3"/>
                    </a:lnTo>
                    <a:lnTo>
                      <a:pt x="111" y="2"/>
                    </a:lnTo>
                    <a:lnTo>
                      <a:pt x="118" y="2"/>
                    </a:lnTo>
                    <a:lnTo>
                      <a:pt x="124" y="0"/>
                    </a:lnTo>
                    <a:lnTo>
                      <a:pt x="130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</a:ln>
            </p:spPr>
            <p:txBody>
              <a:bodyPr vert="horz" wrap="square" lIns="45715" tIns="22857" rIns="45715" bIns="22857" numCol="1" anchor="t" anchorCtr="0" compatLnSpc="1"/>
              <a:lstStyle/>
              <a:p>
                <a:endParaRPr lang="es-SV" sz="900"/>
              </a:p>
            </p:txBody>
          </p:sp>
        </p:grpSp>
        <p:cxnSp>
          <p:nvCxnSpPr>
            <p:cNvPr id="57" name="109 Conector recto"/>
            <p:cNvCxnSpPr/>
            <p:nvPr/>
          </p:nvCxnSpPr>
          <p:spPr>
            <a:xfrm flipH="1">
              <a:off x="16676891" y="7375219"/>
              <a:ext cx="0" cy="1717905"/>
            </a:xfrm>
            <a:prstGeom prst="line">
              <a:avLst/>
            </a:prstGeom>
            <a:noFill/>
            <a:ln w="57150">
              <a:solidFill>
                <a:schemeClr val="tx2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grpSp>
          <p:nvGrpSpPr>
            <p:cNvPr id="58" name="110 Grupo"/>
            <p:cNvGrpSpPr>
              <a:grpSpLocks noChangeAspect="1"/>
            </p:cNvGrpSpPr>
            <p:nvPr/>
          </p:nvGrpSpPr>
          <p:grpSpPr>
            <a:xfrm>
              <a:off x="15352140" y="5250390"/>
              <a:ext cx="2650073" cy="1738433"/>
              <a:chOff x="9447213" y="5027613"/>
              <a:chExt cx="4660900" cy="3057525"/>
            </a:xfrm>
            <a:solidFill>
              <a:srgbClr val="18272A"/>
            </a:solidFill>
          </p:grpSpPr>
          <p:sp>
            <p:nvSpPr>
              <p:cNvPr id="60" name="Freeform 14"/>
              <p:cNvSpPr/>
              <p:nvPr/>
            </p:nvSpPr>
            <p:spPr bwMode="auto">
              <a:xfrm>
                <a:off x="13133388" y="6870701"/>
                <a:ext cx="974725" cy="119063"/>
              </a:xfrm>
              <a:custGeom>
                <a:avLst/>
                <a:gdLst>
                  <a:gd name="T0" fmla="*/ 36 w 614"/>
                  <a:gd name="T1" fmla="*/ 0 h 75"/>
                  <a:gd name="T2" fmla="*/ 579 w 614"/>
                  <a:gd name="T3" fmla="*/ 0 h 75"/>
                  <a:gd name="T4" fmla="*/ 593 w 614"/>
                  <a:gd name="T5" fmla="*/ 3 h 75"/>
                  <a:gd name="T6" fmla="*/ 604 w 614"/>
                  <a:gd name="T7" fmla="*/ 10 h 75"/>
                  <a:gd name="T8" fmla="*/ 610 w 614"/>
                  <a:gd name="T9" fmla="*/ 20 h 75"/>
                  <a:gd name="T10" fmla="*/ 614 w 614"/>
                  <a:gd name="T11" fmla="*/ 31 h 75"/>
                  <a:gd name="T12" fmla="*/ 614 w 614"/>
                  <a:gd name="T13" fmla="*/ 44 h 75"/>
                  <a:gd name="T14" fmla="*/ 610 w 614"/>
                  <a:gd name="T15" fmla="*/ 55 h 75"/>
                  <a:gd name="T16" fmla="*/ 604 w 614"/>
                  <a:gd name="T17" fmla="*/ 65 h 75"/>
                  <a:gd name="T18" fmla="*/ 593 w 614"/>
                  <a:gd name="T19" fmla="*/ 72 h 75"/>
                  <a:gd name="T20" fmla="*/ 579 w 614"/>
                  <a:gd name="T21" fmla="*/ 75 h 75"/>
                  <a:gd name="T22" fmla="*/ 36 w 614"/>
                  <a:gd name="T23" fmla="*/ 75 h 75"/>
                  <a:gd name="T24" fmla="*/ 21 w 614"/>
                  <a:gd name="T25" fmla="*/ 72 h 75"/>
                  <a:gd name="T26" fmla="*/ 10 w 614"/>
                  <a:gd name="T27" fmla="*/ 65 h 75"/>
                  <a:gd name="T28" fmla="*/ 4 w 614"/>
                  <a:gd name="T29" fmla="*/ 55 h 75"/>
                  <a:gd name="T30" fmla="*/ 0 w 614"/>
                  <a:gd name="T31" fmla="*/ 44 h 75"/>
                  <a:gd name="T32" fmla="*/ 0 w 614"/>
                  <a:gd name="T33" fmla="*/ 31 h 75"/>
                  <a:gd name="T34" fmla="*/ 4 w 614"/>
                  <a:gd name="T35" fmla="*/ 20 h 75"/>
                  <a:gd name="T36" fmla="*/ 10 w 614"/>
                  <a:gd name="T37" fmla="*/ 10 h 75"/>
                  <a:gd name="T38" fmla="*/ 21 w 614"/>
                  <a:gd name="T39" fmla="*/ 3 h 75"/>
                  <a:gd name="T40" fmla="*/ 36 w 614"/>
                  <a:gd name="T41" fmla="*/ 0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614" h="75">
                    <a:moveTo>
                      <a:pt x="36" y="0"/>
                    </a:moveTo>
                    <a:lnTo>
                      <a:pt x="579" y="0"/>
                    </a:lnTo>
                    <a:lnTo>
                      <a:pt x="593" y="3"/>
                    </a:lnTo>
                    <a:lnTo>
                      <a:pt x="604" y="10"/>
                    </a:lnTo>
                    <a:lnTo>
                      <a:pt x="610" y="20"/>
                    </a:lnTo>
                    <a:lnTo>
                      <a:pt x="614" y="31"/>
                    </a:lnTo>
                    <a:lnTo>
                      <a:pt x="614" y="44"/>
                    </a:lnTo>
                    <a:lnTo>
                      <a:pt x="610" y="55"/>
                    </a:lnTo>
                    <a:lnTo>
                      <a:pt x="604" y="65"/>
                    </a:lnTo>
                    <a:lnTo>
                      <a:pt x="593" y="72"/>
                    </a:lnTo>
                    <a:lnTo>
                      <a:pt x="579" y="75"/>
                    </a:lnTo>
                    <a:lnTo>
                      <a:pt x="36" y="75"/>
                    </a:lnTo>
                    <a:lnTo>
                      <a:pt x="21" y="72"/>
                    </a:lnTo>
                    <a:lnTo>
                      <a:pt x="10" y="65"/>
                    </a:lnTo>
                    <a:lnTo>
                      <a:pt x="4" y="55"/>
                    </a:lnTo>
                    <a:lnTo>
                      <a:pt x="0" y="44"/>
                    </a:lnTo>
                    <a:lnTo>
                      <a:pt x="0" y="31"/>
                    </a:lnTo>
                    <a:lnTo>
                      <a:pt x="4" y="20"/>
                    </a:lnTo>
                    <a:lnTo>
                      <a:pt x="10" y="10"/>
                    </a:lnTo>
                    <a:lnTo>
                      <a:pt x="21" y="3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</a:ln>
            </p:spPr>
            <p:txBody>
              <a:bodyPr vert="horz" wrap="square" lIns="45715" tIns="22857" rIns="45715" bIns="22857" numCol="1" anchor="t" anchorCtr="0" compatLnSpc="1"/>
              <a:lstStyle/>
              <a:p>
                <a:endParaRPr lang="es-SV" sz="900"/>
              </a:p>
            </p:txBody>
          </p:sp>
          <p:sp>
            <p:nvSpPr>
              <p:cNvPr id="61" name="Freeform 15"/>
              <p:cNvSpPr/>
              <p:nvPr/>
            </p:nvSpPr>
            <p:spPr bwMode="auto">
              <a:xfrm>
                <a:off x="12950826" y="5951538"/>
                <a:ext cx="566738" cy="354013"/>
              </a:xfrm>
              <a:custGeom>
                <a:avLst/>
                <a:gdLst>
                  <a:gd name="T0" fmla="*/ 313 w 357"/>
                  <a:gd name="T1" fmla="*/ 0 h 223"/>
                  <a:gd name="T2" fmla="*/ 327 w 357"/>
                  <a:gd name="T3" fmla="*/ 0 h 223"/>
                  <a:gd name="T4" fmla="*/ 338 w 357"/>
                  <a:gd name="T5" fmla="*/ 5 h 223"/>
                  <a:gd name="T6" fmla="*/ 347 w 357"/>
                  <a:gd name="T7" fmla="*/ 14 h 223"/>
                  <a:gd name="T8" fmla="*/ 353 w 357"/>
                  <a:gd name="T9" fmla="*/ 25 h 223"/>
                  <a:gd name="T10" fmla="*/ 357 w 357"/>
                  <a:gd name="T11" fmla="*/ 36 h 223"/>
                  <a:gd name="T12" fmla="*/ 356 w 357"/>
                  <a:gd name="T13" fmla="*/ 48 h 223"/>
                  <a:gd name="T14" fmla="*/ 350 w 357"/>
                  <a:gd name="T15" fmla="*/ 60 h 223"/>
                  <a:gd name="T16" fmla="*/ 338 w 357"/>
                  <a:gd name="T17" fmla="*/ 68 h 223"/>
                  <a:gd name="T18" fmla="*/ 57 w 357"/>
                  <a:gd name="T19" fmla="*/ 218 h 223"/>
                  <a:gd name="T20" fmla="*/ 44 w 357"/>
                  <a:gd name="T21" fmla="*/ 223 h 223"/>
                  <a:gd name="T22" fmla="*/ 30 w 357"/>
                  <a:gd name="T23" fmla="*/ 222 h 223"/>
                  <a:gd name="T24" fmla="*/ 19 w 357"/>
                  <a:gd name="T25" fmla="*/ 217 h 223"/>
                  <a:gd name="T26" fmla="*/ 10 w 357"/>
                  <a:gd name="T27" fmla="*/ 208 h 223"/>
                  <a:gd name="T28" fmla="*/ 4 w 357"/>
                  <a:gd name="T29" fmla="*/ 197 h 223"/>
                  <a:gd name="T30" fmla="*/ 0 w 357"/>
                  <a:gd name="T31" fmla="*/ 186 h 223"/>
                  <a:gd name="T32" fmla="*/ 1 w 357"/>
                  <a:gd name="T33" fmla="*/ 173 h 223"/>
                  <a:gd name="T34" fmla="*/ 8 w 357"/>
                  <a:gd name="T35" fmla="*/ 162 h 223"/>
                  <a:gd name="T36" fmla="*/ 19 w 357"/>
                  <a:gd name="T37" fmla="*/ 153 h 223"/>
                  <a:gd name="T38" fmla="*/ 300 w 357"/>
                  <a:gd name="T39" fmla="*/ 4 h 223"/>
                  <a:gd name="T40" fmla="*/ 313 w 357"/>
                  <a:gd name="T41" fmla="*/ 0 h 2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57" h="223">
                    <a:moveTo>
                      <a:pt x="313" y="0"/>
                    </a:moveTo>
                    <a:lnTo>
                      <a:pt x="327" y="0"/>
                    </a:lnTo>
                    <a:lnTo>
                      <a:pt x="338" y="5"/>
                    </a:lnTo>
                    <a:lnTo>
                      <a:pt x="347" y="14"/>
                    </a:lnTo>
                    <a:lnTo>
                      <a:pt x="353" y="25"/>
                    </a:lnTo>
                    <a:lnTo>
                      <a:pt x="357" y="36"/>
                    </a:lnTo>
                    <a:lnTo>
                      <a:pt x="356" y="48"/>
                    </a:lnTo>
                    <a:lnTo>
                      <a:pt x="350" y="60"/>
                    </a:lnTo>
                    <a:lnTo>
                      <a:pt x="338" y="68"/>
                    </a:lnTo>
                    <a:lnTo>
                      <a:pt x="57" y="218"/>
                    </a:lnTo>
                    <a:lnTo>
                      <a:pt x="44" y="223"/>
                    </a:lnTo>
                    <a:lnTo>
                      <a:pt x="30" y="222"/>
                    </a:lnTo>
                    <a:lnTo>
                      <a:pt x="19" y="217"/>
                    </a:lnTo>
                    <a:lnTo>
                      <a:pt x="10" y="208"/>
                    </a:lnTo>
                    <a:lnTo>
                      <a:pt x="4" y="197"/>
                    </a:lnTo>
                    <a:lnTo>
                      <a:pt x="0" y="186"/>
                    </a:lnTo>
                    <a:lnTo>
                      <a:pt x="1" y="173"/>
                    </a:lnTo>
                    <a:lnTo>
                      <a:pt x="8" y="162"/>
                    </a:lnTo>
                    <a:lnTo>
                      <a:pt x="19" y="153"/>
                    </a:lnTo>
                    <a:lnTo>
                      <a:pt x="300" y="4"/>
                    </a:lnTo>
                    <a:lnTo>
                      <a:pt x="313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</a:ln>
            </p:spPr>
            <p:txBody>
              <a:bodyPr vert="horz" wrap="square" lIns="45715" tIns="22857" rIns="45715" bIns="22857" numCol="1" anchor="t" anchorCtr="0" compatLnSpc="1"/>
              <a:lstStyle/>
              <a:p>
                <a:endParaRPr lang="es-SV" sz="900"/>
              </a:p>
            </p:txBody>
          </p:sp>
          <p:sp>
            <p:nvSpPr>
              <p:cNvPr id="62" name="Freeform 16"/>
              <p:cNvSpPr/>
              <p:nvPr/>
            </p:nvSpPr>
            <p:spPr bwMode="auto">
              <a:xfrm>
                <a:off x="11745913" y="5027613"/>
                <a:ext cx="119063" cy="565150"/>
              </a:xfrm>
              <a:custGeom>
                <a:avLst/>
                <a:gdLst>
                  <a:gd name="T0" fmla="*/ 44 w 75"/>
                  <a:gd name="T1" fmla="*/ 0 h 356"/>
                  <a:gd name="T2" fmla="*/ 56 w 75"/>
                  <a:gd name="T3" fmla="*/ 4 h 356"/>
                  <a:gd name="T4" fmla="*/ 66 w 75"/>
                  <a:gd name="T5" fmla="*/ 11 h 356"/>
                  <a:gd name="T6" fmla="*/ 72 w 75"/>
                  <a:gd name="T7" fmla="*/ 21 h 356"/>
                  <a:gd name="T8" fmla="*/ 75 w 75"/>
                  <a:gd name="T9" fmla="*/ 36 h 356"/>
                  <a:gd name="T10" fmla="*/ 75 w 75"/>
                  <a:gd name="T11" fmla="*/ 320 h 356"/>
                  <a:gd name="T12" fmla="*/ 72 w 75"/>
                  <a:gd name="T13" fmla="*/ 335 h 356"/>
                  <a:gd name="T14" fmla="*/ 66 w 75"/>
                  <a:gd name="T15" fmla="*/ 345 h 356"/>
                  <a:gd name="T16" fmla="*/ 56 w 75"/>
                  <a:gd name="T17" fmla="*/ 352 h 356"/>
                  <a:gd name="T18" fmla="*/ 44 w 75"/>
                  <a:gd name="T19" fmla="*/ 356 h 356"/>
                  <a:gd name="T20" fmla="*/ 31 w 75"/>
                  <a:gd name="T21" fmla="*/ 356 h 356"/>
                  <a:gd name="T22" fmla="*/ 20 w 75"/>
                  <a:gd name="T23" fmla="*/ 352 h 356"/>
                  <a:gd name="T24" fmla="*/ 10 w 75"/>
                  <a:gd name="T25" fmla="*/ 345 h 356"/>
                  <a:gd name="T26" fmla="*/ 4 w 75"/>
                  <a:gd name="T27" fmla="*/ 335 h 356"/>
                  <a:gd name="T28" fmla="*/ 0 w 75"/>
                  <a:gd name="T29" fmla="*/ 320 h 356"/>
                  <a:gd name="T30" fmla="*/ 0 w 75"/>
                  <a:gd name="T31" fmla="*/ 36 h 356"/>
                  <a:gd name="T32" fmla="*/ 4 w 75"/>
                  <a:gd name="T33" fmla="*/ 21 h 356"/>
                  <a:gd name="T34" fmla="*/ 10 w 75"/>
                  <a:gd name="T35" fmla="*/ 11 h 356"/>
                  <a:gd name="T36" fmla="*/ 20 w 75"/>
                  <a:gd name="T37" fmla="*/ 4 h 356"/>
                  <a:gd name="T38" fmla="*/ 31 w 75"/>
                  <a:gd name="T39" fmla="*/ 0 h 356"/>
                  <a:gd name="T40" fmla="*/ 44 w 75"/>
                  <a:gd name="T41" fmla="*/ 0 h 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75" h="356">
                    <a:moveTo>
                      <a:pt x="44" y="0"/>
                    </a:moveTo>
                    <a:lnTo>
                      <a:pt x="56" y="4"/>
                    </a:lnTo>
                    <a:lnTo>
                      <a:pt x="66" y="11"/>
                    </a:lnTo>
                    <a:lnTo>
                      <a:pt x="72" y="21"/>
                    </a:lnTo>
                    <a:lnTo>
                      <a:pt x="75" y="36"/>
                    </a:lnTo>
                    <a:lnTo>
                      <a:pt x="75" y="320"/>
                    </a:lnTo>
                    <a:lnTo>
                      <a:pt x="72" y="335"/>
                    </a:lnTo>
                    <a:lnTo>
                      <a:pt x="66" y="345"/>
                    </a:lnTo>
                    <a:lnTo>
                      <a:pt x="56" y="352"/>
                    </a:lnTo>
                    <a:lnTo>
                      <a:pt x="44" y="356"/>
                    </a:lnTo>
                    <a:lnTo>
                      <a:pt x="31" y="356"/>
                    </a:lnTo>
                    <a:lnTo>
                      <a:pt x="20" y="352"/>
                    </a:lnTo>
                    <a:lnTo>
                      <a:pt x="10" y="345"/>
                    </a:lnTo>
                    <a:lnTo>
                      <a:pt x="4" y="335"/>
                    </a:lnTo>
                    <a:lnTo>
                      <a:pt x="0" y="320"/>
                    </a:lnTo>
                    <a:lnTo>
                      <a:pt x="0" y="36"/>
                    </a:lnTo>
                    <a:lnTo>
                      <a:pt x="4" y="21"/>
                    </a:lnTo>
                    <a:lnTo>
                      <a:pt x="10" y="11"/>
                    </a:lnTo>
                    <a:lnTo>
                      <a:pt x="20" y="4"/>
                    </a:lnTo>
                    <a:lnTo>
                      <a:pt x="31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</a:ln>
            </p:spPr>
            <p:txBody>
              <a:bodyPr vert="horz" wrap="square" lIns="45715" tIns="22857" rIns="45715" bIns="22857" numCol="1" anchor="t" anchorCtr="0" compatLnSpc="1"/>
              <a:lstStyle/>
              <a:p>
                <a:endParaRPr lang="es-SV" sz="900"/>
              </a:p>
            </p:txBody>
          </p:sp>
          <p:sp>
            <p:nvSpPr>
              <p:cNvPr id="63" name="Freeform 17"/>
              <p:cNvSpPr/>
              <p:nvPr/>
            </p:nvSpPr>
            <p:spPr bwMode="auto">
              <a:xfrm>
                <a:off x="10002838" y="5735638"/>
                <a:ext cx="636588" cy="517525"/>
              </a:xfrm>
              <a:custGeom>
                <a:avLst/>
                <a:gdLst>
                  <a:gd name="T0" fmla="*/ 39 w 401"/>
                  <a:gd name="T1" fmla="*/ 0 h 326"/>
                  <a:gd name="T2" fmla="*/ 53 w 401"/>
                  <a:gd name="T3" fmla="*/ 2 h 326"/>
                  <a:gd name="T4" fmla="*/ 66 w 401"/>
                  <a:gd name="T5" fmla="*/ 8 h 326"/>
                  <a:gd name="T6" fmla="*/ 389 w 401"/>
                  <a:gd name="T7" fmla="*/ 263 h 326"/>
                  <a:gd name="T8" fmla="*/ 398 w 401"/>
                  <a:gd name="T9" fmla="*/ 274 h 326"/>
                  <a:gd name="T10" fmla="*/ 401 w 401"/>
                  <a:gd name="T11" fmla="*/ 286 h 326"/>
                  <a:gd name="T12" fmla="*/ 400 w 401"/>
                  <a:gd name="T13" fmla="*/ 297 h 326"/>
                  <a:gd name="T14" fmla="*/ 394 w 401"/>
                  <a:gd name="T15" fmla="*/ 308 h 326"/>
                  <a:gd name="T16" fmla="*/ 385 w 401"/>
                  <a:gd name="T17" fmla="*/ 317 h 326"/>
                  <a:gd name="T18" fmla="*/ 374 w 401"/>
                  <a:gd name="T19" fmla="*/ 323 h 326"/>
                  <a:gd name="T20" fmla="*/ 362 w 401"/>
                  <a:gd name="T21" fmla="*/ 326 h 326"/>
                  <a:gd name="T22" fmla="*/ 348 w 401"/>
                  <a:gd name="T23" fmla="*/ 323 h 326"/>
                  <a:gd name="T24" fmla="*/ 335 w 401"/>
                  <a:gd name="T25" fmla="*/ 317 h 326"/>
                  <a:gd name="T26" fmla="*/ 13 w 401"/>
                  <a:gd name="T27" fmla="*/ 62 h 326"/>
                  <a:gd name="T28" fmla="*/ 3 w 401"/>
                  <a:gd name="T29" fmla="*/ 51 h 326"/>
                  <a:gd name="T30" fmla="*/ 0 w 401"/>
                  <a:gd name="T31" fmla="*/ 40 h 326"/>
                  <a:gd name="T32" fmla="*/ 1 w 401"/>
                  <a:gd name="T33" fmla="*/ 28 h 326"/>
                  <a:gd name="T34" fmla="*/ 7 w 401"/>
                  <a:gd name="T35" fmla="*/ 17 h 326"/>
                  <a:gd name="T36" fmla="*/ 16 w 401"/>
                  <a:gd name="T37" fmla="*/ 8 h 326"/>
                  <a:gd name="T38" fmla="*/ 27 w 401"/>
                  <a:gd name="T39" fmla="*/ 2 h 326"/>
                  <a:gd name="T40" fmla="*/ 39 w 401"/>
                  <a:gd name="T41" fmla="*/ 0 h 3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01" h="326">
                    <a:moveTo>
                      <a:pt x="39" y="0"/>
                    </a:moveTo>
                    <a:lnTo>
                      <a:pt x="53" y="2"/>
                    </a:lnTo>
                    <a:lnTo>
                      <a:pt x="66" y="8"/>
                    </a:lnTo>
                    <a:lnTo>
                      <a:pt x="389" y="263"/>
                    </a:lnTo>
                    <a:lnTo>
                      <a:pt x="398" y="274"/>
                    </a:lnTo>
                    <a:lnTo>
                      <a:pt x="401" y="286"/>
                    </a:lnTo>
                    <a:lnTo>
                      <a:pt x="400" y="297"/>
                    </a:lnTo>
                    <a:lnTo>
                      <a:pt x="394" y="308"/>
                    </a:lnTo>
                    <a:lnTo>
                      <a:pt x="385" y="317"/>
                    </a:lnTo>
                    <a:lnTo>
                      <a:pt x="374" y="323"/>
                    </a:lnTo>
                    <a:lnTo>
                      <a:pt x="362" y="326"/>
                    </a:lnTo>
                    <a:lnTo>
                      <a:pt x="348" y="323"/>
                    </a:lnTo>
                    <a:lnTo>
                      <a:pt x="335" y="317"/>
                    </a:lnTo>
                    <a:lnTo>
                      <a:pt x="13" y="62"/>
                    </a:lnTo>
                    <a:lnTo>
                      <a:pt x="3" y="51"/>
                    </a:lnTo>
                    <a:lnTo>
                      <a:pt x="0" y="40"/>
                    </a:lnTo>
                    <a:lnTo>
                      <a:pt x="1" y="28"/>
                    </a:lnTo>
                    <a:lnTo>
                      <a:pt x="7" y="17"/>
                    </a:lnTo>
                    <a:lnTo>
                      <a:pt x="16" y="8"/>
                    </a:lnTo>
                    <a:lnTo>
                      <a:pt x="27" y="2"/>
                    </a:lnTo>
                    <a:lnTo>
                      <a:pt x="39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</a:ln>
            </p:spPr>
            <p:txBody>
              <a:bodyPr vert="horz" wrap="square" lIns="45715" tIns="22857" rIns="45715" bIns="22857" numCol="1" anchor="t" anchorCtr="0" compatLnSpc="1"/>
              <a:lstStyle/>
              <a:p>
                <a:endParaRPr lang="es-SV" sz="900"/>
              </a:p>
            </p:txBody>
          </p:sp>
          <p:sp>
            <p:nvSpPr>
              <p:cNvPr id="64" name="Freeform 18"/>
              <p:cNvSpPr/>
              <p:nvPr/>
            </p:nvSpPr>
            <p:spPr bwMode="auto">
              <a:xfrm>
                <a:off x="12950826" y="7635876"/>
                <a:ext cx="566738" cy="354013"/>
              </a:xfrm>
              <a:custGeom>
                <a:avLst/>
                <a:gdLst>
                  <a:gd name="T0" fmla="*/ 44 w 357"/>
                  <a:gd name="T1" fmla="*/ 0 h 223"/>
                  <a:gd name="T2" fmla="*/ 57 w 357"/>
                  <a:gd name="T3" fmla="*/ 4 h 223"/>
                  <a:gd name="T4" fmla="*/ 338 w 357"/>
                  <a:gd name="T5" fmla="*/ 155 h 223"/>
                  <a:gd name="T6" fmla="*/ 350 w 357"/>
                  <a:gd name="T7" fmla="*/ 164 h 223"/>
                  <a:gd name="T8" fmla="*/ 356 w 357"/>
                  <a:gd name="T9" fmla="*/ 174 h 223"/>
                  <a:gd name="T10" fmla="*/ 357 w 357"/>
                  <a:gd name="T11" fmla="*/ 186 h 223"/>
                  <a:gd name="T12" fmla="*/ 353 w 357"/>
                  <a:gd name="T13" fmla="*/ 199 h 223"/>
                  <a:gd name="T14" fmla="*/ 347 w 357"/>
                  <a:gd name="T15" fmla="*/ 208 h 223"/>
                  <a:gd name="T16" fmla="*/ 338 w 357"/>
                  <a:gd name="T17" fmla="*/ 217 h 223"/>
                  <a:gd name="T18" fmla="*/ 327 w 357"/>
                  <a:gd name="T19" fmla="*/ 222 h 223"/>
                  <a:gd name="T20" fmla="*/ 313 w 357"/>
                  <a:gd name="T21" fmla="*/ 223 h 223"/>
                  <a:gd name="T22" fmla="*/ 300 w 357"/>
                  <a:gd name="T23" fmla="*/ 218 h 223"/>
                  <a:gd name="T24" fmla="*/ 19 w 357"/>
                  <a:gd name="T25" fmla="*/ 69 h 223"/>
                  <a:gd name="T26" fmla="*/ 8 w 357"/>
                  <a:gd name="T27" fmla="*/ 60 h 223"/>
                  <a:gd name="T28" fmla="*/ 1 w 357"/>
                  <a:gd name="T29" fmla="*/ 49 h 223"/>
                  <a:gd name="T30" fmla="*/ 0 w 357"/>
                  <a:gd name="T31" fmla="*/ 37 h 223"/>
                  <a:gd name="T32" fmla="*/ 4 w 357"/>
                  <a:gd name="T33" fmla="*/ 25 h 223"/>
                  <a:gd name="T34" fmla="*/ 10 w 357"/>
                  <a:gd name="T35" fmla="*/ 15 h 223"/>
                  <a:gd name="T36" fmla="*/ 19 w 357"/>
                  <a:gd name="T37" fmla="*/ 6 h 223"/>
                  <a:gd name="T38" fmla="*/ 30 w 357"/>
                  <a:gd name="T39" fmla="*/ 1 h 223"/>
                  <a:gd name="T40" fmla="*/ 44 w 357"/>
                  <a:gd name="T41" fmla="*/ 0 h 2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57" h="223">
                    <a:moveTo>
                      <a:pt x="44" y="0"/>
                    </a:moveTo>
                    <a:lnTo>
                      <a:pt x="57" y="4"/>
                    </a:lnTo>
                    <a:lnTo>
                      <a:pt x="338" y="155"/>
                    </a:lnTo>
                    <a:lnTo>
                      <a:pt x="350" y="164"/>
                    </a:lnTo>
                    <a:lnTo>
                      <a:pt x="356" y="174"/>
                    </a:lnTo>
                    <a:lnTo>
                      <a:pt x="357" y="186"/>
                    </a:lnTo>
                    <a:lnTo>
                      <a:pt x="353" y="199"/>
                    </a:lnTo>
                    <a:lnTo>
                      <a:pt x="347" y="208"/>
                    </a:lnTo>
                    <a:lnTo>
                      <a:pt x="338" y="217"/>
                    </a:lnTo>
                    <a:lnTo>
                      <a:pt x="327" y="222"/>
                    </a:lnTo>
                    <a:lnTo>
                      <a:pt x="313" y="223"/>
                    </a:lnTo>
                    <a:lnTo>
                      <a:pt x="300" y="218"/>
                    </a:lnTo>
                    <a:lnTo>
                      <a:pt x="19" y="69"/>
                    </a:lnTo>
                    <a:lnTo>
                      <a:pt x="8" y="60"/>
                    </a:lnTo>
                    <a:lnTo>
                      <a:pt x="1" y="49"/>
                    </a:lnTo>
                    <a:lnTo>
                      <a:pt x="0" y="37"/>
                    </a:lnTo>
                    <a:lnTo>
                      <a:pt x="4" y="25"/>
                    </a:lnTo>
                    <a:lnTo>
                      <a:pt x="10" y="15"/>
                    </a:lnTo>
                    <a:lnTo>
                      <a:pt x="19" y="6"/>
                    </a:lnTo>
                    <a:lnTo>
                      <a:pt x="30" y="1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</a:ln>
            </p:spPr>
            <p:txBody>
              <a:bodyPr vert="horz" wrap="square" lIns="45715" tIns="22857" rIns="45715" bIns="22857" numCol="1" anchor="t" anchorCtr="0" compatLnSpc="1"/>
              <a:lstStyle/>
              <a:p>
                <a:endParaRPr lang="es-SV" sz="900"/>
              </a:p>
            </p:txBody>
          </p:sp>
          <p:sp>
            <p:nvSpPr>
              <p:cNvPr id="65" name="Freeform 19"/>
              <p:cNvSpPr/>
              <p:nvPr/>
            </p:nvSpPr>
            <p:spPr bwMode="auto">
              <a:xfrm>
                <a:off x="9883776" y="7570788"/>
                <a:ext cx="638175" cy="514350"/>
              </a:xfrm>
              <a:custGeom>
                <a:avLst/>
                <a:gdLst>
                  <a:gd name="T0" fmla="*/ 362 w 402"/>
                  <a:gd name="T1" fmla="*/ 0 h 324"/>
                  <a:gd name="T2" fmla="*/ 374 w 402"/>
                  <a:gd name="T3" fmla="*/ 2 h 324"/>
                  <a:gd name="T4" fmla="*/ 385 w 402"/>
                  <a:gd name="T5" fmla="*/ 9 h 324"/>
                  <a:gd name="T6" fmla="*/ 394 w 402"/>
                  <a:gd name="T7" fmla="*/ 17 h 324"/>
                  <a:gd name="T8" fmla="*/ 400 w 402"/>
                  <a:gd name="T9" fmla="*/ 27 h 324"/>
                  <a:gd name="T10" fmla="*/ 402 w 402"/>
                  <a:gd name="T11" fmla="*/ 38 h 324"/>
                  <a:gd name="T12" fmla="*/ 398 w 402"/>
                  <a:gd name="T13" fmla="*/ 50 h 324"/>
                  <a:gd name="T14" fmla="*/ 388 w 402"/>
                  <a:gd name="T15" fmla="*/ 61 h 324"/>
                  <a:gd name="T16" fmla="*/ 66 w 402"/>
                  <a:gd name="T17" fmla="*/ 316 h 324"/>
                  <a:gd name="T18" fmla="*/ 53 w 402"/>
                  <a:gd name="T19" fmla="*/ 323 h 324"/>
                  <a:gd name="T20" fmla="*/ 40 w 402"/>
                  <a:gd name="T21" fmla="*/ 324 h 324"/>
                  <a:gd name="T22" fmla="*/ 27 w 402"/>
                  <a:gd name="T23" fmla="*/ 322 h 324"/>
                  <a:gd name="T24" fmla="*/ 16 w 402"/>
                  <a:gd name="T25" fmla="*/ 316 h 324"/>
                  <a:gd name="T26" fmla="*/ 7 w 402"/>
                  <a:gd name="T27" fmla="*/ 307 h 324"/>
                  <a:gd name="T28" fmla="*/ 1 w 402"/>
                  <a:gd name="T29" fmla="*/ 297 h 324"/>
                  <a:gd name="T30" fmla="*/ 0 w 402"/>
                  <a:gd name="T31" fmla="*/ 286 h 324"/>
                  <a:gd name="T32" fmla="*/ 3 w 402"/>
                  <a:gd name="T33" fmla="*/ 273 h 324"/>
                  <a:gd name="T34" fmla="*/ 13 w 402"/>
                  <a:gd name="T35" fmla="*/ 263 h 324"/>
                  <a:gd name="T36" fmla="*/ 335 w 402"/>
                  <a:gd name="T37" fmla="*/ 9 h 324"/>
                  <a:gd name="T38" fmla="*/ 348 w 402"/>
                  <a:gd name="T39" fmla="*/ 1 h 324"/>
                  <a:gd name="T40" fmla="*/ 362 w 402"/>
                  <a:gd name="T41" fmla="*/ 0 h 3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02" h="324">
                    <a:moveTo>
                      <a:pt x="362" y="0"/>
                    </a:moveTo>
                    <a:lnTo>
                      <a:pt x="374" y="2"/>
                    </a:lnTo>
                    <a:lnTo>
                      <a:pt x="385" y="9"/>
                    </a:lnTo>
                    <a:lnTo>
                      <a:pt x="394" y="17"/>
                    </a:lnTo>
                    <a:lnTo>
                      <a:pt x="400" y="27"/>
                    </a:lnTo>
                    <a:lnTo>
                      <a:pt x="402" y="38"/>
                    </a:lnTo>
                    <a:lnTo>
                      <a:pt x="398" y="50"/>
                    </a:lnTo>
                    <a:lnTo>
                      <a:pt x="388" y="61"/>
                    </a:lnTo>
                    <a:lnTo>
                      <a:pt x="66" y="316"/>
                    </a:lnTo>
                    <a:lnTo>
                      <a:pt x="53" y="323"/>
                    </a:lnTo>
                    <a:lnTo>
                      <a:pt x="40" y="324"/>
                    </a:lnTo>
                    <a:lnTo>
                      <a:pt x="27" y="322"/>
                    </a:lnTo>
                    <a:lnTo>
                      <a:pt x="16" y="316"/>
                    </a:lnTo>
                    <a:lnTo>
                      <a:pt x="7" y="307"/>
                    </a:lnTo>
                    <a:lnTo>
                      <a:pt x="1" y="297"/>
                    </a:lnTo>
                    <a:lnTo>
                      <a:pt x="0" y="286"/>
                    </a:lnTo>
                    <a:lnTo>
                      <a:pt x="3" y="273"/>
                    </a:lnTo>
                    <a:lnTo>
                      <a:pt x="13" y="263"/>
                    </a:lnTo>
                    <a:lnTo>
                      <a:pt x="335" y="9"/>
                    </a:lnTo>
                    <a:lnTo>
                      <a:pt x="348" y="1"/>
                    </a:lnTo>
                    <a:lnTo>
                      <a:pt x="362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</a:ln>
            </p:spPr>
            <p:txBody>
              <a:bodyPr vert="horz" wrap="square" lIns="45715" tIns="22857" rIns="45715" bIns="22857" numCol="1" anchor="t" anchorCtr="0" compatLnSpc="1"/>
              <a:lstStyle/>
              <a:p>
                <a:endParaRPr lang="es-SV" sz="900"/>
              </a:p>
            </p:txBody>
          </p:sp>
          <p:sp>
            <p:nvSpPr>
              <p:cNvPr id="66" name="Freeform 20"/>
              <p:cNvSpPr/>
              <p:nvPr/>
            </p:nvSpPr>
            <p:spPr bwMode="auto">
              <a:xfrm>
                <a:off x="9447213" y="6781801"/>
                <a:ext cx="1035050" cy="238125"/>
              </a:xfrm>
              <a:custGeom>
                <a:avLst/>
                <a:gdLst>
                  <a:gd name="T0" fmla="*/ 35 w 652"/>
                  <a:gd name="T1" fmla="*/ 0 h 150"/>
                  <a:gd name="T2" fmla="*/ 617 w 652"/>
                  <a:gd name="T3" fmla="*/ 75 h 150"/>
                  <a:gd name="T4" fmla="*/ 630 w 652"/>
                  <a:gd name="T5" fmla="*/ 79 h 150"/>
                  <a:gd name="T6" fmla="*/ 640 w 652"/>
                  <a:gd name="T7" fmla="*/ 87 h 150"/>
                  <a:gd name="T8" fmla="*/ 648 w 652"/>
                  <a:gd name="T9" fmla="*/ 99 h 150"/>
                  <a:gd name="T10" fmla="*/ 652 w 652"/>
                  <a:gd name="T11" fmla="*/ 111 h 150"/>
                  <a:gd name="T12" fmla="*/ 652 w 652"/>
                  <a:gd name="T13" fmla="*/ 122 h 150"/>
                  <a:gd name="T14" fmla="*/ 648 w 652"/>
                  <a:gd name="T15" fmla="*/ 135 h 150"/>
                  <a:gd name="T16" fmla="*/ 640 w 652"/>
                  <a:gd name="T17" fmla="*/ 143 h 150"/>
                  <a:gd name="T18" fmla="*/ 630 w 652"/>
                  <a:gd name="T19" fmla="*/ 148 h 150"/>
                  <a:gd name="T20" fmla="*/ 617 w 652"/>
                  <a:gd name="T21" fmla="*/ 150 h 150"/>
                  <a:gd name="T22" fmla="*/ 35 w 652"/>
                  <a:gd name="T23" fmla="*/ 75 h 150"/>
                  <a:gd name="T24" fmla="*/ 21 w 652"/>
                  <a:gd name="T25" fmla="*/ 70 h 150"/>
                  <a:gd name="T26" fmla="*/ 11 w 652"/>
                  <a:gd name="T27" fmla="*/ 62 h 150"/>
                  <a:gd name="T28" fmla="*/ 4 w 652"/>
                  <a:gd name="T29" fmla="*/ 51 h 150"/>
                  <a:gd name="T30" fmla="*/ 0 w 652"/>
                  <a:gd name="T31" fmla="*/ 39 h 150"/>
                  <a:gd name="T32" fmla="*/ 0 w 652"/>
                  <a:gd name="T33" fmla="*/ 26 h 150"/>
                  <a:gd name="T34" fmla="*/ 4 w 652"/>
                  <a:gd name="T35" fmla="*/ 15 h 150"/>
                  <a:gd name="T36" fmla="*/ 11 w 652"/>
                  <a:gd name="T37" fmla="*/ 6 h 150"/>
                  <a:gd name="T38" fmla="*/ 21 w 652"/>
                  <a:gd name="T39" fmla="*/ 1 h 150"/>
                  <a:gd name="T40" fmla="*/ 35 w 652"/>
                  <a:gd name="T41" fmla="*/ 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652" h="150">
                    <a:moveTo>
                      <a:pt x="35" y="0"/>
                    </a:moveTo>
                    <a:lnTo>
                      <a:pt x="617" y="75"/>
                    </a:lnTo>
                    <a:lnTo>
                      <a:pt x="630" y="79"/>
                    </a:lnTo>
                    <a:lnTo>
                      <a:pt x="640" y="87"/>
                    </a:lnTo>
                    <a:lnTo>
                      <a:pt x="648" y="99"/>
                    </a:lnTo>
                    <a:lnTo>
                      <a:pt x="652" y="111"/>
                    </a:lnTo>
                    <a:lnTo>
                      <a:pt x="652" y="122"/>
                    </a:lnTo>
                    <a:lnTo>
                      <a:pt x="648" y="135"/>
                    </a:lnTo>
                    <a:lnTo>
                      <a:pt x="640" y="143"/>
                    </a:lnTo>
                    <a:lnTo>
                      <a:pt x="630" y="148"/>
                    </a:lnTo>
                    <a:lnTo>
                      <a:pt x="617" y="150"/>
                    </a:lnTo>
                    <a:lnTo>
                      <a:pt x="35" y="75"/>
                    </a:lnTo>
                    <a:lnTo>
                      <a:pt x="21" y="70"/>
                    </a:lnTo>
                    <a:lnTo>
                      <a:pt x="11" y="62"/>
                    </a:lnTo>
                    <a:lnTo>
                      <a:pt x="4" y="51"/>
                    </a:lnTo>
                    <a:lnTo>
                      <a:pt x="0" y="39"/>
                    </a:lnTo>
                    <a:lnTo>
                      <a:pt x="0" y="26"/>
                    </a:lnTo>
                    <a:lnTo>
                      <a:pt x="4" y="15"/>
                    </a:lnTo>
                    <a:lnTo>
                      <a:pt x="11" y="6"/>
                    </a:lnTo>
                    <a:lnTo>
                      <a:pt x="21" y="1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</a:ln>
            </p:spPr>
            <p:txBody>
              <a:bodyPr vert="horz" wrap="square" lIns="45715" tIns="22857" rIns="45715" bIns="22857" numCol="1" anchor="t" anchorCtr="0" compatLnSpc="1"/>
              <a:lstStyle/>
              <a:p>
                <a:endParaRPr lang="es-SV" sz="900"/>
              </a:p>
            </p:txBody>
          </p:sp>
        </p:grpSp>
        <p:sp>
          <p:nvSpPr>
            <p:cNvPr id="59" name="Freeform 34"/>
            <p:cNvSpPr>
              <a:spLocks noChangeAspect="1"/>
            </p:cNvSpPr>
            <p:nvPr/>
          </p:nvSpPr>
          <p:spPr bwMode="auto">
            <a:xfrm rot="18493594" flipH="1">
              <a:off x="16214461" y="8328337"/>
              <a:ext cx="346074" cy="482360"/>
            </a:xfrm>
            <a:custGeom>
              <a:avLst/>
              <a:gdLst>
                <a:gd name="T0" fmla="*/ 2318 w 2711"/>
                <a:gd name="T1" fmla="*/ 24 h 3779"/>
                <a:gd name="T2" fmla="*/ 2379 w 2711"/>
                <a:gd name="T3" fmla="*/ 124 h 3779"/>
                <a:gd name="T4" fmla="*/ 2466 w 2711"/>
                <a:gd name="T5" fmla="*/ 297 h 3779"/>
                <a:gd name="T6" fmla="*/ 2561 w 2711"/>
                <a:gd name="T7" fmla="*/ 533 h 3779"/>
                <a:gd name="T8" fmla="*/ 2646 w 2711"/>
                <a:gd name="T9" fmla="*/ 824 h 3779"/>
                <a:gd name="T10" fmla="*/ 2701 w 2711"/>
                <a:gd name="T11" fmla="*/ 1162 h 3779"/>
                <a:gd name="T12" fmla="*/ 2707 w 2711"/>
                <a:gd name="T13" fmla="*/ 1539 h 3779"/>
                <a:gd name="T14" fmla="*/ 2672 w 2711"/>
                <a:gd name="T15" fmla="*/ 1808 h 3779"/>
                <a:gd name="T16" fmla="*/ 2626 w 2711"/>
                <a:gd name="T17" fmla="*/ 1973 h 3779"/>
                <a:gd name="T18" fmla="*/ 2548 w 2711"/>
                <a:gd name="T19" fmla="*/ 2166 h 3779"/>
                <a:gd name="T20" fmla="*/ 2438 w 2711"/>
                <a:gd name="T21" fmla="*/ 2374 h 3779"/>
                <a:gd name="T22" fmla="*/ 2289 w 2711"/>
                <a:gd name="T23" fmla="*/ 2583 h 3779"/>
                <a:gd name="T24" fmla="*/ 2099 w 2711"/>
                <a:gd name="T25" fmla="*/ 2780 h 3779"/>
                <a:gd name="T26" fmla="*/ 1865 w 2711"/>
                <a:gd name="T27" fmla="*/ 2953 h 3779"/>
                <a:gd name="T28" fmla="*/ 1584 w 2711"/>
                <a:gd name="T29" fmla="*/ 3089 h 3779"/>
                <a:gd name="T30" fmla="*/ 1250 w 2711"/>
                <a:gd name="T31" fmla="*/ 3174 h 3779"/>
                <a:gd name="T32" fmla="*/ 862 w 2711"/>
                <a:gd name="T33" fmla="*/ 3196 h 3779"/>
                <a:gd name="T34" fmla="*/ 571 w 2711"/>
                <a:gd name="T35" fmla="*/ 3318 h 3779"/>
                <a:gd name="T36" fmla="*/ 475 w 2711"/>
                <a:gd name="T37" fmla="*/ 3615 h 3779"/>
                <a:gd name="T38" fmla="*/ 399 w 2711"/>
                <a:gd name="T39" fmla="*/ 3713 h 3779"/>
                <a:gd name="T40" fmla="*/ 302 w 2711"/>
                <a:gd name="T41" fmla="*/ 3748 h 3779"/>
                <a:gd name="T42" fmla="*/ 233 w 2711"/>
                <a:gd name="T43" fmla="*/ 3775 h 3779"/>
                <a:gd name="T44" fmla="*/ 254 w 2711"/>
                <a:gd name="T45" fmla="*/ 3615 h 3779"/>
                <a:gd name="T46" fmla="*/ 347 w 2711"/>
                <a:gd name="T47" fmla="*/ 3300 h 3779"/>
                <a:gd name="T48" fmla="*/ 475 w 2711"/>
                <a:gd name="T49" fmla="*/ 3028 h 3779"/>
                <a:gd name="T50" fmla="*/ 638 w 2711"/>
                <a:gd name="T51" fmla="*/ 2824 h 3779"/>
                <a:gd name="T52" fmla="*/ 972 w 2711"/>
                <a:gd name="T53" fmla="*/ 2556 h 3779"/>
                <a:gd name="T54" fmla="*/ 1289 w 2711"/>
                <a:gd name="T55" fmla="*/ 2222 h 3779"/>
                <a:gd name="T56" fmla="*/ 1541 w 2711"/>
                <a:gd name="T57" fmla="*/ 1881 h 3779"/>
                <a:gd name="T58" fmla="*/ 1730 w 2711"/>
                <a:gd name="T59" fmla="*/ 1553 h 3779"/>
                <a:gd name="T60" fmla="*/ 1867 w 2711"/>
                <a:gd name="T61" fmla="*/ 1261 h 3779"/>
                <a:gd name="T62" fmla="*/ 1955 w 2711"/>
                <a:gd name="T63" fmla="*/ 1025 h 3779"/>
                <a:gd name="T64" fmla="*/ 2003 w 2711"/>
                <a:gd name="T65" fmla="*/ 868 h 3779"/>
                <a:gd name="T66" fmla="*/ 2018 w 2711"/>
                <a:gd name="T67" fmla="*/ 811 h 3779"/>
                <a:gd name="T68" fmla="*/ 2002 w 2711"/>
                <a:gd name="T69" fmla="*/ 866 h 3779"/>
                <a:gd name="T70" fmla="*/ 1947 w 2711"/>
                <a:gd name="T71" fmla="*/ 1018 h 3779"/>
                <a:gd name="T72" fmla="*/ 1842 w 2711"/>
                <a:gd name="T73" fmla="*/ 1250 h 3779"/>
                <a:gd name="T74" fmla="*/ 1676 w 2711"/>
                <a:gd name="T75" fmla="*/ 1543 h 3779"/>
                <a:gd name="T76" fmla="*/ 1437 w 2711"/>
                <a:gd name="T77" fmla="*/ 1880 h 3779"/>
                <a:gd name="T78" fmla="*/ 1115 w 2711"/>
                <a:gd name="T79" fmla="*/ 2242 h 3779"/>
                <a:gd name="T80" fmla="*/ 698 w 2711"/>
                <a:gd name="T81" fmla="*/ 2612 h 3779"/>
                <a:gd name="T82" fmla="*/ 477 w 2711"/>
                <a:gd name="T83" fmla="*/ 2790 h 3779"/>
                <a:gd name="T84" fmla="*/ 365 w 2711"/>
                <a:gd name="T85" fmla="*/ 2916 h 3779"/>
                <a:gd name="T86" fmla="*/ 287 w 2711"/>
                <a:gd name="T87" fmla="*/ 3024 h 3779"/>
                <a:gd name="T88" fmla="*/ 250 w 2711"/>
                <a:gd name="T89" fmla="*/ 3082 h 3779"/>
                <a:gd name="T90" fmla="*/ 235 w 2711"/>
                <a:gd name="T91" fmla="*/ 3068 h 3779"/>
                <a:gd name="T92" fmla="*/ 194 w 2711"/>
                <a:gd name="T93" fmla="*/ 3001 h 3779"/>
                <a:gd name="T94" fmla="*/ 141 w 2711"/>
                <a:gd name="T95" fmla="*/ 2886 h 3779"/>
                <a:gd name="T96" fmla="*/ 82 w 2711"/>
                <a:gd name="T97" fmla="*/ 2731 h 3779"/>
                <a:gd name="T98" fmla="*/ 34 w 2711"/>
                <a:gd name="T99" fmla="*/ 2542 h 3779"/>
                <a:gd name="T100" fmla="*/ 4 w 2711"/>
                <a:gd name="T101" fmla="*/ 2327 h 3779"/>
                <a:gd name="T102" fmla="*/ 6 w 2711"/>
                <a:gd name="T103" fmla="*/ 2090 h 3779"/>
                <a:gd name="T104" fmla="*/ 48 w 2711"/>
                <a:gd name="T105" fmla="*/ 1838 h 3779"/>
                <a:gd name="T106" fmla="*/ 143 w 2711"/>
                <a:gd name="T107" fmla="*/ 1578 h 3779"/>
                <a:gd name="T108" fmla="*/ 301 w 2711"/>
                <a:gd name="T109" fmla="*/ 1316 h 3779"/>
                <a:gd name="T110" fmla="*/ 535 w 2711"/>
                <a:gd name="T111" fmla="*/ 1059 h 3779"/>
                <a:gd name="T112" fmla="*/ 855 w 2711"/>
                <a:gd name="T113" fmla="*/ 811 h 3779"/>
                <a:gd name="T114" fmla="*/ 1272 w 2711"/>
                <a:gd name="T115" fmla="*/ 582 h 3779"/>
                <a:gd name="T116" fmla="*/ 1705 w 2711"/>
                <a:gd name="T117" fmla="*/ 404 h 3779"/>
                <a:gd name="T118" fmla="*/ 1898 w 2711"/>
                <a:gd name="T119" fmla="*/ 306 h 3779"/>
                <a:gd name="T120" fmla="*/ 2068 w 2711"/>
                <a:gd name="T121" fmla="*/ 194 h 3779"/>
                <a:gd name="T122" fmla="*/ 2199 w 2711"/>
                <a:gd name="T123" fmla="*/ 91 h 3779"/>
                <a:gd name="T124" fmla="*/ 2282 w 2711"/>
                <a:gd name="T125" fmla="*/ 20 h 37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711" h="3779">
                  <a:moveTo>
                    <a:pt x="2302" y="0"/>
                  </a:moveTo>
                  <a:lnTo>
                    <a:pt x="2304" y="3"/>
                  </a:lnTo>
                  <a:lnTo>
                    <a:pt x="2309" y="11"/>
                  </a:lnTo>
                  <a:lnTo>
                    <a:pt x="2318" y="24"/>
                  </a:lnTo>
                  <a:lnTo>
                    <a:pt x="2330" y="42"/>
                  </a:lnTo>
                  <a:lnTo>
                    <a:pt x="2344" y="65"/>
                  </a:lnTo>
                  <a:lnTo>
                    <a:pt x="2360" y="93"/>
                  </a:lnTo>
                  <a:lnTo>
                    <a:pt x="2379" y="124"/>
                  </a:lnTo>
                  <a:lnTo>
                    <a:pt x="2398" y="162"/>
                  </a:lnTo>
                  <a:lnTo>
                    <a:pt x="2419" y="202"/>
                  </a:lnTo>
                  <a:lnTo>
                    <a:pt x="2443" y="248"/>
                  </a:lnTo>
                  <a:lnTo>
                    <a:pt x="2466" y="297"/>
                  </a:lnTo>
                  <a:lnTo>
                    <a:pt x="2490" y="350"/>
                  </a:lnTo>
                  <a:lnTo>
                    <a:pt x="2514" y="407"/>
                  </a:lnTo>
                  <a:lnTo>
                    <a:pt x="2538" y="469"/>
                  </a:lnTo>
                  <a:lnTo>
                    <a:pt x="2561" y="533"/>
                  </a:lnTo>
                  <a:lnTo>
                    <a:pt x="2585" y="600"/>
                  </a:lnTo>
                  <a:lnTo>
                    <a:pt x="2607" y="671"/>
                  </a:lnTo>
                  <a:lnTo>
                    <a:pt x="2628" y="746"/>
                  </a:lnTo>
                  <a:lnTo>
                    <a:pt x="2646" y="824"/>
                  </a:lnTo>
                  <a:lnTo>
                    <a:pt x="2664" y="904"/>
                  </a:lnTo>
                  <a:lnTo>
                    <a:pt x="2679" y="988"/>
                  </a:lnTo>
                  <a:lnTo>
                    <a:pt x="2692" y="1074"/>
                  </a:lnTo>
                  <a:lnTo>
                    <a:pt x="2701" y="1162"/>
                  </a:lnTo>
                  <a:lnTo>
                    <a:pt x="2708" y="1253"/>
                  </a:lnTo>
                  <a:lnTo>
                    <a:pt x="2711" y="1346"/>
                  </a:lnTo>
                  <a:lnTo>
                    <a:pt x="2711" y="1442"/>
                  </a:lnTo>
                  <a:lnTo>
                    <a:pt x="2707" y="1539"/>
                  </a:lnTo>
                  <a:lnTo>
                    <a:pt x="2699" y="1639"/>
                  </a:lnTo>
                  <a:lnTo>
                    <a:pt x="2685" y="1741"/>
                  </a:lnTo>
                  <a:lnTo>
                    <a:pt x="2680" y="1773"/>
                  </a:lnTo>
                  <a:lnTo>
                    <a:pt x="2672" y="1808"/>
                  </a:lnTo>
                  <a:lnTo>
                    <a:pt x="2664" y="1846"/>
                  </a:lnTo>
                  <a:lnTo>
                    <a:pt x="2653" y="1887"/>
                  </a:lnTo>
                  <a:lnTo>
                    <a:pt x="2640" y="1929"/>
                  </a:lnTo>
                  <a:lnTo>
                    <a:pt x="2626" y="1973"/>
                  </a:lnTo>
                  <a:lnTo>
                    <a:pt x="2610" y="2020"/>
                  </a:lnTo>
                  <a:lnTo>
                    <a:pt x="2592" y="2068"/>
                  </a:lnTo>
                  <a:lnTo>
                    <a:pt x="2572" y="2116"/>
                  </a:lnTo>
                  <a:lnTo>
                    <a:pt x="2548" y="2166"/>
                  </a:lnTo>
                  <a:lnTo>
                    <a:pt x="2524" y="2218"/>
                  </a:lnTo>
                  <a:lnTo>
                    <a:pt x="2498" y="2269"/>
                  </a:lnTo>
                  <a:lnTo>
                    <a:pt x="2469" y="2321"/>
                  </a:lnTo>
                  <a:lnTo>
                    <a:pt x="2438" y="2374"/>
                  </a:lnTo>
                  <a:lnTo>
                    <a:pt x="2404" y="2426"/>
                  </a:lnTo>
                  <a:lnTo>
                    <a:pt x="2368" y="2478"/>
                  </a:lnTo>
                  <a:lnTo>
                    <a:pt x="2330" y="2531"/>
                  </a:lnTo>
                  <a:lnTo>
                    <a:pt x="2289" y="2583"/>
                  </a:lnTo>
                  <a:lnTo>
                    <a:pt x="2246" y="2633"/>
                  </a:lnTo>
                  <a:lnTo>
                    <a:pt x="2199" y="2683"/>
                  </a:lnTo>
                  <a:lnTo>
                    <a:pt x="2150" y="2732"/>
                  </a:lnTo>
                  <a:lnTo>
                    <a:pt x="2099" y="2780"/>
                  </a:lnTo>
                  <a:lnTo>
                    <a:pt x="2046" y="2826"/>
                  </a:lnTo>
                  <a:lnTo>
                    <a:pt x="1989" y="2870"/>
                  </a:lnTo>
                  <a:lnTo>
                    <a:pt x="1928" y="2912"/>
                  </a:lnTo>
                  <a:lnTo>
                    <a:pt x="1865" y="2953"/>
                  </a:lnTo>
                  <a:lnTo>
                    <a:pt x="1799" y="2992"/>
                  </a:lnTo>
                  <a:lnTo>
                    <a:pt x="1730" y="3026"/>
                  </a:lnTo>
                  <a:lnTo>
                    <a:pt x="1658" y="3059"/>
                  </a:lnTo>
                  <a:lnTo>
                    <a:pt x="1584" y="3089"/>
                  </a:lnTo>
                  <a:lnTo>
                    <a:pt x="1505" y="3116"/>
                  </a:lnTo>
                  <a:lnTo>
                    <a:pt x="1423" y="3138"/>
                  </a:lnTo>
                  <a:lnTo>
                    <a:pt x="1338" y="3158"/>
                  </a:lnTo>
                  <a:lnTo>
                    <a:pt x="1250" y="3174"/>
                  </a:lnTo>
                  <a:lnTo>
                    <a:pt x="1158" y="3187"/>
                  </a:lnTo>
                  <a:lnTo>
                    <a:pt x="1062" y="3194"/>
                  </a:lnTo>
                  <a:lnTo>
                    <a:pt x="965" y="3197"/>
                  </a:lnTo>
                  <a:lnTo>
                    <a:pt x="862" y="3196"/>
                  </a:lnTo>
                  <a:lnTo>
                    <a:pt x="755" y="3190"/>
                  </a:lnTo>
                  <a:lnTo>
                    <a:pt x="646" y="3180"/>
                  </a:lnTo>
                  <a:lnTo>
                    <a:pt x="606" y="3249"/>
                  </a:lnTo>
                  <a:lnTo>
                    <a:pt x="571" y="3318"/>
                  </a:lnTo>
                  <a:lnTo>
                    <a:pt x="540" y="3391"/>
                  </a:lnTo>
                  <a:lnTo>
                    <a:pt x="514" y="3464"/>
                  </a:lnTo>
                  <a:lnTo>
                    <a:pt x="492" y="3540"/>
                  </a:lnTo>
                  <a:lnTo>
                    <a:pt x="475" y="3615"/>
                  </a:lnTo>
                  <a:lnTo>
                    <a:pt x="461" y="3693"/>
                  </a:lnTo>
                  <a:lnTo>
                    <a:pt x="442" y="3699"/>
                  </a:lnTo>
                  <a:lnTo>
                    <a:pt x="422" y="3705"/>
                  </a:lnTo>
                  <a:lnTo>
                    <a:pt x="399" y="3713"/>
                  </a:lnTo>
                  <a:lnTo>
                    <a:pt x="375" y="3721"/>
                  </a:lnTo>
                  <a:lnTo>
                    <a:pt x="350" y="3729"/>
                  </a:lnTo>
                  <a:lnTo>
                    <a:pt x="327" y="3739"/>
                  </a:lnTo>
                  <a:lnTo>
                    <a:pt x="302" y="3748"/>
                  </a:lnTo>
                  <a:lnTo>
                    <a:pt x="281" y="3756"/>
                  </a:lnTo>
                  <a:lnTo>
                    <a:pt x="262" y="3763"/>
                  </a:lnTo>
                  <a:lnTo>
                    <a:pt x="245" y="3770"/>
                  </a:lnTo>
                  <a:lnTo>
                    <a:pt x="233" y="3775"/>
                  </a:lnTo>
                  <a:lnTo>
                    <a:pt x="224" y="3778"/>
                  </a:lnTo>
                  <a:lnTo>
                    <a:pt x="222" y="3779"/>
                  </a:lnTo>
                  <a:lnTo>
                    <a:pt x="237" y="3697"/>
                  </a:lnTo>
                  <a:lnTo>
                    <a:pt x="254" y="3615"/>
                  </a:lnTo>
                  <a:lnTo>
                    <a:pt x="273" y="3534"/>
                  </a:lnTo>
                  <a:lnTo>
                    <a:pt x="295" y="3453"/>
                  </a:lnTo>
                  <a:lnTo>
                    <a:pt x="320" y="3376"/>
                  </a:lnTo>
                  <a:lnTo>
                    <a:pt x="347" y="3300"/>
                  </a:lnTo>
                  <a:lnTo>
                    <a:pt x="375" y="3227"/>
                  </a:lnTo>
                  <a:lnTo>
                    <a:pt x="406" y="3157"/>
                  </a:lnTo>
                  <a:lnTo>
                    <a:pt x="440" y="3090"/>
                  </a:lnTo>
                  <a:lnTo>
                    <a:pt x="475" y="3028"/>
                  </a:lnTo>
                  <a:lnTo>
                    <a:pt x="512" y="2969"/>
                  </a:lnTo>
                  <a:lnTo>
                    <a:pt x="553" y="2916"/>
                  </a:lnTo>
                  <a:lnTo>
                    <a:pt x="595" y="2867"/>
                  </a:lnTo>
                  <a:lnTo>
                    <a:pt x="638" y="2824"/>
                  </a:lnTo>
                  <a:lnTo>
                    <a:pt x="684" y="2788"/>
                  </a:lnTo>
                  <a:lnTo>
                    <a:pt x="784" y="2712"/>
                  </a:lnTo>
                  <a:lnTo>
                    <a:pt x="881" y="2635"/>
                  </a:lnTo>
                  <a:lnTo>
                    <a:pt x="972" y="2556"/>
                  </a:lnTo>
                  <a:lnTo>
                    <a:pt x="1058" y="2475"/>
                  </a:lnTo>
                  <a:lnTo>
                    <a:pt x="1139" y="2392"/>
                  </a:lnTo>
                  <a:lnTo>
                    <a:pt x="1217" y="2307"/>
                  </a:lnTo>
                  <a:lnTo>
                    <a:pt x="1289" y="2222"/>
                  </a:lnTo>
                  <a:lnTo>
                    <a:pt x="1358" y="2137"/>
                  </a:lnTo>
                  <a:lnTo>
                    <a:pt x="1423" y="2051"/>
                  </a:lnTo>
                  <a:lnTo>
                    <a:pt x="1484" y="1966"/>
                  </a:lnTo>
                  <a:lnTo>
                    <a:pt x="1541" y="1881"/>
                  </a:lnTo>
                  <a:lnTo>
                    <a:pt x="1593" y="1798"/>
                  </a:lnTo>
                  <a:lnTo>
                    <a:pt x="1643" y="1715"/>
                  </a:lnTo>
                  <a:lnTo>
                    <a:pt x="1688" y="1634"/>
                  </a:lnTo>
                  <a:lnTo>
                    <a:pt x="1730" y="1553"/>
                  </a:lnTo>
                  <a:lnTo>
                    <a:pt x="1769" y="1476"/>
                  </a:lnTo>
                  <a:lnTo>
                    <a:pt x="1805" y="1402"/>
                  </a:lnTo>
                  <a:lnTo>
                    <a:pt x="1837" y="1330"/>
                  </a:lnTo>
                  <a:lnTo>
                    <a:pt x="1867" y="1261"/>
                  </a:lnTo>
                  <a:lnTo>
                    <a:pt x="1892" y="1196"/>
                  </a:lnTo>
                  <a:lnTo>
                    <a:pt x="1917" y="1134"/>
                  </a:lnTo>
                  <a:lnTo>
                    <a:pt x="1936" y="1077"/>
                  </a:lnTo>
                  <a:lnTo>
                    <a:pt x="1955" y="1025"/>
                  </a:lnTo>
                  <a:lnTo>
                    <a:pt x="1970" y="977"/>
                  </a:lnTo>
                  <a:lnTo>
                    <a:pt x="1984" y="935"/>
                  </a:lnTo>
                  <a:lnTo>
                    <a:pt x="1995" y="898"/>
                  </a:lnTo>
                  <a:lnTo>
                    <a:pt x="2003" y="868"/>
                  </a:lnTo>
                  <a:lnTo>
                    <a:pt x="2010" y="843"/>
                  </a:lnTo>
                  <a:lnTo>
                    <a:pt x="2014" y="825"/>
                  </a:lnTo>
                  <a:lnTo>
                    <a:pt x="2017" y="814"/>
                  </a:lnTo>
                  <a:lnTo>
                    <a:pt x="2018" y="811"/>
                  </a:lnTo>
                  <a:lnTo>
                    <a:pt x="2017" y="814"/>
                  </a:lnTo>
                  <a:lnTo>
                    <a:pt x="2014" y="825"/>
                  </a:lnTo>
                  <a:lnTo>
                    <a:pt x="2008" y="842"/>
                  </a:lnTo>
                  <a:lnTo>
                    <a:pt x="2002" y="866"/>
                  </a:lnTo>
                  <a:lnTo>
                    <a:pt x="1992" y="895"/>
                  </a:lnTo>
                  <a:lnTo>
                    <a:pt x="1981" y="931"/>
                  </a:lnTo>
                  <a:lnTo>
                    <a:pt x="1965" y="971"/>
                  </a:lnTo>
                  <a:lnTo>
                    <a:pt x="1947" y="1018"/>
                  </a:lnTo>
                  <a:lnTo>
                    <a:pt x="1926" y="1069"/>
                  </a:lnTo>
                  <a:lnTo>
                    <a:pt x="1901" y="1125"/>
                  </a:lnTo>
                  <a:lnTo>
                    <a:pt x="1873" y="1186"/>
                  </a:lnTo>
                  <a:lnTo>
                    <a:pt x="1842" y="1250"/>
                  </a:lnTo>
                  <a:lnTo>
                    <a:pt x="1807" y="1318"/>
                  </a:lnTo>
                  <a:lnTo>
                    <a:pt x="1768" y="1389"/>
                  </a:lnTo>
                  <a:lnTo>
                    <a:pt x="1725" y="1465"/>
                  </a:lnTo>
                  <a:lnTo>
                    <a:pt x="1676" y="1543"/>
                  </a:lnTo>
                  <a:lnTo>
                    <a:pt x="1623" y="1624"/>
                  </a:lnTo>
                  <a:lnTo>
                    <a:pt x="1566" y="1707"/>
                  </a:lnTo>
                  <a:lnTo>
                    <a:pt x="1505" y="1793"/>
                  </a:lnTo>
                  <a:lnTo>
                    <a:pt x="1437" y="1880"/>
                  </a:lnTo>
                  <a:lnTo>
                    <a:pt x="1365" y="1969"/>
                  </a:lnTo>
                  <a:lnTo>
                    <a:pt x="1287" y="2059"/>
                  </a:lnTo>
                  <a:lnTo>
                    <a:pt x="1204" y="2150"/>
                  </a:lnTo>
                  <a:lnTo>
                    <a:pt x="1115" y="2242"/>
                  </a:lnTo>
                  <a:lnTo>
                    <a:pt x="1020" y="2334"/>
                  </a:lnTo>
                  <a:lnTo>
                    <a:pt x="919" y="2427"/>
                  </a:lnTo>
                  <a:lnTo>
                    <a:pt x="811" y="2519"/>
                  </a:lnTo>
                  <a:lnTo>
                    <a:pt x="698" y="2612"/>
                  </a:lnTo>
                  <a:lnTo>
                    <a:pt x="577" y="2703"/>
                  </a:lnTo>
                  <a:lnTo>
                    <a:pt x="542" y="2730"/>
                  </a:lnTo>
                  <a:lnTo>
                    <a:pt x="510" y="2759"/>
                  </a:lnTo>
                  <a:lnTo>
                    <a:pt x="477" y="2790"/>
                  </a:lnTo>
                  <a:lnTo>
                    <a:pt x="447" y="2822"/>
                  </a:lnTo>
                  <a:lnTo>
                    <a:pt x="418" y="2853"/>
                  </a:lnTo>
                  <a:lnTo>
                    <a:pt x="391" y="2884"/>
                  </a:lnTo>
                  <a:lnTo>
                    <a:pt x="365" y="2916"/>
                  </a:lnTo>
                  <a:lnTo>
                    <a:pt x="342" y="2946"/>
                  </a:lnTo>
                  <a:lnTo>
                    <a:pt x="321" y="2974"/>
                  </a:lnTo>
                  <a:lnTo>
                    <a:pt x="304" y="3001"/>
                  </a:lnTo>
                  <a:lnTo>
                    <a:pt x="287" y="3024"/>
                  </a:lnTo>
                  <a:lnTo>
                    <a:pt x="273" y="3045"/>
                  </a:lnTo>
                  <a:lnTo>
                    <a:pt x="263" y="3061"/>
                  </a:lnTo>
                  <a:lnTo>
                    <a:pt x="256" y="3074"/>
                  </a:lnTo>
                  <a:lnTo>
                    <a:pt x="250" y="3082"/>
                  </a:lnTo>
                  <a:lnTo>
                    <a:pt x="249" y="3085"/>
                  </a:lnTo>
                  <a:lnTo>
                    <a:pt x="247" y="3083"/>
                  </a:lnTo>
                  <a:lnTo>
                    <a:pt x="241" y="3078"/>
                  </a:lnTo>
                  <a:lnTo>
                    <a:pt x="235" y="3068"/>
                  </a:lnTo>
                  <a:lnTo>
                    <a:pt x="227" y="3056"/>
                  </a:lnTo>
                  <a:lnTo>
                    <a:pt x="217" y="3040"/>
                  </a:lnTo>
                  <a:lnTo>
                    <a:pt x="206" y="3022"/>
                  </a:lnTo>
                  <a:lnTo>
                    <a:pt x="194" y="3001"/>
                  </a:lnTo>
                  <a:lnTo>
                    <a:pt x="181" y="2975"/>
                  </a:lnTo>
                  <a:lnTo>
                    <a:pt x="169" y="2948"/>
                  </a:lnTo>
                  <a:lnTo>
                    <a:pt x="155" y="2918"/>
                  </a:lnTo>
                  <a:lnTo>
                    <a:pt x="141" y="2886"/>
                  </a:lnTo>
                  <a:lnTo>
                    <a:pt x="126" y="2851"/>
                  </a:lnTo>
                  <a:lnTo>
                    <a:pt x="112" y="2813"/>
                  </a:lnTo>
                  <a:lnTo>
                    <a:pt x="96" y="2773"/>
                  </a:lnTo>
                  <a:lnTo>
                    <a:pt x="82" y="2731"/>
                  </a:lnTo>
                  <a:lnTo>
                    <a:pt x="70" y="2687"/>
                  </a:lnTo>
                  <a:lnTo>
                    <a:pt x="57" y="2641"/>
                  </a:lnTo>
                  <a:lnTo>
                    <a:pt x="45" y="2592"/>
                  </a:lnTo>
                  <a:lnTo>
                    <a:pt x="34" y="2542"/>
                  </a:lnTo>
                  <a:lnTo>
                    <a:pt x="24" y="2491"/>
                  </a:lnTo>
                  <a:lnTo>
                    <a:pt x="16" y="2438"/>
                  </a:lnTo>
                  <a:lnTo>
                    <a:pt x="9" y="2383"/>
                  </a:lnTo>
                  <a:lnTo>
                    <a:pt x="4" y="2327"/>
                  </a:lnTo>
                  <a:lnTo>
                    <a:pt x="1" y="2269"/>
                  </a:lnTo>
                  <a:lnTo>
                    <a:pt x="0" y="2211"/>
                  </a:lnTo>
                  <a:lnTo>
                    <a:pt x="1" y="2150"/>
                  </a:lnTo>
                  <a:lnTo>
                    <a:pt x="6" y="2090"/>
                  </a:lnTo>
                  <a:lnTo>
                    <a:pt x="11" y="2028"/>
                  </a:lnTo>
                  <a:lnTo>
                    <a:pt x="21" y="1965"/>
                  </a:lnTo>
                  <a:lnTo>
                    <a:pt x="32" y="1902"/>
                  </a:lnTo>
                  <a:lnTo>
                    <a:pt x="48" y="1838"/>
                  </a:lnTo>
                  <a:lnTo>
                    <a:pt x="66" y="1773"/>
                  </a:lnTo>
                  <a:lnTo>
                    <a:pt x="88" y="1709"/>
                  </a:lnTo>
                  <a:lnTo>
                    <a:pt x="114" y="1644"/>
                  </a:lnTo>
                  <a:lnTo>
                    <a:pt x="143" y="1578"/>
                  </a:lnTo>
                  <a:lnTo>
                    <a:pt x="176" y="1513"/>
                  </a:lnTo>
                  <a:lnTo>
                    <a:pt x="213" y="1447"/>
                  </a:lnTo>
                  <a:lnTo>
                    <a:pt x="255" y="1381"/>
                  </a:lnTo>
                  <a:lnTo>
                    <a:pt x="301" y="1316"/>
                  </a:lnTo>
                  <a:lnTo>
                    <a:pt x="352" y="1251"/>
                  </a:lnTo>
                  <a:lnTo>
                    <a:pt x="408" y="1187"/>
                  </a:lnTo>
                  <a:lnTo>
                    <a:pt x="469" y="1122"/>
                  </a:lnTo>
                  <a:lnTo>
                    <a:pt x="535" y="1059"/>
                  </a:lnTo>
                  <a:lnTo>
                    <a:pt x="606" y="995"/>
                  </a:lnTo>
                  <a:lnTo>
                    <a:pt x="684" y="933"/>
                  </a:lnTo>
                  <a:lnTo>
                    <a:pt x="767" y="871"/>
                  </a:lnTo>
                  <a:lnTo>
                    <a:pt x="855" y="811"/>
                  </a:lnTo>
                  <a:lnTo>
                    <a:pt x="949" y="752"/>
                  </a:lnTo>
                  <a:lnTo>
                    <a:pt x="1051" y="693"/>
                  </a:lnTo>
                  <a:lnTo>
                    <a:pt x="1158" y="636"/>
                  </a:lnTo>
                  <a:lnTo>
                    <a:pt x="1272" y="582"/>
                  </a:lnTo>
                  <a:lnTo>
                    <a:pt x="1393" y="527"/>
                  </a:lnTo>
                  <a:lnTo>
                    <a:pt x="1520" y="475"/>
                  </a:lnTo>
                  <a:lnTo>
                    <a:pt x="1655" y="423"/>
                  </a:lnTo>
                  <a:lnTo>
                    <a:pt x="1705" y="404"/>
                  </a:lnTo>
                  <a:lnTo>
                    <a:pt x="1755" y="383"/>
                  </a:lnTo>
                  <a:lnTo>
                    <a:pt x="1804" y="358"/>
                  </a:lnTo>
                  <a:lnTo>
                    <a:pt x="1851" y="333"/>
                  </a:lnTo>
                  <a:lnTo>
                    <a:pt x="1898" y="306"/>
                  </a:lnTo>
                  <a:lnTo>
                    <a:pt x="1943" y="278"/>
                  </a:lnTo>
                  <a:lnTo>
                    <a:pt x="1986" y="250"/>
                  </a:lnTo>
                  <a:lnTo>
                    <a:pt x="2028" y="222"/>
                  </a:lnTo>
                  <a:lnTo>
                    <a:pt x="2068" y="194"/>
                  </a:lnTo>
                  <a:lnTo>
                    <a:pt x="2104" y="166"/>
                  </a:lnTo>
                  <a:lnTo>
                    <a:pt x="2139" y="139"/>
                  </a:lnTo>
                  <a:lnTo>
                    <a:pt x="2171" y="114"/>
                  </a:lnTo>
                  <a:lnTo>
                    <a:pt x="2199" y="91"/>
                  </a:lnTo>
                  <a:lnTo>
                    <a:pt x="2226" y="68"/>
                  </a:lnTo>
                  <a:lnTo>
                    <a:pt x="2248" y="50"/>
                  </a:lnTo>
                  <a:lnTo>
                    <a:pt x="2267" y="32"/>
                  </a:lnTo>
                  <a:lnTo>
                    <a:pt x="2282" y="20"/>
                  </a:lnTo>
                  <a:lnTo>
                    <a:pt x="2292" y="9"/>
                  </a:lnTo>
                  <a:lnTo>
                    <a:pt x="2299" y="2"/>
                  </a:lnTo>
                  <a:lnTo>
                    <a:pt x="230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</a:ln>
          </p:spPr>
          <p:txBody>
            <a:bodyPr vert="horz" wrap="square" lIns="45715" tIns="22857" rIns="45715" bIns="22857" numCol="1" anchor="t" anchorCtr="0" compatLnSpc="1"/>
            <a:lstStyle/>
            <a:p>
              <a:endParaRPr lang="es-SV" sz="900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5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500"/>
                            </p:stCondLst>
                            <p:childTnLst>
                              <p:par>
                                <p:cTn id="57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15" grpId="0"/>
      <p:bldP spid="23" grpId="0"/>
      <p:bldP spid="24" grpId="0" bldLvl="0" animBg="1"/>
      <p:bldP spid="25" grpId="0" bldLvl="0" animBg="1"/>
      <p:bldP spid="33" grpId="0" bldLvl="0" animBg="1"/>
      <p:bldP spid="52" grpId="0" bldLvl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7790" y="485775"/>
            <a:ext cx="773430" cy="807720"/>
          </a:xfrm>
          <a:prstGeom prst="rect">
            <a:avLst/>
          </a:prstGeom>
        </p:spPr>
      </p:pic>
      <p:pic>
        <p:nvPicPr>
          <p:cNvPr id="3" name="图片 2" descr="1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8460" y="533400"/>
            <a:ext cx="1274445" cy="1274445"/>
          </a:xfrm>
          <a:prstGeom prst="rect">
            <a:avLst/>
          </a:prstGeom>
        </p:spPr>
      </p:pic>
      <p:pic>
        <p:nvPicPr>
          <p:cNvPr id="4" name="图片 3" descr="33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5415" y="1389380"/>
            <a:ext cx="635000" cy="635000"/>
          </a:xfrm>
          <a:prstGeom prst="rect">
            <a:avLst/>
          </a:prstGeom>
        </p:spPr>
      </p:pic>
      <p:pic>
        <p:nvPicPr>
          <p:cNvPr id="19" name="图片 18" descr="44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5480" y="129540"/>
            <a:ext cx="334645" cy="356235"/>
          </a:xfrm>
          <a:prstGeom prst="rect">
            <a:avLst/>
          </a:prstGeom>
        </p:spPr>
      </p:pic>
      <p:sp>
        <p:nvSpPr>
          <p:cNvPr id="111" name="69 CuadroTexto"/>
          <p:cNvSpPr txBox="1"/>
          <p:nvPr/>
        </p:nvSpPr>
        <p:spPr>
          <a:xfrm>
            <a:off x="8732990" y="1960676"/>
            <a:ext cx="2355455" cy="821055"/>
          </a:xfrm>
          <a:prstGeom prst="rect">
            <a:avLst/>
          </a:prstGeom>
          <a:noFill/>
        </p:spPr>
        <p:txBody>
          <a:bodyPr wrap="square" lIns="90625" tIns="45332" rIns="90625" bIns="45332" rtlCol="0">
            <a:spAutoFit/>
          </a:bodyPr>
          <a:lstStyle/>
          <a:p>
            <a:pPr algn="just">
              <a:lnSpc>
                <a:spcPct val="125000"/>
              </a:lnSpc>
            </a:pPr>
            <a:r>
              <a:rPr lang="zh-CN" altLang="en-US" sz="1400" b="1" kern="1000" spc="300">
                <a:latin typeface="阿里巴巴普惠体 B" panose="00020600040101010101" charset="-122"/>
                <a:ea typeface="阿里巴巴普惠体 B" panose="00020600040101010101" charset="-122"/>
                <a:cs typeface="阿里巴巴普惠体 B" panose="00020600040101010101" charset="-122"/>
              </a:rPr>
              <a:t>输入你的标题</a:t>
            </a:r>
          </a:p>
          <a:p>
            <a:pPr algn="just">
              <a:lnSpc>
                <a:spcPct val="125000"/>
              </a:lnSpc>
            </a:pPr>
            <a:r>
              <a:rPr lang="zh-CN" altLang="en-US" sz="800" kern="1000" spc="300">
                <a:solidFill>
                  <a:schemeClr val="tx2"/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B" panose="00020600040101010101" charset="-122"/>
              </a:rPr>
              <a:t>详细内容</a:t>
            </a:r>
            <a:r>
              <a:rPr lang="en-US" altLang="zh-CN" sz="800" kern="1000" spc="300">
                <a:solidFill>
                  <a:schemeClr val="tx2"/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B" panose="00020600040101010101" charset="-122"/>
              </a:rPr>
              <a:t>……</a:t>
            </a:r>
            <a:r>
              <a:rPr lang="zh-CN" altLang="en-US" sz="800" kern="1000" spc="300">
                <a:solidFill>
                  <a:schemeClr val="tx2"/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B" panose="00020600040101010101" charset="-122"/>
              </a:rPr>
              <a:t>点击输入本栏的具体文字，简明扼要的说明分项内容，此为概念图解。</a:t>
            </a:r>
            <a:endParaRPr lang="es-MX" sz="800" spc="300">
              <a:solidFill>
                <a:schemeClr val="bg2"/>
              </a:solidFill>
              <a:latin typeface="阿里巴巴普惠体 B" panose="00020600040101010101" charset="-122"/>
              <a:ea typeface="阿里巴巴普惠体 B" panose="00020600040101010101" charset="-122"/>
              <a:cs typeface="阿里巴巴普惠体 B" panose="00020600040101010101" charset="-122"/>
            </a:endParaRPr>
          </a:p>
        </p:txBody>
      </p:sp>
      <p:sp>
        <p:nvSpPr>
          <p:cNvPr id="112" name="69 CuadroTexto"/>
          <p:cNvSpPr txBox="1"/>
          <p:nvPr/>
        </p:nvSpPr>
        <p:spPr>
          <a:xfrm>
            <a:off x="1571925" y="4772697"/>
            <a:ext cx="2355455" cy="822519"/>
          </a:xfrm>
          <a:prstGeom prst="rect">
            <a:avLst/>
          </a:prstGeom>
          <a:noFill/>
        </p:spPr>
        <p:txBody>
          <a:bodyPr wrap="square" lIns="90625" tIns="45332" rIns="90625" bIns="45332" rtlCol="0">
            <a:spAutoFit/>
          </a:bodyPr>
          <a:lstStyle/>
          <a:p>
            <a:pPr algn="just">
              <a:lnSpc>
                <a:spcPct val="125000"/>
              </a:lnSpc>
            </a:pPr>
            <a:r>
              <a:rPr lang="zh-CN" altLang="en-US" sz="1400" b="1" kern="1000" spc="300">
                <a:latin typeface="阿里巴巴普惠体 B" panose="00020600040101010101" charset="-122"/>
                <a:ea typeface="阿里巴巴普惠体 B" panose="00020600040101010101" charset="-122"/>
                <a:cs typeface="阿里巴巴普惠体 B" panose="00020600040101010101" charset="-122"/>
              </a:rPr>
              <a:t>输入你的标题</a:t>
            </a:r>
          </a:p>
          <a:p>
            <a:pPr algn="just">
              <a:lnSpc>
                <a:spcPct val="125000"/>
              </a:lnSpc>
            </a:pPr>
            <a:r>
              <a:rPr lang="zh-CN" altLang="en-US" sz="800" kern="1000" spc="300">
                <a:solidFill>
                  <a:schemeClr val="tx2"/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B" panose="00020600040101010101" charset="-122"/>
              </a:rPr>
              <a:t>详细内容</a:t>
            </a:r>
            <a:r>
              <a:rPr lang="en-US" altLang="zh-CN" sz="800" kern="1000" spc="300">
                <a:solidFill>
                  <a:schemeClr val="tx2"/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B" panose="00020600040101010101" charset="-122"/>
              </a:rPr>
              <a:t>……</a:t>
            </a:r>
            <a:r>
              <a:rPr lang="zh-CN" altLang="en-US" sz="800" kern="1000" spc="300">
                <a:solidFill>
                  <a:schemeClr val="tx2"/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B" panose="00020600040101010101" charset="-122"/>
              </a:rPr>
              <a:t>点击输入本栏的具体文字，简明扼要的说明分项内容，此为概念图解。</a:t>
            </a:r>
            <a:endParaRPr lang="es-MX" sz="800" spc="300">
              <a:solidFill>
                <a:schemeClr val="bg2"/>
              </a:solidFill>
              <a:latin typeface="阿里巴巴普惠体 B" panose="00020600040101010101" charset="-122"/>
              <a:ea typeface="阿里巴巴普惠体 B" panose="00020600040101010101" charset="-122"/>
              <a:cs typeface="阿里巴巴普惠体 B" panose="00020600040101010101" charset="-122"/>
            </a:endParaRPr>
          </a:p>
        </p:txBody>
      </p:sp>
      <p:sp>
        <p:nvSpPr>
          <p:cNvPr id="113" name="69 CuadroTexto"/>
          <p:cNvSpPr txBox="1"/>
          <p:nvPr/>
        </p:nvSpPr>
        <p:spPr>
          <a:xfrm>
            <a:off x="9113584" y="3600353"/>
            <a:ext cx="2355455" cy="822519"/>
          </a:xfrm>
          <a:prstGeom prst="rect">
            <a:avLst/>
          </a:prstGeom>
          <a:noFill/>
        </p:spPr>
        <p:txBody>
          <a:bodyPr wrap="square" lIns="90625" tIns="45332" rIns="90625" bIns="45332" rtlCol="0">
            <a:spAutoFit/>
          </a:bodyPr>
          <a:lstStyle/>
          <a:p>
            <a:pPr algn="just">
              <a:lnSpc>
                <a:spcPct val="125000"/>
              </a:lnSpc>
            </a:pPr>
            <a:r>
              <a:rPr lang="zh-CN" altLang="en-US" sz="1400" b="1" kern="1000" spc="300">
                <a:latin typeface="阿里巴巴普惠体 B" panose="00020600040101010101" charset="-122"/>
                <a:ea typeface="阿里巴巴普惠体 B" panose="00020600040101010101" charset="-122"/>
                <a:cs typeface="阿里巴巴普惠体 B" panose="00020600040101010101" charset="-122"/>
              </a:rPr>
              <a:t>输入你的标题</a:t>
            </a:r>
          </a:p>
          <a:p>
            <a:pPr algn="just">
              <a:lnSpc>
                <a:spcPct val="125000"/>
              </a:lnSpc>
            </a:pPr>
            <a:r>
              <a:rPr lang="zh-CN" altLang="en-US" sz="800" kern="1000" spc="300">
                <a:solidFill>
                  <a:schemeClr val="tx2"/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B" panose="00020600040101010101" charset="-122"/>
              </a:rPr>
              <a:t>详细内容</a:t>
            </a:r>
            <a:r>
              <a:rPr lang="en-US" altLang="zh-CN" sz="800" kern="1000" spc="300">
                <a:solidFill>
                  <a:schemeClr val="tx2"/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B" panose="00020600040101010101" charset="-122"/>
              </a:rPr>
              <a:t>……</a:t>
            </a:r>
            <a:r>
              <a:rPr lang="zh-CN" altLang="en-US" sz="800" kern="1000" spc="300">
                <a:solidFill>
                  <a:schemeClr val="tx2"/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B" panose="00020600040101010101" charset="-122"/>
              </a:rPr>
              <a:t>点击输入本栏的具体文字，简明扼要的说明分项内容，此为概念图解。</a:t>
            </a:r>
            <a:endParaRPr lang="es-MX" sz="800" spc="300">
              <a:solidFill>
                <a:schemeClr val="bg2"/>
              </a:solidFill>
              <a:latin typeface="阿里巴巴普惠体 B" panose="00020600040101010101" charset="-122"/>
              <a:ea typeface="阿里巴巴普惠体 B" panose="00020600040101010101" charset="-122"/>
              <a:cs typeface="阿里巴巴普惠体 B" panose="00020600040101010101" charset="-122"/>
            </a:endParaRPr>
          </a:p>
        </p:txBody>
      </p:sp>
      <p:sp>
        <p:nvSpPr>
          <p:cNvPr id="114" name="69 CuadroTexto"/>
          <p:cNvSpPr txBox="1"/>
          <p:nvPr/>
        </p:nvSpPr>
        <p:spPr>
          <a:xfrm>
            <a:off x="1313285" y="2808297"/>
            <a:ext cx="2355455" cy="822519"/>
          </a:xfrm>
          <a:prstGeom prst="rect">
            <a:avLst/>
          </a:prstGeom>
          <a:noFill/>
        </p:spPr>
        <p:txBody>
          <a:bodyPr wrap="square" lIns="90625" tIns="45332" rIns="90625" bIns="45332" rtlCol="0">
            <a:spAutoFit/>
          </a:bodyPr>
          <a:lstStyle/>
          <a:p>
            <a:pPr algn="just">
              <a:lnSpc>
                <a:spcPct val="125000"/>
              </a:lnSpc>
            </a:pPr>
            <a:r>
              <a:rPr lang="zh-CN" altLang="en-US" sz="1400" b="1" kern="1000" spc="300">
                <a:latin typeface="阿里巴巴普惠体 B" panose="00020600040101010101" charset="-122"/>
                <a:ea typeface="阿里巴巴普惠体 B" panose="00020600040101010101" charset="-122"/>
                <a:cs typeface="阿里巴巴普惠体 B" panose="00020600040101010101" charset="-122"/>
              </a:rPr>
              <a:t>输入你的标题</a:t>
            </a:r>
          </a:p>
          <a:p>
            <a:pPr algn="just">
              <a:lnSpc>
                <a:spcPct val="125000"/>
              </a:lnSpc>
            </a:pPr>
            <a:r>
              <a:rPr lang="zh-CN" altLang="en-US" sz="800" kern="1000" spc="300">
                <a:solidFill>
                  <a:schemeClr val="tx2"/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B" panose="00020600040101010101" charset="-122"/>
              </a:rPr>
              <a:t>详细内容</a:t>
            </a:r>
            <a:r>
              <a:rPr lang="en-US" altLang="zh-CN" sz="800" kern="1000" spc="300">
                <a:solidFill>
                  <a:schemeClr val="tx2"/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B" panose="00020600040101010101" charset="-122"/>
              </a:rPr>
              <a:t>……</a:t>
            </a:r>
            <a:r>
              <a:rPr lang="zh-CN" altLang="en-US" sz="800" kern="1000" spc="300">
                <a:solidFill>
                  <a:schemeClr val="tx2"/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B" panose="00020600040101010101" charset="-122"/>
              </a:rPr>
              <a:t>点击输入本栏的具体文字，简明扼要的说明分项内容，此为概念图解。</a:t>
            </a:r>
            <a:endParaRPr lang="es-MX" sz="800" spc="300">
              <a:solidFill>
                <a:schemeClr val="bg2"/>
              </a:solidFill>
              <a:latin typeface="阿里巴巴普惠体 B" panose="00020600040101010101" charset="-122"/>
              <a:ea typeface="阿里巴巴普惠体 B" panose="00020600040101010101" charset="-122"/>
              <a:cs typeface="阿里巴巴普惠体 B" panose="00020600040101010101" charset="-122"/>
            </a:endParaRPr>
          </a:p>
        </p:txBody>
      </p:sp>
      <p:sp>
        <p:nvSpPr>
          <p:cNvPr id="115" name="Freeform 6"/>
          <p:cNvSpPr>
            <a:spLocks noChangeAspect="1" noEditPoints="1"/>
          </p:cNvSpPr>
          <p:nvPr/>
        </p:nvSpPr>
        <p:spPr bwMode="auto">
          <a:xfrm>
            <a:off x="8297831" y="1958288"/>
            <a:ext cx="356274" cy="308815"/>
          </a:xfrm>
          <a:custGeom>
            <a:avLst/>
            <a:gdLst>
              <a:gd name="T0" fmla="*/ 4656 w 4841"/>
              <a:gd name="T1" fmla="*/ 3367 h 4195"/>
              <a:gd name="T2" fmla="*/ 4772 w 4841"/>
              <a:gd name="T3" fmla="*/ 3584 h 4195"/>
              <a:gd name="T4" fmla="*/ 4835 w 4841"/>
              <a:gd name="T5" fmla="*/ 3823 h 4195"/>
              <a:gd name="T6" fmla="*/ 4808 w 4841"/>
              <a:gd name="T7" fmla="*/ 4032 h 4195"/>
              <a:gd name="T8" fmla="*/ 4634 w 4841"/>
              <a:gd name="T9" fmla="*/ 4180 h 4195"/>
              <a:gd name="T10" fmla="*/ 4400 w 4841"/>
              <a:gd name="T11" fmla="*/ 4161 h 4195"/>
              <a:gd name="T12" fmla="*/ 4251 w 4841"/>
              <a:gd name="T13" fmla="*/ 3990 h 4195"/>
              <a:gd name="T14" fmla="*/ 4249 w 4841"/>
              <a:gd name="T15" fmla="*/ 3779 h 4195"/>
              <a:gd name="T16" fmla="*/ 4324 w 4841"/>
              <a:gd name="T17" fmla="*/ 3534 h 4195"/>
              <a:gd name="T18" fmla="*/ 4449 w 4841"/>
              <a:gd name="T19" fmla="*/ 3337 h 4195"/>
              <a:gd name="T20" fmla="*/ 1059 w 4841"/>
              <a:gd name="T21" fmla="*/ 2697 h 4195"/>
              <a:gd name="T22" fmla="*/ 1144 w 4841"/>
              <a:gd name="T23" fmla="*/ 2837 h 4195"/>
              <a:gd name="T24" fmla="*/ 1399 w 4841"/>
              <a:gd name="T25" fmla="*/ 2983 h 4195"/>
              <a:gd name="T26" fmla="*/ 1825 w 4841"/>
              <a:gd name="T27" fmla="*/ 3100 h 4195"/>
              <a:gd name="T28" fmla="*/ 2421 w 4841"/>
              <a:gd name="T29" fmla="*/ 3147 h 4195"/>
              <a:gd name="T30" fmla="*/ 3017 w 4841"/>
              <a:gd name="T31" fmla="*/ 3100 h 4195"/>
              <a:gd name="T32" fmla="*/ 3442 w 4841"/>
              <a:gd name="T33" fmla="*/ 2983 h 4195"/>
              <a:gd name="T34" fmla="*/ 3697 w 4841"/>
              <a:gd name="T35" fmla="*/ 2837 h 4195"/>
              <a:gd name="T36" fmla="*/ 3782 w 4841"/>
              <a:gd name="T37" fmla="*/ 2697 h 4195"/>
              <a:gd name="T38" fmla="*/ 2371 w 4841"/>
              <a:gd name="T39" fmla="*/ 1796 h 4195"/>
              <a:gd name="T40" fmla="*/ 4606 w 4841"/>
              <a:gd name="T41" fmla="*/ 1514 h 4195"/>
              <a:gd name="T42" fmla="*/ 4691 w 4841"/>
              <a:gd name="T43" fmla="*/ 1648 h 4195"/>
              <a:gd name="T44" fmla="*/ 4634 w 4841"/>
              <a:gd name="T45" fmla="*/ 3113 h 4195"/>
              <a:gd name="T46" fmla="*/ 4473 w 4841"/>
              <a:gd name="T47" fmla="*/ 3131 h 4195"/>
              <a:gd name="T48" fmla="*/ 4387 w 4841"/>
              <a:gd name="T49" fmla="*/ 2997 h 4195"/>
              <a:gd name="T50" fmla="*/ 4445 w 4841"/>
              <a:gd name="T51" fmla="*/ 1532 h 4195"/>
              <a:gd name="T52" fmla="*/ 2387 w 4841"/>
              <a:gd name="T53" fmla="*/ 304 h 4195"/>
              <a:gd name="T54" fmla="*/ 317 w 4841"/>
              <a:gd name="T55" fmla="*/ 834 h 4195"/>
              <a:gd name="T56" fmla="*/ 335 w 4841"/>
              <a:gd name="T57" fmla="*/ 992 h 4195"/>
              <a:gd name="T58" fmla="*/ 2421 w 4841"/>
              <a:gd name="T59" fmla="*/ 1498 h 4195"/>
              <a:gd name="T60" fmla="*/ 4506 w 4841"/>
              <a:gd name="T61" fmla="*/ 992 h 4195"/>
              <a:gd name="T62" fmla="*/ 4524 w 4841"/>
              <a:gd name="T63" fmla="*/ 834 h 4195"/>
              <a:gd name="T64" fmla="*/ 2454 w 4841"/>
              <a:gd name="T65" fmla="*/ 304 h 4195"/>
              <a:gd name="T66" fmla="*/ 2521 w 4841"/>
              <a:gd name="T67" fmla="*/ 12 h 4195"/>
              <a:gd name="T68" fmla="*/ 4702 w 4841"/>
              <a:gd name="T69" fmla="*/ 576 h 4195"/>
              <a:gd name="T70" fmla="*/ 4838 w 4841"/>
              <a:gd name="T71" fmla="*/ 837 h 4195"/>
              <a:gd name="T72" fmla="*/ 4777 w 4841"/>
              <a:gd name="T73" fmla="*/ 1130 h 4195"/>
              <a:gd name="T74" fmla="*/ 4549 w 4841"/>
              <a:gd name="T75" fmla="*/ 1319 h 4195"/>
              <a:gd name="T76" fmla="*/ 4075 w 4841"/>
              <a:gd name="T77" fmla="*/ 2794 h 4195"/>
              <a:gd name="T78" fmla="*/ 3960 w 4841"/>
              <a:gd name="T79" fmla="*/ 3025 h 4195"/>
              <a:gd name="T80" fmla="*/ 3704 w 4841"/>
              <a:gd name="T81" fmla="*/ 3221 h 4195"/>
              <a:gd name="T82" fmla="*/ 3291 w 4841"/>
              <a:gd name="T83" fmla="*/ 3364 h 4195"/>
              <a:gd name="T84" fmla="*/ 2706 w 4841"/>
              <a:gd name="T85" fmla="*/ 3438 h 4195"/>
              <a:gd name="T86" fmla="*/ 2004 w 4841"/>
              <a:gd name="T87" fmla="*/ 3429 h 4195"/>
              <a:gd name="T88" fmla="*/ 1454 w 4841"/>
              <a:gd name="T89" fmla="*/ 3340 h 4195"/>
              <a:gd name="T90" fmla="*/ 1074 w 4841"/>
              <a:gd name="T91" fmla="*/ 3185 h 4195"/>
              <a:gd name="T92" fmla="*/ 848 w 4841"/>
              <a:gd name="T93" fmla="*/ 2982 h 4195"/>
              <a:gd name="T94" fmla="*/ 758 w 4841"/>
              <a:gd name="T95" fmla="*/ 2746 h 4195"/>
              <a:gd name="T96" fmla="*/ 235 w 4841"/>
              <a:gd name="T97" fmla="*/ 1294 h 4195"/>
              <a:gd name="T98" fmla="*/ 37 w 4841"/>
              <a:gd name="T99" fmla="*/ 1077 h 4195"/>
              <a:gd name="T100" fmla="*/ 16 w 4841"/>
              <a:gd name="T101" fmla="*/ 778 h 4195"/>
              <a:gd name="T102" fmla="*/ 185 w 4841"/>
              <a:gd name="T103" fmla="*/ 537 h 4195"/>
              <a:gd name="T104" fmla="*/ 2371 w 4841"/>
              <a:gd name="T105" fmla="*/ 3 h 41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4841" h="4195">
                <a:moveTo>
                  <a:pt x="4539" y="3296"/>
                </a:moveTo>
                <a:lnTo>
                  <a:pt x="4570" y="3302"/>
                </a:lnTo>
                <a:lnTo>
                  <a:pt x="4600" y="3315"/>
                </a:lnTo>
                <a:lnTo>
                  <a:pt x="4629" y="3337"/>
                </a:lnTo>
                <a:lnTo>
                  <a:pt x="4656" y="3367"/>
                </a:lnTo>
                <a:lnTo>
                  <a:pt x="4683" y="3402"/>
                </a:lnTo>
                <a:lnTo>
                  <a:pt x="4708" y="3442"/>
                </a:lnTo>
                <a:lnTo>
                  <a:pt x="4731" y="3486"/>
                </a:lnTo>
                <a:lnTo>
                  <a:pt x="4753" y="3534"/>
                </a:lnTo>
                <a:lnTo>
                  <a:pt x="4772" y="3584"/>
                </a:lnTo>
                <a:lnTo>
                  <a:pt x="4790" y="3633"/>
                </a:lnTo>
                <a:lnTo>
                  <a:pt x="4805" y="3683"/>
                </a:lnTo>
                <a:lnTo>
                  <a:pt x="4817" y="3731"/>
                </a:lnTo>
                <a:lnTo>
                  <a:pt x="4828" y="3779"/>
                </a:lnTo>
                <a:lnTo>
                  <a:pt x="4835" y="3823"/>
                </a:lnTo>
                <a:lnTo>
                  <a:pt x="4840" y="3861"/>
                </a:lnTo>
                <a:lnTo>
                  <a:pt x="4841" y="3895"/>
                </a:lnTo>
                <a:lnTo>
                  <a:pt x="4838" y="3944"/>
                </a:lnTo>
                <a:lnTo>
                  <a:pt x="4826" y="3990"/>
                </a:lnTo>
                <a:lnTo>
                  <a:pt x="4808" y="4032"/>
                </a:lnTo>
                <a:lnTo>
                  <a:pt x="4783" y="4072"/>
                </a:lnTo>
                <a:lnTo>
                  <a:pt x="4753" y="4108"/>
                </a:lnTo>
                <a:lnTo>
                  <a:pt x="4717" y="4137"/>
                </a:lnTo>
                <a:lnTo>
                  <a:pt x="4677" y="4161"/>
                </a:lnTo>
                <a:lnTo>
                  <a:pt x="4634" y="4180"/>
                </a:lnTo>
                <a:lnTo>
                  <a:pt x="4588" y="4190"/>
                </a:lnTo>
                <a:lnTo>
                  <a:pt x="4539" y="4195"/>
                </a:lnTo>
                <a:lnTo>
                  <a:pt x="4489" y="4190"/>
                </a:lnTo>
                <a:lnTo>
                  <a:pt x="4443" y="4180"/>
                </a:lnTo>
                <a:lnTo>
                  <a:pt x="4400" y="4161"/>
                </a:lnTo>
                <a:lnTo>
                  <a:pt x="4360" y="4137"/>
                </a:lnTo>
                <a:lnTo>
                  <a:pt x="4324" y="4108"/>
                </a:lnTo>
                <a:lnTo>
                  <a:pt x="4294" y="4072"/>
                </a:lnTo>
                <a:lnTo>
                  <a:pt x="4270" y="4032"/>
                </a:lnTo>
                <a:lnTo>
                  <a:pt x="4251" y="3990"/>
                </a:lnTo>
                <a:lnTo>
                  <a:pt x="4239" y="3944"/>
                </a:lnTo>
                <a:lnTo>
                  <a:pt x="4236" y="3895"/>
                </a:lnTo>
                <a:lnTo>
                  <a:pt x="4238" y="3861"/>
                </a:lnTo>
                <a:lnTo>
                  <a:pt x="4242" y="3823"/>
                </a:lnTo>
                <a:lnTo>
                  <a:pt x="4249" y="3779"/>
                </a:lnTo>
                <a:lnTo>
                  <a:pt x="4260" y="3731"/>
                </a:lnTo>
                <a:lnTo>
                  <a:pt x="4272" y="3683"/>
                </a:lnTo>
                <a:lnTo>
                  <a:pt x="4288" y="3633"/>
                </a:lnTo>
                <a:lnTo>
                  <a:pt x="4305" y="3584"/>
                </a:lnTo>
                <a:lnTo>
                  <a:pt x="4324" y="3534"/>
                </a:lnTo>
                <a:lnTo>
                  <a:pt x="4346" y="3486"/>
                </a:lnTo>
                <a:lnTo>
                  <a:pt x="4370" y="3442"/>
                </a:lnTo>
                <a:lnTo>
                  <a:pt x="4394" y="3402"/>
                </a:lnTo>
                <a:lnTo>
                  <a:pt x="4421" y="3367"/>
                </a:lnTo>
                <a:lnTo>
                  <a:pt x="4449" y="3337"/>
                </a:lnTo>
                <a:lnTo>
                  <a:pt x="4477" y="3315"/>
                </a:lnTo>
                <a:lnTo>
                  <a:pt x="4507" y="3302"/>
                </a:lnTo>
                <a:lnTo>
                  <a:pt x="4539" y="3296"/>
                </a:lnTo>
                <a:close/>
                <a:moveTo>
                  <a:pt x="1059" y="1499"/>
                </a:moveTo>
                <a:lnTo>
                  <a:pt x="1059" y="2697"/>
                </a:lnTo>
                <a:lnTo>
                  <a:pt x="1062" y="2722"/>
                </a:lnTo>
                <a:lnTo>
                  <a:pt x="1073" y="2749"/>
                </a:lnTo>
                <a:lnTo>
                  <a:pt x="1091" y="2778"/>
                </a:lnTo>
                <a:lnTo>
                  <a:pt x="1115" y="2806"/>
                </a:lnTo>
                <a:lnTo>
                  <a:pt x="1144" y="2837"/>
                </a:lnTo>
                <a:lnTo>
                  <a:pt x="1182" y="2867"/>
                </a:lnTo>
                <a:lnTo>
                  <a:pt x="1226" y="2896"/>
                </a:lnTo>
                <a:lnTo>
                  <a:pt x="1277" y="2927"/>
                </a:lnTo>
                <a:lnTo>
                  <a:pt x="1335" y="2955"/>
                </a:lnTo>
                <a:lnTo>
                  <a:pt x="1399" y="2983"/>
                </a:lnTo>
                <a:lnTo>
                  <a:pt x="1471" y="3010"/>
                </a:lnTo>
                <a:lnTo>
                  <a:pt x="1550" y="3036"/>
                </a:lnTo>
                <a:lnTo>
                  <a:pt x="1635" y="3059"/>
                </a:lnTo>
                <a:lnTo>
                  <a:pt x="1727" y="3081"/>
                </a:lnTo>
                <a:lnTo>
                  <a:pt x="1825" y="3100"/>
                </a:lnTo>
                <a:lnTo>
                  <a:pt x="1931" y="3116"/>
                </a:lnTo>
                <a:lnTo>
                  <a:pt x="2043" y="3128"/>
                </a:lnTo>
                <a:lnTo>
                  <a:pt x="2162" y="3138"/>
                </a:lnTo>
                <a:lnTo>
                  <a:pt x="2289" y="3144"/>
                </a:lnTo>
                <a:lnTo>
                  <a:pt x="2421" y="3147"/>
                </a:lnTo>
                <a:lnTo>
                  <a:pt x="2554" y="3144"/>
                </a:lnTo>
                <a:lnTo>
                  <a:pt x="2679" y="3138"/>
                </a:lnTo>
                <a:lnTo>
                  <a:pt x="2798" y="3128"/>
                </a:lnTo>
                <a:lnTo>
                  <a:pt x="2911" y="3116"/>
                </a:lnTo>
                <a:lnTo>
                  <a:pt x="3017" y="3100"/>
                </a:lnTo>
                <a:lnTo>
                  <a:pt x="3116" y="3081"/>
                </a:lnTo>
                <a:lnTo>
                  <a:pt x="3208" y="3059"/>
                </a:lnTo>
                <a:lnTo>
                  <a:pt x="3293" y="3036"/>
                </a:lnTo>
                <a:lnTo>
                  <a:pt x="3370" y="3010"/>
                </a:lnTo>
                <a:lnTo>
                  <a:pt x="3442" y="2983"/>
                </a:lnTo>
                <a:lnTo>
                  <a:pt x="3507" y="2955"/>
                </a:lnTo>
                <a:lnTo>
                  <a:pt x="3564" y="2927"/>
                </a:lnTo>
                <a:lnTo>
                  <a:pt x="3616" y="2896"/>
                </a:lnTo>
                <a:lnTo>
                  <a:pt x="3659" y="2867"/>
                </a:lnTo>
                <a:lnTo>
                  <a:pt x="3697" y="2837"/>
                </a:lnTo>
                <a:lnTo>
                  <a:pt x="3728" y="2806"/>
                </a:lnTo>
                <a:lnTo>
                  <a:pt x="3752" y="2778"/>
                </a:lnTo>
                <a:lnTo>
                  <a:pt x="3768" y="2749"/>
                </a:lnTo>
                <a:lnTo>
                  <a:pt x="3779" y="2722"/>
                </a:lnTo>
                <a:lnTo>
                  <a:pt x="3782" y="2697"/>
                </a:lnTo>
                <a:lnTo>
                  <a:pt x="3782" y="1499"/>
                </a:lnTo>
                <a:lnTo>
                  <a:pt x="2523" y="1787"/>
                </a:lnTo>
                <a:lnTo>
                  <a:pt x="2472" y="1796"/>
                </a:lnTo>
                <a:lnTo>
                  <a:pt x="2421" y="1799"/>
                </a:lnTo>
                <a:lnTo>
                  <a:pt x="2371" y="1796"/>
                </a:lnTo>
                <a:lnTo>
                  <a:pt x="2320" y="1787"/>
                </a:lnTo>
                <a:lnTo>
                  <a:pt x="1059" y="1499"/>
                </a:lnTo>
                <a:close/>
                <a:moveTo>
                  <a:pt x="4539" y="1498"/>
                </a:moveTo>
                <a:lnTo>
                  <a:pt x="4573" y="1502"/>
                </a:lnTo>
                <a:lnTo>
                  <a:pt x="4606" y="1514"/>
                </a:lnTo>
                <a:lnTo>
                  <a:pt x="4634" y="1532"/>
                </a:lnTo>
                <a:lnTo>
                  <a:pt x="4656" y="1555"/>
                </a:lnTo>
                <a:lnTo>
                  <a:pt x="4674" y="1582"/>
                </a:lnTo>
                <a:lnTo>
                  <a:pt x="4686" y="1614"/>
                </a:lnTo>
                <a:lnTo>
                  <a:pt x="4691" y="1648"/>
                </a:lnTo>
                <a:lnTo>
                  <a:pt x="4691" y="2997"/>
                </a:lnTo>
                <a:lnTo>
                  <a:pt x="4686" y="3031"/>
                </a:lnTo>
                <a:lnTo>
                  <a:pt x="4674" y="3062"/>
                </a:lnTo>
                <a:lnTo>
                  <a:pt x="4656" y="3090"/>
                </a:lnTo>
                <a:lnTo>
                  <a:pt x="4634" y="3113"/>
                </a:lnTo>
                <a:lnTo>
                  <a:pt x="4606" y="3131"/>
                </a:lnTo>
                <a:lnTo>
                  <a:pt x="4573" y="3143"/>
                </a:lnTo>
                <a:lnTo>
                  <a:pt x="4539" y="3147"/>
                </a:lnTo>
                <a:lnTo>
                  <a:pt x="4504" y="3143"/>
                </a:lnTo>
                <a:lnTo>
                  <a:pt x="4473" y="3131"/>
                </a:lnTo>
                <a:lnTo>
                  <a:pt x="4445" y="3113"/>
                </a:lnTo>
                <a:lnTo>
                  <a:pt x="4421" y="3090"/>
                </a:lnTo>
                <a:lnTo>
                  <a:pt x="4403" y="3062"/>
                </a:lnTo>
                <a:lnTo>
                  <a:pt x="4391" y="3031"/>
                </a:lnTo>
                <a:lnTo>
                  <a:pt x="4387" y="2997"/>
                </a:lnTo>
                <a:lnTo>
                  <a:pt x="4387" y="1648"/>
                </a:lnTo>
                <a:lnTo>
                  <a:pt x="4391" y="1614"/>
                </a:lnTo>
                <a:lnTo>
                  <a:pt x="4403" y="1582"/>
                </a:lnTo>
                <a:lnTo>
                  <a:pt x="4421" y="1555"/>
                </a:lnTo>
                <a:lnTo>
                  <a:pt x="4445" y="1532"/>
                </a:lnTo>
                <a:lnTo>
                  <a:pt x="4473" y="1514"/>
                </a:lnTo>
                <a:lnTo>
                  <a:pt x="4504" y="1502"/>
                </a:lnTo>
                <a:lnTo>
                  <a:pt x="4539" y="1498"/>
                </a:lnTo>
                <a:close/>
                <a:moveTo>
                  <a:pt x="2421" y="300"/>
                </a:moveTo>
                <a:lnTo>
                  <a:pt x="2387" y="304"/>
                </a:lnTo>
                <a:lnTo>
                  <a:pt x="420" y="753"/>
                </a:lnTo>
                <a:lnTo>
                  <a:pt x="387" y="764"/>
                </a:lnTo>
                <a:lnTo>
                  <a:pt x="359" y="782"/>
                </a:lnTo>
                <a:lnTo>
                  <a:pt x="335" y="806"/>
                </a:lnTo>
                <a:lnTo>
                  <a:pt x="317" y="834"/>
                </a:lnTo>
                <a:lnTo>
                  <a:pt x="307" y="865"/>
                </a:lnTo>
                <a:lnTo>
                  <a:pt x="302" y="899"/>
                </a:lnTo>
                <a:lnTo>
                  <a:pt x="307" y="933"/>
                </a:lnTo>
                <a:lnTo>
                  <a:pt x="317" y="965"/>
                </a:lnTo>
                <a:lnTo>
                  <a:pt x="335" y="992"/>
                </a:lnTo>
                <a:lnTo>
                  <a:pt x="359" y="1015"/>
                </a:lnTo>
                <a:lnTo>
                  <a:pt x="387" y="1033"/>
                </a:lnTo>
                <a:lnTo>
                  <a:pt x="420" y="1045"/>
                </a:lnTo>
                <a:lnTo>
                  <a:pt x="2387" y="1495"/>
                </a:lnTo>
                <a:lnTo>
                  <a:pt x="2421" y="1498"/>
                </a:lnTo>
                <a:lnTo>
                  <a:pt x="2454" y="1495"/>
                </a:lnTo>
                <a:lnTo>
                  <a:pt x="4421" y="1045"/>
                </a:lnTo>
                <a:lnTo>
                  <a:pt x="4454" y="1033"/>
                </a:lnTo>
                <a:lnTo>
                  <a:pt x="4482" y="1015"/>
                </a:lnTo>
                <a:lnTo>
                  <a:pt x="4506" y="992"/>
                </a:lnTo>
                <a:lnTo>
                  <a:pt x="4524" y="965"/>
                </a:lnTo>
                <a:lnTo>
                  <a:pt x="4536" y="933"/>
                </a:lnTo>
                <a:lnTo>
                  <a:pt x="4539" y="899"/>
                </a:lnTo>
                <a:lnTo>
                  <a:pt x="4536" y="865"/>
                </a:lnTo>
                <a:lnTo>
                  <a:pt x="4524" y="834"/>
                </a:lnTo>
                <a:lnTo>
                  <a:pt x="4506" y="806"/>
                </a:lnTo>
                <a:lnTo>
                  <a:pt x="4482" y="782"/>
                </a:lnTo>
                <a:lnTo>
                  <a:pt x="4454" y="764"/>
                </a:lnTo>
                <a:lnTo>
                  <a:pt x="4421" y="753"/>
                </a:lnTo>
                <a:lnTo>
                  <a:pt x="2454" y="304"/>
                </a:lnTo>
                <a:lnTo>
                  <a:pt x="2421" y="300"/>
                </a:lnTo>
                <a:close/>
                <a:moveTo>
                  <a:pt x="2421" y="0"/>
                </a:moveTo>
                <a:lnTo>
                  <a:pt x="2421" y="0"/>
                </a:lnTo>
                <a:lnTo>
                  <a:pt x="2470" y="3"/>
                </a:lnTo>
                <a:lnTo>
                  <a:pt x="2521" y="12"/>
                </a:lnTo>
                <a:lnTo>
                  <a:pt x="4489" y="460"/>
                </a:lnTo>
                <a:lnTo>
                  <a:pt x="4549" y="480"/>
                </a:lnTo>
                <a:lnTo>
                  <a:pt x="4606" y="505"/>
                </a:lnTo>
                <a:lnTo>
                  <a:pt x="4656" y="537"/>
                </a:lnTo>
                <a:lnTo>
                  <a:pt x="4702" y="576"/>
                </a:lnTo>
                <a:lnTo>
                  <a:pt x="4743" y="618"/>
                </a:lnTo>
                <a:lnTo>
                  <a:pt x="4777" y="667"/>
                </a:lnTo>
                <a:lnTo>
                  <a:pt x="4805" y="720"/>
                </a:lnTo>
                <a:lnTo>
                  <a:pt x="4825" y="778"/>
                </a:lnTo>
                <a:lnTo>
                  <a:pt x="4838" y="837"/>
                </a:lnTo>
                <a:lnTo>
                  <a:pt x="4841" y="899"/>
                </a:lnTo>
                <a:lnTo>
                  <a:pt x="4838" y="962"/>
                </a:lnTo>
                <a:lnTo>
                  <a:pt x="4825" y="1021"/>
                </a:lnTo>
                <a:lnTo>
                  <a:pt x="4805" y="1077"/>
                </a:lnTo>
                <a:lnTo>
                  <a:pt x="4777" y="1130"/>
                </a:lnTo>
                <a:lnTo>
                  <a:pt x="4743" y="1179"/>
                </a:lnTo>
                <a:lnTo>
                  <a:pt x="4702" y="1223"/>
                </a:lnTo>
                <a:lnTo>
                  <a:pt x="4656" y="1262"/>
                </a:lnTo>
                <a:lnTo>
                  <a:pt x="4606" y="1294"/>
                </a:lnTo>
                <a:lnTo>
                  <a:pt x="4549" y="1319"/>
                </a:lnTo>
                <a:lnTo>
                  <a:pt x="4489" y="1337"/>
                </a:lnTo>
                <a:lnTo>
                  <a:pt x="4086" y="1430"/>
                </a:lnTo>
                <a:lnTo>
                  <a:pt x="4086" y="2697"/>
                </a:lnTo>
                <a:lnTo>
                  <a:pt x="4083" y="2746"/>
                </a:lnTo>
                <a:lnTo>
                  <a:pt x="4075" y="2794"/>
                </a:lnTo>
                <a:lnTo>
                  <a:pt x="4063" y="2843"/>
                </a:lnTo>
                <a:lnTo>
                  <a:pt x="4045" y="2890"/>
                </a:lnTo>
                <a:lnTo>
                  <a:pt x="4023" y="2936"/>
                </a:lnTo>
                <a:lnTo>
                  <a:pt x="3995" y="2982"/>
                </a:lnTo>
                <a:lnTo>
                  <a:pt x="3960" y="3025"/>
                </a:lnTo>
                <a:lnTo>
                  <a:pt x="3922" y="3067"/>
                </a:lnTo>
                <a:lnTo>
                  <a:pt x="3875" y="3109"/>
                </a:lnTo>
                <a:lnTo>
                  <a:pt x="3825" y="3147"/>
                </a:lnTo>
                <a:lnTo>
                  <a:pt x="3768" y="3185"/>
                </a:lnTo>
                <a:lnTo>
                  <a:pt x="3704" y="3221"/>
                </a:lnTo>
                <a:lnTo>
                  <a:pt x="3636" y="3253"/>
                </a:lnTo>
                <a:lnTo>
                  <a:pt x="3560" y="3284"/>
                </a:lnTo>
                <a:lnTo>
                  <a:pt x="3476" y="3314"/>
                </a:lnTo>
                <a:lnTo>
                  <a:pt x="3388" y="3340"/>
                </a:lnTo>
                <a:lnTo>
                  <a:pt x="3291" y="3364"/>
                </a:lnTo>
                <a:lnTo>
                  <a:pt x="3189" y="3385"/>
                </a:lnTo>
                <a:lnTo>
                  <a:pt x="3080" y="3402"/>
                </a:lnTo>
                <a:lnTo>
                  <a:pt x="2962" y="3417"/>
                </a:lnTo>
                <a:lnTo>
                  <a:pt x="2838" y="3429"/>
                </a:lnTo>
                <a:lnTo>
                  <a:pt x="2706" y="3438"/>
                </a:lnTo>
                <a:lnTo>
                  <a:pt x="2567" y="3444"/>
                </a:lnTo>
                <a:lnTo>
                  <a:pt x="2421" y="3445"/>
                </a:lnTo>
                <a:lnTo>
                  <a:pt x="2274" y="3444"/>
                </a:lnTo>
                <a:lnTo>
                  <a:pt x="2135" y="3438"/>
                </a:lnTo>
                <a:lnTo>
                  <a:pt x="2004" y="3429"/>
                </a:lnTo>
                <a:lnTo>
                  <a:pt x="1879" y="3417"/>
                </a:lnTo>
                <a:lnTo>
                  <a:pt x="1763" y="3402"/>
                </a:lnTo>
                <a:lnTo>
                  <a:pt x="1652" y="3385"/>
                </a:lnTo>
                <a:lnTo>
                  <a:pt x="1550" y="3364"/>
                </a:lnTo>
                <a:lnTo>
                  <a:pt x="1454" y="3340"/>
                </a:lnTo>
                <a:lnTo>
                  <a:pt x="1365" y="3314"/>
                </a:lnTo>
                <a:lnTo>
                  <a:pt x="1283" y="3284"/>
                </a:lnTo>
                <a:lnTo>
                  <a:pt x="1207" y="3253"/>
                </a:lnTo>
                <a:lnTo>
                  <a:pt x="1137" y="3221"/>
                </a:lnTo>
                <a:lnTo>
                  <a:pt x="1074" y="3185"/>
                </a:lnTo>
                <a:lnTo>
                  <a:pt x="1016" y="3147"/>
                </a:lnTo>
                <a:lnTo>
                  <a:pt x="966" y="3109"/>
                </a:lnTo>
                <a:lnTo>
                  <a:pt x="921" y="3067"/>
                </a:lnTo>
                <a:lnTo>
                  <a:pt x="881" y="3025"/>
                </a:lnTo>
                <a:lnTo>
                  <a:pt x="848" y="2982"/>
                </a:lnTo>
                <a:lnTo>
                  <a:pt x="820" y="2936"/>
                </a:lnTo>
                <a:lnTo>
                  <a:pt x="796" y="2890"/>
                </a:lnTo>
                <a:lnTo>
                  <a:pt x="779" y="2843"/>
                </a:lnTo>
                <a:lnTo>
                  <a:pt x="766" y="2794"/>
                </a:lnTo>
                <a:lnTo>
                  <a:pt x="758" y="2746"/>
                </a:lnTo>
                <a:lnTo>
                  <a:pt x="757" y="2697"/>
                </a:lnTo>
                <a:lnTo>
                  <a:pt x="757" y="1430"/>
                </a:lnTo>
                <a:lnTo>
                  <a:pt x="352" y="1337"/>
                </a:lnTo>
                <a:lnTo>
                  <a:pt x="292" y="1319"/>
                </a:lnTo>
                <a:lnTo>
                  <a:pt x="235" y="1294"/>
                </a:lnTo>
                <a:lnTo>
                  <a:pt x="185" y="1262"/>
                </a:lnTo>
                <a:lnTo>
                  <a:pt x="139" y="1223"/>
                </a:lnTo>
                <a:lnTo>
                  <a:pt x="98" y="1179"/>
                </a:lnTo>
                <a:lnTo>
                  <a:pt x="64" y="1130"/>
                </a:lnTo>
                <a:lnTo>
                  <a:pt x="37" y="1077"/>
                </a:lnTo>
                <a:lnTo>
                  <a:pt x="16" y="1021"/>
                </a:lnTo>
                <a:lnTo>
                  <a:pt x="4" y="962"/>
                </a:lnTo>
                <a:lnTo>
                  <a:pt x="0" y="899"/>
                </a:lnTo>
                <a:lnTo>
                  <a:pt x="4" y="837"/>
                </a:lnTo>
                <a:lnTo>
                  <a:pt x="16" y="778"/>
                </a:lnTo>
                <a:lnTo>
                  <a:pt x="37" y="720"/>
                </a:lnTo>
                <a:lnTo>
                  <a:pt x="64" y="667"/>
                </a:lnTo>
                <a:lnTo>
                  <a:pt x="98" y="618"/>
                </a:lnTo>
                <a:lnTo>
                  <a:pt x="139" y="576"/>
                </a:lnTo>
                <a:lnTo>
                  <a:pt x="185" y="537"/>
                </a:lnTo>
                <a:lnTo>
                  <a:pt x="235" y="505"/>
                </a:lnTo>
                <a:lnTo>
                  <a:pt x="292" y="480"/>
                </a:lnTo>
                <a:lnTo>
                  <a:pt x="352" y="460"/>
                </a:lnTo>
                <a:lnTo>
                  <a:pt x="2318" y="12"/>
                </a:lnTo>
                <a:lnTo>
                  <a:pt x="2371" y="3"/>
                </a:lnTo>
                <a:lnTo>
                  <a:pt x="2421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lIns="0" tIns="0" rIns="0" bIns="0" rtlCol="0" anchor="ctr"/>
          <a:lstStyle/>
          <a:p>
            <a:pPr algn="ctr"/>
            <a:endParaRPr lang="es-SV" sz="900"/>
          </a:p>
        </p:txBody>
      </p:sp>
      <p:grpSp>
        <p:nvGrpSpPr>
          <p:cNvPr id="116" name="Group 9"/>
          <p:cNvGrpSpPr>
            <a:grpSpLocks noChangeAspect="1"/>
          </p:cNvGrpSpPr>
          <p:nvPr/>
        </p:nvGrpSpPr>
        <p:grpSpPr>
          <a:xfrm>
            <a:off x="1083792" y="4698199"/>
            <a:ext cx="408611" cy="325268"/>
            <a:chOff x="6717" y="6983"/>
            <a:chExt cx="1613" cy="1284"/>
          </a:xfrm>
          <a:solidFill>
            <a:schemeClr val="bg1">
              <a:lumMod val="65000"/>
            </a:schemeClr>
          </a:solidFill>
        </p:grpSpPr>
        <p:sp>
          <p:nvSpPr>
            <p:cNvPr id="117" name="Freeform 11"/>
            <p:cNvSpPr>
              <a:spLocks noEditPoints="1"/>
            </p:cNvSpPr>
            <p:nvPr/>
          </p:nvSpPr>
          <p:spPr bwMode="auto">
            <a:xfrm>
              <a:off x="7826" y="7378"/>
              <a:ext cx="302" cy="396"/>
            </a:xfrm>
            <a:custGeom>
              <a:avLst/>
              <a:gdLst>
                <a:gd name="T0" fmla="*/ 150 w 906"/>
                <a:gd name="T1" fmla="*/ 149 h 1187"/>
                <a:gd name="T2" fmla="*/ 150 w 906"/>
                <a:gd name="T3" fmla="*/ 1038 h 1187"/>
                <a:gd name="T4" fmla="*/ 756 w 906"/>
                <a:gd name="T5" fmla="*/ 1038 h 1187"/>
                <a:gd name="T6" fmla="*/ 756 w 906"/>
                <a:gd name="T7" fmla="*/ 816 h 1187"/>
                <a:gd name="T8" fmla="*/ 302 w 906"/>
                <a:gd name="T9" fmla="*/ 149 h 1187"/>
                <a:gd name="T10" fmla="*/ 150 w 906"/>
                <a:gd name="T11" fmla="*/ 149 h 1187"/>
                <a:gd name="T12" fmla="*/ 150 w 906"/>
                <a:gd name="T13" fmla="*/ 0 h 1187"/>
                <a:gd name="T14" fmla="*/ 302 w 906"/>
                <a:gd name="T15" fmla="*/ 0 h 1187"/>
                <a:gd name="T16" fmla="*/ 332 w 906"/>
                <a:gd name="T17" fmla="*/ 3 h 1187"/>
                <a:gd name="T18" fmla="*/ 360 w 906"/>
                <a:gd name="T19" fmla="*/ 12 h 1187"/>
                <a:gd name="T20" fmla="*/ 385 w 906"/>
                <a:gd name="T21" fmla="*/ 27 h 1187"/>
                <a:gd name="T22" fmla="*/ 409 w 906"/>
                <a:gd name="T23" fmla="*/ 44 h 1187"/>
                <a:gd name="T24" fmla="*/ 428 w 906"/>
                <a:gd name="T25" fmla="*/ 67 h 1187"/>
                <a:gd name="T26" fmla="*/ 881 w 906"/>
                <a:gd name="T27" fmla="*/ 734 h 1187"/>
                <a:gd name="T28" fmla="*/ 895 w 906"/>
                <a:gd name="T29" fmla="*/ 759 h 1187"/>
                <a:gd name="T30" fmla="*/ 904 w 906"/>
                <a:gd name="T31" fmla="*/ 787 h 1187"/>
                <a:gd name="T32" fmla="*/ 906 w 906"/>
                <a:gd name="T33" fmla="*/ 816 h 1187"/>
                <a:gd name="T34" fmla="*/ 906 w 906"/>
                <a:gd name="T35" fmla="*/ 1038 h 1187"/>
                <a:gd name="T36" fmla="*/ 902 w 906"/>
                <a:gd name="T37" fmla="*/ 1073 h 1187"/>
                <a:gd name="T38" fmla="*/ 892 w 906"/>
                <a:gd name="T39" fmla="*/ 1103 h 1187"/>
                <a:gd name="T40" fmla="*/ 874 w 906"/>
                <a:gd name="T41" fmla="*/ 1131 h 1187"/>
                <a:gd name="T42" fmla="*/ 850 w 906"/>
                <a:gd name="T43" fmla="*/ 1155 h 1187"/>
                <a:gd name="T44" fmla="*/ 822 w 906"/>
                <a:gd name="T45" fmla="*/ 1172 h 1187"/>
                <a:gd name="T46" fmla="*/ 790 w 906"/>
                <a:gd name="T47" fmla="*/ 1182 h 1187"/>
                <a:gd name="T48" fmla="*/ 756 w 906"/>
                <a:gd name="T49" fmla="*/ 1187 h 1187"/>
                <a:gd name="T50" fmla="*/ 150 w 906"/>
                <a:gd name="T51" fmla="*/ 1187 h 1187"/>
                <a:gd name="T52" fmla="*/ 116 w 906"/>
                <a:gd name="T53" fmla="*/ 1182 h 1187"/>
                <a:gd name="T54" fmla="*/ 85 w 906"/>
                <a:gd name="T55" fmla="*/ 1172 h 1187"/>
                <a:gd name="T56" fmla="*/ 56 w 906"/>
                <a:gd name="T57" fmla="*/ 1155 h 1187"/>
                <a:gd name="T58" fmla="*/ 32 w 906"/>
                <a:gd name="T59" fmla="*/ 1131 h 1187"/>
                <a:gd name="T60" fmla="*/ 15 w 906"/>
                <a:gd name="T61" fmla="*/ 1103 h 1187"/>
                <a:gd name="T62" fmla="*/ 4 w 906"/>
                <a:gd name="T63" fmla="*/ 1073 h 1187"/>
                <a:gd name="T64" fmla="*/ 0 w 906"/>
                <a:gd name="T65" fmla="*/ 1038 h 1187"/>
                <a:gd name="T66" fmla="*/ 0 w 906"/>
                <a:gd name="T67" fmla="*/ 149 h 1187"/>
                <a:gd name="T68" fmla="*/ 4 w 906"/>
                <a:gd name="T69" fmla="*/ 116 h 1187"/>
                <a:gd name="T70" fmla="*/ 15 w 906"/>
                <a:gd name="T71" fmla="*/ 83 h 1187"/>
                <a:gd name="T72" fmla="*/ 32 w 906"/>
                <a:gd name="T73" fmla="*/ 56 h 1187"/>
                <a:gd name="T74" fmla="*/ 56 w 906"/>
                <a:gd name="T75" fmla="*/ 34 h 1187"/>
                <a:gd name="T76" fmla="*/ 85 w 906"/>
                <a:gd name="T77" fmla="*/ 16 h 1187"/>
                <a:gd name="T78" fmla="*/ 116 w 906"/>
                <a:gd name="T79" fmla="*/ 5 h 1187"/>
                <a:gd name="T80" fmla="*/ 150 w 906"/>
                <a:gd name="T81" fmla="*/ 0 h 1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905" h="1187">
                  <a:moveTo>
                    <a:pt x="150" y="149"/>
                  </a:moveTo>
                  <a:lnTo>
                    <a:pt x="150" y="1038"/>
                  </a:lnTo>
                  <a:lnTo>
                    <a:pt x="756" y="1038"/>
                  </a:lnTo>
                  <a:lnTo>
                    <a:pt x="756" y="816"/>
                  </a:lnTo>
                  <a:lnTo>
                    <a:pt x="302" y="149"/>
                  </a:lnTo>
                  <a:lnTo>
                    <a:pt x="150" y="149"/>
                  </a:lnTo>
                  <a:close/>
                  <a:moveTo>
                    <a:pt x="150" y="0"/>
                  </a:moveTo>
                  <a:lnTo>
                    <a:pt x="302" y="0"/>
                  </a:lnTo>
                  <a:lnTo>
                    <a:pt x="332" y="3"/>
                  </a:lnTo>
                  <a:lnTo>
                    <a:pt x="360" y="12"/>
                  </a:lnTo>
                  <a:lnTo>
                    <a:pt x="385" y="27"/>
                  </a:lnTo>
                  <a:lnTo>
                    <a:pt x="409" y="44"/>
                  </a:lnTo>
                  <a:lnTo>
                    <a:pt x="428" y="67"/>
                  </a:lnTo>
                  <a:lnTo>
                    <a:pt x="881" y="734"/>
                  </a:lnTo>
                  <a:lnTo>
                    <a:pt x="895" y="759"/>
                  </a:lnTo>
                  <a:lnTo>
                    <a:pt x="904" y="787"/>
                  </a:lnTo>
                  <a:lnTo>
                    <a:pt x="906" y="816"/>
                  </a:lnTo>
                  <a:lnTo>
                    <a:pt x="906" y="1038"/>
                  </a:lnTo>
                  <a:lnTo>
                    <a:pt x="902" y="1073"/>
                  </a:lnTo>
                  <a:lnTo>
                    <a:pt x="892" y="1103"/>
                  </a:lnTo>
                  <a:lnTo>
                    <a:pt x="874" y="1131"/>
                  </a:lnTo>
                  <a:lnTo>
                    <a:pt x="850" y="1155"/>
                  </a:lnTo>
                  <a:lnTo>
                    <a:pt x="822" y="1172"/>
                  </a:lnTo>
                  <a:lnTo>
                    <a:pt x="790" y="1182"/>
                  </a:lnTo>
                  <a:lnTo>
                    <a:pt x="756" y="1187"/>
                  </a:lnTo>
                  <a:lnTo>
                    <a:pt x="150" y="1187"/>
                  </a:lnTo>
                  <a:lnTo>
                    <a:pt x="116" y="1182"/>
                  </a:lnTo>
                  <a:lnTo>
                    <a:pt x="85" y="1172"/>
                  </a:lnTo>
                  <a:lnTo>
                    <a:pt x="56" y="1155"/>
                  </a:lnTo>
                  <a:lnTo>
                    <a:pt x="32" y="1131"/>
                  </a:lnTo>
                  <a:lnTo>
                    <a:pt x="15" y="1103"/>
                  </a:lnTo>
                  <a:lnTo>
                    <a:pt x="4" y="1073"/>
                  </a:lnTo>
                  <a:lnTo>
                    <a:pt x="0" y="1038"/>
                  </a:lnTo>
                  <a:lnTo>
                    <a:pt x="0" y="149"/>
                  </a:lnTo>
                  <a:lnTo>
                    <a:pt x="4" y="116"/>
                  </a:lnTo>
                  <a:lnTo>
                    <a:pt x="15" y="83"/>
                  </a:lnTo>
                  <a:lnTo>
                    <a:pt x="32" y="56"/>
                  </a:lnTo>
                  <a:lnTo>
                    <a:pt x="56" y="34"/>
                  </a:lnTo>
                  <a:lnTo>
                    <a:pt x="85" y="16"/>
                  </a:lnTo>
                  <a:lnTo>
                    <a:pt x="116" y="5"/>
                  </a:lnTo>
                  <a:lnTo>
                    <a:pt x="15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 rtlCol="0" anchor="ctr"/>
            <a:lstStyle/>
            <a:p>
              <a:pPr algn="ctr"/>
              <a:endParaRPr lang="es-SV" sz="900"/>
            </a:p>
          </p:txBody>
        </p:sp>
        <p:sp>
          <p:nvSpPr>
            <p:cNvPr id="118" name="Freeform 12"/>
            <p:cNvSpPr>
              <a:spLocks noEditPoints="1"/>
            </p:cNvSpPr>
            <p:nvPr/>
          </p:nvSpPr>
          <p:spPr bwMode="auto">
            <a:xfrm>
              <a:off x="6717" y="6983"/>
              <a:ext cx="1613" cy="1284"/>
            </a:xfrm>
            <a:custGeom>
              <a:avLst/>
              <a:gdLst>
                <a:gd name="T0" fmla="*/ 3414 w 4838"/>
                <a:gd name="T1" fmla="*/ 3052 h 3853"/>
                <a:gd name="T2" fmla="*/ 3331 w 4838"/>
                <a:gd name="T3" fmla="*/ 3308 h 3853"/>
                <a:gd name="T4" fmla="*/ 3490 w 4838"/>
                <a:gd name="T5" fmla="*/ 3523 h 3853"/>
                <a:gd name="T6" fmla="*/ 3767 w 4838"/>
                <a:gd name="T7" fmla="*/ 3523 h 3853"/>
                <a:gd name="T8" fmla="*/ 3927 w 4838"/>
                <a:gd name="T9" fmla="*/ 3308 h 3853"/>
                <a:gd name="T10" fmla="*/ 3842 w 4838"/>
                <a:gd name="T11" fmla="*/ 3052 h 3853"/>
                <a:gd name="T12" fmla="*/ 1663 w 4838"/>
                <a:gd name="T13" fmla="*/ 2964 h 3853"/>
                <a:gd name="T14" fmla="*/ 1419 w 4838"/>
                <a:gd name="T15" fmla="*/ 3085 h 3853"/>
                <a:gd name="T16" fmla="*/ 1376 w 4838"/>
                <a:gd name="T17" fmla="*/ 3354 h 3853"/>
                <a:gd name="T18" fmla="*/ 1568 w 4838"/>
                <a:gd name="T19" fmla="*/ 3542 h 3853"/>
                <a:gd name="T20" fmla="*/ 1842 w 4838"/>
                <a:gd name="T21" fmla="*/ 3500 h 3853"/>
                <a:gd name="T22" fmla="*/ 1966 w 4838"/>
                <a:gd name="T23" fmla="*/ 3260 h 3853"/>
                <a:gd name="T24" fmla="*/ 1842 w 4838"/>
                <a:gd name="T25" fmla="*/ 3021 h 3853"/>
                <a:gd name="T26" fmla="*/ 3175 w 4838"/>
                <a:gd name="T27" fmla="*/ 2075 h 3853"/>
                <a:gd name="T28" fmla="*/ 3042 w 4838"/>
                <a:gd name="T29" fmla="*/ 2389 h 3853"/>
                <a:gd name="T30" fmla="*/ 2721 w 4838"/>
                <a:gd name="T31" fmla="*/ 2520 h 3853"/>
                <a:gd name="T32" fmla="*/ 813 w 4838"/>
                <a:gd name="T33" fmla="*/ 3079 h 3853"/>
                <a:gd name="T34" fmla="*/ 1133 w 4838"/>
                <a:gd name="T35" fmla="*/ 2980 h 3853"/>
                <a:gd name="T36" fmla="*/ 1446 w 4838"/>
                <a:gd name="T37" fmla="*/ 2707 h 3853"/>
                <a:gd name="T38" fmla="*/ 1881 w 4838"/>
                <a:gd name="T39" fmla="*/ 2707 h 3853"/>
                <a:gd name="T40" fmla="*/ 2193 w 4838"/>
                <a:gd name="T41" fmla="*/ 2980 h 3853"/>
                <a:gd name="T42" fmla="*/ 3136 w 4838"/>
                <a:gd name="T43" fmla="*/ 2920 h 3853"/>
                <a:gd name="T44" fmla="*/ 3480 w 4838"/>
                <a:gd name="T45" fmla="*/ 2685 h 3853"/>
                <a:gd name="T46" fmla="*/ 3912 w 4838"/>
                <a:gd name="T47" fmla="*/ 2736 h 3853"/>
                <a:gd name="T48" fmla="*/ 4189 w 4838"/>
                <a:gd name="T49" fmla="*/ 3044 h 3853"/>
                <a:gd name="T50" fmla="*/ 4503 w 4838"/>
                <a:gd name="T51" fmla="*/ 3057 h 3853"/>
                <a:gd name="T52" fmla="*/ 4525 w 4838"/>
                <a:gd name="T53" fmla="*/ 2019 h 3853"/>
                <a:gd name="T54" fmla="*/ 3809 w 4838"/>
                <a:gd name="T55" fmla="*/ 1041 h 3853"/>
                <a:gd name="T56" fmla="*/ 359 w 4838"/>
                <a:gd name="T57" fmla="*/ 330 h 3853"/>
                <a:gd name="T58" fmla="*/ 307 w 4838"/>
                <a:gd name="T59" fmla="*/ 2109 h 3853"/>
                <a:gd name="T60" fmla="*/ 453 w 4838"/>
                <a:gd name="T61" fmla="*/ 2223 h 3853"/>
                <a:gd name="T62" fmla="*/ 2858 w 4838"/>
                <a:gd name="T63" fmla="*/ 2140 h 3853"/>
                <a:gd name="T64" fmla="*/ 2840 w 4838"/>
                <a:gd name="T65" fmla="*/ 352 h 3853"/>
                <a:gd name="T66" fmla="*/ 453 w 4838"/>
                <a:gd name="T67" fmla="*/ 0 h 3853"/>
                <a:gd name="T68" fmla="*/ 2999 w 4838"/>
                <a:gd name="T69" fmla="*/ 94 h 3853"/>
                <a:gd name="T70" fmla="*/ 3172 w 4838"/>
                <a:gd name="T71" fmla="*/ 384 h 3853"/>
                <a:gd name="T72" fmla="*/ 3945 w 4838"/>
                <a:gd name="T73" fmla="*/ 771 h 3853"/>
                <a:gd name="T74" fmla="*/ 4762 w 4838"/>
                <a:gd name="T75" fmla="*/ 1829 h 3853"/>
                <a:gd name="T76" fmla="*/ 4838 w 4838"/>
                <a:gd name="T77" fmla="*/ 2964 h 3853"/>
                <a:gd name="T78" fmla="*/ 4706 w 4838"/>
                <a:gd name="T79" fmla="*/ 3278 h 3853"/>
                <a:gd name="T80" fmla="*/ 4384 w 4838"/>
                <a:gd name="T81" fmla="*/ 3408 h 3853"/>
                <a:gd name="T82" fmla="*/ 4028 w 4838"/>
                <a:gd name="T83" fmla="*/ 3704 h 3853"/>
                <a:gd name="T84" fmla="*/ 3629 w 4838"/>
                <a:gd name="T85" fmla="*/ 3853 h 3853"/>
                <a:gd name="T86" fmla="*/ 3230 w 4838"/>
                <a:gd name="T87" fmla="*/ 3704 h 3853"/>
                <a:gd name="T88" fmla="*/ 2247 w 4838"/>
                <a:gd name="T89" fmla="*/ 3408 h 3853"/>
                <a:gd name="T90" fmla="*/ 2006 w 4838"/>
                <a:gd name="T91" fmla="*/ 3748 h 3853"/>
                <a:gd name="T92" fmla="*/ 1587 w 4838"/>
                <a:gd name="T93" fmla="*/ 3848 h 3853"/>
                <a:gd name="T94" fmla="*/ 1214 w 4838"/>
                <a:gd name="T95" fmla="*/ 3654 h 3853"/>
                <a:gd name="T96" fmla="*/ 846 w 4838"/>
                <a:gd name="T97" fmla="*/ 3405 h 3853"/>
                <a:gd name="T98" fmla="*/ 548 w 4838"/>
                <a:gd name="T99" fmla="*/ 3235 h 3853"/>
                <a:gd name="T100" fmla="*/ 453 w 4838"/>
                <a:gd name="T101" fmla="*/ 2520 h 3853"/>
                <a:gd name="T102" fmla="*/ 133 w 4838"/>
                <a:gd name="T103" fmla="*/ 2389 h 3853"/>
                <a:gd name="T104" fmla="*/ 0 w 4838"/>
                <a:gd name="T105" fmla="*/ 2075 h 3853"/>
                <a:gd name="T106" fmla="*/ 95 w 4838"/>
                <a:gd name="T107" fmla="*/ 174 h 3853"/>
                <a:gd name="T108" fmla="*/ 392 w 4838"/>
                <a:gd name="T109" fmla="*/ 5 h 3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838" h="3853">
                  <a:moveTo>
                    <a:pt x="3629" y="2964"/>
                  </a:moveTo>
                  <a:lnTo>
                    <a:pt x="3580" y="2968"/>
                  </a:lnTo>
                  <a:lnTo>
                    <a:pt x="3534" y="2979"/>
                  </a:lnTo>
                  <a:lnTo>
                    <a:pt x="3490" y="2998"/>
                  </a:lnTo>
                  <a:lnTo>
                    <a:pt x="3450" y="3021"/>
                  </a:lnTo>
                  <a:lnTo>
                    <a:pt x="3414" y="3052"/>
                  </a:lnTo>
                  <a:lnTo>
                    <a:pt x="3385" y="3085"/>
                  </a:lnTo>
                  <a:lnTo>
                    <a:pt x="3361" y="3125"/>
                  </a:lnTo>
                  <a:lnTo>
                    <a:pt x="3342" y="3167"/>
                  </a:lnTo>
                  <a:lnTo>
                    <a:pt x="3331" y="3212"/>
                  </a:lnTo>
                  <a:lnTo>
                    <a:pt x="3327" y="3260"/>
                  </a:lnTo>
                  <a:lnTo>
                    <a:pt x="3331" y="3308"/>
                  </a:lnTo>
                  <a:lnTo>
                    <a:pt x="3342" y="3354"/>
                  </a:lnTo>
                  <a:lnTo>
                    <a:pt x="3361" y="3396"/>
                  </a:lnTo>
                  <a:lnTo>
                    <a:pt x="3385" y="3435"/>
                  </a:lnTo>
                  <a:lnTo>
                    <a:pt x="3414" y="3470"/>
                  </a:lnTo>
                  <a:lnTo>
                    <a:pt x="3450" y="3500"/>
                  </a:lnTo>
                  <a:lnTo>
                    <a:pt x="3490" y="3523"/>
                  </a:lnTo>
                  <a:lnTo>
                    <a:pt x="3534" y="3542"/>
                  </a:lnTo>
                  <a:lnTo>
                    <a:pt x="3580" y="3552"/>
                  </a:lnTo>
                  <a:lnTo>
                    <a:pt x="3629" y="3556"/>
                  </a:lnTo>
                  <a:lnTo>
                    <a:pt x="3678" y="3552"/>
                  </a:lnTo>
                  <a:lnTo>
                    <a:pt x="3724" y="3542"/>
                  </a:lnTo>
                  <a:lnTo>
                    <a:pt x="3767" y="3523"/>
                  </a:lnTo>
                  <a:lnTo>
                    <a:pt x="3808" y="3500"/>
                  </a:lnTo>
                  <a:lnTo>
                    <a:pt x="3842" y="3470"/>
                  </a:lnTo>
                  <a:lnTo>
                    <a:pt x="3873" y="3435"/>
                  </a:lnTo>
                  <a:lnTo>
                    <a:pt x="3897" y="3396"/>
                  </a:lnTo>
                  <a:lnTo>
                    <a:pt x="3916" y="3354"/>
                  </a:lnTo>
                  <a:lnTo>
                    <a:pt x="3927" y="3308"/>
                  </a:lnTo>
                  <a:lnTo>
                    <a:pt x="3931" y="3260"/>
                  </a:lnTo>
                  <a:lnTo>
                    <a:pt x="3927" y="3212"/>
                  </a:lnTo>
                  <a:lnTo>
                    <a:pt x="3916" y="3167"/>
                  </a:lnTo>
                  <a:lnTo>
                    <a:pt x="3897" y="3125"/>
                  </a:lnTo>
                  <a:lnTo>
                    <a:pt x="3873" y="3085"/>
                  </a:lnTo>
                  <a:lnTo>
                    <a:pt x="3842" y="3052"/>
                  </a:lnTo>
                  <a:lnTo>
                    <a:pt x="3808" y="3021"/>
                  </a:lnTo>
                  <a:lnTo>
                    <a:pt x="3767" y="2998"/>
                  </a:lnTo>
                  <a:lnTo>
                    <a:pt x="3724" y="2979"/>
                  </a:lnTo>
                  <a:lnTo>
                    <a:pt x="3678" y="2968"/>
                  </a:lnTo>
                  <a:lnTo>
                    <a:pt x="3629" y="2964"/>
                  </a:lnTo>
                  <a:close/>
                  <a:moveTo>
                    <a:pt x="1663" y="2964"/>
                  </a:moveTo>
                  <a:lnTo>
                    <a:pt x="1614" y="2968"/>
                  </a:lnTo>
                  <a:lnTo>
                    <a:pt x="1568" y="2979"/>
                  </a:lnTo>
                  <a:lnTo>
                    <a:pt x="1525" y="2998"/>
                  </a:lnTo>
                  <a:lnTo>
                    <a:pt x="1485" y="3021"/>
                  </a:lnTo>
                  <a:lnTo>
                    <a:pt x="1449" y="3052"/>
                  </a:lnTo>
                  <a:lnTo>
                    <a:pt x="1419" y="3085"/>
                  </a:lnTo>
                  <a:lnTo>
                    <a:pt x="1394" y="3125"/>
                  </a:lnTo>
                  <a:lnTo>
                    <a:pt x="1376" y="3167"/>
                  </a:lnTo>
                  <a:lnTo>
                    <a:pt x="1364" y="3212"/>
                  </a:lnTo>
                  <a:lnTo>
                    <a:pt x="1361" y="3260"/>
                  </a:lnTo>
                  <a:lnTo>
                    <a:pt x="1364" y="3308"/>
                  </a:lnTo>
                  <a:lnTo>
                    <a:pt x="1376" y="3354"/>
                  </a:lnTo>
                  <a:lnTo>
                    <a:pt x="1394" y="3396"/>
                  </a:lnTo>
                  <a:lnTo>
                    <a:pt x="1419" y="3435"/>
                  </a:lnTo>
                  <a:lnTo>
                    <a:pt x="1449" y="3470"/>
                  </a:lnTo>
                  <a:lnTo>
                    <a:pt x="1485" y="3500"/>
                  </a:lnTo>
                  <a:lnTo>
                    <a:pt x="1525" y="3523"/>
                  </a:lnTo>
                  <a:lnTo>
                    <a:pt x="1568" y="3542"/>
                  </a:lnTo>
                  <a:lnTo>
                    <a:pt x="1614" y="3552"/>
                  </a:lnTo>
                  <a:lnTo>
                    <a:pt x="1663" y="3556"/>
                  </a:lnTo>
                  <a:lnTo>
                    <a:pt x="1712" y="3552"/>
                  </a:lnTo>
                  <a:lnTo>
                    <a:pt x="1759" y="3542"/>
                  </a:lnTo>
                  <a:lnTo>
                    <a:pt x="1802" y="3523"/>
                  </a:lnTo>
                  <a:lnTo>
                    <a:pt x="1842" y="3500"/>
                  </a:lnTo>
                  <a:lnTo>
                    <a:pt x="1878" y="3470"/>
                  </a:lnTo>
                  <a:lnTo>
                    <a:pt x="1908" y="3435"/>
                  </a:lnTo>
                  <a:lnTo>
                    <a:pt x="1933" y="3396"/>
                  </a:lnTo>
                  <a:lnTo>
                    <a:pt x="1951" y="3354"/>
                  </a:lnTo>
                  <a:lnTo>
                    <a:pt x="1963" y="3308"/>
                  </a:lnTo>
                  <a:lnTo>
                    <a:pt x="1966" y="3260"/>
                  </a:lnTo>
                  <a:lnTo>
                    <a:pt x="1963" y="3212"/>
                  </a:lnTo>
                  <a:lnTo>
                    <a:pt x="1951" y="3167"/>
                  </a:lnTo>
                  <a:lnTo>
                    <a:pt x="1933" y="3125"/>
                  </a:lnTo>
                  <a:lnTo>
                    <a:pt x="1908" y="3085"/>
                  </a:lnTo>
                  <a:lnTo>
                    <a:pt x="1878" y="3052"/>
                  </a:lnTo>
                  <a:lnTo>
                    <a:pt x="1842" y="3021"/>
                  </a:lnTo>
                  <a:lnTo>
                    <a:pt x="1802" y="2998"/>
                  </a:lnTo>
                  <a:lnTo>
                    <a:pt x="1759" y="2979"/>
                  </a:lnTo>
                  <a:lnTo>
                    <a:pt x="1712" y="2968"/>
                  </a:lnTo>
                  <a:lnTo>
                    <a:pt x="1663" y="2964"/>
                  </a:lnTo>
                  <a:close/>
                  <a:moveTo>
                    <a:pt x="3175" y="1038"/>
                  </a:moveTo>
                  <a:lnTo>
                    <a:pt x="3175" y="2075"/>
                  </a:lnTo>
                  <a:lnTo>
                    <a:pt x="3172" y="2135"/>
                  </a:lnTo>
                  <a:lnTo>
                    <a:pt x="3160" y="2194"/>
                  </a:lnTo>
                  <a:lnTo>
                    <a:pt x="3139" y="2248"/>
                  </a:lnTo>
                  <a:lnTo>
                    <a:pt x="3114" y="2299"/>
                  </a:lnTo>
                  <a:lnTo>
                    <a:pt x="3081" y="2347"/>
                  </a:lnTo>
                  <a:lnTo>
                    <a:pt x="3042" y="2389"/>
                  </a:lnTo>
                  <a:lnTo>
                    <a:pt x="2999" y="2427"/>
                  </a:lnTo>
                  <a:lnTo>
                    <a:pt x="2950" y="2459"/>
                  </a:lnTo>
                  <a:lnTo>
                    <a:pt x="2898" y="2485"/>
                  </a:lnTo>
                  <a:lnTo>
                    <a:pt x="2841" y="2504"/>
                  </a:lnTo>
                  <a:lnTo>
                    <a:pt x="2783" y="2516"/>
                  </a:lnTo>
                  <a:lnTo>
                    <a:pt x="2721" y="2520"/>
                  </a:lnTo>
                  <a:lnTo>
                    <a:pt x="756" y="2520"/>
                  </a:lnTo>
                  <a:lnTo>
                    <a:pt x="756" y="2964"/>
                  </a:lnTo>
                  <a:lnTo>
                    <a:pt x="759" y="2998"/>
                  </a:lnTo>
                  <a:lnTo>
                    <a:pt x="771" y="3030"/>
                  </a:lnTo>
                  <a:lnTo>
                    <a:pt x="789" y="3057"/>
                  </a:lnTo>
                  <a:lnTo>
                    <a:pt x="813" y="3079"/>
                  </a:lnTo>
                  <a:lnTo>
                    <a:pt x="841" y="3097"/>
                  </a:lnTo>
                  <a:lnTo>
                    <a:pt x="873" y="3109"/>
                  </a:lnTo>
                  <a:lnTo>
                    <a:pt x="907" y="3113"/>
                  </a:lnTo>
                  <a:lnTo>
                    <a:pt x="1080" y="3113"/>
                  </a:lnTo>
                  <a:lnTo>
                    <a:pt x="1102" y="3044"/>
                  </a:lnTo>
                  <a:lnTo>
                    <a:pt x="1133" y="2980"/>
                  </a:lnTo>
                  <a:lnTo>
                    <a:pt x="1170" y="2920"/>
                  </a:lnTo>
                  <a:lnTo>
                    <a:pt x="1214" y="2866"/>
                  </a:lnTo>
                  <a:lnTo>
                    <a:pt x="1264" y="2817"/>
                  </a:lnTo>
                  <a:lnTo>
                    <a:pt x="1319" y="2773"/>
                  </a:lnTo>
                  <a:lnTo>
                    <a:pt x="1380" y="2736"/>
                  </a:lnTo>
                  <a:lnTo>
                    <a:pt x="1446" y="2707"/>
                  </a:lnTo>
                  <a:lnTo>
                    <a:pt x="1516" y="2685"/>
                  </a:lnTo>
                  <a:lnTo>
                    <a:pt x="1587" y="2672"/>
                  </a:lnTo>
                  <a:lnTo>
                    <a:pt x="1663" y="2668"/>
                  </a:lnTo>
                  <a:lnTo>
                    <a:pt x="1739" y="2672"/>
                  </a:lnTo>
                  <a:lnTo>
                    <a:pt x="1811" y="2685"/>
                  </a:lnTo>
                  <a:lnTo>
                    <a:pt x="1881" y="2707"/>
                  </a:lnTo>
                  <a:lnTo>
                    <a:pt x="1946" y="2736"/>
                  </a:lnTo>
                  <a:lnTo>
                    <a:pt x="2007" y="2773"/>
                  </a:lnTo>
                  <a:lnTo>
                    <a:pt x="2062" y="2817"/>
                  </a:lnTo>
                  <a:lnTo>
                    <a:pt x="2113" y="2866"/>
                  </a:lnTo>
                  <a:lnTo>
                    <a:pt x="2156" y="2920"/>
                  </a:lnTo>
                  <a:lnTo>
                    <a:pt x="2193" y="2980"/>
                  </a:lnTo>
                  <a:lnTo>
                    <a:pt x="2225" y="3044"/>
                  </a:lnTo>
                  <a:lnTo>
                    <a:pt x="2247" y="3113"/>
                  </a:lnTo>
                  <a:lnTo>
                    <a:pt x="3045" y="3113"/>
                  </a:lnTo>
                  <a:lnTo>
                    <a:pt x="3068" y="3044"/>
                  </a:lnTo>
                  <a:lnTo>
                    <a:pt x="3097" y="2980"/>
                  </a:lnTo>
                  <a:lnTo>
                    <a:pt x="3136" y="2920"/>
                  </a:lnTo>
                  <a:lnTo>
                    <a:pt x="3179" y="2866"/>
                  </a:lnTo>
                  <a:lnTo>
                    <a:pt x="3230" y="2817"/>
                  </a:lnTo>
                  <a:lnTo>
                    <a:pt x="3285" y="2773"/>
                  </a:lnTo>
                  <a:lnTo>
                    <a:pt x="3346" y="2736"/>
                  </a:lnTo>
                  <a:lnTo>
                    <a:pt x="3412" y="2707"/>
                  </a:lnTo>
                  <a:lnTo>
                    <a:pt x="3480" y="2685"/>
                  </a:lnTo>
                  <a:lnTo>
                    <a:pt x="3553" y="2672"/>
                  </a:lnTo>
                  <a:lnTo>
                    <a:pt x="3629" y="2668"/>
                  </a:lnTo>
                  <a:lnTo>
                    <a:pt x="3705" y="2672"/>
                  </a:lnTo>
                  <a:lnTo>
                    <a:pt x="3776" y="2685"/>
                  </a:lnTo>
                  <a:lnTo>
                    <a:pt x="3846" y="2707"/>
                  </a:lnTo>
                  <a:lnTo>
                    <a:pt x="3912" y="2736"/>
                  </a:lnTo>
                  <a:lnTo>
                    <a:pt x="3971" y="2773"/>
                  </a:lnTo>
                  <a:lnTo>
                    <a:pt x="4028" y="2817"/>
                  </a:lnTo>
                  <a:lnTo>
                    <a:pt x="4079" y="2866"/>
                  </a:lnTo>
                  <a:lnTo>
                    <a:pt x="4122" y="2920"/>
                  </a:lnTo>
                  <a:lnTo>
                    <a:pt x="4159" y="2980"/>
                  </a:lnTo>
                  <a:lnTo>
                    <a:pt x="4189" y="3044"/>
                  </a:lnTo>
                  <a:lnTo>
                    <a:pt x="4211" y="3113"/>
                  </a:lnTo>
                  <a:lnTo>
                    <a:pt x="4384" y="3113"/>
                  </a:lnTo>
                  <a:lnTo>
                    <a:pt x="4420" y="3109"/>
                  </a:lnTo>
                  <a:lnTo>
                    <a:pt x="4451" y="3097"/>
                  </a:lnTo>
                  <a:lnTo>
                    <a:pt x="4479" y="3079"/>
                  </a:lnTo>
                  <a:lnTo>
                    <a:pt x="4503" y="3057"/>
                  </a:lnTo>
                  <a:lnTo>
                    <a:pt x="4521" y="3030"/>
                  </a:lnTo>
                  <a:lnTo>
                    <a:pt x="4531" y="2998"/>
                  </a:lnTo>
                  <a:lnTo>
                    <a:pt x="4536" y="2964"/>
                  </a:lnTo>
                  <a:lnTo>
                    <a:pt x="4536" y="2075"/>
                  </a:lnTo>
                  <a:lnTo>
                    <a:pt x="4533" y="2046"/>
                  </a:lnTo>
                  <a:lnTo>
                    <a:pt x="4525" y="2019"/>
                  </a:lnTo>
                  <a:lnTo>
                    <a:pt x="4510" y="1994"/>
                  </a:lnTo>
                  <a:lnTo>
                    <a:pt x="3906" y="1104"/>
                  </a:lnTo>
                  <a:lnTo>
                    <a:pt x="3887" y="1082"/>
                  </a:lnTo>
                  <a:lnTo>
                    <a:pt x="3864" y="1063"/>
                  </a:lnTo>
                  <a:lnTo>
                    <a:pt x="3837" y="1050"/>
                  </a:lnTo>
                  <a:lnTo>
                    <a:pt x="3809" y="1041"/>
                  </a:lnTo>
                  <a:lnTo>
                    <a:pt x="3779" y="1038"/>
                  </a:lnTo>
                  <a:lnTo>
                    <a:pt x="3175" y="1038"/>
                  </a:lnTo>
                  <a:close/>
                  <a:moveTo>
                    <a:pt x="453" y="298"/>
                  </a:moveTo>
                  <a:lnTo>
                    <a:pt x="418" y="301"/>
                  </a:lnTo>
                  <a:lnTo>
                    <a:pt x="387" y="313"/>
                  </a:lnTo>
                  <a:lnTo>
                    <a:pt x="359" y="330"/>
                  </a:lnTo>
                  <a:lnTo>
                    <a:pt x="335" y="352"/>
                  </a:lnTo>
                  <a:lnTo>
                    <a:pt x="319" y="380"/>
                  </a:lnTo>
                  <a:lnTo>
                    <a:pt x="307" y="411"/>
                  </a:lnTo>
                  <a:lnTo>
                    <a:pt x="302" y="446"/>
                  </a:lnTo>
                  <a:lnTo>
                    <a:pt x="302" y="2075"/>
                  </a:lnTo>
                  <a:lnTo>
                    <a:pt x="307" y="2109"/>
                  </a:lnTo>
                  <a:lnTo>
                    <a:pt x="319" y="2140"/>
                  </a:lnTo>
                  <a:lnTo>
                    <a:pt x="335" y="2167"/>
                  </a:lnTo>
                  <a:lnTo>
                    <a:pt x="359" y="2191"/>
                  </a:lnTo>
                  <a:lnTo>
                    <a:pt x="387" y="2208"/>
                  </a:lnTo>
                  <a:lnTo>
                    <a:pt x="418" y="2220"/>
                  </a:lnTo>
                  <a:lnTo>
                    <a:pt x="453" y="2223"/>
                  </a:lnTo>
                  <a:lnTo>
                    <a:pt x="2721" y="2223"/>
                  </a:lnTo>
                  <a:lnTo>
                    <a:pt x="2756" y="2220"/>
                  </a:lnTo>
                  <a:lnTo>
                    <a:pt x="2788" y="2208"/>
                  </a:lnTo>
                  <a:lnTo>
                    <a:pt x="2816" y="2191"/>
                  </a:lnTo>
                  <a:lnTo>
                    <a:pt x="2840" y="2167"/>
                  </a:lnTo>
                  <a:lnTo>
                    <a:pt x="2858" y="2140"/>
                  </a:lnTo>
                  <a:lnTo>
                    <a:pt x="2868" y="2109"/>
                  </a:lnTo>
                  <a:lnTo>
                    <a:pt x="2872" y="2075"/>
                  </a:lnTo>
                  <a:lnTo>
                    <a:pt x="2872" y="446"/>
                  </a:lnTo>
                  <a:lnTo>
                    <a:pt x="2868" y="411"/>
                  </a:lnTo>
                  <a:lnTo>
                    <a:pt x="2858" y="380"/>
                  </a:lnTo>
                  <a:lnTo>
                    <a:pt x="2840" y="352"/>
                  </a:lnTo>
                  <a:lnTo>
                    <a:pt x="2816" y="330"/>
                  </a:lnTo>
                  <a:lnTo>
                    <a:pt x="2788" y="313"/>
                  </a:lnTo>
                  <a:lnTo>
                    <a:pt x="2756" y="301"/>
                  </a:lnTo>
                  <a:lnTo>
                    <a:pt x="2721" y="298"/>
                  </a:lnTo>
                  <a:lnTo>
                    <a:pt x="453" y="298"/>
                  </a:lnTo>
                  <a:close/>
                  <a:moveTo>
                    <a:pt x="453" y="0"/>
                  </a:moveTo>
                  <a:lnTo>
                    <a:pt x="2721" y="0"/>
                  </a:lnTo>
                  <a:lnTo>
                    <a:pt x="2783" y="5"/>
                  </a:lnTo>
                  <a:lnTo>
                    <a:pt x="2841" y="17"/>
                  </a:lnTo>
                  <a:lnTo>
                    <a:pt x="2898" y="35"/>
                  </a:lnTo>
                  <a:lnTo>
                    <a:pt x="2950" y="62"/>
                  </a:lnTo>
                  <a:lnTo>
                    <a:pt x="2999" y="94"/>
                  </a:lnTo>
                  <a:lnTo>
                    <a:pt x="3042" y="132"/>
                  </a:lnTo>
                  <a:lnTo>
                    <a:pt x="3081" y="174"/>
                  </a:lnTo>
                  <a:lnTo>
                    <a:pt x="3114" y="221"/>
                  </a:lnTo>
                  <a:lnTo>
                    <a:pt x="3139" y="272"/>
                  </a:lnTo>
                  <a:lnTo>
                    <a:pt x="3160" y="327"/>
                  </a:lnTo>
                  <a:lnTo>
                    <a:pt x="3172" y="384"/>
                  </a:lnTo>
                  <a:lnTo>
                    <a:pt x="3175" y="446"/>
                  </a:lnTo>
                  <a:lnTo>
                    <a:pt x="3175" y="742"/>
                  </a:lnTo>
                  <a:lnTo>
                    <a:pt x="3779" y="742"/>
                  </a:lnTo>
                  <a:lnTo>
                    <a:pt x="3836" y="745"/>
                  </a:lnTo>
                  <a:lnTo>
                    <a:pt x="3891" y="755"/>
                  </a:lnTo>
                  <a:lnTo>
                    <a:pt x="3945" y="771"/>
                  </a:lnTo>
                  <a:lnTo>
                    <a:pt x="3994" y="794"/>
                  </a:lnTo>
                  <a:lnTo>
                    <a:pt x="4041" y="822"/>
                  </a:lnTo>
                  <a:lnTo>
                    <a:pt x="4085" y="857"/>
                  </a:lnTo>
                  <a:lnTo>
                    <a:pt x="4123" y="895"/>
                  </a:lnTo>
                  <a:lnTo>
                    <a:pt x="4158" y="940"/>
                  </a:lnTo>
                  <a:lnTo>
                    <a:pt x="4762" y="1829"/>
                  </a:lnTo>
                  <a:lnTo>
                    <a:pt x="4789" y="1874"/>
                  </a:lnTo>
                  <a:lnTo>
                    <a:pt x="4811" y="1922"/>
                  </a:lnTo>
                  <a:lnTo>
                    <a:pt x="4826" y="1972"/>
                  </a:lnTo>
                  <a:lnTo>
                    <a:pt x="4835" y="2023"/>
                  </a:lnTo>
                  <a:lnTo>
                    <a:pt x="4838" y="2075"/>
                  </a:lnTo>
                  <a:lnTo>
                    <a:pt x="4838" y="2964"/>
                  </a:lnTo>
                  <a:lnTo>
                    <a:pt x="4835" y="3024"/>
                  </a:lnTo>
                  <a:lnTo>
                    <a:pt x="4823" y="3082"/>
                  </a:lnTo>
                  <a:lnTo>
                    <a:pt x="4802" y="3136"/>
                  </a:lnTo>
                  <a:lnTo>
                    <a:pt x="4777" y="3189"/>
                  </a:lnTo>
                  <a:lnTo>
                    <a:pt x="4744" y="3235"/>
                  </a:lnTo>
                  <a:lnTo>
                    <a:pt x="4706" y="3278"/>
                  </a:lnTo>
                  <a:lnTo>
                    <a:pt x="4662" y="3316"/>
                  </a:lnTo>
                  <a:lnTo>
                    <a:pt x="4613" y="3348"/>
                  </a:lnTo>
                  <a:lnTo>
                    <a:pt x="4561" y="3373"/>
                  </a:lnTo>
                  <a:lnTo>
                    <a:pt x="4505" y="3392"/>
                  </a:lnTo>
                  <a:lnTo>
                    <a:pt x="4446" y="3405"/>
                  </a:lnTo>
                  <a:lnTo>
                    <a:pt x="4384" y="3408"/>
                  </a:lnTo>
                  <a:lnTo>
                    <a:pt x="4211" y="3408"/>
                  </a:lnTo>
                  <a:lnTo>
                    <a:pt x="4189" y="3476"/>
                  </a:lnTo>
                  <a:lnTo>
                    <a:pt x="4159" y="3540"/>
                  </a:lnTo>
                  <a:lnTo>
                    <a:pt x="4122" y="3600"/>
                  </a:lnTo>
                  <a:lnTo>
                    <a:pt x="4077" y="3654"/>
                  </a:lnTo>
                  <a:lnTo>
                    <a:pt x="4028" y="3704"/>
                  </a:lnTo>
                  <a:lnTo>
                    <a:pt x="3971" y="3748"/>
                  </a:lnTo>
                  <a:lnTo>
                    <a:pt x="3910" y="3784"/>
                  </a:lnTo>
                  <a:lnTo>
                    <a:pt x="3845" y="3813"/>
                  </a:lnTo>
                  <a:lnTo>
                    <a:pt x="3776" y="3835"/>
                  </a:lnTo>
                  <a:lnTo>
                    <a:pt x="3703" y="3848"/>
                  </a:lnTo>
                  <a:lnTo>
                    <a:pt x="3629" y="3853"/>
                  </a:lnTo>
                  <a:lnTo>
                    <a:pt x="3553" y="3848"/>
                  </a:lnTo>
                  <a:lnTo>
                    <a:pt x="3480" y="3835"/>
                  </a:lnTo>
                  <a:lnTo>
                    <a:pt x="3412" y="3813"/>
                  </a:lnTo>
                  <a:lnTo>
                    <a:pt x="3346" y="3784"/>
                  </a:lnTo>
                  <a:lnTo>
                    <a:pt x="3285" y="3748"/>
                  </a:lnTo>
                  <a:lnTo>
                    <a:pt x="3230" y="3704"/>
                  </a:lnTo>
                  <a:lnTo>
                    <a:pt x="3179" y="3654"/>
                  </a:lnTo>
                  <a:lnTo>
                    <a:pt x="3136" y="3600"/>
                  </a:lnTo>
                  <a:lnTo>
                    <a:pt x="3097" y="3540"/>
                  </a:lnTo>
                  <a:lnTo>
                    <a:pt x="3068" y="3476"/>
                  </a:lnTo>
                  <a:lnTo>
                    <a:pt x="3045" y="3408"/>
                  </a:lnTo>
                  <a:lnTo>
                    <a:pt x="2247" y="3408"/>
                  </a:lnTo>
                  <a:lnTo>
                    <a:pt x="2225" y="3476"/>
                  </a:lnTo>
                  <a:lnTo>
                    <a:pt x="2193" y="3540"/>
                  </a:lnTo>
                  <a:lnTo>
                    <a:pt x="2156" y="3600"/>
                  </a:lnTo>
                  <a:lnTo>
                    <a:pt x="2112" y="3654"/>
                  </a:lnTo>
                  <a:lnTo>
                    <a:pt x="2062" y="3704"/>
                  </a:lnTo>
                  <a:lnTo>
                    <a:pt x="2006" y="3748"/>
                  </a:lnTo>
                  <a:lnTo>
                    <a:pt x="1945" y="3784"/>
                  </a:lnTo>
                  <a:lnTo>
                    <a:pt x="1881" y="3813"/>
                  </a:lnTo>
                  <a:lnTo>
                    <a:pt x="1811" y="3835"/>
                  </a:lnTo>
                  <a:lnTo>
                    <a:pt x="1739" y="3848"/>
                  </a:lnTo>
                  <a:lnTo>
                    <a:pt x="1663" y="3853"/>
                  </a:lnTo>
                  <a:lnTo>
                    <a:pt x="1587" y="3848"/>
                  </a:lnTo>
                  <a:lnTo>
                    <a:pt x="1516" y="3835"/>
                  </a:lnTo>
                  <a:lnTo>
                    <a:pt x="1446" y="3813"/>
                  </a:lnTo>
                  <a:lnTo>
                    <a:pt x="1380" y="3784"/>
                  </a:lnTo>
                  <a:lnTo>
                    <a:pt x="1319" y="3748"/>
                  </a:lnTo>
                  <a:lnTo>
                    <a:pt x="1264" y="3704"/>
                  </a:lnTo>
                  <a:lnTo>
                    <a:pt x="1214" y="3654"/>
                  </a:lnTo>
                  <a:lnTo>
                    <a:pt x="1170" y="3600"/>
                  </a:lnTo>
                  <a:lnTo>
                    <a:pt x="1133" y="3540"/>
                  </a:lnTo>
                  <a:lnTo>
                    <a:pt x="1102" y="3476"/>
                  </a:lnTo>
                  <a:lnTo>
                    <a:pt x="1080" y="3408"/>
                  </a:lnTo>
                  <a:lnTo>
                    <a:pt x="907" y="3408"/>
                  </a:lnTo>
                  <a:lnTo>
                    <a:pt x="846" y="3405"/>
                  </a:lnTo>
                  <a:lnTo>
                    <a:pt x="786" y="3392"/>
                  </a:lnTo>
                  <a:lnTo>
                    <a:pt x="731" y="3373"/>
                  </a:lnTo>
                  <a:lnTo>
                    <a:pt x="679" y="3348"/>
                  </a:lnTo>
                  <a:lnTo>
                    <a:pt x="630" y="3316"/>
                  </a:lnTo>
                  <a:lnTo>
                    <a:pt x="587" y="3278"/>
                  </a:lnTo>
                  <a:lnTo>
                    <a:pt x="548" y="3235"/>
                  </a:lnTo>
                  <a:lnTo>
                    <a:pt x="515" y="3189"/>
                  </a:lnTo>
                  <a:lnTo>
                    <a:pt x="488" y="3136"/>
                  </a:lnTo>
                  <a:lnTo>
                    <a:pt x="469" y="3082"/>
                  </a:lnTo>
                  <a:lnTo>
                    <a:pt x="457" y="3024"/>
                  </a:lnTo>
                  <a:lnTo>
                    <a:pt x="453" y="2964"/>
                  </a:lnTo>
                  <a:lnTo>
                    <a:pt x="453" y="2520"/>
                  </a:lnTo>
                  <a:lnTo>
                    <a:pt x="392" y="2516"/>
                  </a:lnTo>
                  <a:lnTo>
                    <a:pt x="334" y="2504"/>
                  </a:lnTo>
                  <a:lnTo>
                    <a:pt x="277" y="2485"/>
                  </a:lnTo>
                  <a:lnTo>
                    <a:pt x="225" y="2459"/>
                  </a:lnTo>
                  <a:lnTo>
                    <a:pt x="177" y="2427"/>
                  </a:lnTo>
                  <a:lnTo>
                    <a:pt x="133" y="2389"/>
                  </a:lnTo>
                  <a:lnTo>
                    <a:pt x="95" y="2347"/>
                  </a:lnTo>
                  <a:lnTo>
                    <a:pt x="63" y="2299"/>
                  </a:lnTo>
                  <a:lnTo>
                    <a:pt x="36" y="2248"/>
                  </a:lnTo>
                  <a:lnTo>
                    <a:pt x="16" y="2194"/>
                  </a:lnTo>
                  <a:lnTo>
                    <a:pt x="4" y="2135"/>
                  </a:lnTo>
                  <a:lnTo>
                    <a:pt x="0" y="2075"/>
                  </a:lnTo>
                  <a:lnTo>
                    <a:pt x="0" y="446"/>
                  </a:lnTo>
                  <a:lnTo>
                    <a:pt x="4" y="384"/>
                  </a:lnTo>
                  <a:lnTo>
                    <a:pt x="16" y="327"/>
                  </a:lnTo>
                  <a:lnTo>
                    <a:pt x="36" y="272"/>
                  </a:lnTo>
                  <a:lnTo>
                    <a:pt x="63" y="221"/>
                  </a:lnTo>
                  <a:lnTo>
                    <a:pt x="95" y="174"/>
                  </a:lnTo>
                  <a:lnTo>
                    <a:pt x="133" y="132"/>
                  </a:lnTo>
                  <a:lnTo>
                    <a:pt x="177" y="94"/>
                  </a:lnTo>
                  <a:lnTo>
                    <a:pt x="225" y="62"/>
                  </a:lnTo>
                  <a:lnTo>
                    <a:pt x="277" y="35"/>
                  </a:lnTo>
                  <a:lnTo>
                    <a:pt x="334" y="17"/>
                  </a:lnTo>
                  <a:lnTo>
                    <a:pt x="392" y="5"/>
                  </a:lnTo>
                  <a:lnTo>
                    <a:pt x="45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 rtlCol="0" anchor="ctr"/>
            <a:lstStyle/>
            <a:p>
              <a:pPr algn="ctr"/>
              <a:endParaRPr lang="es-SV" sz="900"/>
            </a:p>
          </p:txBody>
        </p:sp>
      </p:grpSp>
      <p:sp>
        <p:nvSpPr>
          <p:cNvPr id="119" name="Freeform 17"/>
          <p:cNvSpPr>
            <a:spLocks noChangeAspect="1" noEditPoints="1"/>
          </p:cNvSpPr>
          <p:nvPr/>
        </p:nvSpPr>
        <p:spPr bwMode="auto">
          <a:xfrm>
            <a:off x="8804648" y="3580668"/>
            <a:ext cx="244452" cy="276434"/>
          </a:xfrm>
          <a:custGeom>
            <a:avLst/>
            <a:gdLst>
              <a:gd name="T0" fmla="*/ 707 w 2827"/>
              <a:gd name="T1" fmla="*/ 2997 h 3197"/>
              <a:gd name="T2" fmla="*/ 2153 w 2827"/>
              <a:gd name="T3" fmla="*/ 2698 h 3197"/>
              <a:gd name="T4" fmla="*/ 550 w 2827"/>
              <a:gd name="T5" fmla="*/ 1598 h 3197"/>
              <a:gd name="T6" fmla="*/ 2165 w 2827"/>
              <a:gd name="T7" fmla="*/ 2598 h 3197"/>
              <a:gd name="T8" fmla="*/ 550 w 2827"/>
              <a:gd name="T9" fmla="*/ 1598 h 3197"/>
              <a:gd name="T10" fmla="*/ 539 w 2827"/>
              <a:gd name="T11" fmla="*/ 1499 h 3197"/>
              <a:gd name="T12" fmla="*/ 2322 w 2827"/>
              <a:gd name="T13" fmla="*/ 1199 h 3197"/>
              <a:gd name="T14" fmla="*/ 202 w 2827"/>
              <a:gd name="T15" fmla="*/ 700 h 3197"/>
              <a:gd name="T16" fmla="*/ 2625 w 2827"/>
              <a:gd name="T17" fmla="*/ 999 h 3197"/>
              <a:gd name="T18" fmla="*/ 202 w 2827"/>
              <a:gd name="T19" fmla="*/ 700 h 3197"/>
              <a:gd name="T20" fmla="*/ 404 w 2827"/>
              <a:gd name="T21" fmla="*/ 500 h 3197"/>
              <a:gd name="T22" fmla="*/ 2322 w 2827"/>
              <a:gd name="T23" fmla="*/ 200 h 3197"/>
              <a:gd name="T24" fmla="*/ 505 w 2827"/>
              <a:gd name="T25" fmla="*/ 0 h 3197"/>
              <a:gd name="T26" fmla="*/ 2354 w 2827"/>
              <a:gd name="T27" fmla="*/ 2 h 3197"/>
              <a:gd name="T28" fmla="*/ 2414 w 2827"/>
              <a:gd name="T29" fmla="*/ 22 h 3197"/>
              <a:gd name="T30" fmla="*/ 2464 w 2827"/>
              <a:gd name="T31" fmla="*/ 57 h 3197"/>
              <a:gd name="T32" fmla="*/ 2501 w 2827"/>
              <a:gd name="T33" fmla="*/ 107 h 3197"/>
              <a:gd name="T34" fmla="*/ 2637 w 2827"/>
              <a:gd name="T35" fmla="*/ 502 h 3197"/>
              <a:gd name="T36" fmla="*/ 2703 w 2827"/>
              <a:gd name="T37" fmla="*/ 517 h 3197"/>
              <a:gd name="T38" fmla="*/ 2760 w 2827"/>
              <a:gd name="T39" fmla="*/ 552 h 3197"/>
              <a:gd name="T40" fmla="*/ 2801 w 2827"/>
              <a:gd name="T41" fmla="*/ 602 h 3197"/>
              <a:gd name="T42" fmla="*/ 2824 w 2827"/>
              <a:gd name="T43" fmla="*/ 665 h 3197"/>
              <a:gd name="T44" fmla="*/ 2827 w 2827"/>
              <a:gd name="T45" fmla="*/ 999 h 3197"/>
              <a:gd name="T46" fmla="*/ 2816 w 2827"/>
              <a:gd name="T47" fmla="*/ 1062 h 3197"/>
              <a:gd name="T48" fmla="*/ 2787 w 2827"/>
              <a:gd name="T49" fmla="*/ 1117 h 3197"/>
              <a:gd name="T50" fmla="*/ 2744 w 2827"/>
              <a:gd name="T51" fmla="*/ 1161 h 3197"/>
              <a:gd name="T52" fmla="*/ 2689 w 2827"/>
              <a:gd name="T53" fmla="*/ 1188 h 3197"/>
              <a:gd name="T54" fmla="*/ 2625 w 2827"/>
              <a:gd name="T55" fmla="*/ 1199 h 3197"/>
              <a:gd name="T56" fmla="*/ 2522 w 2827"/>
              <a:gd name="T57" fmla="*/ 1221 h 3197"/>
              <a:gd name="T58" fmla="*/ 2315 w 2827"/>
              <a:gd name="T59" fmla="*/ 3052 h 3197"/>
              <a:gd name="T60" fmla="*/ 2287 w 2827"/>
              <a:gd name="T61" fmla="*/ 3110 h 3197"/>
              <a:gd name="T62" fmla="*/ 2242 w 2827"/>
              <a:gd name="T63" fmla="*/ 3156 h 3197"/>
              <a:gd name="T64" fmla="*/ 2186 w 2827"/>
              <a:gd name="T65" fmla="*/ 3186 h 3197"/>
              <a:gd name="T66" fmla="*/ 2120 w 2827"/>
              <a:gd name="T67" fmla="*/ 3197 h 3197"/>
              <a:gd name="T68" fmla="*/ 674 w 2827"/>
              <a:gd name="T69" fmla="*/ 3194 h 3197"/>
              <a:gd name="T70" fmla="*/ 612 w 2827"/>
              <a:gd name="T71" fmla="*/ 3174 h 3197"/>
              <a:gd name="T72" fmla="*/ 561 w 2827"/>
              <a:gd name="T73" fmla="*/ 3135 h 3197"/>
              <a:gd name="T74" fmla="*/ 524 w 2827"/>
              <a:gd name="T75" fmla="*/ 3083 h 3197"/>
              <a:gd name="T76" fmla="*/ 507 w 2827"/>
              <a:gd name="T77" fmla="*/ 3020 h 3197"/>
              <a:gd name="T78" fmla="*/ 307 w 2827"/>
              <a:gd name="T79" fmla="*/ 1199 h 3197"/>
              <a:gd name="T80" fmla="*/ 166 w 2827"/>
              <a:gd name="T81" fmla="*/ 1196 h 3197"/>
              <a:gd name="T82" fmla="*/ 101 w 2827"/>
              <a:gd name="T83" fmla="*/ 1172 h 3197"/>
              <a:gd name="T84" fmla="*/ 48 w 2827"/>
              <a:gd name="T85" fmla="*/ 1128 h 3197"/>
              <a:gd name="T86" fmla="*/ 13 w 2827"/>
              <a:gd name="T87" fmla="*/ 1069 h 3197"/>
              <a:gd name="T88" fmla="*/ 0 w 2827"/>
              <a:gd name="T89" fmla="*/ 999 h 3197"/>
              <a:gd name="T90" fmla="*/ 3 w 2827"/>
              <a:gd name="T91" fmla="*/ 665 h 3197"/>
              <a:gd name="T92" fmla="*/ 26 w 2827"/>
              <a:gd name="T93" fmla="*/ 603 h 3197"/>
              <a:gd name="T94" fmla="*/ 67 w 2827"/>
              <a:gd name="T95" fmla="*/ 552 h 3197"/>
              <a:gd name="T96" fmla="*/ 124 w 2827"/>
              <a:gd name="T97" fmla="*/ 517 h 3197"/>
              <a:gd name="T98" fmla="*/ 190 w 2827"/>
              <a:gd name="T99" fmla="*/ 502 h 3197"/>
              <a:gd name="T100" fmla="*/ 326 w 2827"/>
              <a:gd name="T101" fmla="*/ 107 h 3197"/>
              <a:gd name="T102" fmla="*/ 363 w 2827"/>
              <a:gd name="T103" fmla="*/ 57 h 3197"/>
              <a:gd name="T104" fmla="*/ 413 w 2827"/>
              <a:gd name="T105" fmla="*/ 22 h 3197"/>
              <a:gd name="T106" fmla="*/ 473 w 2827"/>
              <a:gd name="T107" fmla="*/ 2 h 31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827" h="3197">
                <a:moveTo>
                  <a:pt x="673" y="2698"/>
                </a:moveTo>
                <a:lnTo>
                  <a:pt x="707" y="2997"/>
                </a:lnTo>
                <a:lnTo>
                  <a:pt x="2120" y="2997"/>
                </a:lnTo>
                <a:lnTo>
                  <a:pt x="2153" y="2698"/>
                </a:lnTo>
                <a:lnTo>
                  <a:pt x="673" y="2698"/>
                </a:lnTo>
                <a:close/>
                <a:moveTo>
                  <a:pt x="550" y="1598"/>
                </a:moveTo>
                <a:lnTo>
                  <a:pt x="662" y="2598"/>
                </a:lnTo>
                <a:lnTo>
                  <a:pt x="2165" y="2598"/>
                </a:lnTo>
                <a:lnTo>
                  <a:pt x="2277" y="1598"/>
                </a:lnTo>
                <a:lnTo>
                  <a:pt x="550" y="1598"/>
                </a:lnTo>
                <a:close/>
                <a:moveTo>
                  <a:pt x="505" y="1199"/>
                </a:moveTo>
                <a:lnTo>
                  <a:pt x="539" y="1499"/>
                </a:lnTo>
                <a:lnTo>
                  <a:pt x="2289" y="1499"/>
                </a:lnTo>
                <a:lnTo>
                  <a:pt x="2322" y="1199"/>
                </a:lnTo>
                <a:lnTo>
                  <a:pt x="505" y="1199"/>
                </a:lnTo>
                <a:close/>
                <a:moveTo>
                  <a:pt x="202" y="700"/>
                </a:moveTo>
                <a:lnTo>
                  <a:pt x="202" y="999"/>
                </a:lnTo>
                <a:lnTo>
                  <a:pt x="2625" y="999"/>
                </a:lnTo>
                <a:lnTo>
                  <a:pt x="2625" y="700"/>
                </a:lnTo>
                <a:lnTo>
                  <a:pt x="202" y="700"/>
                </a:lnTo>
                <a:close/>
                <a:moveTo>
                  <a:pt x="505" y="200"/>
                </a:moveTo>
                <a:lnTo>
                  <a:pt x="404" y="500"/>
                </a:lnTo>
                <a:lnTo>
                  <a:pt x="2423" y="500"/>
                </a:lnTo>
                <a:lnTo>
                  <a:pt x="2322" y="200"/>
                </a:lnTo>
                <a:lnTo>
                  <a:pt x="505" y="200"/>
                </a:lnTo>
                <a:close/>
                <a:moveTo>
                  <a:pt x="505" y="0"/>
                </a:moveTo>
                <a:lnTo>
                  <a:pt x="2322" y="0"/>
                </a:lnTo>
                <a:lnTo>
                  <a:pt x="2354" y="2"/>
                </a:lnTo>
                <a:lnTo>
                  <a:pt x="2385" y="10"/>
                </a:lnTo>
                <a:lnTo>
                  <a:pt x="2414" y="22"/>
                </a:lnTo>
                <a:lnTo>
                  <a:pt x="2440" y="38"/>
                </a:lnTo>
                <a:lnTo>
                  <a:pt x="2464" y="57"/>
                </a:lnTo>
                <a:lnTo>
                  <a:pt x="2484" y="81"/>
                </a:lnTo>
                <a:lnTo>
                  <a:pt x="2501" y="107"/>
                </a:lnTo>
                <a:lnTo>
                  <a:pt x="2514" y="137"/>
                </a:lnTo>
                <a:lnTo>
                  <a:pt x="2637" y="502"/>
                </a:lnTo>
                <a:lnTo>
                  <a:pt x="2671" y="507"/>
                </a:lnTo>
                <a:lnTo>
                  <a:pt x="2703" y="517"/>
                </a:lnTo>
                <a:lnTo>
                  <a:pt x="2733" y="532"/>
                </a:lnTo>
                <a:lnTo>
                  <a:pt x="2760" y="552"/>
                </a:lnTo>
                <a:lnTo>
                  <a:pt x="2782" y="575"/>
                </a:lnTo>
                <a:lnTo>
                  <a:pt x="2801" y="602"/>
                </a:lnTo>
                <a:lnTo>
                  <a:pt x="2815" y="633"/>
                </a:lnTo>
                <a:lnTo>
                  <a:pt x="2824" y="665"/>
                </a:lnTo>
                <a:lnTo>
                  <a:pt x="2827" y="700"/>
                </a:lnTo>
                <a:lnTo>
                  <a:pt x="2827" y="999"/>
                </a:lnTo>
                <a:lnTo>
                  <a:pt x="2824" y="1031"/>
                </a:lnTo>
                <a:lnTo>
                  <a:pt x="2816" y="1062"/>
                </a:lnTo>
                <a:lnTo>
                  <a:pt x="2804" y="1091"/>
                </a:lnTo>
                <a:lnTo>
                  <a:pt x="2787" y="1117"/>
                </a:lnTo>
                <a:lnTo>
                  <a:pt x="2768" y="1140"/>
                </a:lnTo>
                <a:lnTo>
                  <a:pt x="2744" y="1161"/>
                </a:lnTo>
                <a:lnTo>
                  <a:pt x="2718" y="1177"/>
                </a:lnTo>
                <a:lnTo>
                  <a:pt x="2689" y="1188"/>
                </a:lnTo>
                <a:lnTo>
                  <a:pt x="2657" y="1197"/>
                </a:lnTo>
                <a:lnTo>
                  <a:pt x="2625" y="1199"/>
                </a:lnTo>
                <a:lnTo>
                  <a:pt x="2521" y="1199"/>
                </a:lnTo>
                <a:lnTo>
                  <a:pt x="2522" y="1221"/>
                </a:lnTo>
                <a:lnTo>
                  <a:pt x="2321" y="3020"/>
                </a:lnTo>
                <a:lnTo>
                  <a:pt x="2315" y="3052"/>
                </a:lnTo>
                <a:lnTo>
                  <a:pt x="2303" y="3083"/>
                </a:lnTo>
                <a:lnTo>
                  <a:pt x="2287" y="3110"/>
                </a:lnTo>
                <a:lnTo>
                  <a:pt x="2267" y="3135"/>
                </a:lnTo>
                <a:lnTo>
                  <a:pt x="2242" y="3156"/>
                </a:lnTo>
                <a:lnTo>
                  <a:pt x="2215" y="3174"/>
                </a:lnTo>
                <a:lnTo>
                  <a:pt x="2186" y="3186"/>
                </a:lnTo>
                <a:lnTo>
                  <a:pt x="2153" y="3194"/>
                </a:lnTo>
                <a:lnTo>
                  <a:pt x="2120" y="3197"/>
                </a:lnTo>
                <a:lnTo>
                  <a:pt x="707" y="3197"/>
                </a:lnTo>
                <a:lnTo>
                  <a:pt x="674" y="3194"/>
                </a:lnTo>
                <a:lnTo>
                  <a:pt x="642" y="3186"/>
                </a:lnTo>
                <a:lnTo>
                  <a:pt x="612" y="3174"/>
                </a:lnTo>
                <a:lnTo>
                  <a:pt x="585" y="3156"/>
                </a:lnTo>
                <a:lnTo>
                  <a:pt x="561" y="3135"/>
                </a:lnTo>
                <a:lnTo>
                  <a:pt x="541" y="3110"/>
                </a:lnTo>
                <a:lnTo>
                  <a:pt x="524" y="3083"/>
                </a:lnTo>
                <a:lnTo>
                  <a:pt x="513" y="3052"/>
                </a:lnTo>
                <a:lnTo>
                  <a:pt x="507" y="3020"/>
                </a:lnTo>
                <a:lnTo>
                  <a:pt x="305" y="1221"/>
                </a:lnTo>
                <a:lnTo>
                  <a:pt x="307" y="1199"/>
                </a:lnTo>
                <a:lnTo>
                  <a:pt x="202" y="1199"/>
                </a:lnTo>
                <a:lnTo>
                  <a:pt x="166" y="1196"/>
                </a:lnTo>
                <a:lnTo>
                  <a:pt x="132" y="1186"/>
                </a:lnTo>
                <a:lnTo>
                  <a:pt x="101" y="1172"/>
                </a:lnTo>
                <a:lnTo>
                  <a:pt x="72" y="1152"/>
                </a:lnTo>
                <a:lnTo>
                  <a:pt x="48" y="1128"/>
                </a:lnTo>
                <a:lnTo>
                  <a:pt x="28" y="1100"/>
                </a:lnTo>
                <a:lnTo>
                  <a:pt x="13" y="1069"/>
                </a:lnTo>
                <a:lnTo>
                  <a:pt x="4" y="1035"/>
                </a:lnTo>
                <a:lnTo>
                  <a:pt x="0" y="999"/>
                </a:lnTo>
                <a:lnTo>
                  <a:pt x="0" y="700"/>
                </a:lnTo>
                <a:lnTo>
                  <a:pt x="3" y="665"/>
                </a:lnTo>
                <a:lnTo>
                  <a:pt x="12" y="633"/>
                </a:lnTo>
                <a:lnTo>
                  <a:pt x="26" y="603"/>
                </a:lnTo>
                <a:lnTo>
                  <a:pt x="44" y="575"/>
                </a:lnTo>
                <a:lnTo>
                  <a:pt x="67" y="552"/>
                </a:lnTo>
                <a:lnTo>
                  <a:pt x="94" y="532"/>
                </a:lnTo>
                <a:lnTo>
                  <a:pt x="124" y="517"/>
                </a:lnTo>
                <a:lnTo>
                  <a:pt x="156" y="507"/>
                </a:lnTo>
                <a:lnTo>
                  <a:pt x="190" y="502"/>
                </a:lnTo>
                <a:lnTo>
                  <a:pt x="314" y="137"/>
                </a:lnTo>
                <a:lnTo>
                  <a:pt x="326" y="107"/>
                </a:lnTo>
                <a:lnTo>
                  <a:pt x="343" y="81"/>
                </a:lnTo>
                <a:lnTo>
                  <a:pt x="363" y="57"/>
                </a:lnTo>
                <a:lnTo>
                  <a:pt x="387" y="38"/>
                </a:lnTo>
                <a:lnTo>
                  <a:pt x="413" y="22"/>
                </a:lnTo>
                <a:lnTo>
                  <a:pt x="442" y="10"/>
                </a:lnTo>
                <a:lnTo>
                  <a:pt x="473" y="2"/>
                </a:lnTo>
                <a:lnTo>
                  <a:pt x="505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lIns="0" tIns="0" rIns="0" bIns="0" rtlCol="0" anchor="ctr"/>
          <a:lstStyle/>
          <a:p>
            <a:pPr algn="ctr"/>
            <a:endParaRPr lang="es-SV" sz="900"/>
          </a:p>
        </p:txBody>
      </p:sp>
      <p:sp>
        <p:nvSpPr>
          <p:cNvPr id="120" name="Freeform 22"/>
          <p:cNvSpPr>
            <a:spLocks noChangeAspect="1" noEditPoints="1"/>
          </p:cNvSpPr>
          <p:nvPr/>
        </p:nvSpPr>
        <p:spPr bwMode="auto">
          <a:xfrm>
            <a:off x="955142" y="2807573"/>
            <a:ext cx="302178" cy="277823"/>
          </a:xfrm>
          <a:custGeom>
            <a:avLst/>
            <a:gdLst>
              <a:gd name="T0" fmla="*/ 4083 w 4838"/>
              <a:gd name="T1" fmla="*/ 2818 h 4448"/>
              <a:gd name="T2" fmla="*/ 4083 w 4838"/>
              <a:gd name="T3" fmla="*/ 592 h 4448"/>
              <a:gd name="T4" fmla="*/ 4177 w 4838"/>
              <a:gd name="T5" fmla="*/ 625 h 4448"/>
              <a:gd name="T6" fmla="*/ 4229 w 4838"/>
              <a:gd name="T7" fmla="*/ 707 h 4448"/>
              <a:gd name="T8" fmla="*/ 4229 w 4838"/>
              <a:gd name="T9" fmla="*/ 2851 h 4448"/>
              <a:gd name="T10" fmla="*/ 4177 w 4838"/>
              <a:gd name="T11" fmla="*/ 2933 h 4448"/>
              <a:gd name="T12" fmla="*/ 4083 w 4838"/>
              <a:gd name="T13" fmla="*/ 2965 h 4448"/>
              <a:gd name="T14" fmla="*/ 689 w 4838"/>
              <a:gd name="T15" fmla="*/ 2951 h 4448"/>
              <a:gd name="T16" fmla="*/ 619 w 4838"/>
              <a:gd name="T17" fmla="*/ 2882 h 4448"/>
              <a:gd name="T18" fmla="*/ 605 w 4838"/>
              <a:gd name="T19" fmla="*/ 741 h 4448"/>
              <a:gd name="T20" fmla="*/ 637 w 4838"/>
              <a:gd name="T21" fmla="*/ 649 h 4448"/>
              <a:gd name="T22" fmla="*/ 721 w 4838"/>
              <a:gd name="T23" fmla="*/ 597 h 4448"/>
              <a:gd name="T24" fmla="*/ 453 w 4838"/>
              <a:gd name="T25" fmla="*/ 297 h 4448"/>
              <a:gd name="T26" fmla="*/ 359 w 4838"/>
              <a:gd name="T27" fmla="*/ 329 h 4448"/>
              <a:gd name="T28" fmla="*/ 307 w 4838"/>
              <a:gd name="T29" fmla="*/ 410 h 4448"/>
              <a:gd name="T30" fmla="*/ 307 w 4838"/>
              <a:gd name="T31" fmla="*/ 3444 h 4448"/>
              <a:gd name="T32" fmla="*/ 359 w 4838"/>
              <a:gd name="T33" fmla="*/ 3526 h 4448"/>
              <a:gd name="T34" fmla="*/ 453 w 4838"/>
              <a:gd name="T35" fmla="*/ 3560 h 4448"/>
              <a:gd name="T36" fmla="*/ 4451 w 4838"/>
              <a:gd name="T37" fmla="*/ 3544 h 4448"/>
              <a:gd name="T38" fmla="*/ 4521 w 4838"/>
              <a:gd name="T39" fmla="*/ 3477 h 4448"/>
              <a:gd name="T40" fmla="*/ 4536 w 4838"/>
              <a:gd name="T41" fmla="*/ 444 h 4448"/>
              <a:gd name="T42" fmla="*/ 4503 w 4838"/>
              <a:gd name="T43" fmla="*/ 352 h 4448"/>
              <a:gd name="T44" fmla="*/ 4420 w 4838"/>
              <a:gd name="T45" fmla="*/ 301 h 4448"/>
              <a:gd name="T46" fmla="*/ 453 w 4838"/>
              <a:gd name="T47" fmla="*/ 0 h 4448"/>
              <a:gd name="T48" fmla="*/ 4505 w 4838"/>
              <a:gd name="T49" fmla="*/ 16 h 4448"/>
              <a:gd name="T50" fmla="*/ 4662 w 4838"/>
              <a:gd name="T51" fmla="*/ 92 h 4448"/>
              <a:gd name="T52" fmla="*/ 4777 w 4838"/>
              <a:gd name="T53" fmla="*/ 221 h 4448"/>
              <a:gd name="T54" fmla="*/ 4835 w 4838"/>
              <a:gd name="T55" fmla="*/ 384 h 4448"/>
              <a:gd name="T56" fmla="*/ 4835 w 4838"/>
              <a:gd name="T57" fmla="*/ 3471 h 4448"/>
              <a:gd name="T58" fmla="*/ 4777 w 4838"/>
              <a:gd name="T59" fmla="*/ 3636 h 4448"/>
              <a:gd name="T60" fmla="*/ 4662 w 4838"/>
              <a:gd name="T61" fmla="*/ 3763 h 4448"/>
              <a:gd name="T62" fmla="*/ 4506 w 4838"/>
              <a:gd name="T63" fmla="*/ 3840 h 4448"/>
              <a:gd name="T64" fmla="*/ 2872 w 4838"/>
              <a:gd name="T65" fmla="*/ 3855 h 4448"/>
              <a:gd name="T66" fmla="*/ 3849 w 4838"/>
              <a:gd name="T67" fmla="*/ 4169 h 4448"/>
              <a:gd name="T68" fmla="*/ 3916 w 4838"/>
              <a:gd name="T69" fmla="*/ 4236 h 4448"/>
              <a:gd name="T70" fmla="*/ 3927 w 4838"/>
              <a:gd name="T71" fmla="*/ 4334 h 4448"/>
              <a:gd name="T72" fmla="*/ 3875 w 4838"/>
              <a:gd name="T73" fmla="*/ 4416 h 4448"/>
              <a:gd name="T74" fmla="*/ 3779 w 4838"/>
              <a:gd name="T75" fmla="*/ 4448 h 4448"/>
              <a:gd name="T76" fmla="*/ 992 w 4838"/>
              <a:gd name="T77" fmla="*/ 4433 h 4448"/>
              <a:gd name="T78" fmla="*/ 923 w 4838"/>
              <a:gd name="T79" fmla="*/ 4366 h 4448"/>
              <a:gd name="T80" fmla="*/ 911 w 4838"/>
              <a:gd name="T81" fmla="*/ 4267 h 4448"/>
              <a:gd name="T82" fmla="*/ 962 w 4838"/>
              <a:gd name="T83" fmla="*/ 4187 h 4448"/>
              <a:gd name="T84" fmla="*/ 1966 w 4838"/>
              <a:gd name="T85" fmla="*/ 4036 h 4448"/>
              <a:gd name="T86" fmla="*/ 390 w 4838"/>
              <a:gd name="T87" fmla="*/ 3852 h 4448"/>
              <a:gd name="T88" fmla="*/ 223 w 4838"/>
              <a:gd name="T89" fmla="*/ 3795 h 4448"/>
              <a:gd name="T90" fmla="*/ 94 w 4838"/>
              <a:gd name="T91" fmla="*/ 3683 h 4448"/>
              <a:gd name="T92" fmla="*/ 16 w 4838"/>
              <a:gd name="T93" fmla="*/ 3529 h 4448"/>
              <a:gd name="T94" fmla="*/ 0 w 4838"/>
              <a:gd name="T95" fmla="*/ 444 h 4448"/>
              <a:gd name="T96" fmla="*/ 36 w 4838"/>
              <a:gd name="T97" fmla="*/ 272 h 4448"/>
              <a:gd name="T98" fmla="*/ 133 w 4838"/>
              <a:gd name="T99" fmla="*/ 130 h 4448"/>
              <a:gd name="T100" fmla="*/ 277 w 4838"/>
              <a:gd name="T101" fmla="*/ 35 h 4448"/>
              <a:gd name="T102" fmla="*/ 453 w 4838"/>
              <a:gd name="T103" fmla="*/ 0 h 4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4838" h="4448">
                <a:moveTo>
                  <a:pt x="756" y="741"/>
                </a:moveTo>
                <a:lnTo>
                  <a:pt x="756" y="2818"/>
                </a:lnTo>
                <a:lnTo>
                  <a:pt x="4083" y="2818"/>
                </a:lnTo>
                <a:lnTo>
                  <a:pt x="4083" y="741"/>
                </a:lnTo>
                <a:lnTo>
                  <a:pt x="756" y="741"/>
                </a:lnTo>
                <a:close/>
                <a:moveTo>
                  <a:pt x="4083" y="592"/>
                </a:moveTo>
                <a:lnTo>
                  <a:pt x="4117" y="596"/>
                </a:lnTo>
                <a:lnTo>
                  <a:pt x="4149" y="608"/>
                </a:lnTo>
                <a:lnTo>
                  <a:pt x="4177" y="625"/>
                </a:lnTo>
                <a:lnTo>
                  <a:pt x="4201" y="649"/>
                </a:lnTo>
                <a:lnTo>
                  <a:pt x="4219" y="675"/>
                </a:lnTo>
                <a:lnTo>
                  <a:pt x="4229" y="707"/>
                </a:lnTo>
                <a:lnTo>
                  <a:pt x="4233" y="741"/>
                </a:lnTo>
                <a:lnTo>
                  <a:pt x="4233" y="2818"/>
                </a:lnTo>
                <a:lnTo>
                  <a:pt x="4229" y="2851"/>
                </a:lnTo>
                <a:lnTo>
                  <a:pt x="4219" y="2882"/>
                </a:lnTo>
                <a:lnTo>
                  <a:pt x="4201" y="2910"/>
                </a:lnTo>
                <a:lnTo>
                  <a:pt x="4177" y="2933"/>
                </a:lnTo>
                <a:lnTo>
                  <a:pt x="4149" y="2951"/>
                </a:lnTo>
                <a:lnTo>
                  <a:pt x="4117" y="2961"/>
                </a:lnTo>
                <a:lnTo>
                  <a:pt x="4083" y="2965"/>
                </a:lnTo>
                <a:lnTo>
                  <a:pt x="756" y="2965"/>
                </a:lnTo>
                <a:lnTo>
                  <a:pt x="721" y="2961"/>
                </a:lnTo>
                <a:lnTo>
                  <a:pt x="689" y="2951"/>
                </a:lnTo>
                <a:lnTo>
                  <a:pt x="661" y="2933"/>
                </a:lnTo>
                <a:lnTo>
                  <a:pt x="637" y="2910"/>
                </a:lnTo>
                <a:lnTo>
                  <a:pt x="619" y="2882"/>
                </a:lnTo>
                <a:lnTo>
                  <a:pt x="609" y="2851"/>
                </a:lnTo>
                <a:lnTo>
                  <a:pt x="605" y="2818"/>
                </a:lnTo>
                <a:lnTo>
                  <a:pt x="605" y="741"/>
                </a:lnTo>
                <a:lnTo>
                  <a:pt x="609" y="707"/>
                </a:lnTo>
                <a:lnTo>
                  <a:pt x="619" y="675"/>
                </a:lnTo>
                <a:lnTo>
                  <a:pt x="637" y="649"/>
                </a:lnTo>
                <a:lnTo>
                  <a:pt x="661" y="625"/>
                </a:lnTo>
                <a:lnTo>
                  <a:pt x="689" y="608"/>
                </a:lnTo>
                <a:lnTo>
                  <a:pt x="721" y="597"/>
                </a:lnTo>
                <a:lnTo>
                  <a:pt x="756" y="593"/>
                </a:lnTo>
                <a:lnTo>
                  <a:pt x="4083" y="592"/>
                </a:lnTo>
                <a:close/>
                <a:moveTo>
                  <a:pt x="453" y="297"/>
                </a:moveTo>
                <a:lnTo>
                  <a:pt x="418" y="301"/>
                </a:lnTo>
                <a:lnTo>
                  <a:pt x="387" y="311"/>
                </a:lnTo>
                <a:lnTo>
                  <a:pt x="359" y="329"/>
                </a:lnTo>
                <a:lnTo>
                  <a:pt x="335" y="352"/>
                </a:lnTo>
                <a:lnTo>
                  <a:pt x="319" y="380"/>
                </a:lnTo>
                <a:lnTo>
                  <a:pt x="307" y="410"/>
                </a:lnTo>
                <a:lnTo>
                  <a:pt x="302" y="444"/>
                </a:lnTo>
                <a:lnTo>
                  <a:pt x="302" y="3411"/>
                </a:lnTo>
                <a:lnTo>
                  <a:pt x="307" y="3444"/>
                </a:lnTo>
                <a:lnTo>
                  <a:pt x="319" y="3477"/>
                </a:lnTo>
                <a:lnTo>
                  <a:pt x="335" y="3504"/>
                </a:lnTo>
                <a:lnTo>
                  <a:pt x="359" y="3526"/>
                </a:lnTo>
                <a:lnTo>
                  <a:pt x="387" y="3544"/>
                </a:lnTo>
                <a:lnTo>
                  <a:pt x="418" y="3555"/>
                </a:lnTo>
                <a:lnTo>
                  <a:pt x="453" y="3560"/>
                </a:lnTo>
                <a:lnTo>
                  <a:pt x="4384" y="3560"/>
                </a:lnTo>
                <a:lnTo>
                  <a:pt x="4420" y="3555"/>
                </a:lnTo>
                <a:lnTo>
                  <a:pt x="4451" y="3544"/>
                </a:lnTo>
                <a:lnTo>
                  <a:pt x="4479" y="3526"/>
                </a:lnTo>
                <a:lnTo>
                  <a:pt x="4503" y="3504"/>
                </a:lnTo>
                <a:lnTo>
                  <a:pt x="4521" y="3477"/>
                </a:lnTo>
                <a:lnTo>
                  <a:pt x="4531" y="3444"/>
                </a:lnTo>
                <a:lnTo>
                  <a:pt x="4536" y="3411"/>
                </a:lnTo>
                <a:lnTo>
                  <a:pt x="4536" y="444"/>
                </a:lnTo>
                <a:lnTo>
                  <a:pt x="4531" y="410"/>
                </a:lnTo>
                <a:lnTo>
                  <a:pt x="4521" y="380"/>
                </a:lnTo>
                <a:lnTo>
                  <a:pt x="4503" y="352"/>
                </a:lnTo>
                <a:lnTo>
                  <a:pt x="4479" y="329"/>
                </a:lnTo>
                <a:lnTo>
                  <a:pt x="4451" y="311"/>
                </a:lnTo>
                <a:lnTo>
                  <a:pt x="4420" y="301"/>
                </a:lnTo>
                <a:lnTo>
                  <a:pt x="4384" y="297"/>
                </a:lnTo>
                <a:lnTo>
                  <a:pt x="453" y="297"/>
                </a:lnTo>
                <a:close/>
                <a:moveTo>
                  <a:pt x="453" y="0"/>
                </a:moveTo>
                <a:lnTo>
                  <a:pt x="4384" y="0"/>
                </a:lnTo>
                <a:lnTo>
                  <a:pt x="4446" y="4"/>
                </a:lnTo>
                <a:lnTo>
                  <a:pt x="4505" y="16"/>
                </a:lnTo>
                <a:lnTo>
                  <a:pt x="4561" y="35"/>
                </a:lnTo>
                <a:lnTo>
                  <a:pt x="4613" y="60"/>
                </a:lnTo>
                <a:lnTo>
                  <a:pt x="4662" y="92"/>
                </a:lnTo>
                <a:lnTo>
                  <a:pt x="4706" y="130"/>
                </a:lnTo>
                <a:lnTo>
                  <a:pt x="4744" y="172"/>
                </a:lnTo>
                <a:lnTo>
                  <a:pt x="4777" y="221"/>
                </a:lnTo>
                <a:lnTo>
                  <a:pt x="4802" y="272"/>
                </a:lnTo>
                <a:lnTo>
                  <a:pt x="4823" y="326"/>
                </a:lnTo>
                <a:lnTo>
                  <a:pt x="4835" y="384"/>
                </a:lnTo>
                <a:lnTo>
                  <a:pt x="4838" y="444"/>
                </a:lnTo>
                <a:lnTo>
                  <a:pt x="4838" y="3411"/>
                </a:lnTo>
                <a:lnTo>
                  <a:pt x="4835" y="3471"/>
                </a:lnTo>
                <a:lnTo>
                  <a:pt x="4823" y="3529"/>
                </a:lnTo>
                <a:lnTo>
                  <a:pt x="4804" y="3585"/>
                </a:lnTo>
                <a:lnTo>
                  <a:pt x="4777" y="3636"/>
                </a:lnTo>
                <a:lnTo>
                  <a:pt x="4744" y="3683"/>
                </a:lnTo>
                <a:lnTo>
                  <a:pt x="4707" y="3725"/>
                </a:lnTo>
                <a:lnTo>
                  <a:pt x="4662" y="3763"/>
                </a:lnTo>
                <a:lnTo>
                  <a:pt x="4615" y="3795"/>
                </a:lnTo>
                <a:lnTo>
                  <a:pt x="4563" y="3821"/>
                </a:lnTo>
                <a:lnTo>
                  <a:pt x="4506" y="3840"/>
                </a:lnTo>
                <a:lnTo>
                  <a:pt x="4448" y="3852"/>
                </a:lnTo>
                <a:lnTo>
                  <a:pt x="4387" y="3855"/>
                </a:lnTo>
                <a:lnTo>
                  <a:pt x="2872" y="3855"/>
                </a:lnTo>
                <a:lnTo>
                  <a:pt x="2872" y="4036"/>
                </a:lnTo>
                <a:lnTo>
                  <a:pt x="3817" y="4157"/>
                </a:lnTo>
                <a:lnTo>
                  <a:pt x="3849" y="4169"/>
                </a:lnTo>
                <a:lnTo>
                  <a:pt x="3876" y="4187"/>
                </a:lnTo>
                <a:lnTo>
                  <a:pt x="3900" y="4208"/>
                </a:lnTo>
                <a:lnTo>
                  <a:pt x="3916" y="4236"/>
                </a:lnTo>
                <a:lnTo>
                  <a:pt x="3928" y="4267"/>
                </a:lnTo>
                <a:lnTo>
                  <a:pt x="3931" y="4300"/>
                </a:lnTo>
                <a:lnTo>
                  <a:pt x="3927" y="4334"/>
                </a:lnTo>
                <a:lnTo>
                  <a:pt x="3916" y="4366"/>
                </a:lnTo>
                <a:lnTo>
                  <a:pt x="3898" y="4394"/>
                </a:lnTo>
                <a:lnTo>
                  <a:pt x="3875" y="4416"/>
                </a:lnTo>
                <a:lnTo>
                  <a:pt x="3846" y="4433"/>
                </a:lnTo>
                <a:lnTo>
                  <a:pt x="3815" y="4445"/>
                </a:lnTo>
                <a:lnTo>
                  <a:pt x="3779" y="4448"/>
                </a:lnTo>
                <a:lnTo>
                  <a:pt x="1059" y="4448"/>
                </a:lnTo>
                <a:lnTo>
                  <a:pt x="1024" y="4445"/>
                </a:lnTo>
                <a:lnTo>
                  <a:pt x="992" y="4433"/>
                </a:lnTo>
                <a:lnTo>
                  <a:pt x="963" y="4416"/>
                </a:lnTo>
                <a:lnTo>
                  <a:pt x="941" y="4394"/>
                </a:lnTo>
                <a:lnTo>
                  <a:pt x="923" y="4366"/>
                </a:lnTo>
                <a:lnTo>
                  <a:pt x="911" y="4334"/>
                </a:lnTo>
                <a:lnTo>
                  <a:pt x="907" y="4300"/>
                </a:lnTo>
                <a:lnTo>
                  <a:pt x="911" y="4267"/>
                </a:lnTo>
                <a:lnTo>
                  <a:pt x="922" y="4236"/>
                </a:lnTo>
                <a:lnTo>
                  <a:pt x="940" y="4208"/>
                </a:lnTo>
                <a:lnTo>
                  <a:pt x="962" y="4187"/>
                </a:lnTo>
                <a:lnTo>
                  <a:pt x="990" y="4169"/>
                </a:lnTo>
                <a:lnTo>
                  <a:pt x="1022" y="4157"/>
                </a:lnTo>
                <a:lnTo>
                  <a:pt x="1966" y="4036"/>
                </a:lnTo>
                <a:lnTo>
                  <a:pt x="1966" y="3855"/>
                </a:lnTo>
                <a:lnTo>
                  <a:pt x="451" y="3855"/>
                </a:lnTo>
                <a:lnTo>
                  <a:pt x="390" y="3852"/>
                </a:lnTo>
                <a:lnTo>
                  <a:pt x="332" y="3840"/>
                </a:lnTo>
                <a:lnTo>
                  <a:pt x="275" y="3821"/>
                </a:lnTo>
                <a:lnTo>
                  <a:pt x="223" y="3795"/>
                </a:lnTo>
                <a:lnTo>
                  <a:pt x="176" y="3763"/>
                </a:lnTo>
                <a:lnTo>
                  <a:pt x="133" y="3725"/>
                </a:lnTo>
                <a:lnTo>
                  <a:pt x="94" y="3683"/>
                </a:lnTo>
                <a:lnTo>
                  <a:pt x="61" y="3636"/>
                </a:lnTo>
                <a:lnTo>
                  <a:pt x="36" y="3585"/>
                </a:lnTo>
                <a:lnTo>
                  <a:pt x="16" y="3529"/>
                </a:lnTo>
                <a:lnTo>
                  <a:pt x="4" y="3471"/>
                </a:lnTo>
                <a:lnTo>
                  <a:pt x="0" y="3411"/>
                </a:lnTo>
                <a:lnTo>
                  <a:pt x="0" y="444"/>
                </a:lnTo>
                <a:lnTo>
                  <a:pt x="4" y="384"/>
                </a:lnTo>
                <a:lnTo>
                  <a:pt x="16" y="326"/>
                </a:lnTo>
                <a:lnTo>
                  <a:pt x="36" y="272"/>
                </a:lnTo>
                <a:lnTo>
                  <a:pt x="63" y="221"/>
                </a:lnTo>
                <a:lnTo>
                  <a:pt x="94" y="172"/>
                </a:lnTo>
                <a:lnTo>
                  <a:pt x="133" y="130"/>
                </a:lnTo>
                <a:lnTo>
                  <a:pt x="176" y="92"/>
                </a:lnTo>
                <a:lnTo>
                  <a:pt x="225" y="60"/>
                </a:lnTo>
                <a:lnTo>
                  <a:pt x="277" y="35"/>
                </a:lnTo>
                <a:lnTo>
                  <a:pt x="332" y="16"/>
                </a:lnTo>
                <a:lnTo>
                  <a:pt x="392" y="4"/>
                </a:lnTo>
                <a:lnTo>
                  <a:pt x="453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lIns="0" tIns="0" rIns="0" bIns="0" rtlCol="0" anchor="ctr"/>
          <a:lstStyle/>
          <a:p>
            <a:pPr algn="ctr"/>
            <a:endParaRPr lang="es-SV" sz="900"/>
          </a:p>
        </p:txBody>
      </p:sp>
      <p:sp>
        <p:nvSpPr>
          <p:cNvPr id="121" name="8 Forma libre"/>
          <p:cNvSpPr/>
          <p:nvPr/>
        </p:nvSpPr>
        <p:spPr bwMode="auto">
          <a:xfrm flipH="1">
            <a:off x="7490797" y="2443140"/>
            <a:ext cx="725631" cy="254301"/>
          </a:xfrm>
          <a:custGeom>
            <a:avLst/>
            <a:gdLst>
              <a:gd name="connsiteX0" fmla="*/ 502285 w 502285"/>
              <a:gd name="connsiteY0" fmla="*/ 515488 h 515488"/>
              <a:gd name="connsiteX1" fmla="*/ 436119 w 502285"/>
              <a:gd name="connsiteY1" fmla="*/ 0 h 515488"/>
              <a:gd name="connsiteX2" fmla="*/ 0 w 502285"/>
              <a:gd name="connsiteY2" fmla="*/ 439 h 515488"/>
              <a:gd name="connsiteX3" fmla="*/ 0 w 1212057"/>
              <a:gd name="connsiteY3" fmla="*/ 0 h 623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2284" h="515488">
                <a:moveTo>
                  <a:pt x="502285" y="515488"/>
                </a:moveTo>
                <a:lnTo>
                  <a:pt x="436119" y="0"/>
                </a:lnTo>
                <a:lnTo>
                  <a:pt x="0" y="439"/>
                </a:lnTo>
              </a:path>
            </a:pathLst>
          </a:custGeom>
          <a:noFill/>
          <a:ln w="12700" cap="rnd">
            <a:solidFill>
              <a:schemeClr val="bg2"/>
            </a:solidFill>
            <a:prstDash val="dashDot"/>
            <a:bevel/>
            <a:tailEnd type="oval" w="med" len="med"/>
          </a:ln>
        </p:spPr>
        <p:txBody>
          <a:bodyPr lIns="120846" tIns="60423" rIns="120846" bIns="60423" rtlCol="0" anchor="ctr"/>
          <a:lstStyle/>
          <a:p>
            <a:pPr algn="ctr"/>
            <a:endParaRPr lang="es-SV" sz="90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23" name="8 Forma libre"/>
          <p:cNvSpPr/>
          <p:nvPr/>
        </p:nvSpPr>
        <p:spPr bwMode="auto">
          <a:xfrm flipH="1">
            <a:off x="7489397" y="4014682"/>
            <a:ext cx="1157552" cy="254301"/>
          </a:xfrm>
          <a:custGeom>
            <a:avLst/>
            <a:gdLst>
              <a:gd name="connsiteX0" fmla="*/ 502285 w 502285"/>
              <a:gd name="connsiteY0" fmla="*/ 515488 h 515488"/>
              <a:gd name="connsiteX1" fmla="*/ 436119 w 502285"/>
              <a:gd name="connsiteY1" fmla="*/ 0 h 515488"/>
              <a:gd name="connsiteX2" fmla="*/ 0 w 502285"/>
              <a:gd name="connsiteY2" fmla="*/ 439 h 515488"/>
              <a:gd name="connsiteX3" fmla="*/ 0 w 1212057"/>
              <a:gd name="connsiteY3" fmla="*/ 0 h 623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2284" h="515488">
                <a:moveTo>
                  <a:pt x="502285" y="515488"/>
                </a:moveTo>
                <a:lnTo>
                  <a:pt x="436119" y="0"/>
                </a:lnTo>
                <a:lnTo>
                  <a:pt x="0" y="439"/>
                </a:lnTo>
              </a:path>
            </a:pathLst>
          </a:custGeom>
          <a:noFill/>
          <a:ln w="12700" cap="rnd">
            <a:solidFill>
              <a:schemeClr val="bg2"/>
            </a:solidFill>
            <a:prstDash val="dashDot"/>
            <a:bevel/>
            <a:tailEnd type="oval" w="med" len="med"/>
          </a:ln>
        </p:spPr>
        <p:txBody>
          <a:bodyPr lIns="120846" tIns="60423" rIns="120846" bIns="60423" rtlCol="0" anchor="ctr"/>
          <a:lstStyle/>
          <a:p>
            <a:pPr algn="ctr"/>
            <a:endParaRPr lang="es-SV" sz="90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24" name="8 Forma libre"/>
          <p:cNvSpPr/>
          <p:nvPr/>
        </p:nvSpPr>
        <p:spPr bwMode="auto">
          <a:xfrm flipV="1">
            <a:off x="3821914" y="4812644"/>
            <a:ext cx="1686974" cy="347366"/>
          </a:xfrm>
          <a:custGeom>
            <a:avLst/>
            <a:gdLst>
              <a:gd name="connsiteX0" fmla="*/ 502285 w 502285"/>
              <a:gd name="connsiteY0" fmla="*/ 515488 h 515488"/>
              <a:gd name="connsiteX1" fmla="*/ 436119 w 502285"/>
              <a:gd name="connsiteY1" fmla="*/ 0 h 515488"/>
              <a:gd name="connsiteX2" fmla="*/ 0 w 502285"/>
              <a:gd name="connsiteY2" fmla="*/ 439 h 515488"/>
              <a:gd name="connsiteX3" fmla="*/ 0 w 1212057"/>
              <a:gd name="connsiteY3" fmla="*/ 0 h 623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2284" h="515488">
                <a:moveTo>
                  <a:pt x="502285" y="515488"/>
                </a:moveTo>
                <a:lnTo>
                  <a:pt x="436119" y="0"/>
                </a:lnTo>
                <a:lnTo>
                  <a:pt x="0" y="439"/>
                </a:lnTo>
              </a:path>
            </a:pathLst>
          </a:custGeom>
          <a:noFill/>
          <a:ln w="12700" cap="rnd">
            <a:solidFill>
              <a:schemeClr val="bg2"/>
            </a:solidFill>
            <a:prstDash val="dashDot"/>
            <a:bevel/>
            <a:tailEnd type="oval" w="med" len="med"/>
          </a:ln>
        </p:spPr>
        <p:txBody>
          <a:bodyPr lIns="120846" tIns="60423" rIns="120846" bIns="60423" rtlCol="0" anchor="ctr"/>
          <a:lstStyle/>
          <a:p>
            <a:pPr algn="ctr"/>
            <a:endParaRPr lang="es-SV" sz="900" dirty="0">
              <a:latin typeface="宋体" panose="02010600030101010101" pitchFamily="2" charset="-122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59" name="TextBox 59"/>
          <p:cNvSpPr txBox="1">
            <a:spLocks noChangeArrowheads="1"/>
          </p:cNvSpPr>
          <p:nvPr/>
        </p:nvSpPr>
        <p:spPr bwMode="auto">
          <a:xfrm flipH="1">
            <a:off x="3514214" y="412215"/>
            <a:ext cx="6324341" cy="64516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zh-CN" altLang="en-US" sz="3600" b="1" kern="0">
                <a:latin typeface="阿里巴巴普惠体 B" panose="00020600040101010101" charset="-122"/>
                <a:ea typeface="阿里巴巴普惠体 B" panose="00020600040101010101" charset="-122"/>
                <a:cs typeface="阿里巴巴普惠体 B" panose="00020600040101010101" charset="-122"/>
              </a:rPr>
              <a:t>实践难点</a:t>
            </a:r>
            <a:r>
              <a:rPr lang="en-US" altLang="zh-CN" sz="3600" b="1" kern="0">
                <a:latin typeface="阿里巴巴普惠体 B" panose="00020600040101010101" charset="-122"/>
                <a:ea typeface="阿里巴巴普惠体 B" panose="00020600040101010101" charset="-122"/>
                <a:cs typeface="阿里巴巴普惠体 B" panose="00020600040101010101" charset="-122"/>
              </a:rPr>
              <a:t> </a:t>
            </a:r>
            <a:r>
              <a:rPr lang="en-US" altLang="zh-CN" sz="2400" kern="0">
                <a:solidFill>
                  <a:schemeClr val="tx1">
                    <a:lumMod val="50000"/>
                    <a:lumOff val="50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B" panose="00020600040101010101" charset="-122"/>
              </a:rPr>
              <a:t>PRACTICAL DIFFICULTIES</a:t>
            </a:r>
            <a:endParaRPr lang="en-US" altLang="ko-KR" sz="2400" kern="0">
              <a:solidFill>
                <a:schemeClr val="tx1">
                  <a:lumMod val="50000"/>
                  <a:lumOff val="50000"/>
                </a:schemeClr>
              </a:solidFill>
              <a:latin typeface="阿里巴巴普惠体 B" panose="00020600040101010101" charset="-122"/>
              <a:ea typeface="阿里巴巴普惠体 B" panose="00020600040101010101" charset="-122"/>
              <a:cs typeface="阿里巴巴普惠体 B" panose="00020600040101010101" charset="-122"/>
            </a:endParaRPr>
          </a:p>
        </p:txBody>
      </p:sp>
      <p:cxnSp>
        <p:nvCxnSpPr>
          <p:cNvPr id="73" name="Straight Connector 58"/>
          <p:cNvCxnSpPr/>
          <p:nvPr/>
        </p:nvCxnSpPr>
        <p:spPr>
          <a:xfrm>
            <a:off x="5478463" y="1079095"/>
            <a:ext cx="1069975" cy="0"/>
          </a:xfrm>
          <a:prstGeom prst="line">
            <a:avLst/>
          </a:prstGeom>
          <a:ln w="412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8 Forma libre"/>
          <p:cNvSpPr/>
          <p:nvPr/>
        </p:nvSpPr>
        <p:spPr bwMode="auto">
          <a:xfrm flipH="1">
            <a:off x="7489397" y="3757507"/>
            <a:ext cx="1157552" cy="254301"/>
          </a:xfrm>
          <a:custGeom>
            <a:avLst/>
            <a:gdLst>
              <a:gd name="connsiteX0" fmla="*/ 502285 w 502285"/>
              <a:gd name="connsiteY0" fmla="*/ 515488 h 515488"/>
              <a:gd name="connsiteX1" fmla="*/ 436119 w 502285"/>
              <a:gd name="connsiteY1" fmla="*/ 0 h 515488"/>
              <a:gd name="connsiteX2" fmla="*/ 0 w 502285"/>
              <a:gd name="connsiteY2" fmla="*/ 439 h 515488"/>
              <a:gd name="connsiteX3" fmla="*/ 0 w 1212057"/>
              <a:gd name="connsiteY3" fmla="*/ 0 h 623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2284" h="515488">
                <a:moveTo>
                  <a:pt x="502285" y="515488"/>
                </a:moveTo>
                <a:lnTo>
                  <a:pt x="436119" y="0"/>
                </a:lnTo>
                <a:lnTo>
                  <a:pt x="0" y="439"/>
                </a:lnTo>
              </a:path>
            </a:pathLst>
          </a:custGeom>
          <a:noFill/>
          <a:ln w="12700" cap="rnd">
            <a:solidFill>
              <a:schemeClr val="bg2"/>
            </a:solidFill>
            <a:prstDash val="dashDot"/>
            <a:bevel/>
            <a:tailEnd type="oval" w="med" len="med"/>
          </a:ln>
        </p:spPr>
        <p:txBody>
          <a:bodyPr lIns="120846" tIns="60423" rIns="120846" bIns="60423" rtlCol="0" anchor="ctr"/>
          <a:lstStyle/>
          <a:p>
            <a:pPr algn="ctr"/>
            <a:endParaRPr lang="es-SV" sz="90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5" name="Circular 9"/>
          <p:cNvSpPr>
            <a:spLocks noChangeAspect="1"/>
          </p:cNvSpPr>
          <p:nvPr/>
        </p:nvSpPr>
        <p:spPr bwMode="auto">
          <a:xfrm>
            <a:off x="4419760" y="1971923"/>
            <a:ext cx="3352484" cy="3352484"/>
          </a:xfrm>
          <a:prstGeom prst="pie">
            <a:avLst>
              <a:gd name="adj1" fmla="val 21506285"/>
              <a:gd name="adj2" fmla="val 10731183"/>
            </a:avLst>
          </a:prstGeom>
          <a:solidFill>
            <a:schemeClr val="accent2"/>
          </a:solidFill>
          <a:ln>
            <a:noFill/>
          </a:ln>
        </p:spPr>
        <p:txBody>
          <a:bodyPr lIns="0" tIns="0" rIns="0" bIns="0" rtlCol="0" anchor="ctr"/>
          <a:lstStyle/>
          <a:p>
            <a:pPr algn="ctr"/>
            <a:endParaRPr lang="es-ES" sz="900" dirty="0">
              <a:latin typeface="宋体" panose="02010600030101010101" pitchFamily="2" charset="-122"/>
            </a:endParaRPr>
          </a:p>
        </p:txBody>
      </p:sp>
      <p:sp>
        <p:nvSpPr>
          <p:cNvPr id="6" name="Circular 6"/>
          <p:cNvSpPr>
            <a:spLocks noChangeAspect="1"/>
          </p:cNvSpPr>
          <p:nvPr/>
        </p:nvSpPr>
        <p:spPr bwMode="auto">
          <a:xfrm>
            <a:off x="4869755" y="2421920"/>
            <a:ext cx="2452489" cy="2452489"/>
          </a:xfrm>
          <a:prstGeom prst="pie">
            <a:avLst>
              <a:gd name="adj1" fmla="val 19974722"/>
              <a:gd name="adj2" fmla="val 10731183"/>
            </a:avLst>
          </a:prstGeom>
          <a:solidFill>
            <a:schemeClr val="accent5"/>
          </a:solidFill>
          <a:ln>
            <a:noFill/>
          </a:ln>
        </p:spPr>
        <p:txBody>
          <a:bodyPr lIns="0" tIns="0" rIns="0" bIns="0" rtlCol="0" anchor="ctr"/>
          <a:lstStyle/>
          <a:p>
            <a:pPr algn="ctr"/>
            <a:endParaRPr lang="es-ES" sz="900" dirty="0">
              <a:latin typeface="宋体" panose="02010600030101010101" pitchFamily="2" charset="-122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77" name="Circular 4"/>
          <p:cNvSpPr>
            <a:spLocks noChangeAspect="1"/>
          </p:cNvSpPr>
          <p:nvPr/>
        </p:nvSpPr>
        <p:spPr bwMode="auto">
          <a:xfrm>
            <a:off x="5304091" y="2856256"/>
            <a:ext cx="1583818" cy="1583818"/>
          </a:xfrm>
          <a:prstGeom prst="pie">
            <a:avLst>
              <a:gd name="adj1" fmla="val 15670952"/>
              <a:gd name="adj2" fmla="val 10753767"/>
            </a:avLst>
          </a:prstGeom>
          <a:solidFill>
            <a:schemeClr val="accent4"/>
          </a:solidFill>
          <a:ln>
            <a:noFill/>
          </a:ln>
        </p:spPr>
        <p:txBody>
          <a:bodyPr lIns="0" tIns="0" rIns="0" bIns="0" rtlCol="0" anchor="ctr"/>
          <a:lstStyle/>
          <a:p>
            <a:pPr algn="ctr"/>
            <a:endParaRPr lang="es-ES" sz="900" dirty="0">
              <a:latin typeface="宋体" panose="02010600030101010101" pitchFamily="2" charset="-122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7" name="Elipse 3"/>
          <p:cNvSpPr>
            <a:spLocks noChangeAspect="1"/>
          </p:cNvSpPr>
          <p:nvPr/>
        </p:nvSpPr>
        <p:spPr bwMode="auto">
          <a:xfrm>
            <a:off x="5679752" y="3231916"/>
            <a:ext cx="832496" cy="832496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solidFill>
              <a:schemeClr val="bg1"/>
            </a:solidFill>
          </a:ln>
        </p:spPr>
        <p:txBody>
          <a:bodyPr lIns="0" tIns="0" rIns="0" bIns="0" rtlCol="0" anchor="ctr"/>
          <a:lstStyle/>
          <a:p>
            <a:pPr algn="ctr"/>
            <a:endParaRPr lang="es-ES" sz="900" dirty="0">
              <a:latin typeface="宋体" panose="02010600030101010101" pitchFamily="2" charset="-122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79" name="Anillo 5"/>
          <p:cNvSpPr>
            <a:spLocks noChangeAspect="1"/>
          </p:cNvSpPr>
          <p:nvPr/>
        </p:nvSpPr>
        <p:spPr bwMode="auto">
          <a:xfrm>
            <a:off x="5286093" y="2838260"/>
            <a:ext cx="1619812" cy="1619812"/>
          </a:xfrm>
          <a:prstGeom prst="donut">
            <a:avLst>
              <a:gd name="adj" fmla="val 2135"/>
            </a:avLst>
          </a:prstGeom>
          <a:solidFill>
            <a:schemeClr val="bg1">
              <a:lumMod val="65000"/>
            </a:schemeClr>
          </a:solidFill>
          <a:ln w="28575">
            <a:solidFill>
              <a:schemeClr val="bg1"/>
            </a:solidFill>
          </a:ln>
        </p:spPr>
        <p:txBody>
          <a:bodyPr lIns="0" tIns="0" rIns="0" bIns="0" rtlCol="0" anchor="ctr"/>
          <a:lstStyle/>
          <a:p>
            <a:pPr algn="ctr"/>
            <a:endParaRPr lang="es-ES" sz="900" dirty="0">
              <a:latin typeface="宋体" panose="02010600030101010101" pitchFamily="2" charset="-122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80" name="Anillo 8"/>
          <p:cNvSpPr>
            <a:spLocks noChangeAspect="1"/>
          </p:cNvSpPr>
          <p:nvPr/>
        </p:nvSpPr>
        <p:spPr bwMode="auto">
          <a:xfrm>
            <a:off x="4863143" y="2415306"/>
            <a:ext cx="2465715" cy="2465715"/>
          </a:xfrm>
          <a:prstGeom prst="donut">
            <a:avLst>
              <a:gd name="adj" fmla="val 1543"/>
            </a:avLst>
          </a:prstGeom>
          <a:solidFill>
            <a:schemeClr val="bg1">
              <a:lumMod val="65000"/>
            </a:schemeClr>
          </a:solidFill>
          <a:ln w="28575">
            <a:solidFill>
              <a:schemeClr val="bg1"/>
            </a:solidFill>
          </a:ln>
        </p:spPr>
        <p:txBody>
          <a:bodyPr lIns="0" tIns="0" rIns="0" bIns="0" rtlCol="0" anchor="ctr"/>
          <a:lstStyle/>
          <a:p>
            <a:pPr algn="ctr"/>
            <a:endParaRPr lang="es-ES" sz="900" dirty="0">
              <a:latin typeface="宋体" panose="02010600030101010101" pitchFamily="2" charset="-122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8" name="Anillo 10"/>
          <p:cNvSpPr>
            <a:spLocks noChangeAspect="1"/>
          </p:cNvSpPr>
          <p:nvPr/>
        </p:nvSpPr>
        <p:spPr bwMode="auto">
          <a:xfrm>
            <a:off x="4413195" y="1965358"/>
            <a:ext cx="3365610" cy="3365610"/>
          </a:xfrm>
          <a:prstGeom prst="donut">
            <a:avLst>
              <a:gd name="adj" fmla="val 1177"/>
            </a:avLst>
          </a:prstGeom>
          <a:solidFill>
            <a:schemeClr val="bg1">
              <a:lumMod val="65000"/>
            </a:schemeClr>
          </a:solidFill>
          <a:ln w="28575">
            <a:solidFill>
              <a:schemeClr val="bg1"/>
            </a:solidFill>
          </a:ln>
        </p:spPr>
        <p:txBody>
          <a:bodyPr lIns="0" tIns="0" rIns="0" bIns="0" rtlCol="0" anchor="ctr"/>
          <a:lstStyle/>
          <a:p>
            <a:pPr algn="ctr"/>
            <a:endParaRPr lang="es-ES" sz="900" dirty="0">
              <a:latin typeface="宋体" panose="02010600030101010101" pitchFamily="2" charset="-122"/>
            </a:endParaRPr>
          </a:p>
        </p:txBody>
      </p:sp>
      <p:grpSp>
        <p:nvGrpSpPr>
          <p:cNvPr id="9" name="14 Grupo"/>
          <p:cNvGrpSpPr>
            <a:grpSpLocks noChangeAspect="1"/>
          </p:cNvGrpSpPr>
          <p:nvPr/>
        </p:nvGrpSpPr>
        <p:grpSpPr>
          <a:xfrm>
            <a:off x="4032363" y="3486137"/>
            <a:ext cx="403241" cy="403209"/>
            <a:chOff x="13700015" y="2693328"/>
            <a:chExt cx="3600703" cy="3600418"/>
          </a:xfrm>
        </p:grpSpPr>
        <p:sp>
          <p:nvSpPr>
            <p:cNvPr id="11" name="4 Elipse"/>
            <p:cNvSpPr/>
            <p:nvPr/>
          </p:nvSpPr>
          <p:spPr>
            <a:xfrm>
              <a:off x="13700015" y="2693328"/>
              <a:ext cx="3600703" cy="3600418"/>
            </a:xfrm>
            <a:prstGeom prst="ellipse">
              <a:avLst/>
            </a:prstGeom>
            <a:solidFill>
              <a:schemeClr val="bg1"/>
            </a:solidFill>
            <a:ln w="3175" cap="rnd" cmpd="sng">
              <a:noFill/>
              <a:beve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contrasting" dir="t"/>
            </a:scene3d>
            <a:sp3d prstMaterial="metal">
              <a:bevelT w="0" h="25400" prst="coolSlant"/>
              <a:contourClr>
                <a:srgbClr val="BEC7CC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364" tIns="45684" rIns="91364" bIns="45684" rtlCol="0" anchor="ctr"/>
            <a:lstStyle/>
            <a:p>
              <a:pPr algn="ctr"/>
              <a:endParaRPr lang="es-MX" sz="1800">
                <a:solidFill>
                  <a:schemeClr val="tx1"/>
                </a:solidFill>
                <a:latin typeface="阿里巴巴普惠体 B" panose="00020600040101010101" charset="-122"/>
                <a:ea typeface="阿里巴巴普惠体 B" panose="00020600040101010101" charset="-122"/>
                <a:cs typeface="Open Sans Extrabold" panose="020B0906030804020204" pitchFamily="34" charset="0"/>
              </a:endParaRPr>
            </a:p>
          </p:txBody>
        </p:sp>
        <p:sp>
          <p:nvSpPr>
            <p:cNvPr id="12" name="5 Elipse"/>
            <p:cNvSpPr/>
            <p:nvPr/>
          </p:nvSpPr>
          <p:spPr>
            <a:xfrm>
              <a:off x="14085140" y="3111415"/>
              <a:ext cx="2830451" cy="2764246"/>
            </a:xfrm>
            <a:prstGeom prst="ellipse">
              <a:avLst/>
            </a:prstGeom>
            <a:solidFill>
              <a:schemeClr val="bg1"/>
            </a:solidFill>
            <a:ln w="19050">
              <a:noFill/>
            </a:ln>
            <a:effectLst>
              <a:outerShdw blurRad="469900" dist="203200" dir="7800000" sx="102000" sy="102000" algn="tr" rotWithShape="0">
                <a:prstClr val="black">
                  <a:alpha val="60000"/>
                </a:prstClr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21594000"/>
              </a:lightRig>
            </a:scene3d>
            <a:sp3d extrusionH="69850">
              <a:bevelT w="38100" h="95250"/>
              <a:bevelB w="0" h="0"/>
              <a:extrusionClr>
                <a:schemeClr val="bg1"/>
              </a:extrusionClr>
              <a:contourClr>
                <a:schemeClr val="tx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45684" rIns="0" bIns="45684" rtlCol="0" anchor="ctr"/>
            <a:lstStyle/>
            <a:p>
              <a:pPr algn="ctr"/>
              <a:r>
                <a:rPr lang="es-MX" sz="1400" b="1">
                  <a:solidFill>
                    <a:schemeClr val="tx1"/>
                  </a:solidFill>
                  <a:latin typeface="阿里巴巴普惠体 B" panose="00020600040101010101" charset="-122"/>
                  <a:ea typeface="阿里巴巴普惠体 B" panose="00020600040101010101" charset="-122"/>
                  <a:cs typeface="Open Sans Extrabold" panose="020B0906030804020204" pitchFamily="34" charset="0"/>
                </a:rPr>
                <a:t>01</a:t>
              </a:r>
            </a:p>
          </p:txBody>
        </p:sp>
      </p:grpSp>
      <p:grpSp>
        <p:nvGrpSpPr>
          <p:cNvPr id="13" name="17 Grupo"/>
          <p:cNvGrpSpPr>
            <a:grpSpLocks noChangeAspect="1"/>
          </p:cNvGrpSpPr>
          <p:nvPr/>
        </p:nvGrpSpPr>
        <p:grpSpPr>
          <a:xfrm>
            <a:off x="4457332" y="3486137"/>
            <a:ext cx="403241" cy="403209"/>
            <a:chOff x="13700015" y="2693328"/>
            <a:chExt cx="3600703" cy="3600418"/>
          </a:xfrm>
        </p:grpSpPr>
        <p:sp>
          <p:nvSpPr>
            <p:cNvPr id="14" name="4 Elipse"/>
            <p:cNvSpPr/>
            <p:nvPr/>
          </p:nvSpPr>
          <p:spPr>
            <a:xfrm>
              <a:off x="13700015" y="2693328"/>
              <a:ext cx="3600703" cy="3600418"/>
            </a:xfrm>
            <a:prstGeom prst="ellipse">
              <a:avLst/>
            </a:prstGeom>
            <a:solidFill>
              <a:schemeClr val="bg1"/>
            </a:solidFill>
            <a:ln w="3175" cap="rnd" cmpd="sng">
              <a:noFill/>
              <a:beve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contrasting" dir="t"/>
            </a:scene3d>
            <a:sp3d prstMaterial="metal">
              <a:bevelT w="0" h="25400" prst="coolSlant"/>
              <a:contourClr>
                <a:srgbClr val="BEC7CC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364" tIns="45684" rIns="91364" bIns="45684" rtlCol="0" anchor="ctr"/>
            <a:lstStyle/>
            <a:p>
              <a:pPr algn="ctr"/>
              <a:endParaRPr lang="es-MX" sz="1800">
                <a:solidFill>
                  <a:schemeClr val="tx1"/>
                </a:solidFill>
                <a:latin typeface="阿里巴巴普惠体 B" panose="00020600040101010101" charset="-122"/>
                <a:ea typeface="阿里巴巴普惠体 B" panose="00020600040101010101" charset="-122"/>
                <a:cs typeface="Open Sans Extrabold" panose="020B0906030804020204" pitchFamily="34" charset="0"/>
              </a:endParaRPr>
            </a:p>
          </p:txBody>
        </p:sp>
        <p:sp>
          <p:nvSpPr>
            <p:cNvPr id="15" name="5 Elipse"/>
            <p:cNvSpPr/>
            <p:nvPr/>
          </p:nvSpPr>
          <p:spPr>
            <a:xfrm>
              <a:off x="14085140" y="3111415"/>
              <a:ext cx="2830451" cy="2764246"/>
            </a:xfrm>
            <a:prstGeom prst="ellipse">
              <a:avLst/>
            </a:prstGeom>
            <a:solidFill>
              <a:schemeClr val="bg1"/>
            </a:solidFill>
            <a:ln w="19050">
              <a:noFill/>
            </a:ln>
            <a:effectLst>
              <a:outerShdw blurRad="469900" dist="203200" dir="7800000" sx="102000" sy="102000" algn="tr" rotWithShape="0">
                <a:prstClr val="black">
                  <a:alpha val="60000"/>
                </a:prstClr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21594000"/>
              </a:lightRig>
            </a:scene3d>
            <a:sp3d extrusionH="69850">
              <a:bevelT w="38100" h="95250"/>
              <a:bevelB w="0" h="0"/>
              <a:extrusionClr>
                <a:schemeClr val="bg1"/>
              </a:extrusionClr>
              <a:contourClr>
                <a:schemeClr val="tx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45684" rIns="0" bIns="45684" rtlCol="0" anchor="ctr"/>
            <a:lstStyle/>
            <a:p>
              <a:pPr algn="ctr"/>
              <a:r>
                <a:rPr lang="es-MX" sz="1400" b="1">
                  <a:solidFill>
                    <a:schemeClr val="tx1"/>
                  </a:solidFill>
                  <a:latin typeface="阿里巴巴普惠体 B" panose="00020600040101010101" charset="-122"/>
                  <a:ea typeface="阿里巴巴普惠体 B" panose="00020600040101010101" charset="-122"/>
                  <a:cs typeface="Open Sans Extrabold" panose="020B0906030804020204" pitchFamily="34" charset="0"/>
                </a:rPr>
                <a:t>02</a:t>
              </a:r>
            </a:p>
          </p:txBody>
        </p:sp>
      </p:grpSp>
      <p:grpSp>
        <p:nvGrpSpPr>
          <p:cNvPr id="16" name="20 Grupo"/>
          <p:cNvGrpSpPr>
            <a:grpSpLocks noChangeAspect="1"/>
          </p:cNvGrpSpPr>
          <p:nvPr/>
        </p:nvGrpSpPr>
        <p:grpSpPr>
          <a:xfrm>
            <a:off x="4882299" y="3486137"/>
            <a:ext cx="403241" cy="403209"/>
            <a:chOff x="13700015" y="2693328"/>
            <a:chExt cx="3600703" cy="3600418"/>
          </a:xfrm>
        </p:grpSpPr>
        <p:sp>
          <p:nvSpPr>
            <p:cNvPr id="17" name="4 Elipse"/>
            <p:cNvSpPr/>
            <p:nvPr/>
          </p:nvSpPr>
          <p:spPr>
            <a:xfrm>
              <a:off x="13700015" y="2693328"/>
              <a:ext cx="3600703" cy="3600418"/>
            </a:xfrm>
            <a:prstGeom prst="ellipse">
              <a:avLst/>
            </a:prstGeom>
            <a:solidFill>
              <a:schemeClr val="bg1"/>
            </a:solidFill>
            <a:ln w="3175" cap="rnd" cmpd="sng">
              <a:noFill/>
              <a:beve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contrasting" dir="t"/>
            </a:scene3d>
            <a:sp3d prstMaterial="metal">
              <a:bevelT w="0" h="25400" prst="coolSlant"/>
              <a:contourClr>
                <a:srgbClr val="BEC7CC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364" tIns="45684" rIns="91364" bIns="45684" rtlCol="0" anchor="ctr"/>
            <a:lstStyle/>
            <a:p>
              <a:pPr algn="ctr"/>
              <a:endParaRPr lang="es-MX" sz="1800">
                <a:solidFill>
                  <a:schemeClr val="tx1"/>
                </a:solidFill>
                <a:latin typeface="阿里巴巴普惠体 B" panose="00020600040101010101" charset="-122"/>
                <a:ea typeface="阿里巴巴普惠体 B" panose="00020600040101010101" charset="-122"/>
                <a:cs typeface="Open Sans Extrabold" panose="020B0906030804020204" pitchFamily="34" charset="0"/>
              </a:endParaRPr>
            </a:p>
          </p:txBody>
        </p:sp>
        <p:sp>
          <p:nvSpPr>
            <p:cNvPr id="18" name="5 Elipse"/>
            <p:cNvSpPr/>
            <p:nvPr/>
          </p:nvSpPr>
          <p:spPr>
            <a:xfrm>
              <a:off x="14085140" y="3111415"/>
              <a:ext cx="2830451" cy="2764246"/>
            </a:xfrm>
            <a:prstGeom prst="ellipse">
              <a:avLst/>
            </a:prstGeom>
            <a:solidFill>
              <a:schemeClr val="bg1"/>
            </a:solidFill>
            <a:ln w="19050">
              <a:noFill/>
            </a:ln>
            <a:effectLst>
              <a:outerShdw blurRad="469900" dist="203200" dir="7800000" sx="102000" sy="102000" algn="tr" rotWithShape="0">
                <a:prstClr val="black">
                  <a:alpha val="60000"/>
                </a:prstClr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21594000"/>
              </a:lightRig>
            </a:scene3d>
            <a:sp3d extrusionH="69850">
              <a:bevelT w="38100" h="95250"/>
              <a:bevelB w="0" h="0"/>
              <a:extrusionClr>
                <a:schemeClr val="bg1"/>
              </a:extrusionClr>
              <a:contourClr>
                <a:schemeClr val="tx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45684" rIns="0" bIns="45684" rtlCol="0" anchor="ctr"/>
            <a:lstStyle/>
            <a:p>
              <a:pPr algn="ctr"/>
              <a:r>
                <a:rPr lang="es-MX" sz="1400" b="1">
                  <a:solidFill>
                    <a:schemeClr val="tx1"/>
                  </a:solidFill>
                  <a:latin typeface="阿里巴巴普惠体 B" panose="00020600040101010101" charset="-122"/>
                  <a:ea typeface="阿里巴巴普惠体 B" panose="00020600040101010101" charset="-122"/>
                  <a:cs typeface="Open Sans Extrabold" panose="020B0906030804020204" pitchFamily="34" charset="0"/>
                </a:rPr>
                <a:t>03</a:t>
              </a:r>
            </a:p>
          </p:txBody>
        </p:sp>
      </p:grpSp>
      <p:grpSp>
        <p:nvGrpSpPr>
          <p:cNvPr id="20" name="23 Grupo"/>
          <p:cNvGrpSpPr>
            <a:grpSpLocks noChangeAspect="1"/>
          </p:cNvGrpSpPr>
          <p:nvPr/>
        </p:nvGrpSpPr>
        <p:grpSpPr>
          <a:xfrm>
            <a:off x="5307268" y="3486137"/>
            <a:ext cx="403241" cy="403209"/>
            <a:chOff x="13700015" y="2693328"/>
            <a:chExt cx="3600703" cy="3600418"/>
          </a:xfrm>
        </p:grpSpPr>
        <p:sp>
          <p:nvSpPr>
            <p:cNvPr id="21" name="4 Elipse"/>
            <p:cNvSpPr/>
            <p:nvPr/>
          </p:nvSpPr>
          <p:spPr>
            <a:xfrm>
              <a:off x="13700015" y="2693328"/>
              <a:ext cx="3600703" cy="3600418"/>
            </a:xfrm>
            <a:prstGeom prst="ellipse">
              <a:avLst/>
            </a:prstGeom>
            <a:solidFill>
              <a:schemeClr val="bg1"/>
            </a:solidFill>
            <a:ln w="3175" cap="rnd" cmpd="sng">
              <a:noFill/>
              <a:beve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contrasting" dir="t"/>
            </a:scene3d>
            <a:sp3d prstMaterial="metal">
              <a:bevelT w="0" h="25400" prst="coolSlant"/>
              <a:contourClr>
                <a:srgbClr val="BEC7CC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364" tIns="45684" rIns="91364" bIns="45684" rtlCol="0" anchor="ctr"/>
            <a:lstStyle/>
            <a:p>
              <a:pPr algn="ctr"/>
              <a:endParaRPr lang="es-MX" sz="1800">
                <a:solidFill>
                  <a:schemeClr val="tx1"/>
                </a:solidFill>
                <a:latin typeface="阿里巴巴普惠体 B" panose="00020600040101010101" charset="-122"/>
                <a:ea typeface="阿里巴巴普惠体 B" panose="00020600040101010101" charset="-122"/>
                <a:cs typeface="Open Sans Extrabold" panose="020B0906030804020204" pitchFamily="34" charset="0"/>
              </a:endParaRPr>
            </a:p>
          </p:txBody>
        </p:sp>
        <p:sp>
          <p:nvSpPr>
            <p:cNvPr id="22" name="5 Elipse"/>
            <p:cNvSpPr/>
            <p:nvPr/>
          </p:nvSpPr>
          <p:spPr>
            <a:xfrm>
              <a:off x="14085140" y="3111415"/>
              <a:ext cx="2830451" cy="2764246"/>
            </a:xfrm>
            <a:prstGeom prst="ellipse">
              <a:avLst/>
            </a:prstGeom>
            <a:solidFill>
              <a:schemeClr val="bg1"/>
            </a:solidFill>
            <a:ln w="19050">
              <a:noFill/>
            </a:ln>
            <a:effectLst>
              <a:outerShdw blurRad="469900" dist="203200" dir="7800000" sx="102000" sy="102000" algn="tr" rotWithShape="0">
                <a:prstClr val="black">
                  <a:alpha val="60000"/>
                </a:prstClr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21594000"/>
              </a:lightRig>
            </a:scene3d>
            <a:sp3d extrusionH="69850">
              <a:bevelT w="38100" h="95250"/>
              <a:bevelB w="0" h="0"/>
              <a:extrusionClr>
                <a:schemeClr val="bg1"/>
              </a:extrusionClr>
              <a:contourClr>
                <a:schemeClr val="tx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45684" rIns="0" bIns="45684" rtlCol="0" anchor="ctr"/>
            <a:lstStyle/>
            <a:p>
              <a:pPr algn="ctr"/>
              <a:r>
                <a:rPr lang="es-MX" sz="1400" b="1">
                  <a:solidFill>
                    <a:schemeClr val="tx1"/>
                  </a:solidFill>
                  <a:latin typeface="阿里巴巴普惠体 B" panose="00020600040101010101" charset="-122"/>
                  <a:ea typeface="阿里巴巴普惠体 B" panose="00020600040101010101" charset="-122"/>
                  <a:cs typeface="Open Sans Extrabold" panose="020B0906030804020204" pitchFamily="34" charset="0"/>
                </a:rPr>
                <a:t>04</a:t>
              </a:r>
            </a:p>
          </p:txBody>
        </p:sp>
      </p:grpSp>
      <p:sp>
        <p:nvSpPr>
          <p:cNvPr id="23" name="Forma libre 118"/>
          <p:cNvSpPr>
            <a:spLocks noChangeAspect="1"/>
          </p:cNvSpPr>
          <p:nvPr/>
        </p:nvSpPr>
        <p:spPr>
          <a:xfrm>
            <a:off x="5988173" y="4999401"/>
            <a:ext cx="230031" cy="220310"/>
          </a:xfrm>
          <a:custGeom>
            <a:avLst/>
            <a:gdLst>
              <a:gd name="connsiteX0" fmla="*/ 4163507 w 5552535"/>
              <a:gd name="connsiteY0" fmla="*/ 3631378 h 5317607"/>
              <a:gd name="connsiteX1" fmla="*/ 3861538 w 5552535"/>
              <a:gd name="connsiteY1" fmla="*/ 3926844 h 5317607"/>
              <a:gd name="connsiteX2" fmla="*/ 4163507 w 5552535"/>
              <a:gd name="connsiteY2" fmla="*/ 4222310 h 5317607"/>
              <a:gd name="connsiteX3" fmla="*/ 4465476 w 5552535"/>
              <a:gd name="connsiteY3" fmla="*/ 3926844 h 5317607"/>
              <a:gd name="connsiteX4" fmla="*/ 4163507 w 5552535"/>
              <a:gd name="connsiteY4" fmla="*/ 3631378 h 5317607"/>
              <a:gd name="connsiteX5" fmla="*/ 3693451 w 5552535"/>
              <a:gd name="connsiteY5" fmla="*/ 3177167 h 5317607"/>
              <a:gd name="connsiteX6" fmla="*/ 3391482 w 5552535"/>
              <a:gd name="connsiteY6" fmla="*/ 3468216 h 5317607"/>
              <a:gd name="connsiteX7" fmla="*/ 3693451 w 5552535"/>
              <a:gd name="connsiteY7" fmla="*/ 3759265 h 5317607"/>
              <a:gd name="connsiteX8" fmla="*/ 3995420 w 5552535"/>
              <a:gd name="connsiteY8" fmla="*/ 3468216 h 5317607"/>
              <a:gd name="connsiteX9" fmla="*/ 3693451 w 5552535"/>
              <a:gd name="connsiteY9" fmla="*/ 3177167 h 5317607"/>
              <a:gd name="connsiteX10" fmla="*/ 4627587 w 5552535"/>
              <a:gd name="connsiteY10" fmla="*/ 3171191 h 5317607"/>
              <a:gd name="connsiteX11" fmla="*/ 4325618 w 5552535"/>
              <a:gd name="connsiteY11" fmla="*/ 3466657 h 5317607"/>
              <a:gd name="connsiteX12" fmla="*/ 4627587 w 5552535"/>
              <a:gd name="connsiteY12" fmla="*/ 3762123 h 5317607"/>
              <a:gd name="connsiteX13" fmla="*/ 4929556 w 5552535"/>
              <a:gd name="connsiteY13" fmla="*/ 3466657 h 5317607"/>
              <a:gd name="connsiteX14" fmla="*/ 4627587 w 5552535"/>
              <a:gd name="connsiteY14" fmla="*/ 3171191 h 5317607"/>
              <a:gd name="connsiteX15" fmla="*/ 1155506 w 5552535"/>
              <a:gd name="connsiteY15" fmla="*/ 2776742 h 5317607"/>
              <a:gd name="connsiteX16" fmla="*/ 1155506 w 5552535"/>
              <a:gd name="connsiteY16" fmla="*/ 3229739 h 5317607"/>
              <a:gd name="connsiteX17" fmla="*/ 696533 w 5552535"/>
              <a:gd name="connsiteY17" fmla="*/ 3229739 h 5317607"/>
              <a:gd name="connsiteX18" fmla="*/ 696533 w 5552535"/>
              <a:gd name="connsiteY18" fmla="*/ 3698335 h 5317607"/>
              <a:gd name="connsiteX19" fmla="*/ 1155506 w 5552535"/>
              <a:gd name="connsiteY19" fmla="*/ 3698335 h 5317607"/>
              <a:gd name="connsiteX20" fmla="*/ 1155506 w 5552535"/>
              <a:gd name="connsiteY20" fmla="*/ 4163283 h 5317607"/>
              <a:gd name="connsiteX21" fmla="*/ 1624102 w 5552535"/>
              <a:gd name="connsiteY21" fmla="*/ 4163283 h 5317607"/>
              <a:gd name="connsiteX22" fmla="*/ 1624102 w 5552535"/>
              <a:gd name="connsiteY22" fmla="*/ 3698335 h 5317607"/>
              <a:gd name="connsiteX23" fmla="*/ 2083073 w 5552535"/>
              <a:gd name="connsiteY23" fmla="*/ 3698335 h 5317607"/>
              <a:gd name="connsiteX24" fmla="*/ 2083073 w 5552535"/>
              <a:gd name="connsiteY24" fmla="*/ 3229739 h 5317607"/>
              <a:gd name="connsiteX25" fmla="*/ 1624102 w 5552535"/>
              <a:gd name="connsiteY25" fmla="*/ 3229739 h 5317607"/>
              <a:gd name="connsiteX26" fmla="*/ 1624102 w 5552535"/>
              <a:gd name="connsiteY26" fmla="*/ 2776742 h 5317607"/>
              <a:gd name="connsiteX27" fmla="*/ 4164816 w 5552535"/>
              <a:gd name="connsiteY27" fmla="*/ 2710179 h 5317607"/>
              <a:gd name="connsiteX28" fmla="*/ 3862847 w 5552535"/>
              <a:gd name="connsiteY28" fmla="*/ 2999432 h 5317607"/>
              <a:gd name="connsiteX29" fmla="*/ 4164816 w 5552535"/>
              <a:gd name="connsiteY29" fmla="*/ 3288685 h 5317607"/>
              <a:gd name="connsiteX30" fmla="*/ 4466785 w 5552535"/>
              <a:gd name="connsiteY30" fmla="*/ 2999432 h 5317607"/>
              <a:gd name="connsiteX31" fmla="*/ 4164816 w 5552535"/>
              <a:gd name="connsiteY31" fmla="*/ 2710179 h 5317607"/>
              <a:gd name="connsiteX32" fmla="*/ 5317806 w 5552535"/>
              <a:gd name="connsiteY32" fmla="*/ 0 h 5317607"/>
              <a:gd name="connsiteX33" fmla="*/ 5550005 w 5552535"/>
              <a:gd name="connsiteY33" fmla="*/ 232199 h 5317607"/>
              <a:gd name="connsiteX34" fmla="*/ 5550005 w 5552535"/>
              <a:gd name="connsiteY34" fmla="*/ 237063 h 5317607"/>
              <a:gd name="connsiteX35" fmla="*/ 5552535 w 5552535"/>
              <a:gd name="connsiteY35" fmla="*/ 312497 h 5317607"/>
              <a:gd name="connsiteX36" fmla="*/ 5017514 w 5552535"/>
              <a:gd name="connsiteY36" fmla="*/ 1178257 h 5317607"/>
              <a:gd name="connsiteX37" fmla="*/ 3856871 w 5552535"/>
              <a:gd name="connsiteY37" fmla="*/ 1406217 h 5317607"/>
              <a:gd name="connsiteX38" fmla="*/ 3038094 w 5552535"/>
              <a:gd name="connsiteY38" fmla="*/ 2244835 h 5317607"/>
              <a:gd name="connsiteX39" fmla="*/ 3037736 w 5552535"/>
              <a:gd name="connsiteY39" fmla="*/ 2257150 h 5317607"/>
              <a:gd name="connsiteX40" fmla="*/ 3072559 w 5552535"/>
              <a:gd name="connsiteY40" fmla="*/ 2248762 h 5317607"/>
              <a:gd name="connsiteX41" fmla="*/ 3641919 w 5552535"/>
              <a:gd name="connsiteY41" fmla="*/ 1938923 h 5317607"/>
              <a:gd name="connsiteX42" fmla="*/ 4053087 w 5552535"/>
              <a:gd name="connsiteY42" fmla="*/ 1838022 h 5317607"/>
              <a:gd name="connsiteX43" fmla="*/ 4451805 w 5552535"/>
              <a:gd name="connsiteY43" fmla="*/ 1953939 h 5317607"/>
              <a:gd name="connsiteX44" fmla="*/ 5503665 w 5552535"/>
              <a:gd name="connsiteY44" fmla="*/ 3681406 h 5317607"/>
              <a:gd name="connsiteX45" fmla="*/ 5386847 w 5552535"/>
              <a:gd name="connsiteY45" fmla="*/ 5005965 h 5317607"/>
              <a:gd name="connsiteX46" fmla="*/ 4323237 w 5552535"/>
              <a:gd name="connsiteY46" fmla="*/ 5041128 h 5317607"/>
              <a:gd name="connsiteX47" fmla="*/ 3850894 w 5552535"/>
              <a:gd name="connsiteY47" fmla="*/ 4575658 h 5317607"/>
              <a:gd name="connsiteX48" fmla="*/ 1777058 w 5552535"/>
              <a:gd name="connsiteY48" fmla="*/ 4503941 h 5317607"/>
              <a:gd name="connsiteX49" fmla="*/ 1111937 w 5552535"/>
              <a:gd name="connsiteY49" fmla="*/ 5133625 h 5317607"/>
              <a:gd name="connsiteX50" fmla="*/ 131513 w 5552535"/>
              <a:gd name="connsiteY50" fmla="*/ 4945986 h 5317607"/>
              <a:gd name="connsiteX51" fmla="*/ 469809 w 5552535"/>
              <a:gd name="connsiteY51" fmla="*/ 2611351 h 5317607"/>
              <a:gd name="connsiteX52" fmla="*/ 1154190 w 5552535"/>
              <a:gd name="connsiteY52" fmla="*/ 1926969 h 5317607"/>
              <a:gd name="connsiteX53" fmla="*/ 1920494 w 5552535"/>
              <a:gd name="connsiteY53" fmla="*/ 1957964 h 5317607"/>
              <a:gd name="connsiteX54" fmla="*/ 2555357 w 5552535"/>
              <a:gd name="connsiteY54" fmla="*/ 2274813 h 5317607"/>
              <a:gd name="connsiteX55" fmla="*/ 2571098 w 5552535"/>
              <a:gd name="connsiteY55" fmla="*/ 2276828 h 5317607"/>
              <a:gd name="connsiteX56" fmla="*/ 2571930 w 5552535"/>
              <a:gd name="connsiteY56" fmla="*/ 2274717 h 5317607"/>
              <a:gd name="connsiteX57" fmla="*/ 3540111 w 5552535"/>
              <a:gd name="connsiteY57" fmla="*/ 993842 h 5317607"/>
              <a:gd name="connsiteX58" fmla="*/ 4497084 w 5552535"/>
              <a:gd name="connsiteY58" fmla="*/ 881565 h 5317607"/>
              <a:gd name="connsiteX59" fmla="*/ 5080744 w 5552535"/>
              <a:gd name="connsiteY59" fmla="*/ 249266 h 5317607"/>
              <a:gd name="connsiteX60" fmla="*/ 5086774 w 5552535"/>
              <a:gd name="connsiteY60" fmla="*/ 248637 h 5317607"/>
              <a:gd name="connsiteX61" fmla="*/ 5085607 w 5552535"/>
              <a:gd name="connsiteY61" fmla="*/ 237063 h 5317607"/>
              <a:gd name="connsiteX62" fmla="*/ 5085607 w 5552535"/>
              <a:gd name="connsiteY62" fmla="*/ 232199 h 5317607"/>
              <a:gd name="connsiteX63" fmla="*/ 5317806 w 5552535"/>
              <a:gd name="connsiteY63" fmla="*/ 0 h 5317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5552535" h="5317607">
                <a:moveTo>
                  <a:pt x="4163507" y="3631378"/>
                </a:moveTo>
                <a:cubicBezTo>
                  <a:pt x="3996734" y="3631378"/>
                  <a:pt x="3861538" y="3763663"/>
                  <a:pt x="3861538" y="3926844"/>
                </a:cubicBezTo>
                <a:cubicBezTo>
                  <a:pt x="3861538" y="4090025"/>
                  <a:pt x="3996734" y="4222310"/>
                  <a:pt x="4163507" y="4222310"/>
                </a:cubicBezTo>
                <a:cubicBezTo>
                  <a:pt x="4330280" y="4222310"/>
                  <a:pt x="4465476" y="4090025"/>
                  <a:pt x="4465476" y="3926844"/>
                </a:cubicBezTo>
                <a:cubicBezTo>
                  <a:pt x="4465476" y="3763663"/>
                  <a:pt x="4330280" y="3631378"/>
                  <a:pt x="4163507" y="3631378"/>
                </a:cubicBezTo>
                <a:close/>
                <a:moveTo>
                  <a:pt x="3693451" y="3177167"/>
                </a:moveTo>
                <a:cubicBezTo>
                  <a:pt x="3526678" y="3177167"/>
                  <a:pt x="3391482" y="3307474"/>
                  <a:pt x="3391482" y="3468216"/>
                </a:cubicBezTo>
                <a:cubicBezTo>
                  <a:pt x="3391482" y="3628958"/>
                  <a:pt x="3526678" y="3759265"/>
                  <a:pt x="3693451" y="3759265"/>
                </a:cubicBezTo>
                <a:cubicBezTo>
                  <a:pt x="3860224" y="3759265"/>
                  <a:pt x="3995420" y="3628958"/>
                  <a:pt x="3995420" y="3468216"/>
                </a:cubicBezTo>
                <a:cubicBezTo>
                  <a:pt x="3995420" y="3307474"/>
                  <a:pt x="3860224" y="3177167"/>
                  <a:pt x="3693451" y="3177167"/>
                </a:cubicBezTo>
                <a:close/>
                <a:moveTo>
                  <a:pt x="4627587" y="3171191"/>
                </a:moveTo>
                <a:cubicBezTo>
                  <a:pt x="4460814" y="3171191"/>
                  <a:pt x="4325618" y="3303476"/>
                  <a:pt x="4325618" y="3466657"/>
                </a:cubicBezTo>
                <a:cubicBezTo>
                  <a:pt x="4325618" y="3629838"/>
                  <a:pt x="4460814" y="3762123"/>
                  <a:pt x="4627587" y="3762123"/>
                </a:cubicBezTo>
                <a:cubicBezTo>
                  <a:pt x="4794360" y="3762123"/>
                  <a:pt x="4929556" y="3629838"/>
                  <a:pt x="4929556" y="3466657"/>
                </a:cubicBezTo>
                <a:cubicBezTo>
                  <a:pt x="4929556" y="3303476"/>
                  <a:pt x="4794360" y="3171191"/>
                  <a:pt x="4627587" y="3171191"/>
                </a:cubicBezTo>
                <a:close/>
                <a:moveTo>
                  <a:pt x="1155506" y="2776742"/>
                </a:moveTo>
                <a:lnTo>
                  <a:pt x="1155506" y="3229739"/>
                </a:lnTo>
                <a:lnTo>
                  <a:pt x="696533" y="3229739"/>
                </a:lnTo>
                <a:lnTo>
                  <a:pt x="696533" y="3698335"/>
                </a:lnTo>
                <a:lnTo>
                  <a:pt x="1155506" y="3698335"/>
                </a:lnTo>
                <a:lnTo>
                  <a:pt x="1155506" y="4163283"/>
                </a:lnTo>
                <a:lnTo>
                  <a:pt x="1624102" y="4163283"/>
                </a:lnTo>
                <a:lnTo>
                  <a:pt x="1624102" y="3698335"/>
                </a:lnTo>
                <a:lnTo>
                  <a:pt x="2083073" y="3698335"/>
                </a:lnTo>
                <a:lnTo>
                  <a:pt x="2083073" y="3229739"/>
                </a:lnTo>
                <a:lnTo>
                  <a:pt x="1624102" y="3229739"/>
                </a:lnTo>
                <a:lnTo>
                  <a:pt x="1624102" y="2776742"/>
                </a:lnTo>
                <a:close/>
                <a:moveTo>
                  <a:pt x="4164816" y="2710179"/>
                </a:moveTo>
                <a:cubicBezTo>
                  <a:pt x="3998043" y="2710179"/>
                  <a:pt x="3862847" y="2839682"/>
                  <a:pt x="3862847" y="2999432"/>
                </a:cubicBezTo>
                <a:cubicBezTo>
                  <a:pt x="3862847" y="3159182"/>
                  <a:pt x="3998043" y="3288685"/>
                  <a:pt x="4164816" y="3288685"/>
                </a:cubicBezTo>
                <a:cubicBezTo>
                  <a:pt x="4331589" y="3288685"/>
                  <a:pt x="4466785" y="3159182"/>
                  <a:pt x="4466785" y="2999432"/>
                </a:cubicBezTo>
                <a:cubicBezTo>
                  <a:pt x="4466785" y="2839682"/>
                  <a:pt x="4331589" y="2710179"/>
                  <a:pt x="4164816" y="2710179"/>
                </a:cubicBezTo>
                <a:close/>
                <a:moveTo>
                  <a:pt x="5317806" y="0"/>
                </a:moveTo>
                <a:cubicBezTo>
                  <a:pt x="5446046" y="0"/>
                  <a:pt x="5550005" y="103959"/>
                  <a:pt x="5550005" y="232199"/>
                </a:cubicBezTo>
                <a:lnTo>
                  <a:pt x="5550005" y="237063"/>
                </a:lnTo>
                <a:cubicBezTo>
                  <a:pt x="5550848" y="262208"/>
                  <a:pt x="5551692" y="287352"/>
                  <a:pt x="5552535" y="312497"/>
                </a:cubicBezTo>
                <a:cubicBezTo>
                  <a:pt x="5541997" y="600273"/>
                  <a:pt x="5212576" y="1090814"/>
                  <a:pt x="5017514" y="1178257"/>
                </a:cubicBezTo>
                <a:cubicBezTo>
                  <a:pt x="4404591" y="1453020"/>
                  <a:pt x="4209705" y="1367520"/>
                  <a:pt x="3856871" y="1406217"/>
                </a:cubicBezTo>
                <a:cubicBezTo>
                  <a:pt x="3059403" y="1577226"/>
                  <a:pt x="3067076" y="2214876"/>
                  <a:pt x="3038094" y="2244835"/>
                </a:cubicBezTo>
                <a:cubicBezTo>
                  <a:pt x="3037975" y="2248940"/>
                  <a:pt x="3037855" y="2253045"/>
                  <a:pt x="3037736" y="2257150"/>
                </a:cubicBezTo>
                <a:lnTo>
                  <a:pt x="3072559" y="2248762"/>
                </a:lnTo>
                <a:cubicBezTo>
                  <a:pt x="3371915" y="2159926"/>
                  <a:pt x="3574153" y="1970983"/>
                  <a:pt x="3641919" y="1938923"/>
                </a:cubicBezTo>
                <a:cubicBezTo>
                  <a:pt x="3727557" y="1923982"/>
                  <a:pt x="3863759" y="1840372"/>
                  <a:pt x="4053087" y="1838022"/>
                </a:cubicBezTo>
                <a:cubicBezTo>
                  <a:pt x="4166683" y="1836612"/>
                  <a:pt x="4299405" y="1864456"/>
                  <a:pt x="4451805" y="1953939"/>
                </a:cubicBezTo>
                <a:cubicBezTo>
                  <a:pt x="5180935" y="2450075"/>
                  <a:pt x="5330347" y="3095624"/>
                  <a:pt x="5503665" y="3681406"/>
                </a:cubicBezTo>
                <a:cubicBezTo>
                  <a:pt x="5577827" y="4104414"/>
                  <a:pt x="5535774" y="4833133"/>
                  <a:pt x="5386847" y="5005965"/>
                </a:cubicBezTo>
                <a:cubicBezTo>
                  <a:pt x="4867379" y="5603126"/>
                  <a:pt x="4467669" y="5170618"/>
                  <a:pt x="4323237" y="5041128"/>
                </a:cubicBezTo>
                <a:lnTo>
                  <a:pt x="3850894" y="4575658"/>
                </a:lnTo>
                <a:cubicBezTo>
                  <a:pt x="2940444" y="3768951"/>
                  <a:pt x="1886915" y="4357158"/>
                  <a:pt x="1777058" y="4503941"/>
                </a:cubicBezTo>
                <a:cubicBezTo>
                  <a:pt x="1529453" y="4703876"/>
                  <a:pt x="1347590" y="4939667"/>
                  <a:pt x="1111937" y="5133625"/>
                </a:cubicBezTo>
                <a:cubicBezTo>
                  <a:pt x="992846" y="5187413"/>
                  <a:pt x="651466" y="5614913"/>
                  <a:pt x="131513" y="4945986"/>
                </a:cubicBezTo>
                <a:cubicBezTo>
                  <a:pt x="-54545" y="4568198"/>
                  <a:pt x="-121074" y="3640575"/>
                  <a:pt x="469809" y="2611351"/>
                </a:cubicBezTo>
                <a:cubicBezTo>
                  <a:pt x="589338" y="2426518"/>
                  <a:pt x="987286" y="1986734"/>
                  <a:pt x="1154190" y="1926969"/>
                </a:cubicBezTo>
                <a:cubicBezTo>
                  <a:pt x="1415601" y="1773943"/>
                  <a:pt x="1790565" y="1871931"/>
                  <a:pt x="1920494" y="1957964"/>
                </a:cubicBezTo>
                <a:cubicBezTo>
                  <a:pt x="2148613" y="2142146"/>
                  <a:pt x="2361790" y="2237055"/>
                  <a:pt x="2555357" y="2274813"/>
                </a:cubicBezTo>
                <a:lnTo>
                  <a:pt x="2571098" y="2276828"/>
                </a:lnTo>
                <a:lnTo>
                  <a:pt x="2571930" y="2274717"/>
                </a:lnTo>
                <a:cubicBezTo>
                  <a:pt x="2627146" y="2214305"/>
                  <a:pt x="2494676" y="1416974"/>
                  <a:pt x="3540111" y="993842"/>
                </a:cubicBezTo>
                <a:cubicBezTo>
                  <a:pt x="3866644" y="899459"/>
                  <a:pt x="4267874" y="939189"/>
                  <a:pt x="4497084" y="881565"/>
                </a:cubicBezTo>
                <a:cubicBezTo>
                  <a:pt x="4726294" y="823941"/>
                  <a:pt x="5016704" y="691874"/>
                  <a:pt x="5080744" y="249266"/>
                </a:cubicBezTo>
                <a:lnTo>
                  <a:pt x="5086774" y="248637"/>
                </a:lnTo>
                <a:lnTo>
                  <a:pt x="5085607" y="237063"/>
                </a:lnTo>
                <a:lnTo>
                  <a:pt x="5085607" y="232199"/>
                </a:lnTo>
                <a:cubicBezTo>
                  <a:pt x="5085607" y="103959"/>
                  <a:pt x="5189566" y="0"/>
                  <a:pt x="531780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0" tIns="0" rIns="0" bIns="0" rtlCol="0" anchor="ctr"/>
          <a:lstStyle/>
          <a:p>
            <a:pPr algn="ctr"/>
            <a:endParaRPr lang="es-SV" sz="900" dirty="0">
              <a:latin typeface="宋体" panose="02010600030101010101" pitchFamily="2" charset="-122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25" name="Forma libre 55"/>
          <p:cNvSpPr>
            <a:spLocks noChangeAspect="1"/>
          </p:cNvSpPr>
          <p:nvPr/>
        </p:nvSpPr>
        <p:spPr>
          <a:xfrm rot="10800000">
            <a:off x="5987402" y="4555469"/>
            <a:ext cx="183954" cy="181095"/>
          </a:xfrm>
          <a:custGeom>
            <a:avLst/>
            <a:gdLst>
              <a:gd name="connsiteX0" fmla="*/ 3562479 w 5245768"/>
              <a:gd name="connsiteY0" fmla="*/ 3691947 h 4614815"/>
              <a:gd name="connsiteX1" fmla="*/ 3713086 w 5245768"/>
              <a:gd name="connsiteY1" fmla="*/ 3541340 h 4614815"/>
              <a:gd name="connsiteX2" fmla="*/ 3713086 w 5245768"/>
              <a:gd name="connsiteY2" fmla="*/ 1952413 h 4614815"/>
              <a:gd name="connsiteX3" fmla="*/ 3714870 w 5245768"/>
              <a:gd name="connsiteY3" fmla="*/ 1953265 h 4614815"/>
              <a:gd name="connsiteX4" fmla="*/ 3446564 w 5245768"/>
              <a:gd name="connsiteY4" fmla="*/ 1045435 h 4614815"/>
              <a:gd name="connsiteX5" fmla="*/ 2691026 w 5245768"/>
              <a:gd name="connsiteY5" fmla="*/ 638776 h 4614815"/>
              <a:gd name="connsiteX6" fmla="*/ 2588955 w 5245768"/>
              <a:gd name="connsiteY6" fmla="*/ 636075 h 4614815"/>
              <a:gd name="connsiteX7" fmla="*/ 2583534 w 5245768"/>
              <a:gd name="connsiteY7" fmla="*/ 634981 h 4614815"/>
              <a:gd name="connsiteX8" fmla="*/ 2452648 w 5245768"/>
              <a:gd name="connsiteY8" fmla="*/ 634981 h 4614815"/>
              <a:gd name="connsiteX9" fmla="*/ 2302041 w 5245768"/>
              <a:gd name="connsiteY9" fmla="*/ 785588 h 4614815"/>
              <a:gd name="connsiteX10" fmla="*/ 2452648 w 5245768"/>
              <a:gd name="connsiteY10" fmla="*/ 936195 h 4614815"/>
              <a:gd name="connsiteX11" fmla="*/ 2583534 w 5245768"/>
              <a:gd name="connsiteY11" fmla="*/ 936195 h 4614815"/>
              <a:gd name="connsiteX12" fmla="*/ 2601240 w 5245768"/>
              <a:gd name="connsiteY12" fmla="*/ 932620 h 4614815"/>
              <a:gd name="connsiteX13" fmla="*/ 2652007 w 5245768"/>
              <a:gd name="connsiteY13" fmla="*/ 930951 h 4614815"/>
              <a:gd name="connsiteX14" fmla="*/ 3227903 w 5245768"/>
              <a:gd name="connsiteY14" fmla="*/ 1211504 h 4614815"/>
              <a:gd name="connsiteX15" fmla="*/ 3409644 w 5245768"/>
              <a:gd name="connsiteY15" fmla="*/ 1993692 h 4614815"/>
              <a:gd name="connsiteX16" fmla="*/ 3411872 w 5245768"/>
              <a:gd name="connsiteY16" fmla="*/ 1994756 h 4614815"/>
              <a:gd name="connsiteX17" fmla="*/ 3411872 w 5245768"/>
              <a:gd name="connsiteY17" fmla="*/ 3541340 h 4614815"/>
              <a:gd name="connsiteX18" fmla="*/ 3562479 w 5245768"/>
              <a:gd name="connsiteY18" fmla="*/ 3691947 h 4614815"/>
              <a:gd name="connsiteX19" fmla="*/ 4174128 w 5245768"/>
              <a:gd name="connsiteY19" fmla="*/ 3850104 h 4614815"/>
              <a:gd name="connsiteX20" fmla="*/ 4781067 w 5245768"/>
              <a:gd name="connsiteY20" fmla="*/ 3243165 h 4614815"/>
              <a:gd name="connsiteX21" fmla="*/ 4781067 w 5245768"/>
              <a:gd name="connsiteY21" fmla="*/ 2355527 h 4614815"/>
              <a:gd name="connsiteX22" fmla="*/ 4174128 w 5245768"/>
              <a:gd name="connsiteY22" fmla="*/ 1748588 h 4614815"/>
              <a:gd name="connsiteX23" fmla="*/ 4154905 w 5245768"/>
              <a:gd name="connsiteY23" fmla="*/ 1748588 h 4614815"/>
              <a:gd name="connsiteX24" fmla="*/ 4154905 w 5245768"/>
              <a:gd name="connsiteY24" fmla="*/ 3850104 h 4614815"/>
              <a:gd name="connsiteX25" fmla="*/ 1555519 w 5245768"/>
              <a:gd name="connsiteY25" fmla="*/ 4614727 h 4614815"/>
              <a:gd name="connsiteX26" fmla="*/ 1429872 w 5245768"/>
              <a:gd name="connsiteY26" fmla="*/ 4604661 h 4614815"/>
              <a:gd name="connsiteX27" fmla="*/ 975689 w 5245768"/>
              <a:gd name="connsiteY27" fmla="*/ 3849141 h 4614815"/>
              <a:gd name="connsiteX28" fmla="*/ 1047111 w 5245768"/>
              <a:gd name="connsiteY28" fmla="*/ 3521679 h 4614815"/>
              <a:gd name="connsiteX29" fmla="*/ 1055880 w 5245768"/>
              <a:gd name="connsiteY29" fmla="*/ 3491764 h 4614815"/>
              <a:gd name="connsiteX30" fmla="*/ 573311 w 5245768"/>
              <a:gd name="connsiteY30" fmla="*/ 3081579 h 4614815"/>
              <a:gd name="connsiteX31" fmla="*/ 562294 w 5245768"/>
              <a:gd name="connsiteY31" fmla="*/ 2230526 h 4614815"/>
              <a:gd name="connsiteX32" fmla="*/ 1644701 w 5245768"/>
              <a:gd name="connsiteY32" fmla="*/ 2230527 h 4614815"/>
              <a:gd name="connsiteX33" fmla="*/ 1644702 w 5245768"/>
              <a:gd name="connsiteY33" fmla="*/ 3081579 h 4614815"/>
              <a:gd name="connsiteX34" fmla="*/ 1230666 w 5245768"/>
              <a:gd name="connsiteY34" fmla="*/ 3449914 h 4614815"/>
              <a:gd name="connsiteX35" fmla="*/ 1177321 w 5245768"/>
              <a:gd name="connsiteY35" fmla="*/ 3499939 h 4614815"/>
              <a:gd name="connsiteX36" fmla="*/ 1172336 w 5245768"/>
              <a:gd name="connsiteY36" fmla="*/ 3522784 h 4614815"/>
              <a:gd name="connsiteX37" fmla="*/ 1124973 w 5245768"/>
              <a:gd name="connsiteY37" fmla="*/ 3832359 h 4614815"/>
              <a:gd name="connsiteX38" fmla="*/ 2065131 w 5245768"/>
              <a:gd name="connsiteY38" fmla="*/ 4364568 h 4614815"/>
              <a:gd name="connsiteX39" fmla="*/ 2137966 w 5245768"/>
              <a:gd name="connsiteY39" fmla="*/ 4331366 h 4614815"/>
              <a:gd name="connsiteX40" fmla="*/ 1380239 w 5245768"/>
              <a:gd name="connsiteY40" fmla="*/ 4331366 h 4614815"/>
              <a:gd name="connsiteX41" fmla="*/ 1380295 w 5245768"/>
              <a:gd name="connsiteY41" fmla="*/ 4318224 h 4614815"/>
              <a:gd name="connsiteX42" fmla="*/ 1254509 w 5245768"/>
              <a:gd name="connsiteY42" fmla="*/ 3824493 h 4614815"/>
              <a:gd name="connsiteX43" fmla="*/ 1288739 w 5245768"/>
              <a:gd name="connsiteY43" fmla="*/ 3731224 h 4614815"/>
              <a:gd name="connsiteX44" fmla="*/ 1344383 w 5245768"/>
              <a:gd name="connsiteY44" fmla="*/ 3679840 h 4614815"/>
              <a:gd name="connsiteX45" fmla="*/ 1839718 w 5245768"/>
              <a:gd name="connsiteY45" fmla="*/ 3220149 h 4614815"/>
              <a:gd name="connsiteX46" fmla="*/ 1847402 w 5245768"/>
              <a:gd name="connsiteY46" fmla="*/ 2029123 h 4614815"/>
              <a:gd name="connsiteX47" fmla="*/ 333648 w 5245768"/>
              <a:gd name="connsiteY47" fmla="*/ 2029123 h 4614815"/>
              <a:gd name="connsiteX48" fmla="*/ 333648 w 5245768"/>
              <a:gd name="connsiteY48" fmla="*/ 3197096 h 4614815"/>
              <a:gd name="connsiteX49" fmla="*/ 876092 w 5245768"/>
              <a:gd name="connsiteY49" fmla="*/ 3722252 h 4614815"/>
              <a:gd name="connsiteX50" fmla="*/ 893156 w 5245768"/>
              <a:gd name="connsiteY50" fmla="*/ 3736797 h 4614815"/>
              <a:gd name="connsiteX51" fmla="*/ 869614 w 5245768"/>
              <a:gd name="connsiteY51" fmla="*/ 3852672 h 4614815"/>
              <a:gd name="connsiteX52" fmla="*/ 920342 w 5245768"/>
              <a:gd name="connsiteY52" fmla="*/ 4329241 h 4614815"/>
              <a:gd name="connsiteX53" fmla="*/ 920225 w 5245768"/>
              <a:gd name="connsiteY53" fmla="*/ 4331366 h 4614815"/>
              <a:gd name="connsiteX54" fmla="*/ 0 w 5245768"/>
              <a:gd name="connsiteY54" fmla="*/ 4331366 h 4614815"/>
              <a:gd name="connsiteX55" fmla="*/ 0 w 5245768"/>
              <a:gd name="connsiteY55" fmla="*/ 1302106 h 4614815"/>
              <a:gd name="connsiteX56" fmla="*/ 1302106 w 5245768"/>
              <a:gd name="connsiteY56" fmla="*/ 0 h 4614815"/>
              <a:gd name="connsiteX57" fmla="*/ 2852799 w 5245768"/>
              <a:gd name="connsiteY57" fmla="*/ 0 h 4614815"/>
              <a:gd name="connsiteX58" fmla="*/ 4154905 w 5245768"/>
              <a:gd name="connsiteY58" fmla="*/ 1302106 h 4614815"/>
              <a:gd name="connsiteX59" fmla="*/ 4154905 w 5245768"/>
              <a:gd name="connsiteY59" fmla="*/ 1321092 h 4614815"/>
              <a:gd name="connsiteX60" fmla="*/ 4189012 w 5245768"/>
              <a:gd name="connsiteY60" fmla="*/ 1326298 h 4614815"/>
              <a:gd name="connsiteX61" fmla="*/ 5245768 w 5245768"/>
              <a:gd name="connsiteY61" fmla="*/ 2622893 h 4614815"/>
              <a:gd name="connsiteX62" fmla="*/ 5245768 w 5245768"/>
              <a:gd name="connsiteY62" fmla="*/ 2975798 h 4614815"/>
              <a:gd name="connsiteX63" fmla="*/ 4189012 w 5245768"/>
              <a:gd name="connsiteY63" fmla="*/ 4272394 h 4614815"/>
              <a:gd name="connsiteX64" fmla="*/ 4154905 w 5245768"/>
              <a:gd name="connsiteY64" fmla="*/ 4277599 h 4614815"/>
              <a:gd name="connsiteX65" fmla="*/ 4154905 w 5245768"/>
              <a:gd name="connsiteY65" fmla="*/ 4331366 h 4614815"/>
              <a:gd name="connsiteX66" fmla="*/ 2488988 w 5245768"/>
              <a:gd name="connsiteY66" fmla="*/ 4331366 h 4614815"/>
              <a:gd name="connsiteX67" fmla="*/ 2438142 w 5245768"/>
              <a:gd name="connsiteY67" fmla="*/ 4364227 h 4614815"/>
              <a:gd name="connsiteX68" fmla="*/ 1555519 w 5245768"/>
              <a:gd name="connsiteY68" fmla="*/ 4614727 h 4614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5245768" h="4614815">
                <a:moveTo>
                  <a:pt x="3562479" y="3691947"/>
                </a:moveTo>
                <a:cubicBezTo>
                  <a:pt x="3645657" y="3691947"/>
                  <a:pt x="3713086" y="3624518"/>
                  <a:pt x="3713086" y="3541340"/>
                </a:cubicBezTo>
                <a:lnTo>
                  <a:pt x="3713086" y="1952413"/>
                </a:lnTo>
                <a:lnTo>
                  <a:pt x="3714870" y="1953265"/>
                </a:lnTo>
                <a:cubicBezTo>
                  <a:pt x="3741372" y="1568903"/>
                  <a:pt x="3616556" y="1288939"/>
                  <a:pt x="3446564" y="1045435"/>
                </a:cubicBezTo>
                <a:cubicBezTo>
                  <a:pt x="3299829" y="835246"/>
                  <a:pt x="3011480" y="667785"/>
                  <a:pt x="2691026" y="638776"/>
                </a:cubicBezTo>
                <a:lnTo>
                  <a:pt x="2588955" y="636075"/>
                </a:lnTo>
                <a:lnTo>
                  <a:pt x="2583534" y="634981"/>
                </a:lnTo>
                <a:lnTo>
                  <a:pt x="2452648" y="634981"/>
                </a:lnTo>
                <a:cubicBezTo>
                  <a:pt x="2369470" y="634981"/>
                  <a:pt x="2302041" y="702410"/>
                  <a:pt x="2302041" y="785588"/>
                </a:cubicBezTo>
                <a:cubicBezTo>
                  <a:pt x="2302041" y="868766"/>
                  <a:pt x="2369470" y="936195"/>
                  <a:pt x="2452648" y="936195"/>
                </a:cubicBezTo>
                <a:lnTo>
                  <a:pt x="2583534" y="936195"/>
                </a:lnTo>
                <a:lnTo>
                  <a:pt x="2601240" y="932620"/>
                </a:lnTo>
                <a:lnTo>
                  <a:pt x="2652007" y="930951"/>
                </a:lnTo>
                <a:cubicBezTo>
                  <a:pt x="2792167" y="930562"/>
                  <a:pt x="3004678" y="963152"/>
                  <a:pt x="3227903" y="1211504"/>
                </a:cubicBezTo>
                <a:cubicBezTo>
                  <a:pt x="3344551" y="1378651"/>
                  <a:pt x="3420266" y="1625438"/>
                  <a:pt x="3409644" y="1993692"/>
                </a:cubicBezTo>
                <a:lnTo>
                  <a:pt x="3411872" y="1994756"/>
                </a:lnTo>
                <a:lnTo>
                  <a:pt x="3411872" y="3541340"/>
                </a:lnTo>
                <a:cubicBezTo>
                  <a:pt x="3411872" y="3624518"/>
                  <a:pt x="3479301" y="3691947"/>
                  <a:pt x="3562479" y="3691947"/>
                </a:cubicBezTo>
                <a:close/>
                <a:moveTo>
                  <a:pt x="4174128" y="3850104"/>
                </a:moveTo>
                <a:cubicBezTo>
                  <a:pt x="4509331" y="3850104"/>
                  <a:pt x="4781067" y="3578368"/>
                  <a:pt x="4781067" y="3243165"/>
                </a:cubicBezTo>
                <a:lnTo>
                  <a:pt x="4781067" y="2355527"/>
                </a:lnTo>
                <a:cubicBezTo>
                  <a:pt x="4781067" y="2020324"/>
                  <a:pt x="4509331" y="1748588"/>
                  <a:pt x="4174128" y="1748588"/>
                </a:cubicBezTo>
                <a:lnTo>
                  <a:pt x="4154905" y="1748588"/>
                </a:lnTo>
                <a:lnTo>
                  <a:pt x="4154905" y="3850104"/>
                </a:lnTo>
                <a:close/>
                <a:moveTo>
                  <a:pt x="1555519" y="4614727"/>
                </a:moveTo>
                <a:cubicBezTo>
                  <a:pt x="1507964" y="4615404"/>
                  <a:pt x="1465433" y="4612230"/>
                  <a:pt x="1429872" y="4604661"/>
                </a:cubicBezTo>
                <a:cubicBezTo>
                  <a:pt x="1021443" y="4549618"/>
                  <a:pt x="928866" y="4114922"/>
                  <a:pt x="975689" y="3849141"/>
                </a:cubicBezTo>
                <a:cubicBezTo>
                  <a:pt x="1010807" y="3649806"/>
                  <a:pt x="1028719" y="3583747"/>
                  <a:pt x="1047111" y="3521679"/>
                </a:cubicBezTo>
                <a:lnTo>
                  <a:pt x="1055880" y="3491764"/>
                </a:lnTo>
                <a:lnTo>
                  <a:pt x="573311" y="3081579"/>
                </a:lnTo>
                <a:lnTo>
                  <a:pt x="562294" y="2230526"/>
                </a:lnTo>
                <a:lnTo>
                  <a:pt x="1644701" y="2230527"/>
                </a:lnTo>
                <a:lnTo>
                  <a:pt x="1644702" y="3081579"/>
                </a:lnTo>
                <a:cubicBezTo>
                  <a:pt x="1493909" y="3217914"/>
                  <a:pt x="1347763" y="3343403"/>
                  <a:pt x="1230666" y="3449914"/>
                </a:cubicBezTo>
                <a:lnTo>
                  <a:pt x="1177321" y="3499939"/>
                </a:lnTo>
                <a:lnTo>
                  <a:pt x="1172336" y="3522784"/>
                </a:lnTo>
                <a:cubicBezTo>
                  <a:pt x="1157106" y="3611208"/>
                  <a:pt x="1149936" y="3724793"/>
                  <a:pt x="1124973" y="3832359"/>
                </a:cubicBezTo>
                <a:cubicBezTo>
                  <a:pt x="1045139" y="4439928"/>
                  <a:pt x="1440139" y="4624917"/>
                  <a:pt x="2065131" y="4364568"/>
                </a:cubicBezTo>
                <a:lnTo>
                  <a:pt x="2137966" y="4331366"/>
                </a:lnTo>
                <a:lnTo>
                  <a:pt x="1380239" y="4331366"/>
                </a:lnTo>
                <a:lnTo>
                  <a:pt x="1380295" y="4318224"/>
                </a:lnTo>
                <a:cubicBezTo>
                  <a:pt x="1178018" y="4191819"/>
                  <a:pt x="1196242" y="4003887"/>
                  <a:pt x="1254509" y="3824493"/>
                </a:cubicBezTo>
                <a:lnTo>
                  <a:pt x="1288739" y="3731224"/>
                </a:lnTo>
                <a:lnTo>
                  <a:pt x="1344383" y="3679840"/>
                </a:lnTo>
                <a:cubicBezTo>
                  <a:pt x="1503742" y="3525108"/>
                  <a:pt x="1673230" y="3330606"/>
                  <a:pt x="1839718" y="3220149"/>
                </a:cubicBezTo>
                <a:cubicBezTo>
                  <a:pt x="1842279" y="2823140"/>
                  <a:pt x="1844841" y="2426132"/>
                  <a:pt x="1847402" y="2029123"/>
                </a:cubicBezTo>
                <a:lnTo>
                  <a:pt x="333648" y="2029123"/>
                </a:lnTo>
                <a:lnTo>
                  <a:pt x="333648" y="3197096"/>
                </a:lnTo>
                <a:cubicBezTo>
                  <a:pt x="512301" y="3387276"/>
                  <a:pt x="686633" y="3555845"/>
                  <a:pt x="876092" y="3722252"/>
                </a:cubicBezTo>
                <a:lnTo>
                  <a:pt x="893156" y="3736797"/>
                </a:lnTo>
                <a:lnTo>
                  <a:pt x="869614" y="3852672"/>
                </a:lnTo>
                <a:cubicBezTo>
                  <a:pt x="803568" y="4248770"/>
                  <a:pt x="910887" y="4247856"/>
                  <a:pt x="920342" y="4329241"/>
                </a:cubicBezTo>
                <a:lnTo>
                  <a:pt x="920225" y="4331366"/>
                </a:lnTo>
                <a:lnTo>
                  <a:pt x="0" y="4331366"/>
                </a:lnTo>
                <a:lnTo>
                  <a:pt x="0" y="1302106"/>
                </a:lnTo>
                <a:cubicBezTo>
                  <a:pt x="0" y="582973"/>
                  <a:pt x="582973" y="0"/>
                  <a:pt x="1302106" y="0"/>
                </a:cubicBezTo>
                <a:lnTo>
                  <a:pt x="2852799" y="0"/>
                </a:lnTo>
                <a:cubicBezTo>
                  <a:pt x="3571932" y="0"/>
                  <a:pt x="4154905" y="582973"/>
                  <a:pt x="4154905" y="1302106"/>
                </a:cubicBezTo>
                <a:lnTo>
                  <a:pt x="4154905" y="1321092"/>
                </a:lnTo>
                <a:lnTo>
                  <a:pt x="4189012" y="1326298"/>
                </a:lnTo>
                <a:cubicBezTo>
                  <a:pt x="4792102" y="1449708"/>
                  <a:pt x="5245768" y="1983321"/>
                  <a:pt x="5245768" y="2622893"/>
                </a:cubicBezTo>
                <a:lnTo>
                  <a:pt x="5245768" y="2975798"/>
                </a:lnTo>
                <a:cubicBezTo>
                  <a:pt x="5245768" y="3615371"/>
                  <a:pt x="4792102" y="4148984"/>
                  <a:pt x="4189012" y="4272394"/>
                </a:cubicBezTo>
                <a:lnTo>
                  <a:pt x="4154905" y="4277599"/>
                </a:lnTo>
                <a:lnTo>
                  <a:pt x="4154905" y="4331366"/>
                </a:lnTo>
                <a:lnTo>
                  <a:pt x="2488988" y="4331366"/>
                </a:lnTo>
                <a:lnTo>
                  <a:pt x="2438142" y="4364227"/>
                </a:lnTo>
                <a:cubicBezTo>
                  <a:pt x="2193303" y="4501479"/>
                  <a:pt x="1805182" y="4611176"/>
                  <a:pt x="1555519" y="461472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0" tIns="0" rIns="0" bIns="0" rtlCol="0" anchor="ctr"/>
          <a:lstStyle/>
          <a:p>
            <a:pPr algn="ctr"/>
            <a:endParaRPr lang="es-SV" sz="900" dirty="0">
              <a:latin typeface="宋体" panose="02010600030101010101" pitchFamily="2" charset="-122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grpSp>
        <p:nvGrpSpPr>
          <p:cNvPr id="26" name="29 Grupo"/>
          <p:cNvGrpSpPr>
            <a:grpSpLocks noChangeAspect="1"/>
          </p:cNvGrpSpPr>
          <p:nvPr/>
        </p:nvGrpSpPr>
        <p:grpSpPr>
          <a:xfrm>
            <a:off x="5963641" y="4100710"/>
            <a:ext cx="231474" cy="281639"/>
            <a:chOff x="5577059" y="9313782"/>
            <a:chExt cx="1182997" cy="1439374"/>
          </a:xfr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27" name="Freeform 7"/>
            <p:cNvSpPr/>
            <p:nvPr/>
          </p:nvSpPr>
          <p:spPr bwMode="auto">
            <a:xfrm>
              <a:off x="6250965" y="9313782"/>
              <a:ext cx="325965" cy="322303"/>
            </a:xfrm>
            <a:custGeom>
              <a:avLst/>
              <a:gdLst>
                <a:gd name="T0" fmla="*/ 398 w 797"/>
                <a:gd name="T1" fmla="*/ 0 h 793"/>
                <a:gd name="T2" fmla="*/ 398 w 797"/>
                <a:gd name="T3" fmla="*/ 0 h 793"/>
                <a:gd name="T4" fmla="*/ 449 w 797"/>
                <a:gd name="T5" fmla="*/ 3 h 793"/>
                <a:gd name="T6" fmla="*/ 497 w 797"/>
                <a:gd name="T7" fmla="*/ 12 h 793"/>
                <a:gd name="T8" fmla="*/ 542 w 797"/>
                <a:gd name="T9" fmla="*/ 26 h 793"/>
                <a:gd name="T10" fmla="*/ 585 w 797"/>
                <a:gd name="T11" fmla="*/ 45 h 793"/>
                <a:gd name="T12" fmla="*/ 625 w 797"/>
                <a:gd name="T13" fmla="*/ 70 h 793"/>
                <a:gd name="T14" fmla="*/ 662 w 797"/>
                <a:gd name="T15" fmla="*/ 100 h 793"/>
                <a:gd name="T16" fmla="*/ 696 w 797"/>
                <a:gd name="T17" fmla="*/ 132 h 793"/>
                <a:gd name="T18" fmla="*/ 725 w 797"/>
                <a:gd name="T19" fmla="*/ 169 h 793"/>
                <a:gd name="T20" fmla="*/ 750 w 797"/>
                <a:gd name="T21" fmla="*/ 210 h 793"/>
                <a:gd name="T22" fmla="*/ 769 w 797"/>
                <a:gd name="T23" fmla="*/ 253 h 793"/>
                <a:gd name="T24" fmla="*/ 785 w 797"/>
                <a:gd name="T25" fmla="*/ 299 h 793"/>
                <a:gd name="T26" fmla="*/ 793 w 797"/>
                <a:gd name="T27" fmla="*/ 347 h 793"/>
                <a:gd name="T28" fmla="*/ 797 w 797"/>
                <a:gd name="T29" fmla="*/ 396 h 793"/>
                <a:gd name="T30" fmla="*/ 793 w 797"/>
                <a:gd name="T31" fmla="*/ 446 h 793"/>
                <a:gd name="T32" fmla="*/ 785 w 797"/>
                <a:gd name="T33" fmla="*/ 494 h 793"/>
                <a:gd name="T34" fmla="*/ 769 w 797"/>
                <a:gd name="T35" fmla="*/ 539 h 793"/>
                <a:gd name="T36" fmla="*/ 750 w 797"/>
                <a:gd name="T37" fmla="*/ 583 h 793"/>
                <a:gd name="T38" fmla="*/ 725 w 797"/>
                <a:gd name="T39" fmla="*/ 623 h 793"/>
                <a:gd name="T40" fmla="*/ 696 w 797"/>
                <a:gd name="T41" fmla="*/ 659 h 793"/>
                <a:gd name="T42" fmla="*/ 662 w 797"/>
                <a:gd name="T43" fmla="*/ 693 h 793"/>
                <a:gd name="T44" fmla="*/ 625 w 797"/>
                <a:gd name="T45" fmla="*/ 722 h 793"/>
                <a:gd name="T46" fmla="*/ 585 w 797"/>
                <a:gd name="T47" fmla="*/ 746 h 793"/>
                <a:gd name="T48" fmla="*/ 542 w 797"/>
                <a:gd name="T49" fmla="*/ 766 h 793"/>
                <a:gd name="T50" fmla="*/ 497 w 797"/>
                <a:gd name="T51" fmla="*/ 781 h 793"/>
                <a:gd name="T52" fmla="*/ 449 w 797"/>
                <a:gd name="T53" fmla="*/ 790 h 793"/>
                <a:gd name="T54" fmla="*/ 398 w 797"/>
                <a:gd name="T55" fmla="*/ 793 h 793"/>
                <a:gd name="T56" fmla="*/ 348 w 797"/>
                <a:gd name="T57" fmla="*/ 790 h 793"/>
                <a:gd name="T58" fmla="*/ 300 w 797"/>
                <a:gd name="T59" fmla="*/ 781 h 793"/>
                <a:gd name="T60" fmla="*/ 254 w 797"/>
                <a:gd name="T61" fmla="*/ 766 h 793"/>
                <a:gd name="T62" fmla="*/ 212 w 797"/>
                <a:gd name="T63" fmla="*/ 746 h 793"/>
                <a:gd name="T64" fmla="*/ 171 w 797"/>
                <a:gd name="T65" fmla="*/ 722 h 793"/>
                <a:gd name="T66" fmla="*/ 134 w 797"/>
                <a:gd name="T67" fmla="*/ 693 h 793"/>
                <a:gd name="T68" fmla="*/ 101 w 797"/>
                <a:gd name="T69" fmla="*/ 659 h 793"/>
                <a:gd name="T70" fmla="*/ 72 w 797"/>
                <a:gd name="T71" fmla="*/ 623 h 793"/>
                <a:gd name="T72" fmla="*/ 47 w 797"/>
                <a:gd name="T73" fmla="*/ 583 h 793"/>
                <a:gd name="T74" fmla="*/ 27 w 797"/>
                <a:gd name="T75" fmla="*/ 539 h 793"/>
                <a:gd name="T76" fmla="*/ 13 w 797"/>
                <a:gd name="T77" fmla="*/ 494 h 793"/>
                <a:gd name="T78" fmla="*/ 3 w 797"/>
                <a:gd name="T79" fmla="*/ 446 h 793"/>
                <a:gd name="T80" fmla="*/ 0 w 797"/>
                <a:gd name="T81" fmla="*/ 396 h 793"/>
                <a:gd name="T82" fmla="*/ 3 w 797"/>
                <a:gd name="T83" fmla="*/ 347 h 793"/>
                <a:gd name="T84" fmla="*/ 13 w 797"/>
                <a:gd name="T85" fmla="*/ 299 h 793"/>
                <a:gd name="T86" fmla="*/ 27 w 797"/>
                <a:gd name="T87" fmla="*/ 253 h 793"/>
                <a:gd name="T88" fmla="*/ 47 w 797"/>
                <a:gd name="T89" fmla="*/ 210 h 793"/>
                <a:gd name="T90" fmla="*/ 72 w 797"/>
                <a:gd name="T91" fmla="*/ 169 h 793"/>
                <a:gd name="T92" fmla="*/ 101 w 797"/>
                <a:gd name="T93" fmla="*/ 132 h 793"/>
                <a:gd name="T94" fmla="*/ 134 w 797"/>
                <a:gd name="T95" fmla="*/ 100 h 793"/>
                <a:gd name="T96" fmla="*/ 171 w 797"/>
                <a:gd name="T97" fmla="*/ 70 h 793"/>
                <a:gd name="T98" fmla="*/ 212 w 797"/>
                <a:gd name="T99" fmla="*/ 45 h 793"/>
                <a:gd name="T100" fmla="*/ 254 w 797"/>
                <a:gd name="T101" fmla="*/ 26 h 793"/>
                <a:gd name="T102" fmla="*/ 300 w 797"/>
                <a:gd name="T103" fmla="*/ 12 h 793"/>
                <a:gd name="T104" fmla="*/ 348 w 797"/>
                <a:gd name="T105" fmla="*/ 3 h 793"/>
                <a:gd name="T106" fmla="*/ 398 w 797"/>
                <a:gd name="T107" fmla="*/ 0 h 7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97" h="793">
                  <a:moveTo>
                    <a:pt x="398" y="0"/>
                  </a:moveTo>
                  <a:lnTo>
                    <a:pt x="398" y="0"/>
                  </a:lnTo>
                  <a:lnTo>
                    <a:pt x="449" y="3"/>
                  </a:lnTo>
                  <a:lnTo>
                    <a:pt x="497" y="12"/>
                  </a:lnTo>
                  <a:lnTo>
                    <a:pt x="542" y="26"/>
                  </a:lnTo>
                  <a:lnTo>
                    <a:pt x="585" y="45"/>
                  </a:lnTo>
                  <a:lnTo>
                    <a:pt x="625" y="70"/>
                  </a:lnTo>
                  <a:lnTo>
                    <a:pt x="662" y="100"/>
                  </a:lnTo>
                  <a:lnTo>
                    <a:pt x="696" y="132"/>
                  </a:lnTo>
                  <a:lnTo>
                    <a:pt x="725" y="169"/>
                  </a:lnTo>
                  <a:lnTo>
                    <a:pt x="750" y="210"/>
                  </a:lnTo>
                  <a:lnTo>
                    <a:pt x="769" y="253"/>
                  </a:lnTo>
                  <a:lnTo>
                    <a:pt x="785" y="299"/>
                  </a:lnTo>
                  <a:lnTo>
                    <a:pt x="793" y="347"/>
                  </a:lnTo>
                  <a:lnTo>
                    <a:pt x="797" y="396"/>
                  </a:lnTo>
                  <a:lnTo>
                    <a:pt x="793" y="446"/>
                  </a:lnTo>
                  <a:lnTo>
                    <a:pt x="785" y="494"/>
                  </a:lnTo>
                  <a:lnTo>
                    <a:pt x="769" y="539"/>
                  </a:lnTo>
                  <a:lnTo>
                    <a:pt x="750" y="583"/>
                  </a:lnTo>
                  <a:lnTo>
                    <a:pt x="725" y="623"/>
                  </a:lnTo>
                  <a:lnTo>
                    <a:pt x="696" y="659"/>
                  </a:lnTo>
                  <a:lnTo>
                    <a:pt x="662" y="693"/>
                  </a:lnTo>
                  <a:lnTo>
                    <a:pt x="625" y="722"/>
                  </a:lnTo>
                  <a:lnTo>
                    <a:pt x="585" y="746"/>
                  </a:lnTo>
                  <a:lnTo>
                    <a:pt x="542" y="766"/>
                  </a:lnTo>
                  <a:lnTo>
                    <a:pt x="497" y="781"/>
                  </a:lnTo>
                  <a:lnTo>
                    <a:pt x="449" y="790"/>
                  </a:lnTo>
                  <a:lnTo>
                    <a:pt x="398" y="793"/>
                  </a:lnTo>
                  <a:lnTo>
                    <a:pt x="348" y="790"/>
                  </a:lnTo>
                  <a:lnTo>
                    <a:pt x="300" y="781"/>
                  </a:lnTo>
                  <a:lnTo>
                    <a:pt x="254" y="766"/>
                  </a:lnTo>
                  <a:lnTo>
                    <a:pt x="212" y="746"/>
                  </a:lnTo>
                  <a:lnTo>
                    <a:pt x="171" y="722"/>
                  </a:lnTo>
                  <a:lnTo>
                    <a:pt x="134" y="693"/>
                  </a:lnTo>
                  <a:lnTo>
                    <a:pt x="101" y="659"/>
                  </a:lnTo>
                  <a:lnTo>
                    <a:pt x="72" y="623"/>
                  </a:lnTo>
                  <a:lnTo>
                    <a:pt x="47" y="583"/>
                  </a:lnTo>
                  <a:lnTo>
                    <a:pt x="27" y="539"/>
                  </a:lnTo>
                  <a:lnTo>
                    <a:pt x="13" y="494"/>
                  </a:lnTo>
                  <a:lnTo>
                    <a:pt x="3" y="446"/>
                  </a:lnTo>
                  <a:lnTo>
                    <a:pt x="0" y="396"/>
                  </a:lnTo>
                  <a:lnTo>
                    <a:pt x="3" y="347"/>
                  </a:lnTo>
                  <a:lnTo>
                    <a:pt x="13" y="299"/>
                  </a:lnTo>
                  <a:lnTo>
                    <a:pt x="27" y="253"/>
                  </a:lnTo>
                  <a:lnTo>
                    <a:pt x="47" y="210"/>
                  </a:lnTo>
                  <a:lnTo>
                    <a:pt x="72" y="169"/>
                  </a:lnTo>
                  <a:lnTo>
                    <a:pt x="101" y="132"/>
                  </a:lnTo>
                  <a:lnTo>
                    <a:pt x="134" y="100"/>
                  </a:lnTo>
                  <a:lnTo>
                    <a:pt x="171" y="70"/>
                  </a:lnTo>
                  <a:lnTo>
                    <a:pt x="212" y="45"/>
                  </a:lnTo>
                  <a:lnTo>
                    <a:pt x="254" y="26"/>
                  </a:lnTo>
                  <a:lnTo>
                    <a:pt x="300" y="12"/>
                  </a:lnTo>
                  <a:lnTo>
                    <a:pt x="348" y="3"/>
                  </a:lnTo>
                  <a:lnTo>
                    <a:pt x="398" y="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4282" tIns="17141" rIns="34282" bIns="17141" rtlCol="0" anchor="ctr"/>
            <a:lstStyle/>
            <a:p>
              <a:pPr algn="ctr"/>
              <a:endParaRPr lang="es-SV" sz="900" dirty="0">
                <a:solidFill>
                  <a:schemeClr val="tx1"/>
                </a:solidFill>
                <a:latin typeface="宋体" panose="02010600030101010101" pitchFamily="2" charset="-122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28" name="Freeform 8"/>
            <p:cNvSpPr>
              <a:spLocks noEditPoints="1"/>
            </p:cNvSpPr>
            <p:nvPr/>
          </p:nvSpPr>
          <p:spPr bwMode="auto">
            <a:xfrm>
              <a:off x="5577059" y="9460283"/>
              <a:ext cx="1182997" cy="1292873"/>
            </a:xfrm>
            <a:custGeom>
              <a:avLst/>
              <a:gdLst>
                <a:gd name="T0" fmla="*/ 620 w 2907"/>
                <a:gd name="T1" fmla="*/ 1122 h 3176"/>
                <a:gd name="T2" fmla="*/ 826 w 2907"/>
                <a:gd name="T3" fmla="*/ 1253 h 3176"/>
                <a:gd name="T4" fmla="*/ 803 w 2907"/>
                <a:gd name="T5" fmla="*/ 1225 h 3176"/>
                <a:gd name="T6" fmla="*/ 741 w 2907"/>
                <a:gd name="T7" fmla="*/ 1200 h 3176"/>
                <a:gd name="T8" fmla="*/ 682 w 2907"/>
                <a:gd name="T9" fmla="*/ 1116 h 3176"/>
                <a:gd name="T10" fmla="*/ 665 w 2907"/>
                <a:gd name="T11" fmla="*/ 1082 h 3176"/>
                <a:gd name="T12" fmla="*/ 1851 w 2907"/>
                <a:gd name="T13" fmla="*/ 402 h 3176"/>
                <a:gd name="T14" fmla="*/ 1938 w 2907"/>
                <a:gd name="T15" fmla="*/ 446 h 3176"/>
                <a:gd name="T16" fmla="*/ 2061 w 2907"/>
                <a:gd name="T17" fmla="*/ 568 h 3176"/>
                <a:gd name="T18" fmla="*/ 2120 w 2907"/>
                <a:gd name="T19" fmla="*/ 694 h 3176"/>
                <a:gd name="T20" fmla="*/ 2229 w 2907"/>
                <a:gd name="T21" fmla="*/ 789 h 3176"/>
                <a:gd name="T22" fmla="*/ 2398 w 2907"/>
                <a:gd name="T23" fmla="*/ 835 h 3176"/>
                <a:gd name="T24" fmla="*/ 2560 w 2907"/>
                <a:gd name="T25" fmla="*/ 822 h 3176"/>
                <a:gd name="T26" fmla="*/ 2676 w 2907"/>
                <a:gd name="T27" fmla="*/ 759 h 3176"/>
                <a:gd name="T28" fmla="*/ 2778 w 2907"/>
                <a:gd name="T29" fmla="*/ 741 h 3176"/>
                <a:gd name="T30" fmla="*/ 2871 w 2907"/>
                <a:gd name="T31" fmla="*/ 793 h 3176"/>
                <a:gd name="T32" fmla="*/ 2907 w 2907"/>
                <a:gd name="T33" fmla="*/ 892 h 3176"/>
                <a:gd name="T34" fmla="*/ 2872 w 2907"/>
                <a:gd name="T35" fmla="*/ 991 h 3176"/>
                <a:gd name="T36" fmla="*/ 2718 w 2907"/>
                <a:gd name="T37" fmla="*/ 1092 h 3176"/>
                <a:gd name="T38" fmla="*/ 2500 w 2907"/>
                <a:gd name="T39" fmla="*/ 1143 h 3176"/>
                <a:gd name="T40" fmla="*/ 2230 w 2907"/>
                <a:gd name="T41" fmla="*/ 1117 h 3176"/>
                <a:gd name="T42" fmla="*/ 2029 w 2907"/>
                <a:gd name="T43" fmla="*/ 1029 h 3176"/>
                <a:gd name="T44" fmla="*/ 2042 w 2907"/>
                <a:gd name="T45" fmla="*/ 2051 h 3176"/>
                <a:gd name="T46" fmla="*/ 2075 w 2907"/>
                <a:gd name="T47" fmla="*/ 2171 h 3176"/>
                <a:gd name="T48" fmla="*/ 1816 w 2907"/>
                <a:gd name="T49" fmla="*/ 3097 h 3176"/>
                <a:gd name="T50" fmla="*/ 1725 w 2907"/>
                <a:gd name="T51" fmla="*/ 3166 h 3176"/>
                <a:gd name="T52" fmla="*/ 1618 w 2907"/>
                <a:gd name="T53" fmla="*/ 3170 h 3176"/>
                <a:gd name="T54" fmla="*/ 1516 w 2907"/>
                <a:gd name="T55" fmla="*/ 3098 h 3176"/>
                <a:gd name="T56" fmla="*/ 1484 w 2907"/>
                <a:gd name="T57" fmla="*/ 2979 h 3176"/>
                <a:gd name="T58" fmla="*/ 1407 w 2907"/>
                <a:gd name="T59" fmla="*/ 1834 h 3176"/>
                <a:gd name="T60" fmla="*/ 1225 w 2907"/>
                <a:gd name="T61" fmla="*/ 2257 h 3176"/>
                <a:gd name="T62" fmla="*/ 1114 w 2907"/>
                <a:gd name="T63" fmla="*/ 2301 h 3176"/>
                <a:gd name="T64" fmla="*/ 457 w 2907"/>
                <a:gd name="T65" fmla="*/ 2320 h 3176"/>
                <a:gd name="T66" fmla="*/ 364 w 2907"/>
                <a:gd name="T67" fmla="*/ 2246 h 3176"/>
                <a:gd name="T68" fmla="*/ 337 w 2907"/>
                <a:gd name="T69" fmla="*/ 2125 h 3176"/>
                <a:gd name="T70" fmla="*/ 394 w 2907"/>
                <a:gd name="T71" fmla="*/ 2015 h 3176"/>
                <a:gd name="T72" fmla="*/ 509 w 2907"/>
                <a:gd name="T73" fmla="*/ 1967 h 3176"/>
                <a:gd name="T74" fmla="*/ 1127 w 2907"/>
                <a:gd name="T75" fmla="*/ 1465 h 3176"/>
                <a:gd name="T76" fmla="*/ 1254 w 2907"/>
                <a:gd name="T77" fmla="*/ 806 h 3176"/>
                <a:gd name="T78" fmla="*/ 1074 w 2907"/>
                <a:gd name="T79" fmla="*/ 947 h 3176"/>
                <a:gd name="T80" fmla="*/ 978 w 2907"/>
                <a:gd name="T81" fmla="*/ 1114 h 3176"/>
                <a:gd name="T82" fmla="*/ 911 w 2907"/>
                <a:gd name="T83" fmla="*/ 1205 h 3176"/>
                <a:gd name="T84" fmla="*/ 866 w 2907"/>
                <a:gd name="T85" fmla="*/ 1251 h 3176"/>
                <a:gd name="T86" fmla="*/ 810 w 2907"/>
                <a:gd name="T87" fmla="*/ 1325 h 3176"/>
                <a:gd name="T88" fmla="*/ 429 w 2907"/>
                <a:gd name="T89" fmla="*/ 919 h 3176"/>
                <a:gd name="T90" fmla="*/ 654 w 2907"/>
                <a:gd name="T91" fmla="*/ 1043 h 3176"/>
                <a:gd name="T92" fmla="*/ 681 w 2907"/>
                <a:gd name="T93" fmla="*/ 1033 h 3176"/>
                <a:gd name="T94" fmla="*/ 790 w 2907"/>
                <a:gd name="T95" fmla="*/ 810 h 3176"/>
                <a:gd name="T96" fmla="*/ 980 w 2907"/>
                <a:gd name="T97" fmla="*/ 618 h 3176"/>
                <a:gd name="T98" fmla="*/ 1248 w 2907"/>
                <a:gd name="T99" fmla="*/ 468 h 3176"/>
                <a:gd name="T100" fmla="*/ 1553 w 2907"/>
                <a:gd name="T101" fmla="*/ 390 h 3176"/>
                <a:gd name="T102" fmla="*/ 1753 w 2907"/>
                <a:gd name="T103" fmla="*/ 364 h 3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907" h="3176">
                  <a:moveTo>
                    <a:pt x="665" y="1082"/>
                  </a:moveTo>
                  <a:lnTo>
                    <a:pt x="662" y="1082"/>
                  </a:lnTo>
                  <a:lnTo>
                    <a:pt x="660" y="1085"/>
                  </a:lnTo>
                  <a:lnTo>
                    <a:pt x="620" y="1122"/>
                  </a:lnTo>
                  <a:lnTo>
                    <a:pt x="783" y="1296"/>
                  </a:lnTo>
                  <a:lnTo>
                    <a:pt x="824" y="1259"/>
                  </a:lnTo>
                  <a:lnTo>
                    <a:pt x="825" y="1255"/>
                  </a:lnTo>
                  <a:lnTo>
                    <a:pt x="826" y="1253"/>
                  </a:lnTo>
                  <a:lnTo>
                    <a:pt x="826" y="1250"/>
                  </a:lnTo>
                  <a:lnTo>
                    <a:pt x="824" y="1247"/>
                  </a:lnTo>
                  <a:lnTo>
                    <a:pt x="806" y="1228"/>
                  </a:lnTo>
                  <a:lnTo>
                    <a:pt x="803" y="1225"/>
                  </a:lnTo>
                  <a:lnTo>
                    <a:pt x="796" y="1224"/>
                  </a:lnTo>
                  <a:lnTo>
                    <a:pt x="790" y="1223"/>
                  </a:lnTo>
                  <a:lnTo>
                    <a:pt x="764" y="1213"/>
                  </a:lnTo>
                  <a:lnTo>
                    <a:pt x="741" y="1200"/>
                  </a:lnTo>
                  <a:lnTo>
                    <a:pt x="721" y="1183"/>
                  </a:lnTo>
                  <a:lnTo>
                    <a:pt x="704" y="1163"/>
                  </a:lnTo>
                  <a:lnTo>
                    <a:pt x="690" y="1140"/>
                  </a:lnTo>
                  <a:lnTo>
                    <a:pt x="682" y="1116"/>
                  </a:lnTo>
                  <a:lnTo>
                    <a:pt x="676" y="1091"/>
                  </a:lnTo>
                  <a:lnTo>
                    <a:pt x="671" y="1085"/>
                  </a:lnTo>
                  <a:lnTo>
                    <a:pt x="669" y="1082"/>
                  </a:lnTo>
                  <a:lnTo>
                    <a:pt x="665" y="1082"/>
                  </a:lnTo>
                  <a:close/>
                  <a:moveTo>
                    <a:pt x="1349" y="0"/>
                  </a:moveTo>
                  <a:lnTo>
                    <a:pt x="1474" y="60"/>
                  </a:lnTo>
                  <a:lnTo>
                    <a:pt x="1857" y="403"/>
                  </a:lnTo>
                  <a:lnTo>
                    <a:pt x="1851" y="402"/>
                  </a:lnTo>
                  <a:lnTo>
                    <a:pt x="1881" y="413"/>
                  </a:lnTo>
                  <a:lnTo>
                    <a:pt x="1901" y="422"/>
                  </a:lnTo>
                  <a:lnTo>
                    <a:pt x="1921" y="433"/>
                  </a:lnTo>
                  <a:lnTo>
                    <a:pt x="1938" y="446"/>
                  </a:lnTo>
                  <a:lnTo>
                    <a:pt x="1972" y="470"/>
                  </a:lnTo>
                  <a:lnTo>
                    <a:pt x="2005" y="499"/>
                  </a:lnTo>
                  <a:lnTo>
                    <a:pt x="2034" y="532"/>
                  </a:lnTo>
                  <a:lnTo>
                    <a:pt x="2061" y="568"/>
                  </a:lnTo>
                  <a:lnTo>
                    <a:pt x="2081" y="606"/>
                  </a:lnTo>
                  <a:lnTo>
                    <a:pt x="2098" y="647"/>
                  </a:lnTo>
                  <a:lnTo>
                    <a:pt x="2105" y="665"/>
                  </a:lnTo>
                  <a:lnTo>
                    <a:pt x="2120" y="694"/>
                  </a:lnTo>
                  <a:lnTo>
                    <a:pt x="2138" y="721"/>
                  </a:lnTo>
                  <a:lnTo>
                    <a:pt x="2163" y="746"/>
                  </a:lnTo>
                  <a:lnTo>
                    <a:pt x="2194" y="769"/>
                  </a:lnTo>
                  <a:lnTo>
                    <a:pt x="2229" y="789"/>
                  </a:lnTo>
                  <a:lnTo>
                    <a:pt x="2268" y="806"/>
                  </a:lnTo>
                  <a:lnTo>
                    <a:pt x="2310" y="820"/>
                  </a:lnTo>
                  <a:lnTo>
                    <a:pt x="2354" y="830"/>
                  </a:lnTo>
                  <a:lnTo>
                    <a:pt x="2398" y="835"/>
                  </a:lnTo>
                  <a:lnTo>
                    <a:pt x="2440" y="838"/>
                  </a:lnTo>
                  <a:lnTo>
                    <a:pt x="2483" y="836"/>
                  </a:lnTo>
                  <a:lnTo>
                    <a:pt x="2523" y="831"/>
                  </a:lnTo>
                  <a:lnTo>
                    <a:pt x="2560" y="822"/>
                  </a:lnTo>
                  <a:lnTo>
                    <a:pt x="2595" y="809"/>
                  </a:lnTo>
                  <a:lnTo>
                    <a:pt x="2627" y="794"/>
                  </a:lnTo>
                  <a:lnTo>
                    <a:pt x="2653" y="776"/>
                  </a:lnTo>
                  <a:lnTo>
                    <a:pt x="2676" y="759"/>
                  </a:lnTo>
                  <a:lnTo>
                    <a:pt x="2700" y="748"/>
                  </a:lnTo>
                  <a:lnTo>
                    <a:pt x="2726" y="741"/>
                  </a:lnTo>
                  <a:lnTo>
                    <a:pt x="2752" y="739"/>
                  </a:lnTo>
                  <a:lnTo>
                    <a:pt x="2778" y="741"/>
                  </a:lnTo>
                  <a:lnTo>
                    <a:pt x="2805" y="747"/>
                  </a:lnTo>
                  <a:lnTo>
                    <a:pt x="2829" y="758"/>
                  </a:lnTo>
                  <a:lnTo>
                    <a:pt x="2850" y="773"/>
                  </a:lnTo>
                  <a:lnTo>
                    <a:pt x="2871" y="793"/>
                  </a:lnTo>
                  <a:lnTo>
                    <a:pt x="2886" y="816"/>
                  </a:lnTo>
                  <a:lnTo>
                    <a:pt x="2898" y="841"/>
                  </a:lnTo>
                  <a:lnTo>
                    <a:pt x="2905" y="866"/>
                  </a:lnTo>
                  <a:lnTo>
                    <a:pt x="2907" y="892"/>
                  </a:lnTo>
                  <a:lnTo>
                    <a:pt x="2905" y="918"/>
                  </a:lnTo>
                  <a:lnTo>
                    <a:pt x="2898" y="944"/>
                  </a:lnTo>
                  <a:lnTo>
                    <a:pt x="2888" y="968"/>
                  </a:lnTo>
                  <a:lnTo>
                    <a:pt x="2872" y="991"/>
                  </a:lnTo>
                  <a:lnTo>
                    <a:pt x="2853" y="1011"/>
                  </a:lnTo>
                  <a:lnTo>
                    <a:pt x="2812" y="1041"/>
                  </a:lnTo>
                  <a:lnTo>
                    <a:pt x="2766" y="1068"/>
                  </a:lnTo>
                  <a:lnTo>
                    <a:pt x="2718" y="1092"/>
                  </a:lnTo>
                  <a:lnTo>
                    <a:pt x="2667" y="1111"/>
                  </a:lnTo>
                  <a:lnTo>
                    <a:pt x="2614" y="1126"/>
                  </a:lnTo>
                  <a:lnTo>
                    <a:pt x="2558" y="1137"/>
                  </a:lnTo>
                  <a:lnTo>
                    <a:pt x="2500" y="1143"/>
                  </a:lnTo>
                  <a:lnTo>
                    <a:pt x="2441" y="1146"/>
                  </a:lnTo>
                  <a:lnTo>
                    <a:pt x="2370" y="1142"/>
                  </a:lnTo>
                  <a:lnTo>
                    <a:pt x="2300" y="1134"/>
                  </a:lnTo>
                  <a:lnTo>
                    <a:pt x="2230" y="1117"/>
                  </a:lnTo>
                  <a:lnTo>
                    <a:pt x="2175" y="1100"/>
                  </a:lnTo>
                  <a:lnTo>
                    <a:pt x="2123" y="1080"/>
                  </a:lnTo>
                  <a:lnTo>
                    <a:pt x="2075" y="1056"/>
                  </a:lnTo>
                  <a:lnTo>
                    <a:pt x="2029" y="1029"/>
                  </a:lnTo>
                  <a:lnTo>
                    <a:pt x="1832" y="1647"/>
                  </a:lnTo>
                  <a:lnTo>
                    <a:pt x="1820" y="1679"/>
                  </a:lnTo>
                  <a:lnTo>
                    <a:pt x="1804" y="1707"/>
                  </a:lnTo>
                  <a:lnTo>
                    <a:pt x="2042" y="2051"/>
                  </a:lnTo>
                  <a:lnTo>
                    <a:pt x="2058" y="2078"/>
                  </a:lnTo>
                  <a:lnTo>
                    <a:pt x="2069" y="2109"/>
                  </a:lnTo>
                  <a:lnTo>
                    <a:pt x="2075" y="2139"/>
                  </a:lnTo>
                  <a:lnTo>
                    <a:pt x="2075" y="2171"/>
                  </a:lnTo>
                  <a:lnTo>
                    <a:pt x="2069" y="2202"/>
                  </a:lnTo>
                  <a:lnTo>
                    <a:pt x="1841" y="3041"/>
                  </a:lnTo>
                  <a:lnTo>
                    <a:pt x="1832" y="3071"/>
                  </a:lnTo>
                  <a:lnTo>
                    <a:pt x="1816" y="3097"/>
                  </a:lnTo>
                  <a:lnTo>
                    <a:pt x="1798" y="3120"/>
                  </a:lnTo>
                  <a:lnTo>
                    <a:pt x="1776" y="3139"/>
                  </a:lnTo>
                  <a:lnTo>
                    <a:pt x="1751" y="3155"/>
                  </a:lnTo>
                  <a:lnTo>
                    <a:pt x="1725" y="3166"/>
                  </a:lnTo>
                  <a:lnTo>
                    <a:pt x="1695" y="3174"/>
                  </a:lnTo>
                  <a:lnTo>
                    <a:pt x="1666" y="3176"/>
                  </a:lnTo>
                  <a:lnTo>
                    <a:pt x="1642" y="3175"/>
                  </a:lnTo>
                  <a:lnTo>
                    <a:pt x="1618" y="3170"/>
                  </a:lnTo>
                  <a:lnTo>
                    <a:pt x="1587" y="3159"/>
                  </a:lnTo>
                  <a:lnTo>
                    <a:pt x="1560" y="3142"/>
                  </a:lnTo>
                  <a:lnTo>
                    <a:pt x="1536" y="3122"/>
                  </a:lnTo>
                  <a:lnTo>
                    <a:pt x="1516" y="3098"/>
                  </a:lnTo>
                  <a:lnTo>
                    <a:pt x="1500" y="3071"/>
                  </a:lnTo>
                  <a:lnTo>
                    <a:pt x="1490" y="3041"/>
                  </a:lnTo>
                  <a:lnTo>
                    <a:pt x="1484" y="3011"/>
                  </a:lnTo>
                  <a:lnTo>
                    <a:pt x="1484" y="2979"/>
                  </a:lnTo>
                  <a:lnTo>
                    <a:pt x="1489" y="2946"/>
                  </a:lnTo>
                  <a:lnTo>
                    <a:pt x="1694" y="2189"/>
                  </a:lnTo>
                  <a:lnTo>
                    <a:pt x="1455" y="1844"/>
                  </a:lnTo>
                  <a:lnTo>
                    <a:pt x="1407" y="1834"/>
                  </a:lnTo>
                  <a:lnTo>
                    <a:pt x="1276" y="2184"/>
                  </a:lnTo>
                  <a:lnTo>
                    <a:pt x="1263" y="2211"/>
                  </a:lnTo>
                  <a:lnTo>
                    <a:pt x="1246" y="2236"/>
                  </a:lnTo>
                  <a:lnTo>
                    <a:pt x="1225" y="2257"/>
                  </a:lnTo>
                  <a:lnTo>
                    <a:pt x="1200" y="2275"/>
                  </a:lnTo>
                  <a:lnTo>
                    <a:pt x="1174" y="2288"/>
                  </a:lnTo>
                  <a:lnTo>
                    <a:pt x="1144" y="2297"/>
                  </a:lnTo>
                  <a:lnTo>
                    <a:pt x="1114" y="2301"/>
                  </a:lnTo>
                  <a:lnTo>
                    <a:pt x="527" y="2331"/>
                  </a:lnTo>
                  <a:lnTo>
                    <a:pt x="518" y="2331"/>
                  </a:lnTo>
                  <a:lnTo>
                    <a:pt x="486" y="2328"/>
                  </a:lnTo>
                  <a:lnTo>
                    <a:pt x="457" y="2320"/>
                  </a:lnTo>
                  <a:lnTo>
                    <a:pt x="429" y="2308"/>
                  </a:lnTo>
                  <a:lnTo>
                    <a:pt x="404" y="2290"/>
                  </a:lnTo>
                  <a:lnTo>
                    <a:pt x="382" y="2270"/>
                  </a:lnTo>
                  <a:lnTo>
                    <a:pt x="364" y="2246"/>
                  </a:lnTo>
                  <a:lnTo>
                    <a:pt x="350" y="2218"/>
                  </a:lnTo>
                  <a:lnTo>
                    <a:pt x="340" y="2189"/>
                  </a:lnTo>
                  <a:lnTo>
                    <a:pt x="336" y="2158"/>
                  </a:lnTo>
                  <a:lnTo>
                    <a:pt x="337" y="2125"/>
                  </a:lnTo>
                  <a:lnTo>
                    <a:pt x="345" y="2093"/>
                  </a:lnTo>
                  <a:lnTo>
                    <a:pt x="357" y="2065"/>
                  </a:lnTo>
                  <a:lnTo>
                    <a:pt x="373" y="2038"/>
                  </a:lnTo>
                  <a:lnTo>
                    <a:pt x="394" y="2015"/>
                  </a:lnTo>
                  <a:lnTo>
                    <a:pt x="419" y="1997"/>
                  </a:lnTo>
                  <a:lnTo>
                    <a:pt x="446" y="1981"/>
                  </a:lnTo>
                  <a:lnTo>
                    <a:pt x="477" y="1971"/>
                  </a:lnTo>
                  <a:lnTo>
                    <a:pt x="509" y="1967"/>
                  </a:lnTo>
                  <a:lnTo>
                    <a:pt x="976" y="1943"/>
                  </a:lnTo>
                  <a:lnTo>
                    <a:pt x="1127" y="1544"/>
                  </a:lnTo>
                  <a:lnTo>
                    <a:pt x="1124" y="1506"/>
                  </a:lnTo>
                  <a:lnTo>
                    <a:pt x="1127" y="1465"/>
                  </a:lnTo>
                  <a:lnTo>
                    <a:pt x="1137" y="1425"/>
                  </a:lnTo>
                  <a:lnTo>
                    <a:pt x="1349" y="759"/>
                  </a:lnTo>
                  <a:lnTo>
                    <a:pt x="1301" y="781"/>
                  </a:lnTo>
                  <a:lnTo>
                    <a:pt x="1254" y="806"/>
                  </a:lnTo>
                  <a:lnTo>
                    <a:pt x="1202" y="838"/>
                  </a:lnTo>
                  <a:lnTo>
                    <a:pt x="1155" y="872"/>
                  </a:lnTo>
                  <a:lnTo>
                    <a:pt x="1112" y="909"/>
                  </a:lnTo>
                  <a:lnTo>
                    <a:pt x="1074" y="947"/>
                  </a:lnTo>
                  <a:lnTo>
                    <a:pt x="1042" y="988"/>
                  </a:lnTo>
                  <a:lnTo>
                    <a:pt x="1014" y="1029"/>
                  </a:lnTo>
                  <a:lnTo>
                    <a:pt x="994" y="1072"/>
                  </a:lnTo>
                  <a:lnTo>
                    <a:pt x="978" y="1114"/>
                  </a:lnTo>
                  <a:lnTo>
                    <a:pt x="969" y="1142"/>
                  </a:lnTo>
                  <a:lnTo>
                    <a:pt x="953" y="1167"/>
                  </a:lnTo>
                  <a:lnTo>
                    <a:pt x="934" y="1188"/>
                  </a:lnTo>
                  <a:lnTo>
                    <a:pt x="911" y="1205"/>
                  </a:lnTo>
                  <a:lnTo>
                    <a:pt x="885" y="1217"/>
                  </a:lnTo>
                  <a:lnTo>
                    <a:pt x="857" y="1225"/>
                  </a:lnTo>
                  <a:lnTo>
                    <a:pt x="864" y="1238"/>
                  </a:lnTo>
                  <a:lnTo>
                    <a:pt x="866" y="1251"/>
                  </a:lnTo>
                  <a:lnTo>
                    <a:pt x="865" y="1264"/>
                  </a:lnTo>
                  <a:lnTo>
                    <a:pt x="860" y="1277"/>
                  </a:lnTo>
                  <a:lnTo>
                    <a:pt x="851" y="1288"/>
                  </a:lnTo>
                  <a:lnTo>
                    <a:pt x="810" y="1325"/>
                  </a:lnTo>
                  <a:lnTo>
                    <a:pt x="973" y="1498"/>
                  </a:lnTo>
                  <a:lnTo>
                    <a:pt x="544" y="1899"/>
                  </a:lnTo>
                  <a:lnTo>
                    <a:pt x="0" y="1320"/>
                  </a:lnTo>
                  <a:lnTo>
                    <a:pt x="429" y="919"/>
                  </a:lnTo>
                  <a:lnTo>
                    <a:pt x="591" y="1092"/>
                  </a:lnTo>
                  <a:lnTo>
                    <a:pt x="632" y="1054"/>
                  </a:lnTo>
                  <a:lnTo>
                    <a:pt x="642" y="1047"/>
                  </a:lnTo>
                  <a:lnTo>
                    <a:pt x="654" y="1043"/>
                  </a:lnTo>
                  <a:lnTo>
                    <a:pt x="666" y="1042"/>
                  </a:lnTo>
                  <a:lnTo>
                    <a:pt x="678" y="1043"/>
                  </a:lnTo>
                  <a:lnTo>
                    <a:pt x="680" y="1039"/>
                  </a:lnTo>
                  <a:lnTo>
                    <a:pt x="681" y="1033"/>
                  </a:lnTo>
                  <a:lnTo>
                    <a:pt x="700" y="976"/>
                  </a:lnTo>
                  <a:lnTo>
                    <a:pt x="724" y="918"/>
                  </a:lnTo>
                  <a:lnTo>
                    <a:pt x="754" y="864"/>
                  </a:lnTo>
                  <a:lnTo>
                    <a:pt x="790" y="810"/>
                  </a:lnTo>
                  <a:lnTo>
                    <a:pt x="829" y="758"/>
                  </a:lnTo>
                  <a:lnTo>
                    <a:pt x="875" y="709"/>
                  </a:lnTo>
                  <a:lnTo>
                    <a:pt x="925" y="662"/>
                  </a:lnTo>
                  <a:lnTo>
                    <a:pt x="980" y="618"/>
                  </a:lnTo>
                  <a:lnTo>
                    <a:pt x="1038" y="576"/>
                  </a:lnTo>
                  <a:lnTo>
                    <a:pt x="1102" y="538"/>
                  </a:lnTo>
                  <a:lnTo>
                    <a:pt x="1174" y="500"/>
                  </a:lnTo>
                  <a:lnTo>
                    <a:pt x="1248" y="468"/>
                  </a:lnTo>
                  <a:lnTo>
                    <a:pt x="1324" y="440"/>
                  </a:lnTo>
                  <a:lnTo>
                    <a:pt x="1401" y="419"/>
                  </a:lnTo>
                  <a:lnTo>
                    <a:pt x="1477" y="402"/>
                  </a:lnTo>
                  <a:lnTo>
                    <a:pt x="1553" y="390"/>
                  </a:lnTo>
                  <a:lnTo>
                    <a:pt x="963" y="249"/>
                  </a:lnTo>
                  <a:lnTo>
                    <a:pt x="880" y="118"/>
                  </a:lnTo>
                  <a:lnTo>
                    <a:pt x="1055" y="79"/>
                  </a:lnTo>
                  <a:lnTo>
                    <a:pt x="1753" y="364"/>
                  </a:lnTo>
                  <a:lnTo>
                    <a:pt x="1398" y="122"/>
                  </a:lnTo>
                  <a:lnTo>
                    <a:pt x="1349" y="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4282" tIns="17141" rIns="34282" bIns="17141" rtlCol="0" anchor="ctr"/>
            <a:lstStyle/>
            <a:p>
              <a:pPr algn="ctr"/>
              <a:endParaRPr lang="es-SV" sz="900" dirty="0">
                <a:solidFill>
                  <a:schemeClr val="tx1"/>
                </a:solidFill>
                <a:latin typeface="宋体" panose="02010600030101010101" pitchFamily="2" charset="-122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</p:grpSp>
      <p:sp>
        <p:nvSpPr>
          <p:cNvPr id="29" name="8 Forma libre"/>
          <p:cNvSpPr/>
          <p:nvPr/>
        </p:nvSpPr>
        <p:spPr bwMode="auto">
          <a:xfrm flipH="1">
            <a:off x="7490797" y="2185965"/>
            <a:ext cx="725631" cy="254301"/>
          </a:xfrm>
          <a:custGeom>
            <a:avLst/>
            <a:gdLst>
              <a:gd name="connsiteX0" fmla="*/ 502285 w 502285"/>
              <a:gd name="connsiteY0" fmla="*/ 515488 h 515488"/>
              <a:gd name="connsiteX1" fmla="*/ 436119 w 502285"/>
              <a:gd name="connsiteY1" fmla="*/ 0 h 515488"/>
              <a:gd name="connsiteX2" fmla="*/ 0 w 502285"/>
              <a:gd name="connsiteY2" fmla="*/ 439 h 515488"/>
              <a:gd name="connsiteX3" fmla="*/ 0 w 1212057"/>
              <a:gd name="connsiteY3" fmla="*/ 0 h 623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2284" h="515488">
                <a:moveTo>
                  <a:pt x="502285" y="515488"/>
                </a:moveTo>
                <a:lnTo>
                  <a:pt x="436119" y="0"/>
                </a:lnTo>
                <a:lnTo>
                  <a:pt x="0" y="439"/>
                </a:lnTo>
              </a:path>
            </a:pathLst>
          </a:custGeom>
          <a:noFill/>
          <a:ln w="12700" cap="rnd">
            <a:solidFill>
              <a:schemeClr val="bg2"/>
            </a:solidFill>
            <a:prstDash val="dashDot"/>
            <a:bevel/>
            <a:tailEnd type="oval" w="med" len="med"/>
          </a:ln>
        </p:spPr>
        <p:txBody>
          <a:bodyPr lIns="120846" tIns="60423" rIns="120846" bIns="60423" rtlCol="0" anchor="ctr"/>
          <a:lstStyle/>
          <a:p>
            <a:pPr algn="ctr"/>
            <a:endParaRPr lang="es-SV" sz="90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0" name="8 Forma libre"/>
          <p:cNvSpPr/>
          <p:nvPr/>
        </p:nvSpPr>
        <p:spPr bwMode="auto">
          <a:xfrm flipV="1">
            <a:off x="3821914" y="4555469"/>
            <a:ext cx="1686974" cy="347366"/>
          </a:xfrm>
          <a:custGeom>
            <a:avLst/>
            <a:gdLst>
              <a:gd name="connsiteX0" fmla="*/ 502285 w 502285"/>
              <a:gd name="connsiteY0" fmla="*/ 515488 h 515488"/>
              <a:gd name="connsiteX1" fmla="*/ 436119 w 502285"/>
              <a:gd name="connsiteY1" fmla="*/ 0 h 515488"/>
              <a:gd name="connsiteX2" fmla="*/ 0 w 502285"/>
              <a:gd name="connsiteY2" fmla="*/ 439 h 515488"/>
              <a:gd name="connsiteX3" fmla="*/ 0 w 1212057"/>
              <a:gd name="connsiteY3" fmla="*/ 0 h 623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2284" h="515488">
                <a:moveTo>
                  <a:pt x="502285" y="515488"/>
                </a:moveTo>
                <a:lnTo>
                  <a:pt x="436119" y="0"/>
                </a:lnTo>
                <a:lnTo>
                  <a:pt x="0" y="439"/>
                </a:lnTo>
              </a:path>
            </a:pathLst>
          </a:custGeom>
          <a:noFill/>
          <a:ln w="12700" cap="rnd">
            <a:solidFill>
              <a:schemeClr val="bg2"/>
            </a:solidFill>
            <a:prstDash val="dashDot"/>
            <a:bevel/>
            <a:tailEnd type="oval" w="med" len="med"/>
          </a:ln>
        </p:spPr>
        <p:txBody>
          <a:bodyPr lIns="120846" tIns="60423" rIns="120846" bIns="60423" rtlCol="0" anchor="ctr"/>
          <a:lstStyle/>
          <a:p>
            <a:pPr algn="ctr"/>
            <a:endParaRPr lang="es-SV" sz="900" dirty="0">
              <a:latin typeface="宋体" panose="02010600030101010101" pitchFamily="2" charset="-122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31" name="51 CuadroTexto"/>
          <p:cNvSpPr txBox="1"/>
          <p:nvPr/>
        </p:nvSpPr>
        <p:spPr>
          <a:xfrm>
            <a:off x="7431422" y="4578719"/>
            <a:ext cx="539998" cy="219267"/>
          </a:xfrm>
          <a:prstGeom prst="rect">
            <a:avLst/>
          </a:prstGeom>
          <a:noFill/>
        </p:spPr>
        <p:txBody>
          <a:bodyPr wrap="square" lIns="34264" tIns="17133" rIns="34264" bIns="17133" rtlCol="0">
            <a:spAutoFit/>
          </a:bodyPr>
          <a:lstStyle/>
          <a:p>
            <a:pPr algn="ctr"/>
            <a:r>
              <a:rPr lang="en-US" sz="1200" cap="small">
                <a:latin typeface="阿里巴巴普惠体 B" panose="00020600040101010101" charset="-122"/>
                <a:ea typeface="阿里巴巴普惠体 B" panose="00020600040101010101" charset="-122"/>
                <a:cs typeface="Open Sans Extrabold" panose="020B0906030804020204" pitchFamily="34" charset="0"/>
              </a:rPr>
              <a:t>42</a:t>
            </a:r>
            <a:r>
              <a:rPr lang="en-US" sz="1200" cap="small" baseline="30000">
                <a:latin typeface="阿里巴巴普惠体 B" panose="00020600040101010101" charset="-122"/>
                <a:ea typeface="阿里巴巴普惠体 B" panose="00020600040101010101" charset="-122"/>
                <a:cs typeface="Open Sans Extrabold" panose="020B0906030804020204" pitchFamily="34" charset="0"/>
              </a:rPr>
              <a:t>%</a:t>
            </a:r>
          </a:p>
        </p:txBody>
      </p:sp>
      <p:sp>
        <p:nvSpPr>
          <p:cNvPr id="32" name="52 CuadroTexto"/>
          <p:cNvSpPr txBox="1"/>
          <p:nvPr/>
        </p:nvSpPr>
        <p:spPr>
          <a:xfrm>
            <a:off x="7260818" y="3376514"/>
            <a:ext cx="539998" cy="219267"/>
          </a:xfrm>
          <a:prstGeom prst="rect">
            <a:avLst/>
          </a:prstGeom>
          <a:noFill/>
        </p:spPr>
        <p:txBody>
          <a:bodyPr wrap="square" lIns="34264" tIns="17133" rIns="34264" bIns="17133" rtlCol="0">
            <a:spAutoFit/>
          </a:bodyPr>
          <a:lstStyle/>
          <a:p>
            <a:pPr algn="ctr"/>
            <a:r>
              <a:rPr lang="en-US" sz="1200" cap="small">
                <a:latin typeface="阿里巴巴普惠体 B" panose="00020600040101010101" charset="-122"/>
                <a:ea typeface="阿里巴巴普惠体 B" panose="00020600040101010101" charset="-122"/>
                <a:cs typeface="Open Sans Extrabold" panose="020B0906030804020204" pitchFamily="34" charset="0"/>
              </a:rPr>
              <a:t>50</a:t>
            </a:r>
            <a:r>
              <a:rPr lang="en-US" sz="1200" cap="small" baseline="30000">
                <a:latin typeface="阿里巴巴普惠体 B" panose="00020600040101010101" charset="-122"/>
                <a:ea typeface="阿里巴巴普惠体 B" panose="00020600040101010101" charset="-122"/>
                <a:cs typeface="Open Sans Extrabold" panose="020B0906030804020204" pitchFamily="34" charset="0"/>
              </a:rPr>
              <a:t>%</a:t>
            </a:r>
          </a:p>
        </p:txBody>
      </p:sp>
      <p:sp>
        <p:nvSpPr>
          <p:cNvPr id="33" name="53 CuadroTexto"/>
          <p:cNvSpPr txBox="1"/>
          <p:nvPr/>
        </p:nvSpPr>
        <p:spPr>
          <a:xfrm>
            <a:off x="6635906" y="2964765"/>
            <a:ext cx="539998" cy="219267"/>
          </a:xfrm>
          <a:prstGeom prst="rect">
            <a:avLst/>
          </a:prstGeom>
          <a:noFill/>
        </p:spPr>
        <p:txBody>
          <a:bodyPr wrap="square" lIns="34264" tIns="17133" rIns="34264" bIns="17133" rtlCol="0">
            <a:spAutoFit/>
          </a:bodyPr>
          <a:lstStyle/>
          <a:p>
            <a:pPr algn="ctr"/>
            <a:r>
              <a:rPr lang="en-US" sz="1200" cap="small">
                <a:latin typeface="阿里巴巴普惠体 B" panose="00020600040101010101" charset="-122"/>
                <a:ea typeface="阿里巴巴普惠体 B" panose="00020600040101010101" charset="-122"/>
                <a:cs typeface="Open Sans Extrabold" panose="020B0906030804020204" pitchFamily="34" charset="0"/>
              </a:rPr>
              <a:t>63</a:t>
            </a:r>
            <a:r>
              <a:rPr lang="en-US" sz="1200" cap="small" baseline="30000">
                <a:latin typeface="阿里巴巴普惠体 B" panose="00020600040101010101" charset="-122"/>
                <a:ea typeface="阿里巴巴普惠体 B" panose="00020600040101010101" charset="-122"/>
                <a:cs typeface="Open Sans Extrabold" panose="020B0906030804020204" pitchFamily="34" charset="0"/>
              </a:rPr>
              <a:t>%</a:t>
            </a:r>
          </a:p>
        </p:txBody>
      </p:sp>
      <p:sp>
        <p:nvSpPr>
          <p:cNvPr id="34" name="54 CuadroTexto"/>
          <p:cNvSpPr txBox="1"/>
          <p:nvPr/>
        </p:nvSpPr>
        <p:spPr>
          <a:xfrm>
            <a:off x="5570321" y="2985596"/>
            <a:ext cx="539998" cy="217170"/>
          </a:xfrm>
          <a:prstGeom prst="rect">
            <a:avLst/>
          </a:prstGeom>
          <a:noFill/>
        </p:spPr>
        <p:txBody>
          <a:bodyPr wrap="square" lIns="34264" tIns="17133" rIns="34264" bIns="17133" rtlCol="0">
            <a:spAutoFit/>
          </a:bodyPr>
          <a:lstStyle/>
          <a:p>
            <a:pPr algn="ctr"/>
            <a:r>
              <a:rPr lang="en-US" sz="1200" cap="small">
                <a:latin typeface="阿里巴巴普惠体 B" panose="00020600040101010101" charset="-122"/>
                <a:ea typeface="阿里巴巴普惠体 B" panose="00020600040101010101" charset="-122"/>
                <a:cs typeface="Open Sans Extrabold" panose="020B0906030804020204" pitchFamily="34" charset="0"/>
              </a:rPr>
              <a:t>80</a:t>
            </a:r>
            <a:r>
              <a:rPr lang="en-US" sz="1200" cap="small" baseline="30000">
                <a:latin typeface="阿里巴巴普惠体 B" panose="00020600040101010101" charset="-122"/>
                <a:ea typeface="阿里巴巴普惠体 B" panose="00020600040101010101" charset="-122"/>
                <a:cs typeface="Open Sans Extrabold" panose="020B0906030804020204" pitchFamily="34" charset="0"/>
              </a:rPr>
              <a:t>%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decel="100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5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500"/>
                            </p:stCondLst>
                            <p:childTnLst>
                              <p:par>
                                <p:cTn id="111" presetID="2" presetClass="entr" presetSubtype="4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decel="10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decel="10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decel="10000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6000"/>
                            </p:stCondLst>
                            <p:childTnLst>
                              <p:par>
                                <p:cTn id="1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6500"/>
                            </p:stCondLst>
                            <p:childTnLst>
                              <p:par>
                                <p:cTn id="1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7000"/>
                            </p:stCondLst>
                            <p:childTnLst>
                              <p:par>
                                <p:cTn id="15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7500"/>
                            </p:stCondLst>
                            <p:childTnLst>
                              <p:par>
                                <p:cTn id="158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/>
      <p:bldP spid="112" grpId="0"/>
      <p:bldP spid="113" grpId="0"/>
      <p:bldP spid="114" grpId="0"/>
      <p:bldP spid="115" grpId="0" bldLvl="0" animBg="1"/>
      <p:bldP spid="119" grpId="0" bldLvl="0" animBg="1"/>
      <p:bldP spid="120" grpId="0" bldLvl="0" animBg="1"/>
      <p:bldP spid="121" grpId="0" bldLvl="0" animBg="1"/>
      <p:bldP spid="123" grpId="0" bldLvl="0" animBg="1"/>
      <p:bldP spid="124" grpId="0" bldLvl="0" animBg="1"/>
      <p:bldP spid="59" grpId="0"/>
      <p:bldP spid="5" grpId="0" bldLvl="0" animBg="1"/>
      <p:bldP spid="75" grpId="0" bldLvl="0" animBg="1"/>
      <p:bldP spid="6" grpId="0" bldLvl="0" animBg="1"/>
      <p:bldP spid="77" grpId="0" bldLvl="0" animBg="1"/>
      <p:bldP spid="7" grpId="0" bldLvl="0" animBg="1"/>
      <p:bldP spid="79" grpId="0" bldLvl="0" animBg="1"/>
      <p:bldP spid="80" grpId="0" bldLvl="0" animBg="1"/>
      <p:bldP spid="8" grpId="0" bldLvl="0" animBg="1"/>
      <p:bldP spid="23" grpId="0" bldLvl="0" animBg="1"/>
      <p:bldP spid="25" grpId="0" bldLvl="0" animBg="1"/>
      <p:bldP spid="29" grpId="0" bldLvl="0" animBg="1"/>
      <p:bldP spid="30" grpId="0" bldLvl="0" animBg="1"/>
      <p:bldP spid="31" grpId="0"/>
      <p:bldP spid="32" grpId="0"/>
      <p:bldP spid="33" grpId="0"/>
      <p:bldP spid="3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8265" y="485775"/>
            <a:ext cx="773430" cy="807720"/>
          </a:xfrm>
          <a:prstGeom prst="rect">
            <a:avLst/>
          </a:prstGeom>
        </p:spPr>
      </p:pic>
      <p:pic>
        <p:nvPicPr>
          <p:cNvPr id="3" name="图片 2" descr="1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8935" y="533400"/>
            <a:ext cx="1274445" cy="1274445"/>
          </a:xfrm>
          <a:prstGeom prst="rect">
            <a:avLst/>
          </a:prstGeom>
        </p:spPr>
      </p:pic>
      <p:pic>
        <p:nvPicPr>
          <p:cNvPr id="4" name="图片 3" descr="33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5890" y="1389380"/>
            <a:ext cx="635000" cy="635000"/>
          </a:xfrm>
          <a:prstGeom prst="rect">
            <a:avLst/>
          </a:prstGeom>
        </p:spPr>
      </p:pic>
      <p:pic>
        <p:nvPicPr>
          <p:cNvPr id="19" name="图片 18" descr="44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5480" y="129540"/>
            <a:ext cx="334645" cy="356235"/>
          </a:xfrm>
          <a:prstGeom prst="rect">
            <a:avLst/>
          </a:prstGeom>
        </p:spPr>
      </p:pic>
      <p:sp>
        <p:nvSpPr>
          <p:cNvPr id="53" name="TextBox 59"/>
          <p:cNvSpPr txBox="1">
            <a:spLocks noChangeArrowheads="1"/>
          </p:cNvSpPr>
          <p:nvPr/>
        </p:nvSpPr>
        <p:spPr bwMode="auto">
          <a:xfrm flipH="1">
            <a:off x="3636788" y="386825"/>
            <a:ext cx="5467998" cy="64516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zh-CN" altLang="en-US" sz="3600" b="1" kern="0" dirty="0">
                <a:latin typeface="阿里巴巴普惠体 B" panose="00020600040101010101" charset="-122"/>
                <a:ea typeface="阿里巴巴普惠体 B" panose="00020600040101010101" charset="-122"/>
              </a:rPr>
              <a:t>研究目标</a:t>
            </a:r>
            <a:r>
              <a:rPr lang="en-US" altLang="zh-CN" sz="3600" b="1" kern="0" dirty="0">
                <a:latin typeface="宋体" panose="02010600030101010101" pitchFamily="2" charset="-122"/>
              </a:rPr>
              <a:t> </a:t>
            </a:r>
            <a:r>
              <a:rPr lang="en-US" altLang="zh-CN" sz="24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</a:rPr>
              <a:t>RESEARCH TARGET</a:t>
            </a:r>
            <a:endParaRPr lang="en-US" altLang="ko-KR" sz="2400" kern="0" dirty="0">
              <a:solidFill>
                <a:schemeClr val="tx1">
                  <a:lumMod val="50000"/>
                  <a:lumOff val="50000"/>
                </a:schemeClr>
              </a:solidFill>
              <a:latin typeface="阿里巴巴普惠体 B" panose="00020600040101010101" charset="-122"/>
              <a:ea typeface="阿里巴巴普惠体 B" panose="00020600040101010101" charset="-122"/>
            </a:endParaRPr>
          </a:p>
        </p:txBody>
      </p:sp>
      <p:cxnSp>
        <p:nvCxnSpPr>
          <p:cNvPr id="54" name="Straight Connector 58"/>
          <p:cNvCxnSpPr/>
          <p:nvPr/>
        </p:nvCxnSpPr>
        <p:spPr>
          <a:xfrm>
            <a:off x="5478463" y="1098780"/>
            <a:ext cx="1069975" cy="0"/>
          </a:xfrm>
          <a:prstGeom prst="line">
            <a:avLst/>
          </a:prstGeom>
          <a:ln w="412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4" name="Grupo 10"/>
          <p:cNvGrpSpPr>
            <a:grpSpLocks noChangeAspect="1"/>
          </p:cNvGrpSpPr>
          <p:nvPr/>
        </p:nvGrpSpPr>
        <p:grpSpPr>
          <a:xfrm>
            <a:off x="2004053" y="2596353"/>
            <a:ext cx="1658236" cy="1647629"/>
            <a:chOff x="1691407" y="4434631"/>
            <a:chExt cx="8278589" cy="8225642"/>
          </a:xfrm>
        </p:grpSpPr>
        <p:sp>
          <p:nvSpPr>
            <p:cNvPr id="75" name="4 Elipse"/>
            <p:cNvSpPr/>
            <p:nvPr/>
          </p:nvSpPr>
          <p:spPr>
            <a:xfrm rot="18977748">
              <a:off x="1691407" y="4434631"/>
              <a:ext cx="8278589" cy="8225642"/>
            </a:xfrm>
            <a:prstGeom prst="teardrop">
              <a:avLst/>
            </a:prstGeom>
            <a:solidFill>
              <a:schemeClr val="bg1"/>
            </a:solidFill>
            <a:ln w="3175" cap="rnd" cmpd="sng">
              <a:noFill/>
              <a:beve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contrasting" dir="t"/>
            </a:scene3d>
            <a:sp3d prstMaterial="metal">
              <a:bevelT w="0" h="25400" prst="coolSlant"/>
              <a:contourClr>
                <a:srgbClr val="BEC7CC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364" tIns="45684" rIns="91364" bIns="45684" rtlCol="0" anchor="ctr"/>
            <a:lstStyle/>
            <a:p>
              <a:pPr algn="ctr"/>
              <a:endParaRPr lang="es-MX" sz="690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  <a:cs typeface="Open Sans Extrabold" panose="020B0906030804020204" pitchFamily="34" charset="0"/>
              </a:endParaRPr>
            </a:p>
          </p:txBody>
        </p:sp>
        <p:sp>
          <p:nvSpPr>
            <p:cNvPr id="76" name="4 Elipse"/>
            <p:cNvSpPr>
              <a:spLocks noChangeAspect="1"/>
            </p:cNvSpPr>
            <p:nvPr/>
          </p:nvSpPr>
          <p:spPr>
            <a:xfrm rot="19000484">
              <a:off x="2281579" y="5135086"/>
              <a:ext cx="7098242" cy="7097670"/>
            </a:xfrm>
            <a:prstGeom prst="teardrop">
              <a:avLst/>
            </a:prstGeom>
            <a:solidFill>
              <a:schemeClr val="accent1"/>
            </a:solidFill>
            <a:ln w="3175" cap="rnd" cmpd="sng">
              <a:noFill/>
              <a:beve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contrasting" dir="t"/>
            </a:scene3d>
            <a:sp3d prstMaterial="metal">
              <a:bevelT w="0" h="25400" prst="coolSlant"/>
              <a:contourClr>
                <a:srgbClr val="BEC7CC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364" tIns="45684" rIns="91364" bIns="45684" rtlCol="0" anchor="ctr"/>
            <a:lstStyle/>
            <a:p>
              <a:pPr algn="ctr"/>
              <a:endParaRPr lang="es-MX" sz="690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  <a:cs typeface="Open Sans Extrabold" panose="020B0906030804020204" pitchFamily="34" charset="0"/>
              </a:endParaRPr>
            </a:p>
          </p:txBody>
        </p:sp>
        <p:sp>
          <p:nvSpPr>
            <p:cNvPr id="77" name="5 Elipse"/>
            <p:cNvSpPr>
              <a:spLocks noChangeAspect="1"/>
            </p:cNvSpPr>
            <p:nvPr/>
          </p:nvSpPr>
          <p:spPr>
            <a:xfrm rot="18980192">
              <a:off x="2862005" y="5781797"/>
              <a:ext cx="5937392" cy="5798507"/>
            </a:xfrm>
            <a:prstGeom prst="teardrop">
              <a:avLst/>
            </a:prstGeom>
            <a:solidFill>
              <a:schemeClr val="bg1"/>
            </a:solidFill>
            <a:ln w="19050">
              <a:noFill/>
            </a:ln>
            <a:effectLst>
              <a:outerShdw blurRad="469900" dist="203200" dir="7800000" sx="102000" sy="102000" algn="tr" rotWithShape="0">
                <a:prstClr val="black">
                  <a:alpha val="60000"/>
                </a:prstClr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21594000"/>
              </a:lightRig>
            </a:scene3d>
            <a:sp3d extrusionH="69850">
              <a:bevelT w="38100" h="95250"/>
              <a:bevelB w="0" h="0"/>
              <a:extrusionClr>
                <a:schemeClr val="bg1"/>
              </a:extrusionClr>
              <a:contourClr>
                <a:schemeClr val="tx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45684" rIns="0" bIns="45684" rtlCol="0" anchor="ctr"/>
            <a:lstStyle/>
            <a:p>
              <a:pPr algn="ctr"/>
              <a:r>
                <a:rPr lang="es-MX" sz="33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  <a:cs typeface="Open Sans Extrabold" panose="020B0906030804020204" pitchFamily="34" charset="0"/>
                </a:rPr>
                <a:t>01</a:t>
              </a:r>
            </a:p>
          </p:txBody>
        </p:sp>
      </p:grpSp>
      <p:grpSp>
        <p:nvGrpSpPr>
          <p:cNvPr id="78" name="Grupo 10"/>
          <p:cNvGrpSpPr>
            <a:grpSpLocks noChangeAspect="1"/>
          </p:cNvGrpSpPr>
          <p:nvPr/>
        </p:nvGrpSpPr>
        <p:grpSpPr>
          <a:xfrm>
            <a:off x="4308384" y="2596353"/>
            <a:ext cx="1658236" cy="1647629"/>
            <a:chOff x="1691407" y="4434631"/>
            <a:chExt cx="8278589" cy="8225642"/>
          </a:xfrm>
        </p:grpSpPr>
        <p:sp>
          <p:nvSpPr>
            <p:cNvPr id="79" name="4 Elipse"/>
            <p:cNvSpPr/>
            <p:nvPr/>
          </p:nvSpPr>
          <p:spPr>
            <a:xfrm rot="18977748">
              <a:off x="1691407" y="4434631"/>
              <a:ext cx="8278589" cy="8225642"/>
            </a:xfrm>
            <a:prstGeom prst="teardrop">
              <a:avLst/>
            </a:prstGeom>
            <a:solidFill>
              <a:schemeClr val="bg1"/>
            </a:solidFill>
            <a:ln w="3175" cap="rnd" cmpd="sng">
              <a:noFill/>
              <a:beve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contrasting" dir="t"/>
            </a:scene3d>
            <a:sp3d prstMaterial="metal">
              <a:bevelT w="0" h="25400" prst="coolSlant"/>
              <a:contourClr>
                <a:srgbClr val="BEC7CC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364" tIns="45684" rIns="91364" bIns="45684" rtlCol="0" anchor="ctr"/>
            <a:lstStyle/>
            <a:p>
              <a:pPr algn="ctr"/>
              <a:endParaRPr lang="es-MX" sz="690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  <a:cs typeface="Open Sans Extrabold" panose="020B0906030804020204" pitchFamily="34" charset="0"/>
              </a:endParaRPr>
            </a:p>
          </p:txBody>
        </p:sp>
        <p:sp>
          <p:nvSpPr>
            <p:cNvPr id="80" name="4 Elipse"/>
            <p:cNvSpPr>
              <a:spLocks noChangeAspect="1"/>
            </p:cNvSpPr>
            <p:nvPr/>
          </p:nvSpPr>
          <p:spPr>
            <a:xfrm rot="19000484">
              <a:off x="2281579" y="5135086"/>
              <a:ext cx="7098242" cy="7097670"/>
            </a:xfrm>
            <a:prstGeom prst="teardrop">
              <a:avLst/>
            </a:prstGeom>
            <a:solidFill>
              <a:schemeClr val="accent2"/>
            </a:solidFill>
            <a:ln w="3175" cap="rnd" cmpd="sng">
              <a:noFill/>
              <a:beve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contrasting" dir="t"/>
            </a:scene3d>
            <a:sp3d prstMaterial="metal">
              <a:bevelT w="0" h="25400" prst="coolSlant"/>
              <a:contourClr>
                <a:srgbClr val="BEC7CC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364" tIns="45684" rIns="91364" bIns="45684" rtlCol="0" anchor="ctr"/>
            <a:lstStyle/>
            <a:p>
              <a:pPr algn="ctr"/>
              <a:endParaRPr lang="es-MX" sz="690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  <a:cs typeface="Open Sans Extrabold" panose="020B0906030804020204" pitchFamily="34" charset="0"/>
              </a:endParaRPr>
            </a:p>
          </p:txBody>
        </p:sp>
        <p:sp>
          <p:nvSpPr>
            <p:cNvPr id="81" name="5 Elipse"/>
            <p:cNvSpPr>
              <a:spLocks noChangeAspect="1"/>
            </p:cNvSpPr>
            <p:nvPr/>
          </p:nvSpPr>
          <p:spPr>
            <a:xfrm rot="18980192">
              <a:off x="2862005" y="5781797"/>
              <a:ext cx="5937392" cy="5798507"/>
            </a:xfrm>
            <a:prstGeom prst="teardrop">
              <a:avLst/>
            </a:prstGeom>
            <a:solidFill>
              <a:schemeClr val="bg1"/>
            </a:solidFill>
            <a:ln w="19050">
              <a:noFill/>
            </a:ln>
            <a:effectLst>
              <a:outerShdw blurRad="469900" dist="203200" dir="7800000" sx="102000" sy="102000" algn="tr" rotWithShape="0">
                <a:prstClr val="black">
                  <a:alpha val="60000"/>
                </a:prstClr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21594000"/>
              </a:lightRig>
            </a:scene3d>
            <a:sp3d extrusionH="69850">
              <a:bevelT w="38100" h="95250"/>
              <a:bevelB w="0" h="0"/>
              <a:extrusionClr>
                <a:schemeClr val="bg1"/>
              </a:extrusionClr>
              <a:contourClr>
                <a:schemeClr val="tx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45684" rIns="0" bIns="45684" rtlCol="0" anchor="ctr"/>
            <a:lstStyle/>
            <a:p>
              <a:pPr algn="ctr"/>
              <a:r>
                <a:rPr lang="es-MX" sz="33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  <a:cs typeface="Open Sans Extrabold" panose="020B0906030804020204" pitchFamily="34" charset="0"/>
                </a:rPr>
                <a:t>02</a:t>
              </a:r>
            </a:p>
          </p:txBody>
        </p:sp>
      </p:grpSp>
      <p:grpSp>
        <p:nvGrpSpPr>
          <p:cNvPr id="82" name="Grupo 10"/>
          <p:cNvGrpSpPr>
            <a:grpSpLocks noChangeAspect="1"/>
          </p:cNvGrpSpPr>
          <p:nvPr/>
        </p:nvGrpSpPr>
        <p:grpSpPr>
          <a:xfrm>
            <a:off x="6612714" y="2596353"/>
            <a:ext cx="1658236" cy="1647629"/>
            <a:chOff x="1691407" y="4434631"/>
            <a:chExt cx="8278589" cy="8225642"/>
          </a:xfrm>
        </p:grpSpPr>
        <p:sp>
          <p:nvSpPr>
            <p:cNvPr id="83" name="4 Elipse"/>
            <p:cNvSpPr/>
            <p:nvPr/>
          </p:nvSpPr>
          <p:spPr>
            <a:xfrm rot="18977748">
              <a:off x="1691407" y="4434631"/>
              <a:ext cx="8278589" cy="8225642"/>
            </a:xfrm>
            <a:prstGeom prst="teardrop">
              <a:avLst/>
            </a:prstGeom>
            <a:solidFill>
              <a:schemeClr val="bg1"/>
            </a:solidFill>
            <a:ln w="3175" cap="rnd" cmpd="sng">
              <a:noFill/>
              <a:beve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contrasting" dir="t"/>
            </a:scene3d>
            <a:sp3d prstMaterial="metal">
              <a:bevelT w="0" h="25400" prst="coolSlant"/>
              <a:contourClr>
                <a:srgbClr val="BEC7CC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364" tIns="45684" rIns="91364" bIns="45684" rtlCol="0" anchor="ctr"/>
            <a:lstStyle/>
            <a:p>
              <a:pPr algn="ctr"/>
              <a:endParaRPr lang="es-MX" sz="690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  <a:cs typeface="Open Sans Extrabold" panose="020B0906030804020204" pitchFamily="34" charset="0"/>
              </a:endParaRPr>
            </a:p>
          </p:txBody>
        </p:sp>
        <p:sp>
          <p:nvSpPr>
            <p:cNvPr id="84" name="4 Elipse"/>
            <p:cNvSpPr>
              <a:spLocks noChangeAspect="1"/>
            </p:cNvSpPr>
            <p:nvPr/>
          </p:nvSpPr>
          <p:spPr>
            <a:xfrm rot="19000484">
              <a:off x="2281579" y="5135086"/>
              <a:ext cx="7098242" cy="7097670"/>
            </a:xfrm>
            <a:prstGeom prst="teardrop">
              <a:avLst/>
            </a:prstGeom>
            <a:solidFill>
              <a:schemeClr val="accent4"/>
            </a:solidFill>
            <a:ln w="3175" cap="rnd" cmpd="sng">
              <a:noFill/>
              <a:beve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contrasting" dir="t"/>
            </a:scene3d>
            <a:sp3d prstMaterial="metal">
              <a:bevelT w="0" h="25400" prst="coolSlant"/>
              <a:contourClr>
                <a:srgbClr val="BEC7CC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364" tIns="45684" rIns="91364" bIns="45684" rtlCol="0" anchor="ctr"/>
            <a:lstStyle/>
            <a:p>
              <a:pPr algn="ctr"/>
              <a:endParaRPr lang="es-MX" sz="690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  <a:cs typeface="Open Sans Extrabold" panose="020B0906030804020204" pitchFamily="34" charset="0"/>
              </a:endParaRPr>
            </a:p>
          </p:txBody>
        </p:sp>
        <p:sp>
          <p:nvSpPr>
            <p:cNvPr id="85" name="5 Elipse"/>
            <p:cNvSpPr>
              <a:spLocks noChangeAspect="1"/>
            </p:cNvSpPr>
            <p:nvPr/>
          </p:nvSpPr>
          <p:spPr>
            <a:xfrm rot="18980192">
              <a:off x="2862005" y="5781797"/>
              <a:ext cx="5937392" cy="5798507"/>
            </a:xfrm>
            <a:prstGeom prst="teardrop">
              <a:avLst/>
            </a:prstGeom>
            <a:solidFill>
              <a:schemeClr val="bg1"/>
            </a:solidFill>
            <a:ln w="19050">
              <a:noFill/>
            </a:ln>
            <a:effectLst>
              <a:outerShdw blurRad="469900" dist="203200" dir="7800000" sx="102000" sy="102000" algn="tr" rotWithShape="0">
                <a:prstClr val="black">
                  <a:alpha val="60000"/>
                </a:prstClr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21594000"/>
              </a:lightRig>
            </a:scene3d>
            <a:sp3d extrusionH="69850">
              <a:bevelT w="38100" h="95250"/>
              <a:bevelB w="0" h="0"/>
              <a:extrusionClr>
                <a:schemeClr val="bg1"/>
              </a:extrusionClr>
              <a:contourClr>
                <a:schemeClr val="tx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45684" rIns="0" bIns="45684" rtlCol="0" anchor="ctr"/>
            <a:lstStyle/>
            <a:p>
              <a:pPr algn="ctr"/>
              <a:r>
                <a:rPr lang="es-MX" sz="33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  <a:cs typeface="Open Sans Extrabold" panose="020B0906030804020204" pitchFamily="34" charset="0"/>
                </a:rPr>
                <a:t>03</a:t>
              </a:r>
            </a:p>
          </p:txBody>
        </p:sp>
      </p:grpSp>
      <p:grpSp>
        <p:nvGrpSpPr>
          <p:cNvPr id="86" name="Grupo 10"/>
          <p:cNvGrpSpPr>
            <a:grpSpLocks noChangeAspect="1"/>
          </p:cNvGrpSpPr>
          <p:nvPr/>
        </p:nvGrpSpPr>
        <p:grpSpPr>
          <a:xfrm>
            <a:off x="8917044" y="2596353"/>
            <a:ext cx="1658236" cy="1647629"/>
            <a:chOff x="1691407" y="4434631"/>
            <a:chExt cx="8278589" cy="8225642"/>
          </a:xfrm>
        </p:grpSpPr>
        <p:sp>
          <p:nvSpPr>
            <p:cNvPr id="87" name="4 Elipse"/>
            <p:cNvSpPr/>
            <p:nvPr/>
          </p:nvSpPr>
          <p:spPr>
            <a:xfrm rot="18977748">
              <a:off x="1691407" y="4434631"/>
              <a:ext cx="8278589" cy="8225642"/>
            </a:xfrm>
            <a:prstGeom prst="teardrop">
              <a:avLst/>
            </a:prstGeom>
            <a:solidFill>
              <a:schemeClr val="bg1"/>
            </a:solidFill>
            <a:ln w="3175" cap="rnd" cmpd="sng">
              <a:noFill/>
              <a:beve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contrasting" dir="t"/>
            </a:scene3d>
            <a:sp3d prstMaterial="metal">
              <a:bevelT w="0" h="25400" prst="coolSlant"/>
              <a:contourClr>
                <a:srgbClr val="BEC7CC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364" tIns="45684" rIns="91364" bIns="45684" rtlCol="0" anchor="ctr"/>
            <a:lstStyle/>
            <a:p>
              <a:pPr algn="ctr"/>
              <a:endParaRPr lang="es-MX" sz="690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  <a:cs typeface="Open Sans Extrabold" panose="020B0906030804020204" pitchFamily="34" charset="0"/>
              </a:endParaRPr>
            </a:p>
          </p:txBody>
        </p:sp>
        <p:sp>
          <p:nvSpPr>
            <p:cNvPr id="88" name="4 Elipse"/>
            <p:cNvSpPr>
              <a:spLocks noChangeAspect="1"/>
            </p:cNvSpPr>
            <p:nvPr/>
          </p:nvSpPr>
          <p:spPr>
            <a:xfrm rot="19000484">
              <a:off x="2281579" y="5135086"/>
              <a:ext cx="7098242" cy="7097670"/>
            </a:xfrm>
            <a:prstGeom prst="teardrop">
              <a:avLst/>
            </a:prstGeom>
            <a:solidFill>
              <a:schemeClr val="accent5"/>
            </a:solidFill>
            <a:ln w="3175" cap="rnd" cmpd="sng">
              <a:noFill/>
              <a:beve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contrasting" dir="t"/>
            </a:scene3d>
            <a:sp3d prstMaterial="metal">
              <a:bevelT w="0" h="25400" prst="coolSlant"/>
              <a:contourClr>
                <a:srgbClr val="BEC7CC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364" tIns="45684" rIns="91364" bIns="45684" rtlCol="0" anchor="ctr"/>
            <a:lstStyle/>
            <a:p>
              <a:pPr algn="ctr"/>
              <a:endParaRPr lang="es-MX" sz="690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  <a:cs typeface="Open Sans Extrabold" panose="020B0906030804020204" pitchFamily="34" charset="0"/>
              </a:endParaRPr>
            </a:p>
          </p:txBody>
        </p:sp>
        <p:sp>
          <p:nvSpPr>
            <p:cNvPr id="89" name="5 Elipse"/>
            <p:cNvSpPr>
              <a:spLocks noChangeAspect="1"/>
            </p:cNvSpPr>
            <p:nvPr/>
          </p:nvSpPr>
          <p:spPr>
            <a:xfrm rot="18980192">
              <a:off x="2862005" y="5781797"/>
              <a:ext cx="5937392" cy="5798507"/>
            </a:xfrm>
            <a:prstGeom prst="teardrop">
              <a:avLst/>
            </a:prstGeom>
            <a:solidFill>
              <a:schemeClr val="bg1"/>
            </a:solidFill>
            <a:ln w="19050">
              <a:noFill/>
            </a:ln>
            <a:effectLst>
              <a:outerShdw blurRad="469900" dist="203200" dir="7800000" sx="102000" sy="102000" algn="tr" rotWithShape="0">
                <a:prstClr val="black">
                  <a:alpha val="60000"/>
                </a:prstClr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21594000"/>
              </a:lightRig>
            </a:scene3d>
            <a:sp3d extrusionH="69850">
              <a:bevelT w="38100" h="95250"/>
              <a:bevelB w="0" h="0"/>
              <a:extrusionClr>
                <a:schemeClr val="bg1"/>
              </a:extrusionClr>
              <a:contourClr>
                <a:schemeClr val="tx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45684" rIns="0" bIns="45684" rtlCol="0" anchor="ctr"/>
            <a:lstStyle/>
            <a:p>
              <a:pPr algn="ctr"/>
              <a:r>
                <a:rPr lang="es-MX" sz="33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  <a:cs typeface="Open Sans Extrabold" panose="020B0906030804020204" pitchFamily="34" charset="0"/>
                </a:rPr>
                <a:t>04</a:t>
              </a:r>
            </a:p>
          </p:txBody>
        </p:sp>
      </p:grpSp>
      <p:sp>
        <p:nvSpPr>
          <p:cNvPr id="90" name="Textbox 1"/>
          <p:cNvSpPr/>
          <p:nvPr/>
        </p:nvSpPr>
        <p:spPr>
          <a:xfrm>
            <a:off x="1973415" y="5058343"/>
            <a:ext cx="1727800" cy="351155"/>
          </a:xfrm>
          <a:prstGeom prst="rect">
            <a:avLst/>
          </a:prstGeom>
        </p:spPr>
        <p:txBody>
          <a:bodyPr wrap="square" lIns="120846" tIns="60423" rIns="120846" bIns="60423">
            <a:spAutoFit/>
          </a:bodyPr>
          <a:lstStyle/>
          <a:p>
            <a:pPr algn="ctr">
              <a:lnSpc>
                <a:spcPct val="125000"/>
              </a:lnSpc>
            </a:pPr>
            <a:r>
              <a:rPr lang="zh-CN" altLang="en-US" sz="1200" b="1" spc="300">
                <a:latin typeface="阿里巴巴普惠体 B" panose="00020600040101010101" charset="-122"/>
                <a:ea typeface="阿里巴巴普惠体 B" panose="00020600040101010101" charset="-122"/>
                <a:cs typeface="Open Sans Condensed" panose="020B0604020202020204" charset="0"/>
              </a:rPr>
              <a:t>输入你的标题</a:t>
            </a:r>
          </a:p>
        </p:txBody>
      </p:sp>
      <p:sp>
        <p:nvSpPr>
          <p:cNvPr id="91" name="Textbox 1"/>
          <p:cNvSpPr/>
          <p:nvPr/>
        </p:nvSpPr>
        <p:spPr>
          <a:xfrm>
            <a:off x="4271602" y="5058343"/>
            <a:ext cx="1727800" cy="334457"/>
          </a:xfrm>
          <a:prstGeom prst="rect">
            <a:avLst/>
          </a:prstGeom>
        </p:spPr>
        <p:txBody>
          <a:bodyPr wrap="square" lIns="120846" tIns="60423" rIns="120846" bIns="60423">
            <a:spAutoFit/>
          </a:bodyPr>
          <a:lstStyle/>
          <a:p>
            <a:pPr algn="ctr">
              <a:lnSpc>
                <a:spcPct val="125000"/>
              </a:lnSpc>
            </a:pPr>
            <a:r>
              <a:rPr lang="zh-CN" altLang="en-US" sz="1200" b="1" spc="300">
                <a:latin typeface="阿里巴巴普惠体 B" panose="00020600040101010101" charset="-122"/>
                <a:ea typeface="阿里巴巴普惠体 B" panose="00020600040101010101" charset="-122"/>
                <a:cs typeface="Open Sans Condensed" panose="020B0604020202020204" charset="0"/>
              </a:rPr>
              <a:t>输入你的标题</a:t>
            </a:r>
          </a:p>
        </p:txBody>
      </p:sp>
      <p:sp>
        <p:nvSpPr>
          <p:cNvPr id="92" name="Textbox 1"/>
          <p:cNvSpPr/>
          <p:nvPr/>
        </p:nvSpPr>
        <p:spPr>
          <a:xfrm>
            <a:off x="6584511" y="5058343"/>
            <a:ext cx="1727800" cy="334457"/>
          </a:xfrm>
          <a:prstGeom prst="rect">
            <a:avLst/>
          </a:prstGeom>
        </p:spPr>
        <p:txBody>
          <a:bodyPr wrap="square" lIns="120846" tIns="60423" rIns="120846" bIns="60423">
            <a:spAutoFit/>
          </a:bodyPr>
          <a:lstStyle/>
          <a:p>
            <a:pPr algn="ctr">
              <a:lnSpc>
                <a:spcPct val="125000"/>
              </a:lnSpc>
            </a:pPr>
            <a:r>
              <a:rPr lang="zh-CN" altLang="en-US" sz="1200" b="1" spc="300">
                <a:latin typeface="阿里巴巴普惠体 B" panose="00020600040101010101" charset="-122"/>
                <a:ea typeface="阿里巴巴普惠体 B" panose="00020600040101010101" charset="-122"/>
                <a:cs typeface="Open Sans Condensed" panose="020B0604020202020204" charset="0"/>
              </a:rPr>
              <a:t>输入你的标题</a:t>
            </a:r>
          </a:p>
        </p:txBody>
      </p:sp>
      <p:sp>
        <p:nvSpPr>
          <p:cNvPr id="93" name="Textbox 1"/>
          <p:cNvSpPr/>
          <p:nvPr/>
        </p:nvSpPr>
        <p:spPr>
          <a:xfrm>
            <a:off x="8873432" y="5058343"/>
            <a:ext cx="1727800" cy="334457"/>
          </a:xfrm>
          <a:prstGeom prst="rect">
            <a:avLst/>
          </a:prstGeom>
        </p:spPr>
        <p:txBody>
          <a:bodyPr wrap="square" lIns="120846" tIns="60423" rIns="120846" bIns="60423">
            <a:spAutoFit/>
          </a:bodyPr>
          <a:lstStyle/>
          <a:p>
            <a:pPr algn="ctr">
              <a:lnSpc>
                <a:spcPct val="125000"/>
              </a:lnSpc>
            </a:pPr>
            <a:r>
              <a:rPr lang="zh-CN" altLang="en-US" sz="1200" b="1" spc="300">
                <a:latin typeface="阿里巴巴普惠体 B" panose="00020600040101010101" charset="-122"/>
                <a:ea typeface="阿里巴巴普惠体 B" panose="00020600040101010101" charset="-122"/>
                <a:cs typeface="Open Sans Condensed" panose="020B0604020202020204" charset="0"/>
              </a:rPr>
              <a:t>输入你的标题</a:t>
            </a:r>
          </a:p>
        </p:txBody>
      </p:sp>
      <p:grpSp>
        <p:nvGrpSpPr>
          <p:cNvPr id="94" name="Group 4"/>
          <p:cNvGrpSpPr>
            <a:grpSpLocks noChangeAspect="1"/>
          </p:cNvGrpSpPr>
          <p:nvPr/>
        </p:nvGrpSpPr>
        <p:grpSpPr>
          <a:xfrm>
            <a:off x="7325109" y="4442192"/>
            <a:ext cx="233444" cy="339439"/>
            <a:chOff x="14052" y="2464"/>
            <a:chExt cx="1099" cy="1598"/>
          </a:xfrm>
          <a:solidFill>
            <a:schemeClr val="tx2"/>
          </a:solidFill>
        </p:grpSpPr>
        <p:sp>
          <p:nvSpPr>
            <p:cNvPr id="95" name="Freeform 6"/>
            <p:cNvSpPr>
              <a:spLocks noEditPoints="1"/>
            </p:cNvSpPr>
            <p:nvPr/>
          </p:nvSpPr>
          <p:spPr bwMode="auto">
            <a:xfrm>
              <a:off x="14052" y="2464"/>
              <a:ext cx="1099" cy="1598"/>
            </a:xfrm>
            <a:custGeom>
              <a:avLst/>
              <a:gdLst>
                <a:gd name="T0" fmla="*/ 934 w 2198"/>
                <a:gd name="T1" fmla="*/ 2932 h 3195"/>
                <a:gd name="T2" fmla="*/ 1014 w 2198"/>
                <a:gd name="T3" fmla="*/ 2988 h 3195"/>
                <a:gd name="T4" fmla="*/ 1127 w 2198"/>
                <a:gd name="T5" fmla="*/ 2995 h 3195"/>
                <a:gd name="T6" fmla="*/ 1215 w 2198"/>
                <a:gd name="T7" fmla="*/ 2979 h 3195"/>
                <a:gd name="T8" fmla="*/ 1278 w 2198"/>
                <a:gd name="T9" fmla="*/ 2915 h 3195"/>
                <a:gd name="T10" fmla="*/ 1420 w 2198"/>
                <a:gd name="T11" fmla="*/ 2506 h 3195"/>
                <a:gd name="T12" fmla="*/ 816 w 2198"/>
                <a:gd name="T13" fmla="*/ 2631 h 3195"/>
                <a:gd name="T14" fmla="*/ 862 w 2198"/>
                <a:gd name="T15" fmla="*/ 2775 h 3195"/>
                <a:gd name="T16" fmla="*/ 1394 w 2198"/>
                <a:gd name="T17" fmla="*/ 2594 h 3195"/>
                <a:gd name="T18" fmla="*/ 734 w 2198"/>
                <a:gd name="T19" fmla="*/ 2362 h 3195"/>
                <a:gd name="T20" fmla="*/ 1469 w 2198"/>
                <a:gd name="T21" fmla="*/ 2350 h 3195"/>
                <a:gd name="T22" fmla="*/ 1026 w 2198"/>
                <a:gd name="T23" fmla="*/ 203 h 3195"/>
                <a:gd name="T24" fmla="*/ 749 w 2198"/>
                <a:gd name="T25" fmla="*/ 271 h 3195"/>
                <a:gd name="T26" fmla="*/ 514 w 2198"/>
                <a:gd name="T27" fmla="*/ 417 h 3195"/>
                <a:gd name="T28" fmla="*/ 335 w 2198"/>
                <a:gd name="T29" fmla="*/ 625 h 3195"/>
                <a:gd name="T30" fmla="*/ 226 w 2198"/>
                <a:gd name="T31" fmla="*/ 882 h 3195"/>
                <a:gd name="T32" fmla="*/ 202 w 2198"/>
                <a:gd name="T33" fmla="*/ 1150 h 3195"/>
                <a:gd name="T34" fmla="*/ 261 w 2198"/>
                <a:gd name="T35" fmla="*/ 1368 h 3195"/>
                <a:gd name="T36" fmla="*/ 369 w 2198"/>
                <a:gd name="T37" fmla="*/ 1600 h 3195"/>
                <a:gd name="T38" fmla="*/ 524 w 2198"/>
                <a:gd name="T39" fmla="*/ 1882 h 3195"/>
                <a:gd name="T40" fmla="*/ 1619 w 2198"/>
                <a:gd name="T41" fmla="*/ 1989 h 3195"/>
                <a:gd name="T42" fmla="*/ 1798 w 2198"/>
                <a:gd name="T43" fmla="*/ 1658 h 3195"/>
                <a:gd name="T44" fmla="*/ 1915 w 2198"/>
                <a:gd name="T45" fmla="*/ 1425 h 3195"/>
                <a:gd name="T46" fmla="*/ 1987 w 2198"/>
                <a:gd name="T47" fmla="*/ 1202 h 3195"/>
                <a:gd name="T48" fmla="*/ 1986 w 2198"/>
                <a:gd name="T49" fmla="*/ 953 h 3195"/>
                <a:gd name="T50" fmla="*/ 1898 w 2198"/>
                <a:gd name="T51" fmla="*/ 685 h 3195"/>
                <a:gd name="T52" fmla="*/ 1735 w 2198"/>
                <a:gd name="T53" fmla="*/ 464 h 3195"/>
                <a:gd name="T54" fmla="*/ 1512 w 2198"/>
                <a:gd name="T55" fmla="*/ 300 h 3195"/>
                <a:gd name="T56" fmla="*/ 1245 w 2198"/>
                <a:gd name="T57" fmla="*/ 211 h 3195"/>
                <a:gd name="T58" fmla="*/ 1181 w 2198"/>
                <a:gd name="T59" fmla="*/ 3 h 3195"/>
                <a:gd name="T60" fmla="*/ 1491 w 2198"/>
                <a:gd name="T61" fmla="*/ 72 h 3195"/>
                <a:gd name="T62" fmla="*/ 1761 w 2198"/>
                <a:gd name="T63" fmla="*/ 221 h 3195"/>
                <a:gd name="T64" fmla="*/ 1977 w 2198"/>
                <a:gd name="T65" fmla="*/ 437 h 3195"/>
                <a:gd name="T66" fmla="*/ 2126 w 2198"/>
                <a:gd name="T67" fmla="*/ 707 h 3195"/>
                <a:gd name="T68" fmla="*/ 2195 w 2198"/>
                <a:gd name="T69" fmla="*/ 1016 h 3195"/>
                <a:gd name="T70" fmla="*/ 2170 w 2198"/>
                <a:gd name="T71" fmla="*/ 1300 h 3195"/>
                <a:gd name="T72" fmla="*/ 2066 w 2198"/>
                <a:gd name="T73" fmla="*/ 1574 h 3195"/>
                <a:gd name="T74" fmla="*/ 1923 w 2198"/>
                <a:gd name="T75" fmla="*/ 1846 h 3195"/>
                <a:gd name="T76" fmla="*/ 1779 w 2198"/>
                <a:gd name="T77" fmla="*/ 2112 h 3195"/>
                <a:gd name="T78" fmla="*/ 1673 w 2198"/>
                <a:gd name="T79" fmla="*/ 2370 h 3195"/>
                <a:gd name="T80" fmla="*/ 1597 w 2198"/>
                <a:gd name="T81" fmla="*/ 2611 h 3195"/>
                <a:gd name="T82" fmla="*/ 1536 w 2198"/>
                <a:gd name="T83" fmla="*/ 2815 h 3195"/>
                <a:gd name="T84" fmla="*/ 1472 w 2198"/>
                <a:gd name="T85" fmla="*/ 2977 h 3195"/>
                <a:gd name="T86" fmla="*/ 1390 w 2198"/>
                <a:gd name="T87" fmla="*/ 3096 h 3195"/>
                <a:gd name="T88" fmla="*/ 1271 w 2198"/>
                <a:gd name="T89" fmla="*/ 3170 h 3195"/>
                <a:gd name="T90" fmla="*/ 1099 w 2198"/>
                <a:gd name="T91" fmla="*/ 3195 h 3195"/>
                <a:gd name="T92" fmla="*/ 924 w 2198"/>
                <a:gd name="T93" fmla="*/ 3168 h 3195"/>
                <a:gd name="T94" fmla="*/ 803 w 2198"/>
                <a:gd name="T95" fmla="*/ 3088 h 3195"/>
                <a:gd name="T96" fmla="*/ 719 w 2198"/>
                <a:gd name="T97" fmla="*/ 2958 h 3195"/>
                <a:gd name="T98" fmla="*/ 653 w 2198"/>
                <a:gd name="T99" fmla="*/ 2782 h 3195"/>
                <a:gd name="T100" fmla="*/ 588 w 2198"/>
                <a:gd name="T101" fmla="*/ 2562 h 3195"/>
                <a:gd name="T102" fmla="*/ 503 w 2198"/>
                <a:gd name="T103" fmla="*/ 2302 h 3195"/>
                <a:gd name="T104" fmla="*/ 377 w 2198"/>
                <a:gd name="T105" fmla="*/ 2030 h 3195"/>
                <a:gd name="T106" fmla="*/ 221 w 2198"/>
                <a:gd name="T107" fmla="*/ 1746 h 3195"/>
                <a:gd name="T108" fmla="*/ 81 w 2198"/>
                <a:gd name="T109" fmla="*/ 1457 h 3195"/>
                <a:gd name="T110" fmla="*/ 4 w 2198"/>
                <a:gd name="T111" fmla="*/ 1169 h 3195"/>
                <a:gd name="T112" fmla="*/ 27 w 2198"/>
                <a:gd name="T113" fmla="*/ 858 h 3195"/>
                <a:gd name="T114" fmla="*/ 137 w 2198"/>
                <a:gd name="T115" fmla="*/ 566 h 3195"/>
                <a:gd name="T116" fmla="*/ 322 w 2198"/>
                <a:gd name="T117" fmla="*/ 322 h 3195"/>
                <a:gd name="T118" fmla="*/ 567 w 2198"/>
                <a:gd name="T119" fmla="*/ 137 h 3195"/>
                <a:gd name="T120" fmla="*/ 858 w 2198"/>
                <a:gd name="T121" fmla="*/ 27 h 3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198" h="3195">
                  <a:moveTo>
                    <a:pt x="1323" y="2818"/>
                  </a:moveTo>
                  <a:lnTo>
                    <a:pt x="899" y="2871"/>
                  </a:lnTo>
                  <a:lnTo>
                    <a:pt x="917" y="2904"/>
                  </a:lnTo>
                  <a:lnTo>
                    <a:pt x="934" y="2932"/>
                  </a:lnTo>
                  <a:lnTo>
                    <a:pt x="951" y="2953"/>
                  </a:lnTo>
                  <a:lnTo>
                    <a:pt x="971" y="2970"/>
                  </a:lnTo>
                  <a:lnTo>
                    <a:pt x="991" y="2981"/>
                  </a:lnTo>
                  <a:lnTo>
                    <a:pt x="1014" y="2988"/>
                  </a:lnTo>
                  <a:lnTo>
                    <a:pt x="1039" y="2993"/>
                  </a:lnTo>
                  <a:lnTo>
                    <a:pt x="1067" y="2995"/>
                  </a:lnTo>
                  <a:lnTo>
                    <a:pt x="1099" y="2995"/>
                  </a:lnTo>
                  <a:lnTo>
                    <a:pt x="1127" y="2995"/>
                  </a:lnTo>
                  <a:lnTo>
                    <a:pt x="1153" y="2994"/>
                  </a:lnTo>
                  <a:lnTo>
                    <a:pt x="1175" y="2991"/>
                  </a:lnTo>
                  <a:lnTo>
                    <a:pt x="1196" y="2986"/>
                  </a:lnTo>
                  <a:lnTo>
                    <a:pt x="1215" y="2979"/>
                  </a:lnTo>
                  <a:lnTo>
                    <a:pt x="1232" y="2969"/>
                  </a:lnTo>
                  <a:lnTo>
                    <a:pt x="1249" y="2954"/>
                  </a:lnTo>
                  <a:lnTo>
                    <a:pt x="1264" y="2937"/>
                  </a:lnTo>
                  <a:lnTo>
                    <a:pt x="1278" y="2915"/>
                  </a:lnTo>
                  <a:lnTo>
                    <a:pt x="1294" y="2888"/>
                  </a:lnTo>
                  <a:lnTo>
                    <a:pt x="1308" y="2855"/>
                  </a:lnTo>
                  <a:lnTo>
                    <a:pt x="1323" y="2818"/>
                  </a:lnTo>
                  <a:close/>
                  <a:moveTo>
                    <a:pt x="1420" y="2506"/>
                  </a:moveTo>
                  <a:lnTo>
                    <a:pt x="802" y="2583"/>
                  </a:lnTo>
                  <a:lnTo>
                    <a:pt x="802" y="2585"/>
                  </a:lnTo>
                  <a:lnTo>
                    <a:pt x="803" y="2587"/>
                  </a:lnTo>
                  <a:lnTo>
                    <a:pt x="816" y="2631"/>
                  </a:lnTo>
                  <a:lnTo>
                    <a:pt x="829" y="2672"/>
                  </a:lnTo>
                  <a:lnTo>
                    <a:pt x="841" y="2709"/>
                  </a:lnTo>
                  <a:lnTo>
                    <a:pt x="852" y="2743"/>
                  </a:lnTo>
                  <a:lnTo>
                    <a:pt x="862" y="2775"/>
                  </a:lnTo>
                  <a:lnTo>
                    <a:pt x="1358" y="2713"/>
                  </a:lnTo>
                  <a:lnTo>
                    <a:pt x="1369" y="2677"/>
                  </a:lnTo>
                  <a:lnTo>
                    <a:pt x="1381" y="2637"/>
                  </a:lnTo>
                  <a:lnTo>
                    <a:pt x="1394" y="2594"/>
                  </a:lnTo>
                  <a:lnTo>
                    <a:pt x="1407" y="2551"/>
                  </a:lnTo>
                  <a:lnTo>
                    <a:pt x="1420" y="2506"/>
                  </a:lnTo>
                  <a:close/>
                  <a:moveTo>
                    <a:pt x="711" y="2297"/>
                  </a:moveTo>
                  <a:lnTo>
                    <a:pt x="734" y="2362"/>
                  </a:lnTo>
                  <a:lnTo>
                    <a:pt x="754" y="2425"/>
                  </a:lnTo>
                  <a:lnTo>
                    <a:pt x="772" y="2487"/>
                  </a:lnTo>
                  <a:lnTo>
                    <a:pt x="1452" y="2402"/>
                  </a:lnTo>
                  <a:lnTo>
                    <a:pt x="1469" y="2350"/>
                  </a:lnTo>
                  <a:lnTo>
                    <a:pt x="1488" y="2297"/>
                  </a:lnTo>
                  <a:lnTo>
                    <a:pt x="711" y="2297"/>
                  </a:lnTo>
                  <a:close/>
                  <a:moveTo>
                    <a:pt x="1099" y="200"/>
                  </a:moveTo>
                  <a:lnTo>
                    <a:pt x="1026" y="203"/>
                  </a:lnTo>
                  <a:lnTo>
                    <a:pt x="953" y="211"/>
                  </a:lnTo>
                  <a:lnTo>
                    <a:pt x="883" y="226"/>
                  </a:lnTo>
                  <a:lnTo>
                    <a:pt x="815" y="246"/>
                  </a:lnTo>
                  <a:lnTo>
                    <a:pt x="749" y="271"/>
                  </a:lnTo>
                  <a:lnTo>
                    <a:pt x="686" y="300"/>
                  </a:lnTo>
                  <a:lnTo>
                    <a:pt x="625" y="335"/>
                  </a:lnTo>
                  <a:lnTo>
                    <a:pt x="568" y="374"/>
                  </a:lnTo>
                  <a:lnTo>
                    <a:pt x="514" y="417"/>
                  </a:lnTo>
                  <a:lnTo>
                    <a:pt x="464" y="464"/>
                  </a:lnTo>
                  <a:lnTo>
                    <a:pt x="417" y="514"/>
                  </a:lnTo>
                  <a:lnTo>
                    <a:pt x="374" y="568"/>
                  </a:lnTo>
                  <a:lnTo>
                    <a:pt x="335" y="625"/>
                  </a:lnTo>
                  <a:lnTo>
                    <a:pt x="300" y="685"/>
                  </a:lnTo>
                  <a:lnTo>
                    <a:pt x="271" y="749"/>
                  </a:lnTo>
                  <a:lnTo>
                    <a:pt x="246" y="815"/>
                  </a:lnTo>
                  <a:lnTo>
                    <a:pt x="226" y="882"/>
                  </a:lnTo>
                  <a:lnTo>
                    <a:pt x="212" y="953"/>
                  </a:lnTo>
                  <a:lnTo>
                    <a:pt x="203" y="1024"/>
                  </a:lnTo>
                  <a:lnTo>
                    <a:pt x="200" y="1099"/>
                  </a:lnTo>
                  <a:lnTo>
                    <a:pt x="202" y="1150"/>
                  </a:lnTo>
                  <a:lnTo>
                    <a:pt x="210" y="1203"/>
                  </a:lnTo>
                  <a:lnTo>
                    <a:pt x="223" y="1257"/>
                  </a:lnTo>
                  <a:lnTo>
                    <a:pt x="240" y="1312"/>
                  </a:lnTo>
                  <a:lnTo>
                    <a:pt x="261" y="1368"/>
                  </a:lnTo>
                  <a:lnTo>
                    <a:pt x="284" y="1426"/>
                  </a:lnTo>
                  <a:lnTo>
                    <a:pt x="310" y="1484"/>
                  </a:lnTo>
                  <a:lnTo>
                    <a:pt x="338" y="1541"/>
                  </a:lnTo>
                  <a:lnTo>
                    <a:pt x="369" y="1600"/>
                  </a:lnTo>
                  <a:lnTo>
                    <a:pt x="401" y="1658"/>
                  </a:lnTo>
                  <a:lnTo>
                    <a:pt x="432" y="1718"/>
                  </a:lnTo>
                  <a:lnTo>
                    <a:pt x="465" y="1776"/>
                  </a:lnTo>
                  <a:lnTo>
                    <a:pt x="524" y="1882"/>
                  </a:lnTo>
                  <a:lnTo>
                    <a:pt x="580" y="1989"/>
                  </a:lnTo>
                  <a:lnTo>
                    <a:pt x="634" y="2097"/>
                  </a:lnTo>
                  <a:lnTo>
                    <a:pt x="1566" y="2097"/>
                  </a:lnTo>
                  <a:lnTo>
                    <a:pt x="1619" y="1989"/>
                  </a:lnTo>
                  <a:lnTo>
                    <a:pt x="1675" y="1882"/>
                  </a:lnTo>
                  <a:lnTo>
                    <a:pt x="1733" y="1777"/>
                  </a:lnTo>
                  <a:lnTo>
                    <a:pt x="1766" y="1718"/>
                  </a:lnTo>
                  <a:lnTo>
                    <a:pt x="1798" y="1658"/>
                  </a:lnTo>
                  <a:lnTo>
                    <a:pt x="1829" y="1600"/>
                  </a:lnTo>
                  <a:lnTo>
                    <a:pt x="1860" y="1541"/>
                  </a:lnTo>
                  <a:lnTo>
                    <a:pt x="1888" y="1483"/>
                  </a:lnTo>
                  <a:lnTo>
                    <a:pt x="1915" y="1425"/>
                  </a:lnTo>
                  <a:lnTo>
                    <a:pt x="1938" y="1367"/>
                  </a:lnTo>
                  <a:lnTo>
                    <a:pt x="1959" y="1311"/>
                  </a:lnTo>
                  <a:lnTo>
                    <a:pt x="1975" y="1256"/>
                  </a:lnTo>
                  <a:lnTo>
                    <a:pt x="1987" y="1202"/>
                  </a:lnTo>
                  <a:lnTo>
                    <a:pt x="1996" y="1150"/>
                  </a:lnTo>
                  <a:lnTo>
                    <a:pt x="1999" y="1099"/>
                  </a:lnTo>
                  <a:lnTo>
                    <a:pt x="1996" y="1024"/>
                  </a:lnTo>
                  <a:lnTo>
                    <a:pt x="1986" y="953"/>
                  </a:lnTo>
                  <a:lnTo>
                    <a:pt x="1972" y="882"/>
                  </a:lnTo>
                  <a:lnTo>
                    <a:pt x="1953" y="815"/>
                  </a:lnTo>
                  <a:lnTo>
                    <a:pt x="1927" y="749"/>
                  </a:lnTo>
                  <a:lnTo>
                    <a:pt x="1898" y="685"/>
                  </a:lnTo>
                  <a:lnTo>
                    <a:pt x="1864" y="625"/>
                  </a:lnTo>
                  <a:lnTo>
                    <a:pt x="1825" y="568"/>
                  </a:lnTo>
                  <a:lnTo>
                    <a:pt x="1781" y="514"/>
                  </a:lnTo>
                  <a:lnTo>
                    <a:pt x="1735" y="464"/>
                  </a:lnTo>
                  <a:lnTo>
                    <a:pt x="1684" y="417"/>
                  </a:lnTo>
                  <a:lnTo>
                    <a:pt x="1630" y="374"/>
                  </a:lnTo>
                  <a:lnTo>
                    <a:pt x="1573" y="335"/>
                  </a:lnTo>
                  <a:lnTo>
                    <a:pt x="1512" y="300"/>
                  </a:lnTo>
                  <a:lnTo>
                    <a:pt x="1449" y="271"/>
                  </a:lnTo>
                  <a:lnTo>
                    <a:pt x="1383" y="246"/>
                  </a:lnTo>
                  <a:lnTo>
                    <a:pt x="1315" y="226"/>
                  </a:lnTo>
                  <a:lnTo>
                    <a:pt x="1245" y="211"/>
                  </a:lnTo>
                  <a:lnTo>
                    <a:pt x="1173" y="203"/>
                  </a:lnTo>
                  <a:lnTo>
                    <a:pt x="1099" y="200"/>
                  </a:lnTo>
                  <a:close/>
                  <a:moveTo>
                    <a:pt x="1099" y="0"/>
                  </a:moveTo>
                  <a:lnTo>
                    <a:pt x="1181" y="3"/>
                  </a:lnTo>
                  <a:lnTo>
                    <a:pt x="1262" y="12"/>
                  </a:lnTo>
                  <a:lnTo>
                    <a:pt x="1340" y="27"/>
                  </a:lnTo>
                  <a:lnTo>
                    <a:pt x="1416" y="46"/>
                  </a:lnTo>
                  <a:lnTo>
                    <a:pt x="1491" y="72"/>
                  </a:lnTo>
                  <a:lnTo>
                    <a:pt x="1562" y="102"/>
                  </a:lnTo>
                  <a:lnTo>
                    <a:pt x="1632" y="137"/>
                  </a:lnTo>
                  <a:lnTo>
                    <a:pt x="1697" y="177"/>
                  </a:lnTo>
                  <a:lnTo>
                    <a:pt x="1761" y="221"/>
                  </a:lnTo>
                  <a:lnTo>
                    <a:pt x="1820" y="270"/>
                  </a:lnTo>
                  <a:lnTo>
                    <a:pt x="1876" y="322"/>
                  </a:lnTo>
                  <a:lnTo>
                    <a:pt x="1928" y="378"/>
                  </a:lnTo>
                  <a:lnTo>
                    <a:pt x="1977" y="437"/>
                  </a:lnTo>
                  <a:lnTo>
                    <a:pt x="2021" y="500"/>
                  </a:lnTo>
                  <a:lnTo>
                    <a:pt x="2061" y="566"/>
                  </a:lnTo>
                  <a:lnTo>
                    <a:pt x="2096" y="635"/>
                  </a:lnTo>
                  <a:lnTo>
                    <a:pt x="2126" y="707"/>
                  </a:lnTo>
                  <a:lnTo>
                    <a:pt x="2152" y="781"/>
                  </a:lnTo>
                  <a:lnTo>
                    <a:pt x="2171" y="858"/>
                  </a:lnTo>
                  <a:lnTo>
                    <a:pt x="2187" y="936"/>
                  </a:lnTo>
                  <a:lnTo>
                    <a:pt x="2195" y="1016"/>
                  </a:lnTo>
                  <a:lnTo>
                    <a:pt x="2198" y="1099"/>
                  </a:lnTo>
                  <a:lnTo>
                    <a:pt x="2195" y="1165"/>
                  </a:lnTo>
                  <a:lnTo>
                    <a:pt x="2186" y="1233"/>
                  </a:lnTo>
                  <a:lnTo>
                    <a:pt x="2170" y="1300"/>
                  </a:lnTo>
                  <a:lnTo>
                    <a:pt x="2150" y="1368"/>
                  </a:lnTo>
                  <a:lnTo>
                    <a:pt x="2126" y="1437"/>
                  </a:lnTo>
                  <a:lnTo>
                    <a:pt x="2098" y="1505"/>
                  </a:lnTo>
                  <a:lnTo>
                    <a:pt x="2066" y="1574"/>
                  </a:lnTo>
                  <a:lnTo>
                    <a:pt x="2032" y="1642"/>
                  </a:lnTo>
                  <a:lnTo>
                    <a:pt x="1998" y="1711"/>
                  </a:lnTo>
                  <a:lnTo>
                    <a:pt x="1961" y="1778"/>
                  </a:lnTo>
                  <a:lnTo>
                    <a:pt x="1923" y="1846"/>
                  </a:lnTo>
                  <a:lnTo>
                    <a:pt x="1885" y="1914"/>
                  </a:lnTo>
                  <a:lnTo>
                    <a:pt x="1848" y="1980"/>
                  </a:lnTo>
                  <a:lnTo>
                    <a:pt x="1813" y="2047"/>
                  </a:lnTo>
                  <a:lnTo>
                    <a:pt x="1779" y="2112"/>
                  </a:lnTo>
                  <a:lnTo>
                    <a:pt x="1748" y="2177"/>
                  </a:lnTo>
                  <a:lnTo>
                    <a:pt x="1720" y="2241"/>
                  </a:lnTo>
                  <a:lnTo>
                    <a:pt x="1695" y="2304"/>
                  </a:lnTo>
                  <a:lnTo>
                    <a:pt x="1673" y="2370"/>
                  </a:lnTo>
                  <a:lnTo>
                    <a:pt x="1651" y="2434"/>
                  </a:lnTo>
                  <a:lnTo>
                    <a:pt x="1632" y="2495"/>
                  </a:lnTo>
                  <a:lnTo>
                    <a:pt x="1614" y="2554"/>
                  </a:lnTo>
                  <a:lnTo>
                    <a:pt x="1597" y="2611"/>
                  </a:lnTo>
                  <a:lnTo>
                    <a:pt x="1582" y="2665"/>
                  </a:lnTo>
                  <a:lnTo>
                    <a:pt x="1566" y="2717"/>
                  </a:lnTo>
                  <a:lnTo>
                    <a:pt x="1551" y="2768"/>
                  </a:lnTo>
                  <a:lnTo>
                    <a:pt x="1536" y="2815"/>
                  </a:lnTo>
                  <a:lnTo>
                    <a:pt x="1521" y="2859"/>
                  </a:lnTo>
                  <a:lnTo>
                    <a:pt x="1506" y="2901"/>
                  </a:lnTo>
                  <a:lnTo>
                    <a:pt x="1490" y="2940"/>
                  </a:lnTo>
                  <a:lnTo>
                    <a:pt x="1472" y="2977"/>
                  </a:lnTo>
                  <a:lnTo>
                    <a:pt x="1454" y="3012"/>
                  </a:lnTo>
                  <a:lnTo>
                    <a:pt x="1435" y="3042"/>
                  </a:lnTo>
                  <a:lnTo>
                    <a:pt x="1413" y="3071"/>
                  </a:lnTo>
                  <a:lnTo>
                    <a:pt x="1390" y="3096"/>
                  </a:lnTo>
                  <a:lnTo>
                    <a:pt x="1364" y="3120"/>
                  </a:lnTo>
                  <a:lnTo>
                    <a:pt x="1336" y="3139"/>
                  </a:lnTo>
                  <a:lnTo>
                    <a:pt x="1305" y="3157"/>
                  </a:lnTo>
                  <a:lnTo>
                    <a:pt x="1271" y="3170"/>
                  </a:lnTo>
                  <a:lnTo>
                    <a:pt x="1233" y="3181"/>
                  </a:lnTo>
                  <a:lnTo>
                    <a:pt x="1192" y="3189"/>
                  </a:lnTo>
                  <a:lnTo>
                    <a:pt x="1148" y="3193"/>
                  </a:lnTo>
                  <a:lnTo>
                    <a:pt x="1099" y="3195"/>
                  </a:lnTo>
                  <a:lnTo>
                    <a:pt x="1049" y="3193"/>
                  </a:lnTo>
                  <a:lnTo>
                    <a:pt x="1003" y="3188"/>
                  </a:lnTo>
                  <a:lnTo>
                    <a:pt x="962" y="3180"/>
                  </a:lnTo>
                  <a:lnTo>
                    <a:pt x="924" y="3168"/>
                  </a:lnTo>
                  <a:lnTo>
                    <a:pt x="889" y="3153"/>
                  </a:lnTo>
                  <a:lnTo>
                    <a:pt x="857" y="3134"/>
                  </a:lnTo>
                  <a:lnTo>
                    <a:pt x="829" y="3113"/>
                  </a:lnTo>
                  <a:lnTo>
                    <a:pt x="803" y="3088"/>
                  </a:lnTo>
                  <a:lnTo>
                    <a:pt x="780" y="3061"/>
                  </a:lnTo>
                  <a:lnTo>
                    <a:pt x="757" y="3029"/>
                  </a:lnTo>
                  <a:lnTo>
                    <a:pt x="738" y="2995"/>
                  </a:lnTo>
                  <a:lnTo>
                    <a:pt x="719" y="2958"/>
                  </a:lnTo>
                  <a:lnTo>
                    <a:pt x="702" y="2919"/>
                  </a:lnTo>
                  <a:lnTo>
                    <a:pt x="685" y="2876"/>
                  </a:lnTo>
                  <a:lnTo>
                    <a:pt x="669" y="2831"/>
                  </a:lnTo>
                  <a:lnTo>
                    <a:pt x="653" y="2782"/>
                  </a:lnTo>
                  <a:lnTo>
                    <a:pt x="638" y="2731"/>
                  </a:lnTo>
                  <a:lnTo>
                    <a:pt x="621" y="2678"/>
                  </a:lnTo>
                  <a:lnTo>
                    <a:pt x="605" y="2621"/>
                  </a:lnTo>
                  <a:lnTo>
                    <a:pt x="588" y="2562"/>
                  </a:lnTo>
                  <a:lnTo>
                    <a:pt x="568" y="2501"/>
                  </a:lnTo>
                  <a:lnTo>
                    <a:pt x="549" y="2437"/>
                  </a:lnTo>
                  <a:lnTo>
                    <a:pt x="526" y="2371"/>
                  </a:lnTo>
                  <a:lnTo>
                    <a:pt x="503" y="2302"/>
                  </a:lnTo>
                  <a:lnTo>
                    <a:pt x="476" y="2235"/>
                  </a:lnTo>
                  <a:lnTo>
                    <a:pt x="447" y="2168"/>
                  </a:lnTo>
                  <a:lnTo>
                    <a:pt x="413" y="2100"/>
                  </a:lnTo>
                  <a:lnTo>
                    <a:pt x="377" y="2030"/>
                  </a:lnTo>
                  <a:lnTo>
                    <a:pt x="338" y="1960"/>
                  </a:lnTo>
                  <a:lnTo>
                    <a:pt x="299" y="1889"/>
                  </a:lnTo>
                  <a:lnTo>
                    <a:pt x="260" y="1818"/>
                  </a:lnTo>
                  <a:lnTo>
                    <a:pt x="221" y="1746"/>
                  </a:lnTo>
                  <a:lnTo>
                    <a:pt x="182" y="1675"/>
                  </a:lnTo>
                  <a:lnTo>
                    <a:pt x="145" y="1602"/>
                  </a:lnTo>
                  <a:lnTo>
                    <a:pt x="111" y="1530"/>
                  </a:lnTo>
                  <a:lnTo>
                    <a:pt x="81" y="1457"/>
                  </a:lnTo>
                  <a:lnTo>
                    <a:pt x="53" y="1386"/>
                  </a:lnTo>
                  <a:lnTo>
                    <a:pt x="31" y="1313"/>
                  </a:lnTo>
                  <a:lnTo>
                    <a:pt x="14" y="1241"/>
                  </a:lnTo>
                  <a:lnTo>
                    <a:pt x="4" y="1169"/>
                  </a:lnTo>
                  <a:lnTo>
                    <a:pt x="0" y="1099"/>
                  </a:lnTo>
                  <a:lnTo>
                    <a:pt x="3" y="1016"/>
                  </a:lnTo>
                  <a:lnTo>
                    <a:pt x="12" y="936"/>
                  </a:lnTo>
                  <a:lnTo>
                    <a:pt x="27" y="858"/>
                  </a:lnTo>
                  <a:lnTo>
                    <a:pt x="47" y="781"/>
                  </a:lnTo>
                  <a:lnTo>
                    <a:pt x="72" y="707"/>
                  </a:lnTo>
                  <a:lnTo>
                    <a:pt x="102" y="635"/>
                  </a:lnTo>
                  <a:lnTo>
                    <a:pt x="137" y="566"/>
                  </a:lnTo>
                  <a:lnTo>
                    <a:pt x="177" y="500"/>
                  </a:lnTo>
                  <a:lnTo>
                    <a:pt x="221" y="437"/>
                  </a:lnTo>
                  <a:lnTo>
                    <a:pt x="270" y="378"/>
                  </a:lnTo>
                  <a:lnTo>
                    <a:pt x="322" y="322"/>
                  </a:lnTo>
                  <a:lnTo>
                    <a:pt x="378" y="270"/>
                  </a:lnTo>
                  <a:lnTo>
                    <a:pt x="437" y="221"/>
                  </a:lnTo>
                  <a:lnTo>
                    <a:pt x="501" y="177"/>
                  </a:lnTo>
                  <a:lnTo>
                    <a:pt x="567" y="137"/>
                  </a:lnTo>
                  <a:lnTo>
                    <a:pt x="636" y="102"/>
                  </a:lnTo>
                  <a:lnTo>
                    <a:pt x="707" y="72"/>
                  </a:lnTo>
                  <a:lnTo>
                    <a:pt x="782" y="46"/>
                  </a:lnTo>
                  <a:lnTo>
                    <a:pt x="858" y="27"/>
                  </a:lnTo>
                  <a:lnTo>
                    <a:pt x="937" y="12"/>
                  </a:lnTo>
                  <a:lnTo>
                    <a:pt x="1017" y="3"/>
                  </a:lnTo>
                  <a:lnTo>
                    <a:pt x="10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45715" tIns="22858" rIns="45715" bIns="22858" numCol="1" anchor="t" anchorCtr="0" compatLnSpc="1"/>
            <a:lstStyle/>
            <a:p>
              <a:endParaRPr lang="es-ES" sz="900"/>
            </a:p>
          </p:txBody>
        </p:sp>
        <p:sp>
          <p:nvSpPr>
            <p:cNvPr id="96" name="Freeform 7"/>
            <p:cNvSpPr/>
            <p:nvPr/>
          </p:nvSpPr>
          <p:spPr bwMode="auto">
            <a:xfrm>
              <a:off x="14302" y="2714"/>
              <a:ext cx="324" cy="324"/>
            </a:xfrm>
            <a:custGeom>
              <a:avLst/>
              <a:gdLst>
                <a:gd name="T0" fmla="*/ 599 w 649"/>
                <a:gd name="T1" fmla="*/ 0 h 649"/>
                <a:gd name="T2" fmla="*/ 615 w 649"/>
                <a:gd name="T3" fmla="*/ 2 h 649"/>
                <a:gd name="T4" fmla="*/ 628 w 649"/>
                <a:gd name="T5" fmla="*/ 10 h 649"/>
                <a:gd name="T6" fmla="*/ 639 w 649"/>
                <a:gd name="T7" fmla="*/ 21 h 649"/>
                <a:gd name="T8" fmla="*/ 646 w 649"/>
                <a:gd name="T9" fmla="*/ 34 h 649"/>
                <a:gd name="T10" fmla="*/ 649 w 649"/>
                <a:gd name="T11" fmla="*/ 49 h 649"/>
                <a:gd name="T12" fmla="*/ 646 w 649"/>
                <a:gd name="T13" fmla="*/ 66 h 649"/>
                <a:gd name="T14" fmla="*/ 639 w 649"/>
                <a:gd name="T15" fmla="*/ 80 h 649"/>
                <a:gd name="T16" fmla="*/ 628 w 649"/>
                <a:gd name="T17" fmla="*/ 90 h 649"/>
                <a:gd name="T18" fmla="*/ 615 w 649"/>
                <a:gd name="T19" fmla="*/ 97 h 649"/>
                <a:gd name="T20" fmla="*/ 599 w 649"/>
                <a:gd name="T21" fmla="*/ 100 h 649"/>
                <a:gd name="T22" fmla="*/ 544 w 649"/>
                <a:gd name="T23" fmla="*/ 104 h 649"/>
                <a:gd name="T24" fmla="*/ 492 w 649"/>
                <a:gd name="T25" fmla="*/ 112 h 649"/>
                <a:gd name="T26" fmla="*/ 441 w 649"/>
                <a:gd name="T27" fmla="*/ 126 h 649"/>
                <a:gd name="T28" fmla="*/ 393 w 649"/>
                <a:gd name="T29" fmla="*/ 144 h 649"/>
                <a:gd name="T30" fmla="*/ 347 w 649"/>
                <a:gd name="T31" fmla="*/ 168 h 649"/>
                <a:gd name="T32" fmla="*/ 304 w 649"/>
                <a:gd name="T33" fmla="*/ 196 h 649"/>
                <a:gd name="T34" fmla="*/ 264 w 649"/>
                <a:gd name="T35" fmla="*/ 229 h 649"/>
                <a:gd name="T36" fmla="*/ 229 w 649"/>
                <a:gd name="T37" fmla="*/ 265 h 649"/>
                <a:gd name="T38" fmla="*/ 196 w 649"/>
                <a:gd name="T39" fmla="*/ 305 h 649"/>
                <a:gd name="T40" fmla="*/ 168 w 649"/>
                <a:gd name="T41" fmla="*/ 348 h 649"/>
                <a:gd name="T42" fmla="*/ 144 w 649"/>
                <a:gd name="T43" fmla="*/ 394 h 649"/>
                <a:gd name="T44" fmla="*/ 125 w 649"/>
                <a:gd name="T45" fmla="*/ 442 h 649"/>
                <a:gd name="T46" fmla="*/ 111 w 649"/>
                <a:gd name="T47" fmla="*/ 493 h 649"/>
                <a:gd name="T48" fmla="*/ 103 w 649"/>
                <a:gd name="T49" fmla="*/ 545 h 649"/>
                <a:gd name="T50" fmla="*/ 100 w 649"/>
                <a:gd name="T51" fmla="*/ 600 h 649"/>
                <a:gd name="T52" fmla="*/ 97 w 649"/>
                <a:gd name="T53" fmla="*/ 615 h 649"/>
                <a:gd name="T54" fmla="*/ 90 w 649"/>
                <a:gd name="T55" fmla="*/ 628 h 649"/>
                <a:gd name="T56" fmla="*/ 79 w 649"/>
                <a:gd name="T57" fmla="*/ 640 h 649"/>
                <a:gd name="T58" fmla="*/ 65 w 649"/>
                <a:gd name="T59" fmla="*/ 647 h 649"/>
                <a:gd name="T60" fmla="*/ 50 w 649"/>
                <a:gd name="T61" fmla="*/ 649 h 649"/>
                <a:gd name="T62" fmla="*/ 33 w 649"/>
                <a:gd name="T63" fmla="*/ 647 h 649"/>
                <a:gd name="T64" fmla="*/ 20 w 649"/>
                <a:gd name="T65" fmla="*/ 640 h 649"/>
                <a:gd name="T66" fmla="*/ 9 w 649"/>
                <a:gd name="T67" fmla="*/ 628 h 649"/>
                <a:gd name="T68" fmla="*/ 2 w 649"/>
                <a:gd name="T69" fmla="*/ 615 h 649"/>
                <a:gd name="T70" fmla="*/ 0 w 649"/>
                <a:gd name="T71" fmla="*/ 600 h 649"/>
                <a:gd name="T72" fmla="*/ 3 w 649"/>
                <a:gd name="T73" fmla="*/ 539 h 649"/>
                <a:gd name="T74" fmla="*/ 12 w 649"/>
                <a:gd name="T75" fmla="*/ 478 h 649"/>
                <a:gd name="T76" fmla="*/ 26 w 649"/>
                <a:gd name="T77" fmla="*/ 421 h 649"/>
                <a:gd name="T78" fmla="*/ 47 w 649"/>
                <a:gd name="T79" fmla="*/ 366 h 649"/>
                <a:gd name="T80" fmla="*/ 72 w 649"/>
                <a:gd name="T81" fmla="*/ 314 h 649"/>
                <a:gd name="T82" fmla="*/ 102 w 649"/>
                <a:gd name="T83" fmla="*/ 265 h 649"/>
                <a:gd name="T84" fmla="*/ 137 w 649"/>
                <a:gd name="T85" fmla="*/ 218 h 649"/>
                <a:gd name="T86" fmla="*/ 175 w 649"/>
                <a:gd name="T87" fmla="*/ 176 h 649"/>
                <a:gd name="T88" fmla="*/ 218 w 649"/>
                <a:gd name="T89" fmla="*/ 137 h 649"/>
                <a:gd name="T90" fmla="*/ 264 w 649"/>
                <a:gd name="T91" fmla="*/ 103 h 649"/>
                <a:gd name="T92" fmla="*/ 313 w 649"/>
                <a:gd name="T93" fmla="*/ 73 h 649"/>
                <a:gd name="T94" fmla="*/ 365 w 649"/>
                <a:gd name="T95" fmla="*/ 47 h 649"/>
                <a:gd name="T96" fmla="*/ 421 w 649"/>
                <a:gd name="T97" fmla="*/ 27 h 649"/>
                <a:gd name="T98" fmla="*/ 479 w 649"/>
                <a:gd name="T99" fmla="*/ 13 h 649"/>
                <a:gd name="T100" fmla="*/ 538 w 649"/>
                <a:gd name="T101" fmla="*/ 3 h 649"/>
                <a:gd name="T102" fmla="*/ 599 w 649"/>
                <a:gd name="T103" fmla="*/ 0 h 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49" h="649">
                  <a:moveTo>
                    <a:pt x="599" y="0"/>
                  </a:moveTo>
                  <a:lnTo>
                    <a:pt x="615" y="2"/>
                  </a:lnTo>
                  <a:lnTo>
                    <a:pt x="628" y="10"/>
                  </a:lnTo>
                  <a:lnTo>
                    <a:pt x="639" y="21"/>
                  </a:lnTo>
                  <a:lnTo>
                    <a:pt x="646" y="34"/>
                  </a:lnTo>
                  <a:lnTo>
                    <a:pt x="649" y="49"/>
                  </a:lnTo>
                  <a:lnTo>
                    <a:pt x="646" y="66"/>
                  </a:lnTo>
                  <a:lnTo>
                    <a:pt x="639" y="80"/>
                  </a:lnTo>
                  <a:lnTo>
                    <a:pt x="628" y="90"/>
                  </a:lnTo>
                  <a:lnTo>
                    <a:pt x="615" y="97"/>
                  </a:lnTo>
                  <a:lnTo>
                    <a:pt x="599" y="100"/>
                  </a:lnTo>
                  <a:lnTo>
                    <a:pt x="544" y="104"/>
                  </a:lnTo>
                  <a:lnTo>
                    <a:pt x="492" y="112"/>
                  </a:lnTo>
                  <a:lnTo>
                    <a:pt x="441" y="126"/>
                  </a:lnTo>
                  <a:lnTo>
                    <a:pt x="393" y="144"/>
                  </a:lnTo>
                  <a:lnTo>
                    <a:pt x="347" y="168"/>
                  </a:lnTo>
                  <a:lnTo>
                    <a:pt x="304" y="196"/>
                  </a:lnTo>
                  <a:lnTo>
                    <a:pt x="264" y="229"/>
                  </a:lnTo>
                  <a:lnTo>
                    <a:pt x="229" y="265"/>
                  </a:lnTo>
                  <a:lnTo>
                    <a:pt x="196" y="305"/>
                  </a:lnTo>
                  <a:lnTo>
                    <a:pt x="168" y="348"/>
                  </a:lnTo>
                  <a:lnTo>
                    <a:pt x="144" y="394"/>
                  </a:lnTo>
                  <a:lnTo>
                    <a:pt x="125" y="442"/>
                  </a:lnTo>
                  <a:lnTo>
                    <a:pt x="111" y="493"/>
                  </a:lnTo>
                  <a:lnTo>
                    <a:pt x="103" y="545"/>
                  </a:lnTo>
                  <a:lnTo>
                    <a:pt x="100" y="600"/>
                  </a:lnTo>
                  <a:lnTo>
                    <a:pt x="97" y="615"/>
                  </a:lnTo>
                  <a:lnTo>
                    <a:pt x="90" y="628"/>
                  </a:lnTo>
                  <a:lnTo>
                    <a:pt x="79" y="640"/>
                  </a:lnTo>
                  <a:lnTo>
                    <a:pt x="65" y="647"/>
                  </a:lnTo>
                  <a:lnTo>
                    <a:pt x="50" y="649"/>
                  </a:lnTo>
                  <a:lnTo>
                    <a:pt x="33" y="647"/>
                  </a:lnTo>
                  <a:lnTo>
                    <a:pt x="20" y="640"/>
                  </a:lnTo>
                  <a:lnTo>
                    <a:pt x="9" y="628"/>
                  </a:lnTo>
                  <a:lnTo>
                    <a:pt x="2" y="615"/>
                  </a:lnTo>
                  <a:lnTo>
                    <a:pt x="0" y="600"/>
                  </a:lnTo>
                  <a:lnTo>
                    <a:pt x="3" y="539"/>
                  </a:lnTo>
                  <a:lnTo>
                    <a:pt x="12" y="478"/>
                  </a:lnTo>
                  <a:lnTo>
                    <a:pt x="26" y="421"/>
                  </a:lnTo>
                  <a:lnTo>
                    <a:pt x="47" y="366"/>
                  </a:lnTo>
                  <a:lnTo>
                    <a:pt x="72" y="314"/>
                  </a:lnTo>
                  <a:lnTo>
                    <a:pt x="102" y="265"/>
                  </a:lnTo>
                  <a:lnTo>
                    <a:pt x="137" y="218"/>
                  </a:lnTo>
                  <a:lnTo>
                    <a:pt x="175" y="176"/>
                  </a:lnTo>
                  <a:lnTo>
                    <a:pt x="218" y="137"/>
                  </a:lnTo>
                  <a:lnTo>
                    <a:pt x="264" y="103"/>
                  </a:lnTo>
                  <a:lnTo>
                    <a:pt x="313" y="73"/>
                  </a:lnTo>
                  <a:lnTo>
                    <a:pt x="365" y="47"/>
                  </a:lnTo>
                  <a:lnTo>
                    <a:pt x="421" y="27"/>
                  </a:lnTo>
                  <a:lnTo>
                    <a:pt x="479" y="13"/>
                  </a:lnTo>
                  <a:lnTo>
                    <a:pt x="538" y="3"/>
                  </a:lnTo>
                  <a:lnTo>
                    <a:pt x="5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45715" tIns="22858" rIns="45715" bIns="22858" numCol="1" anchor="t" anchorCtr="0" compatLnSpc="1"/>
            <a:lstStyle/>
            <a:p>
              <a:endParaRPr lang="es-ES" sz="900"/>
            </a:p>
          </p:txBody>
        </p:sp>
      </p:grpSp>
      <p:sp>
        <p:nvSpPr>
          <p:cNvPr id="97" name="Freeform 12"/>
          <p:cNvSpPr>
            <a:spLocks noChangeAspect="1" noEditPoints="1"/>
          </p:cNvSpPr>
          <p:nvPr/>
        </p:nvSpPr>
        <p:spPr bwMode="auto">
          <a:xfrm>
            <a:off x="4965976" y="4442192"/>
            <a:ext cx="343051" cy="339440"/>
          </a:xfrm>
          <a:custGeom>
            <a:avLst/>
            <a:gdLst>
              <a:gd name="T0" fmla="*/ 1210 w 3228"/>
              <a:gd name="T1" fmla="*/ 2995 h 3195"/>
              <a:gd name="T2" fmla="*/ 1118 w 3228"/>
              <a:gd name="T3" fmla="*/ 2762 h 3195"/>
              <a:gd name="T4" fmla="*/ 822 w 3228"/>
              <a:gd name="T5" fmla="*/ 1897 h 3195"/>
              <a:gd name="T6" fmla="*/ 2035 w 3228"/>
              <a:gd name="T7" fmla="*/ 1697 h 3195"/>
              <a:gd name="T8" fmla="*/ 2490 w 3228"/>
              <a:gd name="T9" fmla="*/ 1561 h 3195"/>
              <a:gd name="T10" fmla="*/ 2490 w 3228"/>
              <a:gd name="T11" fmla="*/ 1235 h 3195"/>
              <a:gd name="T12" fmla="*/ 2035 w 3228"/>
              <a:gd name="T13" fmla="*/ 1099 h 3195"/>
              <a:gd name="T14" fmla="*/ 234 w 3228"/>
              <a:gd name="T15" fmla="*/ 1235 h 3195"/>
              <a:gd name="T16" fmla="*/ 234 w 3228"/>
              <a:gd name="T17" fmla="*/ 1561 h 3195"/>
              <a:gd name="T18" fmla="*/ 1111 w 3228"/>
              <a:gd name="T19" fmla="*/ 1697 h 3195"/>
              <a:gd name="T20" fmla="*/ 1011 w 3228"/>
              <a:gd name="T21" fmla="*/ 1347 h 3195"/>
              <a:gd name="T22" fmla="*/ 1859 w 3228"/>
              <a:gd name="T23" fmla="*/ 897 h 3195"/>
              <a:gd name="T24" fmla="*/ 1334 w 3228"/>
              <a:gd name="T25" fmla="*/ 1099 h 3195"/>
              <a:gd name="T26" fmla="*/ 1142 w 3228"/>
              <a:gd name="T27" fmla="*/ 1235 h 3195"/>
              <a:gd name="T28" fmla="*/ 1142 w 3228"/>
              <a:gd name="T29" fmla="*/ 1561 h 3195"/>
              <a:gd name="T30" fmla="*/ 1311 w 3228"/>
              <a:gd name="T31" fmla="*/ 1698 h 3195"/>
              <a:gd name="T32" fmla="*/ 1800 w 3228"/>
              <a:gd name="T33" fmla="*/ 1856 h 3195"/>
              <a:gd name="T34" fmla="*/ 1823 w 3228"/>
              <a:gd name="T35" fmla="*/ 1194 h 3195"/>
              <a:gd name="T36" fmla="*/ 2376 w 3228"/>
              <a:gd name="T37" fmla="*/ 251 h 3195"/>
              <a:gd name="T38" fmla="*/ 2141 w 3228"/>
              <a:gd name="T39" fmla="*/ 616 h 3195"/>
              <a:gd name="T40" fmla="*/ 2449 w 3228"/>
              <a:gd name="T41" fmla="*/ 923 h 3195"/>
              <a:gd name="T42" fmla="*/ 2689 w 3228"/>
              <a:gd name="T43" fmla="*/ 1190 h 3195"/>
              <a:gd name="T44" fmla="*/ 2689 w 3228"/>
              <a:gd name="T45" fmla="*/ 1606 h 3195"/>
              <a:gd name="T46" fmla="*/ 2449 w 3228"/>
              <a:gd name="T47" fmla="*/ 1872 h 3195"/>
              <a:gd name="T48" fmla="*/ 2141 w 3228"/>
              <a:gd name="T49" fmla="*/ 2180 h 3195"/>
              <a:gd name="T50" fmla="*/ 2376 w 3228"/>
              <a:gd name="T51" fmla="*/ 2545 h 3195"/>
              <a:gd name="T52" fmla="*/ 2674 w 3228"/>
              <a:gd name="T53" fmla="*/ 2541 h 3195"/>
              <a:gd name="T54" fmla="*/ 2916 w 3228"/>
              <a:gd name="T55" fmla="*/ 2148 h 3195"/>
              <a:gd name="T56" fmla="*/ 3025 w 3228"/>
              <a:gd name="T57" fmla="*/ 1491 h 3195"/>
              <a:gd name="T58" fmla="*/ 2958 w 3228"/>
              <a:gd name="T59" fmla="*/ 794 h 3195"/>
              <a:gd name="T60" fmla="*/ 2745 w 3228"/>
              <a:gd name="T61" fmla="*/ 322 h 3195"/>
              <a:gd name="T62" fmla="*/ 2573 w 3228"/>
              <a:gd name="T63" fmla="*/ 3 h 3195"/>
              <a:gd name="T64" fmla="*/ 2912 w 3228"/>
              <a:gd name="T65" fmla="*/ 208 h 3195"/>
              <a:gd name="T66" fmla="*/ 3129 w 3228"/>
              <a:gd name="T67" fmla="*/ 659 h 3195"/>
              <a:gd name="T68" fmla="*/ 3224 w 3228"/>
              <a:gd name="T69" fmla="*/ 1244 h 3195"/>
              <a:gd name="T70" fmla="*/ 3193 w 3228"/>
              <a:gd name="T71" fmla="*/ 1855 h 3195"/>
              <a:gd name="T72" fmla="*/ 3035 w 3228"/>
              <a:gd name="T73" fmla="*/ 2386 h 3195"/>
              <a:gd name="T74" fmla="*/ 2757 w 3228"/>
              <a:gd name="T75" fmla="*/ 2728 h 3195"/>
              <a:gd name="T76" fmla="*/ 2375 w 3228"/>
              <a:gd name="T77" fmla="*/ 2771 h 3195"/>
              <a:gd name="T78" fmla="*/ 2067 w 3228"/>
              <a:gd name="T79" fmla="*/ 2491 h 3195"/>
              <a:gd name="T80" fmla="*/ 1773 w 3228"/>
              <a:gd name="T81" fmla="*/ 2088 h 3195"/>
              <a:gd name="T82" fmla="*/ 1382 w 3228"/>
              <a:gd name="T83" fmla="*/ 1906 h 3195"/>
              <a:gd name="T84" fmla="*/ 1343 w 3228"/>
              <a:gd name="T85" fmla="*/ 1926 h 3195"/>
              <a:gd name="T86" fmla="*/ 1311 w 3228"/>
              <a:gd name="T87" fmla="*/ 2696 h 3195"/>
              <a:gd name="T88" fmla="*/ 1394 w 3228"/>
              <a:gd name="T89" fmla="*/ 2825 h 3195"/>
              <a:gd name="T90" fmla="*/ 1373 w 3228"/>
              <a:gd name="T91" fmla="*/ 3114 h 3195"/>
              <a:gd name="T92" fmla="*/ 774 w 3228"/>
              <a:gd name="T93" fmla="*/ 3192 h 3195"/>
              <a:gd name="T94" fmla="*/ 608 w 3228"/>
              <a:gd name="T95" fmla="*/ 3028 h 3195"/>
              <a:gd name="T96" fmla="*/ 506 w 3228"/>
              <a:gd name="T97" fmla="*/ 1925 h 3195"/>
              <a:gd name="T98" fmla="*/ 198 w 3228"/>
              <a:gd name="T99" fmla="*/ 1830 h 3195"/>
              <a:gd name="T100" fmla="*/ 9 w 3228"/>
              <a:gd name="T101" fmla="*/ 1506 h 3195"/>
              <a:gd name="T102" fmla="*/ 77 w 3228"/>
              <a:gd name="T103" fmla="*/ 1101 h 3195"/>
              <a:gd name="T104" fmla="*/ 359 w 3228"/>
              <a:gd name="T105" fmla="*/ 902 h 3195"/>
              <a:gd name="T106" fmla="*/ 1673 w 3228"/>
              <a:gd name="T107" fmla="*/ 788 h 3195"/>
              <a:gd name="T108" fmla="*/ 2034 w 3228"/>
              <a:gd name="T109" fmla="*/ 356 h 3195"/>
              <a:gd name="T110" fmla="*/ 2286 w 3228"/>
              <a:gd name="T111" fmla="*/ 68 h 31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3227" h="3195">
                <a:moveTo>
                  <a:pt x="752" y="1897"/>
                </a:moveTo>
                <a:lnTo>
                  <a:pt x="771" y="1933"/>
                </a:lnTo>
                <a:lnTo>
                  <a:pt x="786" y="1972"/>
                </a:lnTo>
                <a:lnTo>
                  <a:pt x="798" y="2012"/>
                </a:lnTo>
                <a:lnTo>
                  <a:pt x="804" y="2054"/>
                </a:lnTo>
                <a:lnTo>
                  <a:pt x="807" y="2097"/>
                </a:lnTo>
                <a:lnTo>
                  <a:pt x="807" y="2995"/>
                </a:lnTo>
                <a:lnTo>
                  <a:pt x="1210" y="2995"/>
                </a:lnTo>
                <a:lnTo>
                  <a:pt x="1210" y="2910"/>
                </a:lnTo>
                <a:lnTo>
                  <a:pt x="1196" y="2894"/>
                </a:lnTo>
                <a:lnTo>
                  <a:pt x="1183" y="2879"/>
                </a:lnTo>
                <a:lnTo>
                  <a:pt x="1169" y="2860"/>
                </a:lnTo>
                <a:lnTo>
                  <a:pt x="1155" y="2840"/>
                </a:lnTo>
                <a:lnTo>
                  <a:pt x="1141" y="2817"/>
                </a:lnTo>
                <a:lnTo>
                  <a:pt x="1129" y="2791"/>
                </a:lnTo>
                <a:lnTo>
                  <a:pt x="1118" y="2762"/>
                </a:lnTo>
                <a:lnTo>
                  <a:pt x="1112" y="2731"/>
                </a:lnTo>
                <a:lnTo>
                  <a:pt x="1109" y="2696"/>
                </a:lnTo>
                <a:lnTo>
                  <a:pt x="1109" y="1997"/>
                </a:lnTo>
                <a:lnTo>
                  <a:pt x="1111" y="1963"/>
                </a:lnTo>
                <a:lnTo>
                  <a:pt x="1117" y="1930"/>
                </a:lnTo>
                <a:lnTo>
                  <a:pt x="1127" y="1898"/>
                </a:lnTo>
                <a:lnTo>
                  <a:pt x="822" y="1898"/>
                </a:lnTo>
                <a:lnTo>
                  <a:pt x="822" y="1897"/>
                </a:lnTo>
                <a:lnTo>
                  <a:pt x="752" y="1897"/>
                </a:lnTo>
                <a:close/>
                <a:moveTo>
                  <a:pt x="2035" y="1099"/>
                </a:moveTo>
                <a:lnTo>
                  <a:pt x="2025" y="1196"/>
                </a:lnTo>
                <a:lnTo>
                  <a:pt x="2020" y="1296"/>
                </a:lnTo>
                <a:lnTo>
                  <a:pt x="2018" y="1398"/>
                </a:lnTo>
                <a:lnTo>
                  <a:pt x="2020" y="1500"/>
                </a:lnTo>
                <a:lnTo>
                  <a:pt x="2025" y="1600"/>
                </a:lnTo>
                <a:lnTo>
                  <a:pt x="2035" y="1697"/>
                </a:lnTo>
                <a:lnTo>
                  <a:pt x="2320" y="1697"/>
                </a:lnTo>
                <a:lnTo>
                  <a:pt x="2350" y="1694"/>
                </a:lnTo>
                <a:lnTo>
                  <a:pt x="2378" y="1685"/>
                </a:lnTo>
                <a:lnTo>
                  <a:pt x="2405" y="1670"/>
                </a:lnTo>
                <a:lnTo>
                  <a:pt x="2430" y="1649"/>
                </a:lnTo>
                <a:lnTo>
                  <a:pt x="2453" y="1624"/>
                </a:lnTo>
                <a:lnTo>
                  <a:pt x="2472" y="1594"/>
                </a:lnTo>
                <a:lnTo>
                  <a:pt x="2490" y="1561"/>
                </a:lnTo>
                <a:lnTo>
                  <a:pt x="2503" y="1525"/>
                </a:lnTo>
                <a:lnTo>
                  <a:pt x="2513" y="1485"/>
                </a:lnTo>
                <a:lnTo>
                  <a:pt x="2520" y="1442"/>
                </a:lnTo>
                <a:lnTo>
                  <a:pt x="2523" y="1398"/>
                </a:lnTo>
                <a:lnTo>
                  <a:pt x="2520" y="1353"/>
                </a:lnTo>
                <a:lnTo>
                  <a:pt x="2513" y="1311"/>
                </a:lnTo>
                <a:lnTo>
                  <a:pt x="2503" y="1271"/>
                </a:lnTo>
                <a:lnTo>
                  <a:pt x="2490" y="1235"/>
                </a:lnTo>
                <a:lnTo>
                  <a:pt x="2472" y="1201"/>
                </a:lnTo>
                <a:lnTo>
                  <a:pt x="2453" y="1171"/>
                </a:lnTo>
                <a:lnTo>
                  <a:pt x="2430" y="1147"/>
                </a:lnTo>
                <a:lnTo>
                  <a:pt x="2405" y="1126"/>
                </a:lnTo>
                <a:lnTo>
                  <a:pt x="2378" y="1111"/>
                </a:lnTo>
                <a:lnTo>
                  <a:pt x="2350" y="1102"/>
                </a:lnTo>
                <a:lnTo>
                  <a:pt x="2320" y="1099"/>
                </a:lnTo>
                <a:lnTo>
                  <a:pt x="2035" y="1099"/>
                </a:lnTo>
                <a:close/>
                <a:moveTo>
                  <a:pt x="403" y="1099"/>
                </a:moveTo>
                <a:lnTo>
                  <a:pt x="373" y="1102"/>
                </a:lnTo>
                <a:lnTo>
                  <a:pt x="346" y="1111"/>
                </a:lnTo>
                <a:lnTo>
                  <a:pt x="319" y="1126"/>
                </a:lnTo>
                <a:lnTo>
                  <a:pt x="294" y="1147"/>
                </a:lnTo>
                <a:lnTo>
                  <a:pt x="271" y="1171"/>
                </a:lnTo>
                <a:lnTo>
                  <a:pt x="252" y="1201"/>
                </a:lnTo>
                <a:lnTo>
                  <a:pt x="234" y="1235"/>
                </a:lnTo>
                <a:lnTo>
                  <a:pt x="221" y="1271"/>
                </a:lnTo>
                <a:lnTo>
                  <a:pt x="210" y="1311"/>
                </a:lnTo>
                <a:lnTo>
                  <a:pt x="204" y="1353"/>
                </a:lnTo>
                <a:lnTo>
                  <a:pt x="202" y="1398"/>
                </a:lnTo>
                <a:lnTo>
                  <a:pt x="204" y="1442"/>
                </a:lnTo>
                <a:lnTo>
                  <a:pt x="210" y="1485"/>
                </a:lnTo>
                <a:lnTo>
                  <a:pt x="221" y="1525"/>
                </a:lnTo>
                <a:lnTo>
                  <a:pt x="234" y="1561"/>
                </a:lnTo>
                <a:lnTo>
                  <a:pt x="252" y="1594"/>
                </a:lnTo>
                <a:lnTo>
                  <a:pt x="271" y="1624"/>
                </a:lnTo>
                <a:lnTo>
                  <a:pt x="294" y="1649"/>
                </a:lnTo>
                <a:lnTo>
                  <a:pt x="319" y="1670"/>
                </a:lnTo>
                <a:lnTo>
                  <a:pt x="346" y="1685"/>
                </a:lnTo>
                <a:lnTo>
                  <a:pt x="373" y="1694"/>
                </a:lnTo>
                <a:lnTo>
                  <a:pt x="403" y="1697"/>
                </a:lnTo>
                <a:lnTo>
                  <a:pt x="1111" y="1697"/>
                </a:lnTo>
                <a:lnTo>
                  <a:pt x="1086" y="1665"/>
                </a:lnTo>
                <a:lnTo>
                  <a:pt x="1064" y="1628"/>
                </a:lnTo>
                <a:lnTo>
                  <a:pt x="1045" y="1587"/>
                </a:lnTo>
                <a:lnTo>
                  <a:pt x="1030" y="1544"/>
                </a:lnTo>
                <a:lnTo>
                  <a:pt x="1018" y="1497"/>
                </a:lnTo>
                <a:lnTo>
                  <a:pt x="1011" y="1449"/>
                </a:lnTo>
                <a:lnTo>
                  <a:pt x="1009" y="1398"/>
                </a:lnTo>
                <a:lnTo>
                  <a:pt x="1011" y="1347"/>
                </a:lnTo>
                <a:lnTo>
                  <a:pt x="1018" y="1298"/>
                </a:lnTo>
                <a:lnTo>
                  <a:pt x="1030" y="1252"/>
                </a:lnTo>
                <a:lnTo>
                  <a:pt x="1045" y="1208"/>
                </a:lnTo>
                <a:lnTo>
                  <a:pt x="1064" y="1168"/>
                </a:lnTo>
                <a:lnTo>
                  <a:pt x="1086" y="1132"/>
                </a:lnTo>
                <a:lnTo>
                  <a:pt x="1111" y="1099"/>
                </a:lnTo>
                <a:lnTo>
                  <a:pt x="403" y="1099"/>
                </a:lnTo>
                <a:close/>
                <a:moveTo>
                  <a:pt x="1859" y="897"/>
                </a:moveTo>
                <a:lnTo>
                  <a:pt x="1800" y="943"/>
                </a:lnTo>
                <a:lnTo>
                  <a:pt x="1739" y="982"/>
                </a:lnTo>
                <a:lnTo>
                  <a:pt x="1675" y="1017"/>
                </a:lnTo>
                <a:lnTo>
                  <a:pt x="1610" y="1046"/>
                </a:lnTo>
                <a:lnTo>
                  <a:pt x="1542" y="1068"/>
                </a:lnTo>
                <a:lnTo>
                  <a:pt x="1474" y="1085"/>
                </a:lnTo>
                <a:lnTo>
                  <a:pt x="1405" y="1095"/>
                </a:lnTo>
                <a:lnTo>
                  <a:pt x="1334" y="1099"/>
                </a:lnTo>
                <a:lnTo>
                  <a:pt x="1311" y="1099"/>
                </a:lnTo>
                <a:lnTo>
                  <a:pt x="1281" y="1102"/>
                </a:lnTo>
                <a:lnTo>
                  <a:pt x="1254" y="1111"/>
                </a:lnTo>
                <a:lnTo>
                  <a:pt x="1227" y="1126"/>
                </a:lnTo>
                <a:lnTo>
                  <a:pt x="1202" y="1147"/>
                </a:lnTo>
                <a:lnTo>
                  <a:pt x="1179" y="1171"/>
                </a:lnTo>
                <a:lnTo>
                  <a:pt x="1160" y="1201"/>
                </a:lnTo>
                <a:lnTo>
                  <a:pt x="1142" y="1235"/>
                </a:lnTo>
                <a:lnTo>
                  <a:pt x="1129" y="1271"/>
                </a:lnTo>
                <a:lnTo>
                  <a:pt x="1118" y="1311"/>
                </a:lnTo>
                <a:lnTo>
                  <a:pt x="1112" y="1353"/>
                </a:lnTo>
                <a:lnTo>
                  <a:pt x="1110" y="1398"/>
                </a:lnTo>
                <a:lnTo>
                  <a:pt x="1112" y="1442"/>
                </a:lnTo>
                <a:lnTo>
                  <a:pt x="1118" y="1485"/>
                </a:lnTo>
                <a:lnTo>
                  <a:pt x="1129" y="1525"/>
                </a:lnTo>
                <a:lnTo>
                  <a:pt x="1142" y="1561"/>
                </a:lnTo>
                <a:lnTo>
                  <a:pt x="1160" y="1594"/>
                </a:lnTo>
                <a:lnTo>
                  <a:pt x="1179" y="1624"/>
                </a:lnTo>
                <a:lnTo>
                  <a:pt x="1202" y="1649"/>
                </a:lnTo>
                <a:lnTo>
                  <a:pt x="1227" y="1670"/>
                </a:lnTo>
                <a:lnTo>
                  <a:pt x="1254" y="1685"/>
                </a:lnTo>
                <a:lnTo>
                  <a:pt x="1281" y="1694"/>
                </a:lnTo>
                <a:lnTo>
                  <a:pt x="1311" y="1697"/>
                </a:lnTo>
                <a:lnTo>
                  <a:pt x="1311" y="1698"/>
                </a:lnTo>
                <a:lnTo>
                  <a:pt x="1334" y="1698"/>
                </a:lnTo>
                <a:lnTo>
                  <a:pt x="1405" y="1702"/>
                </a:lnTo>
                <a:lnTo>
                  <a:pt x="1474" y="1713"/>
                </a:lnTo>
                <a:lnTo>
                  <a:pt x="1542" y="1729"/>
                </a:lnTo>
                <a:lnTo>
                  <a:pt x="1610" y="1751"/>
                </a:lnTo>
                <a:lnTo>
                  <a:pt x="1675" y="1780"/>
                </a:lnTo>
                <a:lnTo>
                  <a:pt x="1739" y="1815"/>
                </a:lnTo>
                <a:lnTo>
                  <a:pt x="1800" y="1856"/>
                </a:lnTo>
                <a:lnTo>
                  <a:pt x="1859" y="1901"/>
                </a:lnTo>
                <a:lnTo>
                  <a:pt x="1844" y="1802"/>
                </a:lnTo>
                <a:lnTo>
                  <a:pt x="1831" y="1703"/>
                </a:lnTo>
                <a:lnTo>
                  <a:pt x="1823" y="1602"/>
                </a:lnTo>
                <a:lnTo>
                  <a:pt x="1818" y="1500"/>
                </a:lnTo>
                <a:lnTo>
                  <a:pt x="1816" y="1398"/>
                </a:lnTo>
                <a:lnTo>
                  <a:pt x="1818" y="1296"/>
                </a:lnTo>
                <a:lnTo>
                  <a:pt x="1823" y="1194"/>
                </a:lnTo>
                <a:lnTo>
                  <a:pt x="1831" y="1094"/>
                </a:lnTo>
                <a:lnTo>
                  <a:pt x="1844" y="995"/>
                </a:lnTo>
                <a:lnTo>
                  <a:pt x="1859" y="897"/>
                </a:lnTo>
                <a:close/>
                <a:moveTo>
                  <a:pt x="2523" y="200"/>
                </a:moveTo>
                <a:lnTo>
                  <a:pt x="2485" y="203"/>
                </a:lnTo>
                <a:lnTo>
                  <a:pt x="2447" y="213"/>
                </a:lnTo>
                <a:lnTo>
                  <a:pt x="2411" y="229"/>
                </a:lnTo>
                <a:lnTo>
                  <a:pt x="2376" y="251"/>
                </a:lnTo>
                <a:lnTo>
                  <a:pt x="2342" y="279"/>
                </a:lnTo>
                <a:lnTo>
                  <a:pt x="2309" y="313"/>
                </a:lnTo>
                <a:lnTo>
                  <a:pt x="2277" y="351"/>
                </a:lnTo>
                <a:lnTo>
                  <a:pt x="2247" y="394"/>
                </a:lnTo>
                <a:lnTo>
                  <a:pt x="2218" y="443"/>
                </a:lnTo>
                <a:lnTo>
                  <a:pt x="2190" y="496"/>
                </a:lnTo>
                <a:lnTo>
                  <a:pt x="2165" y="554"/>
                </a:lnTo>
                <a:lnTo>
                  <a:pt x="2141" y="616"/>
                </a:lnTo>
                <a:lnTo>
                  <a:pt x="2118" y="681"/>
                </a:lnTo>
                <a:lnTo>
                  <a:pt x="2099" y="751"/>
                </a:lnTo>
                <a:lnTo>
                  <a:pt x="2080" y="823"/>
                </a:lnTo>
                <a:lnTo>
                  <a:pt x="2065" y="899"/>
                </a:lnTo>
                <a:lnTo>
                  <a:pt x="2320" y="899"/>
                </a:lnTo>
                <a:lnTo>
                  <a:pt x="2365" y="902"/>
                </a:lnTo>
                <a:lnTo>
                  <a:pt x="2408" y="910"/>
                </a:lnTo>
                <a:lnTo>
                  <a:pt x="2449" y="923"/>
                </a:lnTo>
                <a:lnTo>
                  <a:pt x="2489" y="943"/>
                </a:lnTo>
                <a:lnTo>
                  <a:pt x="2526" y="966"/>
                </a:lnTo>
                <a:lnTo>
                  <a:pt x="2560" y="994"/>
                </a:lnTo>
                <a:lnTo>
                  <a:pt x="2592" y="1025"/>
                </a:lnTo>
                <a:lnTo>
                  <a:pt x="2622" y="1061"/>
                </a:lnTo>
                <a:lnTo>
                  <a:pt x="2648" y="1101"/>
                </a:lnTo>
                <a:lnTo>
                  <a:pt x="2670" y="1144"/>
                </a:lnTo>
                <a:lnTo>
                  <a:pt x="2689" y="1190"/>
                </a:lnTo>
                <a:lnTo>
                  <a:pt x="2704" y="1239"/>
                </a:lnTo>
                <a:lnTo>
                  <a:pt x="2715" y="1290"/>
                </a:lnTo>
                <a:lnTo>
                  <a:pt x="2722" y="1343"/>
                </a:lnTo>
                <a:lnTo>
                  <a:pt x="2724" y="1398"/>
                </a:lnTo>
                <a:lnTo>
                  <a:pt x="2722" y="1453"/>
                </a:lnTo>
                <a:lnTo>
                  <a:pt x="2715" y="1506"/>
                </a:lnTo>
                <a:lnTo>
                  <a:pt x="2704" y="1557"/>
                </a:lnTo>
                <a:lnTo>
                  <a:pt x="2689" y="1606"/>
                </a:lnTo>
                <a:lnTo>
                  <a:pt x="2670" y="1651"/>
                </a:lnTo>
                <a:lnTo>
                  <a:pt x="2648" y="1694"/>
                </a:lnTo>
                <a:lnTo>
                  <a:pt x="2622" y="1734"/>
                </a:lnTo>
                <a:lnTo>
                  <a:pt x="2592" y="1770"/>
                </a:lnTo>
                <a:lnTo>
                  <a:pt x="2560" y="1802"/>
                </a:lnTo>
                <a:lnTo>
                  <a:pt x="2526" y="1830"/>
                </a:lnTo>
                <a:lnTo>
                  <a:pt x="2489" y="1854"/>
                </a:lnTo>
                <a:lnTo>
                  <a:pt x="2449" y="1872"/>
                </a:lnTo>
                <a:lnTo>
                  <a:pt x="2408" y="1885"/>
                </a:lnTo>
                <a:lnTo>
                  <a:pt x="2365" y="1894"/>
                </a:lnTo>
                <a:lnTo>
                  <a:pt x="2320" y="1897"/>
                </a:lnTo>
                <a:lnTo>
                  <a:pt x="2065" y="1897"/>
                </a:lnTo>
                <a:lnTo>
                  <a:pt x="2080" y="1973"/>
                </a:lnTo>
                <a:lnTo>
                  <a:pt x="2099" y="2046"/>
                </a:lnTo>
                <a:lnTo>
                  <a:pt x="2118" y="2115"/>
                </a:lnTo>
                <a:lnTo>
                  <a:pt x="2141" y="2180"/>
                </a:lnTo>
                <a:lnTo>
                  <a:pt x="2165" y="2242"/>
                </a:lnTo>
                <a:lnTo>
                  <a:pt x="2190" y="2300"/>
                </a:lnTo>
                <a:lnTo>
                  <a:pt x="2218" y="2353"/>
                </a:lnTo>
                <a:lnTo>
                  <a:pt x="2247" y="2401"/>
                </a:lnTo>
                <a:lnTo>
                  <a:pt x="2277" y="2445"/>
                </a:lnTo>
                <a:lnTo>
                  <a:pt x="2309" y="2484"/>
                </a:lnTo>
                <a:lnTo>
                  <a:pt x="2342" y="2517"/>
                </a:lnTo>
                <a:lnTo>
                  <a:pt x="2376" y="2545"/>
                </a:lnTo>
                <a:lnTo>
                  <a:pt x="2411" y="2567"/>
                </a:lnTo>
                <a:lnTo>
                  <a:pt x="2447" y="2583"/>
                </a:lnTo>
                <a:lnTo>
                  <a:pt x="2485" y="2593"/>
                </a:lnTo>
                <a:lnTo>
                  <a:pt x="2523" y="2596"/>
                </a:lnTo>
                <a:lnTo>
                  <a:pt x="2562" y="2593"/>
                </a:lnTo>
                <a:lnTo>
                  <a:pt x="2600" y="2582"/>
                </a:lnTo>
                <a:lnTo>
                  <a:pt x="2638" y="2564"/>
                </a:lnTo>
                <a:lnTo>
                  <a:pt x="2674" y="2541"/>
                </a:lnTo>
                <a:lnTo>
                  <a:pt x="2710" y="2510"/>
                </a:lnTo>
                <a:lnTo>
                  <a:pt x="2745" y="2474"/>
                </a:lnTo>
                <a:lnTo>
                  <a:pt x="2777" y="2433"/>
                </a:lnTo>
                <a:lnTo>
                  <a:pt x="2809" y="2386"/>
                </a:lnTo>
                <a:lnTo>
                  <a:pt x="2837" y="2332"/>
                </a:lnTo>
                <a:lnTo>
                  <a:pt x="2865" y="2275"/>
                </a:lnTo>
                <a:lnTo>
                  <a:pt x="2892" y="2214"/>
                </a:lnTo>
                <a:lnTo>
                  <a:pt x="2916" y="2148"/>
                </a:lnTo>
                <a:lnTo>
                  <a:pt x="2937" y="2077"/>
                </a:lnTo>
                <a:lnTo>
                  <a:pt x="2958" y="2003"/>
                </a:lnTo>
                <a:lnTo>
                  <a:pt x="2976" y="1925"/>
                </a:lnTo>
                <a:lnTo>
                  <a:pt x="2991" y="1843"/>
                </a:lnTo>
                <a:lnTo>
                  <a:pt x="3004" y="1760"/>
                </a:lnTo>
                <a:lnTo>
                  <a:pt x="3014" y="1673"/>
                </a:lnTo>
                <a:lnTo>
                  <a:pt x="3021" y="1583"/>
                </a:lnTo>
                <a:lnTo>
                  <a:pt x="3025" y="1491"/>
                </a:lnTo>
                <a:lnTo>
                  <a:pt x="3026" y="1398"/>
                </a:lnTo>
                <a:lnTo>
                  <a:pt x="3025" y="1304"/>
                </a:lnTo>
                <a:lnTo>
                  <a:pt x="3021" y="1212"/>
                </a:lnTo>
                <a:lnTo>
                  <a:pt x="3014" y="1123"/>
                </a:lnTo>
                <a:lnTo>
                  <a:pt x="3004" y="1037"/>
                </a:lnTo>
                <a:lnTo>
                  <a:pt x="2991" y="952"/>
                </a:lnTo>
                <a:lnTo>
                  <a:pt x="2976" y="871"/>
                </a:lnTo>
                <a:lnTo>
                  <a:pt x="2958" y="794"/>
                </a:lnTo>
                <a:lnTo>
                  <a:pt x="2937" y="719"/>
                </a:lnTo>
                <a:lnTo>
                  <a:pt x="2916" y="649"/>
                </a:lnTo>
                <a:lnTo>
                  <a:pt x="2892" y="582"/>
                </a:lnTo>
                <a:lnTo>
                  <a:pt x="2865" y="520"/>
                </a:lnTo>
                <a:lnTo>
                  <a:pt x="2837" y="463"/>
                </a:lnTo>
                <a:lnTo>
                  <a:pt x="2809" y="411"/>
                </a:lnTo>
                <a:lnTo>
                  <a:pt x="2777" y="364"/>
                </a:lnTo>
                <a:lnTo>
                  <a:pt x="2745" y="322"/>
                </a:lnTo>
                <a:lnTo>
                  <a:pt x="2710" y="286"/>
                </a:lnTo>
                <a:lnTo>
                  <a:pt x="2674" y="255"/>
                </a:lnTo>
                <a:lnTo>
                  <a:pt x="2638" y="232"/>
                </a:lnTo>
                <a:lnTo>
                  <a:pt x="2600" y="214"/>
                </a:lnTo>
                <a:lnTo>
                  <a:pt x="2562" y="203"/>
                </a:lnTo>
                <a:lnTo>
                  <a:pt x="2523" y="200"/>
                </a:lnTo>
                <a:close/>
                <a:moveTo>
                  <a:pt x="2523" y="0"/>
                </a:moveTo>
                <a:lnTo>
                  <a:pt x="2573" y="3"/>
                </a:lnTo>
                <a:lnTo>
                  <a:pt x="2622" y="11"/>
                </a:lnTo>
                <a:lnTo>
                  <a:pt x="2668" y="25"/>
                </a:lnTo>
                <a:lnTo>
                  <a:pt x="2714" y="44"/>
                </a:lnTo>
                <a:lnTo>
                  <a:pt x="2757" y="67"/>
                </a:lnTo>
                <a:lnTo>
                  <a:pt x="2798" y="96"/>
                </a:lnTo>
                <a:lnTo>
                  <a:pt x="2837" y="130"/>
                </a:lnTo>
                <a:lnTo>
                  <a:pt x="2876" y="166"/>
                </a:lnTo>
                <a:lnTo>
                  <a:pt x="2912" y="208"/>
                </a:lnTo>
                <a:lnTo>
                  <a:pt x="2946" y="253"/>
                </a:lnTo>
                <a:lnTo>
                  <a:pt x="2978" y="302"/>
                </a:lnTo>
                <a:lnTo>
                  <a:pt x="3008" y="354"/>
                </a:lnTo>
                <a:lnTo>
                  <a:pt x="3035" y="410"/>
                </a:lnTo>
                <a:lnTo>
                  <a:pt x="3062" y="468"/>
                </a:lnTo>
                <a:lnTo>
                  <a:pt x="3087" y="529"/>
                </a:lnTo>
                <a:lnTo>
                  <a:pt x="3109" y="592"/>
                </a:lnTo>
                <a:lnTo>
                  <a:pt x="3129" y="659"/>
                </a:lnTo>
                <a:lnTo>
                  <a:pt x="3149" y="726"/>
                </a:lnTo>
                <a:lnTo>
                  <a:pt x="3166" y="797"/>
                </a:lnTo>
                <a:lnTo>
                  <a:pt x="3180" y="868"/>
                </a:lnTo>
                <a:lnTo>
                  <a:pt x="3193" y="942"/>
                </a:lnTo>
                <a:lnTo>
                  <a:pt x="3204" y="1015"/>
                </a:lnTo>
                <a:lnTo>
                  <a:pt x="3213" y="1091"/>
                </a:lnTo>
                <a:lnTo>
                  <a:pt x="3220" y="1167"/>
                </a:lnTo>
                <a:lnTo>
                  <a:pt x="3224" y="1244"/>
                </a:lnTo>
                <a:lnTo>
                  <a:pt x="3227" y="1320"/>
                </a:lnTo>
                <a:lnTo>
                  <a:pt x="3228" y="1398"/>
                </a:lnTo>
                <a:lnTo>
                  <a:pt x="3227" y="1475"/>
                </a:lnTo>
                <a:lnTo>
                  <a:pt x="3224" y="1552"/>
                </a:lnTo>
                <a:lnTo>
                  <a:pt x="3220" y="1629"/>
                </a:lnTo>
                <a:lnTo>
                  <a:pt x="3213" y="1704"/>
                </a:lnTo>
                <a:lnTo>
                  <a:pt x="3204" y="1780"/>
                </a:lnTo>
                <a:lnTo>
                  <a:pt x="3193" y="1855"/>
                </a:lnTo>
                <a:lnTo>
                  <a:pt x="3180" y="1927"/>
                </a:lnTo>
                <a:lnTo>
                  <a:pt x="3166" y="1999"/>
                </a:lnTo>
                <a:lnTo>
                  <a:pt x="3149" y="2069"/>
                </a:lnTo>
                <a:lnTo>
                  <a:pt x="3129" y="2137"/>
                </a:lnTo>
                <a:lnTo>
                  <a:pt x="3109" y="2203"/>
                </a:lnTo>
                <a:lnTo>
                  <a:pt x="3087" y="2266"/>
                </a:lnTo>
                <a:lnTo>
                  <a:pt x="3062" y="2327"/>
                </a:lnTo>
                <a:lnTo>
                  <a:pt x="3035" y="2386"/>
                </a:lnTo>
                <a:lnTo>
                  <a:pt x="3008" y="2442"/>
                </a:lnTo>
                <a:lnTo>
                  <a:pt x="2978" y="2494"/>
                </a:lnTo>
                <a:lnTo>
                  <a:pt x="2946" y="2543"/>
                </a:lnTo>
                <a:lnTo>
                  <a:pt x="2912" y="2588"/>
                </a:lnTo>
                <a:lnTo>
                  <a:pt x="2876" y="2629"/>
                </a:lnTo>
                <a:lnTo>
                  <a:pt x="2837" y="2666"/>
                </a:lnTo>
                <a:lnTo>
                  <a:pt x="2798" y="2699"/>
                </a:lnTo>
                <a:lnTo>
                  <a:pt x="2757" y="2728"/>
                </a:lnTo>
                <a:lnTo>
                  <a:pt x="2714" y="2751"/>
                </a:lnTo>
                <a:lnTo>
                  <a:pt x="2668" y="2771"/>
                </a:lnTo>
                <a:lnTo>
                  <a:pt x="2622" y="2784"/>
                </a:lnTo>
                <a:lnTo>
                  <a:pt x="2573" y="2793"/>
                </a:lnTo>
                <a:lnTo>
                  <a:pt x="2523" y="2795"/>
                </a:lnTo>
                <a:lnTo>
                  <a:pt x="2471" y="2793"/>
                </a:lnTo>
                <a:lnTo>
                  <a:pt x="2423" y="2784"/>
                </a:lnTo>
                <a:lnTo>
                  <a:pt x="2375" y="2771"/>
                </a:lnTo>
                <a:lnTo>
                  <a:pt x="2330" y="2751"/>
                </a:lnTo>
                <a:lnTo>
                  <a:pt x="2286" y="2727"/>
                </a:lnTo>
                <a:lnTo>
                  <a:pt x="2245" y="2698"/>
                </a:lnTo>
                <a:lnTo>
                  <a:pt x="2206" y="2665"/>
                </a:lnTo>
                <a:lnTo>
                  <a:pt x="2168" y="2628"/>
                </a:lnTo>
                <a:lnTo>
                  <a:pt x="2132" y="2586"/>
                </a:lnTo>
                <a:lnTo>
                  <a:pt x="2099" y="2540"/>
                </a:lnTo>
                <a:lnTo>
                  <a:pt x="2067" y="2491"/>
                </a:lnTo>
                <a:lnTo>
                  <a:pt x="2036" y="2439"/>
                </a:lnTo>
                <a:lnTo>
                  <a:pt x="2034" y="2440"/>
                </a:lnTo>
                <a:lnTo>
                  <a:pt x="1995" y="2371"/>
                </a:lnTo>
                <a:lnTo>
                  <a:pt x="1955" y="2306"/>
                </a:lnTo>
                <a:lnTo>
                  <a:pt x="1913" y="2246"/>
                </a:lnTo>
                <a:lnTo>
                  <a:pt x="1869" y="2188"/>
                </a:lnTo>
                <a:lnTo>
                  <a:pt x="1822" y="2136"/>
                </a:lnTo>
                <a:lnTo>
                  <a:pt x="1773" y="2088"/>
                </a:lnTo>
                <a:lnTo>
                  <a:pt x="1723" y="2047"/>
                </a:lnTo>
                <a:lnTo>
                  <a:pt x="1670" y="2009"/>
                </a:lnTo>
                <a:lnTo>
                  <a:pt x="1617" y="1976"/>
                </a:lnTo>
                <a:lnTo>
                  <a:pt x="1562" y="1950"/>
                </a:lnTo>
                <a:lnTo>
                  <a:pt x="1505" y="1928"/>
                </a:lnTo>
                <a:lnTo>
                  <a:pt x="1449" y="1913"/>
                </a:lnTo>
                <a:lnTo>
                  <a:pt x="1390" y="1904"/>
                </a:lnTo>
                <a:lnTo>
                  <a:pt x="1382" y="1906"/>
                </a:lnTo>
                <a:lnTo>
                  <a:pt x="1372" y="1908"/>
                </a:lnTo>
                <a:lnTo>
                  <a:pt x="1363" y="1912"/>
                </a:lnTo>
                <a:lnTo>
                  <a:pt x="1363" y="1912"/>
                </a:lnTo>
                <a:lnTo>
                  <a:pt x="1362" y="1912"/>
                </a:lnTo>
                <a:lnTo>
                  <a:pt x="1362" y="1913"/>
                </a:lnTo>
                <a:lnTo>
                  <a:pt x="1361" y="1913"/>
                </a:lnTo>
                <a:lnTo>
                  <a:pt x="1361" y="1913"/>
                </a:lnTo>
                <a:lnTo>
                  <a:pt x="1343" y="1926"/>
                </a:lnTo>
                <a:lnTo>
                  <a:pt x="1330" y="1942"/>
                </a:lnTo>
                <a:lnTo>
                  <a:pt x="1324" y="1952"/>
                </a:lnTo>
                <a:lnTo>
                  <a:pt x="1317" y="1970"/>
                </a:lnTo>
                <a:lnTo>
                  <a:pt x="1312" y="1990"/>
                </a:lnTo>
                <a:lnTo>
                  <a:pt x="1312" y="1992"/>
                </a:lnTo>
                <a:lnTo>
                  <a:pt x="1311" y="1994"/>
                </a:lnTo>
                <a:lnTo>
                  <a:pt x="1311" y="1997"/>
                </a:lnTo>
                <a:lnTo>
                  <a:pt x="1311" y="2696"/>
                </a:lnTo>
                <a:lnTo>
                  <a:pt x="1313" y="2711"/>
                </a:lnTo>
                <a:lnTo>
                  <a:pt x="1320" y="2726"/>
                </a:lnTo>
                <a:lnTo>
                  <a:pt x="1329" y="2740"/>
                </a:lnTo>
                <a:lnTo>
                  <a:pt x="1341" y="2755"/>
                </a:lnTo>
                <a:lnTo>
                  <a:pt x="1355" y="2771"/>
                </a:lnTo>
                <a:lnTo>
                  <a:pt x="1368" y="2788"/>
                </a:lnTo>
                <a:lnTo>
                  <a:pt x="1382" y="2805"/>
                </a:lnTo>
                <a:lnTo>
                  <a:pt x="1394" y="2825"/>
                </a:lnTo>
                <a:lnTo>
                  <a:pt x="1403" y="2846"/>
                </a:lnTo>
                <a:lnTo>
                  <a:pt x="1409" y="2870"/>
                </a:lnTo>
                <a:lnTo>
                  <a:pt x="1411" y="2895"/>
                </a:lnTo>
                <a:lnTo>
                  <a:pt x="1411" y="2995"/>
                </a:lnTo>
                <a:lnTo>
                  <a:pt x="1409" y="3028"/>
                </a:lnTo>
                <a:lnTo>
                  <a:pt x="1401" y="3059"/>
                </a:lnTo>
                <a:lnTo>
                  <a:pt x="1390" y="3087"/>
                </a:lnTo>
                <a:lnTo>
                  <a:pt x="1373" y="3114"/>
                </a:lnTo>
                <a:lnTo>
                  <a:pt x="1353" y="3137"/>
                </a:lnTo>
                <a:lnTo>
                  <a:pt x="1329" y="3157"/>
                </a:lnTo>
                <a:lnTo>
                  <a:pt x="1303" y="3173"/>
                </a:lnTo>
                <a:lnTo>
                  <a:pt x="1274" y="3185"/>
                </a:lnTo>
                <a:lnTo>
                  <a:pt x="1243" y="3192"/>
                </a:lnTo>
                <a:lnTo>
                  <a:pt x="1210" y="3195"/>
                </a:lnTo>
                <a:lnTo>
                  <a:pt x="807" y="3195"/>
                </a:lnTo>
                <a:lnTo>
                  <a:pt x="774" y="3192"/>
                </a:lnTo>
                <a:lnTo>
                  <a:pt x="743" y="3185"/>
                </a:lnTo>
                <a:lnTo>
                  <a:pt x="714" y="3173"/>
                </a:lnTo>
                <a:lnTo>
                  <a:pt x="687" y="3157"/>
                </a:lnTo>
                <a:lnTo>
                  <a:pt x="664" y="3137"/>
                </a:lnTo>
                <a:lnTo>
                  <a:pt x="644" y="3114"/>
                </a:lnTo>
                <a:lnTo>
                  <a:pt x="627" y="3087"/>
                </a:lnTo>
                <a:lnTo>
                  <a:pt x="615" y="3059"/>
                </a:lnTo>
                <a:lnTo>
                  <a:pt x="608" y="3028"/>
                </a:lnTo>
                <a:lnTo>
                  <a:pt x="605" y="2995"/>
                </a:lnTo>
                <a:lnTo>
                  <a:pt x="605" y="2097"/>
                </a:lnTo>
                <a:lnTo>
                  <a:pt x="602" y="2061"/>
                </a:lnTo>
                <a:lnTo>
                  <a:pt x="592" y="2027"/>
                </a:lnTo>
                <a:lnTo>
                  <a:pt x="578" y="1997"/>
                </a:lnTo>
                <a:lnTo>
                  <a:pt x="557" y="1968"/>
                </a:lnTo>
                <a:lnTo>
                  <a:pt x="533" y="1944"/>
                </a:lnTo>
                <a:lnTo>
                  <a:pt x="506" y="1925"/>
                </a:lnTo>
                <a:lnTo>
                  <a:pt x="474" y="1910"/>
                </a:lnTo>
                <a:lnTo>
                  <a:pt x="440" y="1901"/>
                </a:lnTo>
                <a:lnTo>
                  <a:pt x="403" y="1897"/>
                </a:lnTo>
                <a:lnTo>
                  <a:pt x="359" y="1894"/>
                </a:lnTo>
                <a:lnTo>
                  <a:pt x="316" y="1885"/>
                </a:lnTo>
                <a:lnTo>
                  <a:pt x="274" y="1872"/>
                </a:lnTo>
                <a:lnTo>
                  <a:pt x="235" y="1854"/>
                </a:lnTo>
                <a:lnTo>
                  <a:pt x="198" y="1830"/>
                </a:lnTo>
                <a:lnTo>
                  <a:pt x="164" y="1802"/>
                </a:lnTo>
                <a:lnTo>
                  <a:pt x="132" y="1770"/>
                </a:lnTo>
                <a:lnTo>
                  <a:pt x="103" y="1734"/>
                </a:lnTo>
                <a:lnTo>
                  <a:pt x="77" y="1694"/>
                </a:lnTo>
                <a:lnTo>
                  <a:pt x="55" y="1651"/>
                </a:lnTo>
                <a:lnTo>
                  <a:pt x="35" y="1606"/>
                </a:lnTo>
                <a:lnTo>
                  <a:pt x="21" y="1557"/>
                </a:lnTo>
                <a:lnTo>
                  <a:pt x="9" y="1506"/>
                </a:lnTo>
                <a:lnTo>
                  <a:pt x="2" y="1453"/>
                </a:lnTo>
                <a:lnTo>
                  <a:pt x="0" y="1398"/>
                </a:lnTo>
                <a:lnTo>
                  <a:pt x="2" y="1343"/>
                </a:lnTo>
                <a:lnTo>
                  <a:pt x="9" y="1290"/>
                </a:lnTo>
                <a:lnTo>
                  <a:pt x="21" y="1239"/>
                </a:lnTo>
                <a:lnTo>
                  <a:pt x="35" y="1190"/>
                </a:lnTo>
                <a:lnTo>
                  <a:pt x="55" y="1144"/>
                </a:lnTo>
                <a:lnTo>
                  <a:pt x="77" y="1101"/>
                </a:lnTo>
                <a:lnTo>
                  <a:pt x="103" y="1061"/>
                </a:lnTo>
                <a:lnTo>
                  <a:pt x="132" y="1025"/>
                </a:lnTo>
                <a:lnTo>
                  <a:pt x="164" y="994"/>
                </a:lnTo>
                <a:lnTo>
                  <a:pt x="198" y="966"/>
                </a:lnTo>
                <a:lnTo>
                  <a:pt x="235" y="943"/>
                </a:lnTo>
                <a:lnTo>
                  <a:pt x="274" y="923"/>
                </a:lnTo>
                <a:lnTo>
                  <a:pt x="316" y="910"/>
                </a:lnTo>
                <a:lnTo>
                  <a:pt x="359" y="902"/>
                </a:lnTo>
                <a:lnTo>
                  <a:pt x="403" y="899"/>
                </a:lnTo>
                <a:lnTo>
                  <a:pt x="1334" y="899"/>
                </a:lnTo>
                <a:lnTo>
                  <a:pt x="1393" y="896"/>
                </a:lnTo>
                <a:lnTo>
                  <a:pt x="1452" y="885"/>
                </a:lnTo>
                <a:lnTo>
                  <a:pt x="1508" y="870"/>
                </a:lnTo>
                <a:lnTo>
                  <a:pt x="1564" y="849"/>
                </a:lnTo>
                <a:lnTo>
                  <a:pt x="1619" y="821"/>
                </a:lnTo>
                <a:lnTo>
                  <a:pt x="1673" y="788"/>
                </a:lnTo>
                <a:lnTo>
                  <a:pt x="1724" y="751"/>
                </a:lnTo>
                <a:lnTo>
                  <a:pt x="1774" y="708"/>
                </a:lnTo>
                <a:lnTo>
                  <a:pt x="1822" y="660"/>
                </a:lnTo>
                <a:lnTo>
                  <a:pt x="1869" y="608"/>
                </a:lnTo>
                <a:lnTo>
                  <a:pt x="1914" y="551"/>
                </a:lnTo>
                <a:lnTo>
                  <a:pt x="1956" y="490"/>
                </a:lnTo>
                <a:lnTo>
                  <a:pt x="1995" y="426"/>
                </a:lnTo>
                <a:lnTo>
                  <a:pt x="2034" y="356"/>
                </a:lnTo>
                <a:lnTo>
                  <a:pt x="2036" y="357"/>
                </a:lnTo>
                <a:lnTo>
                  <a:pt x="2066" y="305"/>
                </a:lnTo>
                <a:lnTo>
                  <a:pt x="2098" y="256"/>
                </a:lnTo>
                <a:lnTo>
                  <a:pt x="2132" y="210"/>
                </a:lnTo>
                <a:lnTo>
                  <a:pt x="2168" y="169"/>
                </a:lnTo>
                <a:lnTo>
                  <a:pt x="2205" y="131"/>
                </a:lnTo>
                <a:lnTo>
                  <a:pt x="2245" y="97"/>
                </a:lnTo>
                <a:lnTo>
                  <a:pt x="2286" y="68"/>
                </a:lnTo>
                <a:lnTo>
                  <a:pt x="2330" y="45"/>
                </a:lnTo>
                <a:lnTo>
                  <a:pt x="2375" y="26"/>
                </a:lnTo>
                <a:lnTo>
                  <a:pt x="2423" y="11"/>
                </a:lnTo>
                <a:lnTo>
                  <a:pt x="2471" y="3"/>
                </a:lnTo>
                <a:lnTo>
                  <a:pt x="252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</a:ln>
        </p:spPr>
        <p:txBody>
          <a:bodyPr vert="horz" wrap="square" lIns="45715" tIns="22858" rIns="45715" bIns="22858" numCol="1" anchor="t" anchorCtr="0" compatLnSpc="1"/>
          <a:lstStyle/>
          <a:p>
            <a:endParaRPr lang="es-ES" sz="900"/>
          </a:p>
        </p:txBody>
      </p:sp>
      <p:grpSp>
        <p:nvGrpSpPr>
          <p:cNvPr id="98" name="Group 15"/>
          <p:cNvGrpSpPr>
            <a:grpSpLocks noChangeAspect="1"/>
          </p:cNvGrpSpPr>
          <p:nvPr/>
        </p:nvGrpSpPr>
        <p:grpSpPr>
          <a:xfrm>
            <a:off x="2661646" y="4442192"/>
            <a:ext cx="343051" cy="339440"/>
            <a:chOff x="12172" y="2923"/>
            <a:chExt cx="1615" cy="1598"/>
          </a:xfrm>
          <a:solidFill>
            <a:schemeClr val="tx2"/>
          </a:solidFill>
        </p:grpSpPr>
        <p:sp>
          <p:nvSpPr>
            <p:cNvPr id="99" name="Freeform 17"/>
            <p:cNvSpPr>
              <a:spLocks noEditPoints="1"/>
            </p:cNvSpPr>
            <p:nvPr/>
          </p:nvSpPr>
          <p:spPr bwMode="auto">
            <a:xfrm>
              <a:off x="12172" y="2923"/>
              <a:ext cx="1615" cy="1598"/>
            </a:xfrm>
            <a:custGeom>
              <a:avLst/>
              <a:gdLst>
                <a:gd name="T0" fmla="*/ 214 w 3228"/>
                <a:gd name="T1" fmla="*/ 2737 h 3195"/>
                <a:gd name="T2" fmla="*/ 177 w 3228"/>
                <a:gd name="T3" fmla="*/ 2843 h 3195"/>
                <a:gd name="T4" fmla="*/ 220 w 3228"/>
                <a:gd name="T5" fmla="*/ 2956 h 3195"/>
                <a:gd name="T6" fmla="*/ 324 w 3228"/>
                <a:gd name="T7" fmla="*/ 3016 h 3195"/>
                <a:gd name="T8" fmla="*/ 440 w 3228"/>
                <a:gd name="T9" fmla="*/ 2998 h 3195"/>
                <a:gd name="T10" fmla="*/ 1241 w 3228"/>
                <a:gd name="T11" fmla="*/ 2116 h 3195"/>
                <a:gd name="T12" fmla="*/ 1046 w 3228"/>
                <a:gd name="T13" fmla="*/ 1910 h 3195"/>
                <a:gd name="T14" fmla="*/ 1786 w 3228"/>
                <a:gd name="T15" fmla="*/ 226 h 3195"/>
                <a:gd name="T16" fmla="*/ 1508 w 3228"/>
                <a:gd name="T17" fmla="*/ 336 h 3195"/>
                <a:gd name="T18" fmla="*/ 1278 w 3228"/>
                <a:gd name="T19" fmla="*/ 519 h 3195"/>
                <a:gd name="T20" fmla="*/ 1111 w 3228"/>
                <a:gd name="T21" fmla="*/ 759 h 3195"/>
                <a:gd name="T22" fmla="*/ 1021 w 3228"/>
                <a:gd name="T23" fmla="*/ 1044 h 3195"/>
                <a:gd name="T24" fmla="*/ 1021 w 3228"/>
                <a:gd name="T25" fmla="*/ 1353 h 3195"/>
                <a:gd name="T26" fmla="*/ 1111 w 3228"/>
                <a:gd name="T27" fmla="*/ 1637 h 3195"/>
                <a:gd name="T28" fmla="*/ 1278 w 3228"/>
                <a:gd name="T29" fmla="*/ 1878 h 3195"/>
                <a:gd name="T30" fmla="*/ 1508 w 3228"/>
                <a:gd name="T31" fmla="*/ 2061 h 3195"/>
                <a:gd name="T32" fmla="*/ 1786 w 3228"/>
                <a:gd name="T33" fmla="*/ 2170 h 3195"/>
                <a:gd name="T34" fmla="*/ 2097 w 3228"/>
                <a:gd name="T35" fmla="*/ 2194 h 3195"/>
                <a:gd name="T36" fmla="*/ 2393 w 3228"/>
                <a:gd name="T37" fmla="*/ 2125 h 3195"/>
                <a:gd name="T38" fmla="*/ 2649 w 3228"/>
                <a:gd name="T39" fmla="*/ 1977 h 3195"/>
                <a:gd name="T40" fmla="*/ 2849 w 3228"/>
                <a:gd name="T41" fmla="*/ 1764 h 3195"/>
                <a:gd name="T42" fmla="*/ 2980 w 3228"/>
                <a:gd name="T43" fmla="*/ 1499 h 3195"/>
                <a:gd name="T44" fmla="*/ 3026 w 3228"/>
                <a:gd name="T45" fmla="*/ 1198 h 3195"/>
                <a:gd name="T46" fmla="*/ 2980 w 3228"/>
                <a:gd name="T47" fmla="*/ 897 h 3195"/>
                <a:gd name="T48" fmla="*/ 2849 w 3228"/>
                <a:gd name="T49" fmla="*/ 632 h 3195"/>
                <a:gd name="T50" fmla="*/ 2649 w 3228"/>
                <a:gd name="T51" fmla="*/ 419 h 3195"/>
                <a:gd name="T52" fmla="*/ 2393 w 3228"/>
                <a:gd name="T53" fmla="*/ 271 h 3195"/>
                <a:gd name="T54" fmla="*/ 2097 w 3228"/>
                <a:gd name="T55" fmla="*/ 203 h 3195"/>
                <a:gd name="T56" fmla="*/ 2104 w 3228"/>
                <a:gd name="T57" fmla="*/ 3 h 3195"/>
                <a:gd name="T58" fmla="*/ 2432 w 3228"/>
                <a:gd name="T59" fmla="*/ 72 h 3195"/>
                <a:gd name="T60" fmla="*/ 2720 w 3228"/>
                <a:gd name="T61" fmla="*/ 222 h 3195"/>
                <a:gd name="T62" fmla="*/ 2955 w 3228"/>
                <a:gd name="T63" fmla="*/ 440 h 3195"/>
                <a:gd name="T64" fmla="*/ 3125 w 3228"/>
                <a:gd name="T65" fmla="*/ 713 h 3195"/>
                <a:gd name="T66" fmla="*/ 3217 w 3228"/>
                <a:gd name="T67" fmla="*/ 1028 h 3195"/>
                <a:gd name="T68" fmla="*/ 3217 w 3228"/>
                <a:gd name="T69" fmla="*/ 1367 h 3195"/>
                <a:gd name="T70" fmla="*/ 3125 w 3228"/>
                <a:gd name="T71" fmla="*/ 1683 h 3195"/>
                <a:gd name="T72" fmla="*/ 2955 w 3228"/>
                <a:gd name="T73" fmla="*/ 1957 h 3195"/>
                <a:gd name="T74" fmla="*/ 2720 w 3228"/>
                <a:gd name="T75" fmla="*/ 2174 h 3195"/>
                <a:gd name="T76" fmla="*/ 2432 w 3228"/>
                <a:gd name="T77" fmla="*/ 2324 h 3195"/>
                <a:gd name="T78" fmla="*/ 2104 w 3228"/>
                <a:gd name="T79" fmla="*/ 2393 h 3195"/>
                <a:gd name="T80" fmla="*/ 1762 w 3228"/>
                <a:gd name="T81" fmla="*/ 2369 h 3195"/>
                <a:gd name="T82" fmla="*/ 1452 w 3228"/>
                <a:gd name="T83" fmla="*/ 2256 h 3195"/>
                <a:gd name="T84" fmla="*/ 549 w 3228"/>
                <a:gd name="T85" fmla="*/ 3139 h 3195"/>
                <a:gd name="T86" fmla="*/ 398 w 3228"/>
                <a:gd name="T87" fmla="*/ 3193 h 3195"/>
                <a:gd name="T88" fmla="*/ 218 w 3228"/>
                <a:gd name="T89" fmla="*/ 3168 h 3195"/>
                <a:gd name="T90" fmla="*/ 74 w 3228"/>
                <a:gd name="T91" fmla="*/ 3059 h 3195"/>
                <a:gd name="T92" fmla="*/ 3 w 3228"/>
                <a:gd name="T93" fmla="*/ 2891 h 3195"/>
                <a:gd name="T94" fmla="*/ 22 w 3228"/>
                <a:gd name="T95" fmla="*/ 2723 h 3195"/>
                <a:gd name="T96" fmla="*/ 107 w 3228"/>
                <a:gd name="T97" fmla="*/ 2592 h 3195"/>
                <a:gd name="T98" fmla="*/ 881 w 3228"/>
                <a:gd name="T99" fmla="*/ 1609 h 3195"/>
                <a:gd name="T100" fmla="*/ 810 w 3228"/>
                <a:gd name="T101" fmla="*/ 1284 h 3195"/>
                <a:gd name="T102" fmla="*/ 834 w 3228"/>
                <a:gd name="T103" fmla="*/ 947 h 3195"/>
                <a:gd name="T104" fmla="*/ 946 w 3228"/>
                <a:gd name="T105" fmla="*/ 640 h 3195"/>
                <a:gd name="T106" fmla="*/ 1134 w 3228"/>
                <a:gd name="T107" fmla="*/ 380 h 3195"/>
                <a:gd name="T108" fmla="*/ 1384 w 3228"/>
                <a:gd name="T109" fmla="*/ 177 h 3195"/>
                <a:gd name="T110" fmla="*/ 1683 w 3228"/>
                <a:gd name="T111" fmla="*/ 46 h 3195"/>
                <a:gd name="T112" fmla="*/ 2018 w 3228"/>
                <a:gd name="T113" fmla="*/ 0 h 3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227" h="3195">
                  <a:moveTo>
                    <a:pt x="1046" y="1910"/>
                  </a:moveTo>
                  <a:lnTo>
                    <a:pt x="232" y="2715"/>
                  </a:lnTo>
                  <a:lnTo>
                    <a:pt x="232" y="2716"/>
                  </a:lnTo>
                  <a:lnTo>
                    <a:pt x="214" y="2737"/>
                  </a:lnTo>
                  <a:lnTo>
                    <a:pt x="199" y="2760"/>
                  </a:lnTo>
                  <a:lnTo>
                    <a:pt x="188" y="2786"/>
                  </a:lnTo>
                  <a:lnTo>
                    <a:pt x="181" y="2813"/>
                  </a:lnTo>
                  <a:lnTo>
                    <a:pt x="177" y="2843"/>
                  </a:lnTo>
                  <a:lnTo>
                    <a:pt x="181" y="2875"/>
                  </a:lnTo>
                  <a:lnTo>
                    <a:pt x="189" y="2904"/>
                  </a:lnTo>
                  <a:lnTo>
                    <a:pt x="202" y="2932"/>
                  </a:lnTo>
                  <a:lnTo>
                    <a:pt x="220" y="2956"/>
                  </a:lnTo>
                  <a:lnTo>
                    <a:pt x="241" y="2978"/>
                  </a:lnTo>
                  <a:lnTo>
                    <a:pt x="266" y="2995"/>
                  </a:lnTo>
                  <a:lnTo>
                    <a:pt x="294" y="3008"/>
                  </a:lnTo>
                  <a:lnTo>
                    <a:pt x="324" y="3016"/>
                  </a:lnTo>
                  <a:lnTo>
                    <a:pt x="356" y="3019"/>
                  </a:lnTo>
                  <a:lnTo>
                    <a:pt x="386" y="3017"/>
                  </a:lnTo>
                  <a:lnTo>
                    <a:pt x="414" y="3010"/>
                  </a:lnTo>
                  <a:lnTo>
                    <a:pt x="440" y="2998"/>
                  </a:lnTo>
                  <a:lnTo>
                    <a:pt x="463" y="2983"/>
                  </a:lnTo>
                  <a:lnTo>
                    <a:pt x="484" y="2965"/>
                  </a:lnTo>
                  <a:lnTo>
                    <a:pt x="1297" y="2160"/>
                  </a:lnTo>
                  <a:lnTo>
                    <a:pt x="1241" y="2116"/>
                  </a:lnTo>
                  <a:lnTo>
                    <a:pt x="1188" y="2069"/>
                  </a:lnTo>
                  <a:lnTo>
                    <a:pt x="1137" y="2019"/>
                  </a:lnTo>
                  <a:lnTo>
                    <a:pt x="1091" y="1966"/>
                  </a:lnTo>
                  <a:lnTo>
                    <a:pt x="1046" y="1910"/>
                  </a:lnTo>
                  <a:close/>
                  <a:moveTo>
                    <a:pt x="2018" y="200"/>
                  </a:moveTo>
                  <a:lnTo>
                    <a:pt x="1939" y="203"/>
                  </a:lnTo>
                  <a:lnTo>
                    <a:pt x="1861" y="211"/>
                  </a:lnTo>
                  <a:lnTo>
                    <a:pt x="1786" y="226"/>
                  </a:lnTo>
                  <a:lnTo>
                    <a:pt x="1714" y="246"/>
                  </a:lnTo>
                  <a:lnTo>
                    <a:pt x="1643" y="271"/>
                  </a:lnTo>
                  <a:lnTo>
                    <a:pt x="1574" y="301"/>
                  </a:lnTo>
                  <a:lnTo>
                    <a:pt x="1508" y="336"/>
                  </a:lnTo>
                  <a:lnTo>
                    <a:pt x="1447" y="376"/>
                  </a:lnTo>
                  <a:lnTo>
                    <a:pt x="1387" y="419"/>
                  </a:lnTo>
                  <a:lnTo>
                    <a:pt x="1331" y="467"/>
                  </a:lnTo>
                  <a:lnTo>
                    <a:pt x="1278" y="519"/>
                  </a:lnTo>
                  <a:lnTo>
                    <a:pt x="1231" y="574"/>
                  </a:lnTo>
                  <a:lnTo>
                    <a:pt x="1187" y="632"/>
                  </a:lnTo>
                  <a:lnTo>
                    <a:pt x="1146" y="694"/>
                  </a:lnTo>
                  <a:lnTo>
                    <a:pt x="1111" y="759"/>
                  </a:lnTo>
                  <a:lnTo>
                    <a:pt x="1081" y="827"/>
                  </a:lnTo>
                  <a:lnTo>
                    <a:pt x="1055" y="897"/>
                  </a:lnTo>
                  <a:lnTo>
                    <a:pt x="1036" y="969"/>
                  </a:lnTo>
                  <a:lnTo>
                    <a:pt x="1021" y="1044"/>
                  </a:lnTo>
                  <a:lnTo>
                    <a:pt x="1012" y="1120"/>
                  </a:lnTo>
                  <a:lnTo>
                    <a:pt x="1009" y="1198"/>
                  </a:lnTo>
                  <a:lnTo>
                    <a:pt x="1012" y="1277"/>
                  </a:lnTo>
                  <a:lnTo>
                    <a:pt x="1021" y="1353"/>
                  </a:lnTo>
                  <a:lnTo>
                    <a:pt x="1036" y="1428"/>
                  </a:lnTo>
                  <a:lnTo>
                    <a:pt x="1055" y="1499"/>
                  </a:lnTo>
                  <a:lnTo>
                    <a:pt x="1081" y="1570"/>
                  </a:lnTo>
                  <a:lnTo>
                    <a:pt x="1111" y="1637"/>
                  </a:lnTo>
                  <a:lnTo>
                    <a:pt x="1146" y="1702"/>
                  </a:lnTo>
                  <a:lnTo>
                    <a:pt x="1187" y="1764"/>
                  </a:lnTo>
                  <a:lnTo>
                    <a:pt x="1231" y="1823"/>
                  </a:lnTo>
                  <a:lnTo>
                    <a:pt x="1278" y="1878"/>
                  </a:lnTo>
                  <a:lnTo>
                    <a:pt x="1331" y="1930"/>
                  </a:lnTo>
                  <a:lnTo>
                    <a:pt x="1387" y="1977"/>
                  </a:lnTo>
                  <a:lnTo>
                    <a:pt x="1447" y="2021"/>
                  </a:lnTo>
                  <a:lnTo>
                    <a:pt x="1508" y="2061"/>
                  </a:lnTo>
                  <a:lnTo>
                    <a:pt x="1574" y="2096"/>
                  </a:lnTo>
                  <a:lnTo>
                    <a:pt x="1643" y="2125"/>
                  </a:lnTo>
                  <a:lnTo>
                    <a:pt x="1714" y="2151"/>
                  </a:lnTo>
                  <a:lnTo>
                    <a:pt x="1786" y="2170"/>
                  </a:lnTo>
                  <a:lnTo>
                    <a:pt x="1861" y="2184"/>
                  </a:lnTo>
                  <a:lnTo>
                    <a:pt x="1939" y="2194"/>
                  </a:lnTo>
                  <a:lnTo>
                    <a:pt x="2018" y="2197"/>
                  </a:lnTo>
                  <a:lnTo>
                    <a:pt x="2097" y="2194"/>
                  </a:lnTo>
                  <a:lnTo>
                    <a:pt x="2174" y="2184"/>
                  </a:lnTo>
                  <a:lnTo>
                    <a:pt x="2249" y="2170"/>
                  </a:lnTo>
                  <a:lnTo>
                    <a:pt x="2323" y="2151"/>
                  </a:lnTo>
                  <a:lnTo>
                    <a:pt x="2393" y="2125"/>
                  </a:lnTo>
                  <a:lnTo>
                    <a:pt x="2462" y="2096"/>
                  </a:lnTo>
                  <a:lnTo>
                    <a:pt x="2527" y="2061"/>
                  </a:lnTo>
                  <a:lnTo>
                    <a:pt x="2590" y="2021"/>
                  </a:lnTo>
                  <a:lnTo>
                    <a:pt x="2649" y="1977"/>
                  </a:lnTo>
                  <a:lnTo>
                    <a:pt x="2704" y="1930"/>
                  </a:lnTo>
                  <a:lnTo>
                    <a:pt x="2757" y="1878"/>
                  </a:lnTo>
                  <a:lnTo>
                    <a:pt x="2805" y="1823"/>
                  </a:lnTo>
                  <a:lnTo>
                    <a:pt x="2849" y="1764"/>
                  </a:lnTo>
                  <a:lnTo>
                    <a:pt x="2889" y="1702"/>
                  </a:lnTo>
                  <a:lnTo>
                    <a:pt x="2924" y="1637"/>
                  </a:lnTo>
                  <a:lnTo>
                    <a:pt x="2955" y="1570"/>
                  </a:lnTo>
                  <a:lnTo>
                    <a:pt x="2980" y="1499"/>
                  </a:lnTo>
                  <a:lnTo>
                    <a:pt x="3000" y="1428"/>
                  </a:lnTo>
                  <a:lnTo>
                    <a:pt x="3015" y="1353"/>
                  </a:lnTo>
                  <a:lnTo>
                    <a:pt x="3024" y="1277"/>
                  </a:lnTo>
                  <a:lnTo>
                    <a:pt x="3026" y="1198"/>
                  </a:lnTo>
                  <a:lnTo>
                    <a:pt x="3024" y="1120"/>
                  </a:lnTo>
                  <a:lnTo>
                    <a:pt x="3015" y="1044"/>
                  </a:lnTo>
                  <a:lnTo>
                    <a:pt x="3000" y="969"/>
                  </a:lnTo>
                  <a:lnTo>
                    <a:pt x="2980" y="897"/>
                  </a:lnTo>
                  <a:lnTo>
                    <a:pt x="2955" y="827"/>
                  </a:lnTo>
                  <a:lnTo>
                    <a:pt x="2924" y="759"/>
                  </a:lnTo>
                  <a:lnTo>
                    <a:pt x="2889" y="694"/>
                  </a:lnTo>
                  <a:lnTo>
                    <a:pt x="2849" y="632"/>
                  </a:lnTo>
                  <a:lnTo>
                    <a:pt x="2805" y="574"/>
                  </a:lnTo>
                  <a:lnTo>
                    <a:pt x="2757" y="519"/>
                  </a:lnTo>
                  <a:lnTo>
                    <a:pt x="2704" y="467"/>
                  </a:lnTo>
                  <a:lnTo>
                    <a:pt x="2649" y="419"/>
                  </a:lnTo>
                  <a:lnTo>
                    <a:pt x="2590" y="376"/>
                  </a:lnTo>
                  <a:lnTo>
                    <a:pt x="2527" y="336"/>
                  </a:lnTo>
                  <a:lnTo>
                    <a:pt x="2462" y="301"/>
                  </a:lnTo>
                  <a:lnTo>
                    <a:pt x="2393" y="271"/>
                  </a:lnTo>
                  <a:lnTo>
                    <a:pt x="2323" y="246"/>
                  </a:lnTo>
                  <a:lnTo>
                    <a:pt x="2249" y="226"/>
                  </a:lnTo>
                  <a:lnTo>
                    <a:pt x="2174" y="211"/>
                  </a:lnTo>
                  <a:lnTo>
                    <a:pt x="2097" y="203"/>
                  </a:lnTo>
                  <a:lnTo>
                    <a:pt x="2018" y="200"/>
                  </a:lnTo>
                  <a:close/>
                  <a:moveTo>
                    <a:pt x="2018" y="0"/>
                  </a:moveTo>
                  <a:lnTo>
                    <a:pt x="2018" y="0"/>
                  </a:lnTo>
                  <a:lnTo>
                    <a:pt x="2104" y="3"/>
                  </a:lnTo>
                  <a:lnTo>
                    <a:pt x="2189" y="11"/>
                  </a:lnTo>
                  <a:lnTo>
                    <a:pt x="2272" y="27"/>
                  </a:lnTo>
                  <a:lnTo>
                    <a:pt x="2352" y="46"/>
                  </a:lnTo>
                  <a:lnTo>
                    <a:pt x="2432" y="72"/>
                  </a:lnTo>
                  <a:lnTo>
                    <a:pt x="2508" y="102"/>
                  </a:lnTo>
                  <a:lnTo>
                    <a:pt x="2582" y="137"/>
                  </a:lnTo>
                  <a:lnTo>
                    <a:pt x="2652" y="177"/>
                  </a:lnTo>
                  <a:lnTo>
                    <a:pt x="2720" y="222"/>
                  </a:lnTo>
                  <a:lnTo>
                    <a:pt x="2784" y="271"/>
                  </a:lnTo>
                  <a:lnTo>
                    <a:pt x="2845" y="323"/>
                  </a:lnTo>
                  <a:lnTo>
                    <a:pt x="2902" y="380"/>
                  </a:lnTo>
                  <a:lnTo>
                    <a:pt x="2955" y="440"/>
                  </a:lnTo>
                  <a:lnTo>
                    <a:pt x="3005" y="503"/>
                  </a:lnTo>
                  <a:lnTo>
                    <a:pt x="3049" y="570"/>
                  </a:lnTo>
                  <a:lnTo>
                    <a:pt x="3090" y="640"/>
                  </a:lnTo>
                  <a:lnTo>
                    <a:pt x="3125" y="713"/>
                  </a:lnTo>
                  <a:lnTo>
                    <a:pt x="3156" y="788"/>
                  </a:lnTo>
                  <a:lnTo>
                    <a:pt x="3182" y="866"/>
                  </a:lnTo>
                  <a:lnTo>
                    <a:pt x="3202" y="947"/>
                  </a:lnTo>
                  <a:lnTo>
                    <a:pt x="3217" y="1028"/>
                  </a:lnTo>
                  <a:lnTo>
                    <a:pt x="3225" y="1113"/>
                  </a:lnTo>
                  <a:lnTo>
                    <a:pt x="3228" y="1198"/>
                  </a:lnTo>
                  <a:lnTo>
                    <a:pt x="3225" y="1284"/>
                  </a:lnTo>
                  <a:lnTo>
                    <a:pt x="3217" y="1367"/>
                  </a:lnTo>
                  <a:lnTo>
                    <a:pt x="3202" y="1450"/>
                  </a:lnTo>
                  <a:lnTo>
                    <a:pt x="3182" y="1530"/>
                  </a:lnTo>
                  <a:lnTo>
                    <a:pt x="3156" y="1607"/>
                  </a:lnTo>
                  <a:lnTo>
                    <a:pt x="3125" y="1683"/>
                  </a:lnTo>
                  <a:lnTo>
                    <a:pt x="3090" y="1756"/>
                  </a:lnTo>
                  <a:lnTo>
                    <a:pt x="3049" y="1826"/>
                  </a:lnTo>
                  <a:lnTo>
                    <a:pt x="3005" y="1892"/>
                  </a:lnTo>
                  <a:lnTo>
                    <a:pt x="2955" y="1957"/>
                  </a:lnTo>
                  <a:lnTo>
                    <a:pt x="2902" y="2017"/>
                  </a:lnTo>
                  <a:lnTo>
                    <a:pt x="2845" y="2073"/>
                  </a:lnTo>
                  <a:lnTo>
                    <a:pt x="2784" y="2126"/>
                  </a:lnTo>
                  <a:lnTo>
                    <a:pt x="2720" y="2174"/>
                  </a:lnTo>
                  <a:lnTo>
                    <a:pt x="2652" y="2219"/>
                  </a:lnTo>
                  <a:lnTo>
                    <a:pt x="2582" y="2259"/>
                  </a:lnTo>
                  <a:lnTo>
                    <a:pt x="2508" y="2294"/>
                  </a:lnTo>
                  <a:lnTo>
                    <a:pt x="2432" y="2324"/>
                  </a:lnTo>
                  <a:lnTo>
                    <a:pt x="2352" y="2350"/>
                  </a:lnTo>
                  <a:lnTo>
                    <a:pt x="2272" y="2369"/>
                  </a:lnTo>
                  <a:lnTo>
                    <a:pt x="2189" y="2385"/>
                  </a:lnTo>
                  <a:lnTo>
                    <a:pt x="2104" y="2393"/>
                  </a:lnTo>
                  <a:lnTo>
                    <a:pt x="2018" y="2396"/>
                  </a:lnTo>
                  <a:lnTo>
                    <a:pt x="1930" y="2393"/>
                  </a:lnTo>
                  <a:lnTo>
                    <a:pt x="1846" y="2384"/>
                  </a:lnTo>
                  <a:lnTo>
                    <a:pt x="1762" y="2369"/>
                  </a:lnTo>
                  <a:lnTo>
                    <a:pt x="1681" y="2349"/>
                  </a:lnTo>
                  <a:lnTo>
                    <a:pt x="1601" y="2323"/>
                  </a:lnTo>
                  <a:lnTo>
                    <a:pt x="1525" y="2292"/>
                  </a:lnTo>
                  <a:lnTo>
                    <a:pt x="1452" y="2256"/>
                  </a:lnTo>
                  <a:lnTo>
                    <a:pt x="610" y="3089"/>
                  </a:lnTo>
                  <a:lnTo>
                    <a:pt x="610" y="3089"/>
                  </a:lnTo>
                  <a:lnTo>
                    <a:pt x="581" y="3116"/>
                  </a:lnTo>
                  <a:lnTo>
                    <a:pt x="549" y="3139"/>
                  </a:lnTo>
                  <a:lnTo>
                    <a:pt x="514" y="3159"/>
                  </a:lnTo>
                  <a:lnTo>
                    <a:pt x="478" y="3174"/>
                  </a:lnTo>
                  <a:lnTo>
                    <a:pt x="438" y="3186"/>
                  </a:lnTo>
                  <a:lnTo>
                    <a:pt x="398" y="3193"/>
                  </a:lnTo>
                  <a:lnTo>
                    <a:pt x="356" y="3195"/>
                  </a:lnTo>
                  <a:lnTo>
                    <a:pt x="307" y="3192"/>
                  </a:lnTo>
                  <a:lnTo>
                    <a:pt x="262" y="3183"/>
                  </a:lnTo>
                  <a:lnTo>
                    <a:pt x="218" y="3168"/>
                  </a:lnTo>
                  <a:lnTo>
                    <a:pt x="176" y="3147"/>
                  </a:lnTo>
                  <a:lnTo>
                    <a:pt x="138" y="3122"/>
                  </a:lnTo>
                  <a:lnTo>
                    <a:pt x="104" y="3092"/>
                  </a:lnTo>
                  <a:lnTo>
                    <a:pt x="74" y="3059"/>
                  </a:lnTo>
                  <a:lnTo>
                    <a:pt x="48" y="3021"/>
                  </a:lnTo>
                  <a:lnTo>
                    <a:pt x="28" y="2980"/>
                  </a:lnTo>
                  <a:lnTo>
                    <a:pt x="12" y="2936"/>
                  </a:lnTo>
                  <a:lnTo>
                    <a:pt x="3" y="2891"/>
                  </a:lnTo>
                  <a:lnTo>
                    <a:pt x="0" y="2843"/>
                  </a:lnTo>
                  <a:lnTo>
                    <a:pt x="2" y="2801"/>
                  </a:lnTo>
                  <a:lnTo>
                    <a:pt x="9" y="2761"/>
                  </a:lnTo>
                  <a:lnTo>
                    <a:pt x="22" y="2723"/>
                  </a:lnTo>
                  <a:lnTo>
                    <a:pt x="37" y="2686"/>
                  </a:lnTo>
                  <a:lnTo>
                    <a:pt x="57" y="2652"/>
                  </a:lnTo>
                  <a:lnTo>
                    <a:pt x="80" y="2620"/>
                  </a:lnTo>
                  <a:lnTo>
                    <a:pt x="107" y="2592"/>
                  </a:lnTo>
                  <a:lnTo>
                    <a:pt x="106" y="2591"/>
                  </a:lnTo>
                  <a:lnTo>
                    <a:pt x="948" y="1758"/>
                  </a:lnTo>
                  <a:lnTo>
                    <a:pt x="912" y="1685"/>
                  </a:lnTo>
                  <a:lnTo>
                    <a:pt x="881" y="1609"/>
                  </a:lnTo>
                  <a:lnTo>
                    <a:pt x="854" y="1531"/>
                  </a:lnTo>
                  <a:lnTo>
                    <a:pt x="835" y="1451"/>
                  </a:lnTo>
                  <a:lnTo>
                    <a:pt x="819" y="1368"/>
                  </a:lnTo>
                  <a:lnTo>
                    <a:pt x="810" y="1284"/>
                  </a:lnTo>
                  <a:lnTo>
                    <a:pt x="807" y="1198"/>
                  </a:lnTo>
                  <a:lnTo>
                    <a:pt x="810" y="1113"/>
                  </a:lnTo>
                  <a:lnTo>
                    <a:pt x="819" y="1028"/>
                  </a:lnTo>
                  <a:lnTo>
                    <a:pt x="834" y="947"/>
                  </a:lnTo>
                  <a:lnTo>
                    <a:pt x="854" y="866"/>
                  </a:lnTo>
                  <a:lnTo>
                    <a:pt x="879" y="788"/>
                  </a:lnTo>
                  <a:lnTo>
                    <a:pt x="910" y="713"/>
                  </a:lnTo>
                  <a:lnTo>
                    <a:pt x="946" y="640"/>
                  </a:lnTo>
                  <a:lnTo>
                    <a:pt x="986" y="570"/>
                  </a:lnTo>
                  <a:lnTo>
                    <a:pt x="1031" y="503"/>
                  </a:lnTo>
                  <a:lnTo>
                    <a:pt x="1080" y="440"/>
                  </a:lnTo>
                  <a:lnTo>
                    <a:pt x="1134" y="380"/>
                  </a:lnTo>
                  <a:lnTo>
                    <a:pt x="1191" y="323"/>
                  </a:lnTo>
                  <a:lnTo>
                    <a:pt x="1252" y="271"/>
                  </a:lnTo>
                  <a:lnTo>
                    <a:pt x="1316" y="222"/>
                  </a:lnTo>
                  <a:lnTo>
                    <a:pt x="1384" y="177"/>
                  </a:lnTo>
                  <a:lnTo>
                    <a:pt x="1454" y="137"/>
                  </a:lnTo>
                  <a:lnTo>
                    <a:pt x="1528" y="102"/>
                  </a:lnTo>
                  <a:lnTo>
                    <a:pt x="1604" y="72"/>
                  </a:lnTo>
                  <a:lnTo>
                    <a:pt x="1683" y="46"/>
                  </a:lnTo>
                  <a:lnTo>
                    <a:pt x="1763" y="27"/>
                  </a:lnTo>
                  <a:lnTo>
                    <a:pt x="1847" y="11"/>
                  </a:lnTo>
                  <a:lnTo>
                    <a:pt x="1931" y="3"/>
                  </a:lnTo>
                  <a:lnTo>
                    <a:pt x="20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45715" tIns="22858" rIns="45715" bIns="22858" numCol="1" anchor="t" anchorCtr="0" compatLnSpc="1"/>
            <a:lstStyle/>
            <a:p>
              <a:endParaRPr lang="es-ES" sz="900"/>
            </a:p>
          </p:txBody>
        </p:sp>
        <p:sp>
          <p:nvSpPr>
            <p:cNvPr id="100" name="Freeform 18"/>
            <p:cNvSpPr/>
            <p:nvPr/>
          </p:nvSpPr>
          <p:spPr bwMode="auto">
            <a:xfrm>
              <a:off x="12828" y="3173"/>
              <a:ext cx="378" cy="374"/>
            </a:xfrm>
            <a:custGeom>
              <a:avLst/>
              <a:gdLst>
                <a:gd name="T0" fmla="*/ 707 w 757"/>
                <a:gd name="T1" fmla="*/ 0 h 749"/>
                <a:gd name="T2" fmla="*/ 723 w 757"/>
                <a:gd name="T3" fmla="*/ 2 h 749"/>
                <a:gd name="T4" fmla="*/ 736 w 757"/>
                <a:gd name="T5" fmla="*/ 10 h 749"/>
                <a:gd name="T6" fmla="*/ 747 w 757"/>
                <a:gd name="T7" fmla="*/ 21 h 749"/>
                <a:gd name="T8" fmla="*/ 755 w 757"/>
                <a:gd name="T9" fmla="*/ 34 h 749"/>
                <a:gd name="T10" fmla="*/ 757 w 757"/>
                <a:gd name="T11" fmla="*/ 49 h 749"/>
                <a:gd name="T12" fmla="*/ 755 w 757"/>
                <a:gd name="T13" fmla="*/ 66 h 749"/>
                <a:gd name="T14" fmla="*/ 747 w 757"/>
                <a:gd name="T15" fmla="*/ 79 h 749"/>
                <a:gd name="T16" fmla="*/ 736 w 757"/>
                <a:gd name="T17" fmla="*/ 90 h 749"/>
                <a:gd name="T18" fmla="*/ 723 w 757"/>
                <a:gd name="T19" fmla="*/ 97 h 749"/>
                <a:gd name="T20" fmla="*/ 707 w 757"/>
                <a:gd name="T21" fmla="*/ 100 h 749"/>
                <a:gd name="T22" fmla="*/ 645 w 757"/>
                <a:gd name="T23" fmla="*/ 104 h 749"/>
                <a:gd name="T24" fmla="*/ 584 w 757"/>
                <a:gd name="T25" fmla="*/ 112 h 749"/>
                <a:gd name="T26" fmla="*/ 527 w 757"/>
                <a:gd name="T27" fmla="*/ 127 h 749"/>
                <a:gd name="T28" fmla="*/ 471 w 757"/>
                <a:gd name="T29" fmla="*/ 147 h 749"/>
                <a:gd name="T30" fmla="*/ 418 w 757"/>
                <a:gd name="T31" fmla="*/ 172 h 749"/>
                <a:gd name="T32" fmla="*/ 369 w 757"/>
                <a:gd name="T33" fmla="*/ 203 h 749"/>
                <a:gd name="T34" fmla="*/ 321 w 757"/>
                <a:gd name="T35" fmla="*/ 236 h 749"/>
                <a:gd name="T36" fmla="*/ 279 w 757"/>
                <a:gd name="T37" fmla="*/ 275 h 749"/>
                <a:gd name="T38" fmla="*/ 240 w 757"/>
                <a:gd name="T39" fmla="*/ 318 h 749"/>
                <a:gd name="T40" fmla="*/ 205 w 757"/>
                <a:gd name="T41" fmla="*/ 364 h 749"/>
                <a:gd name="T42" fmla="*/ 175 w 757"/>
                <a:gd name="T43" fmla="*/ 414 h 749"/>
                <a:gd name="T44" fmla="*/ 149 w 757"/>
                <a:gd name="T45" fmla="*/ 466 h 749"/>
                <a:gd name="T46" fmla="*/ 128 w 757"/>
                <a:gd name="T47" fmla="*/ 521 h 749"/>
                <a:gd name="T48" fmla="*/ 114 w 757"/>
                <a:gd name="T49" fmla="*/ 578 h 749"/>
                <a:gd name="T50" fmla="*/ 105 w 757"/>
                <a:gd name="T51" fmla="*/ 638 h 749"/>
                <a:gd name="T52" fmla="*/ 101 w 757"/>
                <a:gd name="T53" fmla="*/ 699 h 749"/>
                <a:gd name="T54" fmla="*/ 98 w 757"/>
                <a:gd name="T55" fmla="*/ 715 h 749"/>
                <a:gd name="T56" fmla="*/ 91 w 757"/>
                <a:gd name="T57" fmla="*/ 729 h 749"/>
                <a:gd name="T58" fmla="*/ 81 w 757"/>
                <a:gd name="T59" fmla="*/ 740 h 749"/>
                <a:gd name="T60" fmla="*/ 67 w 757"/>
                <a:gd name="T61" fmla="*/ 746 h 749"/>
                <a:gd name="T62" fmla="*/ 51 w 757"/>
                <a:gd name="T63" fmla="*/ 749 h 749"/>
                <a:gd name="T64" fmla="*/ 35 w 757"/>
                <a:gd name="T65" fmla="*/ 746 h 749"/>
                <a:gd name="T66" fmla="*/ 21 w 757"/>
                <a:gd name="T67" fmla="*/ 740 h 749"/>
                <a:gd name="T68" fmla="*/ 10 w 757"/>
                <a:gd name="T69" fmla="*/ 729 h 749"/>
                <a:gd name="T70" fmla="*/ 2 w 757"/>
                <a:gd name="T71" fmla="*/ 715 h 749"/>
                <a:gd name="T72" fmla="*/ 0 w 757"/>
                <a:gd name="T73" fmla="*/ 699 h 749"/>
                <a:gd name="T74" fmla="*/ 3 w 757"/>
                <a:gd name="T75" fmla="*/ 632 h 749"/>
                <a:gd name="T76" fmla="*/ 13 w 757"/>
                <a:gd name="T77" fmla="*/ 566 h 749"/>
                <a:gd name="T78" fmla="*/ 28 w 757"/>
                <a:gd name="T79" fmla="*/ 503 h 749"/>
                <a:gd name="T80" fmla="*/ 50 w 757"/>
                <a:gd name="T81" fmla="*/ 442 h 749"/>
                <a:gd name="T82" fmla="*/ 77 w 757"/>
                <a:gd name="T83" fmla="*/ 383 h 749"/>
                <a:gd name="T84" fmla="*/ 108 w 757"/>
                <a:gd name="T85" fmla="*/ 328 h 749"/>
                <a:gd name="T86" fmla="*/ 144 w 757"/>
                <a:gd name="T87" fmla="*/ 276 h 749"/>
                <a:gd name="T88" fmla="*/ 185 w 757"/>
                <a:gd name="T89" fmla="*/ 228 h 749"/>
                <a:gd name="T90" fmla="*/ 230 w 757"/>
                <a:gd name="T91" fmla="*/ 183 h 749"/>
                <a:gd name="T92" fmla="*/ 279 w 757"/>
                <a:gd name="T93" fmla="*/ 142 h 749"/>
                <a:gd name="T94" fmla="*/ 332 w 757"/>
                <a:gd name="T95" fmla="*/ 107 h 749"/>
                <a:gd name="T96" fmla="*/ 388 w 757"/>
                <a:gd name="T97" fmla="*/ 75 h 749"/>
                <a:gd name="T98" fmla="*/ 447 w 757"/>
                <a:gd name="T99" fmla="*/ 49 h 749"/>
                <a:gd name="T100" fmla="*/ 508 w 757"/>
                <a:gd name="T101" fmla="*/ 28 h 749"/>
                <a:gd name="T102" fmla="*/ 573 w 757"/>
                <a:gd name="T103" fmla="*/ 13 h 749"/>
                <a:gd name="T104" fmla="*/ 639 w 757"/>
                <a:gd name="T105" fmla="*/ 3 h 749"/>
                <a:gd name="T106" fmla="*/ 707 w 757"/>
                <a:gd name="T107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57" h="749">
                  <a:moveTo>
                    <a:pt x="707" y="0"/>
                  </a:moveTo>
                  <a:lnTo>
                    <a:pt x="723" y="2"/>
                  </a:lnTo>
                  <a:lnTo>
                    <a:pt x="736" y="10"/>
                  </a:lnTo>
                  <a:lnTo>
                    <a:pt x="747" y="21"/>
                  </a:lnTo>
                  <a:lnTo>
                    <a:pt x="755" y="34"/>
                  </a:lnTo>
                  <a:lnTo>
                    <a:pt x="757" y="49"/>
                  </a:lnTo>
                  <a:lnTo>
                    <a:pt x="755" y="66"/>
                  </a:lnTo>
                  <a:lnTo>
                    <a:pt x="747" y="79"/>
                  </a:lnTo>
                  <a:lnTo>
                    <a:pt x="736" y="90"/>
                  </a:lnTo>
                  <a:lnTo>
                    <a:pt x="723" y="97"/>
                  </a:lnTo>
                  <a:lnTo>
                    <a:pt x="707" y="100"/>
                  </a:lnTo>
                  <a:lnTo>
                    <a:pt x="645" y="104"/>
                  </a:lnTo>
                  <a:lnTo>
                    <a:pt x="584" y="112"/>
                  </a:lnTo>
                  <a:lnTo>
                    <a:pt x="527" y="127"/>
                  </a:lnTo>
                  <a:lnTo>
                    <a:pt x="471" y="147"/>
                  </a:lnTo>
                  <a:lnTo>
                    <a:pt x="418" y="172"/>
                  </a:lnTo>
                  <a:lnTo>
                    <a:pt x="369" y="203"/>
                  </a:lnTo>
                  <a:lnTo>
                    <a:pt x="321" y="236"/>
                  </a:lnTo>
                  <a:lnTo>
                    <a:pt x="279" y="275"/>
                  </a:lnTo>
                  <a:lnTo>
                    <a:pt x="240" y="318"/>
                  </a:lnTo>
                  <a:lnTo>
                    <a:pt x="205" y="364"/>
                  </a:lnTo>
                  <a:lnTo>
                    <a:pt x="175" y="414"/>
                  </a:lnTo>
                  <a:lnTo>
                    <a:pt x="149" y="466"/>
                  </a:lnTo>
                  <a:lnTo>
                    <a:pt x="128" y="521"/>
                  </a:lnTo>
                  <a:lnTo>
                    <a:pt x="114" y="578"/>
                  </a:lnTo>
                  <a:lnTo>
                    <a:pt x="105" y="638"/>
                  </a:lnTo>
                  <a:lnTo>
                    <a:pt x="101" y="699"/>
                  </a:lnTo>
                  <a:lnTo>
                    <a:pt x="98" y="715"/>
                  </a:lnTo>
                  <a:lnTo>
                    <a:pt x="91" y="729"/>
                  </a:lnTo>
                  <a:lnTo>
                    <a:pt x="81" y="740"/>
                  </a:lnTo>
                  <a:lnTo>
                    <a:pt x="67" y="746"/>
                  </a:lnTo>
                  <a:lnTo>
                    <a:pt x="51" y="749"/>
                  </a:lnTo>
                  <a:lnTo>
                    <a:pt x="35" y="746"/>
                  </a:lnTo>
                  <a:lnTo>
                    <a:pt x="21" y="740"/>
                  </a:lnTo>
                  <a:lnTo>
                    <a:pt x="10" y="729"/>
                  </a:lnTo>
                  <a:lnTo>
                    <a:pt x="2" y="715"/>
                  </a:lnTo>
                  <a:lnTo>
                    <a:pt x="0" y="699"/>
                  </a:lnTo>
                  <a:lnTo>
                    <a:pt x="3" y="632"/>
                  </a:lnTo>
                  <a:lnTo>
                    <a:pt x="13" y="566"/>
                  </a:lnTo>
                  <a:lnTo>
                    <a:pt x="28" y="503"/>
                  </a:lnTo>
                  <a:lnTo>
                    <a:pt x="50" y="442"/>
                  </a:lnTo>
                  <a:lnTo>
                    <a:pt x="77" y="383"/>
                  </a:lnTo>
                  <a:lnTo>
                    <a:pt x="108" y="328"/>
                  </a:lnTo>
                  <a:lnTo>
                    <a:pt x="144" y="276"/>
                  </a:lnTo>
                  <a:lnTo>
                    <a:pt x="185" y="228"/>
                  </a:lnTo>
                  <a:lnTo>
                    <a:pt x="230" y="183"/>
                  </a:lnTo>
                  <a:lnTo>
                    <a:pt x="279" y="142"/>
                  </a:lnTo>
                  <a:lnTo>
                    <a:pt x="332" y="107"/>
                  </a:lnTo>
                  <a:lnTo>
                    <a:pt x="388" y="75"/>
                  </a:lnTo>
                  <a:lnTo>
                    <a:pt x="447" y="49"/>
                  </a:lnTo>
                  <a:lnTo>
                    <a:pt x="508" y="28"/>
                  </a:lnTo>
                  <a:lnTo>
                    <a:pt x="573" y="13"/>
                  </a:lnTo>
                  <a:lnTo>
                    <a:pt x="639" y="3"/>
                  </a:lnTo>
                  <a:lnTo>
                    <a:pt x="70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45715" tIns="22858" rIns="45715" bIns="22858" numCol="1" anchor="t" anchorCtr="0" compatLnSpc="1"/>
            <a:lstStyle/>
            <a:p>
              <a:endParaRPr lang="es-ES" sz="900"/>
            </a:p>
          </p:txBody>
        </p:sp>
      </p:grpSp>
      <p:grpSp>
        <p:nvGrpSpPr>
          <p:cNvPr id="101" name="Group 27"/>
          <p:cNvGrpSpPr>
            <a:grpSpLocks noChangeAspect="1"/>
          </p:cNvGrpSpPr>
          <p:nvPr/>
        </p:nvGrpSpPr>
        <p:grpSpPr>
          <a:xfrm>
            <a:off x="9574742" y="4442192"/>
            <a:ext cx="342839" cy="339440"/>
            <a:chOff x="12867" y="5760"/>
            <a:chExt cx="1614" cy="1598"/>
          </a:xfrm>
          <a:solidFill>
            <a:schemeClr val="tx2"/>
          </a:solidFill>
        </p:grpSpPr>
        <p:sp>
          <p:nvSpPr>
            <p:cNvPr id="102" name="Freeform 29"/>
            <p:cNvSpPr>
              <a:spLocks noEditPoints="1"/>
            </p:cNvSpPr>
            <p:nvPr/>
          </p:nvSpPr>
          <p:spPr bwMode="auto">
            <a:xfrm>
              <a:off x="12867" y="5760"/>
              <a:ext cx="1614" cy="1598"/>
            </a:xfrm>
            <a:custGeom>
              <a:avLst/>
              <a:gdLst>
                <a:gd name="T0" fmla="*/ 1358 w 3226"/>
                <a:gd name="T1" fmla="*/ 609 h 3195"/>
                <a:gd name="T2" fmla="*/ 1146 w 3226"/>
                <a:gd name="T3" fmla="*/ 711 h 3195"/>
                <a:gd name="T4" fmla="*/ 974 w 3226"/>
                <a:gd name="T5" fmla="*/ 686 h 3195"/>
                <a:gd name="T6" fmla="*/ 725 w 3226"/>
                <a:gd name="T7" fmla="*/ 1048 h 3195"/>
                <a:gd name="T8" fmla="*/ 662 w 3226"/>
                <a:gd name="T9" fmla="*/ 1270 h 3195"/>
                <a:gd name="T10" fmla="*/ 540 w 3226"/>
                <a:gd name="T11" fmla="*/ 1393 h 3195"/>
                <a:gd name="T12" fmla="*/ 567 w 3226"/>
                <a:gd name="T13" fmla="*/ 1815 h 3195"/>
                <a:gd name="T14" fmla="*/ 683 w 3226"/>
                <a:gd name="T15" fmla="*/ 1979 h 3195"/>
                <a:gd name="T16" fmla="*/ 719 w 3226"/>
                <a:gd name="T17" fmla="*/ 2176 h 3195"/>
                <a:gd name="T18" fmla="*/ 1001 w 3226"/>
                <a:gd name="T19" fmla="*/ 2494 h 3195"/>
                <a:gd name="T20" fmla="*/ 1174 w 3226"/>
                <a:gd name="T21" fmla="*/ 2495 h 3195"/>
                <a:gd name="T22" fmla="*/ 1378 w 3226"/>
                <a:gd name="T23" fmla="*/ 2609 h 3195"/>
                <a:gd name="T24" fmla="*/ 1813 w 3226"/>
                <a:gd name="T25" fmla="*/ 2690 h 3195"/>
                <a:gd name="T26" fmla="*/ 1916 w 3226"/>
                <a:gd name="T27" fmla="*/ 2552 h 3195"/>
                <a:gd name="T28" fmla="*/ 2140 w 3226"/>
                <a:gd name="T29" fmla="*/ 2475 h 3195"/>
                <a:gd name="T30" fmla="*/ 2708 w 3226"/>
                <a:gd name="T31" fmla="*/ 2490 h 3195"/>
                <a:gd name="T32" fmla="*/ 2502 w 3226"/>
                <a:gd name="T33" fmla="*/ 2089 h 3195"/>
                <a:gd name="T34" fmla="*/ 2592 w 3226"/>
                <a:gd name="T35" fmla="*/ 1872 h 3195"/>
                <a:gd name="T36" fmla="*/ 3024 w 3226"/>
                <a:gd name="T37" fmla="*/ 1733 h 3195"/>
                <a:gd name="T38" fmla="*/ 2612 w 3226"/>
                <a:gd name="T39" fmla="*/ 1345 h 3195"/>
                <a:gd name="T40" fmla="*/ 2509 w 3226"/>
                <a:gd name="T41" fmla="*/ 1135 h 3195"/>
                <a:gd name="T42" fmla="*/ 2534 w 3226"/>
                <a:gd name="T43" fmla="*/ 965 h 3195"/>
                <a:gd name="T44" fmla="*/ 2170 w 3226"/>
                <a:gd name="T45" fmla="*/ 718 h 3195"/>
                <a:gd name="T46" fmla="*/ 1944 w 3226"/>
                <a:gd name="T47" fmla="*/ 656 h 3195"/>
                <a:gd name="T48" fmla="*/ 1820 w 3226"/>
                <a:gd name="T49" fmla="*/ 535 h 3195"/>
                <a:gd name="T50" fmla="*/ 1812 w 3226"/>
                <a:gd name="T51" fmla="*/ 9 h 3195"/>
                <a:gd name="T52" fmla="*/ 1940 w 3226"/>
                <a:gd name="T53" fmla="*/ 131 h 3195"/>
                <a:gd name="T54" fmla="*/ 2428 w 3226"/>
                <a:gd name="T55" fmla="*/ 332 h 3195"/>
                <a:gd name="T56" fmla="*/ 2605 w 3226"/>
                <a:gd name="T57" fmla="*/ 335 h 3195"/>
                <a:gd name="T58" fmla="*/ 2900 w 3226"/>
                <a:gd name="T59" fmla="*/ 641 h 3195"/>
                <a:gd name="T60" fmla="*/ 2876 w 3226"/>
                <a:gd name="T61" fmla="*/ 816 h 3195"/>
                <a:gd name="T62" fmla="*/ 3122 w 3226"/>
                <a:gd name="T63" fmla="*/ 1287 h 3195"/>
                <a:gd name="T64" fmla="*/ 3224 w 3226"/>
                <a:gd name="T65" fmla="*/ 1431 h 3195"/>
                <a:gd name="T66" fmla="*/ 3190 w 3226"/>
                <a:gd name="T67" fmla="*/ 1848 h 3195"/>
                <a:gd name="T68" fmla="*/ 2755 w 3226"/>
                <a:gd name="T69" fmla="*/ 1990 h 3195"/>
                <a:gd name="T70" fmla="*/ 2908 w 3226"/>
                <a:gd name="T71" fmla="*/ 2465 h 3195"/>
                <a:gd name="T72" fmla="*/ 2851 w 3226"/>
                <a:gd name="T73" fmla="*/ 2632 h 3195"/>
                <a:gd name="T74" fmla="*/ 2514 w 3226"/>
                <a:gd name="T75" fmla="*/ 2882 h 3195"/>
                <a:gd name="T76" fmla="*/ 2077 w 3226"/>
                <a:gd name="T77" fmla="*/ 2703 h 3195"/>
                <a:gd name="T78" fmla="*/ 1890 w 3226"/>
                <a:gd name="T79" fmla="*/ 3139 h 3195"/>
                <a:gd name="T80" fmla="*/ 1476 w 3226"/>
                <a:gd name="T81" fmla="*/ 3195 h 3195"/>
                <a:gd name="T82" fmla="*/ 1317 w 3226"/>
                <a:gd name="T83" fmla="*/ 3118 h 3195"/>
                <a:gd name="T84" fmla="*/ 1087 w 3226"/>
                <a:gd name="T85" fmla="*/ 2675 h 3195"/>
                <a:gd name="T86" fmla="*/ 682 w 3226"/>
                <a:gd name="T87" fmla="*/ 2880 h 3195"/>
                <a:gd name="T88" fmla="*/ 355 w 3226"/>
                <a:gd name="T89" fmla="*/ 2607 h 3195"/>
                <a:gd name="T90" fmla="*/ 324 w 3226"/>
                <a:gd name="T91" fmla="*/ 2436 h 3195"/>
                <a:gd name="T92" fmla="*/ 162 w 3226"/>
                <a:gd name="T93" fmla="*/ 1929 h 3195"/>
                <a:gd name="T94" fmla="*/ 22 w 3226"/>
                <a:gd name="T95" fmla="*/ 1822 h 3195"/>
                <a:gd name="T96" fmla="*/ 9 w 3226"/>
                <a:gd name="T97" fmla="*/ 1401 h 3195"/>
                <a:gd name="T98" fmla="*/ 132 w 3226"/>
                <a:gd name="T99" fmla="*/ 1275 h 3195"/>
                <a:gd name="T100" fmla="*/ 335 w 3226"/>
                <a:gd name="T101" fmla="*/ 788 h 3195"/>
                <a:gd name="T102" fmla="*/ 339 w 3226"/>
                <a:gd name="T103" fmla="*/ 614 h 3195"/>
                <a:gd name="T104" fmla="*/ 651 w 3226"/>
                <a:gd name="T105" fmla="*/ 323 h 3195"/>
                <a:gd name="T106" fmla="*/ 824 w 3226"/>
                <a:gd name="T107" fmla="*/ 346 h 3195"/>
                <a:gd name="T108" fmla="*/ 1300 w 3226"/>
                <a:gd name="T109" fmla="*/ 102 h 3195"/>
                <a:gd name="T110" fmla="*/ 1445 w 3226"/>
                <a:gd name="T111" fmla="*/ 2 h 3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226" h="3195">
                  <a:moveTo>
                    <a:pt x="1476" y="200"/>
                  </a:moveTo>
                  <a:lnTo>
                    <a:pt x="1414" y="506"/>
                  </a:lnTo>
                  <a:lnTo>
                    <a:pt x="1405" y="535"/>
                  </a:lnTo>
                  <a:lnTo>
                    <a:pt x="1394" y="562"/>
                  </a:lnTo>
                  <a:lnTo>
                    <a:pt x="1378" y="586"/>
                  </a:lnTo>
                  <a:lnTo>
                    <a:pt x="1358" y="609"/>
                  </a:lnTo>
                  <a:lnTo>
                    <a:pt x="1335" y="628"/>
                  </a:lnTo>
                  <a:lnTo>
                    <a:pt x="1311" y="643"/>
                  </a:lnTo>
                  <a:lnTo>
                    <a:pt x="1283" y="656"/>
                  </a:lnTo>
                  <a:lnTo>
                    <a:pt x="1227" y="676"/>
                  </a:lnTo>
                  <a:lnTo>
                    <a:pt x="1174" y="701"/>
                  </a:lnTo>
                  <a:lnTo>
                    <a:pt x="1146" y="711"/>
                  </a:lnTo>
                  <a:lnTo>
                    <a:pt x="1117" y="718"/>
                  </a:lnTo>
                  <a:lnTo>
                    <a:pt x="1087" y="720"/>
                  </a:lnTo>
                  <a:lnTo>
                    <a:pt x="1057" y="718"/>
                  </a:lnTo>
                  <a:lnTo>
                    <a:pt x="1028" y="711"/>
                  </a:lnTo>
                  <a:lnTo>
                    <a:pt x="1001" y="701"/>
                  </a:lnTo>
                  <a:lnTo>
                    <a:pt x="974" y="686"/>
                  </a:lnTo>
                  <a:lnTo>
                    <a:pt x="711" y="513"/>
                  </a:lnTo>
                  <a:lnTo>
                    <a:pt x="518" y="705"/>
                  </a:lnTo>
                  <a:lnTo>
                    <a:pt x="693" y="965"/>
                  </a:lnTo>
                  <a:lnTo>
                    <a:pt x="708" y="992"/>
                  </a:lnTo>
                  <a:lnTo>
                    <a:pt x="719" y="1019"/>
                  </a:lnTo>
                  <a:lnTo>
                    <a:pt x="725" y="1048"/>
                  </a:lnTo>
                  <a:lnTo>
                    <a:pt x="727" y="1077"/>
                  </a:lnTo>
                  <a:lnTo>
                    <a:pt x="725" y="1106"/>
                  </a:lnTo>
                  <a:lnTo>
                    <a:pt x="718" y="1135"/>
                  </a:lnTo>
                  <a:lnTo>
                    <a:pt x="706" y="1163"/>
                  </a:lnTo>
                  <a:lnTo>
                    <a:pt x="683" y="1216"/>
                  </a:lnTo>
                  <a:lnTo>
                    <a:pt x="662" y="1270"/>
                  </a:lnTo>
                  <a:lnTo>
                    <a:pt x="650" y="1298"/>
                  </a:lnTo>
                  <a:lnTo>
                    <a:pt x="634" y="1323"/>
                  </a:lnTo>
                  <a:lnTo>
                    <a:pt x="615" y="1345"/>
                  </a:lnTo>
                  <a:lnTo>
                    <a:pt x="592" y="1364"/>
                  </a:lnTo>
                  <a:lnTo>
                    <a:pt x="567" y="1381"/>
                  </a:lnTo>
                  <a:lnTo>
                    <a:pt x="540" y="1393"/>
                  </a:lnTo>
                  <a:lnTo>
                    <a:pt x="511" y="1401"/>
                  </a:lnTo>
                  <a:lnTo>
                    <a:pt x="202" y="1461"/>
                  </a:lnTo>
                  <a:lnTo>
                    <a:pt x="202" y="1733"/>
                  </a:lnTo>
                  <a:lnTo>
                    <a:pt x="511" y="1794"/>
                  </a:lnTo>
                  <a:lnTo>
                    <a:pt x="540" y="1802"/>
                  </a:lnTo>
                  <a:lnTo>
                    <a:pt x="567" y="1815"/>
                  </a:lnTo>
                  <a:lnTo>
                    <a:pt x="593" y="1831"/>
                  </a:lnTo>
                  <a:lnTo>
                    <a:pt x="615" y="1850"/>
                  </a:lnTo>
                  <a:lnTo>
                    <a:pt x="634" y="1872"/>
                  </a:lnTo>
                  <a:lnTo>
                    <a:pt x="650" y="1897"/>
                  </a:lnTo>
                  <a:lnTo>
                    <a:pt x="662" y="1925"/>
                  </a:lnTo>
                  <a:lnTo>
                    <a:pt x="683" y="1979"/>
                  </a:lnTo>
                  <a:lnTo>
                    <a:pt x="707" y="2032"/>
                  </a:lnTo>
                  <a:lnTo>
                    <a:pt x="718" y="2060"/>
                  </a:lnTo>
                  <a:lnTo>
                    <a:pt x="725" y="2089"/>
                  </a:lnTo>
                  <a:lnTo>
                    <a:pt x="727" y="2118"/>
                  </a:lnTo>
                  <a:lnTo>
                    <a:pt x="725" y="2148"/>
                  </a:lnTo>
                  <a:lnTo>
                    <a:pt x="719" y="2176"/>
                  </a:lnTo>
                  <a:lnTo>
                    <a:pt x="708" y="2204"/>
                  </a:lnTo>
                  <a:lnTo>
                    <a:pt x="693" y="2230"/>
                  </a:lnTo>
                  <a:lnTo>
                    <a:pt x="518" y="2490"/>
                  </a:lnTo>
                  <a:lnTo>
                    <a:pt x="713" y="2682"/>
                  </a:lnTo>
                  <a:lnTo>
                    <a:pt x="974" y="2509"/>
                  </a:lnTo>
                  <a:lnTo>
                    <a:pt x="1001" y="2494"/>
                  </a:lnTo>
                  <a:lnTo>
                    <a:pt x="1028" y="2484"/>
                  </a:lnTo>
                  <a:lnTo>
                    <a:pt x="1057" y="2478"/>
                  </a:lnTo>
                  <a:lnTo>
                    <a:pt x="1087" y="2475"/>
                  </a:lnTo>
                  <a:lnTo>
                    <a:pt x="1117" y="2478"/>
                  </a:lnTo>
                  <a:lnTo>
                    <a:pt x="1146" y="2485"/>
                  </a:lnTo>
                  <a:lnTo>
                    <a:pt x="1174" y="2495"/>
                  </a:lnTo>
                  <a:lnTo>
                    <a:pt x="1228" y="2519"/>
                  </a:lnTo>
                  <a:lnTo>
                    <a:pt x="1283" y="2540"/>
                  </a:lnTo>
                  <a:lnTo>
                    <a:pt x="1311" y="2552"/>
                  </a:lnTo>
                  <a:lnTo>
                    <a:pt x="1336" y="2567"/>
                  </a:lnTo>
                  <a:lnTo>
                    <a:pt x="1359" y="2587"/>
                  </a:lnTo>
                  <a:lnTo>
                    <a:pt x="1378" y="2609"/>
                  </a:lnTo>
                  <a:lnTo>
                    <a:pt x="1394" y="2634"/>
                  </a:lnTo>
                  <a:lnTo>
                    <a:pt x="1406" y="2660"/>
                  </a:lnTo>
                  <a:lnTo>
                    <a:pt x="1415" y="2690"/>
                  </a:lnTo>
                  <a:lnTo>
                    <a:pt x="1476" y="2995"/>
                  </a:lnTo>
                  <a:lnTo>
                    <a:pt x="1750" y="2995"/>
                  </a:lnTo>
                  <a:lnTo>
                    <a:pt x="1813" y="2690"/>
                  </a:lnTo>
                  <a:lnTo>
                    <a:pt x="1821" y="2660"/>
                  </a:lnTo>
                  <a:lnTo>
                    <a:pt x="1832" y="2634"/>
                  </a:lnTo>
                  <a:lnTo>
                    <a:pt x="1849" y="2609"/>
                  </a:lnTo>
                  <a:lnTo>
                    <a:pt x="1868" y="2587"/>
                  </a:lnTo>
                  <a:lnTo>
                    <a:pt x="1891" y="2567"/>
                  </a:lnTo>
                  <a:lnTo>
                    <a:pt x="1916" y="2552"/>
                  </a:lnTo>
                  <a:lnTo>
                    <a:pt x="1944" y="2540"/>
                  </a:lnTo>
                  <a:lnTo>
                    <a:pt x="1998" y="2519"/>
                  </a:lnTo>
                  <a:lnTo>
                    <a:pt x="2052" y="2495"/>
                  </a:lnTo>
                  <a:lnTo>
                    <a:pt x="2081" y="2485"/>
                  </a:lnTo>
                  <a:lnTo>
                    <a:pt x="2110" y="2478"/>
                  </a:lnTo>
                  <a:lnTo>
                    <a:pt x="2140" y="2475"/>
                  </a:lnTo>
                  <a:lnTo>
                    <a:pt x="2170" y="2478"/>
                  </a:lnTo>
                  <a:lnTo>
                    <a:pt x="2198" y="2484"/>
                  </a:lnTo>
                  <a:lnTo>
                    <a:pt x="2226" y="2494"/>
                  </a:lnTo>
                  <a:lnTo>
                    <a:pt x="2252" y="2509"/>
                  </a:lnTo>
                  <a:lnTo>
                    <a:pt x="2514" y="2682"/>
                  </a:lnTo>
                  <a:lnTo>
                    <a:pt x="2708" y="2490"/>
                  </a:lnTo>
                  <a:lnTo>
                    <a:pt x="2534" y="2230"/>
                  </a:lnTo>
                  <a:lnTo>
                    <a:pt x="2518" y="2204"/>
                  </a:lnTo>
                  <a:lnTo>
                    <a:pt x="2508" y="2176"/>
                  </a:lnTo>
                  <a:lnTo>
                    <a:pt x="2502" y="2148"/>
                  </a:lnTo>
                  <a:lnTo>
                    <a:pt x="2500" y="2118"/>
                  </a:lnTo>
                  <a:lnTo>
                    <a:pt x="2502" y="2089"/>
                  </a:lnTo>
                  <a:lnTo>
                    <a:pt x="2509" y="2060"/>
                  </a:lnTo>
                  <a:lnTo>
                    <a:pt x="2520" y="2032"/>
                  </a:lnTo>
                  <a:lnTo>
                    <a:pt x="2544" y="1979"/>
                  </a:lnTo>
                  <a:lnTo>
                    <a:pt x="2565" y="1925"/>
                  </a:lnTo>
                  <a:lnTo>
                    <a:pt x="2577" y="1897"/>
                  </a:lnTo>
                  <a:lnTo>
                    <a:pt x="2592" y="1872"/>
                  </a:lnTo>
                  <a:lnTo>
                    <a:pt x="2612" y="1849"/>
                  </a:lnTo>
                  <a:lnTo>
                    <a:pt x="2635" y="1831"/>
                  </a:lnTo>
                  <a:lnTo>
                    <a:pt x="2659" y="1815"/>
                  </a:lnTo>
                  <a:lnTo>
                    <a:pt x="2686" y="1802"/>
                  </a:lnTo>
                  <a:lnTo>
                    <a:pt x="2716" y="1794"/>
                  </a:lnTo>
                  <a:lnTo>
                    <a:pt x="3024" y="1733"/>
                  </a:lnTo>
                  <a:lnTo>
                    <a:pt x="3024" y="1461"/>
                  </a:lnTo>
                  <a:lnTo>
                    <a:pt x="2716" y="1400"/>
                  </a:lnTo>
                  <a:lnTo>
                    <a:pt x="2686" y="1392"/>
                  </a:lnTo>
                  <a:lnTo>
                    <a:pt x="2659" y="1381"/>
                  </a:lnTo>
                  <a:lnTo>
                    <a:pt x="2635" y="1364"/>
                  </a:lnTo>
                  <a:lnTo>
                    <a:pt x="2612" y="1345"/>
                  </a:lnTo>
                  <a:lnTo>
                    <a:pt x="2592" y="1323"/>
                  </a:lnTo>
                  <a:lnTo>
                    <a:pt x="2577" y="1298"/>
                  </a:lnTo>
                  <a:lnTo>
                    <a:pt x="2564" y="1270"/>
                  </a:lnTo>
                  <a:lnTo>
                    <a:pt x="2544" y="1215"/>
                  </a:lnTo>
                  <a:lnTo>
                    <a:pt x="2520" y="1163"/>
                  </a:lnTo>
                  <a:lnTo>
                    <a:pt x="2509" y="1135"/>
                  </a:lnTo>
                  <a:lnTo>
                    <a:pt x="2502" y="1106"/>
                  </a:lnTo>
                  <a:lnTo>
                    <a:pt x="2500" y="1077"/>
                  </a:lnTo>
                  <a:lnTo>
                    <a:pt x="2502" y="1048"/>
                  </a:lnTo>
                  <a:lnTo>
                    <a:pt x="2508" y="1019"/>
                  </a:lnTo>
                  <a:lnTo>
                    <a:pt x="2519" y="992"/>
                  </a:lnTo>
                  <a:lnTo>
                    <a:pt x="2534" y="965"/>
                  </a:lnTo>
                  <a:lnTo>
                    <a:pt x="2708" y="705"/>
                  </a:lnTo>
                  <a:lnTo>
                    <a:pt x="2514" y="513"/>
                  </a:lnTo>
                  <a:lnTo>
                    <a:pt x="2252" y="686"/>
                  </a:lnTo>
                  <a:lnTo>
                    <a:pt x="2225" y="701"/>
                  </a:lnTo>
                  <a:lnTo>
                    <a:pt x="2197" y="711"/>
                  </a:lnTo>
                  <a:lnTo>
                    <a:pt x="2170" y="718"/>
                  </a:lnTo>
                  <a:lnTo>
                    <a:pt x="2140" y="720"/>
                  </a:lnTo>
                  <a:lnTo>
                    <a:pt x="2110" y="718"/>
                  </a:lnTo>
                  <a:lnTo>
                    <a:pt x="2081" y="711"/>
                  </a:lnTo>
                  <a:lnTo>
                    <a:pt x="2052" y="700"/>
                  </a:lnTo>
                  <a:lnTo>
                    <a:pt x="1998" y="676"/>
                  </a:lnTo>
                  <a:lnTo>
                    <a:pt x="1944" y="656"/>
                  </a:lnTo>
                  <a:lnTo>
                    <a:pt x="1916" y="643"/>
                  </a:lnTo>
                  <a:lnTo>
                    <a:pt x="1890" y="628"/>
                  </a:lnTo>
                  <a:lnTo>
                    <a:pt x="1868" y="609"/>
                  </a:lnTo>
                  <a:lnTo>
                    <a:pt x="1849" y="586"/>
                  </a:lnTo>
                  <a:lnTo>
                    <a:pt x="1832" y="562"/>
                  </a:lnTo>
                  <a:lnTo>
                    <a:pt x="1820" y="535"/>
                  </a:lnTo>
                  <a:lnTo>
                    <a:pt x="1813" y="506"/>
                  </a:lnTo>
                  <a:lnTo>
                    <a:pt x="1750" y="200"/>
                  </a:lnTo>
                  <a:lnTo>
                    <a:pt x="1476" y="200"/>
                  </a:lnTo>
                  <a:close/>
                  <a:moveTo>
                    <a:pt x="1750" y="0"/>
                  </a:moveTo>
                  <a:lnTo>
                    <a:pt x="1782" y="2"/>
                  </a:lnTo>
                  <a:lnTo>
                    <a:pt x="1812" y="9"/>
                  </a:lnTo>
                  <a:lnTo>
                    <a:pt x="1840" y="20"/>
                  </a:lnTo>
                  <a:lnTo>
                    <a:pt x="1866" y="36"/>
                  </a:lnTo>
                  <a:lnTo>
                    <a:pt x="1889" y="55"/>
                  </a:lnTo>
                  <a:lnTo>
                    <a:pt x="1910" y="78"/>
                  </a:lnTo>
                  <a:lnTo>
                    <a:pt x="1927" y="102"/>
                  </a:lnTo>
                  <a:lnTo>
                    <a:pt x="1940" y="131"/>
                  </a:lnTo>
                  <a:lnTo>
                    <a:pt x="1948" y="160"/>
                  </a:lnTo>
                  <a:lnTo>
                    <a:pt x="2010" y="467"/>
                  </a:lnTo>
                  <a:lnTo>
                    <a:pt x="2076" y="491"/>
                  </a:lnTo>
                  <a:lnTo>
                    <a:pt x="2140" y="520"/>
                  </a:lnTo>
                  <a:lnTo>
                    <a:pt x="2403" y="346"/>
                  </a:lnTo>
                  <a:lnTo>
                    <a:pt x="2428" y="332"/>
                  </a:lnTo>
                  <a:lnTo>
                    <a:pt x="2456" y="322"/>
                  </a:lnTo>
                  <a:lnTo>
                    <a:pt x="2485" y="316"/>
                  </a:lnTo>
                  <a:lnTo>
                    <a:pt x="2514" y="314"/>
                  </a:lnTo>
                  <a:lnTo>
                    <a:pt x="2546" y="316"/>
                  </a:lnTo>
                  <a:lnTo>
                    <a:pt x="2576" y="323"/>
                  </a:lnTo>
                  <a:lnTo>
                    <a:pt x="2605" y="335"/>
                  </a:lnTo>
                  <a:lnTo>
                    <a:pt x="2633" y="351"/>
                  </a:lnTo>
                  <a:lnTo>
                    <a:pt x="2657" y="372"/>
                  </a:lnTo>
                  <a:lnTo>
                    <a:pt x="2851" y="564"/>
                  </a:lnTo>
                  <a:lnTo>
                    <a:pt x="2872" y="588"/>
                  </a:lnTo>
                  <a:lnTo>
                    <a:pt x="2887" y="614"/>
                  </a:lnTo>
                  <a:lnTo>
                    <a:pt x="2900" y="641"/>
                  </a:lnTo>
                  <a:lnTo>
                    <a:pt x="2907" y="671"/>
                  </a:lnTo>
                  <a:lnTo>
                    <a:pt x="2910" y="701"/>
                  </a:lnTo>
                  <a:lnTo>
                    <a:pt x="2908" y="730"/>
                  </a:lnTo>
                  <a:lnTo>
                    <a:pt x="2903" y="760"/>
                  </a:lnTo>
                  <a:lnTo>
                    <a:pt x="2891" y="788"/>
                  </a:lnTo>
                  <a:lnTo>
                    <a:pt x="2876" y="816"/>
                  </a:lnTo>
                  <a:lnTo>
                    <a:pt x="2702" y="1076"/>
                  </a:lnTo>
                  <a:lnTo>
                    <a:pt x="2730" y="1140"/>
                  </a:lnTo>
                  <a:lnTo>
                    <a:pt x="2755" y="1205"/>
                  </a:lnTo>
                  <a:lnTo>
                    <a:pt x="3065" y="1265"/>
                  </a:lnTo>
                  <a:lnTo>
                    <a:pt x="3094" y="1275"/>
                  </a:lnTo>
                  <a:lnTo>
                    <a:pt x="3122" y="1287"/>
                  </a:lnTo>
                  <a:lnTo>
                    <a:pt x="3148" y="1304"/>
                  </a:lnTo>
                  <a:lnTo>
                    <a:pt x="3171" y="1324"/>
                  </a:lnTo>
                  <a:lnTo>
                    <a:pt x="3190" y="1347"/>
                  </a:lnTo>
                  <a:lnTo>
                    <a:pt x="3206" y="1373"/>
                  </a:lnTo>
                  <a:lnTo>
                    <a:pt x="3217" y="1401"/>
                  </a:lnTo>
                  <a:lnTo>
                    <a:pt x="3224" y="1431"/>
                  </a:lnTo>
                  <a:lnTo>
                    <a:pt x="3226" y="1461"/>
                  </a:lnTo>
                  <a:lnTo>
                    <a:pt x="3226" y="1733"/>
                  </a:lnTo>
                  <a:lnTo>
                    <a:pt x="3224" y="1765"/>
                  </a:lnTo>
                  <a:lnTo>
                    <a:pt x="3217" y="1794"/>
                  </a:lnTo>
                  <a:lnTo>
                    <a:pt x="3206" y="1822"/>
                  </a:lnTo>
                  <a:lnTo>
                    <a:pt x="3190" y="1848"/>
                  </a:lnTo>
                  <a:lnTo>
                    <a:pt x="3171" y="1871"/>
                  </a:lnTo>
                  <a:lnTo>
                    <a:pt x="3148" y="1891"/>
                  </a:lnTo>
                  <a:lnTo>
                    <a:pt x="3122" y="1908"/>
                  </a:lnTo>
                  <a:lnTo>
                    <a:pt x="3094" y="1921"/>
                  </a:lnTo>
                  <a:lnTo>
                    <a:pt x="3065" y="1929"/>
                  </a:lnTo>
                  <a:lnTo>
                    <a:pt x="2755" y="1990"/>
                  </a:lnTo>
                  <a:lnTo>
                    <a:pt x="2730" y="2056"/>
                  </a:lnTo>
                  <a:lnTo>
                    <a:pt x="2702" y="2119"/>
                  </a:lnTo>
                  <a:lnTo>
                    <a:pt x="2876" y="2379"/>
                  </a:lnTo>
                  <a:lnTo>
                    <a:pt x="2891" y="2406"/>
                  </a:lnTo>
                  <a:lnTo>
                    <a:pt x="2903" y="2436"/>
                  </a:lnTo>
                  <a:lnTo>
                    <a:pt x="2908" y="2465"/>
                  </a:lnTo>
                  <a:lnTo>
                    <a:pt x="2910" y="2495"/>
                  </a:lnTo>
                  <a:lnTo>
                    <a:pt x="2907" y="2524"/>
                  </a:lnTo>
                  <a:lnTo>
                    <a:pt x="2900" y="2554"/>
                  </a:lnTo>
                  <a:lnTo>
                    <a:pt x="2887" y="2582"/>
                  </a:lnTo>
                  <a:lnTo>
                    <a:pt x="2872" y="2607"/>
                  </a:lnTo>
                  <a:lnTo>
                    <a:pt x="2851" y="2632"/>
                  </a:lnTo>
                  <a:lnTo>
                    <a:pt x="2657" y="2824"/>
                  </a:lnTo>
                  <a:lnTo>
                    <a:pt x="2633" y="2844"/>
                  </a:lnTo>
                  <a:lnTo>
                    <a:pt x="2605" y="2860"/>
                  </a:lnTo>
                  <a:lnTo>
                    <a:pt x="2576" y="2873"/>
                  </a:lnTo>
                  <a:lnTo>
                    <a:pt x="2546" y="2880"/>
                  </a:lnTo>
                  <a:lnTo>
                    <a:pt x="2514" y="2882"/>
                  </a:lnTo>
                  <a:lnTo>
                    <a:pt x="2485" y="2880"/>
                  </a:lnTo>
                  <a:lnTo>
                    <a:pt x="2457" y="2874"/>
                  </a:lnTo>
                  <a:lnTo>
                    <a:pt x="2429" y="2864"/>
                  </a:lnTo>
                  <a:lnTo>
                    <a:pt x="2403" y="2848"/>
                  </a:lnTo>
                  <a:lnTo>
                    <a:pt x="2140" y="2675"/>
                  </a:lnTo>
                  <a:lnTo>
                    <a:pt x="2077" y="2703"/>
                  </a:lnTo>
                  <a:lnTo>
                    <a:pt x="2010" y="2729"/>
                  </a:lnTo>
                  <a:lnTo>
                    <a:pt x="1948" y="3034"/>
                  </a:lnTo>
                  <a:lnTo>
                    <a:pt x="1940" y="3065"/>
                  </a:lnTo>
                  <a:lnTo>
                    <a:pt x="1927" y="3092"/>
                  </a:lnTo>
                  <a:lnTo>
                    <a:pt x="1910" y="3118"/>
                  </a:lnTo>
                  <a:lnTo>
                    <a:pt x="1890" y="3139"/>
                  </a:lnTo>
                  <a:lnTo>
                    <a:pt x="1866" y="3159"/>
                  </a:lnTo>
                  <a:lnTo>
                    <a:pt x="1841" y="3174"/>
                  </a:lnTo>
                  <a:lnTo>
                    <a:pt x="1812" y="3185"/>
                  </a:lnTo>
                  <a:lnTo>
                    <a:pt x="1782" y="3192"/>
                  </a:lnTo>
                  <a:lnTo>
                    <a:pt x="1750" y="3195"/>
                  </a:lnTo>
                  <a:lnTo>
                    <a:pt x="1476" y="3195"/>
                  </a:lnTo>
                  <a:lnTo>
                    <a:pt x="1445" y="3192"/>
                  </a:lnTo>
                  <a:lnTo>
                    <a:pt x="1415" y="3185"/>
                  </a:lnTo>
                  <a:lnTo>
                    <a:pt x="1386" y="3174"/>
                  </a:lnTo>
                  <a:lnTo>
                    <a:pt x="1360" y="3159"/>
                  </a:lnTo>
                  <a:lnTo>
                    <a:pt x="1337" y="3140"/>
                  </a:lnTo>
                  <a:lnTo>
                    <a:pt x="1317" y="3118"/>
                  </a:lnTo>
                  <a:lnTo>
                    <a:pt x="1300" y="3092"/>
                  </a:lnTo>
                  <a:lnTo>
                    <a:pt x="1287" y="3065"/>
                  </a:lnTo>
                  <a:lnTo>
                    <a:pt x="1279" y="3034"/>
                  </a:lnTo>
                  <a:lnTo>
                    <a:pt x="1217" y="2729"/>
                  </a:lnTo>
                  <a:lnTo>
                    <a:pt x="1151" y="2703"/>
                  </a:lnTo>
                  <a:lnTo>
                    <a:pt x="1087" y="2675"/>
                  </a:lnTo>
                  <a:lnTo>
                    <a:pt x="824" y="2848"/>
                  </a:lnTo>
                  <a:lnTo>
                    <a:pt x="798" y="2864"/>
                  </a:lnTo>
                  <a:lnTo>
                    <a:pt x="770" y="2874"/>
                  </a:lnTo>
                  <a:lnTo>
                    <a:pt x="741" y="2880"/>
                  </a:lnTo>
                  <a:lnTo>
                    <a:pt x="713" y="2882"/>
                  </a:lnTo>
                  <a:lnTo>
                    <a:pt x="682" y="2880"/>
                  </a:lnTo>
                  <a:lnTo>
                    <a:pt x="651" y="2873"/>
                  </a:lnTo>
                  <a:lnTo>
                    <a:pt x="622" y="2860"/>
                  </a:lnTo>
                  <a:lnTo>
                    <a:pt x="595" y="2844"/>
                  </a:lnTo>
                  <a:lnTo>
                    <a:pt x="570" y="2824"/>
                  </a:lnTo>
                  <a:lnTo>
                    <a:pt x="375" y="2632"/>
                  </a:lnTo>
                  <a:lnTo>
                    <a:pt x="355" y="2607"/>
                  </a:lnTo>
                  <a:lnTo>
                    <a:pt x="339" y="2582"/>
                  </a:lnTo>
                  <a:lnTo>
                    <a:pt x="327" y="2554"/>
                  </a:lnTo>
                  <a:lnTo>
                    <a:pt x="320" y="2524"/>
                  </a:lnTo>
                  <a:lnTo>
                    <a:pt x="317" y="2495"/>
                  </a:lnTo>
                  <a:lnTo>
                    <a:pt x="319" y="2465"/>
                  </a:lnTo>
                  <a:lnTo>
                    <a:pt x="324" y="2436"/>
                  </a:lnTo>
                  <a:lnTo>
                    <a:pt x="335" y="2406"/>
                  </a:lnTo>
                  <a:lnTo>
                    <a:pt x="351" y="2379"/>
                  </a:lnTo>
                  <a:lnTo>
                    <a:pt x="526" y="2119"/>
                  </a:lnTo>
                  <a:lnTo>
                    <a:pt x="497" y="2056"/>
                  </a:lnTo>
                  <a:lnTo>
                    <a:pt x="471" y="1990"/>
                  </a:lnTo>
                  <a:lnTo>
                    <a:pt x="162" y="1929"/>
                  </a:lnTo>
                  <a:lnTo>
                    <a:pt x="132" y="1921"/>
                  </a:lnTo>
                  <a:lnTo>
                    <a:pt x="104" y="1908"/>
                  </a:lnTo>
                  <a:lnTo>
                    <a:pt x="78" y="1891"/>
                  </a:lnTo>
                  <a:lnTo>
                    <a:pt x="56" y="1871"/>
                  </a:lnTo>
                  <a:lnTo>
                    <a:pt x="37" y="1848"/>
                  </a:lnTo>
                  <a:lnTo>
                    <a:pt x="22" y="1822"/>
                  </a:lnTo>
                  <a:lnTo>
                    <a:pt x="9" y="1794"/>
                  </a:lnTo>
                  <a:lnTo>
                    <a:pt x="2" y="1765"/>
                  </a:lnTo>
                  <a:lnTo>
                    <a:pt x="0" y="1733"/>
                  </a:lnTo>
                  <a:lnTo>
                    <a:pt x="0" y="1461"/>
                  </a:lnTo>
                  <a:lnTo>
                    <a:pt x="2" y="1431"/>
                  </a:lnTo>
                  <a:lnTo>
                    <a:pt x="9" y="1401"/>
                  </a:lnTo>
                  <a:lnTo>
                    <a:pt x="22" y="1373"/>
                  </a:lnTo>
                  <a:lnTo>
                    <a:pt x="37" y="1347"/>
                  </a:lnTo>
                  <a:lnTo>
                    <a:pt x="56" y="1324"/>
                  </a:lnTo>
                  <a:lnTo>
                    <a:pt x="78" y="1304"/>
                  </a:lnTo>
                  <a:lnTo>
                    <a:pt x="104" y="1287"/>
                  </a:lnTo>
                  <a:lnTo>
                    <a:pt x="132" y="1275"/>
                  </a:lnTo>
                  <a:lnTo>
                    <a:pt x="162" y="1265"/>
                  </a:lnTo>
                  <a:lnTo>
                    <a:pt x="471" y="1205"/>
                  </a:lnTo>
                  <a:lnTo>
                    <a:pt x="497" y="1140"/>
                  </a:lnTo>
                  <a:lnTo>
                    <a:pt x="526" y="1076"/>
                  </a:lnTo>
                  <a:lnTo>
                    <a:pt x="351" y="816"/>
                  </a:lnTo>
                  <a:lnTo>
                    <a:pt x="335" y="788"/>
                  </a:lnTo>
                  <a:lnTo>
                    <a:pt x="324" y="760"/>
                  </a:lnTo>
                  <a:lnTo>
                    <a:pt x="319" y="730"/>
                  </a:lnTo>
                  <a:lnTo>
                    <a:pt x="317" y="701"/>
                  </a:lnTo>
                  <a:lnTo>
                    <a:pt x="320" y="671"/>
                  </a:lnTo>
                  <a:lnTo>
                    <a:pt x="327" y="641"/>
                  </a:lnTo>
                  <a:lnTo>
                    <a:pt x="339" y="614"/>
                  </a:lnTo>
                  <a:lnTo>
                    <a:pt x="355" y="588"/>
                  </a:lnTo>
                  <a:lnTo>
                    <a:pt x="375" y="564"/>
                  </a:lnTo>
                  <a:lnTo>
                    <a:pt x="570" y="372"/>
                  </a:lnTo>
                  <a:lnTo>
                    <a:pt x="595" y="351"/>
                  </a:lnTo>
                  <a:lnTo>
                    <a:pt x="622" y="335"/>
                  </a:lnTo>
                  <a:lnTo>
                    <a:pt x="651" y="323"/>
                  </a:lnTo>
                  <a:lnTo>
                    <a:pt x="682" y="316"/>
                  </a:lnTo>
                  <a:lnTo>
                    <a:pt x="713" y="314"/>
                  </a:lnTo>
                  <a:lnTo>
                    <a:pt x="741" y="316"/>
                  </a:lnTo>
                  <a:lnTo>
                    <a:pt x="770" y="322"/>
                  </a:lnTo>
                  <a:lnTo>
                    <a:pt x="798" y="332"/>
                  </a:lnTo>
                  <a:lnTo>
                    <a:pt x="824" y="346"/>
                  </a:lnTo>
                  <a:lnTo>
                    <a:pt x="1087" y="520"/>
                  </a:lnTo>
                  <a:lnTo>
                    <a:pt x="1151" y="492"/>
                  </a:lnTo>
                  <a:lnTo>
                    <a:pt x="1217" y="467"/>
                  </a:lnTo>
                  <a:lnTo>
                    <a:pt x="1279" y="160"/>
                  </a:lnTo>
                  <a:lnTo>
                    <a:pt x="1287" y="131"/>
                  </a:lnTo>
                  <a:lnTo>
                    <a:pt x="1300" y="102"/>
                  </a:lnTo>
                  <a:lnTo>
                    <a:pt x="1317" y="78"/>
                  </a:lnTo>
                  <a:lnTo>
                    <a:pt x="1337" y="55"/>
                  </a:lnTo>
                  <a:lnTo>
                    <a:pt x="1360" y="36"/>
                  </a:lnTo>
                  <a:lnTo>
                    <a:pt x="1386" y="20"/>
                  </a:lnTo>
                  <a:lnTo>
                    <a:pt x="1415" y="9"/>
                  </a:lnTo>
                  <a:lnTo>
                    <a:pt x="1445" y="2"/>
                  </a:lnTo>
                  <a:lnTo>
                    <a:pt x="1476" y="0"/>
                  </a:lnTo>
                  <a:lnTo>
                    <a:pt x="175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45715" tIns="22858" rIns="45715" bIns="22858" numCol="1" anchor="t" anchorCtr="0" compatLnSpc="1"/>
            <a:lstStyle/>
            <a:p>
              <a:endParaRPr lang="es-ES" sz="900"/>
            </a:p>
          </p:txBody>
        </p:sp>
        <p:sp>
          <p:nvSpPr>
            <p:cNvPr id="103" name="Freeform 30"/>
            <p:cNvSpPr>
              <a:spLocks noEditPoints="1"/>
            </p:cNvSpPr>
            <p:nvPr/>
          </p:nvSpPr>
          <p:spPr bwMode="auto">
            <a:xfrm>
              <a:off x="13321" y="6209"/>
              <a:ext cx="706" cy="699"/>
            </a:xfrm>
            <a:custGeom>
              <a:avLst/>
              <a:gdLst>
                <a:gd name="T0" fmla="*/ 582 w 1412"/>
                <a:gd name="T1" fmla="*/ 100 h 1398"/>
                <a:gd name="T2" fmla="*/ 412 w 1412"/>
                <a:gd name="T3" fmla="*/ 161 h 1398"/>
                <a:gd name="T4" fmla="*/ 270 w 1412"/>
                <a:gd name="T5" fmla="*/ 266 h 1398"/>
                <a:gd name="T6" fmla="*/ 163 w 1412"/>
                <a:gd name="T7" fmla="*/ 407 h 1398"/>
                <a:gd name="T8" fmla="*/ 101 w 1412"/>
                <a:gd name="T9" fmla="*/ 576 h 1398"/>
                <a:gd name="T10" fmla="*/ 92 w 1412"/>
                <a:gd name="T11" fmla="*/ 762 h 1398"/>
                <a:gd name="T12" fmla="*/ 138 w 1412"/>
                <a:gd name="T13" fmla="*/ 936 h 1398"/>
                <a:gd name="T14" fmla="*/ 229 w 1412"/>
                <a:gd name="T15" fmla="*/ 1087 h 1398"/>
                <a:gd name="T16" fmla="*/ 361 w 1412"/>
                <a:gd name="T17" fmla="*/ 1206 h 1398"/>
                <a:gd name="T18" fmla="*/ 523 w 1412"/>
                <a:gd name="T19" fmla="*/ 1282 h 1398"/>
                <a:gd name="T20" fmla="*/ 707 w 1412"/>
                <a:gd name="T21" fmla="*/ 1310 h 1398"/>
                <a:gd name="T22" fmla="*/ 890 w 1412"/>
                <a:gd name="T23" fmla="*/ 1282 h 1398"/>
                <a:gd name="T24" fmla="*/ 1051 w 1412"/>
                <a:gd name="T25" fmla="*/ 1206 h 1398"/>
                <a:gd name="T26" fmla="*/ 1183 w 1412"/>
                <a:gd name="T27" fmla="*/ 1087 h 1398"/>
                <a:gd name="T28" fmla="*/ 1275 w 1412"/>
                <a:gd name="T29" fmla="*/ 936 h 1398"/>
                <a:gd name="T30" fmla="*/ 1320 w 1412"/>
                <a:gd name="T31" fmla="*/ 762 h 1398"/>
                <a:gd name="T32" fmla="*/ 1311 w 1412"/>
                <a:gd name="T33" fmla="*/ 576 h 1398"/>
                <a:gd name="T34" fmla="*/ 1249 w 1412"/>
                <a:gd name="T35" fmla="*/ 407 h 1398"/>
                <a:gd name="T36" fmla="*/ 1143 w 1412"/>
                <a:gd name="T37" fmla="*/ 266 h 1398"/>
                <a:gd name="T38" fmla="*/ 1001 w 1412"/>
                <a:gd name="T39" fmla="*/ 161 h 1398"/>
                <a:gd name="T40" fmla="*/ 830 w 1412"/>
                <a:gd name="T41" fmla="*/ 100 h 1398"/>
                <a:gd name="T42" fmla="*/ 707 w 1412"/>
                <a:gd name="T43" fmla="*/ 0 h 1398"/>
                <a:gd name="T44" fmla="*/ 905 w 1412"/>
                <a:gd name="T45" fmla="*/ 27 h 1398"/>
                <a:gd name="T46" fmla="*/ 1081 w 1412"/>
                <a:gd name="T47" fmla="*/ 106 h 1398"/>
                <a:gd name="T48" fmla="*/ 1227 w 1412"/>
                <a:gd name="T49" fmla="*/ 227 h 1398"/>
                <a:gd name="T50" fmla="*/ 1336 w 1412"/>
                <a:gd name="T51" fmla="*/ 383 h 1398"/>
                <a:gd name="T52" fmla="*/ 1399 w 1412"/>
                <a:gd name="T53" fmla="*/ 565 h 1398"/>
                <a:gd name="T54" fmla="*/ 1409 w 1412"/>
                <a:gd name="T55" fmla="*/ 766 h 1398"/>
                <a:gd name="T56" fmla="*/ 1363 w 1412"/>
                <a:gd name="T57" fmla="*/ 956 h 1398"/>
                <a:gd name="T58" fmla="*/ 1268 w 1412"/>
                <a:gd name="T59" fmla="*/ 1121 h 1398"/>
                <a:gd name="T60" fmla="*/ 1134 w 1412"/>
                <a:gd name="T61" fmla="*/ 1255 h 1398"/>
                <a:gd name="T62" fmla="*/ 966 w 1412"/>
                <a:gd name="T63" fmla="*/ 1349 h 1398"/>
                <a:gd name="T64" fmla="*/ 775 w 1412"/>
                <a:gd name="T65" fmla="*/ 1395 h 1398"/>
                <a:gd name="T66" fmla="*/ 573 w 1412"/>
                <a:gd name="T67" fmla="*/ 1384 h 1398"/>
                <a:gd name="T68" fmla="*/ 388 w 1412"/>
                <a:gd name="T69" fmla="*/ 1322 h 1398"/>
                <a:gd name="T70" fmla="*/ 230 w 1412"/>
                <a:gd name="T71" fmla="*/ 1215 h 1398"/>
                <a:gd name="T72" fmla="*/ 108 w 1412"/>
                <a:gd name="T73" fmla="*/ 1069 h 1398"/>
                <a:gd name="T74" fmla="*/ 28 w 1412"/>
                <a:gd name="T75" fmla="*/ 895 h 1398"/>
                <a:gd name="T76" fmla="*/ 0 w 1412"/>
                <a:gd name="T77" fmla="*/ 699 h 1398"/>
                <a:gd name="T78" fmla="*/ 28 w 1412"/>
                <a:gd name="T79" fmla="*/ 502 h 1398"/>
                <a:gd name="T80" fmla="*/ 108 w 1412"/>
                <a:gd name="T81" fmla="*/ 328 h 1398"/>
                <a:gd name="T82" fmla="*/ 230 w 1412"/>
                <a:gd name="T83" fmla="*/ 183 h 1398"/>
                <a:gd name="T84" fmla="*/ 388 w 1412"/>
                <a:gd name="T85" fmla="*/ 74 h 1398"/>
                <a:gd name="T86" fmla="*/ 573 w 1412"/>
                <a:gd name="T87" fmla="*/ 12 h 1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12" h="1398">
                  <a:moveTo>
                    <a:pt x="707" y="87"/>
                  </a:moveTo>
                  <a:lnTo>
                    <a:pt x="643" y="90"/>
                  </a:lnTo>
                  <a:lnTo>
                    <a:pt x="582" y="100"/>
                  </a:lnTo>
                  <a:lnTo>
                    <a:pt x="523" y="114"/>
                  </a:lnTo>
                  <a:lnTo>
                    <a:pt x="465" y="135"/>
                  </a:lnTo>
                  <a:lnTo>
                    <a:pt x="412" y="161"/>
                  </a:lnTo>
                  <a:lnTo>
                    <a:pt x="361" y="192"/>
                  </a:lnTo>
                  <a:lnTo>
                    <a:pt x="314" y="226"/>
                  </a:lnTo>
                  <a:lnTo>
                    <a:pt x="270" y="266"/>
                  </a:lnTo>
                  <a:lnTo>
                    <a:pt x="229" y="309"/>
                  </a:lnTo>
                  <a:lnTo>
                    <a:pt x="194" y="357"/>
                  </a:lnTo>
                  <a:lnTo>
                    <a:pt x="163" y="407"/>
                  </a:lnTo>
                  <a:lnTo>
                    <a:pt x="138" y="460"/>
                  </a:lnTo>
                  <a:lnTo>
                    <a:pt x="116" y="516"/>
                  </a:lnTo>
                  <a:lnTo>
                    <a:pt x="101" y="576"/>
                  </a:lnTo>
                  <a:lnTo>
                    <a:pt x="92" y="636"/>
                  </a:lnTo>
                  <a:lnTo>
                    <a:pt x="88" y="699"/>
                  </a:lnTo>
                  <a:lnTo>
                    <a:pt x="92" y="762"/>
                  </a:lnTo>
                  <a:lnTo>
                    <a:pt x="101" y="822"/>
                  </a:lnTo>
                  <a:lnTo>
                    <a:pt x="116" y="881"/>
                  </a:lnTo>
                  <a:lnTo>
                    <a:pt x="138" y="936"/>
                  </a:lnTo>
                  <a:lnTo>
                    <a:pt x="163" y="990"/>
                  </a:lnTo>
                  <a:lnTo>
                    <a:pt x="194" y="1040"/>
                  </a:lnTo>
                  <a:lnTo>
                    <a:pt x="229" y="1087"/>
                  </a:lnTo>
                  <a:lnTo>
                    <a:pt x="270" y="1131"/>
                  </a:lnTo>
                  <a:lnTo>
                    <a:pt x="314" y="1170"/>
                  </a:lnTo>
                  <a:lnTo>
                    <a:pt x="361" y="1206"/>
                  </a:lnTo>
                  <a:lnTo>
                    <a:pt x="412" y="1236"/>
                  </a:lnTo>
                  <a:lnTo>
                    <a:pt x="465" y="1262"/>
                  </a:lnTo>
                  <a:lnTo>
                    <a:pt x="523" y="1282"/>
                  </a:lnTo>
                  <a:lnTo>
                    <a:pt x="582" y="1298"/>
                  </a:lnTo>
                  <a:lnTo>
                    <a:pt x="643" y="1307"/>
                  </a:lnTo>
                  <a:lnTo>
                    <a:pt x="707" y="1310"/>
                  </a:lnTo>
                  <a:lnTo>
                    <a:pt x="770" y="1307"/>
                  </a:lnTo>
                  <a:lnTo>
                    <a:pt x="830" y="1298"/>
                  </a:lnTo>
                  <a:lnTo>
                    <a:pt x="890" y="1282"/>
                  </a:lnTo>
                  <a:lnTo>
                    <a:pt x="947" y="1262"/>
                  </a:lnTo>
                  <a:lnTo>
                    <a:pt x="1001" y="1236"/>
                  </a:lnTo>
                  <a:lnTo>
                    <a:pt x="1051" y="1206"/>
                  </a:lnTo>
                  <a:lnTo>
                    <a:pt x="1099" y="1170"/>
                  </a:lnTo>
                  <a:lnTo>
                    <a:pt x="1143" y="1131"/>
                  </a:lnTo>
                  <a:lnTo>
                    <a:pt x="1183" y="1087"/>
                  </a:lnTo>
                  <a:lnTo>
                    <a:pt x="1218" y="1040"/>
                  </a:lnTo>
                  <a:lnTo>
                    <a:pt x="1249" y="990"/>
                  </a:lnTo>
                  <a:lnTo>
                    <a:pt x="1275" y="936"/>
                  </a:lnTo>
                  <a:lnTo>
                    <a:pt x="1296" y="881"/>
                  </a:lnTo>
                  <a:lnTo>
                    <a:pt x="1311" y="822"/>
                  </a:lnTo>
                  <a:lnTo>
                    <a:pt x="1320" y="762"/>
                  </a:lnTo>
                  <a:lnTo>
                    <a:pt x="1323" y="699"/>
                  </a:lnTo>
                  <a:lnTo>
                    <a:pt x="1320" y="636"/>
                  </a:lnTo>
                  <a:lnTo>
                    <a:pt x="1311" y="576"/>
                  </a:lnTo>
                  <a:lnTo>
                    <a:pt x="1296" y="516"/>
                  </a:lnTo>
                  <a:lnTo>
                    <a:pt x="1275" y="460"/>
                  </a:lnTo>
                  <a:lnTo>
                    <a:pt x="1249" y="407"/>
                  </a:lnTo>
                  <a:lnTo>
                    <a:pt x="1218" y="357"/>
                  </a:lnTo>
                  <a:lnTo>
                    <a:pt x="1183" y="309"/>
                  </a:lnTo>
                  <a:lnTo>
                    <a:pt x="1143" y="266"/>
                  </a:lnTo>
                  <a:lnTo>
                    <a:pt x="1099" y="226"/>
                  </a:lnTo>
                  <a:lnTo>
                    <a:pt x="1051" y="192"/>
                  </a:lnTo>
                  <a:lnTo>
                    <a:pt x="1001" y="161"/>
                  </a:lnTo>
                  <a:lnTo>
                    <a:pt x="947" y="135"/>
                  </a:lnTo>
                  <a:lnTo>
                    <a:pt x="890" y="114"/>
                  </a:lnTo>
                  <a:lnTo>
                    <a:pt x="830" y="100"/>
                  </a:lnTo>
                  <a:lnTo>
                    <a:pt x="770" y="90"/>
                  </a:lnTo>
                  <a:lnTo>
                    <a:pt x="707" y="87"/>
                  </a:lnTo>
                  <a:close/>
                  <a:moveTo>
                    <a:pt x="707" y="0"/>
                  </a:moveTo>
                  <a:lnTo>
                    <a:pt x="775" y="3"/>
                  </a:lnTo>
                  <a:lnTo>
                    <a:pt x="841" y="12"/>
                  </a:lnTo>
                  <a:lnTo>
                    <a:pt x="905" y="27"/>
                  </a:lnTo>
                  <a:lnTo>
                    <a:pt x="966" y="49"/>
                  </a:lnTo>
                  <a:lnTo>
                    <a:pt x="1024" y="74"/>
                  </a:lnTo>
                  <a:lnTo>
                    <a:pt x="1081" y="106"/>
                  </a:lnTo>
                  <a:lnTo>
                    <a:pt x="1134" y="142"/>
                  </a:lnTo>
                  <a:lnTo>
                    <a:pt x="1182" y="183"/>
                  </a:lnTo>
                  <a:lnTo>
                    <a:pt x="1227" y="227"/>
                  </a:lnTo>
                  <a:lnTo>
                    <a:pt x="1268" y="275"/>
                  </a:lnTo>
                  <a:lnTo>
                    <a:pt x="1305" y="328"/>
                  </a:lnTo>
                  <a:lnTo>
                    <a:pt x="1336" y="383"/>
                  </a:lnTo>
                  <a:lnTo>
                    <a:pt x="1363" y="442"/>
                  </a:lnTo>
                  <a:lnTo>
                    <a:pt x="1383" y="502"/>
                  </a:lnTo>
                  <a:lnTo>
                    <a:pt x="1399" y="565"/>
                  </a:lnTo>
                  <a:lnTo>
                    <a:pt x="1409" y="632"/>
                  </a:lnTo>
                  <a:lnTo>
                    <a:pt x="1412" y="699"/>
                  </a:lnTo>
                  <a:lnTo>
                    <a:pt x="1409" y="766"/>
                  </a:lnTo>
                  <a:lnTo>
                    <a:pt x="1399" y="831"/>
                  </a:lnTo>
                  <a:lnTo>
                    <a:pt x="1383" y="895"/>
                  </a:lnTo>
                  <a:lnTo>
                    <a:pt x="1363" y="956"/>
                  </a:lnTo>
                  <a:lnTo>
                    <a:pt x="1336" y="1014"/>
                  </a:lnTo>
                  <a:lnTo>
                    <a:pt x="1305" y="1069"/>
                  </a:lnTo>
                  <a:lnTo>
                    <a:pt x="1268" y="1121"/>
                  </a:lnTo>
                  <a:lnTo>
                    <a:pt x="1227" y="1170"/>
                  </a:lnTo>
                  <a:lnTo>
                    <a:pt x="1182" y="1215"/>
                  </a:lnTo>
                  <a:lnTo>
                    <a:pt x="1134" y="1255"/>
                  </a:lnTo>
                  <a:lnTo>
                    <a:pt x="1081" y="1291"/>
                  </a:lnTo>
                  <a:lnTo>
                    <a:pt x="1024" y="1322"/>
                  </a:lnTo>
                  <a:lnTo>
                    <a:pt x="966" y="1349"/>
                  </a:lnTo>
                  <a:lnTo>
                    <a:pt x="905" y="1369"/>
                  </a:lnTo>
                  <a:lnTo>
                    <a:pt x="841" y="1384"/>
                  </a:lnTo>
                  <a:lnTo>
                    <a:pt x="775" y="1395"/>
                  </a:lnTo>
                  <a:lnTo>
                    <a:pt x="707" y="1398"/>
                  </a:lnTo>
                  <a:lnTo>
                    <a:pt x="639" y="1395"/>
                  </a:lnTo>
                  <a:lnTo>
                    <a:pt x="573" y="1384"/>
                  </a:lnTo>
                  <a:lnTo>
                    <a:pt x="508" y="1369"/>
                  </a:lnTo>
                  <a:lnTo>
                    <a:pt x="447" y="1349"/>
                  </a:lnTo>
                  <a:lnTo>
                    <a:pt x="388" y="1322"/>
                  </a:lnTo>
                  <a:lnTo>
                    <a:pt x="331" y="1291"/>
                  </a:lnTo>
                  <a:lnTo>
                    <a:pt x="279" y="1255"/>
                  </a:lnTo>
                  <a:lnTo>
                    <a:pt x="230" y="1215"/>
                  </a:lnTo>
                  <a:lnTo>
                    <a:pt x="185" y="1170"/>
                  </a:lnTo>
                  <a:lnTo>
                    <a:pt x="145" y="1121"/>
                  </a:lnTo>
                  <a:lnTo>
                    <a:pt x="108" y="1069"/>
                  </a:lnTo>
                  <a:lnTo>
                    <a:pt x="77" y="1014"/>
                  </a:lnTo>
                  <a:lnTo>
                    <a:pt x="50" y="956"/>
                  </a:lnTo>
                  <a:lnTo>
                    <a:pt x="28" y="895"/>
                  </a:lnTo>
                  <a:lnTo>
                    <a:pt x="13" y="831"/>
                  </a:lnTo>
                  <a:lnTo>
                    <a:pt x="3" y="766"/>
                  </a:lnTo>
                  <a:lnTo>
                    <a:pt x="0" y="699"/>
                  </a:lnTo>
                  <a:lnTo>
                    <a:pt x="3" y="632"/>
                  </a:lnTo>
                  <a:lnTo>
                    <a:pt x="13" y="565"/>
                  </a:lnTo>
                  <a:lnTo>
                    <a:pt x="28" y="502"/>
                  </a:lnTo>
                  <a:lnTo>
                    <a:pt x="50" y="442"/>
                  </a:lnTo>
                  <a:lnTo>
                    <a:pt x="77" y="383"/>
                  </a:lnTo>
                  <a:lnTo>
                    <a:pt x="108" y="328"/>
                  </a:lnTo>
                  <a:lnTo>
                    <a:pt x="145" y="275"/>
                  </a:lnTo>
                  <a:lnTo>
                    <a:pt x="185" y="227"/>
                  </a:lnTo>
                  <a:lnTo>
                    <a:pt x="230" y="183"/>
                  </a:lnTo>
                  <a:lnTo>
                    <a:pt x="279" y="142"/>
                  </a:lnTo>
                  <a:lnTo>
                    <a:pt x="331" y="106"/>
                  </a:lnTo>
                  <a:lnTo>
                    <a:pt x="388" y="74"/>
                  </a:lnTo>
                  <a:lnTo>
                    <a:pt x="447" y="49"/>
                  </a:lnTo>
                  <a:lnTo>
                    <a:pt x="508" y="27"/>
                  </a:lnTo>
                  <a:lnTo>
                    <a:pt x="573" y="12"/>
                  </a:lnTo>
                  <a:lnTo>
                    <a:pt x="639" y="3"/>
                  </a:lnTo>
                  <a:lnTo>
                    <a:pt x="70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45715" tIns="22858" rIns="45715" bIns="22858" numCol="1" anchor="t" anchorCtr="0" compatLnSpc="1"/>
            <a:lstStyle/>
            <a:p>
              <a:endParaRPr lang="es-ES" sz="900"/>
            </a:p>
          </p:txBody>
        </p:sp>
        <p:sp>
          <p:nvSpPr>
            <p:cNvPr id="104" name="Freeform 31"/>
            <p:cNvSpPr>
              <a:spLocks noEditPoints="1"/>
            </p:cNvSpPr>
            <p:nvPr/>
          </p:nvSpPr>
          <p:spPr bwMode="auto">
            <a:xfrm>
              <a:off x="13473" y="6359"/>
              <a:ext cx="403" cy="400"/>
            </a:xfrm>
            <a:custGeom>
              <a:avLst/>
              <a:gdLst>
                <a:gd name="T0" fmla="*/ 361 w 806"/>
                <a:gd name="T1" fmla="*/ 103 h 800"/>
                <a:gd name="T2" fmla="*/ 285 w 806"/>
                <a:gd name="T3" fmla="*/ 123 h 800"/>
                <a:gd name="T4" fmla="*/ 217 w 806"/>
                <a:gd name="T5" fmla="*/ 162 h 800"/>
                <a:gd name="T6" fmla="*/ 162 w 806"/>
                <a:gd name="T7" fmla="*/ 216 h 800"/>
                <a:gd name="T8" fmla="*/ 123 w 806"/>
                <a:gd name="T9" fmla="*/ 283 h 800"/>
                <a:gd name="T10" fmla="*/ 103 w 806"/>
                <a:gd name="T11" fmla="*/ 359 h 800"/>
                <a:gd name="T12" fmla="*/ 103 w 806"/>
                <a:gd name="T13" fmla="*/ 440 h 800"/>
                <a:gd name="T14" fmla="*/ 123 w 806"/>
                <a:gd name="T15" fmla="*/ 517 h 800"/>
                <a:gd name="T16" fmla="*/ 162 w 806"/>
                <a:gd name="T17" fmla="*/ 583 h 800"/>
                <a:gd name="T18" fmla="*/ 217 w 806"/>
                <a:gd name="T19" fmla="*/ 637 h 800"/>
                <a:gd name="T20" fmla="*/ 285 w 806"/>
                <a:gd name="T21" fmla="*/ 676 h 800"/>
                <a:gd name="T22" fmla="*/ 361 w 806"/>
                <a:gd name="T23" fmla="*/ 696 h 800"/>
                <a:gd name="T24" fmla="*/ 443 w 806"/>
                <a:gd name="T25" fmla="*/ 696 h 800"/>
                <a:gd name="T26" fmla="*/ 520 w 806"/>
                <a:gd name="T27" fmla="*/ 676 h 800"/>
                <a:gd name="T28" fmla="*/ 587 w 806"/>
                <a:gd name="T29" fmla="*/ 637 h 800"/>
                <a:gd name="T30" fmla="*/ 642 w 806"/>
                <a:gd name="T31" fmla="*/ 583 h 800"/>
                <a:gd name="T32" fmla="*/ 681 w 806"/>
                <a:gd name="T33" fmla="*/ 517 h 800"/>
                <a:gd name="T34" fmla="*/ 702 w 806"/>
                <a:gd name="T35" fmla="*/ 440 h 800"/>
                <a:gd name="T36" fmla="*/ 702 w 806"/>
                <a:gd name="T37" fmla="*/ 359 h 800"/>
                <a:gd name="T38" fmla="*/ 681 w 806"/>
                <a:gd name="T39" fmla="*/ 283 h 800"/>
                <a:gd name="T40" fmla="*/ 642 w 806"/>
                <a:gd name="T41" fmla="*/ 216 h 800"/>
                <a:gd name="T42" fmla="*/ 587 w 806"/>
                <a:gd name="T43" fmla="*/ 162 h 800"/>
                <a:gd name="T44" fmla="*/ 520 w 806"/>
                <a:gd name="T45" fmla="*/ 123 h 800"/>
                <a:gd name="T46" fmla="*/ 443 w 806"/>
                <a:gd name="T47" fmla="*/ 103 h 800"/>
                <a:gd name="T48" fmla="*/ 403 w 806"/>
                <a:gd name="T49" fmla="*/ 0 h 800"/>
                <a:gd name="T50" fmla="*/ 502 w 806"/>
                <a:gd name="T51" fmla="*/ 12 h 800"/>
                <a:gd name="T52" fmla="*/ 591 w 806"/>
                <a:gd name="T53" fmla="*/ 47 h 800"/>
                <a:gd name="T54" fmla="*/ 670 w 806"/>
                <a:gd name="T55" fmla="*/ 101 h 800"/>
                <a:gd name="T56" fmla="*/ 734 w 806"/>
                <a:gd name="T57" fmla="*/ 171 h 800"/>
                <a:gd name="T58" fmla="*/ 778 w 806"/>
                <a:gd name="T59" fmla="*/ 255 h 800"/>
                <a:gd name="T60" fmla="*/ 803 w 806"/>
                <a:gd name="T61" fmla="*/ 349 h 800"/>
                <a:gd name="T62" fmla="*/ 803 w 806"/>
                <a:gd name="T63" fmla="*/ 450 h 800"/>
                <a:gd name="T64" fmla="*/ 778 w 806"/>
                <a:gd name="T65" fmla="*/ 544 h 800"/>
                <a:gd name="T66" fmla="*/ 734 w 806"/>
                <a:gd name="T67" fmla="*/ 628 h 800"/>
                <a:gd name="T68" fmla="*/ 670 w 806"/>
                <a:gd name="T69" fmla="*/ 698 h 800"/>
                <a:gd name="T70" fmla="*/ 591 w 806"/>
                <a:gd name="T71" fmla="*/ 753 h 800"/>
                <a:gd name="T72" fmla="*/ 502 w 806"/>
                <a:gd name="T73" fmla="*/ 787 h 800"/>
                <a:gd name="T74" fmla="*/ 403 w 806"/>
                <a:gd name="T75" fmla="*/ 800 h 800"/>
                <a:gd name="T76" fmla="*/ 303 w 806"/>
                <a:gd name="T77" fmla="*/ 787 h 800"/>
                <a:gd name="T78" fmla="*/ 213 w 806"/>
                <a:gd name="T79" fmla="*/ 753 h 800"/>
                <a:gd name="T80" fmla="*/ 135 w 806"/>
                <a:gd name="T81" fmla="*/ 698 h 800"/>
                <a:gd name="T82" fmla="*/ 72 w 806"/>
                <a:gd name="T83" fmla="*/ 628 h 800"/>
                <a:gd name="T84" fmla="*/ 26 w 806"/>
                <a:gd name="T85" fmla="*/ 544 h 800"/>
                <a:gd name="T86" fmla="*/ 3 w 806"/>
                <a:gd name="T87" fmla="*/ 450 h 800"/>
                <a:gd name="T88" fmla="*/ 3 w 806"/>
                <a:gd name="T89" fmla="*/ 349 h 800"/>
                <a:gd name="T90" fmla="*/ 26 w 806"/>
                <a:gd name="T91" fmla="*/ 255 h 800"/>
                <a:gd name="T92" fmla="*/ 72 w 806"/>
                <a:gd name="T93" fmla="*/ 171 h 800"/>
                <a:gd name="T94" fmla="*/ 135 w 806"/>
                <a:gd name="T95" fmla="*/ 101 h 800"/>
                <a:gd name="T96" fmla="*/ 213 w 806"/>
                <a:gd name="T97" fmla="*/ 47 h 800"/>
                <a:gd name="T98" fmla="*/ 303 w 806"/>
                <a:gd name="T99" fmla="*/ 12 h 800"/>
                <a:gd name="T100" fmla="*/ 403 w 806"/>
                <a:gd name="T101" fmla="*/ 0 h 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05" h="800">
                  <a:moveTo>
                    <a:pt x="403" y="100"/>
                  </a:moveTo>
                  <a:lnTo>
                    <a:pt x="361" y="103"/>
                  </a:lnTo>
                  <a:lnTo>
                    <a:pt x="322" y="110"/>
                  </a:lnTo>
                  <a:lnTo>
                    <a:pt x="285" y="123"/>
                  </a:lnTo>
                  <a:lnTo>
                    <a:pt x="250" y="141"/>
                  </a:lnTo>
                  <a:lnTo>
                    <a:pt x="217" y="162"/>
                  </a:lnTo>
                  <a:lnTo>
                    <a:pt x="188" y="188"/>
                  </a:lnTo>
                  <a:lnTo>
                    <a:pt x="162" y="216"/>
                  </a:lnTo>
                  <a:lnTo>
                    <a:pt x="141" y="248"/>
                  </a:lnTo>
                  <a:lnTo>
                    <a:pt x="123" y="283"/>
                  </a:lnTo>
                  <a:lnTo>
                    <a:pt x="110" y="321"/>
                  </a:lnTo>
                  <a:lnTo>
                    <a:pt x="103" y="359"/>
                  </a:lnTo>
                  <a:lnTo>
                    <a:pt x="100" y="400"/>
                  </a:lnTo>
                  <a:lnTo>
                    <a:pt x="103" y="440"/>
                  </a:lnTo>
                  <a:lnTo>
                    <a:pt x="110" y="479"/>
                  </a:lnTo>
                  <a:lnTo>
                    <a:pt x="123" y="517"/>
                  </a:lnTo>
                  <a:lnTo>
                    <a:pt x="141" y="550"/>
                  </a:lnTo>
                  <a:lnTo>
                    <a:pt x="162" y="583"/>
                  </a:lnTo>
                  <a:lnTo>
                    <a:pt x="188" y="612"/>
                  </a:lnTo>
                  <a:lnTo>
                    <a:pt x="217" y="637"/>
                  </a:lnTo>
                  <a:lnTo>
                    <a:pt x="250" y="659"/>
                  </a:lnTo>
                  <a:lnTo>
                    <a:pt x="285" y="676"/>
                  </a:lnTo>
                  <a:lnTo>
                    <a:pt x="322" y="688"/>
                  </a:lnTo>
                  <a:lnTo>
                    <a:pt x="361" y="696"/>
                  </a:lnTo>
                  <a:lnTo>
                    <a:pt x="403" y="699"/>
                  </a:lnTo>
                  <a:lnTo>
                    <a:pt x="443" y="696"/>
                  </a:lnTo>
                  <a:lnTo>
                    <a:pt x="483" y="688"/>
                  </a:lnTo>
                  <a:lnTo>
                    <a:pt x="520" y="676"/>
                  </a:lnTo>
                  <a:lnTo>
                    <a:pt x="555" y="659"/>
                  </a:lnTo>
                  <a:lnTo>
                    <a:pt x="587" y="637"/>
                  </a:lnTo>
                  <a:lnTo>
                    <a:pt x="616" y="612"/>
                  </a:lnTo>
                  <a:lnTo>
                    <a:pt x="642" y="583"/>
                  </a:lnTo>
                  <a:lnTo>
                    <a:pt x="664" y="550"/>
                  </a:lnTo>
                  <a:lnTo>
                    <a:pt x="681" y="517"/>
                  </a:lnTo>
                  <a:lnTo>
                    <a:pt x="694" y="479"/>
                  </a:lnTo>
                  <a:lnTo>
                    <a:pt x="702" y="440"/>
                  </a:lnTo>
                  <a:lnTo>
                    <a:pt x="705" y="400"/>
                  </a:lnTo>
                  <a:lnTo>
                    <a:pt x="702" y="359"/>
                  </a:lnTo>
                  <a:lnTo>
                    <a:pt x="694" y="321"/>
                  </a:lnTo>
                  <a:lnTo>
                    <a:pt x="681" y="283"/>
                  </a:lnTo>
                  <a:lnTo>
                    <a:pt x="664" y="248"/>
                  </a:lnTo>
                  <a:lnTo>
                    <a:pt x="642" y="216"/>
                  </a:lnTo>
                  <a:lnTo>
                    <a:pt x="616" y="188"/>
                  </a:lnTo>
                  <a:lnTo>
                    <a:pt x="587" y="162"/>
                  </a:lnTo>
                  <a:lnTo>
                    <a:pt x="555" y="141"/>
                  </a:lnTo>
                  <a:lnTo>
                    <a:pt x="520" y="123"/>
                  </a:lnTo>
                  <a:lnTo>
                    <a:pt x="483" y="110"/>
                  </a:lnTo>
                  <a:lnTo>
                    <a:pt x="443" y="103"/>
                  </a:lnTo>
                  <a:lnTo>
                    <a:pt x="403" y="100"/>
                  </a:lnTo>
                  <a:close/>
                  <a:moveTo>
                    <a:pt x="403" y="0"/>
                  </a:moveTo>
                  <a:lnTo>
                    <a:pt x="453" y="3"/>
                  </a:lnTo>
                  <a:lnTo>
                    <a:pt x="502" y="12"/>
                  </a:lnTo>
                  <a:lnTo>
                    <a:pt x="548" y="26"/>
                  </a:lnTo>
                  <a:lnTo>
                    <a:pt x="591" y="47"/>
                  </a:lnTo>
                  <a:lnTo>
                    <a:pt x="633" y="71"/>
                  </a:lnTo>
                  <a:lnTo>
                    <a:pt x="670" y="101"/>
                  </a:lnTo>
                  <a:lnTo>
                    <a:pt x="704" y="134"/>
                  </a:lnTo>
                  <a:lnTo>
                    <a:pt x="734" y="171"/>
                  </a:lnTo>
                  <a:lnTo>
                    <a:pt x="758" y="211"/>
                  </a:lnTo>
                  <a:lnTo>
                    <a:pt x="778" y="255"/>
                  </a:lnTo>
                  <a:lnTo>
                    <a:pt x="794" y="301"/>
                  </a:lnTo>
                  <a:lnTo>
                    <a:pt x="803" y="349"/>
                  </a:lnTo>
                  <a:lnTo>
                    <a:pt x="806" y="400"/>
                  </a:lnTo>
                  <a:lnTo>
                    <a:pt x="803" y="450"/>
                  </a:lnTo>
                  <a:lnTo>
                    <a:pt x="794" y="498"/>
                  </a:lnTo>
                  <a:lnTo>
                    <a:pt x="778" y="544"/>
                  </a:lnTo>
                  <a:lnTo>
                    <a:pt x="758" y="587"/>
                  </a:lnTo>
                  <a:lnTo>
                    <a:pt x="734" y="628"/>
                  </a:lnTo>
                  <a:lnTo>
                    <a:pt x="704" y="665"/>
                  </a:lnTo>
                  <a:lnTo>
                    <a:pt x="670" y="698"/>
                  </a:lnTo>
                  <a:lnTo>
                    <a:pt x="633" y="727"/>
                  </a:lnTo>
                  <a:lnTo>
                    <a:pt x="591" y="753"/>
                  </a:lnTo>
                  <a:lnTo>
                    <a:pt x="548" y="772"/>
                  </a:lnTo>
                  <a:lnTo>
                    <a:pt x="502" y="787"/>
                  </a:lnTo>
                  <a:lnTo>
                    <a:pt x="453" y="796"/>
                  </a:lnTo>
                  <a:lnTo>
                    <a:pt x="403" y="800"/>
                  </a:lnTo>
                  <a:lnTo>
                    <a:pt x="352" y="796"/>
                  </a:lnTo>
                  <a:lnTo>
                    <a:pt x="303" y="787"/>
                  </a:lnTo>
                  <a:lnTo>
                    <a:pt x="256" y="772"/>
                  </a:lnTo>
                  <a:lnTo>
                    <a:pt x="213" y="753"/>
                  </a:lnTo>
                  <a:lnTo>
                    <a:pt x="172" y="727"/>
                  </a:lnTo>
                  <a:lnTo>
                    <a:pt x="135" y="698"/>
                  </a:lnTo>
                  <a:lnTo>
                    <a:pt x="101" y="665"/>
                  </a:lnTo>
                  <a:lnTo>
                    <a:pt x="72" y="628"/>
                  </a:lnTo>
                  <a:lnTo>
                    <a:pt x="46" y="587"/>
                  </a:lnTo>
                  <a:lnTo>
                    <a:pt x="26" y="544"/>
                  </a:lnTo>
                  <a:lnTo>
                    <a:pt x="12" y="498"/>
                  </a:lnTo>
                  <a:lnTo>
                    <a:pt x="3" y="450"/>
                  </a:lnTo>
                  <a:lnTo>
                    <a:pt x="0" y="400"/>
                  </a:lnTo>
                  <a:lnTo>
                    <a:pt x="3" y="349"/>
                  </a:lnTo>
                  <a:lnTo>
                    <a:pt x="12" y="301"/>
                  </a:lnTo>
                  <a:lnTo>
                    <a:pt x="26" y="255"/>
                  </a:lnTo>
                  <a:lnTo>
                    <a:pt x="46" y="211"/>
                  </a:lnTo>
                  <a:lnTo>
                    <a:pt x="72" y="171"/>
                  </a:lnTo>
                  <a:lnTo>
                    <a:pt x="101" y="134"/>
                  </a:lnTo>
                  <a:lnTo>
                    <a:pt x="135" y="101"/>
                  </a:lnTo>
                  <a:lnTo>
                    <a:pt x="172" y="71"/>
                  </a:lnTo>
                  <a:lnTo>
                    <a:pt x="213" y="47"/>
                  </a:lnTo>
                  <a:lnTo>
                    <a:pt x="256" y="26"/>
                  </a:lnTo>
                  <a:lnTo>
                    <a:pt x="303" y="12"/>
                  </a:lnTo>
                  <a:lnTo>
                    <a:pt x="352" y="3"/>
                  </a:lnTo>
                  <a:lnTo>
                    <a:pt x="40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45715" tIns="22858" rIns="45715" bIns="22858" numCol="1" anchor="t" anchorCtr="0" compatLnSpc="1"/>
            <a:lstStyle/>
            <a:p>
              <a:endParaRPr lang="es-ES" sz="900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5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5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5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2" presetClass="entr" presetSubtype="4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" presetClass="entr" presetSubtype="4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" presetClass="entr" presetSubtype="4" decel="10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" presetClass="entr" presetSubtype="4" decel="10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000"/>
                            </p:stCondLst>
                            <p:childTnLst>
                              <p:par>
                                <p:cTn id="8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90" grpId="0"/>
      <p:bldP spid="91" grpId="0"/>
      <p:bldP spid="92" grpId="0"/>
      <p:bldP spid="93" grpId="0"/>
      <p:bldP spid="97" grpId="0" bldLvl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7790" y="485775"/>
            <a:ext cx="773430" cy="807720"/>
          </a:xfrm>
          <a:prstGeom prst="rect">
            <a:avLst/>
          </a:prstGeom>
        </p:spPr>
      </p:pic>
      <p:pic>
        <p:nvPicPr>
          <p:cNvPr id="3" name="图片 2" descr="1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8460" y="533400"/>
            <a:ext cx="1274445" cy="1274445"/>
          </a:xfrm>
          <a:prstGeom prst="rect">
            <a:avLst/>
          </a:prstGeom>
        </p:spPr>
      </p:pic>
      <p:pic>
        <p:nvPicPr>
          <p:cNvPr id="4" name="图片 3" descr="33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5415" y="1389380"/>
            <a:ext cx="635000" cy="635000"/>
          </a:xfrm>
          <a:prstGeom prst="rect">
            <a:avLst/>
          </a:prstGeom>
        </p:spPr>
      </p:pic>
      <p:pic>
        <p:nvPicPr>
          <p:cNvPr id="19" name="图片 18" descr="44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5480" y="129540"/>
            <a:ext cx="334645" cy="356235"/>
          </a:xfrm>
          <a:prstGeom prst="rect">
            <a:avLst/>
          </a:prstGeom>
        </p:spPr>
      </p:pic>
      <p:sp>
        <p:nvSpPr>
          <p:cNvPr id="26" name="TextBox 59"/>
          <p:cNvSpPr txBox="1">
            <a:spLocks noChangeArrowheads="1"/>
          </p:cNvSpPr>
          <p:nvPr/>
        </p:nvSpPr>
        <p:spPr bwMode="auto">
          <a:xfrm flipH="1">
            <a:off x="3294699" y="405232"/>
            <a:ext cx="5932456" cy="64516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9pPr>
          </a:lstStyle>
          <a:p>
            <a:pPr algn="ctr">
              <a:defRPr/>
            </a:pPr>
            <a:r>
              <a:rPr lang="zh-CN" altLang="en-US" sz="3600" b="1" kern="0">
                <a:latin typeface="阿里巴巴普惠体 B" panose="00020600040101010101" charset="-122"/>
                <a:ea typeface="阿里巴巴普惠体 B" panose="00020600040101010101" charset="-122"/>
                <a:cs typeface="阿里巴巴普惠体 B" panose="00020600040101010101" charset="-122"/>
              </a:rPr>
              <a:t>研究成果</a:t>
            </a:r>
            <a:r>
              <a:rPr lang="en-US" altLang="zh-CN" sz="3600" b="1" kern="0">
                <a:latin typeface="阿里巴巴普惠体 B" panose="00020600040101010101" charset="-122"/>
                <a:ea typeface="阿里巴巴普惠体 B" panose="00020600040101010101" charset="-122"/>
                <a:cs typeface="阿里巴巴普惠体 B" panose="00020600040101010101" charset="-122"/>
              </a:rPr>
              <a:t> </a:t>
            </a:r>
            <a:r>
              <a:rPr lang="en-US" altLang="zh-CN" sz="2400" kern="0">
                <a:solidFill>
                  <a:schemeClr val="tx1">
                    <a:lumMod val="50000"/>
                    <a:lumOff val="50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B" panose="00020600040101010101" charset="-122"/>
              </a:rPr>
              <a:t>RESEARCH RESULTS</a:t>
            </a:r>
            <a:endParaRPr lang="en-US" altLang="ko-KR" sz="2400" kern="0">
              <a:solidFill>
                <a:schemeClr val="tx1">
                  <a:lumMod val="50000"/>
                  <a:lumOff val="50000"/>
                </a:schemeClr>
              </a:solidFill>
              <a:latin typeface="阿里巴巴普惠体 B" panose="00020600040101010101" charset="-122"/>
              <a:ea typeface="阿里巴巴普惠体 B" panose="00020600040101010101" charset="-122"/>
              <a:cs typeface="阿里巴巴普惠体 B" panose="00020600040101010101" charset="-122"/>
            </a:endParaRPr>
          </a:p>
        </p:txBody>
      </p:sp>
      <p:cxnSp>
        <p:nvCxnSpPr>
          <p:cNvPr id="29" name="Straight Connector 58"/>
          <p:cNvCxnSpPr/>
          <p:nvPr/>
        </p:nvCxnSpPr>
        <p:spPr>
          <a:xfrm>
            <a:off x="5478463" y="1098780"/>
            <a:ext cx="1069975" cy="0"/>
          </a:xfrm>
          <a:prstGeom prst="line">
            <a:avLst/>
          </a:prstGeom>
          <a:ln w="412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5 Elipse"/>
          <p:cNvSpPr>
            <a:spLocks noChangeAspect="1"/>
          </p:cNvSpPr>
          <p:nvPr/>
        </p:nvSpPr>
        <p:spPr>
          <a:xfrm>
            <a:off x="4652513" y="2200181"/>
            <a:ext cx="2865690" cy="2865690"/>
          </a:xfrm>
          <a:prstGeom prst="ellipse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sz="900" dirty="0">
              <a:solidFill>
                <a:schemeClr val="tx1"/>
              </a:solidFill>
              <a:latin typeface="宋体" panose="02010600030101010101" pitchFamily="2" charset="-122"/>
            </a:endParaRPr>
          </a:p>
        </p:txBody>
      </p:sp>
      <p:grpSp>
        <p:nvGrpSpPr>
          <p:cNvPr id="35" name="40 Grupo"/>
          <p:cNvGrpSpPr>
            <a:grpSpLocks noChangeAspect="1"/>
          </p:cNvGrpSpPr>
          <p:nvPr/>
        </p:nvGrpSpPr>
        <p:grpSpPr>
          <a:xfrm flipH="1">
            <a:off x="7005090" y="2656804"/>
            <a:ext cx="844944" cy="813496"/>
            <a:chOff x="13281147" y="3702053"/>
            <a:chExt cx="3599350" cy="3465385"/>
          </a:xfrm>
        </p:grpSpPr>
        <p:sp>
          <p:nvSpPr>
            <p:cNvPr id="36" name="41 Elipse"/>
            <p:cNvSpPr>
              <a:spLocks noChangeAspect="1"/>
            </p:cNvSpPr>
            <p:nvPr/>
          </p:nvSpPr>
          <p:spPr>
            <a:xfrm>
              <a:off x="13884715" y="4171661"/>
              <a:ext cx="2526174" cy="252617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200">
                  <a:solidFill>
                    <a:schemeClr val="tx1"/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36</a:t>
              </a:r>
              <a:r>
                <a:rPr lang="es-MX" sz="1200" baseline="30000">
                  <a:solidFill>
                    <a:schemeClr val="tx1"/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%</a:t>
              </a:r>
              <a:endParaRPr lang="es-SV" sz="1200" baseline="30000">
                <a:solidFill>
                  <a:schemeClr val="tx1"/>
                </a:solidFill>
                <a:latin typeface="阿里巴巴普惠体 B" panose="00020600040101010101" charset="-122"/>
                <a:ea typeface="阿里巴巴普惠体 B" panose="00020600040101010101" charset="-122"/>
              </a:endParaRPr>
            </a:p>
          </p:txBody>
        </p:sp>
        <p:sp>
          <p:nvSpPr>
            <p:cNvPr id="37" name="42 Elipse"/>
            <p:cNvSpPr>
              <a:spLocks noChangeAspect="1"/>
            </p:cNvSpPr>
            <p:nvPr/>
          </p:nvSpPr>
          <p:spPr>
            <a:xfrm>
              <a:off x="13415111" y="3702053"/>
              <a:ext cx="3465386" cy="3465385"/>
            </a:xfrm>
            <a:prstGeom prst="ellipse">
              <a:avLst/>
            </a:prstGeom>
            <a:noFill/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 sz="1500">
                <a:solidFill>
                  <a:schemeClr val="tx1"/>
                </a:solidFill>
                <a:latin typeface="阿里巴巴普惠体 B" panose="00020600040101010101" charset="-122"/>
                <a:ea typeface="阿里巴巴普惠体 B" panose="00020600040101010101" charset="-122"/>
              </a:endParaRPr>
            </a:p>
          </p:txBody>
        </p:sp>
        <p:sp>
          <p:nvSpPr>
            <p:cNvPr id="38" name="43 Elipse"/>
            <p:cNvSpPr>
              <a:spLocks noChangeAspect="1"/>
            </p:cNvSpPr>
            <p:nvPr/>
          </p:nvSpPr>
          <p:spPr>
            <a:xfrm>
              <a:off x="13281147" y="3985991"/>
              <a:ext cx="803457" cy="80345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 sz="1500">
                <a:solidFill>
                  <a:schemeClr val="tx1"/>
                </a:solidFill>
                <a:latin typeface="阿里巴巴普惠体 B" panose="00020600040101010101" charset="-122"/>
                <a:ea typeface="阿里巴巴普惠体 B" panose="00020600040101010101" charset="-122"/>
              </a:endParaRPr>
            </a:p>
          </p:txBody>
        </p:sp>
      </p:grpSp>
      <p:grpSp>
        <p:nvGrpSpPr>
          <p:cNvPr id="39" name="44 Grupo"/>
          <p:cNvGrpSpPr>
            <a:grpSpLocks noChangeAspect="1"/>
          </p:cNvGrpSpPr>
          <p:nvPr/>
        </p:nvGrpSpPr>
        <p:grpSpPr>
          <a:xfrm>
            <a:off x="5135656" y="4246476"/>
            <a:ext cx="1119200" cy="1119200"/>
            <a:chOff x="13415113" y="3702053"/>
            <a:chExt cx="3465385" cy="3465385"/>
          </a:xfrm>
        </p:grpSpPr>
        <p:sp>
          <p:nvSpPr>
            <p:cNvPr id="40" name="45 Elipse"/>
            <p:cNvSpPr>
              <a:spLocks noChangeAspect="1"/>
            </p:cNvSpPr>
            <p:nvPr/>
          </p:nvSpPr>
          <p:spPr>
            <a:xfrm>
              <a:off x="13750899" y="4037838"/>
              <a:ext cx="2793815" cy="279381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000" spc="300">
                  <a:solidFill>
                    <a:schemeClr val="tx1"/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55</a:t>
              </a:r>
              <a:r>
                <a:rPr lang="es-MX" sz="2000" spc="300" baseline="30000">
                  <a:solidFill>
                    <a:schemeClr val="tx1"/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%</a:t>
              </a:r>
              <a:endParaRPr lang="es-SV" sz="2000" spc="300" baseline="30000">
                <a:solidFill>
                  <a:schemeClr val="tx1"/>
                </a:solidFill>
                <a:latin typeface="阿里巴巴普惠体 B" panose="00020600040101010101" charset="-122"/>
                <a:ea typeface="阿里巴巴普惠体 B" panose="00020600040101010101" charset="-122"/>
              </a:endParaRPr>
            </a:p>
          </p:txBody>
        </p:sp>
        <p:sp>
          <p:nvSpPr>
            <p:cNvPr id="41" name="46 Elipse"/>
            <p:cNvSpPr>
              <a:spLocks noChangeAspect="1"/>
            </p:cNvSpPr>
            <p:nvPr/>
          </p:nvSpPr>
          <p:spPr>
            <a:xfrm>
              <a:off x="13415113" y="3702053"/>
              <a:ext cx="3465385" cy="3465385"/>
            </a:xfrm>
            <a:prstGeom prst="ellipse">
              <a:avLst/>
            </a:prstGeom>
            <a:noFill/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 sz="2000" spc="300">
                <a:solidFill>
                  <a:schemeClr val="tx1"/>
                </a:solidFill>
                <a:latin typeface="阿里巴巴普惠体 B" panose="00020600040101010101" charset="-122"/>
                <a:ea typeface="阿里巴巴普惠体 B" panose="00020600040101010101" charset="-122"/>
              </a:endParaRPr>
            </a:p>
          </p:txBody>
        </p:sp>
        <p:sp>
          <p:nvSpPr>
            <p:cNvPr id="42" name="47 Elipse"/>
            <p:cNvSpPr>
              <a:spLocks noChangeAspect="1"/>
            </p:cNvSpPr>
            <p:nvPr/>
          </p:nvSpPr>
          <p:spPr>
            <a:xfrm>
              <a:off x="13450912" y="6177327"/>
              <a:ext cx="495055" cy="49505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 sz="2000" spc="300">
                <a:solidFill>
                  <a:schemeClr val="tx1"/>
                </a:solidFill>
                <a:latin typeface="阿里巴巴普惠体 B" panose="00020600040101010101" charset="-122"/>
                <a:ea typeface="阿里巴巴普惠体 B" panose="00020600040101010101" charset="-122"/>
              </a:endParaRPr>
            </a:p>
          </p:txBody>
        </p:sp>
      </p:grpSp>
      <p:sp>
        <p:nvSpPr>
          <p:cNvPr id="43" name="Textbox 1"/>
          <p:cNvSpPr/>
          <p:nvPr/>
        </p:nvSpPr>
        <p:spPr>
          <a:xfrm>
            <a:off x="2789014" y="2374443"/>
            <a:ext cx="1570203" cy="968375"/>
          </a:xfrm>
          <a:prstGeom prst="rect">
            <a:avLst/>
          </a:prstGeom>
        </p:spPr>
        <p:txBody>
          <a:bodyPr wrap="square" lIns="120846" tIns="60423" rIns="120846" bIns="60423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400" b="1" spc="300">
                <a:solidFill>
                  <a:schemeClr val="tx1">
                    <a:lumMod val="95000"/>
                    <a:lumOff val="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B" panose="00020600040101010101" charset="-122"/>
              </a:rPr>
              <a:t>输入你的标题</a:t>
            </a:r>
          </a:p>
          <a:p>
            <a:pPr algn="just">
              <a:lnSpc>
                <a:spcPct val="120000"/>
              </a:lnSpc>
            </a:pPr>
            <a:r>
              <a:rPr lang="zh-CN" altLang="en-US" sz="800" spc="3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详细内容</a:t>
            </a:r>
            <a:r>
              <a:rPr lang="en-US" altLang="zh-CN" sz="800" spc="3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……</a:t>
            </a:r>
            <a:r>
              <a:rPr lang="zh-CN" altLang="en-US" sz="800" spc="3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点击输入本栏的具体文字，简明扼要的说明分项内容，此为概念图解。</a:t>
            </a:r>
          </a:p>
        </p:txBody>
      </p:sp>
      <p:sp>
        <p:nvSpPr>
          <p:cNvPr id="44" name="Textbox 1"/>
          <p:cNvSpPr/>
          <p:nvPr/>
        </p:nvSpPr>
        <p:spPr>
          <a:xfrm>
            <a:off x="3581861" y="4923727"/>
            <a:ext cx="1570844" cy="968375"/>
          </a:xfrm>
          <a:prstGeom prst="rect">
            <a:avLst/>
          </a:prstGeom>
        </p:spPr>
        <p:txBody>
          <a:bodyPr wrap="square" lIns="120846" tIns="60423" rIns="120846" bIns="60423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400" b="1" spc="300">
                <a:solidFill>
                  <a:schemeClr val="tx1">
                    <a:lumMod val="95000"/>
                    <a:lumOff val="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B" panose="00020600040101010101" charset="-122"/>
              </a:rPr>
              <a:t>输入你的标题</a:t>
            </a:r>
          </a:p>
          <a:p>
            <a:pPr algn="just">
              <a:lnSpc>
                <a:spcPct val="120000"/>
              </a:lnSpc>
            </a:pPr>
            <a:r>
              <a:rPr lang="zh-CN" altLang="en-US" sz="800" spc="3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详细内容</a:t>
            </a:r>
            <a:r>
              <a:rPr lang="en-US" altLang="zh-CN" sz="800" spc="3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……</a:t>
            </a:r>
            <a:r>
              <a:rPr lang="zh-CN" altLang="en-US" sz="800" spc="3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点击输入本栏的具体文字，简明扼要的说明分项内容，此为概念图解。</a:t>
            </a:r>
          </a:p>
        </p:txBody>
      </p:sp>
      <p:sp>
        <p:nvSpPr>
          <p:cNvPr id="45" name="Textbox 1"/>
          <p:cNvSpPr/>
          <p:nvPr/>
        </p:nvSpPr>
        <p:spPr>
          <a:xfrm>
            <a:off x="7874054" y="2491003"/>
            <a:ext cx="1657633" cy="968375"/>
          </a:xfrm>
          <a:prstGeom prst="rect">
            <a:avLst/>
          </a:prstGeom>
        </p:spPr>
        <p:txBody>
          <a:bodyPr wrap="square" lIns="120846" tIns="60423" rIns="120846" bIns="60423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400" b="1" spc="300">
                <a:solidFill>
                  <a:schemeClr val="tx1">
                    <a:lumMod val="95000"/>
                    <a:lumOff val="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B" panose="00020600040101010101" charset="-122"/>
              </a:rPr>
              <a:t>输入你的标题</a:t>
            </a:r>
          </a:p>
          <a:p>
            <a:pPr algn="just">
              <a:lnSpc>
                <a:spcPct val="120000"/>
              </a:lnSpc>
            </a:pPr>
            <a:r>
              <a:rPr lang="zh-CN" altLang="en-US" sz="800" spc="3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详细内容</a:t>
            </a:r>
            <a:r>
              <a:rPr lang="en-US" altLang="zh-CN" sz="800" spc="3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……</a:t>
            </a:r>
            <a:r>
              <a:rPr lang="zh-CN" altLang="en-US" sz="800" spc="3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点击输入本栏的具体文字，简明扼要的说明分项内容，此为概念图解。</a:t>
            </a:r>
          </a:p>
        </p:txBody>
      </p:sp>
      <p:grpSp>
        <p:nvGrpSpPr>
          <p:cNvPr id="46" name="54 Grupo"/>
          <p:cNvGrpSpPr>
            <a:grpSpLocks noChangeAspect="1"/>
          </p:cNvGrpSpPr>
          <p:nvPr/>
        </p:nvGrpSpPr>
        <p:grpSpPr>
          <a:xfrm flipH="1">
            <a:off x="6781153" y="4006646"/>
            <a:ext cx="879371" cy="879371"/>
            <a:chOff x="13415113" y="3702053"/>
            <a:chExt cx="3465385" cy="3465385"/>
          </a:xfrm>
        </p:grpSpPr>
        <p:sp>
          <p:nvSpPr>
            <p:cNvPr id="47" name="55 Elipse"/>
            <p:cNvSpPr>
              <a:spLocks noChangeAspect="1"/>
            </p:cNvSpPr>
            <p:nvPr/>
          </p:nvSpPr>
          <p:spPr>
            <a:xfrm>
              <a:off x="13750899" y="4037838"/>
              <a:ext cx="2793815" cy="2793815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500">
                  <a:solidFill>
                    <a:schemeClr val="tx1"/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39</a:t>
              </a:r>
              <a:r>
                <a:rPr lang="es-MX" sz="1500" baseline="30000">
                  <a:solidFill>
                    <a:schemeClr val="tx1"/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%</a:t>
              </a:r>
              <a:endParaRPr lang="es-SV" sz="1500" baseline="30000">
                <a:solidFill>
                  <a:schemeClr val="tx1"/>
                </a:solidFill>
                <a:latin typeface="阿里巴巴普惠体 B" panose="00020600040101010101" charset="-122"/>
                <a:ea typeface="阿里巴巴普惠体 B" panose="00020600040101010101" charset="-122"/>
              </a:endParaRPr>
            </a:p>
          </p:txBody>
        </p:sp>
        <p:sp>
          <p:nvSpPr>
            <p:cNvPr id="48" name="56 Elipse"/>
            <p:cNvSpPr>
              <a:spLocks noChangeAspect="1"/>
            </p:cNvSpPr>
            <p:nvPr/>
          </p:nvSpPr>
          <p:spPr>
            <a:xfrm>
              <a:off x="13415113" y="3702053"/>
              <a:ext cx="3465385" cy="3465385"/>
            </a:xfrm>
            <a:prstGeom prst="ellipse">
              <a:avLst/>
            </a:prstGeom>
            <a:noFill/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 sz="1500">
                <a:solidFill>
                  <a:schemeClr val="tx1"/>
                </a:solidFill>
                <a:latin typeface="阿里巴巴普惠体 B" panose="00020600040101010101" charset="-122"/>
                <a:ea typeface="阿里巴巴普惠体 B" panose="00020600040101010101" charset="-122"/>
              </a:endParaRPr>
            </a:p>
          </p:txBody>
        </p:sp>
        <p:sp>
          <p:nvSpPr>
            <p:cNvPr id="49" name="57 Elipse"/>
            <p:cNvSpPr>
              <a:spLocks noChangeAspect="1"/>
            </p:cNvSpPr>
            <p:nvPr/>
          </p:nvSpPr>
          <p:spPr>
            <a:xfrm>
              <a:off x="13450912" y="6177327"/>
              <a:ext cx="495055" cy="495055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 sz="1500">
                <a:solidFill>
                  <a:schemeClr val="tx1"/>
                </a:solidFill>
                <a:latin typeface="阿里巴巴普惠体 B" panose="00020600040101010101" charset="-122"/>
                <a:ea typeface="阿里巴巴普惠体 B" panose="00020600040101010101" charset="-122"/>
              </a:endParaRPr>
            </a:p>
          </p:txBody>
        </p:sp>
      </p:grpSp>
      <p:sp>
        <p:nvSpPr>
          <p:cNvPr id="50" name="Textbox 1"/>
          <p:cNvSpPr/>
          <p:nvPr/>
        </p:nvSpPr>
        <p:spPr>
          <a:xfrm>
            <a:off x="7693991" y="4478453"/>
            <a:ext cx="1672250" cy="871220"/>
          </a:xfrm>
          <a:prstGeom prst="rect">
            <a:avLst/>
          </a:prstGeom>
        </p:spPr>
        <p:txBody>
          <a:bodyPr wrap="square" lIns="120846" tIns="60423" rIns="120846" bIns="60423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400" b="1" spc="300">
                <a:solidFill>
                  <a:schemeClr val="tx1">
                    <a:lumMod val="95000"/>
                    <a:lumOff val="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B" panose="00020600040101010101" charset="-122"/>
              </a:rPr>
              <a:t>输入你的标题</a:t>
            </a:r>
          </a:p>
          <a:p>
            <a:pPr algn="just"/>
            <a:r>
              <a:rPr lang="zh-CN" altLang="en-US" sz="800" spc="3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详细内容</a:t>
            </a:r>
            <a:r>
              <a:rPr lang="en-US" altLang="zh-CN" sz="800" spc="3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……</a:t>
            </a:r>
            <a:r>
              <a:rPr lang="zh-CN" altLang="en-US" sz="800" spc="3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点击输入本栏的具体文字，简明扼要的说明分项内容，此为概念图解。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2" decel="100000" fill="hold" grpId="0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2" decel="100000" fill="hold" grpId="0" nodeType="withEffect">
                                  <p:stCondLst>
                                    <p:cond delay="8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0" grpId="0" bldLvl="0" animBg="1"/>
      <p:bldP spid="43" grpId="0"/>
      <p:bldP spid="44" grpId="0"/>
      <p:bldP spid="45" grpId="0"/>
      <p:bldP spid="5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41815" y="1143635"/>
            <a:ext cx="2102485" cy="2195830"/>
          </a:xfrm>
          <a:prstGeom prst="rect">
            <a:avLst/>
          </a:prstGeom>
        </p:spPr>
      </p:pic>
      <p:pic>
        <p:nvPicPr>
          <p:cNvPr id="4" name="图片 3" descr="1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3435" y="2026285"/>
            <a:ext cx="3467100" cy="3467100"/>
          </a:xfrm>
          <a:prstGeom prst="rect">
            <a:avLst/>
          </a:prstGeom>
        </p:spPr>
      </p:pic>
      <p:pic>
        <p:nvPicPr>
          <p:cNvPr id="8" name="图片 7" descr="33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49390" y="4460875"/>
            <a:ext cx="1725930" cy="1725930"/>
          </a:xfrm>
          <a:prstGeom prst="rect">
            <a:avLst/>
          </a:prstGeom>
        </p:spPr>
      </p:pic>
      <p:pic>
        <p:nvPicPr>
          <p:cNvPr id="9" name="图片 8" descr="44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20000" y="1057910"/>
            <a:ext cx="909320" cy="96837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208405" y="2609850"/>
            <a:ext cx="5524500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>
                <a:latin typeface="阿里巴巴普惠体 R" panose="00020600040101010101" charset="-122"/>
                <a:ea typeface="阿里巴巴普惠体 R" panose="00020600040101010101" charset="-122"/>
              </a:rPr>
              <a:t>谢谢您的观看</a:t>
            </a:r>
          </a:p>
        </p:txBody>
      </p:sp>
      <p:cxnSp>
        <p:nvCxnSpPr>
          <p:cNvPr id="6" name="直接连接符 5"/>
          <p:cNvCxnSpPr/>
          <p:nvPr/>
        </p:nvCxnSpPr>
        <p:spPr>
          <a:xfrm>
            <a:off x="847725" y="3797935"/>
            <a:ext cx="5314950" cy="254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869950" y="3924935"/>
            <a:ext cx="5314950" cy="2540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30970" y="5012055"/>
            <a:ext cx="724535" cy="27432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513537" y="1853636"/>
            <a:ext cx="9628664" cy="3022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500" spc="300"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     </a:t>
            </a:r>
            <a:r>
              <a:rPr lang="zh-CN" altLang="en-US" sz="1500" b="1" spc="300"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各位老师，下午好！</a:t>
            </a:r>
            <a:r>
              <a:rPr lang="zh-CN" altLang="en-US" sz="1500" spc="300"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 </a:t>
            </a:r>
            <a:r>
              <a:rPr lang="zh-CN" altLang="en-US" sz="1400" spc="300"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我叫，是</a:t>
            </a:r>
            <a:r>
              <a:rPr lang="en-US" altLang="zh-CN" sz="1400" spc="300"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11</a:t>
            </a:r>
            <a:r>
              <a:rPr lang="zh-CN" altLang="en-US" sz="1400" spc="300"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级</a:t>
            </a:r>
            <a:r>
              <a:rPr lang="en-US" altLang="zh-CN" sz="1400" spc="300"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100</a:t>
            </a:r>
            <a:r>
              <a:rPr lang="zh-CN" altLang="en-US" sz="1400" spc="300"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1班的学生，我的论文题目是《基于C/S的图书销售管理系统》，论文是在朱**导师的悉心指点下完成的，在这里我向我的导师表示深深的谢意，向各位老师不辞辛苦参加我的论文答辩表示衷心的感谢，并对三年来我有机会聆听教诲的各位老师表示由衷的敬意。下面我将本论文设计的目的和主要内容向各位老师作一汇报，恳请各位老师批评指导。         </a:t>
            </a:r>
            <a:endParaRPr lang="en-US" altLang="zh-CN" sz="1400" spc="300"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400" spc="300"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     </a:t>
            </a:r>
            <a:r>
              <a:rPr lang="zh-CN" altLang="en-US" sz="1400" b="1" spc="300"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首先</a:t>
            </a:r>
            <a:r>
              <a:rPr lang="zh-CN" altLang="en-US" sz="1400" spc="300"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，我想谈谈这个毕业论文设计的目的及意义。         </a:t>
            </a:r>
            <a:endParaRPr lang="en-US" altLang="zh-CN" sz="1400" spc="300"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400" spc="300"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作为计算机应用的一部分,图书销售管理系统对图书销售进行管理,具有着手工管理所无法比拟的优点,极大地提高图书销售管理效率及在同行业中的竞争力.因此，图书销售管理系统有着广泛的市场前景和实际的应用价值.         </a:t>
            </a:r>
            <a:endParaRPr lang="en-US" altLang="zh-CN" sz="1400" spc="300"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400" spc="300"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其次，我想谈谈这篇论文的结构和主要内容。</a:t>
            </a:r>
          </a:p>
        </p:txBody>
      </p:sp>
      <p:sp>
        <p:nvSpPr>
          <p:cNvPr id="5" name="TextBox 59"/>
          <p:cNvSpPr txBox="1">
            <a:spLocks noChangeArrowheads="1"/>
          </p:cNvSpPr>
          <p:nvPr/>
        </p:nvSpPr>
        <p:spPr bwMode="auto">
          <a:xfrm flipH="1">
            <a:off x="3545537" y="959515"/>
            <a:ext cx="5564664" cy="645160"/>
          </a:xfrm>
          <a:prstGeom prst="rect">
            <a:avLst/>
          </a:prstGeom>
          <a:noFill/>
          <a:ln>
            <a:noFill/>
          </a:ln>
        </p:spPr>
        <p:txBody>
          <a:bodyPr vert="horz"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9pPr>
          </a:lstStyle>
          <a:p>
            <a:pPr algn="ctr">
              <a:defRPr/>
            </a:pPr>
            <a:r>
              <a:rPr lang="zh-CN" altLang="en-US" sz="3600" b="1" kern="0" spc="300">
                <a:latin typeface="阿里巴巴普惠体 B" panose="00020600040101010101" charset="-122"/>
                <a:ea typeface="阿里巴巴普惠体 B" panose="00020600040101010101" charset="-122"/>
                <a:cs typeface="阿里巴巴普惠体 B" panose="00020600040101010101" charset="-122"/>
              </a:rPr>
              <a:t>（摘要） 或引入课题</a:t>
            </a:r>
          </a:p>
        </p:txBody>
      </p:sp>
      <p:pic>
        <p:nvPicPr>
          <p:cNvPr id="2" name="图片 1" descr="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42475" y="5057140"/>
            <a:ext cx="773430" cy="807720"/>
          </a:xfrm>
          <a:prstGeom prst="rect">
            <a:avLst/>
          </a:prstGeom>
        </p:spPr>
      </p:pic>
      <p:pic>
        <p:nvPicPr>
          <p:cNvPr id="3" name="图片 2" descr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806180" y="5227955"/>
            <a:ext cx="3413760" cy="1619250"/>
          </a:xfrm>
          <a:prstGeom prst="rect">
            <a:avLst/>
          </a:prstGeom>
        </p:spPr>
      </p:pic>
      <p:pic>
        <p:nvPicPr>
          <p:cNvPr id="6" name="图片 5" descr="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649970" y="6052820"/>
            <a:ext cx="1923415" cy="909320"/>
          </a:xfrm>
          <a:prstGeom prst="rect">
            <a:avLst/>
          </a:prstGeom>
        </p:spPr>
      </p:pic>
      <p:cxnSp>
        <p:nvCxnSpPr>
          <p:cNvPr id="8" name="直接连接符 7"/>
          <p:cNvCxnSpPr/>
          <p:nvPr/>
        </p:nvCxnSpPr>
        <p:spPr>
          <a:xfrm>
            <a:off x="1728470" y="5770245"/>
            <a:ext cx="6762750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65275" y="522605"/>
            <a:ext cx="774065" cy="808990"/>
          </a:xfrm>
          <a:prstGeom prst="rect">
            <a:avLst/>
          </a:prstGeom>
        </p:spPr>
      </p:pic>
      <p:sp>
        <p:nvSpPr>
          <p:cNvPr id="40" name="TextBox 59"/>
          <p:cNvSpPr txBox="1">
            <a:spLocks noChangeArrowheads="1"/>
          </p:cNvSpPr>
          <p:nvPr/>
        </p:nvSpPr>
        <p:spPr bwMode="auto">
          <a:xfrm flipH="1">
            <a:off x="4411696" y="934635"/>
            <a:ext cx="3312368" cy="64516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9pPr>
          </a:lstStyle>
          <a:p>
            <a:pPr algn="ctr">
              <a:defRPr/>
            </a:pPr>
            <a:r>
              <a:rPr lang="zh-CN" altLang="en-US" sz="3600" b="1" kern="0">
                <a:latin typeface="阿里巴巴普惠体 B" panose="00020600040101010101" charset="-122"/>
                <a:ea typeface="阿里巴巴普惠体 B" panose="00020600040101010101" charset="-122"/>
                <a:cs typeface="阿里巴巴普惠体 B" panose="00020600040101010101" charset="-122"/>
              </a:rPr>
              <a:t>目 录 </a:t>
            </a:r>
            <a:r>
              <a:rPr lang="en-US" altLang="zh-CN" sz="2400" kern="0">
                <a:solidFill>
                  <a:schemeClr val="tx1">
                    <a:lumMod val="50000"/>
                    <a:lumOff val="50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B" panose="00020600040101010101" charset="-122"/>
              </a:rPr>
              <a:t>CONTENTS</a:t>
            </a:r>
            <a:endParaRPr lang="en-US" altLang="ko-KR" sz="2400" kern="0">
              <a:solidFill>
                <a:schemeClr val="tx1">
                  <a:lumMod val="50000"/>
                  <a:lumOff val="50000"/>
                </a:schemeClr>
              </a:solidFill>
              <a:latin typeface="阿里巴巴普惠体 B" panose="00020600040101010101" charset="-122"/>
              <a:ea typeface="阿里巴巴普惠体 B" panose="00020600040101010101" charset="-122"/>
              <a:cs typeface="阿里巴巴普惠体 B" panose="00020600040101010101" charset="-122"/>
            </a:endParaRPr>
          </a:p>
        </p:txBody>
      </p:sp>
      <p:cxnSp>
        <p:nvCxnSpPr>
          <p:cNvPr id="41" name="Straight Connector 58"/>
          <p:cNvCxnSpPr/>
          <p:nvPr/>
        </p:nvCxnSpPr>
        <p:spPr>
          <a:xfrm>
            <a:off x="5546497" y="1632180"/>
            <a:ext cx="1069975" cy="0"/>
          </a:xfrm>
          <a:prstGeom prst="line">
            <a:avLst/>
          </a:prstGeom>
          <a:ln w="412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1"/>
          <p:cNvSpPr/>
          <p:nvPr/>
        </p:nvSpPr>
        <p:spPr>
          <a:xfrm>
            <a:off x="3043222" y="2741745"/>
            <a:ext cx="2895616" cy="504825"/>
          </a:xfrm>
          <a:prstGeom prst="rect">
            <a:avLst/>
          </a:prstGeom>
        </p:spPr>
        <p:txBody>
          <a:bodyPr wrap="square" lIns="120846" tIns="60423" rIns="120846" bIns="60423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2000" b="1" spc="300">
                <a:latin typeface="阿里巴巴普惠体 B" panose="00020600040101010101" charset="-122"/>
                <a:ea typeface="阿里巴巴普惠体 B" panose="00020600040101010101" charset="-122"/>
                <a:cs typeface="阿里巴巴普惠体 B" panose="00020600040101010101" charset="-122"/>
              </a:rPr>
              <a:t>论文绪论 </a:t>
            </a:r>
          </a:p>
        </p:txBody>
      </p:sp>
      <p:sp>
        <p:nvSpPr>
          <p:cNvPr id="74" name="Textbox 1"/>
          <p:cNvSpPr/>
          <p:nvPr/>
        </p:nvSpPr>
        <p:spPr>
          <a:xfrm>
            <a:off x="6968085" y="2741745"/>
            <a:ext cx="2895616" cy="506747"/>
          </a:xfrm>
          <a:prstGeom prst="rect">
            <a:avLst/>
          </a:prstGeom>
        </p:spPr>
        <p:txBody>
          <a:bodyPr wrap="square" lIns="120846" tIns="60423" rIns="120846" bIns="60423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2000" b="1" spc="300">
                <a:latin typeface="阿里巴巴普惠体 B" panose="00020600040101010101" charset="-122"/>
                <a:ea typeface="阿里巴巴普惠体 B" panose="00020600040101010101" charset="-122"/>
                <a:cs typeface="阿里巴巴普惠体 B" panose="00020600040101010101" charset="-122"/>
              </a:rPr>
              <a:t>研究方法与思路 </a:t>
            </a:r>
          </a:p>
        </p:txBody>
      </p:sp>
      <p:sp>
        <p:nvSpPr>
          <p:cNvPr id="77" name="Textbox 1"/>
          <p:cNvSpPr/>
          <p:nvPr/>
        </p:nvSpPr>
        <p:spPr>
          <a:xfrm>
            <a:off x="3043222" y="3519139"/>
            <a:ext cx="3161229" cy="506747"/>
          </a:xfrm>
          <a:prstGeom prst="rect">
            <a:avLst/>
          </a:prstGeom>
        </p:spPr>
        <p:txBody>
          <a:bodyPr wrap="square" lIns="120846" tIns="60423" rIns="120846" bIns="60423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2000" b="1" spc="300">
                <a:latin typeface="阿里巴巴普惠体 B" panose="00020600040101010101" charset="-122"/>
                <a:ea typeface="阿里巴巴普惠体 B" panose="00020600040101010101" charset="-122"/>
                <a:cs typeface="阿里巴巴普惠体 B" panose="00020600040101010101" charset="-122"/>
              </a:rPr>
              <a:t>关键技术与实践难点 </a:t>
            </a:r>
          </a:p>
        </p:txBody>
      </p:sp>
      <p:sp>
        <p:nvSpPr>
          <p:cNvPr id="78" name="Textbox 1"/>
          <p:cNvSpPr/>
          <p:nvPr/>
        </p:nvSpPr>
        <p:spPr>
          <a:xfrm>
            <a:off x="6968085" y="3519139"/>
            <a:ext cx="2895616" cy="506747"/>
          </a:xfrm>
          <a:prstGeom prst="rect">
            <a:avLst/>
          </a:prstGeom>
        </p:spPr>
        <p:txBody>
          <a:bodyPr wrap="square" lIns="120846" tIns="60423" rIns="120846" bIns="60423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2000" b="1" spc="300">
                <a:latin typeface="阿里巴巴普惠体 B" panose="00020600040101010101" charset="-122"/>
                <a:ea typeface="阿里巴巴普惠体 B" panose="00020600040101010101" charset="-122"/>
                <a:cs typeface="阿里巴巴普惠体 B" panose="00020600040101010101" charset="-122"/>
              </a:rPr>
              <a:t>研究成果与应用 </a:t>
            </a:r>
          </a:p>
        </p:txBody>
      </p:sp>
      <p:sp>
        <p:nvSpPr>
          <p:cNvPr id="80" name="Textbox 1"/>
          <p:cNvSpPr/>
          <p:nvPr/>
        </p:nvSpPr>
        <p:spPr>
          <a:xfrm>
            <a:off x="3062272" y="4188862"/>
            <a:ext cx="2895616" cy="506747"/>
          </a:xfrm>
          <a:prstGeom prst="rect">
            <a:avLst/>
          </a:prstGeom>
        </p:spPr>
        <p:txBody>
          <a:bodyPr wrap="square" lIns="120846" tIns="60423" rIns="120846" bIns="60423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2000" b="1" spc="300">
                <a:latin typeface="阿里巴巴普惠体 B" panose="00020600040101010101" charset="-122"/>
                <a:ea typeface="阿里巴巴普惠体 B" panose="00020600040101010101" charset="-122"/>
                <a:cs typeface="阿里巴巴普惠体 B" panose="00020600040101010101" charset="-122"/>
              </a:rPr>
              <a:t>相关建议 </a:t>
            </a:r>
          </a:p>
        </p:txBody>
      </p:sp>
      <p:sp>
        <p:nvSpPr>
          <p:cNvPr id="85" name="Textbox 1"/>
          <p:cNvSpPr/>
          <p:nvPr/>
        </p:nvSpPr>
        <p:spPr>
          <a:xfrm>
            <a:off x="6965725" y="4225025"/>
            <a:ext cx="2895616" cy="506747"/>
          </a:xfrm>
          <a:prstGeom prst="rect">
            <a:avLst/>
          </a:prstGeom>
        </p:spPr>
        <p:txBody>
          <a:bodyPr wrap="square" lIns="120846" tIns="60423" rIns="120846" bIns="60423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2000" b="1" spc="300">
                <a:latin typeface="阿里巴巴普惠体 B" panose="00020600040101010101" charset="-122"/>
                <a:ea typeface="阿里巴巴普惠体 B" panose="00020600040101010101" charset="-122"/>
                <a:cs typeface="Helvetica" panose="020B0604020202020204" pitchFamily="34" charset="0"/>
              </a:rPr>
              <a:t>论文总结</a:t>
            </a:r>
          </a:p>
        </p:txBody>
      </p:sp>
      <p:pic>
        <p:nvPicPr>
          <p:cNvPr id="2" name="图片 1" descr="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65275" y="523240"/>
            <a:ext cx="773430" cy="807720"/>
          </a:xfrm>
          <a:prstGeom prst="rect">
            <a:avLst/>
          </a:prstGeom>
        </p:spPr>
      </p:pic>
      <p:pic>
        <p:nvPicPr>
          <p:cNvPr id="4" name="图片 3" descr="1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2770" y="570865"/>
            <a:ext cx="1274445" cy="1274445"/>
          </a:xfrm>
          <a:prstGeom prst="rect">
            <a:avLst/>
          </a:prstGeom>
        </p:spPr>
      </p:pic>
      <p:pic>
        <p:nvPicPr>
          <p:cNvPr id="8" name="图片 7" descr="33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9725" y="1426845"/>
            <a:ext cx="635000" cy="635000"/>
          </a:xfrm>
          <a:prstGeom prst="rect">
            <a:avLst/>
          </a:prstGeom>
        </p:spPr>
      </p:pic>
      <p:pic>
        <p:nvPicPr>
          <p:cNvPr id="9" name="图片 8" descr="44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9790" y="167005"/>
            <a:ext cx="334645" cy="356235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2597150" y="2800985"/>
            <a:ext cx="35750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>
                <a:latin typeface="阿里巴巴普惠体 B" panose="00020600040101010101" charset="-122"/>
                <a:ea typeface="阿里巴巴普惠体 B" panose="00020600040101010101" charset="-122"/>
                <a:cs typeface="阿里巴巴普惠体 B" panose="00020600040101010101" charset="-122"/>
              </a:rPr>
              <a:t>1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6470650" y="2837180"/>
            <a:ext cx="35750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>
                <a:latin typeface="阿里巴巴普惠体 B" panose="00020600040101010101" charset="-122"/>
                <a:ea typeface="阿里巴巴普惠体 B" panose="00020600040101010101" charset="-122"/>
                <a:cs typeface="阿里巴巴普惠体 B" panose="00020600040101010101" charset="-122"/>
              </a:rPr>
              <a:t>4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2606040" y="3573145"/>
            <a:ext cx="35750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>
                <a:latin typeface="阿里巴巴普惠体 B" panose="00020600040101010101" charset="-122"/>
                <a:ea typeface="阿里巴巴普惠体 B" panose="00020600040101010101" charset="-122"/>
                <a:cs typeface="阿里巴巴普惠体 B" panose="00020600040101010101" charset="-122"/>
              </a:rPr>
              <a:t>2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2597150" y="4265295"/>
            <a:ext cx="35750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>
                <a:latin typeface="阿里巴巴普惠体 B" panose="00020600040101010101" charset="-122"/>
                <a:ea typeface="阿里巴巴普惠体 B" panose="00020600040101010101" charset="-122"/>
                <a:cs typeface="阿里巴巴普惠体 B" panose="00020600040101010101" charset="-122"/>
              </a:rPr>
              <a:t>3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6470650" y="3589655"/>
            <a:ext cx="35750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>
                <a:latin typeface="阿里巴巴普惠体 B" panose="00020600040101010101" charset="-122"/>
                <a:ea typeface="阿里巴巴普惠体 B" panose="00020600040101010101" charset="-122"/>
                <a:cs typeface="阿里巴巴普惠体 B" panose="00020600040101010101" charset="-122"/>
              </a:rPr>
              <a:t>5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6473825" y="4269105"/>
            <a:ext cx="35750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>
                <a:latin typeface="阿里巴巴普惠体 B" panose="00020600040101010101" charset="-122"/>
                <a:ea typeface="阿里巴巴普惠体 B" panose="00020600040101010101" charset="-122"/>
                <a:cs typeface="阿里巴巴普惠体 B" panose="00020600040101010101" charset="-122"/>
              </a:rPr>
              <a:t>6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5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5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5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500"/>
                            </p:stCondLst>
                            <p:childTnLst>
                              <p:par>
                                <p:cTn id="50" presetID="1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0" grpId="1"/>
      <p:bldP spid="67" grpId="0"/>
      <p:bldP spid="74" grpId="0"/>
      <p:bldP spid="77" grpId="0"/>
      <p:bldP spid="78" grpId="0"/>
      <p:bldP spid="80" grpId="0"/>
      <p:bldP spid="8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41440" y="1181100"/>
            <a:ext cx="773430" cy="807720"/>
          </a:xfrm>
          <a:prstGeom prst="rect">
            <a:avLst/>
          </a:prstGeom>
        </p:spPr>
      </p:pic>
      <p:pic>
        <p:nvPicPr>
          <p:cNvPr id="4" name="图片 3" descr="1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48935" y="1228725"/>
            <a:ext cx="1274445" cy="1274445"/>
          </a:xfrm>
          <a:prstGeom prst="rect">
            <a:avLst/>
          </a:prstGeom>
        </p:spPr>
      </p:pic>
      <p:pic>
        <p:nvPicPr>
          <p:cNvPr id="8" name="图片 7" descr="33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15890" y="2084705"/>
            <a:ext cx="635000" cy="635000"/>
          </a:xfrm>
          <a:prstGeom prst="rect">
            <a:avLst/>
          </a:prstGeom>
        </p:spPr>
      </p:pic>
      <p:pic>
        <p:nvPicPr>
          <p:cNvPr id="9" name="图片 8" descr="44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45480" y="824865"/>
            <a:ext cx="334645" cy="35623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5746115" y="1325245"/>
            <a:ext cx="44450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>
                <a:latin typeface="阿里巴巴普惠体 B" panose="00020600040101010101" charset="-122"/>
                <a:ea typeface="阿里巴巴普惠体 B" panose="00020600040101010101" charset="-122"/>
                <a:cs typeface="阿里巴巴普惠体 B" panose="00020600040101010101" charset="-122"/>
              </a:rPr>
              <a:t>1</a:t>
            </a:r>
          </a:p>
        </p:txBody>
      </p:sp>
      <p:grpSp>
        <p:nvGrpSpPr>
          <p:cNvPr id="33" name="组合 32"/>
          <p:cNvGrpSpPr/>
          <p:nvPr/>
        </p:nvGrpSpPr>
        <p:grpSpPr>
          <a:xfrm>
            <a:off x="3717608" y="3466287"/>
            <a:ext cx="4880610" cy="1739311"/>
            <a:chOff x="1973539" y="927782"/>
            <a:chExt cx="4880610" cy="1739311"/>
          </a:xfrm>
        </p:grpSpPr>
        <p:sp>
          <p:nvSpPr>
            <p:cNvPr id="34" name="TextBox 17"/>
            <p:cNvSpPr txBox="1"/>
            <p:nvPr/>
          </p:nvSpPr>
          <p:spPr>
            <a:xfrm>
              <a:off x="1973539" y="927782"/>
              <a:ext cx="4880610" cy="15532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4000" b="1" spc="600"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</a:rPr>
                <a:t>论文绪论 </a:t>
              </a:r>
              <a:endParaRPr lang="en-US" altLang="zh-CN" sz="4000" b="1" spc="600"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  <a:p>
              <a:pPr algn="ctr"/>
              <a:r>
                <a:rPr lang="en-GB" altLang="zh-CN" sz="2500" spc="600">
                  <a:solidFill>
                    <a:schemeClr val="tx1">
                      <a:lumMod val="50000"/>
                      <a:lumOff val="50000"/>
                    </a:schemeClr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</a:rPr>
                <a:t>PAPER INTRODUCTION</a:t>
              </a:r>
            </a:p>
            <a:p>
              <a:pPr algn="ctr"/>
              <a:r>
                <a:rPr lang="zh-CN" altLang="en-US" sz="3000" spc="600"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</a:rPr>
                <a:t> </a:t>
              </a:r>
              <a:endParaRPr lang="id-ID" sz="3000" spc="600"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  <p:sp>
          <p:nvSpPr>
            <p:cNvPr id="35" name="TextBox 18"/>
            <p:cNvSpPr txBox="1"/>
            <p:nvPr/>
          </p:nvSpPr>
          <p:spPr>
            <a:xfrm>
              <a:off x="2951471" y="2133693"/>
              <a:ext cx="2924743" cy="533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800" spc="600">
                  <a:solidFill>
                    <a:schemeClr val="tx2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</a:rPr>
                <a:t>详细内容</a:t>
              </a:r>
              <a:r>
                <a:rPr lang="en-US" altLang="zh-CN" sz="800" spc="600">
                  <a:solidFill>
                    <a:schemeClr val="tx2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</a:rPr>
                <a:t>……</a:t>
              </a:r>
              <a:r>
                <a:rPr lang="zh-CN" altLang="en-US" sz="800" spc="600">
                  <a:solidFill>
                    <a:schemeClr val="tx2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</a:rPr>
                <a:t>点击输入本栏的具体文字，简明扼要的说明分项内容，此为概念图解。</a:t>
              </a:r>
              <a:endParaRPr lang="en-US" sz="800" spc="600">
                <a:solidFill>
                  <a:schemeClr val="tx2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084263" y="2354263"/>
            <a:ext cx="2017712" cy="2439987"/>
            <a:chOff x="1084263" y="1973263"/>
            <a:chExt cx="2017712" cy="2439987"/>
          </a:xfrm>
        </p:grpSpPr>
        <p:sp>
          <p:nvSpPr>
            <p:cNvPr id="4" name="Rounded Rectangle 3"/>
            <p:cNvSpPr/>
            <p:nvPr/>
          </p:nvSpPr>
          <p:spPr>
            <a:xfrm>
              <a:off x="1084263" y="1973263"/>
              <a:ext cx="2017712" cy="2439987"/>
            </a:xfrm>
            <a:prstGeom prst="roundRect">
              <a:avLst>
                <a:gd name="adj" fmla="val 2738"/>
              </a:avLst>
            </a:prstGeom>
            <a:noFill/>
            <a:ln w="31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latin typeface="阿里巴巴普惠体 B" panose="00020600040101010101" charset="-122"/>
                <a:ea typeface="阿里巴巴普惠体 B" panose="00020600040101010101" charset="-122"/>
                <a:cs typeface="阿里巴巴普惠体 B" panose="00020600040101010101" charset="-122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244600" y="2198688"/>
              <a:ext cx="1697038" cy="156908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 eaLnBrk="1" fontAlgn="auto" hangingPunct="1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dirty="0">
                  <a:solidFill>
                    <a:schemeClr val="tx2">
                      <a:lumMod val="7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  <a:cs typeface="阿里巴巴普惠体 B" panose="00020600040101010101" charset="-122"/>
                </a:rPr>
                <a:t>0 1</a:t>
              </a:r>
              <a:endParaRPr lang="en-US" b="1" dirty="0">
                <a:solidFill>
                  <a:schemeClr val="tx2">
                    <a:lumMod val="7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B" panose="00020600040101010101" charset="-122"/>
              </a:endParaRPr>
            </a:p>
            <a:p>
              <a:pPr algn="ctr">
                <a:lnSpc>
                  <a:spcPct val="130000"/>
                </a:lnSpc>
                <a:defRPr/>
              </a:pPr>
              <a:r>
                <a:rPr lang="zh-CN" altLang="en-US" sz="1200" b="1" dirty="0">
                  <a:latin typeface="阿里巴巴普惠体 B" panose="00020600040101010101" charset="-122"/>
                  <a:ea typeface="阿里巴巴普惠体 B" panose="00020600040101010101" charset="-122"/>
                  <a:cs typeface="阿里巴巴普惠体 B" panose="00020600040101010101" charset="-122"/>
                </a:rPr>
                <a:t>输入你的标题</a:t>
              </a:r>
              <a:endParaRPr lang="en-US" altLang="zh-CN" sz="1200" b="1" dirty="0">
                <a:latin typeface="宋体" panose="02010600030101010101" pitchFamily="2" charset="-122"/>
                <a:ea typeface="宋体" panose="02010600030101010101" pitchFamily="2" charset="-122"/>
                <a:cs typeface="Open Sans" panose="020B0606030504020204" pitchFamily="34" charset="0"/>
              </a:endParaRPr>
            </a:p>
            <a:p>
              <a:pPr algn="ctr">
                <a:lnSpc>
                  <a:spcPct val="130000"/>
                </a:lnSpc>
                <a:defRPr/>
              </a:pPr>
              <a:endParaRPr lang="en-US" sz="1200" b="1" dirty="0">
                <a:latin typeface="阿里巴巴普惠体 B" panose="00020600040101010101" charset="-122"/>
                <a:ea typeface="阿里巴巴普惠体 B" panose="00020600040101010101" charset="-122"/>
                <a:cs typeface="Open Sans" panose="020B0606030504020204" pitchFamily="34" charset="0"/>
              </a:endParaRPr>
            </a:p>
            <a:p>
              <a:pPr algn="ctr">
                <a:lnSpc>
                  <a:spcPct val="130000"/>
                </a:lnSpc>
                <a:defRPr/>
              </a:pPr>
              <a:r>
                <a:rPr lang="zh-CN" altLang="en-US" sz="800" spc="300" dirty="0">
                  <a:solidFill>
                    <a:schemeClr val="tx2">
                      <a:lumMod val="75000"/>
                    </a:schemeClr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</a:rPr>
                <a:t>详细内容</a:t>
              </a:r>
              <a:r>
                <a:rPr lang="en-US" altLang="zh-CN" sz="800" spc="300" dirty="0">
                  <a:solidFill>
                    <a:schemeClr val="tx2">
                      <a:lumMod val="75000"/>
                    </a:schemeClr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</a:rPr>
                <a:t>……</a:t>
              </a:r>
              <a:r>
                <a:rPr lang="zh-CN" altLang="en-US" sz="800" spc="300" dirty="0">
                  <a:solidFill>
                    <a:schemeClr val="tx2">
                      <a:lumMod val="75000"/>
                    </a:schemeClr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</a:rPr>
                <a:t>点击输入本栏的具体文字，简明扼要的说明分项内容，此为概念图解。</a:t>
              </a:r>
              <a:endParaRPr lang="en-US" sz="800" spc="300" dirty="0">
                <a:solidFill>
                  <a:schemeClr val="tx2">
                    <a:lumMod val="75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  <p:sp>
          <p:nvSpPr>
            <p:cNvPr id="20484" name="TextBox 6"/>
            <p:cNvSpPr>
              <a:spLocks noChangeArrowheads="1"/>
            </p:cNvSpPr>
            <p:nvPr/>
          </p:nvSpPr>
          <p:spPr bwMode="auto">
            <a:xfrm>
              <a:off x="1736725" y="3862388"/>
              <a:ext cx="734363" cy="23836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zh-CN" sz="800" dirty="0">
                  <a:solidFill>
                    <a:schemeClr val="bg1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Open Sans" panose="020B0606030504020204" pitchFamily="34" charset="0"/>
                </a:rPr>
                <a:t>ESSENTIAL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3752850" y="2354263"/>
            <a:ext cx="2017713" cy="2439987"/>
            <a:chOff x="3752850" y="1973263"/>
            <a:chExt cx="2017713" cy="2439987"/>
          </a:xfrm>
        </p:grpSpPr>
        <p:sp>
          <p:nvSpPr>
            <p:cNvPr id="8" name="Rounded Rectangle 7"/>
            <p:cNvSpPr/>
            <p:nvPr/>
          </p:nvSpPr>
          <p:spPr>
            <a:xfrm>
              <a:off x="3752850" y="1973263"/>
              <a:ext cx="2017713" cy="2439987"/>
            </a:xfrm>
            <a:prstGeom prst="roundRect">
              <a:avLst>
                <a:gd name="adj" fmla="val 2738"/>
              </a:avLst>
            </a:prstGeom>
            <a:noFill/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latin typeface="阿里巴巴普惠体 B" panose="00020600040101010101" charset="-122"/>
                <a:ea typeface="阿里巴巴普惠体 B" panose="00020600040101010101" charset="-122"/>
                <a:cs typeface="阿里巴巴普惠体 B" panose="00020600040101010101" charset="-122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913188" y="2198688"/>
              <a:ext cx="1697037" cy="156908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 eaLnBrk="1" fontAlgn="auto" hangingPunct="1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dirty="0">
                  <a:solidFill>
                    <a:schemeClr val="tx2">
                      <a:lumMod val="7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  <a:cs typeface="阿里巴巴普惠体 B" panose="00020600040101010101" charset="-122"/>
                </a:rPr>
                <a:t>0 2</a:t>
              </a:r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  <a:cs typeface="阿里巴巴普惠体 B" panose="00020600040101010101" charset="-122"/>
                </a:rPr>
                <a:t> </a:t>
              </a:r>
            </a:p>
            <a:p>
              <a:pPr algn="ctr">
                <a:lnSpc>
                  <a:spcPct val="130000"/>
                </a:lnSpc>
                <a:defRPr/>
              </a:pPr>
              <a:r>
                <a:rPr lang="zh-CN" altLang="en-US" sz="1200" b="1" dirty="0">
                  <a:latin typeface="阿里巴巴普惠体 B" panose="00020600040101010101" charset="-122"/>
                  <a:ea typeface="阿里巴巴普惠体 B" panose="00020600040101010101" charset="-122"/>
                  <a:cs typeface="阿里巴巴普惠体 B" panose="00020600040101010101" charset="-122"/>
                </a:rPr>
                <a:t>输入你的标题</a:t>
              </a:r>
              <a:endParaRPr lang="en-US" altLang="zh-CN" sz="1200" b="1" dirty="0">
                <a:latin typeface="宋体" panose="02010600030101010101" pitchFamily="2" charset="-122"/>
                <a:ea typeface="宋体" panose="02010600030101010101" pitchFamily="2" charset="-122"/>
                <a:cs typeface="Open Sans" panose="020B0606030504020204" pitchFamily="34" charset="0"/>
              </a:endParaRPr>
            </a:p>
            <a:p>
              <a:pPr algn="ctr">
                <a:lnSpc>
                  <a:spcPct val="130000"/>
                </a:lnSpc>
                <a:defRPr/>
              </a:pPr>
              <a:endParaRPr lang="en-US" sz="1200" b="1" dirty="0">
                <a:latin typeface="阿里巴巴普惠体 B" panose="00020600040101010101" charset="-122"/>
                <a:ea typeface="阿里巴巴普惠体 B" panose="00020600040101010101" charset="-122"/>
                <a:cs typeface="Open Sans" panose="020B0606030504020204" pitchFamily="34" charset="0"/>
              </a:endParaRPr>
            </a:p>
            <a:p>
              <a:pPr algn="ctr">
                <a:lnSpc>
                  <a:spcPct val="130000"/>
                </a:lnSpc>
                <a:defRPr/>
              </a:pPr>
              <a:r>
                <a:rPr lang="zh-CN" altLang="en-US" sz="800" spc="300" dirty="0">
                  <a:solidFill>
                    <a:schemeClr val="tx2">
                      <a:lumMod val="75000"/>
                    </a:schemeClr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</a:rPr>
                <a:t>详细内容</a:t>
              </a:r>
              <a:r>
                <a:rPr lang="en-US" altLang="zh-CN" sz="800" spc="300" dirty="0">
                  <a:solidFill>
                    <a:schemeClr val="tx2">
                      <a:lumMod val="75000"/>
                    </a:schemeClr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</a:rPr>
                <a:t>……</a:t>
              </a:r>
              <a:r>
                <a:rPr lang="zh-CN" altLang="en-US" sz="800" spc="300" dirty="0">
                  <a:solidFill>
                    <a:schemeClr val="tx2">
                      <a:lumMod val="75000"/>
                    </a:schemeClr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</a:rPr>
                <a:t>点击输入本栏的具体文字，简明扼要的说明分项内容，此为概念图解。</a:t>
              </a:r>
              <a:endParaRPr lang="en-US" sz="800" spc="300" dirty="0">
                <a:solidFill>
                  <a:schemeClr val="tx2">
                    <a:lumMod val="75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  <p:sp>
          <p:nvSpPr>
            <p:cNvPr id="20487" name="TextBox 9"/>
            <p:cNvSpPr>
              <a:spLocks noChangeArrowheads="1"/>
            </p:cNvSpPr>
            <p:nvPr/>
          </p:nvSpPr>
          <p:spPr bwMode="auto">
            <a:xfrm>
              <a:off x="4405313" y="3862388"/>
              <a:ext cx="734363" cy="238363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zh-CN" sz="800" dirty="0">
                  <a:solidFill>
                    <a:schemeClr val="bg1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Open Sans" panose="020B0606030504020204" pitchFamily="34" charset="0"/>
                </a:rPr>
                <a:t>ESSENTIAL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6421438" y="2349500"/>
            <a:ext cx="2017712" cy="2439988"/>
            <a:chOff x="6421438" y="1968500"/>
            <a:chExt cx="2017712" cy="2439988"/>
          </a:xfrm>
        </p:grpSpPr>
        <p:sp>
          <p:nvSpPr>
            <p:cNvPr id="11" name="Rounded Rectangle 10"/>
            <p:cNvSpPr/>
            <p:nvPr/>
          </p:nvSpPr>
          <p:spPr>
            <a:xfrm>
              <a:off x="6421438" y="1968500"/>
              <a:ext cx="2017712" cy="2439988"/>
            </a:xfrm>
            <a:prstGeom prst="roundRect">
              <a:avLst>
                <a:gd name="adj" fmla="val 2738"/>
              </a:avLst>
            </a:prstGeom>
            <a:noFill/>
            <a:ln w="31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latin typeface="阿里巴巴普惠体 B" panose="00020600040101010101" charset="-122"/>
                <a:ea typeface="阿里巴巴普惠体 B" panose="00020600040101010101" charset="-122"/>
                <a:cs typeface="阿里巴巴普惠体 B" panose="00020600040101010101" charset="-122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581775" y="2193925"/>
              <a:ext cx="1697038" cy="156908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>
                <a:lnSpc>
                  <a:spcPct val="130000"/>
                </a:lnSpc>
                <a:defRPr/>
              </a:pPr>
              <a:r>
                <a:rPr lang="en-US" dirty="0">
                  <a:solidFill>
                    <a:schemeClr val="tx2">
                      <a:lumMod val="7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  <a:cs typeface="阿里巴巴普惠体 B" panose="00020600040101010101" charset="-122"/>
                </a:rPr>
                <a:t>0 3</a:t>
              </a:r>
            </a:p>
            <a:p>
              <a:pPr algn="ctr">
                <a:lnSpc>
                  <a:spcPct val="130000"/>
                </a:lnSpc>
                <a:defRPr/>
              </a:pPr>
              <a:r>
                <a:rPr lang="zh-CN" altLang="en-US" sz="1200" b="1" dirty="0">
                  <a:latin typeface="阿里巴巴普惠体 B" panose="00020600040101010101" charset="-122"/>
                  <a:ea typeface="阿里巴巴普惠体 B" panose="00020600040101010101" charset="-122"/>
                  <a:cs typeface="阿里巴巴普惠体 B" panose="00020600040101010101" charset="-122"/>
                </a:rPr>
                <a:t>输入你的标题</a:t>
              </a:r>
              <a:endParaRPr lang="en-US" altLang="zh-CN" sz="1200" b="1" dirty="0">
                <a:latin typeface="宋体" panose="02010600030101010101" pitchFamily="2" charset="-122"/>
                <a:ea typeface="宋体" panose="02010600030101010101" pitchFamily="2" charset="-122"/>
                <a:cs typeface="Open Sans" panose="020B0606030504020204" pitchFamily="34" charset="0"/>
              </a:endParaRPr>
            </a:p>
            <a:p>
              <a:pPr algn="ctr">
                <a:lnSpc>
                  <a:spcPct val="130000"/>
                </a:lnSpc>
                <a:defRPr/>
              </a:pPr>
              <a:endParaRPr lang="en-US" sz="1200" b="1" dirty="0">
                <a:latin typeface="阿里巴巴普惠体 B" panose="00020600040101010101" charset="-122"/>
                <a:ea typeface="阿里巴巴普惠体 B" panose="00020600040101010101" charset="-122"/>
                <a:cs typeface="Open Sans" panose="020B0606030504020204" pitchFamily="34" charset="0"/>
              </a:endParaRPr>
            </a:p>
            <a:p>
              <a:pPr algn="ctr">
                <a:lnSpc>
                  <a:spcPct val="130000"/>
                </a:lnSpc>
                <a:defRPr/>
              </a:pPr>
              <a:r>
                <a:rPr lang="zh-CN" altLang="en-US" sz="800" spc="300" dirty="0">
                  <a:solidFill>
                    <a:schemeClr val="tx2">
                      <a:lumMod val="75000"/>
                    </a:schemeClr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Open Sans" panose="020B0606030504020204" pitchFamily="34" charset="0"/>
                </a:rPr>
                <a:t>详细内容</a:t>
              </a:r>
              <a:r>
                <a:rPr lang="en-US" altLang="zh-CN" sz="800" spc="300" dirty="0">
                  <a:solidFill>
                    <a:schemeClr val="tx2">
                      <a:lumMod val="75000"/>
                    </a:schemeClr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Open Sans" panose="020B0606030504020204" pitchFamily="34" charset="0"/>
                </a:rPr>
                <a:t>……</a:t>
              </a:r>
              <a:r>
                <a:rPr lang="zh-CN" altLang="en-US" sz="800" spc="300" dirty="0">
                  <a:solidFill>
                    <a:schemeClr val="tx2">
                      <a:lumMod val="75000"/>
                    </a:schemeClr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Open Sans" panose="020B0606030504020204" pitchFamily="34" charset="0"/>
                </a:rPr>
                <a:t>点击输入本栏的具体文字，简明扼要的说明分项内容，此为概念图解。</a:t>
              </a:r>
              <a:endParaRPr lang="en-US" sz="800" spc="300" dirty="0">
                <a:solidFill>
                  <a:schemeClr val="tx2">
                    <a:lumMod val="7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Open Sans" panose="020B0606030504020204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073900" y="3857625"/>
              <a:ext cx="734363" cy="238363"/>
            </a:xfrm>
            <a:prstGeom prst="roundRect">
              <a:avLst/>
            </a:prstGeom>
            <a:solidFill>
              <a:schemeClr val="accent3"/>
            </a:solidFill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800" dirty="0">
                  <a:solidFill>
                    <a:schemeClr val="bg1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Open Sans" panose="020B0606030504020204" pitchFamily="34" charset="0"/>
                </a:rPr>
                <a:t>ESSENTIAL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9090025" y="2349500"/>
            <a:ext cx="2017713" cy="2439988"/>
            <a:chOff x="9090025" y="1968500"/>
            <a:chExt cx="2017713" cy="2439988"/>
          </a:xfrm>
        </p:grpSpPr>
        <p:sp>
          <p:nvSpPr>
            <p:cNvPr id="14" name="Rounded Rectangle 13"/>
            <p:cNvSpPr/>
            <p:nvPr/>
          </p:nvSpPr>
          <p:spPr>
            <a:xfrm>
              <a:off x="9090025" y="1968500"/>
              <a:ext cx="2017713" cy="2439988"/>
            </a:xfrm>
            <a:prstGeom prst="roundRect">
              <a:avLst>
                <a:gd name="adj" fmla="val 2738"/>
              </a:avLst>
            </a:prstGeom>
            <a:noFill/>
            <a:ln w="31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latin typeface="阿里巴巴普惠体 B" panose="00020600040101010101" charset="-122"/>
                <a:ea typeface="阿里巴巴普惠体 B" panose="00020600040101010101" charset="-122"/>
                <a:cs typeface="阿里巴巴普惠体 B" panose="00020600040101010101" charset="-122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9250363" y="2193925"/>
              <a:ext cx="1697037" cy="156908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>
                <a:lnSpc>
                  <a:spcPct val="130000"/>
                </a:lnSpc>
                <a:defRPr/>
              </a:pPr>
              <a:r>
                <a:rPr lang="en-US" dirty="0">
                  <a:solidFill>
                    <a:schemeClr val="tx2">
                      <a:lumMod val="75000"/>
                    </a:schemeClr>
                  </a:solidFill>
                  <a:latin typeface="宋体" panose="02010600030101010101" pitchFamily="2" charset="-122"/>
                  <a:ea typeface="阿里巴巴普惠体 B" panose="00020600040101010101" charset="-122"/>
                  <a:cs typeface="阿里巴巴普惠体 B" panose="00020600040101010101" charset="-122"/>
                </a:rPr>
                <a:t>0 4</a:t>
              </a:r>
            </a:p>
            <a:p>
              <a:pPr algn="ctr">
                <a:lnSpc>
                  <a:spcPct val="130000"/>
                </a:lnSpc>
                <a:defRPr/>
              </a:pPr>
              <a:r>
                <a:rPr lang="zh-CN" altLang="en-US" sz="1200" b="1" dirty="0">
                  <a:latin typeface="宋体" panose="02010600030101010101" pitchFamily="2" charset="-122"/>
                  <a:ea typeface="宋体" panose="02010600030101010101" pitchFamily="2" charset="-122"/>
                  <a:cs typeface="Open Sans" panose="020B0606030504020204" pitchFamily="34" charset="0"/>
                </a:rPr>
                <a:t>输入你的标题</a:t>
              </a:r>
              <a:endParaRPr lang="en-US" altLang="zh-CN" sz="1200" b="1" dirty="0">
                <a:latin typeface="宋体" panose="02010600030101010101" pitchFamily="2" charset="-122"/>
                <a:ea typeface="宋体" panose="02010600030101010101" pitchFamily="2" charset="-122"/>
                <a:cs typeface="Open Sans" panose="020B0606030504020204" pitchFamily="34" charset="0"/>
              </a:endParaRPr>
            </a:p>
            <a:p>
              <a:pPr algn="ctr">
                <a:lnSpc>
                  <a:spcPct val="130000"/>
                </a:lnSpc>
                <a:defRPr/>
              </a:pPr>
              <a:endParaRPr lang="en-US" sz="1200" b="1" dirty="0">
                <a:latin typeface="阿里巴巴普惠体 B" panose="00020600040101010101" charset="-122"/>
                <a:ea typeface="阿里巴巴普惠体 B" panose="00020600040101010101" charset="-122"/>
                <a:cs typeface="Open Sans" panose="020B0606030504020204" pitchFamily="34" charset="0"/>
              </a:endParaRPr>
            </a:p>
            <a:p>
              <a:pPr algn="ctr">
                <a:lnSpc>
                  <a:spcPct val="130000"/>
                </a:lnSpc>
                <a:defRPr/>
              </a:pPr>
              <a:r>
                <a:rPr lang="zh-CN" altLang="en-US" sz="800" spc="300" dirty="0">
                  <a:solidFill>
                    <a:schemeClr val="tx2">
                      <a:lumMod val="75000"/>
                    </a:schemeClr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</a:rPr>
                <a:t>详细内容</a:t>
              </a:r>
              <a:r>
                <a:rPr lang="en-US" altLang="zh-CN" sz="800" spc="300" dirty="0">
                  <a:solidFill>
                    <a:schemeClr val="tx2">
                      <a:lumMod val="75000"/>
                    </a:schemeClr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</a:rPr>
                <a:t>……</a:t>
              </a:r>
              <a:r>
                <a:rPr lang="zh-CN" altLang="en-US" sz="800" spc="300" dirty="0">
                  <a:solidFill>
                    <a:schemeClr val="tx2">
                      <a:lumMod val="75000"/>
                    </a:schemeClr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</a:rPr>
                <a:t>点击输入本栏的具体文字，简明扼要的说明分项内容，此为概念图解。</a:t>
              </a:r>
              <a:endParaRPr lang="en-US" sz="800" spc="300" dirty="0">
                <a:solidFill>
                  <a:schemeClr val="tx2">
                    <a:lumMod val="75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9742488" y="3857625"/>
              <a:ext cx="734363" cy="238363"/>
            </a:xfrm>
            <a:prstGeom prst="roundRect">
              <a:avLst/>
            </a:prstGeom>
            <a:solidFill>
              <a:schemeClr val="accent4"/>
            </a:solidFill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800" dirty="0">
                  <a:solidFill>
                    <a:schemeClr val="bg1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Open Sans" panose="020B0606030504020204" pitchFamily="34" charset="0"/>
                </a:rPr>
                <a:t>ESSENTIAL</a:t>
              </a:r>
            </a:p>
          </p:txBody>
        </p:sp>
      </p:grpSp>
      <p:sp>
        <p:nvSpPr>
          <p:cNvPr id="21" name="Rectangle 20"/>
          <p:cNvSpPr/>
          <p:nvPr/>
        </p:nvSpPr>
        <p:spPr>
          <a:xfrm>
            <a:off x="1998663" y="5260975"/>
            <a:ext cx="8194675" cy="63119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zh-CN" altLang="en-US" sz="1500" b="1" spc="300" dirty="0">
                <a:latin typeface="阿里巴巴普惠体 B" panose="00020600040101010101" charset="-122"/>
                <a:ea typeface="阿里巴巴普惠体 B" panose="00020600040101010101" charset="-122"/>
                <a:cs typeface="Open Sans" panose="020B0606030504020204" pitchFamily="34" charset="0"/>
              </a:rPr>
              <a:t>输入你的标题</a:t>
            </a:r>
            <a:endParaRPr lang="en-US" sz="1500" b="1" spc="300" dirty="0">
              <a:latin typeface="宋体" panose="02010600030101010101" pitchFamily="2" charset="-122"/>
              <a:ea typeface="宋体" panose="02010600030101010101" pitchFamily="2" charset="-122"/>
              <a:cs typeface="Open Sans" panose="020B0606030504020204" pitchFamily="34" charset="0"/>
            </a:endParaRPr>
          </a:p>
          <a:p>
            <a:pPr algn="ctr">
              <a:lnSpc>
                <a:spcPct val="130000"/>
              </a:lnSpc>
              <a:defRPr/>
            </a:pPr>
            <a:r>
              <a:rPr lang="zh-CN" altLang="en-US" sz="1200" spc="300" dirty="0">
                <a:solidFill>
                  <a:schemeClr val="tx2">
                    <a:lumMod val="75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详细内容</a:t>
            </a:r>
            <a:r>
              <a:rPr lang="en-US" altLang="zh-CN" sz="1200" spc="300" dirty="0">
                <a:solidFill>
                  <a:schemeClr val="tx2">
                    <a:lumMod val="75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……</a:t>
            </a:r>
            <a:r>
              <a:rPr lang="zh-CN" altLang="en-US" sz="1200" spc="300" dirty="0">
                <a:solidFill>
                  <a:schemeClr val="tx2">
                    <a:lumMod val="75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点击输入本栏的具体文字，简明扼要的说明分项内容，此为概念图解。</a:t>
            </a:r>
            <a:endParaRPr lang="en-US" sz="1200" spc="300" dirty="0">
              <a:solidFill>
                <a:schemeClr val="tx2">
                  <a:lumMod val="75000"/>
                </a:schemeClr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grpSp>
        <p:nvGrpSpPr>
          <p:cNvPr id="42" name="组合 41"/>
          <p:cNvGrpSpPr/>
          <p:nvPr/>
        </p:nvGrpSpPr>
        <p:grpSpPr>
          <a:xfrm>
            <a:off x="1590101" y="406355"/>
            <a:ext cx="6904913" cy="645160"/>
            <a:chOff x="2607031" y="396559"/>
            <a:chExt cx="6904913" cy="645160"/>
          </a:xfrm>
        </p:grpSpPr>
        <p:sp>
          <p:nvSpPr>
            <p:cNvPr id="43" name="TextBox 59"/>
            <p:cNvSpPr txBox="1">
              <a:spLocks noChangeArrowheads="1"/>
            </p:cNvSpPr>
            <p:nvPr/>
          </p:nvSpPr>
          <p:spPr bwMode="auto">
            <a:xfrm flipH="1">
              <a:off x="2607031" y="396559"/>
              <a:ext cx="6904913" cy="64516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/>
                  <a:ea typeface="宋体" panose="02010600030101010101" pitchFamily="2" charset="-122"/>
                </a:defRPr>
              </a:lvl9pPr>
            </a:lstStyle>
            <a:p>
              <a:pPr algn="ctr">
                <a:defRPr/>
              </a:pPr>
              <a:r>
                <a:rPr lang="zh-CN" altLang="en-US" sz="3600" b="1" kern="0">
                  <a:latin typeface="阿里巴巴普惠体 B" panose="00020600040101010101" charset="-122"/>
                  <a:ea typeface="阿里巴巴普惠体 B" panose="00020600040101010101" charset="-122"/>
                  <a:cs typeface="阿里巴巴普惠体 B" panose="00020600040101010101" charset="-122"/>
                </a:rPr>
                <a:t>选题背景</a:t>
              </a:r>
              <a:endParaRPr lang="en-US" altLang="ko-KR" sz="2000" kern="0">
                <a:solidFill>
                  <a:schemeClr val="tx1">
                    <a:lumMod val="50000"/>
                    <a:lumOff val="50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B" panose="00020600040101010101" charset="-122"/>
              </a:endParaRPr>
            </a:p>
          </p:txBody>
        </p:sp>
        <p:sp>
          <p:nvSpPr>
            <p:cNvPr id="44" name="矩形 43"/>
            <p:cNvSpPr/>
            <p:nvPr/>
          </p:nvSpPr>
          <p:spPr>
            <a:xfrm>
              <a:off x="7106086" y="476192"/>
              <a:ext cx="2157730" cy="55308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1500" kern="0" spc="300">
                  <a:solidFill>
                    <a:schemeClr val="bg1">
                      <a:lumMod val="65000"/>
                    </a:schemeClr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B" panose="00020600040101010101" charset="-122"/>
                </a:rPr>
                <a:t>SELECTED TOPIC</a:t>
              </a:r>
            </a:p>
            <a:p>
              <a:pPr>
                <a:defRPr/>
              </a:pPr>
              <a:r>
                <a:rPr lang="en-US" altLang="zh-CN" sz="1500" kern="0" spc="300">
                  <a:solidFill>
                    <a:schemeClr val="bg1">
                      <a:lumMod val="65000"/>
                    </a:schemeClr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B" panose="00020600040101010101" charset="-122"/>
                </a:rPr>
                <a:t>BACKGROUND</a:t>
              </a:r>
              <a:endParaRPr lang="en-US" altLang="ko-KR" sz="1500" kern="0" spc="300">
                <a:solidFill>
                  <a:schemeClr val="bg1">
                    <a:lumMod val="65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B" panose="00020600040101010101" charset="-122"/>
              </a:endParaRPr>
            </a:p>
          </p:txBody>
        </p:sp>
      </p:grpSp>
      <p:cxnSp>
        <p:nvCxnSpPr>
          <p:cNvPr id="45" name="Straight Connector 58"/>
          <p:cNvCxnSpPr/>
          <p:nvPr/>
        </p:nvCxnSpPr>
        <p:spPr>
          <a:xfrm>
            <a:off x="5478463" y="1114020"/>
            <a:ext cx="1069975" cy="0"/>
          </a:xfrm>
          <a:prstGeom prst="line">
            <a:avLst/>
          </a:prstGeom>
          <a:ln w="412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图片 9" descr="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0965" y="485775"/>
            <a:ext cx="773430" cy="807720"/>
          </a:xfrm>
          <a:prstGeom prst="rect">
            <a:avLst/>
          </a:prstGeom>
        </p:spPr>
      </p:pic>
      <p:pic>
        <p:nvPicPr>
          <p:cNvPr id="17" name="图片 16" descr="1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8460" y="533400"/>
            <a:ext cx="1274445" cy="1274445"/>
          </a:xfrm>
          <a:prstGeom prst="rect">
            <a:avLst/>
          </a:prstGeom>
        </p:spPr>
      </p:pic>
      <p:pic>
        <p:nvPicPr>
          <p:cNvPr id="18" name="图片 17" descr="33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5415" y="1389380"/>
            <a:ext cx="635000" cy="635000"/>
          </a:xfrm>
          <a:prstGeom prst="rect">
            <a:avLst/>
          </a:prstGeom>
        </p:spPr>
      </p:pic>
      <p:pic>
        <p:nvPicPr>
          <p:cNvPr id="19" name="图片 18" descr="44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5480" y="129540"/>
            <a:ext cx="334645" cy="35623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786565" y="3967163"/>
            <a:ext cx="2955925" cy="611187"/>
            <a:chOff x="7088065" y="3763963"/>
            <a:chExt cx="2955925" cy="611187"/>
          </a:xfrm>
        </p:grpSpPr>
        <p:sp>
          <p:nvSpPr>
            <p:cNvPr id="17414" name="TextBox 34"/>
            <p:cNvSpPr>
              <a:spLocks noChangeArrowheads="1"/>
            </p:cNvSpPr>
            <p:nvPr/>
          </p:nvSpPr>
          <p:spPr bwMode="auto">
            <a:xfrm>
              <a:off x="7088065" y="3763963"/>
              <a:ext cx="524802" cy="237147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zh-CN" sz="800">
                  <a:solidFill>
                    <a:schemeClr val="bg1"/>
                  </a:solidFill>
                  <a:latin typeface="阿里巴巴普惠体 M" panose="00020600040101010101" charset="-122"/>
                  <a:ea typeface="阿里巴巴普惠体 M" panose="00020600040101010101" charset="-122"/>
                  <a:cs typeface="阿里巴巴普惠体 B" panose="00020600040101010101" charset="-122"/>
                </a:rPr>
                <a:t>CLEAN</a:t>
              </a:r>
            </a:p>
          </p:txBody>
        </p:sp>
        <p:sp>
          <p:nvSpPr>
            <p:cNvPr id="17415" name="TextBox 35"/>
            <p:cNvSpPr>
              <a:spLocks noChangeArrowheads="1"/>
            </p:cNvSpPr>
            <p:nvPr/>
          </p:nvSpPr>
          <p:spPr bwMode="auto">
            <a:xfrm>
              <a:off x="7650040" y="3763963"/>
              <a:ext cx="949325" cy="23812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zh-CN" sz="800">
                  <a:solidFill>
                    <a:schemeClr val="bg1"/>
                  </a:solidFill>
                  <a:latin typeface="阿里巴巴普惠体 M" panose="00020600040101010101" charset="-122"/>
                  <a:ea typeface="阿里巴巴普惠体 M" panose="00020600040101010101" charset="-122"/>
                  <a:cs typeface="阿里巴巴普惠体 B" panose="00020600040101010101" charset="-122"/>
                </a:rPr>
                <a:t>PROFESSIONAL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8635878" y="3763963"/>
              <a:ext cx="969962" cy="238125"/>
            </a:xfrm>
            <a:prstGeom prst="roundRect">
              <a:avLst/>
            </a:prstGeom>
            <a:solidFill>
              <a:schemeClr val="accent4"/>
            </a:solidFill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800">
                  <a:solidFill>
                    <a:schemeClr val="bg1"/>
                  </a:solidFill>
                  <a:latin typeface="阿里巴巴普惠体 M" panose="00020600040101010101" charset="-122"/>
                  <a:ea typeface="阿里巴巴普惠体 M" panose="00020600040101010101" charset="-122"/>
                  <a:cs typeface="阿里巴巴普惠体 B" panose="00020600040101010101" charset="-122"/>
                </a:rPr>
                <a:t>MULTIPURPOSE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9643940" y="3763963"/>
              <a:ext cx="400050" cy="238125"/>
            </a:xfrm>
            <a:prstGeom prst="roundRect">
              <a:avLst/>
            </a:prstGeom>
            <a:solidFill>
              <a:schemeClr val="accent5"/>
            </a:solidFill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800">
                  <a:solidFill>
                    <a:schemeClr val="bg1"/>
                  </a:solidFill>
                  <a:latin typeface="阿里巴巴普惠体 M" panose="00020600040101010101" charset="-122"/>
                  <a:ea typeface="阿里巴巴普惠体 M" panose="00020600040101010101" charset="-122"/>
                  <a:cs typeface="阿里巴巴普惠体 B" panose="00020600040101010101" charset="-122"/>
                </a:rPr>
                <a:t>ART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088065" y="4135438"/>
              <a:ext cx="1176336" cy="237171"/>
            </a:xfrm>
            <a:prstGeom prst="roundRect">
              <a:avLst/>
            </a:prstGeom>
            <a:solidFill>
              <a:schemeClr val="accent6"/>
            </a:solidFill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800">
                  <a:solidFill>
                    <a:schemeClr val="bg1"/>
                  </a:solidFill>
                  <a:latin typeface="阿里巴巴普惠体 M" panose="00020600040101010101" charset="-122"/>
                  <a:ea typeface="阿里巴巴普惠体 M" panose="00020600040101010101" charset="-122"/>
                  <a:cs typeface="阿里巴巴普惠体 B" panose="00020600040101010101" charset="-122"/>
                </a:rPr>
                <a:t>MARKETING PROMO</a:t>
              </a:r>
            </a:p>
          </p:txBody>
        </p:sp>
        <p:sp>
          <p:nvSpPr>
            <p:cNvPr id="17419" name="TextBox 39"/>
            <p:cNvSpPr>
              <a:spLocks noChangeArrowheads="1"/>
            </p:cNvSpPr>
            <p:nvPr/>
          </p:nvSpPr>
          <p:spPr bwMode="auto">
            <a:xfrm>
              <a:off x="8312028" y="4135438"/>
              <a:ext cx="715962" cy="239712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zh-CN" sz="800">
                  <a:solidFill>
                    <a:schemeClr val="bg1"/>
                  </a:solidFill>
                  <a:latin typeface="阿里巴巴普惠体 M" panose="00020600040101010101" charset="-122"/>
                  <a:ea typeface="阿里巴巴普惠体 M" panose="00020600040101010101" charset="-122"/>
                  <a:cs typeface="阿里巴巴普惠体 B" panose="00020600040101010101" charset="-122"/>
                </a:rPr>
                <a:t>STRATEGY</a:t>
              </a:r>
            </a:p>
          </p:txBody>
        </p:sp>
      </p:grpSp>
      <p:sp>
        <p:nvSpPr>
          <p:cNvPr id="13" name="Rectangle 12"/>
          <p:cNvSpPr/>
          <p:nvPr/>
        </p:nvSpPr>
        <p:spPr>
          <a:xfrm>
            <a:off x="7692781" y="4740281"/>
            <a:ext cx="2670175" cy="629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zh-CN" altLang="en-US" sz="900" spc="300" dirty="0">
                <a:solidFill>
                  <a:schemeClr val="tx2">
                    <a:lumMod val="75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Open Sans" panose="020B0606030504020204" pitchFamily="34" charset="0"/>
              </a:rPr>
              <a:t>此处添加详细文本描述，建议与标题相关并符合整体语言风格，语言描述尽量简洁生动。</a:t>
            </a:r>
          </a:p>
        </p:txBody>
      </p:sp>
      <p:pic>
        <p:nvPicPr>
          <p:cNvPr id="6" name="图片占位符 5" descr="C:\Users\Administrator\Desktop\灰.png灰"/>
          <p:cNvPicPr>
            <a:picLocks noGrp="1" noChangeAspect="1"/>
          </p:cNvPicPr>
          <p:nvPr>
            <p:ph type="pic" sz="quarter" idx="10"/>
          </p:nvPr>
        </p:nvPicPr>
        <p:blipFill>
          <a:blip r:embed="rId4"/>
          <a:srcRect l="5281" r="5281"/>
          <a:stretch>
            <a:fillRect/>
          </a:stretch>
        </p:blipFill>
        <p:spPr>
          <a:xfrm>
            <a:off x="1470025" y="2362484"/>
            <a:ext cx="5102911" cy="32093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" name="TextBox 17"/>
          <p:cNvSpPr txBox="1"/>
          <p:nvPr/>
        </p:nvSpPr>
        <p:spPr>
          <a:xfrm>
            <a:off x="7689850" y="2374734"/>
            <a:ext cx="1630680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b="1" spc="300">
                <a:latin typeface="阿里巴巴普惠体 B" panose="00020600040101010101" charset="-122"/>
                <a:ea typeface="阿里巴巴普惠体 B" panose="00020600040101010101" charset="-122"/>
                <a:cs typeface="Lato Regular"/>
              </a:rPr>
              <a:t>输入你的标题</a:t>
            </a:r>
          </a:p>
        </p:txBody>
      </p:sp>
      <p:sp>
        <p:nvSpPr>
          <p:cNvPr id="15" name="TextBox 18"/>
          <p:cNvSpPr txBox="1"/>
          <p:nvPr/>
        </p:nvSpPr>
        <p:spPr>
          <a:xfrm>
            <a:off x="7689850" y="2704882"/>
            <a:ext cx="3119918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spc="300">
                <a:solidFill>
                  <a:schemeClr val="tx2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详细内容</a:t>
            </a:r>
            <a:r>
              <a:rPr lang="en-US" altLang="zh-CN" sz="1000" spc="300">
                <a:solidFill>
                  <a:schemeClr val="tx2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……</a:t>
            </a:r>
            <a:r>
              <a:rPr lang="zh-CN" altLang="en-US" sz="1000" spc="300">
                <a:solidFill>
                  <a:schemeClr val="tx2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点击输入本栏的具体文字，简明扼要的说明分项内容，此为概念图解。</a:t>
            </a:r>
            <a:endParaRPr lang="en-US" sz="1000" spc="300">
              <a:solidFill>
                <a:schemeClr val="tx2"/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1590101" y="406355"/>
            <a:ext cx="6904913" cy="645160"/>
            <a:chOff x="2607031" y="396559"/>
            <a:chExt cx="6904913" cy="645160"/>
          </a:xfrm>
        </p:grpSpPr>
        <p:sp>
          <p:nvSpPr>
            <p:cNvPr id="17" name="TextBox 59"/>
            <p:cNvSpPr txBox="1">
              <a:spLocks noChangeArrowheads="1"/>
            </p:cNvSpPr>
            <p:nvPr/>
          </p:nvSpPr>
          <p:spPr bwMode="auto">
            <a:xfrm flipH="1">
              <a:off x="2607031" y="396559"/>
              <a:ext cx="6904913" cy="64516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/>
                  <a:ea typeface="宋体" panose="02010600030101010101" pitchFamily="2" charset="-122"/>
                </a:defRPr>
              </a:lvl9pPr>
            </a:lstStyle>
            <a:p>
              <a:pPr algn="ctr">
                <a:defRPr/>
              </a:pPr>
              <a:r>
                <a:rPr lang="zh-CN" altLang="en-US" sz="3600" b="1" kern="0">
                  <a:latin typeface="阿里巴巴普惠体 B" panose="00020600040101010101" charset="-122"/>
                  <a:ea typeface="阿里巴巴普惠体 B" panose="00020600040101010101" charset="-122"/>
                  <a:cs typeface="阿里巴巴普惠体 B" panose="00020600040101010101" charset="-122"/>
                </a:rPr>
                <a:t>研究意义</a:t>
              </a:r>
              <a:endParaRPr lang="en-US" altLang="ko-KR" sz="2000" kern="0">
                <a:solidFill>
                  <a:schemeClr val="tx1">
                    <a:lumMod val="50000"/>
                    <a:lumOff val="50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B" panose="00020600040101010101" charset="-122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7106086" y="476192"/>
              <a:ext cx="1877695" cy="55308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1500" kern="0" spc="300">
                  <a:solidFill>
                    <a:schemeClr val="bg1">
                      <a:lumMod val="65000"/>
                    </a:schemeClr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B" panose="00020600040101010101" charset="-122"/>
                </a:rPr>
                <a:t>RESEARCH </a:t>
              </a:r>
            </a:p>
            <a:p>
              <a:pPr>
                <a:defRPr/>
              </a:pPr>
              <a:r>
                <a:rPr lang="en-US" altLang="zh-CN" sz="1500" kern="0" spc="300">
                  <a:solidFill>
                    <a:schemeClr val="bg1">
                      <a:lumMod val="65000"/>
                    </a:schemeClr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B" panose="00020600040101010101" charset="-122"/>
                </a:rPr>
                <a:t>SIGNIFICANCE</a:t>
              </a:r>
              <a:endParaRPr lang="en-US" altLang="ko-KR" sz="1500" kern="0" spc="300">
                <a:solidFill>
                  <a:schemeClr val="bg1">
                    <a:lumMod val="65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B" panose="00020600040101010101" charset="-122"/>
              </a:endParaRPr>
            </a:p>
          </p:txBody>
        </p:sp>
      </p:grpSp>
      <p:pic>
        <p:nvPicPr>
          <p:cNvPr id="10" name="图片 9" descr="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70965" y="485775"/>
            <a:ext cx="773430" cy="807720"/>
          </a:xfrm>
          <a:prstGeom prst="rect">
            <a:avLst/>
          </a:prstGeom>
        </p:spPr>
      </p:pic>
      <p:pic>
        <p:nvPicPr>
          <p:cNvPr id="3" name="图片 2" descr="1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8460" y="533400"/>
            <a:ext cx="1274445" cy="1274445"/>
          </a:xfrm>
          <a:prstGeom prst="rect">
            <a:avLst/>
          </a:prstGeom>
        </p:spPr>
      </p:pic>
      <p:pic>
        <p:nvPicPr>
          <p:cNvPr id="4" name="图片 3" descr="33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5415" y="1389380"/>
            <a:ext cx="635000" cy="635000"/>
          </a:xfrm>
          <a:prstGeom prst="rect">
            <a:avLst/>
          </a:prstGeom>
        </p:spPr>
      </p:pic>
      <p:pic>
        <p:nvPicPr>
          <p:cNvPr id="19" name="图片 18" descr="44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65480" y="129540"/>
            <a:ext cx="334645" cy="35623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2413000" y="3340100"/>
            <a:ext cx="380365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>
                <a:solidFill>
                  <a:schemeClr val="tx1">
                    <a:lumMod val="50000"/>
                    <a:lumOff val="50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B" panose="00020600040101010101" charset="-122"/>
              </a:rPr>
              <a:t>添加图片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Box 59"/>
          <p:cNvSpPr txBox="1">
            <a:spLocks noChangeArrowheads="1"/>
          </p:cNvSpPr>
          <p:nvPr/>
        </p:nvSpPr>
        <p:spPr bwMode="auto">
          <a:xfrm flipH="1">
            <a:off x="2660000" y="404402"/>
            <a:ext cx="5177713" cy="64516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zh-CN" altLang="en-US" sz="3600" b="1" kern="0">
                <a:latin typeface="阿里巴巴普惠体 B" panose="00020600040101010101" charset="-122"/>
                <a:ea typeface="阿里巴巴普惠体 B" panose="00020600040101010101" charset="-122"/>
                <a:cs typeface="阿里巴巴普惠体 B" panose="00020600040101010101" charset="-122"/>
              </a:rPr>
              <a:t>研究理论与文献综述</a:t>
            </a:r>
            <a:endParaRPr lang="zh-CN" altLang="en-US" sz="3600" b="1" kern="0">
              <a:solidFill>
                <a:schemeClr val="tx1">
                  <a:lumMod val="50000"/>
                  <a:lumOff val="50000"/>
                </a:schemeClr>
              </a:solidFill>
              <a:latin typeface="阿里巴巴普惠体 B" panose="00020600040101010101" charset="-122"/>
              <a:ea typeface="阿里巴巴普惠体 B" panose="00020600040101010101" charset="-122"/>
              <a:cs typeface="阿里巴巴普惠体 B" panose="00020600040101010101" charset="-122"/>
            </a:endParaRPr>
          </a:p>
        </p:txBody>
      </p:sp>
      <p:sp>
        <p:nvSpPr>
          <p:cNvPr id="67" name="TextBox 59"/>
          <p:cNvSpPr txBox="1">
            <a:spLocks noChangeArrowheads="1"/>
          </p:cNvSpPr>
          <p:nvPr/>
        </p:nvSpPr>
        <p:spPr bwMode="auto">
          <a:xfrm flipH="1">
            <a:off x="6885735" y="498245"/>
            <a:ext cx="2811885" cy="55308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zh-CN" sz="1500" kern="0" spc="300">
                <a:solidFill>
                  <a:schemeClr val="tx1">
                    <a:lumMod val="50000"/>
                    <a:lumOff val="50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B" panose="00020600040101010101" charset="-122"/>
              </a:rPr>
              <a:t>THEORY AND LITERATURE REVIEW</a:t>
            </a:r>
          </a:p>
        </p:txBody>
      </p:sp>
      <p:cxnSp>
        <p:nvCxnSpPr>
          <p:cNvPr id="68" name="Straight Connector 58"/>
          <p:cNvCxnSpPr/>
          <p:nvPr/>
        </p:nvCxnSpPr>
        <p:spPr>
          <a:xfrm>
            <a:off x="5478463" y="1098780"/>
            <a:ext cx="1069975" cy="0"/>
          </a:xfrm>
          <a:prstGeom prst="line">
            <a:avLst/>
          </a:prstGeom>
          <a:ln w="412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3 Elipse"/>
          <p:cNvSpPr/>
          <p:nvPr/>
        </p:nvSpPr>
        <p:spPr bwMode="auto">
          <a:xfrm>
            <a:off x="1367512" y="2276563"/>
            <a:ext cx="1728104" cy="1728192"/>
          </a:xfrm>
          <a:prstGeom prst="ellipse">
            <a:avLst/>
          </a:prstGeom>
          <a:solidFill>
            <a:schemeClr val="bg1"/>
          </a:solidFill>
          <a:ln w="346075" cap="rnd">
            <a:noFill/>
            <a:round/>
          </a:ln>
          <a:effectLst>
            <a:innerShdw blurRad="101600" dist="38100" dir="16200000">
              <a:prstClr val="black">
                <a:alpha val="80000"/>
              </a:prstClr>
            </a:innerShdw>
          </a:effectLst>
          <a:scene3d>
            <a:camera prst="orthographicFront">
              <a:rot lat="0" lon="0" rev="0"/>
            </a:camera>
            <a:lightRig rig="sof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624" tIns="45332" rIns="90624" bIns="45332" rtlCol="0" anchor="ctr"/>
          <a:lstStyle/>
          <a:p>
            <a:pPr algn="ctr"/>
            <a:endParaRPr lang="es-SV" sz="900" dirty="0">
              <a:latin typeface="宋体" panose="02010600030101010101" pitchFamily="2" charset="-122"/>
              <a:ea typeface="阿里巴巴普惠体 B" panose="00020600040101010101" charset="-122"/>
              <a:cs typeface="阿里巴巴普惠体 B" panose="00020600040101010101" charset="-122"/>
            </a:endParaRPr>
          </a:p>
        </p:txBody>
      </p:sp>
      <p:sp>
        <p:nvSpPr>
          <p:cNvPr id="69" name="69 CuadroTexto"/>
          <p:cNvSpPr txBox="1"/>
          <p:nvPr/>
        </p:nvSpPr>
        <p:spPr>
          <a:xfrm>
            <a:off x="1053836" y="4815847"/>
            <a:ext cx="2355455" cy="1123315"/>
          </a:xfrm>
          <a:prstGeom prst="rect">
            <a:avLst/>
          </a:prstGeom>
          <a:noFill/>
        </p:spPr>
        <p:txBody>
          <a:bodyPr wrap="square" lIns="90624" tIns="45332" rIns="90624" bIns="45332" rtlCol="0">
            <a:spAutoFit/>
          </a:bodyPr>
          <a:lstStyle/>
          <a:p>
            <a:pPr algn="ctr" defTabSz="906145">
              <a:lnSpc>
                <a:spcPct val="120000"/>
              </a:lnSpc>
            </a:pPr>
            <a:r>
              <a:rPr lang="zh-CN" altLang="en-US" sz="1600" b="1" spc="300">
                <a:latin typeface="阿里巴巴普惠体 B" panose="00020600040101010101" charset="-122"/>
                <a:ea typeface="阿里巴巴普惠体 B" panose="00020600040101010101" charset="-122"/>
                <a:cs typeface="Open Sans Condensed" panose="020B0604020202020204" charset="0"/>
              </a:rPr>
              <a:t>输入你的标题</a:t>
            </a:r>
            <a:endParaRPr lang="en-US" altLang="zh-CN" sz="1600" b="1" spc="300">
              <a:latin typeface="阿里巴巴普惠体 B" panose="00020600040101010101" charset="-122"/>
              <a:ea typeface="Open Sans Condensed" panose="020B0604020202020204" charset="0"/>
              <a:cs typeface="Open Sans Condensed" panose="020B0604020202020204" charset="0"/>
            </a:endParaRPr>
          </a:p>
          <a:p>
            <a:pPr algn="ctr" defTabSz="906145">
              <a:lnSpc>
                <a:spcPct val="120000"/>
              </a:lnSpc>
            </a:pPr>
            <a:endParaRPr lang="zh-CN" altLang="en-US" sz="1000" b="1" spc="300">
              <a:latin typeface="阿里巴巴普惠体 B" panose="00020600040101010101" charset="-122"/>
              <a:ea typeface="Open Sans Condensed" panose="020B0604020202020204" charset="0"/>
              <a:cs typeface="Open Sans Condensed" panose="020B0604020202020204" charset="0"/>
            </a:endParaRPr>
          </a:p>
          <a:p>
            <a:pPr algn="ctr" defTabSz="906145">
              <a:lnSpc>
                <a:spcPct val="120000"/>
              </a:lnSpc>
            </a:pPr>
            <a:r>
              <a:rPr lang="zh-CN" altLang="en-US" sz="1000" spc="300">
                <a:solidFill>
                  <a:schemeClr val="tx2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详细内容</a:t>
            </a:r>
            <a:r>
              <a:rPr lang="en-US" altLang="zh-CN" sz="1000" spc="300">
                <a:solidFill>
                  <a:schemeClr val="tx2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……</a:t>
            </a:r>
            <a:r>
              <a:rPr lang="zh-CN" altLang="en-US" sz="1000" spc="300">
                <a:solidFill>
                  <a:schemeClr val="tx2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点击输入本栏的具体文字，简明扼要的说明分项内容，此为概念图解。</a:t>
            </a:r>
            <a:endParaRPr lang="es-MX" sz="1000" spc="300">
              <a:solidFill>
                <a:schemeClr val="bg2"/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70" name="69 CuadroTexto"/>
          <p:cNvSpPr txBox="1"/>
          <p:nvPr/>
        </p:nvSpPr>
        <p:spPr>
          <a:xfrm>
            <a:off x="1834925" y="4278808"/>
            <a:ext cx="793276" cy="320675"/>
          </a:xfrm>
          <a:prstGeom prst="rect">
            <a:avLst/>
          </a:prstGeom>
          <a:noFill/>
        </p:spPr>
        <p:txBody>
          <a:bodyPr wrap="square" lIns="90624" tIns="45332" rIns="90624" bIns="45332" rtlCol="0">
            <a:spAutoFit/>
          </a:bodyPr>
          <a:lstStyle/>
          <a:p>
            <a:pPr algn="ctr"/>
            <a:r>
              <a:rPr lang="es-MX" sz="1500" noProof="1">
                <a:latin typeface="阿里巴巴普惠体 B" panose="00020600040101010101" charset="-122"/>
                <a:ea typeface="阿里巴巴普惠体 B" panose="00020600040101010101" charset="-122"/>
                <a:cs typeface="Open Sans Extrabold" panose="020B0906030804020204" pitchFamily="34" charset="0"/>
              </a:rPr>
              <a:t>70</a:t>
            </a:r>
            <a:r>
              <a:rPr lang="es-MX" sz="1500" baseline="40000" noProof="1">
                <a:latin typeface="阿里巴巴普惠体 B" panose="00020600040101010101" charset="-122"/>
                <a:ea typeface="阿里巴巴普惠体 B" panose="00020600040101010101" charset="-122"/>
                <a:cs typeface="Open Sans Extrabold" panose="020B0906030804020204" pitchFamily="34" charset="0"/>
              </a:rPr>
              <a:t>%</a:t>
            </a:r>
            <a:endParaRPr lang="es-MX" sz="1500" baseline="40000">
              <a:latin typeface="阿里巴巴普惠体 B" panose="00020600040101010101" charset="-122"/>
              <a:ea typeface="阿里巴巴普惠体 B" panose="00020600040101010101" charset="-122"/>
              <a:cs typeface="Open Sans Extrabold" panose="020B0906030804020204" pitchFamily="34" charset="0"/>
            </a:endParaRPr>
          </a:p>
        </p:txBody>
      </p:sp>
      <p:sp>
        <p:nvSpPr>
          <p:cNvPr id="71" name="6 Elipse"/>
          <p:cNvSpPr/>
          <p:nvPr/>
        </p:nvSpPr>
        <p:spPr bwMode="auto">
          <a:xfrm>
            <a:off x="5183345" y="2276563"/>
            <a:ext cx="1728104" cy="1728192"/>
          </a:xfrm>
          <a:prstGeom prst="ellipse">
            <a:avLst/>
          </a:prstGeom>
          <a:solidFill>
            <a:schemeClr val="bg1"/>
          </a:solidFill>
          <a:ln w="346075" cap="rnd">
            <a:noFill/>
            <a:round/>
          </a:ln>
          <a:effectLst>
            <a:innerShdw blurRad="101600" dist="38100" dir="16200000">
              <a:prstClr val="black">
                <a:alpha val="80000"/>
              </a:prstClr>
            </a:innerShdw>
          </a:effectLst>
          <a:scene3d>
            <a:camera prst="orthographicFront">
              <a:rot lat="0" lon="0" rev="0"/>
            </a:camera>
            <a:lightRig rig="sof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624" tIns="45332" rIns="90624" bIns="45332" rtlCol="0" anchor="ctr"/>
          <a:lstStyle/>
          <a:p>
            <a:pPr algn="ctr"/>
            <a:endParaRPr lang="es-SV" sz="900" dirty="0">
              <a:latin typeface="宋体" panose="02010600030101010101" pitchFamily="2" charset="-122"/>
              <a:ea typeface="阿里巴巴普惠体 B" panose="00020600040101010101" charset="-122"/>
              <a:cs typeface="阿里巴巴普惠体 B" panose="00020600040101010101" charset="-122"/>
            </a:endParaRPr>
          </a:p>
        </p:txBody>
      </p:sp>
      <p:sp>
        <p:nvSpPr>
          <p:cNvPr id="72" name="7 Circular"/>
          <p:cNvSpPr/>
          <p:nvPr/>
        </p:nvSpPr>
        <p:spPr bwMode="auto">
          <a:xfrm>
            <a:off x="4991451" y="2084659"/>
            <a:ext cx="2111893" cy="2112000"/>
          </a:xfrm>
          <a:prstGeom prst="pie">
            <a:avLst>
              <a:gd name="adj1" fmla="val 2293777"/>
              <a:gd name="adj2" fmla="val 11790737"/>
            </a:avLst>
          </a:prstGeom>
          <a:solidFill>
            <a:schemeClr val="accent4"/>
          </a:solidFill>
          <a:ln>
            <a:noFill/>
          </a:ln>
        </p:spPr>
        <p:txBody>
          <a:bodyPr lIns="0" tIns="0" rIns="0" bIns="0" rtlCol="0" anchor="ctr"/>
          <a:lstStyle/>
          <a:p>
            <a:pPr algn="ctr"/>
            <a:endParaRPr lang="es-SV" sz="900">
              <a:latin typeface="阿里巴巴普惠体 B" panose="00020600040101010101" charset="-122"/>
              <a:ea typeface="阿里巴巴普惠体 B" panose="00020600040101010101" charset="-122"/>
              <a:cs typeface="阿里巴巴普惠体 B" panose="00020600040101010101" charset="-122"/>
            </a:endParaRPr>
          </a:p>
        </p:txBody>
      </p:sp>
      <p:sp>
        <p:nvSpPr>
          <p:cNvPr id="73" name="69 CuadroTexto"/>
          <p:cNvSpPr txBox="1"/>
          <p:nvPr/>
        </p:nvSpPr>
        <p:spPr>
          <a:xfrm>
            <a:off x="4869669" y="4815847"/>
            <a:ext cx="2355455" cy="1123315"/>
          </a:xfrm>
          <a:prstGeom prst="rect">
            <a:avLst/>
          </a:prstGeom>
          <a:noFill/>
        </p:spPr>
        <p:txBody>
          <a:bodyPr wrap="square" lIns="90624" tIns="45332" rIns="90624" bIns="45332" rtlCol="0">
            <a:spAutoFit/>
          </a:bodyPr>
          <a:lstStyle/>
          <a:p>
            <a:pPr algn="ctr" defTabSz="906145">
              <a:lnSpc>
                <a:spcPct val="120000"/>
              </a:lnSpc>
            </a:pPr>
            <a:r>
              <a:rPr lang="zh-CN" altLang="en-US" sz="1600" b="1" spc="300">
                <a:latin typeface="阿里巴巴普惠体 B" panose="00020600040101010101" charset="-122"/>
                <a:ea typeface="阿里巴巴普惠体 B" panose="00020600040101010101" charset="-122"/>
                <a:cs typeface="Open Sans Condensed" panose="020B0604020202020204" charset="0"/>
              </a:rPr>
              <a:t>输入你的标题</a:t>
            </a:r>
            <a:endParaRPr lang="en-US" altLang="zh-CN" sz="1600" b="1" spc="300">
              <a:latin typeface="阿里巴巴普惠体 B" panose="00020600040101010101" charset="-122"/>
              <a:ea typeface="Open Sans Condensed" panose="020B0604020202020204" charset="0"/>
              <a:cs typeface="Open Sans Condensed" panose="020B0604020202020204" charset="0"/>
            </a:endParaRPr>
          </a:p>
          <a:p>
            <a:pPr algn="ctr" defTabSz="906145">
              <a:lnSpc>
                <a:spcPct val="120000"/>
              </a:lnSpc>
            </a:pPr>
            <a:endParaRPr lang="zh-CN" altLang="en-US" sz="1000" b="1" spc="300">
              <a:latin typeface="阿里巴巴普惠体 B" panose="00020600040101010101" charset="-122"/>
              <a:ea typeface="Open Sans Condensed" panose="020B0604020202020204" charset="0"/>
              <a:cs typeface="Open Sans Condensed" panose="020B0604020202020204" charset="0"/>
            </a:endParaRPr>
          </a:p>
          <a:p>
            <a:pPr algn="ctr" defTabSz="906145">
              <a:lnSpc>
                <a:spcPct val="120000"/>
              </a:lnSpc>
            </a:pPr>
            <a:r>
              <a:rPr lang="zh-CN" altLang="en-US" sz="1000" spc="300">
                <a:solidFill>
                  <a:schemeClr val="tx2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详细内容</a:t>
            </a:r>
            <a:r>
              <a:rPr lang="en-US" altLang="zh-CN" sz="1000" spc="300">
                <a:solidFill>
                  <a:schemeClr val="tx2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……</a:t>
            </a:r>
            <a:r>
              <a:rPr lang="zh-CN" altLang="en-US" sz="1000" spc="300">
                <a:solidFill>
                  <a:schemeClr val="tx2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点击输入本栏的具体文字，简明扼要的说明分项内容，此为概念图解。</a:t>
            </a:r>
            <a:endParaRPr lang="es-MX" sz="1000" spc="300">
              <a:solidFill>
                <a:schemeClr val="bg2"/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74" name="69 CuadroTexto"/>
          <p:cNvSpPr txBox="1"/>
          <p:nvPr/>
        </p:nvSpPr>
        <p:spPr>
          <a:xfrm>
            <a:off x="5582763" y="4278808"/>
            <a:ext cx="929267" cy="320675"/>
          </a:xfrm>
          <a:prstGeom prst="rect">
            <a:avLst/>
          </a:prstGeom>
          <a:noFill/>
        </p:spPr>
        <p:txBody>
          <a:bodyPr wrap="square" lIns="90624" tIns="45332" rIns="90624" bIns="45332" rtlCol="0">
            <a:spAutoFit/>
          </a:bodyPr>
          <a:lstStyle/>
          <a:p>
            <a:pPr algn="ctr"/>
            <a:r>
              <a:rPr lang="es-MX" sz="1500" noProof="1">
                <a:latin typeface="阿里巴巴普惠体 B" panose="00020600040101010101" charset="-122"/>
                <a:ea typeface="阿里巴巴普惠体 B" panose="00020600040101010101" charset="-122"/>
                <a:cs typeface="Open Sans Extrabold" panose="020B0906030804020204" pitchFamily="34" charset="0"/>
              </a:rPr>
              <a:t>50</a:t>
            </a:r>
            <a:r>
              <a:rPr lang="es-MX" sz="1500" baseline="40000" noProof="1">
                <a:latin typeface="阿里巴巴普惠体 B" panose="00020600040101010101" charset="-122"/>
                <a:ea typeface="阿里巴巴普惠体 B" panose="00020600040101010101" charset="-122"/>
                <a:cs typeface="Open Sans Extrabold" panose="020B0906030804020204" pitchFamily="34" charset="0"/>
              </a:rPr>
              <a:t>%</a:t>
            </a:r>
            <a:endParaRPr lang="es-MX" sz="1500" baseline="40000">
              <a:latin typeface="阿里巴巴普惠体 B" panose="00020600040101010101" charset="-122"/>
              <a:ea typeface="阿里巴巴普惠体 B" panose="00020600040101010101" charset="-122"/>
              <a:cs typeface="Open Sans Extrabold" panose="020B0906030804020204" pitchFamily="34" charset="0"/>
            </a:endParaRPr>
          </a:p>
        </p:txBody>
      </p:sp>
      <p:sp>
        <p:nvSpPr>
          <p:cNvPr id="77" name="69 CuadroTexto"/>
          <p:cNvSpPr txBox="1"/>
          <p:nvPr/>
        </p:nvSpPr>
        <p:spPr>
          <a:xfrm>
            <a:off x="8780521" y="4815847"/>
            <a:ext cx="2355455" cy="1123315"/>
          </a:xfrm>
          <a:prstGeom prst="rect">
            <a:avLst/>
          </a:prstGeom>
          <a:noFill/>
        </p:spPr>
        <p:txBody>
          <a:bodyPr wrap="square" lIns="90624" tIns="45332" rIns="90624" bIns="45332" rtlCol="0">
            <a:spAutoFit/>
          </a:bodyPr>
          <a:lstStyle/>
          <a:p>
            <a:pPr algn="ctr" defTabSz="906145">
              <a:lnSpc>
                <a:spcPct val="120000"/>
              </a:lnSpc>
            </a:pPr>
            <a:r>
              <a:rPr lang="zh-CN" altLang="en-US" sz="1600" b="1" spc="300">
                <a:latin typeface="阿里巴巴普惠体 B" panose="00020600040101010101" charset="-122"/>
                <a:ea typeface="阿里巴巴普惠体 B" panose="00020600040101010101" charset="-122"/>
                <a:cs typeface="Open Sans Condensed" panose="020B0604020202020204" charset="0"/>
              </a:rPr>
              <a:t>输入你的标题</a:t>
            </a:r>
            <a:endParaRPr lang="en-US" altLang="zh-CN" sz="1600" b="1" spc="300">
              <a:latin typeface="阿里巴巴普惠体 B" panose="00020600040101010101" charset="-122"/>
              <a:ea typeface="Open Sans Condensed" panose="020B0604020202020204" charset="0"/>
              <a:cs typeface="Open Sans Condensed" panose="020B0604020202020204" charset="0"/>
            </a:endParaRPr>
          </a:p>
          <a:p>
            <a:pPr algn="ctr" defTabSz="906145">
              <a:lnSpc>
                <a:spcPct val="120000"/>
              </a:lnSpc>
            </a:pPr>
            <a:endParaRPr lang="zh-CN" altLang="en-US" sz="1000" b="1" spc="300">
              <a:latin typeface="阿里巴巴普惠体 B" panose="00020600040101010101" charset="-122"/>
              <a:ea typeface="Open Sans Condensed" panose="020B0604020202020204" charset="0"/>
              <a:cs typeface="Open Sans Condensed" panose="020B0604020202020204" charset="0"/>
            </a:endParaRPr>
          </a:p>
          <a:p>
            <a:pPr algn="ctr" defTabSz="906145">
              <a:lnSpc>
                <a:spcPct val="120000"/>
              </a:lnSpc>
            </a:pPr>
            <a:r>
              <a:rPr lang="zh-CN" altLang="en-US" sz="1000" spc="300">
                <a:solidFill>
                  <a:schemeClr val="tx2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详细内容</a:t>
            </a:r>
            <a:r>
              <a:rPr lang="en-US" altLang="zh-CN" sz="1000" spc="300">
                <a:solidFill>
                  <a:schemeClr val="tx2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……</a:t>
            </a:r>
            <a:r>
              <a:rPr lang="zh-CN" altLang="en-US" sz="1000" spc="300">
                <a:solidFill>
                  <a:schemeClr val="tx2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点击输入本栏的具体文字，简明扼要的说明分项内容，此为概念图解。</a:t>
            </a:r>
            <a:endParaRPr lang="es-MX" sz="1000" spc="300">
              <a:solidFill>
                <a:schemeClr val="bg2"/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79" name="23 Circular"/>
          <p:cNvSpPr/>
          <p:nvPr/>
        </p:nvSpPr>
        <p:spPr bwMode="auto">
          <a:xfrm>
            <a:off x="1175617" y="2084659"/>
            <a:ext cx="2111893" cy="2112000"/>
          </a:xfrm>
          <a:prstGeom prst="pie">
            <a:avLst>
              <a:gd name="adj1" fmla="val 2293777"/>
              <a:gd name="adj2" fmla="val 14556485"/>
            </a:avLst>
          </a:prstGeom>
          <a:solidFill>
            <a:schemeClr val="accent5"/>
          </a:solidFill>
          <a:ln>
            <a:noFill/>
          </a:ln>
        </p:spPr>
        <p:txBody>
          <a:bodyPr lIns="0" tIns="0" rIns="0" bIns="0" rtlCol="0" anchor="ctr"/>
          <a:lstStyle/>
          <a:p>
            <a:pPr algn="ctr"/>
            <a:endParaRPr lang="es-SV" sz="900">
              <a:latin typeface="阿里巴巴普惠体 B" panose="00020600040101010101" charset="-122"/>
              <a:ea typeface="阿里巴巴普惠体 B" panose="00020600040101010101" charset="-122"/>
              <a:cs typeface="阿里巴巴普惠体 B" panose="00020600040101010101" charset="-122"/>
            </a:endParaRPr>
          </a:p>
        </p:txBody>
      </p:sp>
      <p:pic>
        <p:nvPicPr>
          <p:cNvPr id="10" name="图片 9" descr="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7790" y="485775"/>
            <a:ext cx="773430" cy="807720"/>
          </a:xfrm>
          <a:prstGeom prst="rect">
            <a:avLst/>
          </a:prstGeom>
        </p:spPr>
      </p:pic>
      <p:pic>
        <p:nvPicPr>
          <p:cNvPr id="3" name="图片 2" descr="1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8460" y="533400"/>
            <a:ext cx="1274445" cy="1274445"/>
          </a:xfrm>
          <a:prstGeom prst="rect">
            <a:avLst/>
          </a:prstGeom>
        </p:spPr>
      </p:pic>
      <p:pic>
        <p:nvPicPr>
          <p:cNvPr id="4" name="图片 3" descr="33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5415" y="1389380"/>
            <a:ext cx="635000" cy="635000"/>
          </a:xfrm>
          <a:prstGeom prst="rect">
            <a:avLst/>
          </a:prstGeom>
        </p:spPr>
      </p:pic>
      <p:pic>
        <p:nvPicPr>
          <p:cNvPr id="19" name="图片 18" descr="44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5480" y="129540"/>
            <a:ext cx="334645" cy="356235"/>
          </a:xfrm>
          <a:prstGeom prst="rect">
            <a:avLst/>
          </a:prstGeom>
        </p:spPr>
      </p:pic>
      <p:sp>
        <p:nvSpPr>
          <p:cNvPr id="5" name="10 Elipse"/>
          <p:cNvSpPr/>
          <p:nvPr/>
        </p:nvSpPr>
        <p:spPr bwMode="auto">
          <a:xfrm>
            <a:off x="9094197" y="2124163"/>
            <a:ext cx="1728104" cy="1728192"/>
          </a:xfrm>
          <a:prstGeom prst="ellipse">
            <a:avLst/>
          </a:prstGeom>
          <a:solidFill>
            <a:schemeClr val="bg1"/>
          </a:solidFill>
          <a:ln w="346075" cap="rnd">
            <a:noFill/>
            <a:round/>
          </a:ln>
          <a:effectLst>
            <a:innerShdw blurRad="101600" dist="38100" dir="16200000">
              <a:prstClr val="black">
                <a:alpha val="80000"/>
              </a:prstClr>
            </a:innerShdw>
          </a:effectLst>
          <a:scene3d>
            <a:camera prst="orthographicFront">
              <a:rot lat="0" lon="0" rev="0"/>
            </a:camera>
            <a:lightRig rig="sof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624" tIns="45332" rIns="90624" bIns="45332" rtlCol="0" anchor="ctr"/>
          <a:lstStyle/>
          <a:p>
            <a:pPr algn="ctr"/>
            <a:endParaRPr lang="es-SV" sz="900" dirty="0">
              <a:latin typeface="宋体" panose="02010600030101010101" pitchFamily="2" charset="-122"/>
              <a:ea typeface="阿里巴巴普惠体 B" panose="00020600040101010101" charset="-122"/>
              <a:cs typeface="阿里巴巴普惠体 B" panose="00020600040101010101" charset="-122"/>
            </a:endParaRPr>
          </a:p>
        </p:txBody>
      </p:sp>
      <p:sp>
        <p:nvSpPr>
          <p:cNvPr id="6" name="11 Circular"/>
          <p:cNvSpPr/>
          <p:nvPr/>
        </p:nvSpPr>
        <p:spPr bwMode="auto">
          <a:xfrm>
            <a:off x="8902303" y="1983059"/>
            <a:ext cx="2111893" cy="2112000"/>
          </a:xfrm>
          <a:prstGeom prst="pie">
            <a:avLst>
              <a:gd name="adj1" fmla="val 2293777"/>
              <a:gd name="adj2" fmla="val 8953779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lIns="0" tIns="0" rIns="0" bIns="0" rtlCol="0" anchor="ctr"/>
          <a:lstStyle/>
          <a:p>
            <a:pPr algn="ctr"/>
            <a:endParaRPr lang="es-SV" sz="900">
              <a:latin typeface="阿里巴巴普惠体 B" panose="00020600040101010101" charset="-122"/>
              <a:ea typeface="阿里巴巴普惠体 B" panose="00020600040101010101" charset="-122"/>
              <a:cs typeface="阿里巴巴普惠体 B" panose="00020600040101010101" charset="-122"/>
            </a:endParaRPr>
          </a:p>
        </p:txBody>
      </p:sp>
      <p:sp>
        <p:nvSpPr>
          <p:cNvPr id="7" name="69 CuadroTexto"/>
          <p:cNvSpPr txBox="1"/>
          <p:nvPr/>
        </p:nvSpPr>
        <p:spPr>
          <a:xfrm>
            <a:off x="9460417" y="4246789"/>
            <a:ext cx="995665" cy="322382"/>
          </a:xfrm>
          <a:prstGeom prst="rect">
            <a:avLst/>
          </a:prstGeom>
          <a:noFill/>
        </p:spPr>
        <p:txBody>
          <a:bodyPr wrap="square" lIns="90624" tIns="45332" rIns="90624" bIns="45332" rtlCol="0">
            <a:spAutoFit/>
          </a:bodyPr>
          <a:lstStyle/>
          <a:p>
            <a:pPr algn="ctr"/>
            <a:r>
              <a:rPr lang="es-MX" sz="1500" noProof="1">
                <a:latin typeface="阿里巴巴普惠体 B" panose="00020600040101010101" charset="-122"/>
                <a:ea typeface="阿里巴巴普惠体 B" panose="00020600040101010101" charset="-122"/>
                <a:cs typeface="Open Sans Extrabold" panose="020B0906030804020204" pitchFamily="34" charset="0"/>
              </a:rPr>
              <a:t>40</a:t>
            </a:r>
            <a:r>
              <a:rPr lang="es-MX" sz="1500" baseline="40000" noProof="1">
                <a:latin typeface="阿里巴巴普惠体 B" panose="00020600040101010101" charset="-122"/>
                <a:ea typeface="阿里巴巴普惠体 B" panose="00020600040101010101" charset="-122"/>
                <a:cs typeface="Open Sans Extrabold" panose="020B0906030804020204" pitchFamily="34" charset="0"/>
              </a:rPr>
              <a:t>%</a:t>
            </a:r>
            <a:endParaRPr lang="es-MX" sz="1500" baseline="40000">
              <a:latin typeface="阿里巴巴普惠体 B" panose="00020600040101010101" charset="-122"/>
              <a:ea typeface="阿里巴巴普惠体 B" panose="00020600040101010101" charset="-122"/>
              <a:cs typeface="Open Sans Extrabold" panose="020B0906030804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9" presetClass="entr" presetSubtype="0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9" presetClass="entr" presetSubtype="0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500"/>
                            </p:stCondLst>
                            <p:childTnLst>
                              <p:par>
                                <p:cTn id="6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9" presetClass="entr" presetSubtype="0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16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4000"/>
                            </p:stCondLst>
                            <p:childTnLst>
                              <p:par>
                                <p:cTn id="84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67" grpId="0"/>
      <p:bldP spid="65" grpId="0" bldLvl="0" animBg="1"/>
      <p:bldP spid="69" grpId="0"/>
      <p:bldP spid="70" grpId="0"/>
      <p:bldP spid="71" grpId="0" bldLvl="0" animBg="1"/>
      <p:bldP spid="72" grpId="0" bldLvl="0" animBg="1"/>
      <p:bldP spid="73" grpId="0"/>
      <p:bldP spid="74" grpId="0"/>
      <p:bldP spid="77" grpId="0"/>
      <p:bldP spid="79" grpId="0" bldLvl="0" animBg="1"/>
      <p:bldP spid="5" grpId="0" bldLvl="0" animBg="1"/>
      <p:bldP spid="6" grpId="0" bldLvl="0" animBg="1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41440" y="1181100"/>
            <a:ext cx="773430" cy="807720"/>
          </a:xfrm>
          <a:prstGeom prst="rect">
            <a:avLst/>
          </a:prstGeom>
        </p:spPr>
      </p:pic>
      <p:pic>
        <p:nvPicPr>
          <p:cNvPr id="4" name="图片 3" descr="1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48935" y="1228725"/>
            <a:ext cx="1274445" cy="1274445"/>
          </a:xfrm>
          <a:prstGeom prst="rect">
            <a:avLst/>
          </a:prstGeom>
        </p:spPr>
      </p:pic>
      <p:pic>
        <p:nvPicPr>
          <p:cNvPr id="8" name="图片 7" descr="33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15890" y="2084705"/>
            <a:ext cx="635000" cy="635000"/>
          </a:xfrm>
          <a:prstGeom prst="rect">
            <a:avLst/>
          </a:prstGeom>
        </p:spPr>
      </p:pic>
      <p:pic>
        <p:nvPicPr>
          <p:cNvPr id="9" name="图片 8" descr="44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45480" y="824865"/>
            <a:ext cx="334645" cy="35623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5746115" y="1325245"/>
            <a:ext cx="44450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>
                <a:latin typeface="阿里巴巴普惠体 B" panose="00020600040101010101" charset="-122"/>
                <a:ea typeface="阿里巴巴普惠体 B" panose="00020600040101010101" charset="-122"/>
                <a:cs typeface="阿里巴巴普惠体 B" panose="00020600040101010101" charset="-122"/>
              </a:rPr>
              <a:t>2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2268724" y="3262058"/>
            <a:ext cx="7652288" cy="1814711"/>
            <a:chOff x="1050461" y="1013549"/>
            <a:chExt cx="7652288" cy="1814711"/>
          </a:xfrm>
        </p:grpSpPr>
        <p:sp>
          <p:nvSpPr>
            <p:cNvPr id="6" name="TextBox 17"/>
            <p:cNvSpPr txBox="1"/>
            <p:nvPr/>
          </p:nvSpPr>
          <p:spPr>
            <a:xfrm>
              <a:off x="1050461" y="1013549"/>
              <a:ext cx="7652288" cy="11695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4000" b="1" spc="600" dirty="0">
                  <a:latin typeface="阿里巴巴普惠体 B" panose="00020600040101010101" charset="-122"/>
                  <a:ea typeface="阿里巴巴普惠体 B" panose="00020600040101010101" charset="-122"/>
                  <a:cs typeface="Lato Regular"/>
                </a:rPr>
                <a:t>研究方法与思路</a:t>
              </a:r>
              <a:r>
                <a:rPr lang="zh-CN" altLang="en-US" sz="4000" b="1" spc="600" dirty="0">
                  <a:latin typeface="宋体" panose="02010600030101010101" pitchFamily="2" charset="-122"/>
                  <a:ea typeface="宋体" panose="02010600030101010101" pitchFamily="2" charset="-122"/>
                  <a:cs typeface="Lato Regular"/>
                </a:rPr>
                <a:t> </a:t>
              </a:r>
              <a:endParaRPr lang="en-US" altLang="zh-CN" sz="4000" b="1" spc="600" dirty="0">
                <a:latin typeface="宋体" panose="02010600030101010101" pitchFamily="2" charset="-122"/>
                <a:ea typeface="宋体" panose="02010600030101010101" pitchFamily="2" charset="-122"/>
                <a:cs typeface="Lato Regular"/>
              </a:endParaRPr>
            </a:p>
            <a:p>
              <a:pPr algn="ctr"/>
              <a:r>
                <a:rPr lang="en-GB" altLang="zh-CN" sz="2500" spc="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B" panose="00020600040101010101" charset="-122"/>
                </a:rPr>
                <a:t>RESEARCH METHODS AND IDEAS</a:t>
              </a:r>
              <a:r>
                <a:rPr lang="zh-CN" altLang="en-US" sz="3000" b="1" spc="600" dirty="0">
                  <a:latin typeface="宋体" panose="02010600030101010101" pitchFamily="2" charset="-122"/>
                  <a:ea typeface="宋体" panose="02010600030101010101" pitchFamily="2" charset="-122"/>
                  <a:cs typeface="Lato Regular"/>
                </a:rPr>
                <a:t> </a:t>
              </a:r>
              <a:endParaRPr lang="id-ID" sz="3000" b="1" spc="600" dirty="0">
                <a:latin typeface="宋体" panose="02010600030101010101" pitchFamily="2" charset="-122"/>
                <a:ea typeface="宋体" panose="02010600030101010101" pitchFamily="2" charset="-122"/>
                <a:cs typeface="Lato Regular"/>
              </a:endParaRPr>
            </a:p>
          </p:txBody>
        </p:sp>
        <p:sp>
          <p:nvSpPr>
            <p:cNvPr id="7" name="TextBox 18"/>
            <p:cNvSpPr txBox="1"/>
            <p:nvPr/>
          </p:nvSpPr>
          <p:spPr>
            <a:xfrm>
              <a:off x="3385203" y="2183100"/>
              <a:ext cx="2924743" cy="645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 spc="600">
                  <a:solidFill>
                    <a:schemeClr val="tx2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</a:rPr>
                <a:t>详细内容</a:t>
              </a:r>
              <a:r>
                <a:rPr lang="en-US" altLang="zh-CN" sz="1000" spc="600">
                  <a:solidFill>
                    <a:schemeClr val="tx2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</a:rPr>
                <a:t>……</a:t>
              </a:r>
              <a:r>
                <a:rPr lang="zh-CN" altLang="en-US" sz="1000" spc="600">
                  <a:solidFill>
                    <a:schemeClr val="tx2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</a:rPr>
                <a:t>点击输入本栏的具体文字，简明扼要的说明分项内容，此为概念图解。</a:t>
              </a:r>
              <a:endParaRPr lang="en-US" sz="1000" spc="600">
                <a:solidFill>
                  <a:schemeClr val="tx2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7" name="Group 27"/>
          <p:cNvGrpSpPr/>
          <p:nvPr/>
        </p:nvGrpSpPr>
        <p:grpSpPr>
          <a:xfrm>
            <a:off x="4572000" y="2114550"/>
            <a:ext cx="3037682" cy="4019550"/>
            <a:chOff x="0" y="0"/>
            <a:chExt cx="3827" cy="5064"/>
          </a:xfrm>
        </p:grpSpPr>
        <p:sp>
          <p:nvSpPr>
            <p:cNvPr id="2" name="Rectangle 28"/>
            <p:cNvSpPr/>
            <p:nvPr/>
          </p:nvSpPr>
          <p:spPr bwMode="auto">
            <a:xfrm>
              <a:off x="3" y="8"/>
              <a:ext cx="3824" cy="5056"/>
            </a:xfrm>
            <a:prstGeom prst="rect">
              <a:avLst/>
            </a:prstGeom>
            <a:solidFill>
              <a:srgbClr val="FFFEFE"/>
            </a:solidFill>
            <a:ln w="38100" cap="flat">
              <a:solidFill>
                <a:schemeClr val="tx1">
                  <a:alpha val="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12700" dist="88899" dir="2700000" algn="ctr" rotWithShape="0">
                <a:schemeClr val="bg2">
                  <a:alpha val="10999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 sz="900">
                <a:latin typeface="阿里巴巴普惠体 B" panose="00020600040101010101" charset="-122"/>
                <a:ea typeface="阿里巴巴普惠体 B" panose="00020600040101010101" charset="-122"/>
                <a:cs typeface="阿里巴巴普惠体 B" panose="00020600040101010101" charset="-122"/>
              </a:endParaRPr>
            </a:p>
          </p:txBody>
        </p:sp>
        <p:sp>
          <p:nvSpPr>
            <p:cNvPr id="25638" name="Rectangle 29"/>
            <p:cNvSpPr/>
            <p:nvPr/>
          </p:nvSpPr>
          <p:spPr bwMode="auto">
            <a:xfrm>
              <a:off x="0" y="544"/>
              <a:ext cx="3824" cy="1528"/>
            </a:xfrm>
            <a:prstGeom prst="rect">
              <a:avLst/>
            </a:prstGeom>
            <a:solidFill>
              <a:schemeClr val="accent3"/>
            </a:solidFill>
            <a:ln w="12700">
              <a:noFill/>
              <a:miter lim="800000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 sz="900">
                <a:latin typeface="阿里巴巴普惠体 B" panose="00020600040101010101" charset="-122"/>
                <a:ea typeface="阿里巴巴普惠体 B" panose="00020600040101010101" charset="-122"/>
                <a:cs typeface="阿里巴巴普惠体 B" panose="00020600040101010101" charset="-122"/>
              </a:endParaRPr>
            </a:p>
          </p:txBody>
        </p:sp>
        <p:sp>
          <p:nvSpPr>
            <p:cNvPr id="25639" name="Rectangle 30"/>
            <p:cNvSpPr/>
            <p:nvPr/>
          </p:nvSpPr>
          <p:spPr bwMode="auto">
            <a:xfrm>
              <a:off x="0" y="0"/>
              <a:ext cx="3824" cy="664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3175">
              <a:noFill/>
              <a:miter lim="800000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 sz="900">
                <a:latin typeface="阿里巴巴普惠体 B" panose="00020600040101010101" charset="-122"/>
                <a:ea typeface="阿里巴巴普惠体 B" panose="00020600040101010101" charset="-122"/>
                <a:cs typeface="阿里巴巴普惠体 B" panose="00020600040101010101" charset="-122"/>
              </a:endParaRPr>
            </a:p>
          </p:txBody>
        </p:sp>
        <p:sp>
          <p:nvSpPr>
            <p:cNvPr id="81961" name="Rectangle 31"/>
            <p:cNvSpPr/>
            <p:nvPr/>
          </p:nvSpPr>
          <p:spPr bwMode="auto">
            <a:xfrm>
              <a:off x="1427" y="742"/>
              <a:ext cx="1133" cy="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US" sz="6000">
                  <a:solidFill>
                    <a:srgbClr val="FFFEFE"/>
                  </a:solidFill>
                  <a:latin typeface="阿里巴巴普惠体 B" panose="00020600040101010101" charset="-122"/>
                  <a:ea typeface="阿里巴巴普惠体 B" panose="00020600040101010101" charset="-122"/>
                  <a:cs typeface="MS PGothic" panose="020B0600070205080204" charset="-128"/>
                  <a:sym typeface="Bebas Neue" charset="0"/>
                </a:rPr>
                <a:t>32</a:t>
              </a:r>
            </a:p>
          </p:txBody>
        </p:sp>
        <p:sp>
          <p:nvSpPr>
            <p:cNvPr id="81962" name="Rectangle 32"/>
            <p:cNvSpPr/>
            <p:nvPr/>
          </p:nvSpPr>
          <p:spPr bwMode="auto">
            <a:xfrm>
              <a:off x="1119" y="196"/>
              <a:ext cx="178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sz="1600" dirty="0">
                  <a:solidFill>
                    <a:srgbClr val="FFFEFE"/>
                  </a:solidFill>
                  <a:latin typeface="阿里巴巴普惠体 B" panose="00020600040101010101" charset="-122"/>
                  <a:ea typeface="阿里巴巴普惠体 B" panose="00020600040101010101" charset="-122"/>
                  <a:cs typeface="MS PGothic" panose="020B0600070205080204" charset="-128"/>
                  <a:sym typeface="Source Sans Pro Bold" charset="0"/>
                </a:rPr>
                <a:t>Most Popular</a:t>
              </a:r>
              <a:r>
                <a:rPr lang="en-US" sz="1600" dirty="0">
                  <a:solidFill>
                    <a:srgbClr val="FFFEFE"/>
                  </a:solidFill>
                  <a:latin typeface="宋体" panose="02010600030101010101" pitchFamily="2" charset="-122"/>
                  <a:ea typeface="MS PGothic" panose="020B0600070205080204" charset="-128"/>
                  <a:cs typeface="MS PGothic" panose="020B0600070205080204" charset="-128"/>
                  <a:sym typeface="Source Sans Pro Bold" charset="0"/>
                </a:rPr>
                <a:t>!</a:t>
              </a:r>
            </a:p>
          </p:txBody>
        </p:sp>
        <p:sp>
          <p:nvSpPr>
            <p:cNvPr id="25642" name="AutoShape 33"/>
            <p:cNvSpPr/>
            <p:nvPr/>
          </p:nvSpPr>
          <p:spPr bwMode="auto">
            <a:xfrm rot="10800000" flipH="1">
              <a:off x="16" y="2053"/>
              <a:ext cx="3808" cy="176"/>
            </a:xfrm>
            <a:prstGeom prst="triangle">
              <a:avLst>
                <a:gd name="adj" fmla="val 50000"/>
              </a:avLst>
            </a:prstGeom>
            <a:solidFill>
              <a:schemeClr val="accent3"/>
            </a:solidFill>
            <a:ln w="12700">
              <a:noFill/>
              <a:miter lim="800000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 sz="900">
                <a:latin typeface="阿里巴巴普惠体 B" panose="00020600040101010101" charset="-122"/>
                <a:ea typeface="阿里巴巴普惠体 B" panose="00020600040101010101" charset="-122"/>
                <a:cs typeface="阿里巴巴普惠体 B" panose="00020600040101010101" charset="-122"/>
              </a:endParaRPr>
            </a:p>
          </p:txBody>
        </p:sp>
        <p:sp>
          <p:nvSpPr>
            <p:cNvPr id="81964" name="Rectangle 34"/>
            <p:cNvSpPr/>
            <p:nvPr/>
          </p:nvSpPr>
          <p:spPr bwMode="auto">
            <a:xfrm>
              <a:off x="1232" y="1668"/>
              <a:ext cx="131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sz="1600">
                  <a:solidFill>
                    <a:srgbClr val="FFFEFE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MS PGothic" panose="020B0600070205080204" charset="-128"/>
                  <a:sym typeface="Source Sans Pro" panose="020B0503030403020204" pitchFamily="34" charset="0"/>
                </a:rPr>
                <a:t>per-month</a:t>
              </a:r>
            </a:p>
          </p:txBody>
        </p:sp>
        <p:sp>
          <p:nvSpPr>
            <p:cNvPr id="81965" name="Rectangle 35"/>
            <p:cNvSpPr/>
            <p:nvPr/>
          </p:nvSpPr>
          <p:spPr bwMode="auto">
            <a:xfrm>
              <a:off x="1160" y="872"/>
              <a:ext cx="221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sz="2400">
                  <a:solidFill>
                    <a:srgbClr val="FFFEFE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MS PGothic" panose="020B0600070205080204" charset="-128"/>
                  <a:sym typeface="Source Sans Pro" panose="020B0503030403020204" pitchFamily="34" charset="0"/>
                </a:rPr>
                <a:t>$</a:t>
              </a:r>
            </a:p>
          </p:txBody>
        </p:sp>
        <p:sp>
          <p:nvSpPr>
            <p:cNvPr id="81966" name="Rectangle 36"/>
            <p:cNvSpPr/>
            <p:nvPr/>
          </p:nvSpPr>
          <p:spPr bwMode="auto">
            <a:xfrm>
              <a:off x="928" y="2460"/>
              <a:ext cx="2041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sz="1600">
                  <a:solidFill>
                    <a:srgbClr val="323E4A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MS PGothic" panose="020B0600070205080204" charset="-128"/>
                  <a:sym typeface="Source Sans Pro" panose="020B0503030403020204" pitchFamily="34" charset="0"/>
                </a:rPr>
                <a:t>ADVANCED PACK</a:t>
              </a:r>
            </a:p>
          </p:txBody>
        </p:sp>
        <p:sp>
          <p:nvSpPr>
            <p:cNvPr id="81967" name="Rectangle 37"/>
            <p:cNvSpPr/>
            <p:nvPr/>
          </p:nvSpPr>
          <p:spPr bwMode="auto">
            <a:xfrm>
              <a:off x="464" y="2952"/>
              <a:ext cx="2888" cy="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>
                <a:lnSpc>
                  <a:spcPct val="110000"/>
                </a:lnSpc>
              </a:pPr>
              <a:endParaRPr lang="zh-CN" altLang="en-US" sz="1050" spc="300">
                <a:solidFill>
                  <a:srgbClr val="9A9999"/>
                </a:solidFill>
                <a:latin typeface="阿里巴巴普惠体 R" panose="00020600040101010101" charset="-122"/>
                <a:ea typeface="阿里巴巴普惠体 R" panose="00020600040101010101" charset="-122"/>
                <a:cs typeface="MS PGothic" panose="020B0600070205080204" charset="-128"/>
                <a:sym typeface="Source Sans Pro" panose="020B0503030403020204" pitchFamily="34" charset="0"/>
              </a:endParaRPr>
            </a:p>
            <a:p>
              <a:pPr>
                <a:lnSpc>
                  <a:spcPct val="110000"/>
                </a:lnSpc>
              </a:pPr>
              <a:r>
                <a:rPr lang="zh-CN" altLang="en-US" sz="1050" spc="300">
                  <a:solidFill>
                    <a:srgbClr val="9A9999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MS PGothic" panose="020B0600070205080204" charset="-128"/>
                  <a:sym typeface="Source Sans Pro" panose="020B0503030403020204" pitchFamily="34" charset="0"/>
                </a:rPr>
                <a:t>此处添加详细文本描述，建议与标题相关并符合整体语言风格，语言描述尽量简洁生动。</a:t>
              </a:r>
              <a:endParaRPr lang="en-US" sz="1050" spc="300">
                <a:solidFill>
                  <a:srgbClr val="9A9999"/>
                </a:solidFill>
                <a:latin typeface="阿里巴巴普惠体 R" panose="00020600040101010101" charset="-122"/>
                <a:ea typeface="阿里巴巴普惠体 R" panose="00020600040101010101" charset="-122"/>
                <a:cs typeface="MS PGothic" panose="020B0600070205080204" charset="-128"/>
                <a:sym typeface="Source Sans Pro" panose="020B0503030403020204" pitchFamily="34" charset="0"/>
              </a:endParaRPr>
            </a:p>
          </p:txBody>
        </p:sp>
        <p:sp>
          <p:nvSpPr>
            <p:cNvPr id="81968" name="AutoShape 38"/>
            <p:cNvSpPr/>
            <p:nvPr/>
          </p:nvSpPr>
          <p:spPr bwMode="auto">
            <a:xfrm>
              <a:off x="968" y="4064"/>
              <a:ext cx="1912" cy="528"/>
            </a:xfrm>
            <a:prstGeom prst="roundRect">
              <a:avLst>
                <a:gd name="adj" fmla="val 13634"/>
              </a:avLst>
            </a:prstGeom>
            <a:solidFill>
              <a:schemeClr val="accent3"/>
            </a:solidFill>
            <a:ln w="25400">
              <a:noFill/>
              <a:miter lim="800000"/>
            </a:ln>
          </p:spPr>
          <p:txBody>
            <a:bodyPr lIns="0" tIns="0" rIns="0" bIns="0"/>
            <a:lstStyle/>
            <a:p>
              <a:endParaRPr lang="en-US" sz="900">
                <a:latin typeface="阿里巴巴普惠体 B" panose="00020600040101010101" charset="-122"/>
                <a:ea typeface="阿里巴巴普惠体 B" panose="00020600040101010101" charset="-122"/>
                <a:cs typeface="阿里巴巴普惠体 B" panose="00020600040101010101" charset="-122"/>
              </a:endParaRPr>
            </a:p>
          </p:txBody>
        </p:sp>
        <p:sp>
          <p:nvSpPr>
            <p:cNvPr id="81969" name="Rectangle 39"/>
            <p:cNvSpPr/>
            <p:nvPr/>
          </p:nvSpPr>
          <p:spPr bwMode="auto">
            <a:xfrm>
              <a:off x="1449" y="4174"/>
              <a:ext cx="994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sz="1350">
                  <a:solidFill>
                    <a:srgbClr val="FFFEFE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MS PGothic" panose="020B0600070205080204" charset="-128"/>
                  <a:sym typeface="Source Sans Pro" panose="020B0503030403020204" pitchFamily="34" charset="0"/>
                </a:rPr>
                <a:t>more info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1403350" y="2640807"/>
            <a:ext cx="3041650" cy="3317875"/>
            <a:chOff x="1403350" y="2437607"/>
            <a:chExt cx="3041650" cy="3317875"/>
          </a:xfrm>
        </p:grpSpPr>
        <p:sp>
          <p:nvSpPr>
            <p:cNvPr id="25604" name="Rectangle 4"/>
            <p:cNvSpPr/>
            <p:nvPr/>
          </p:nvSpPr>
          <p:spPr bwMode="auto">
            <a:xfrm>
              <a:off x="1403350" y="2437607"/>
              <a:ext cx="3037682" cy="3317875"/>
            </a:xfrm>
            <a:prstGeom prst="rect">
              <a:avLst/>
            </a:prstGeom>
            <a:solidFill>
              <a:srgbClr val="FFFEFE"/>
            </a:solidFill>
            <a:ln w="12700" cap="flat">
              <a:solidFill>
                <a:srgbClr val="CDCCCC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12700" dist="88899" dir="2700000" algn="ctr" rotWithShape="0">
                <a:schemeClr val="bg2">
                  <a:alpha val="10999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 sz="900">
                <a:latin typeface="阿里巴巴普惠体 B" panose="00020600040101010101" charset="-122"/>
                <a:ea typeface="阿里巴巴普惠体 B" panose="00020600040101010101" charset="-122"/>
                <a:cs typeface="阿里巴巴普惠体 B" panose="00020600040101010101" charset="-122"/>
              </a:endParaRPr>
            </a:p>
          </p:txBody>
        </p:sp>
        <p:sp>
          <p:nvSpPr>
            <p:cNvPr id="25606" name="Rectangle 6"/>
            <p:cNvSpPr/>
            <p:nvPr/>
          </p:nvSpPr>
          <p:spPr bwMode="auto">
            <a:xfrm>
              <a:off x="1404144" y="2438400"/>
              <a:ext cx="3035300" cy="1212850"/>
            </a:xfrm>
            <a:prstGeom prst="rect">
              <a:avLst/>
            </a:prstGeom>
            <a:solidFill>
              <a:schemeClr val="accent4"/>
            </a:solidFill>
            <a:ln w="12700">
              <a:noFill/>
              <a:miter lim="800000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 sz="900">
                <a:latin typeface="阿里巴巴普惠体 B" panose="00020600040101010101" charset="-122"/>
                <a:ea typeface="阿里巴巴普惠体 B" panose="00020600040101010101" charset="-122"/>
                <a:cs typeface="阿里巴巴普惠体 B" panose="00020600040101010101" charset="-122"/>
              </a:endParaRPr>
            </a:p>
          </p:txBody>
        </p:sp>
        <p:sp>
          <p:nvSpPr>
            <p:cNvPr id="81928" name="Rectangle 8"/>
            <p:cNvSpPr/>
            <p:nvPr/>
          </p:nvSpPr>
          <p:spPr bwMode="auto">
            <a:xfrm>
              <a:off x="2536032" y="2592706"/>
              <a:ext cx="899160" cy="923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sz="6000">
                  <a:solidFill>
                    <a:srgbClr val="FFFEFE"/>
                  </a:solidFill>
                  <a:latin typeface="阿里巴巴普惠体 B" panose="00020600040101010101" charset="-122"/>
                  <a:ea typeface="阿里巴巴普惠体 B" panose="00020600040101010101" charset="-122"/>
                  <a:cs typeface="MS PGothic" panose="020B0600070205080204" charset="-128"/>
                  <a:sym typeface="Bebas Neue" charset="0"/>
                </a:rPr>
                <a:t>17</a:t>
              </a:r>
            </a:p>
          </p:txBody>
        </p:sp>
        <p:sp>
          <p:nvSpPr>
            <p:cNvPr id="25610" name="AutoShape 10"/>
            <p:cNvSpPr/>
            <p:nvPr/>
          </p:nvSpPr>
          <p:spPr bwMode="auto">
            <a:xfrm rot="10800000" flipH="1">
              <a:off x="1422400" y="3636169"/>
              <a:ext cx="3022600" cy="139700"/>
            </a:xfrm>
            <a:prstGeom prst="triangle">
              <a:avLst>
                <a:gd name="adj" fmla="val 50000"/>
              </a:avLst>
            </a:prstGeom>
            <a:solidFill>
              <a:schemeClr val="accent4"/>
            </a:solidFill>
            <a:ln w="12700">
              <a:noFill/>
              <a:miter lim="800000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 sz="900">
                <a:latin typeface="阿里巴巴普惠体 B" panose="00020600040101010101" charset="-122"/>
                <a:ea typeface="阿里巴巴普惠体 B" panose="00020600040101010101" charset="-122"/>
                <a:cs typeface="阿里巴巴普惠体 B" panose="00020600040101010101" charset="-122"/>
              </a:endParaRPr>
            </a:p>
          </p:txBody>
        </p:sp>
        <p:sp>
          <p:nvSpPr>
            <p:cNvPr id="81932" name="Rectangle 12"/>
            <p:cNvSpPr/>
            <p:nvPr/>
          </p:nvSpPr>
          <p:spPr bwMode="auto">
            <a:xfrm>
              <a:off x="2426494" y="3331528"/>
              <a:ext cx="1045845" cy="2457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sz="1600">
                  <a:solidFill>
                    <a:srgbClr val="FFFEFE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MS PGothic" panose="020B0600070205080204" charset="-128"/>
                  <a:sym typeface="Source Sans Pro" panose="020B0503030403020204" pitchFamily="34" charset="0"/>
                </a:rPr>
                <a:t>per-month</a:t>
              </a:r>
            </a:p>
          </p:txBody>
        </p:sp>
        <p:sp>
          <p:nvSpPr>
            <p:cNvPr id="81934" name="Rectangle 14"/>
            <p:cNvSpPr/>
            <p:nvPr/>
          </p:nvSpPr>
          <p:spPr bwMode="auto">
            <a:xfrm>
              <a:off x="2422525" y="2698433"/>
              <a:ext cx="175260" cy="3689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sz="2400">
                  <a:solidFill>
                    <a:srgbClr val="FFFEFE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MS PGothic" panose="020B0600070205080204" charset="-128"/>
                  <a:sym typeface="Source Sans Pro" panose="020B0503030403020204" pitchFamily="34" charset="0"/>
                </a:rPr>
                <a:t>$</a:t>
              </a:r>
            </a:p>
          </p:txBody>
        </p:sp>
        <p:sp>
          <p:nvSpPr>
            <p:cNvPr id="81941" name="Rectangle 21"/>
            <p:cNvSpPr/>
            <p:nvPr/>
          </p:nvSpPr>
          <p:spPr bwMode="auto">
            <a:xfrm>
              <a:off x="2216944" y="3960178"/>
              <a:ext cx="1486535" cy="2457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sz="1600">
                  <a:solidFill>
                    <a:srgbClr val="323E4A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MS PGothic" panose="020B0600070205080204" charset="-128"/>
                  <a:sym typeface="Source Sans Pro" panose="020B0503030403020204" pitchFamily="34" charset="0"/>
                </a:rPr>
                <a:t>BUSINESS PACK</a:t>
              </a:r>
            </a:p>
          </p:txBody>
        </p:sp>
        <p:sp>
          <p:nvSpPr>
            <p:cNvPr id="81943" name="Rectangle 23"/>
            <p:cNvSpPr/>
            <p:nvPr/>
          </p:nvSpPr>
          <p:spPr bwMode="auto">
            <a:xfrm>
              <a:off x="1778000" y="4346575"/>
              <a:ext cx="2292350" cy="603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>
                <a:lnSpc>
                  <a:spcPct val="110000"/>
                </a:lnSpc>
              </a:pPr>
              <a:endParaRPr lang="zh-CN" altLang="en-US" sz="1050" spc="300">
                <a:solidFill>
                  <a:srgbClr val="9A9999"/>
                </a:solidFill>
                <a:latin typeface="阿里巴巴普惠体 R" panose="00020600040101010101" charset="-122"/>
                <a:ea typeface="阿里巴巴普惠体 R" panose="00020600040101010101" charset="-122"/>
                <a:cs typeface="MS PGothic" panose="020B0600070205080204" charset="-128"/>
                <a:sym typeface="Source Sans Pro" panose="020B0503030403020204" pitchFamily="34" charset="0"/>
              </a:endParaRPr>
            </a:p>
            <a:p>
              <a:pPr>
                <a:lnSpc>
                  <a:spcPct val="110000"/>
                </a:lnSpc>
              </a:pPr>
              <a:r>
                <a:rPr lang="zh-CN" altLang="en-US" sz="1050" spc="300">
                  <a:solidFill>
                    <a:srgbClr val="9A9999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MS PGothic" panose="020B0600070205080204" charset="-128"/>
                  <a:sym typeface="Source Sans Pro" panose="020B0503030403020204" pitchFamily="34" charset="0"/>
                </a:rPr>
                <a:t>此处添加详细文本描述，建议与标题相关并符合整体语言风格，语言描述尽量简洁生动。</a:t>
              </a:r>
              <a:endParaRPr lang="en-US" sz="1050" spc="300">
                <a:solidFill>
                  <a:srgbClr val="9A9999"/>
                </a:solidFill>
                <a:latin typeface="阿里巴巴普惠体 R" panose="00020600040101010101" charset="-122"/>
                <a:ea typeface="阿里巴巴普惠体 R" panose="00020600040101010101" charset="-122"/>
                <a:cs typeface="MS PGothic" panose="020B0600070205080204" charset="-128"/>
                <a:sym typeface="Source Sans Pro" panose="020B0503030403020204" pitchFamily="34" charset="0"/>
              </a:endParaRPr>
            </a:p>
          </p:txBody>
        </p:sp>
        <p:sp>
          <p:nvSpPr>
            <p:cNvPr id="81945" name="AutoShape 25"/>
            <p:cNvSpPr/>
            <p:nvPr/>
          </p:nvSpPr>
          <p:spPr bwMode="auto">
            <a:xfrm>
              <a:off x="2127250" y="5149850"/>
              <a:ext cx="1517650" cy="419100"/>
            </a:xfrm>
            <a:prstGeom prst="roundRect">
              <a:avLst>
                <a:gd name="adj" fmla="val 13634"/>
              </a:avLst>
            </a:prstGeom>
            <a:noFill/>
            <a:ln w="25400">
              <a:solidFill>
                <a:srgbClr val="CDCCCC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sz="900">
                <a:latin typeface="阿里巴巴普惠体 B" panose="00020600040101010101" charset="-122"/>
                <a:ea typeface="阿里巴巴普惠体 B" panose="00020600040101010101" charset="-122"/>
                <a:cs typeface="阿里巴巴普惠体 B" panose="00020600040101010101" charset="-122"/>
              </a:endParaRPr>
            </a:p>
          </p:txBody>
        </p:sp>
        <p:sp>
          <p:nvSpPr>
            <p:cNvPr id="81948" name="Rectangle 40"/>
            <p:cNvSpPr/>
            <p:nvPr/>
          </p:nvSpPr>
          <p:spPr bwMode="auto">
            <a:xfrm>
              <a:off x="2514600" y="5236528"/>
              <a:ext cx="789305" cy="2076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sz="1350">
                  <a:solidFill>
                    <a:srgbClr val="9A9999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MS PGothic" panose="020B0600070205080204" charset="-128"/>
                  <a:sym typeface="Source Sans Pro" panose="020B0503030403020204" pitchFamily="34" charset="0"/>
                </a:rPr>
                <a:t>more info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7743825" y="2634457"/>
            <a:ext cx="3038475" cy="3317875"/>
            <a:chOff x="7743825" y="2431257"/>
            <a:chExt cx="3038475" cy="3317875"/>
          </a:xfrm>
        </p:grpSpPr>
        <p:sp>
          <p:nvSpPr>
            <p:cNvPr id="25605" name="Rectangle 5"/>
            <p:cNvSpPr/>
            <p:nvPr/>
          </p:nvSpPr>
          <p:spPr bwMode="auto">
            <a:xfrm>
              <a:off x="7743825" y="2431257"/>
              <a:ext cx="3038475" cy="3317875"/>
            </a:xfrm>
            <a:prstGeom prst="rect">
              <a:avLst/>
            </a:prstGeom>
            <a:solidFill>
              <a:srgbClr val="FFFEFE"/>
            </a:solidFill>
            <a:ln w="12700" cap="flat">
              <a:solidFill>
                <a:srgbClr val="CDCCCC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12700" dist="88899" dir="2700000" algn="ctr" rotWithShape="0">
                <a:schemeClr val="bg2">
                  <a:alpha val="10999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 sz="900">
                <a:latin typeface="阿里巴巴普惠体 B" panose="00020600040101010101" charset="-122"/>
                <a:ea typeface="阿里巴巴普惠体 B" panose="00020600040101010101" charset="-122"/>
                <a:cs typeface="阿里巴巴普惠体 B" panose="00020600040101010101" charset="-122"/>
              </a:endParaRPr>
            </a:p>
          </p:txBody>
        </p:sp>
        <p:sp>
          <p:nvSpPr>
            <p:cNvPr id="81927" name="Rectangle 7"/>
            <p:cNvSpPr/>
            <p:nvPr/>
          </p:nvSpPr>
          <p:spPr bwMode="auto">
            <a:xfrm>
              <a:off x="7747000" y="2432050"/>
              <a:ext cx="3035300" cy="12128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 sz="900">
                <a:latin typeface="阿里巴巴普惠体 B" panose="00020600040101010101" charset="-122"/>
                <a:ea typeface="阿里巴巴普惠体 B" panose="00020600040101010101" charset="-122"/>
                <a:cs typeface="阿里巴巴普惠体 B" panose="00020600040101010101" charset="-122"/>
              </a:endParaRPr>
            </a:p>
          </p:txBody>
        </p:sp>
        <p:sp>
          <p:nvSpPr>
            <p:cNvPr id="81929" name="Rectangle 9"/>
            <p:cNvSpPr/>
            <p:nvPr/>
          </p:nvSpPr>
          <p:spPr bwMode="auto">
            <a:xfrm>
              <a:off x="8924132" y="2595881"/>
              <a:ext cx="899160" cy="923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sz="6000">
                  <a:solidFill>
                    <a:srgbClr val="FFFEFE"/>
                  </a:solidFill>
                  <a:latin typeface="阿里巴巴普惠体 B" panose="00020600040101010101" charset="-122"/>
                  <a:ea typeface="阿里巴巴普惠体 B" panose="00020600040101010101" charset="-122"/>
                  <a:cs typeface="MS PGothic" panose="020B0600070205080204" charset="-128"/>
                  <a:sym typeface="Bebas Neue" charset="0"/>
                </a:rPr>
                <a:t>67</a:t>
              </a:r>
            </a:p>
          </p:txBody>
        </p:sp>
        <p:sp>
          <p:nvSpPr>
            <p:cNvPr id="81931" name="AutoShape 11"/>
            <p:cNvSpPr/>
            <p:nvPr/>
          </p:nvSpPr>
          <p:spPr bwMode="auto">
            <a:xfrm rot="10800000" flipH="1">
              <a:off x="7759700" y="3630470"/>
              <a:ext cx="3022600" cy="139700"/>
            </a:xfrm>
            <a:prstGeom prst="triangle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 sz="900">
                <a:latin typeface="阿里巴巴普惠体 B" panose="00020600040101010101" charset="-122"/>
                <a:ea typeface="阿里巴巴普惠体 B" panose="00020600040101010101" charset="-122"/>
                <a:cs typeface="阿里巴巴普惠体 B" panose="00020600040101010101" charset="-122"/>
              </a:endParaRPr>
            </a:p>
          </p:txBody>
        </p:sp>
        <p:sp>
          <p:nvSpPr>
            <p:cNvPr id="81933" name="Rectangle 13"/>
            <p:cNvSpPr/>
            <p:nvPr/>
          </p:nvSpPr>
          <p:spPr bwMode="auto">
            <a:xfrm>
              <a:off x="8769350" y="3331528"/>
              <a:ext cx="1045845" cy="2457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sz="1600">
                  <a:solidFill>
                    <a:srgbClr val="FFFEFE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MS PGothic" panose="020B0600070205080204" charset="-128"/>
                  <a:sym typeface="Source Sans Pro" panose="020B0503030403020204" pitchFamily="34" charset="0"/>
                </a:rPr>
                <a:t>per-month</a:t>
              </a:r>
            </a:p>
          </p:txBody>
        </p:sp>
        <p:sp>
          <p:nvSpPr>
            <p:cNvPr id="81935" name="Rectangle 15"/>
            <p:cNvSpPr/>
            <p:nvPr/>
          </p:nvSpPr>
          <p:spPr bwMode="auto">
            <a:xfrm>
              <a:off x="8712200" y="2698433"/>
              <a:ext cx="175260" cy="3689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sz="2400">
                  <a:solidFill>
                    <a:srgbClr val="FFFEFE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MS PGothic" panose="020B0600070205080204" charset="-128"/>
                  <a:sym typeface="Source Sans Pro" panose="020B0503030403020204" pitchFamily="34" charset="0"/>
                </a:rPr>
                <a:t>$</a:t>
              </a:r>
            </a:p>
          </p:txBody>
        </p:sp>
        <p:sp>
          <p:nvSpPr>
            <p:cNvPr id="81942" name="Rectangle 22"/>
            <p:cNvSpPr/>
            <p:nvPr/>
          </p:nvSpPr>
          <p:spPr bwMode="auto">
            <a:xfrm>
              <a:off x="8697913" y="3960178"/>
              <a:ext cx="1170940" cy="2457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sz="1600">
                  <a:solidFill>
                    <a:srgbClr val="323E4A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MS PGothic" panose="020B0600070205080204" charset="-128"/>
                  <a:sym typeface="Source Sans Pro" panose="020B0503030403020204" pitchFamily="34" charset="0"/>
                </a:rPr>
                <a:t>SUPER PACK</a:t>
              </a:r>
            </a:p>
          </p:txBody>
        </p:sp>
        <p:sp>
          <p:nvSpPr>
            <p:cNvPr id="81944" name="Rectangle 24"/>
            <p:cNvSpPr/>
            <p:nvPr/>
          </p:nvSpPr>
          <p:spPr bwMode="auto">
            <a:xfrm>
              <a:off x="8115300" y="4349750"/>
              <a:ext cx="2292350" cy="603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>
                <a:lnSpc>
                  <a:spcPct val="110000"/>
                </a:lnSpc>
              </a:pPr>
              <a:endParaRPr lang="zh-CN" altLang="en-US" sz="1050" spc="300">
                <a:solidFill>
                  <a:srgbClr val="9A9999"/>
                </a:solidFill>
                <a:latin typeface="阿里巴巴普惠体 R" panose="00020600040101010101" charset="-122"/>
                <a:ea typeface="阿里巴巴普惠体 R" panose="00020600040101010101" charset="-122"/>
                <a:cs typeface="MS PGothic" panose="020B0600070205080204" charset="-128"/>
                <a:sym typeface="Source Sans Pro" panose="020B0503030403020204" pitchFamily="34" charset="0"/>
              </a:endParaRPr>
            </a:p>
            <a:p>
              <a:pPr>
                <a:lnSpc>
                  <a:spcPct val="110000"/>
                </a:lnSpc>
              </a:pPr>
              <a:r>
                <a:rPr lang="zh-CN" altLang="en-US" sz="1050" spc="300">
                  <a:solidFill>
                    <a:srgbClr val="9A9999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MS PGothic" panose="020B0600070205080204" charset="-128"/>
                  <a:sym typeface="Source Sans Pro" panose="020B0503030403020204" pitchFamily="34" charset="0"/>
                </a:rPr>
                <a:t>此处添加详细文本描述，建议与标题相关并符合整体语言风格，语言描述尽量简洁生动。</a:t>
              </a:r>
              <a:endParaRPr lang="en-US" sz="1050" spc="300">
                <a:solidFill>
                  <a:srgbClr val="9A9999"/>
                </a:solidFill>
                <a:latin typeface="阿里巴巴普惠体 R" panose="00020600040101010101" charset="-122"/>
                <a:ea typeface="阿里巴巴普惠体 R" panose="00020600040101010101" charset="-122"/>
                <a:cs typeface="MS PGothic" panose="020B0600070205080204" charset="-128"/>
                <a:sym typeface="Source Sans Pro" panose="020B0503030403020204" pitchFamily="34" charset="0"/>
              </a:endParaRPr>
            </a:p>
          </p:txBody>
        </p:sp>
        <p:sp>
          <p:nvSpPr>
            <p:cNvPr id="81946" name="AutoShape 26"/>
            <p:cNvSpPr/>
            <p:nvPr/>
          </p:nvSpPr>
          <p:spPr bwMode="auto">
            <a:xfrm>
              <a:off x="8528050" y="5149850"/>
              <a:ext cx="1517650" cy="419100"/>
            </a:xfrm>
            <a:prstGeom prst="roundRect">
              <a:avLst>
                <a:gd name="adj" fmla="val 13634"/>
              </a:avLst>
            </a:prstGeom>
            <a:noFill/>
            <a:ln w="25400">
              <a:solidFill>
                <a:srgbClr val="CDCCCC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sz="900">
                <a:latin typeface="阿里巴巴普惠体 B" panose="00020600040101010101" charset="-122"/>
                <a:ea typeface="阿里巴巴普惠体 B" panose="00020600040101010101" charset="-122"/>
                <a:cs typeface="阿里巴巴普惠体 B" panose="00020600040101010101" charset="-122"/>
              </a:endParaRPr>
            </a:p>
          </p:txBody>
        </p:sp>
        <p:sp>
          <p:nvSpPr>
            <p:cNvPr id="81949" name="Rectangle 41"/>
            <p:cNvSpPr/>
            <p:nvPr/>
          </p:nvSpPr>
          <p:spPr bwMode="auto">
            <a:xfrm>
              <a:off x="8890000" y="5236528"/>
              <a:ext cx="789305" cy="2076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sz="1350">
                  <a:solidFill>
                    <a:srgbClr val="9A9999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MS PGothic" panose="020B0600070205080204" charset="-128"/>
                  <a:sym typeface="Source Sans Pro" panose="020B0503030403020204" pitchFamily="34" charset="0"/>
                </a:rPr>
                <a:t>more info</a:t>
              </a:r>
            </a:p>
          </p:txBody>
        </p:sp>
      </p:grpSp>
      <p:sp>
        <p:nvSpPr>
          <p:cNvPr id="48" name="TextBox 59"/>
          <p:cNvSpPr txBox="1">
            <a:spLocks noChangeArrowheads="1"/>
          </p:cNvSpPr>
          <p:nvPr/>
        </p:nvSpPr>
        <p:spPr bwMode="auto">
          <a:xfrm flipH="1">
            <a:off x="3534810" y="362227"/>
            <a:ext cx="5700227" cy="64516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zh-CN" altLang="en-US" sz="3600" b="1" kern="0">
                <a:latin typeface="阿里巴巴普惠体 B" panose="00020600040101010101" charset="-122"/>
                <a:ea typeface="阿里巴巴普惠体 B" panose="00020600040101010101" charset="-122"/>
                <a:cs typeface="阿里巴巴普惠体 B" panose="00020600040101010101" charset="-122"/>
              </a:rPr>
              <a:t>主要创新</a:t>
            </a:r>
            <a:r>
              <a:rPr lang="en-US" altLang="zh-CN" sz="3600" b="1" kern="0">
                <a:latin typeface="阿里巴巴普惠体 B" panose="00020600040101010101" charset="-122"/>
                <a:ea typeface="阿里巴巴普惠体 B" panose="00020600040101010101" charset="-122"/>
                <a:cs typeface="阿里巴巴普惠体 B" panose="00020600040101010101" charset="-122"/>
              </a:rPr>
              <a:t> </a:t>
            </a:r>
            <a:r>
              <a:rPr lang="en-US" altLang="zh-CN" sz="2400" kern="0">
                <a:solidFill>
                  <a:schemeClr val="bg1">
                    <a:lumMod val="6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B" panose="00020600040101010101" charset="-122"/>
              </a:rPr>
              <a:t>MAIN INNOVATION</a:t>
            </a:r>
            <a:endParaRPr lang="en-US" altLang="ko-KR" sz="2400" kern="0">
              <a:solidFill>
                <a:schemeClr val="bg1">
                  <a:lumMod val="65000"/>
                </a:schemeClr>
              </a:solidFill>
              <a:latin typeface="阿里巴巴普惠体 B" panose="00020600040101010101" charset="-122"/>
              <a:ea typeface="阿里巴巴普惠体 B" panose="00020600040101010101" charset="-122"/>
              <a:cs typeface="阿里巴巴普惠体 B" panose="00020600040101010101" charset="-122"/>
            </a:endParaRPr>
          </a:p>
        </p:txBody>
      </p:sp>
      <p:cxnSp>
        <p:nvCxnSpPr>
          <p:cNvPr id="49" name="Straight Connector 58"/>
          <p:cNvCxnSpPr/>
          <p:nvPr/>
        </p:nvCxnSpPr>
        <p:spPr>
          <a:xfrm>
            <a:off x="5478463" y="1098780"/>
            <a:ext cx="1069975" cy="0"/>
          </a:xfrm>
          <a:prstGeom prst="line">
            <a:avLst/>
          </a:prstGeom>
          <a:ln w="412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图片 9" descr="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3820" y="485775"/>
            <a:ext cx="773430" cy="807720"/>
          </a:xfrm>
          <a:prstGeom prst="rect">
            <a:avLst/>
          </a:prstGeom>
        </p:spPr>
      </p:pic>
      <p:pic>
        <p:nvPicPr>
          <p:cNvPr id="5" name="图片 4" descr="1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8460" y="533400"/>
            <a:ext cx="1274445" cy="1274445"/>
          </a:xfrm>
          <a:prstGeom prst="rect">
            <a:avLst/>
          </a:prstGeom>
        </p:spPr>
      </p:pic>
      <p:pic>
        <p:nvPicPr>
          <p:cNvPr id="6" name="图片 5" descr="33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5415" y="1389380"/>
            <a:ext cx="635000" cy="635000"/>
          </a:xfrm>
          <a:prstGeom prst="rect">
            <a:avLst/>
          </a:prstGeom>
        </p:spPr>
      </p:pic>
      <p:pic>
        <p:nvPicPr>
          <p:cNvPr id="19" name="图片 18" descr="44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5480" y="129540"/>
            <a:ext cx="334645" cy="35623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81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81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500"/>
                            </p:stCondLst>
                            <p:childTnLst>
                              <p:par>
                                <p:cTn id="28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LIDE_MODEL_TYPE" val="cover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1399</Words>
  <Application>Microsoft Office PowerPoint</Application>
  <PresentationFormat>宽屏</PresentationFormat>
  <Paragraphs>223</Paragraphs>
  <Slides>17</Slides>
  <Notes>17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33" baseType="lpstr">
      <vt:lpstr>Bebas Neue</vt:lpstr>
      <vt:lpstr>Lato Regular</vt:lpstr>
      <vt:lpstr>MS PGothic</vt:lpstr>
      <vt:lpstr>Open Sans</vt:lpstr>
      <vt:lpstr>Open Sans Condensed</vt:lpstr>
      <vt:lpstr>Open Sans Extrabold</vt:lpstr>
      <vt:lpstr>Source Sans Pro</vt:lpstr>
      <vt:lpstr>Source Sans Pro Bold</vt:lpstr>
      <vt:lpstr>阿里巴巴普惠体 B</vt:lpstr>
      <vt:lpstr>阿里巴巴普惠体 M</vt:lpstr>
      <vt:lpstr>阿里巴巴普惠体 R</vt:lpstr>
      <vt:lpstr>黑体</vt:lpstr>
      <vt:lpstr>宋体</vt:lpstr>
      <vt:lpstr>Arial</vt:lpstr>
      <vt:lpstr>Helvetica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3</cp:revision>
  <dcterms:created xsi:type="dcterms:W3CDTF">2021-07-01T00:43:14Z</dcterms:created>
  <dcterms:modified xsi:type="dcterms:W3CDTF">2023-01-10T11:54:41Z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486980C208A044DB9B8385DA208CC689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