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8" r:id="rId2"/>
    <p:sldId id="3203" r:id="rId3"/>
    <p:sldId id="3199" r:id="rId4"/>
    <p:sldId id="3190" r:id="rId5"/>
    <p:sldId id="3179" r:id="rId6"/>
    <p:sldId id="3169" r:id="rId7"/>
    <p:sldId id="3178" r:id="rId8"/>
    <p:sldId id="3204" r:id="rId9"/>
    <p:sldId id="3170" r:id="rId10"/>
    <p:sldId id="3193" r:id="rId11"/>
    <p:sldId id="3171" r:id="rId12"/>
    <p:sldId id="3177" r:id="rId13"/>
    <p:sldId id="3205" r:id="rId14"/>
    <p:sldId id="3191" r:id="rId15"/>
    <p:sldId id="3176" r:id="rId16"/>
    <p:sldId id="3172" r:id="rId17"/>
    <p:sldId id="3175" r:id="rId18"/>
    <p:sldId id="3206" r:id="rId19"/>
    <p:sldId id="3192" r:id="rId20"/>
    <p:sldId id="3173" r:id="rId21"/>
    <p:sldId id="3174" r:id="rId22"/>
    <p:sldId id="320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6C"/>
    <a:srgbClr val="BC148E"/>
    <a:srgbClr val="0A1A3B"/>
    <a:srgbClr val="CE000D"/>
    <a:srgbClr val="FE67BE"/>
    <a:srgbClr val="84004C"/>
    <a:srgbClr val="8B2FC3"/>
    <a:srgbClr val="C9247B"/>
    <a:srgbClr val="F3C5BE"/>
    <a:srgbClr val="60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87" d="100"/>
          <a:sy n="87" d="100"/>
        </p:scale>
        <p:origin x="768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95" y="1"/>
            <a:ext cx="12858751" cy="87933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795" y="87933"/>
            <a:ext cx="308695" cy="432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" y="0"/>
            <a:ext cx="12884150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708140" y="4701993"/>
            <a:ext cx="7442471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kern="20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教育课程教学设计</a:t>
            </a:r>
            <a:r>
              <a:rPr lang="en-US" altLang="zh-CN" sz="4800" kern="2000" dirty="0" err="1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4800" kern="2000" dirty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514" y="2980162"/>
            <a:ext cx="4956699" cy="1348764"/>
            <a:chOff x="-939773" y="2734405"/>
            <a:chExt cx="5411981" cy="1472650"/>
          </a:xfrm>
        </p:grpSpPr>
        <p:grpSp>
          <p:nvGrpSpPr>
            <p:cNvPr id="15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4416" y="2862197"/>
              <a:ext cx="2475011" cy="913704"/>
              <a:chOff x="578142" y="3091663"/>
              <a:chExt cx="2475011" cy="91370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73817" cy="38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9"/>
                <a:ext cx="2475011" cy="570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88634" y="1145184"/>
            <a:ext cx="9756306" cy="5018726"/>
            <a:chOff x="0" y="730879"/>
            <a:chExt cx="10652441" cy="54797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11576" y="2036133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GB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1217" y="3261651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GB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5247" y="4478807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GB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3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50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20131" y="5602816"/>
            <a:ext cx="772480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983677"/>
            <a:ext cx="4028238" cy="289062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15256" y="98367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35965" y="983677"/>
            <a:ext cx="4028238" cy="2890627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4547" y="394943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15256" y="3949436"/>
            <a:ext cx="4028238" cy="2890627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35965" y="394943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20547" y="1894979"/>
            <a:ext cx="3332686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676776" y="4978162"/>
            <a:ext cx="3284430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019088" y="4978162"/>
            <a:ext cx="3535197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290694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32"/>
          <p:cNvSpPr/>
          <p:nvPr/>
        </p:nvSpPr>
        <p:spPr>
          <a:xfrm>
            <a:off x="3391426" y="587270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32"/>
          <p:cNvSpPr/>
          <p:nvPr/>
        </p:nvSpPr>
        <p:spPr>
          <a:xfrm rot="16200000">
            <a:off x="8553966" y="393143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4201541" y="0"/>
            <a:ext cx="8656857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 idx="4294967295"/>
          </p:nvPr>
        </p:nvSpPr>
        <p:spPr>
          <a:xfrm>
            <a:off x="0" y="1973263"/>
            <a:ext cx="3270250" cy="747712"/>
          </a:xfrm>
          <a:ln w="6350">
            <a:noFill/>
          </a:ln>
        </p:spPr>
        <p:txBody>
          <a:bodyPr>
            <a:noAutofit/>
          </a:bodyPr>
          <a:lstStyle/>
          <a:p>
            <a:pPr algn="r"/>
            <a:r>
              <a:rPr lang="en-US" altLang="zh-CN" sz="3935" dirty="0">
                <a:solidFill>
                  <a:schemeClr val="accent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CONTENTS</a:t>
            </a:r>
            <a:endParaRPr lang="en-US" sz="3935" dirty="0">
              <a:solidFill>
                <a:schemeClr val="accent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009857" y="921458"/>
            <a:ext cx="5265296" cy="1045885"/>
            <a:chOff x="1827212" y="3814687"/>
            <a:chExt cx="5489575" cy="991710"/>
          </a:xfrm>
        </p:grpSpPr>
        <p:sp>
          <p:nvSpPr>
            <p:cNvPr id="99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100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34928" y="1298345"/>
            <a:ext cx="359467" cy="359467"/>
            <a:chOff x="789984" y="220469"/>
            <a:chExt cx="550863" cy="550863"/>
          </a:xfrm>
        </p:grpSpPr>
        <p:sp>
          <p:nvSpPr>
            <p:cNvPr id="16" name="Oval 173"/>
            <p:cNvSpPr>
              <a:spLocks noChangeArrowheads="1"/>
            </p:cNvSpPr>
            <p:nvPr/>
          </p:nvSpPr>
          <p:spPr bwMode="auto">
            <a:xfrm>
              <a:off x="789984" y="220469"/>
              <a:ext cx="550863" cy="5508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1"/>
            <p:cNvSpPr/>
            <p:nvPr/>
          </p:nvSpPr>
          <p:spPr bwMode="auto">
            <a:xfrm>
              <a:off x="970959" y="307782"/>
              <a:ext cx="241300" cy="376238"/>
            </a:xfrm>
            <a:custGeom>
              <a:avLst/>
              <a:gdLst>
                <a:gd name="T0" fmla="*/ 29 w 80"/>
                <a:gd name="T1" fmla="*/ 6 h 125"/>
                <a:gd name="T2" fmla="*/ 6 w 80"/>
                <a:gd name="T3" fmla="*/ 6 h 125"/>
                <a:gd name="T4" fmla="*/ 6 w 80"/>
                <a:gd name="T5" fmla="*/ 29 h 125"/>
                <a:gd name="T6" fmla="*/ 40 w 80"/>
                <a:gd name="T7" fmla="*/ 63 h 125"/>
                <a:gd name="T8" fmla="*/ 6 w 80"/>
                <a:gd name="T9" fmla="*/ 98 h 125"/>
                <a:gd name="T10" fmla="*/ 6 w 80"/>
                <a:gd name="T11" fmla="*/ 121 h 125"/>
                <a:gd name="T12" fmla="*/ 18 w 80"/>
                <a:gd name="T13" fmla="*/ 125 h 125"/>
                <a:gd name="T14" fmla="*/ 29 w 80"/>
                <a:gd name="T15" fmla="*/ 121 h 125"/>
                <a:gd name="T16" fmla="*/ 75 w 80"/>
                <a:gd name="T17" fmla="*/ 75 h 125"/>
                <a:gd name="T18" fmla="*/ 80 w 80"/>
                <a:gd name="T19" fmla="*/ 63 h 125"/>
                <a:gd name="T20" fmla="*/ 75 w 80"/>
                <a:gd name="T21" fmla="*/ 52 h 125"/>
                <a:gd name="T22" fmla="*/ 29 w 80"/>
                <a:gd name="T23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5">
                  <a:moveTo>
                    <a:pt x="29" y="6"/>
                  </a:moveTo>
                  <a:cubicBezTo>
                    <a:pt x="23" y="0"/>
                    <a:pt x="13" y="0"/>
                    <a:pt x="6" y="6"/>
                  </a:cubicBezTo>
                  <a:cubicBezTo>
                    <a:pt x="0" y="13"/>
                    <a:pt x="0" y="23"/>
                    <a:pt x="6" y="29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0" y="104"/>
                    <a:pt x="0" y="114"/>
                    <a:pt x="6" y="121"/>
                  </a:cubicBezTo>
                  <a:cubicBezTo>
                    <a:pt x="9" y="124"/>
                    <a:pt x="14" y="125"/>
                    <a:pt x="18" y="125"/>
                  </a:cubicBezTo>
                  <a:cubicBezTo>
                    <a:pt x="22" y="125"/>
                    <a:pt x="26" y="124"/>
                    <a:pt x="29" y="121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8" y="72"/>
                    <a:pt x="80" y="68"/>
                    <a:pt x="80" y="63"/>
                  </a:cubicBezTo>
                  <a:cubicBezTo>
                    <a:pt x="80" y="59"/>
                    <a:pt x="78" y="55"/>
                    <a:pt x="75" y="52"/>
                  </a:cubicBez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354" y="2858832"/>
            <a:ext cx="420118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54" y="1880301"/>
            <a:ext cx="4201187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3"/>
          <p:cNvSpPr txBox="1"/>
          <p:nvPr/>
        </p:nvSpPr>
        <p:spPr>
          <a:xfrm>
            <a:off x="5314205" y="1122941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01.</a:t>
            </a:r>
          </a:p>
        </p:txBody>
      </p:sp>
      <p:sp>
        <p:nvSpPr>
          <p:cNvPr id="29" name="Title 13"/>
          <p:cNvSpPr txBox="1"/>
          <p:nvPr/>
        </p:nvSpPr>
        <p:spPr>
          <a:xfrm>
            <a:off x="5314205" y="2672764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02.</a:t>
            </a:r>
          </a:p>
        </p:txBody>
      </p:sp>
      <p:sp>
        <p:nvSpPr>
          <p:cNvPr id="33" name="Title 13"/>
          <p:cNvSpPr txBox="1"/>
          <p:nvPr/>
        </p:nvSpPr>
        <p:spPr>
          <a:xfrm>
            <a:off x="5314205" y="4222587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03.</a:t>
            </a:r>
          </a:p>
        </p:txBody>
      </p:sp>
      <p:sp>
        <p:nvSpPr>
          <p:cNvPr id="37" name="Title 13"/>
          <p:cNvSpPr txBox="1"/>
          <p:nvPr/>
        </p:nvSpPr>
        <p:spPr>
          <a:xfrm>
            <a:off x="5314205" y="5772409"/>
            <a:ext cx="1736799" cy="640193"/>
          </a:xfrm>
          <a:prstGeom prst="rect">
            <a:avLst/>
          </a:prstGeom>
        </p:spPr>
        <p:txBody>
          <a:bodyPr vert="horz" lIns="96435" tIns="48218" rIns="96435" bIns="4821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595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94216" y="6755252"/>
            <a:ext cx="434745" cy="202511"/>
            <a:chOff x="2555776" y="4803998"/>
            <a:chExt cx="309169" cy="14401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555776" y="4803998"/>
              <a:ext cx="309169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648945" y="4876006"/>
              <a:ext cx="21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648945" y="4948014"/>
              <a:ext cx="2160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009857" y="2481091"/>
            <a:ext cx="5265296" cy="1045885"/>
            <a:chOff x="1827212" y="3814687"/>
            <a:chExt cx="5489575" cy="991710"/>
          </a:xfrm>
        </p:grpSpPr>
        <p:sp>
          <p:nvSpPr>
            <p:cNvPr id="41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42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09857" y="4028819"/>
            <a:ext cx="5265296" cy="1045885"/>
            <a:chOff x="1827212" y="3814687"/>
            <a:chExt cx="5489575" cy="991710"/>
          </a:xfrm>
        </p:grpSpPr>
        <p:sp>
          <p:nvSpPr>
            <p:cNvPr id="44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46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09857" y="5540828"/>
            <a:ext cx="5265296" cy="1045885"/>
            <a:chOff x="1827212" y="3814687"/>
            <a:chExt cx="5489575" cy="991710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1827212" y="4221167"/>
              <a:ext cx="5489575" cy="585230"/>
            </a:xfrm>
            <a:prstGeom prst="rect">
              <a:avLst/>
            </a:prstGeom>
          </p:spPr>
          <p:txBody>
            <a:bodyPr vert="horz" wrap="square" lIns="96435" tIns="48218" rIns="96435" bIns="48218" rtlCol="0">
              <a:spAutoFit/>
            </a:bodyPr>
            <a:lstStyle/>
            <a:p>
              <a:pPr defTabSz="964565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Curabitur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elementum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posuere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pretium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Quisque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nibh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dolor,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dignissim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ut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luctus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ac </a:t>
              </a:r>
              <a:r>
                <a:rPr lang="en-US" sz="1200" dirty="0" err="1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urna</a:t>
              </a:r>
              <a:r>
                <a:rPr lang="en-US" sz="1200" dirty="0">
                  <a:solidFill>
                    <a:schemeClr val="bg2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. </a:t>
              </a:r>
            </a:p>
          </p:txBody>
        </p:sp>
        <p:sp>
          <p:nvSpPr>
            <p:cNvPr id="49" name="Title 13"/>
            <p:cNvSpPr txBox="1"/>
            <p:nvPr/>
          </p:nvSpPr>
          <p:spPr>
            <a:xfrm>
              <a:off x="1827212" y="3814687"/>
              <a:ext cx="5109939" cy="461626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zh-CN" altLang="en-US" sz="2530" dirty="0" smtClean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253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457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708140" y="4701993"/>
            <a:ext cx="7442471" cy="13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6600" kern="2000" dirty="0" smtClean="0">
                <a:solidFill>
                  <a:srgbClr val="C0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Arial" panose="020B0604020202020204" pitchFamily="34" charset="0"/>
              </a:rPr>
              <a:t>感谢聆听 批评指导</a:t>
            </a:r>
            <a:endParaRPr lang="zh-CN" altLang="en-US" sz="6600" kern="2000" dirty="0">
              <a:solidFill>
                <a:srgbClr val="C0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www.2ppt.com">
  <a:themeElements>
    <a:clrScheme name="自定义 1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FFC000"/>
      </a:accent2>
      <a:accent3>
        <a:srgbClr val="92D14F"/>
      </a:accent3>
      <a:accent4>
        <a:srgbClr val="0070C0"/>
      </a:accent4>
      <a:accent5>
        <a:srgbClr val="FFC000"/>
      </a:accent5>
      <a:accent6>
        <a:srgbClr val="92D14F"/>
      </a:accent6>
      <a:hlink>
        <a:srgbClr val="0070C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2295</Words>
  <Application>Microsoft Office PowerPoint</Application>
  <PresentationFormat>自定义</PresentationFormat>
  <Paragraphs>212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DFMincho-SU</vt:lpstr>
      <vt:lpstr>Malgun Gothic</vt:lpstr>
      <vt:lpstr>方正正准黑简体</vt:lpstr>
      <vt:lpstr>宋体</vt:lpstr>
      <vt:lpstr>微软雅黑</vt:lpstr>
      <vt:lpstr>Arial</vt:lpstr>
      <vt:lpstr>Calibri</vt:lpstr>
      <vt:lpstr>Calibri Light</vt:lpstr>
      <vt:lpstr>Cambria Math</vt:lpstr>
      <vt:lpstr>Impact</vt:lpstr>
      <vt:lpstr>Wingdings</vt:lpstr>
      <vt:lpstr>www.2ppt.com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2023-01-10T06:23:17Z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0FF9ABA5251C4B79B9B1E1213D04FF4E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