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handoutMasterIdLst>
    <p:handoutMasterId r:id="rId34"/>
  </p:handoutMasterIdLst>
  <p:sldIdLst>
    <p:sldId id="805" r:id="rId2"/>
    <p:sldId id="806" r:id="rId3"/>
    <p:sldId id="776" r:id="rId4"/>
    <p:sldId id="777" r:id="rId5"/>
    <p:sldId id="778" r:id="rId6"/>
    <p:sldId id="773" r:id="rId7"/>
    <p:sldId id="774" r:id="rId8"/>
    <p:sldId id="775" r:id="rId9"/>
    <p:sldId id="807" r:id="rId10"/>
    <p:sldId id="808" r:id="rId11"/>
    <p:sldId id="793" r:id="rId12"/>
    <p:sldId id="794" r:id="rId13"/>
    <p:sldId id="795" r:id="rId14"/>
    <p:sldId id="796" r:id="rId15"/>
    <p:sldId id="797" r:id="rId16"/>
    <p:sldId id="798" r:id="rId17"/>
    <p:sldId id="715" r:id="rId18"/>
    <p:sldId id="716" r:id="rId19"/>
    <p:sldId id="740" r:id="rId20"/>
    <p:sldId id="726" r:id="rId21"/>
    <p:sldId id="782" r:id="rId22"/>
    <p:sldId id="783" r:id="rId23"/>
    <p:sldId id="784" r:id="rId24"/>
    <p:sldId id="785" r:id="rId25"/>
    <p:sldId id="786" r:id="rId26"/>
    <p:sldId id="787" r:id="rId27"/>
    <p:sldId id="788" r:id="rId28"/>
    <p:sldId id="791" r:id="rId29"/>
    <p:sldId id="792" r:id="rId30"/>
    <p:sldId id="789" r:id="rId31"/>
    <p:sldId id="809" r:id="rId32"/>
  </p:sldIdLst>
  <p:sldSz cx="9144000" cy="5143500" type="screen16x9"/>
  <p:notesSz cx="6858000" cy="9144000"/>
  <p:defaultTextStyle>
    <a:defPPr>
      <a:defRPr lang="zh-CN"/>
    </a:defPPr>
    <a:lvl1pPr algn="l" rtl="0" fontAlgn="base">
      <a:spcBef>
        <a:spcPct val="0"/>
      </a:spcBef>
      <a:spcAft>
        <a:spcPct val="0"/>
      </a:spcAft>
      <a:defRPr kumimoji="1" sz="2100" b="1" kern="1200">
        <a:solidFill>
          <a:schemeClr val="tx1"/>
        </a:solidFill>
        <a:latin typeface="Times New Roman" panose="02020603050405020304" pitchFamily="18" charset="0"/>
        <a:ea typeface="宋体" panose="02010600030101010101" pitchFamily="2" charset="-122"/>
        <a:cs typeface="+mn-cs"/>
      </a:defRPr>
    </a:lvl1pPr>
    <a:lvl2pPr marL="342265" algn="l" rtl="0" fontAlgn="base">
      <a:spcBef>
        <a:spcPct val="0"/>
      </a:spcBef>
      <a:spcAft>
        <a:spcPct val="0"/>
      </a:spcAft>
      <a:defRPr kumimoji="1" sz="2100" b="1" kern="1200">
        <a:solidFill>
          <a:schemeClr val="tx1"/>
        </a:solidFill>
        <a:latin typeface="Times New Roman" panose="02020603050405020304" pitchFamily="18" charset="0"/>
        <a:ea typeface="宋体" panose="02010600030101010101" pitchFamily="2" charset="-122"/>
        <a:cs typeface="+mn-cs"/>
      </a:defRPr>
    </a:lvl2pPr>
    <a:lvl3pPr marL="683895" algn="l" rtl="0" fontAlgn="base">
      <a:spcBef>
        <a:spcPct val="0"/>
      </a:spcBef>
      <a:spcAft>
        <a:spcPct val="0"/>
      </a:spcAft>
      <a:defRPr kumimoji="1" sz="2100" b="1" kern="1200">
        <a:solidFill>
          <a:schemeClr val="tx1"/>
        </a:solidFill>
        <a:latin typeface="Times New Roman" panose="02020603050405020304" pitchFamily="18" charset="0"/>
        <a:ea typeface="宋体" panose="02010600030101010101" pitchFamily="2" charset="-122"/>
        <a:cs typeface="+mn-cs"/>
      </a:defRPr>
    </a:lvl3pPr>
    <a:lvl4pPr marL="1026160" algn="l" rtl="0" fontAlgn="base">
      <a:spcBef>
        <a:spcPct val="0"/>
      </a:spcBef>
      <a:spcAft>
        <a:spcPct val="0"/>
      </a:spcAft>
      <a:defRPr kumimoji="1" sz="2100" b="1" kern="1200">
        <a:solidFill>
          <a:schemeClr val="tx1"/>
        </a:solidFill>
        <a:latin typeface="Times New Roman" panose="02020603050405020304" pitchFamily="18" charset="0"/>
        <a:ea typeface="宋体" panose="02010600030101010101" pitchFamily="2" charset="-122"/>
        <a:cs typeface="+mn-cs"/>
      </a:defRPr>
    </a:lvl4pPr>
    <a:lvl5pPr marL="1367790" algn="l" rtl="0" fontAlgn="base">
      <a:spcBef>
        <a:spcPct val="0"/>
      </a:spcBef>
      <a:spcAft>
        <a:spcPct val="0"/>
      </a:spcAft>
      <a:defRPr kumimoji="1" sz="2100" b="1" kern="1200">
        <a:solidFill>
          <a:schemeClr val="tx1"/>
        </a:solidFill>
        <a:latin typeface="Times New Roman" panose="02020603050405020304" pitchFamily="18" charset="0"/>
        <a:ea typeface="宋体" panose="02010600030101010101" pitchFamily="2" charset="-122"/>
        <a:cs typeface="+mn-cs"/>
      </a:defRPr>
    </a:lvl5pPr>
    <a:lvl6pPr marL="1710055" algn="l" defTabSz="683895" rtl="0" eaLnBrk="1" latinLnBrk="0" hangingPunct="1">
      <a:defRPr kumimoji="1" sz="2100" b="1" kern="1200">
        <a:solidFill>
          <a:schemeClr val="tx1"/>
        </a:solidFill>
        <a:latin typeface="Times New Roman" panose="02020603050405020304" pitchFamily="18" charset="0"/>
        <a:ea typeface="宋体" panose="02010600030101010101" pitchFamily="2" charset="-122"/>
        <a:cs typeface="+mn-cs"/>
      </a:defRPr>
    </a:lvl6pPr>
    <a:lvl7pPr marL="2051685" algn="l" defTabSz="683895" rtl="0" eaLnBrk="1" latinLnBrk="0" hangingPunct="1">
      <a:defRPr kumimoji="1" sz="2100" b="1" kern="1200">
        <a:solidFill>
          <a:schemeClr val="tx1"/>
        </a:solidFill>
        <a:latin typeface="Times New Roman" panose="02020603050405020304" pitchFamily="18" charset="0"/>
        <a:ea typeface="宋体" panose="02010600030101010101" pitchFamily="2" charset="-122"/>
        <a:cs typeface="+mn-cs"/>
      </a:defRPr>
    </a:lvl7pPr>
    <a:lvl8pPr marL="2393950" algn="l" defTabSz="683895" rtl="0" eaLnBrk="1" latinLnBrk="0" hangingPunct="1">
      <a:defRPr kumimoji="1" sz="2100" b="1" kern="1200">
        <a:solidFill>
          <a:schemeClr val="tx1"/>
        </a:solidFill>
        <a:latin typeface="Times New Roman" panose="02020603050405020304" pitchFamily="18" charset="0"/>
        <a:ea typeface="宋体" panose="02010600030101010101" pitchFamily="2" charset="-122"/>
        <a:cs typeface="+mn-cs"/>
      </a:defRPr>
    </a:lvl8pPr>
    <a:lvl9pPr marL="2735580" algn="l" defTabSz="683895" rtl="0" eaLnBrk="1" latinLnBrk="0" hangingPunct="1">
      <a:defRPr kumimoji="1" sz="2100" b="1" kern="1200">
        <a:solidFill>
          <a:schemeClr val="tx1"/>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00FF"/>
    <a:srgbClr val="0066FF"/>
    <a:srgbClr val="009900"/>
    <a:srgbClr val="FF9900"/>
    <a:srgbClr val="9900CC"/>
    <a:srgbClr val="E5FF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81" autoAdjust="0"/>
    <p:restoredTop sz="94660"/>
  </p:normalViewPr>
  <p:slideViewPr>
    <p:cSldViewPr>
      <p:cViewPr varScale="1">
        <p:scale>
          <a:sx n="155" d="100"/>
          <a:sy n="155" d="100"/>
        </p:scale>
        <p:origin x="-354" y="-7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200" b="0"/>
            </a:lvl1pPr>
          </a:lstStyle>
          <a:p>
            <a:endParaRPr lang="en-US" altLang="zh-CN"/>
          </a:p>
        </p:txBody>
      </p:sp>
      <p:sp>
        <p:nvSpPr>
          <p:cNvPr id="133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b="0"/>
            </a:lvl1pPr>
          </a:lstStyle>
          <a:p>
            <a:endParaRPr lang="en-US" altLang="zh-CN"/>
          </a:p>
        </p:txBody>
      </p:sp>
      <p:sp>
        <p:nvSpPr>
          <p:cNvPr id="13312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33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sz="1200" b="0"/>
            </a:lvl1pPr>
          </a:lstStyle>
          <a:p>
            <a:endParaRPr lang="en-US" altLang="zh-CN"/>
          </a:p>
        </p:txBody>
      </p:sp>
      <p:sp>
        <p:nvSpPr>
          <p:cNvPr id="133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b="0"/>
            </a:lvl1pPr>
          </a:lstStyle>
          <a:p>
            <a:fld id="{EF7BF2E4-5CE9-4617-9A19-603435E9FA72}"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900" kern="1200">
        <a:solidFill>
          <a:schemeClr val="tx1"/>
        </a:solidFill>
        <a:latin typeface="Times New Roman" panose="02020603050405020304" pitchFamily="18" charset="0"/>
        <a:ea typeface="宋体" panose="02010600030101010101" pitchFamily="2" charset="-122"/>
        <a:cs typeface="+mn-cs"/>
      </a:defRPr>
    </a:lvl1pPr>
    <a:lvl2pPr marL="342265" algn="l" rtl="0" fontAlgn="base">
      <a:spcBef>
        <a:spcPct val="30000"/>
      </a:spcBef>
      <a:spcAft>
        <a:spcPct val="0"/>
      </a:spcAft>
      <a:defRPr kumimoji="1" sz="900" kern="1200">
        <a:solidFill>
          <a:schemeClr val="tx1"/>
        </a:solidFill>
        <a:latin typeface="Times New Roman" panose="02020603050405020304" pitchFamily="18" charset="0"/>
        <a:ea typeface="宋体" panose="02010600030101010101" pitchFamily="2" charset="-122"/>
        <a:cs typeface="+mn-cs"/>
      </a:defRPr>
    </a:lvl2pPr>
    <a:lvl3pPr marL="683895" algn="l" rtl="0" fontAlgn="base">
      <a:spcBef>
        <a:spcPct val="30000"/>
      </a:spcBef>
      <a:spcAft>
        <a:spcPct val="0"/>
      </a:spcAft>
      <a:defRPr kumimoji="1" sz="900" kern="1200">
        <a:solidFill>
          <a:schemeClr val="tx1"/>
        </a:solidFill>
        <a:latin typeface="Times New Roman" panose="02020603050405020304" pitchFamily="18" charset="0"/>
        <a:ea typeface="宋体" panose="02010600030101010101" pitchFamily="2" charset="-122"/>
        <a:cs typeface="+mn-cs"/>
      </a:defRPr>
    </a:lvl3pPr>
    <a:lvl4pPr marL="1026160" algn="l" rtl="0" fontAlgn="base">
      <a:spcBef>
        <a:spcPct val="30000"/>
      </a:spcBef>
      <a:spcAft>
        <a:spcPct val="0"/>
      </a:spcAft>
      <a:defRPr kumimoji="1" sz="900" kern="1200">
        <a:solidFill>
          <a:schemeClr val="tx1"/>
        </a:solidFill>
        <a:latin typeface="Times New Roman" panose="02020603050405020304" pitchFamily="18" charset="0"/>
        <a:ea typeface="宋体" panose="02010600030101010101" pitchFamily="2" charset="-122"/>
        <a:cs typeface="+mn-cs"/>
      </a:defRPr>
    </a:lvl4pPr>
    <a:lvl5pPr marL="1367790" algn="l" rtl="0" fontAlgn="base">
      <a:spcBef>
        <a:spcPct val="30000"/>
      </a:spcBef>
      <a:spcAft>
        <a:spcPct val="0"/>
      </a:spcAft>
      <a:defRPr kumimoji="1" sz="900" kern="1200">
        <a:solidFill>
          <a:schemeClr val="tx1"/>
        </a:solidFill>
        <a:latin typeface="Times New Roman" panose="02020603050405020304" pitchFamily="18" charset="0"/>
        <a:ea typeface="宋体" panose="02010600030101010101" pitchFamily="2" charset="-122"/>
        <a:cs typeface="+mn-cs"/>
      </a:defRPr>
    </a:lvl5pPr>
    <a:lvl6pPr marL="1710055" algn="l" defTabSz="683895" rtl="0" eaLnBrk="1" latinLnBrk="0" hangingPunct="1">
      <a:defRPr sz="900" kern="1200">
        <a:solidFill>
          <a:schemeClr val="tx1"/>
        </a:solidFill>
        <a:latin typeface="+mn-lt"/>
        <a:ea typeface="+mn-ea"/>
        <a:cs typeface="+mn-cs"/>
      </a:defRPr>
    </a:lvl6pPr>
    <a:lvl7pPr marL="2051685" algn="l" defTabSz="683895" rtl="0" eaLnBrk="1" latinLnBrk="0" hangingPunct="1">
      <a:defRPr sz="900" kern="1200">
        <a:solidFill>
          <a:schemeClr val="tx1"/>
        </a:solidFill>
        <a:latin typeface="+mn-lt"/>
        <a:ea typeface="+mn-ea"/>
        <a:cs typeface="+mn-cs"/>
      </a:defRPr>
    </a:lvl7pPr>
    <a:lvl8pPr marL="2393950" algn="l" defTabSz="683895" rtl="0" eaLnBrk="1" latinLnBrk="0" hangingPunct="1">
      <a:defRPr sz="900" kern="1200">
        <a:solidFill>
          <a:schemeClr val="tx1"/>
        </a:solidFill>
        <a:latin typeface="+mn-lt"/>
        <a:ea typeface="+mn-ea"/>
        <a:cs typeface="+mn-cs"/>
      </a:defRPr>
    </a:lvl8pPr>
    <a:lvl9pPr marL="2735580" algn="l" defTabSz="683895"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415" y="1597819"/>
            <a:ext cx="7773171"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2016" y="2914650"/>
            <a:ext cx="6399969" cy="1314450"/>
          </a:xfrm>
        </p:spPr>
        <p:txBody>
          <a:bodyPr/>
          <a:lstStyle>
            <a:lvl1pPr marL="0" indent="0" algn="ctr">
              <a:buNone/>
              <a:defRPr/>
            </a:lvl1pPr>
            <a:lvl2pPr marL="342265" indent="0" algn="ctr">
              <a:buNone/>
              <a:defRPr/>
            </a:lvl2pPr>
            <a:lvl3pPr marL="683895" indent="0" algn="ctr">
              <a:buNone/>
              <a:defRPr/>
            </a:lvl3pPr>
            <a:lvl4pPr marL="1026160" indent="0" algn="ctr">
              <a:buNone/>
              <a:defRPr/>
            </a:lvl4pPr>
            <a:lvl5pPr marL="1367790" indent="0" algn="ctr">
              <a:buNone/>
              <a:defRPr/>
            </a:lvl5pPr>
            <a:lvl6pPr marL="1710055" indent="0" algn="ctr">
              <a:buNone/>
              <a:defRPr/>
            </a:lvl6pPr>
            <a:lvl7pPr marL="2051685" indent="0" algn="ctr">
              <a:buNone/>
              <a:defRPr/>
            </a:lvl7pPr>
            <a:lvl8pPr marL="2393950" indent="0" algn="ctr">
              <a:buNone/>
              <a:defRPr/>
            </a:lvl8pPr>
            <a:lvl9pPr marL="273558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A1A8CC51-EF15-4490-8C8C-99951BD57FEA}"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1C4AB9D1-4008-4FEA-8A68-CCB2E43ADE02}"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6183" y="457200"/>
            <a:ext cx="1942403" cy="41148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415" y="457200"/>
            <a:ext cx="5716927" cy="41148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3CF584D5-11E1-40A5-A6C5-0FF3B24590B0}"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ADD1B9F4-E7B4-4FD2-AF7D-F398704E71AB}"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B0C6EA35-839D-43A7-BAE2-9A26AC9ADB7D}"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415" y="1485900"/>
            <a:ext cx="3829072" cy="30861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8328" y="1485900"/>
            <a:ext cx="3830258" cy="30861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1439E911-3A54-4F8C-BDCD-7BEAF63A2797}"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734" y="205979"/>
            <a:ext cx="8228533"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734" y="1151335"/>
            <a:ext cx="4040152" cy="479822"/>
          </a:xfrm>
        </p:spPr>
        <p:txBody>
          <a:bodyPr anchor="b"/>
          <a:lstStyle>
            <a:lvl1pPr marL="0" indent="0">
              <a:buNone/>
              <a:defRPr sz="1800" b="1"/>
            </a:lvl1pPr>
            <a:lvl2pPr marL="342265" indent="0">
              <a:buNone/>
              <a:defRPr sz="1500" b="1"/>
            </a:lvl2pPr>
            <a:lvl3pPr marL="683895" indent="0">
              <a:buNone/>
              <a:defRPr sz="1300" b="1"/>
            </a:lvl3pPr>
            <a:lvl4pPr marL="1026160" indent="0">
              <a:buNone/>
              <a:defRPr sz="1200" b="1"/>
            </a:lvl4pPr>
            <a:lvl5pPr marL="1367790" indent="0">
              <a:buNone/>
              <a:defRPr sz="1200" b="1"/>
            </a:lvl5pPr>
            <a:lvl6pPr marL="1710055" indent="0">
              <a:buNone/>
              <a:defRPr sz="1200" b="1"/>
            </a:lvl6pPr>
            <a:lvl7pPr marL="2051685" indent="0">
              <a:buNone/>
              <a:defRPr sz="1200" b="1"/>
            </a:lvl7pPr>
            <a:lvl8pPr marL="2393950" indent="0">
              <a:buNone/>
              <a:defRPr sz="1200" b="1"/>
            </a:lvl8pPr>
            <a:lvl9pPr marL="273558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457734" y="1631156"/>
            <a:ext cx="4040152" cy="2963466"/>
          </a:xfrm>
        </p:spPr>
        <p:txBody>
          <a:bodyPr/>
          <a:lstStyle>
            <a:lvl1pPr>
              <a:defRPr sz="1800"/>
            </a:lvl1pPr>
            <a:lvl2pPr>
              <a:defRPr sz="1500"/>
            </a:lvl2pPr>
            <a:lvl3pPr>
              <a:defRPr sz="1300"/>
            </a:lvl3pPr>
            <a:lvl4pPr>
              <a:defRPr sz="1200"/>
            </a:lvl4pPr>
            <a:lvl5pPr>
              <a:defRPr sz="1200"/>
            </a:lvl5pPr>
            <a:lvl6pPr>
              <a:defRPr sz="1200"/>
            </a:lvl6pPr>
            <a:lvl7pPr>
              <a:defRPr sz="1200"/>
            </a:lvl7pPr>
            <a:lvl8pPr>
              <a:defRPr sz="1200"/>
            </a:lvl8pPr>
            <a:lvl9pPr>
              <a:defRPr sz="1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4929" y="1151335"/>
            <a:ext cx="4041337" cy="479822"/>
          </a:xfrm>
        </p:spPr>
        <p:txBody>
          <a:bodyPr anchor="b"/>
          <a:lstStyle>
            <a:lvl1pPr marL="0" indent="0">
              <a:buNone/>
              <a:defRPr sz="1800" b="1"/>
            </a:lvl1pPr>
            <a:lvl2pPr marL="342265" indent="0">
              <a:buNone/>
              <a:defRPr sz="1500" b="1"/>
            </a:lvl2pPr>
            <a:lvl3pPr marL="683895" indent="0">
              <a:buNone/>
              <a:defRPr sz="1300" b="1"/>
            </a:lvl3pPr>
            <a:lvl4pPr marL="1026160" indent="0">
              <a:buNone/>
              <a:defRPr sz="1200" b="1"/>
            </a:lvl4pPr>
            <a:lvl5pPr marL="1367790" indent="0">
              <a:buNone/>
              <a:defRPr sz="1200" b="1"/>
            </a:lvl5pPr>
            <a:lvl6pPr marL="1710055" indent="0">
              <a:buNone/>
              <a:defRPr sz="1200" b="1"/>
            </a:lvl6pPr>
            <a:lvl7pPr marL="2051685" indent="0">
              <a:buNone/>
              <a:defRPr sz="1200" b="1"/>
            </a:lvl7pPr>
            <a:lvl8pPr marL="2393950" indent="0">
              <a:buNone/>
              <a:defRPr sz="1200" b="1"/>
            </a:lvl8pPr>
            <a:lvl9pPr marL="273558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44929" y="1631156"/>
            <a:ext cx="4041337" cy="2963466"/>
          </a:xfrm>
        </p:spPr>
        <p:txBody>
          <a:bodyPr/>
          <a:lstStyle>
            <a:lvl1pPr>
              <a:defRPr sz="1800"/>
            </a:lvl1pPr>
            <a:lvl2pPr>
              <a:defRPr sz="1500"/>
            </a:lvl2pPr>
            <a:lvl3pPr>
              <a:defRPr sz="1300"/>
            </a:lvl3pPr>
            <a:lvl4pPr>
              <a:defRPr sz="1200"/>
            </a:lvl4pPr>
            <a:lvl5pPr>
              <a:defRPr sz="1200"/>
            </a:lvl5pPr>
            <a:lvl6pPr>
              <a:defRPr sz="1200"/>
            </a:lvl6pPr>
            <a:lvl7pPr>
              <a:defRPr sz="1200"/>
            </a:lvl7pPr>
            <a:lvl8pPr>
              <a:defRPr sz="1200"/>
            </a:lvl8pPr>
            <a:lvl9pPr>
              <a:defRPr sz="1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870E49DE-BC8C-4727-8049-B0F85D1548E1}"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99E99CA4-E19E-4CDA-ABDE-FCD36AB0D54D}"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1CF9481C-905E-47BB-A5AB-BAC47CFB888A}"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734" y="204787"/>
            <a:ext cx="3007286" cy="871538"/>
          </a:xfrm>
        </p:spPr>
        <p:txBody>
          <a:bodyPr anchor="b"/>
          <a:lstStyle>
            <a:lvl1pPr algn="l">
              <a:defRPr sz="15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304" y="204788"/>
            <a:ext cx="5110963"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734" y="1076326"/>
            <a:ext cx="3007286" cy="3518297"/>
          </a:xfrm>
        </p:spPr>
        <p:txBody>
          <a:bodyPr/>
          <a:lstStyle>
            <a:lvl1pPr marL="0" indent="0">
              <a:buNone/>
              <a:defRPr sz="1000"/>
            </a:lvl1pPr>
            <a:lvl2pPr marL="342265" indent="0">
              <a:buNone/>
              <a:defRPr sz="900"/>
            </a:lvl2pPr>
            <a:lvl3pPr marL="683895" indent="0">
              <a:buNone/>
              <a:defRPr sz="700"/>
            </a:lvl3pPr>
            <a:lvl4pPr marL="1026160" indent="0">
              <a:buNone/>
              <a:defRPr sz="700"/>
            </a:lvl4pPr>
            <a:lvl5pPr marL="1367790" indent="0">
              <a:buNone/>
              <a:defRPr sz="700"/>
            </a:lvl5pPr>
            <a:lvl6pPr marL="1710055" indent="0">
              <a:buNone/>
              <a:defRPr sz="700"/>
            </a:lvl6pPr>
            <a:lvl7pPr marL="2051685" indent="0">
              <a:buNone/>
              <a:defRPr sz="700"/>
            </a:lvl7pPr>
            <a:lvl8pPr marL="2393950" indent="0">
              <a:buNone/>
              <a:defRPr sz="700"/>
            </a:lvl8pPr>
            <a:lvl9pPr marL="2735580" indent="0">
              <a:buNone/>
              <a:defRPr sz="7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1649B75C-AEB7-49CE-9281-7570B912C20E}"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1802" y="3600450"/>
            <a:ext cx="5486874" cy="425054"/>
          </a:xfrm>
        </p:spPr>
        <p:txBody>
          <a:bodyPr anchor="b"/>
          <a:lstStyle>
            <a:lvl1pPr algn="l">
              <a:defRPr sz="15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1802" y="459581"/>
            <a:ext cx="5486874" cy="3086100"/>
          </a:xfrm>
        </p:spPr>
        <p:txBody>
          <a:bodyPr/>
          <a:lstStyle>
            <a:lvl1pPr marL="0" indent="0">
              <a:buNone/>
              <a:defRPr sz="2400"/>
            </a:lvl1pPr>
            <a:lvl2pPr marL="342265" indent="0">
              <a:buNone/>
              <a:defRPr sz="2100"/>
            </a:lvl2pPr>
            <a:lvl3pPr marL="683895" indent="0">
              <a:buNone/>
              <a:defRPr sz="1800"/>
            </a:lvl3pPr>
            <a:lvl4pPr marL="1026160" indent="0">
              <a:buNone/>
              <a:defRPr sz="1500"/>
            </a:lvl4pPr>
            <a:lvl5pPr marL="1367790" indent="0">
              <a:buNone/>
              <a:defRPr sz="1500"/>
            </a:lvl5pPr>
            <a:lvl6pPr marL="1710055" indent="0">
              <a:buNone/>
              <a:defRPr sz="1500"/>
            </a:lvl6pPr>
            <a:lvl7pPr marL="2051685" indent="0">
              <a:buNone/>
              <a:defRPr sz="1500"/>
            </a:lvl7pPr>
            <a:lvl8pPr marL="2393950" indent="0">
              <a:buNone/>
              <a:defRPr sz="1500"/>
            </a:lvl8pPr>
            <a:lvl9pPr marL="2735580" indent="0">
              <a:buNone/>
              <a:defRPr sz="1500"/>
            </a:lvl9pPr>
          </a:lstStyle>
          <a:p>
            <a:endParaRPr lang="zh-CN" altLang="en-US"/>
          </a:p>
        </p:txBody>
      </p:sp>
      <p:sp>
        <p:nvSpPr>
          <p:cNvPr id="4" name="文本占位符 3"/>
          <p:cNvSpPr>
            <a:spLocks noGrp="1"/>
          </p:cNvSpPr>
          <p:nvPr>
            <p:ph type="body" sz="half" idx="2"/>
          </p:nvPr>
        </p:nvSpPr>
        <p:spPr>
          <a:xfrm>
            <a:off x="1791802" y="4025503"/>
            <a:ext cx="5486874" cy="603647"/>
          </a:xfrm>
        </p:spPr>
        <p:txBody>
          <a:bodyPr/>
          <a:lstStyle>
            <a:lvl1pPr marL="0" indent="0">
              <a:buNone/>
              <a:defRPr sz="1000"/>
            </a:lvl1pPr>
            <a:lvl2pPr marL="342265" indent="0">
              <a:buNone/>
              <a:defRPr sz="900"/>
            </a:lvl2pPr>
            <a:lvl3pPr marL="683895" indent="0">
              <a:buNone/>
              <a:defRPr sz="700"/>
            </a:lvl3pPr>
            <a:lvl4pPr marL="1026160" indent="0">
              <a:buNone/>
              <a:defRPr sz="700"/>
            </a:lvl4pPr>
            <a:lvl5pPr marL="1367790" indent="0">
              <a:buNone/>
              <a:defRPr sz="700"/>
            </a:lvl5pPr>
            <a:lvl6pPr marL="1710055" indent="0">
              <a:buNone/>
              <a:defRPr sz="700"/>
            </a:lvl6pPr>
            <a:lvl7pPr marL="2051685" indent="0">
              <a:buNone/>
              <a:defRPr sz="700"/>
            </a:lvl7pPr>
            <a:lvl8pPr marL="2393950" indent="0">
              <a:buNone/>
              <a:defRPr sz="700"/>
            </a:lvl8pPr>
            <a:lvl9pPr marL="2735580" indent="0">
              <a:buNone/>
              <a:defRPr sz="7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550BE83B-D4E4-434F-8394-68BCC370CBB9}"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415" y="457200"/>
            <a:ext cx="7773171"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397" tIns="34199" rIns="68397" bIns="34199"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685415" y="1485900"/>
            <a:ext cx="7773171"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397" tIns="34199" rIns="68397" bIns="34199"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685415" y="4686300"/>
            <a:ext cx="190564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397" tIns="34199" rIns="68397" bIns="34199" numCol="1" anchor="t" anchorCtr="0" compatLnSpc="1"/>
          <a:lstStyle>
            <a:lvl1pPr>
              <a:defRPr sz="1000" b="0"/>
            </a:lvl1pPr>
          </a:lstStyle>
          <a:p>
            <a:endParaRPr lang="en-US" altLang="zh-CN"/>
          </a:p>
        </p:txBody>
      </p:sp>
      <p:sp>
        <p:nvSpPr>
          <p:cNvPr id="1029" name="Rectangle 5"/>
          <p:cNvSpPr>
            <a:spLocks noGrp="1" noChangeArrowheads="1"/>
          </p:cNvSpPr>
          <p:nvPr>
            <p:ph type="ftr" sz="quarter" idx="3"/>
          </p:nvPr>
        </p:nvSpPr>
        <p:spPr bwMode="auto">
          <a:xfrm>
            <a:off x="3124685" y="4686300"/>
            <a:ext cx="2894631"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397" tIns="34199" rIns="68397" bIns="34199" numCol="1" anchor="t" anchorCtr="0" compatLnSpc="1"/>
          <a:lstStyle>
            <a:lvl1pPr algn="ctr">
              <a:defRPr sz="1000" b="0"/>
            </a:lvl1pPr>
          </a:lstStyle>
          <a:p>
            <a:endParaRPr lang="en-US" altLang="zh-CN"/>
          </a:p>
        </p:txBody>
      </p:sp>
      <p:sp>
        <p:nvSpPr>
          <p:cNvPr id="1030" name="Rectangle 6"/>
          <p:cNvSpPr>
            <a:spLocks noGrp="1" noChangeArrowheads="1"/>
          </p:cNvSpPr>
          <p:nvPr>
            <p:ph type="sldNum" sz="quarter" idx="4"/>
          </p:nvPr>
        </p:nvSpPr>
        <p:spPr bwMode="auto">
          <a:xfrm>
            <a:off x="6552943" y="4686300"/>
            <a:ext cx="190564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397" tIns="34199" rIns="68397" bIns="34199" numCol="1" anchor="t" anchorCtr="0" compatLnSpc="1"/>
          <a:lstStyle>
            <a:lvl1pPr algn="r">
              <a:defRPr sz="1000" b="0"/>
            </a:lvl1pPr>
          </a:lstStyle>
          <a:p>
            <a:fld id="{D077FB8F-D540-4843-A303-E3E85D1CEDC4}"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3300">
          <a:solidFill>
            <a:schemeClr val="tx2"/>
          </a:solidFill>
          <a:latin typeface="+mj-lt"/>
          <a:ea typeface="+mj-ea"/>
          <a:cs typeface="+mj-cs"/>
        </a:defRPr>
      </a:lvl1pPr>
      <a:lvl2pPr algn="ctr" rtl="0" fontAlgn="base">
        <a:spcBef>
          <a:spcPct val="0"/>
        </a:spcBef>
        <a:spcAft>
          <a:spcPct val="0"/>
        </a:spcAft>
        <a:defRPr kumimoji="1" sz="3300">
          <a:solidFill>
            <a:schemeClr val="tx2"/>
          </a:solidFill>
          <a:latin typeface="Times New Roman" panose="02020603050405020304" pitchFamily="18" charset="0"/>
          <a:ea typeface="宋体" panose="02010600030101010101" pitchFamily="2" charset="-122"/>
        </a:defRPr>
      </a:lvl2pPr>
      <a:lvl3pPr algn="ctr" rtl="0" fontAlgn="base">
        <a:spcBef>
          <a:spcPct val="0"/>
        </a:spcBef>
        <a:spcAft>
          <a:spcPct val="0"/>
        </a:spcAft>
        <a:defRPr kumimoji="1" sz="3300">
          <a:solidFill>
            <a:schemeClr val="tx2"/>
          </a:solidFill>
          <a:latin typeface="Times New Roman" panose="02020603050405020304" pitchFamily="18" charset="0"/>
          <a:ea typeface="宋体" panose="02010600030101010101" pitchFamily="2" charset="-122"/>
        </a:defRPr>
      </a:lvl3pPr>
      <a:lvl4pPr algn="ctr" rtl="0" fontAlgn="base">
        <a:spcBef>
          <a:spcPct val="0"/>
        </a:spcBef>
        <a:spcAft>
          <a:spcPct val="0"/>
        </a:spcAft>
        <a:defRPr kumimoji="1" sz="3300">
          <a:solidFill>
            <a:schemeClr val="tx2"/>
          </a:solidFill>
          <a:latin typeface="Times New Roman" panose="02020603050405020304" pitchFamily="18" charset="0"/>
          <a:ea typeface="宋体" panose="02010600030101010101" pitchFamily="2" charset="-122"/>
        </a:defRPr>
      </a:lvl4pPr>
      <a:lvl5pPr algn="ctr" rtl="0" fontAlgn="base">
        <a:spcBef>
          <a:spcPct val="0"/>
        </a:spcBef>
        <a:spcAft>
          <a:spcPct val="0"/>
        </a:spcAft>
        <a:defRPr kumimoji="1" sz="3300">
          <a:solidFill>
            <a:schemeClr val="tx2"/>
          </a:solidFill>
          <a:latin typeface="Times New Roman" panose="02020603050405020304" pitchFamily="18" charset="0"/>
          <a:ea typeface="宋体" panose="02010600030101010101" pitchFamily="2" charset="-122"/>
        </a:defRPr>
      </a:lvl5pPr>
      <a:lvl6pPr marL="342265" algn="ctr" rtl="0" fontAlgn="base">
        <a:spcBef>
          <a:spcPct val="0"/>
        </a:spcBef>
        <a:spcAft>
          <a:spcPct val="0"/>
        </a:spcAft>
        <a:defRPr kumimoji="1" sz="3300">
          <a:solidFill>
            <a:schemeClr val="tx2"/>
          </a:solidFill>
          <a:latin typeface="Times New Roman" panose="02020603050405020304" pitchFamily="18" charset="0"/>
          <a:ea typeface="宋体" panose="02010600030101010101" pitchFamily="2" charset="-122"/>
        </a:defRPr>
      </a:lvl6pPr>
      <a:lvl7pPr marL="683895" algn="ctr" rtl="0" fontAlgn="base">
        <a:spcBef>
          <a:spcPct val="0"/>
        </a:spcBef>
        <a:spcAft>
          <a:spcPct val="0"/>
        </a:spcAft>
        <a:defRPr kumimoji="1" sz="3300">
          <a:solidFill>
            <a:schemeClr val="tx2"/>
          </a:solidFill>
          <a:latin typeface="Times New Roman" panose="02020603050405020304" pitchFamily="18" charset="0"/>
          <a:ea typeface="宋体" panose="02010600030101010101" pitchFamily="2" charset="-122"/>
        </a:defRPr>
      </a:lvl7pPr>
      <a:lvl8pPr marL="1026160" algn="ctr" rtl="0" fontAlgn="base">
        <a:spcBef>
          <a:spcPct val="0"/>
        </a:spcBef>
        <a:spcAft>
          <a:spcPct val="0"/>
        </a:spcAft>
        <a:defRPr kumimoji="1" sz="3300">
          <a:solidFill>
            <a:schemeClr val="tx2"/>
          </a:solidFill>
          <a:latin typeface="Times New Roman" panose="02020603050405020304" pitchFamily="18" charset="0"/>
          <a:ea typeface="宋体" panose="02010600030101010101" pitchFamily="2" charset="-122"/>
        </a:defRPr>
      </a:lvl8pPr>
      <a:lvl9pPr marL="1367790" algn="ctr" rtl="0" fontAlgn="base">
        <a:spcBef>
          <a:spcPct val="0"/>
        </a:spcBef>
        <a:spcAft>
          <a:spcPct val="0"/>
        </a:spcAft>
        <a:defRPr kumimoji="1" sz="3300">
          <a:solidFill>
            <a:schemeClr val="tx2"/>
          </a:solidFill>
          <a:latin typeface="Times New Roman" panose="02020603050405020304" pitchFamily="18" charset="0"/>
          <a:ea typeface="宋体" panose="02010600030101010101" pitchFamily="2" charset="-122"/>
        </a:defRPr>
      </a:lvl9pPr>
    </p:titleStyle>
    <p:bodyStyle>
      <a:lvl1pPr marL="256540" indent="-256540" algn="l" rtl="0" fontAlgn="base">
        <a:spcBef>
          <a:spcPct val="20000"/>
        </a:spcBef>
        <a:spcAft>
          <a:spcPct val="0"/>
        </a:spcAft>
        <a:buChar char="•"/>
        <a:defRPr kumimoji="1" sz="2400">
          <a:solidFill>
            <a:schemeClr val="tx1"/>
          </a:solidFill>
          <a:latin typeface="+mn-lt"/>
          <a:ea typeface="+mn-ea"/>
          <a:cs typeface="+mn-cs"/>
        </a:defRPr>
      </a:lvl1pPr>
      <a:lvl2pPr marL="555625" indent="-213995" algn="l" rtl="0" fontAlgn="base">
        <a:spcBef>
          <a:spcPct val="20000"/>
        </a:spcBef>
        <a:spcAft>
          <a:spcPct val="0"/>
        </a:spcAft>
        <a:buChar char="–"/>
        <a:defRPr kumimoji="1" sz="2100">
          <a:solidFill>
            <a:schemeClr val="tx1"/>
          </a:solidFill>
          <a:latin typeface="+mn-lt"/>
          <a:ea typeface="+mn-ea"/>
        </a:defRPr>
      </a:lvl2pPr>
      <a:lvl3pPr marL="854710" indent="-170815" algn="l" rtl="0" fontAlgn="base">
        <a:spcBef>
          <a:spcPct val="20000"/>
        </a:spcBef>
        <a:spcAft>
          <a:spcPct val="0"/>
        </a:spcAft>
        <a:buChar char="•"/>
        <a:defRPr kumimoji="1" sz="1800">
          <a:solidFill>
            <a:schemeClr val="tx1"/>
          </a:solidFill>
          <a:latin typeface="+mn-lt"/>
          <a:ea typeface="+mn-ea"/>
        </a:defRPr>
      </a:lvl3pPr>
      <a:lvl4pPr marL="1196975" indent="-170815" algn="l" rtl="0" fontAlgn="base">
        <a:spcBef>
          <a:spcPct val="20000"/>
        </a:spcBef>
        <a:spcAft>
          <a:spcPct val="0"/>
        </a:spcAft>
        <a:buChar char="–"/>
        <a:defRPr kumimoji="1" sz="1500">
          <a:solidFill>
            <a:schemeClr val="tx1"/>
          </a:solidFill>
          <a:latin typeface="+mn-lt"/>
          <a:ea typeface="+mn-ea"/>
        </a:defRPr>
      </a:lvl4pPr>
      <a:lvl5pPr marL="1539240" indent="-170815" algn="l" rtl="0" fontAlgn="base">
        <a:spcBef>
          <a:spcPct val="20000"/>
        </a:spcBef>
        <a:spcAft>
          <a:spcPct val="0"/>
        </a:spcAft>
        <a:buChar char="»"/>
        <a:defRPr kumimoji="1" sz="1500">
          <a:solidFill>
            <a:schemeClr val="tx1"/>
          </a:solidFill>
          <a:latin typeface="+mn-lt"/>
          <a:ea typeface="+mn-ea"/>
        </a:defRPr>
      </a:lvl5pPr>
      <a:lvl6pPr marL="1880870" indent="-170815" algn="l" rtl="0" fontAlgn="base">
        <a:spcBef>
          <a:spcPct val="20000"/>
        </a:spcBef>
        <a:spcAft>
          <a:spcPct val="0"/>
        </a:spcAft>
        <a:buChar char="»"/>
        <a:defRPr kumimoji="1" sz="1500">
          <a:solidFill>
            <a:schemeClr val="tx1"/>
          </a:solidFill>
          <a:latin typeface="+mn-lt"/>
          <a:ea typeface="+mn-ea"/>
        </a:defRPr>
      </a:lvl6pPr>
      <a:lvl7pPr marL="2223135" indent="-170815" algn="l" rtl="0" fontAlgn="base">
        <a:spcBef>
          <a:spcPct val="20000"/>
        </a:spcBef>
        <a:spcAft>
          <a:spcPct val="0"/>
        </a:spcAft>
        <a:buChar char="»"/>
        <a:defRPr kumimoji="1" sz="1500">
          <a:solidFill>
            <a:schemeClr val="tx1"/>
          </a:solidFill>
          <a:latin typeface="+mn-lt"/>
          <a:ea typeface="+mn-ea"/>
        </a:defRPr>
      </a:lvl7pPr>
      <a:lvl8pPr marL="2564765" indent="-170815" algn="l" rtl="0" fontAlgn="base">
        <a:spcBef>
          <a:spcPct val="20000"/>
        </a:spcBef>
        <a:spcAft>
          <a:spcPct val="0"/>
        </a:spcAft>
        <a:buChar char="»"/>
        <a:defRPr kumimoji="1" sz="1500">
          <a:solidFill>
            <a:schemeClr val="tx1"/>
          </a:solidFill>
          <a:latin typeface="+mn-lt"/>
          <a:ea typeface="+mn-ea"/>
        </a:defRPr>
      </a:lvl8pPr>
      <a:lvl9pPr marL="2907030" indent="-170815" algn="l" rtl="0" fontAlgn="base">
        <a:spcBef>
          <a:spcPct val="20000"/>
        </a:spcBef>
        <a:spcAft>
          <a:spcPct val="0"/>
        </a:spcAft>
        <a:buChar char="»"/>
        <a:defRPr kumimoji="1" sz="1500">
          <a:solidFill>
            <a:schemeClr val="tx1"/>
          </a:solidFill>
          <a:latin typeface="+mn-lt"/>
          <a:ea typeface="+mn-ea"/>
        </a:defRPr>
      </a:lvl9pPr>
    </p:bodyStyle>
    <p:otherStyle>
      <a:defPPr>
        <a:defRPr lang="zh-CN"/>
      </a:defPPr>
      <a:lvl1pPr marL="0" algn="l" defTabSz="683895" rtl="0" eaLnBrk="1" latinLnBrk="0" hangingPunct="1">
        <a:defRPr sz="1300" kern="1200">
          <a:solidFill>
            <a:schemeClr val="tx1"/>
          </a:solidFill>
          <a:latin typeface="+mn-lt"/>
          <a:ea typeface="+mn-ea"/>
          <a:cs typeface="+mn-cs"/>
        </a:defRPr>
      </a:lvl1pPr>
      <a:lvl2pPr marL="342265" algn="l" defTabSz="683895" rtl="0" eaLnBrk="1" latinLnBrk="0" hangingPunct="1">
        <a:defRPr sz="1300" kern="1200">
          <a:solidFill>
            <a:schemeClr val="tx1"/>
          </a:solidFill>
          <a:latin typeface="+mn-lt"/>
          <a:ea typeface="+mn-ea"/>
          <a:cs typeface="+mn-cs"/>
        </a:defRPr>
      </a:lvl2pPr>
      <a:lvl3pPr marL="683895" algn="l" defTabSz="683895" rtl="0" eaLnBrk="1" latinLnBrk="0" hangingPunct="1">
        <a:defRPr sz="1300" kern="1200">
          <a:solidFill>
            <a:schemeClr val="tx1"/>
          </a:solidFill>
          <a:latin typeface="+mn-lt"/>
          <a:ea typeface="+mn-ea"/>
          <a:cs typeface="+mn-cs"/>
        </a:defRPr>
      </a:lvl3pPr>
      <a:lvl4pPr marL="1026160" algn="l" defTabSz="683895" rtl="0" eaLnBrk="1" latinLnBrk="0" hangingPunct="1">
        <a:defRPr sz="1300" kern="1200">
          <a:solidFill>
            <a:schemeClr val="tx1"/>
          </a:solidFill>
          <a:latin typeface="+mn-lt"/>
          <a:ea typeface="+mn-ea"/>
          <a:cs typeface="+mn-cs"/>
        </a:defRPr>
      </a:lvl4pPr>
      <a:lvl5pPr marL="1367790" algn="l" defTabSz="683895" rtl="0" eaLnBrk="1" latinLnBrk="0" hangingPunct="1">
        <a:defRPr sz="1300" kern="1200">
          <a:solidFill>
            <a:schemeClr val="tx1"/>
          </a:solidFill>
          <a:latin typeface="+mn-lt"/>
          <a:ea typeface="+mn-ea"/>
          <a:cs typeface="+mn-cs"/>
        </a:defRPr>
      </a:lvl5pPr>
      <a:lvl6pPr marL="1710055" algn="l" defTabSz="683895" rtl="0" eaLnBrk="1" latinLnBrk="0" hangingPunct="1">
        <a:defRPr sz="1300" kern="1200">
          <a:solidFill>
            <a:schemeClr val="tx1"/>
          </a:solidFill>
          <a:latin typeface="+mn-lt"/>
          <a:ea typeface="+mn-ea"/>
          <a:cs typeface="+mn-cs"/>
        </a:defRPr>
      </a:lvl6pPr>
      <a:lvl7pPr marL="2051685" algn="l" defTabSz="683895" rtl="0" eaLnBrk="1" latinLnBrk="0" hangingPunct="1">
        <a:defRPr sz="1300" kern="1200">
          <a:solidFill>
            <a:schemeClr val="tx1"/>
          </a:solidFill>
          <a:latin typeface="+mn-lt"/>
          <a:ea typeface="+mn-ea"/>
          <a:cs typeface="+mn-cs"/>
        </a:defRPr>
      </a:lvl7pPr>
      <a:lvl8pPr marL="2393950" algn="l" defTabSz="683895" rtl="0" eaLnBrk="1" latinLnBrk="0" hangingPunct="1">
        <a:defRPr sz="1300" kern="1200">
          <a:solidFill>
            <a:schemeClr val="tx1"/>
          </a:solidFill>
          <a:latin typeface="+mn-lt"/>
          <a:ea typeface="+mn-ea"/>
          <a:cs typeface="+mn-cs"/>
        </a:defRPr>
      </a:lvl8pPr>
      <a:lvl9pPr marL="2735580" algn="l" defTabSz="683895"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2949" name="Rectangle 5"/>
          <p:cNvSpPr>
            <a:spLocks noChangeArrowheads="1"/>
          </p:cNvSpPr>
          <p:nvPr/>
        </p:nvSpPr>
        <p:spPr bwMode="auto">
          <a:xfrm>
            <a:off x="0" y="915566"/>
            <a:ext cx="9144000" cy="1592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397" tIns="34199" rIns="68397" bIns="34199" anchor="ctr">
            <a:spAutoFit/>
          </a:bodyPr>
          <a:lstStyle/>
          <a:p>
            <a:pPr algn="ctr">
              <a:lnSpc>
                <a:spcPct val="150000"/>
              </a:lnSpc>
            </a:pPr>
            <a:r>
              <a:rPr lang="en-US" altLang="zh-CN" sz="3300" dirty="0">
                <a:solidFill>
                  <a:srgbClr val="FF0000"/>
                </a:solidFill>
              </a:rPr>
              <a:t>Module 3 Sports Unit 2 </a:t>
            </a:r>
          </a:p>
          <a:p>
            <a:pPr algn="ctr">
              <a:lnSpc>
                <a:spcPct val="150000"/>
              </a:lnSpc>
            </a:pPr>
            <a:r>
              <a:rPr lang="en-US" altLang="zh-CN" sz="3300" b="0" dirty="0">
                <a:solidFill>
                  <a:srgbClr val="FF0000"/>
                </a:solidFill>
              </a:rPr>
              <a:t>This year we are training more carefully.</a:t>
            </a:r>
          </a:p>
        </p:txBody>
      </p:sp>
      <p:sp>
        <p:nvSpPr>
          <p:cNvPr id="6" name="矩形 5"/>
          <p:cNvSpPr/>
          <p:nvPr/>
        </p:nvSpPr>
        <p:spPr>
          <a:xfrm>
            <a:off x="3287357" y="4083918"/>
            <a:ext cx="2779928" cy="430887"/>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000"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018" name="Rectangle 2"/>
          <p:cNvSpPr>
            <a:spLocks noChangeArrowheads="1"/>
          </p:cNvSpPr>
          <p:nvPr/>
        </p:nvSpPr>
        <p:spPr bwMode="auto">
          <a:xfrm>
            <a:off x="888193" y="330994"/>
            <a:ext cx="7260888" cy="3545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nSpc>
                <a:spcPct val="95000"/>
              </a:lnSpc>
            </a:pPr>
            <a:r>
              <a:rPr kumimoji="0" lang="zh-CN" altLang="en-US" sz="3000" b="0"/>
              <a:t>真可惜</a:t>
            </a:r>
          </a:p>
          <a:p>
            <a:pPr>
              <a:lnSpc>
                <a:spcPct val="95000"/>
              </a:lnSpc>
            </a:pPr>
            <a:r>
              <a:rPr kumimoji="0" lang="zh-CN" altLang="en-US" sz="3000" b="0"/>
              <a:t>希望做某事</a:t>
            </a:r>
          </a:p>
          <a:p>
            <a:pPr>
              <a:lnSpc>
                <a:spcPct val="95000"/>
              </a:lnSpc>
            </a:pPr>
            <a:r>
              <a:rPr kumimoji="0" lang="zh-CN" altLang="en-US" sz="3000" b="0"/>
              <a:t>为</a:t>
            </a:r>
            <a:r>
              <a:rPr kumimoji="0" lang="en-US" altLang="zh-CN" sz="3000" b="0"/>
              <a:t>.. </a:t>
            </a:r>
            <a:r>
              <a:rPr kumimoji="0" lang="zh-CN" altLang="en-US" sz="3000" b="0"/>
              <a:t>喝彩</a:t>
            </a:r>
          </a:p>
          <a:p>
            <a:pPr>
              <a:lnSpc>
                <a:spcPct val="95000"/>
              </a:lnSpc>
            </a:pPr>
            <a:r>
              <a:rPr kumimoji="0" lang="zh-CN" altLang="en-US" sz="3000" b="0"/>
              <a:t>对某人感到满意</a:t>
            </a:r>
          </a:p>
          <a:p>
            <a:pPr>
              <a:lnSpc>
                <a:spcPct val="95000"/>
              </a:lnSpc>
            </a:pPr>
            <a:r>
              <a:rPr kumimoji="0" lang="zh-CN" altLang="en-US" sz="3000" b="0"/>
              <a:t>有做</a:t>
            </a:r>
            <a:r>
              <a:rPr kumimoji="0" lang="en-US" altLang="zh-CN" sz="3000" b="0"/>
              <a:t>…</a:t>
            </a:r>
            <a:r>
              <a:rPr kumimoji="0" lang="zh-CN" altLang="en-US" sz="3000" b="0"/>
              <a:t>好机会</a:t>
            </a:r>
          </a:p>
          <a:p>
            <a:pPr>
              <a:lnSpc>
                <a:spcPct val="95000"/>
              </a:lnSpc>
            </a:pPr>
            <a:r>
              <a:rPr kumimoji="0" lang="zh-CN" altLang="en-US" sz="3000" b="0"/>
              <a:t>冬天练习更苦难</a:t>
            </a:r>
          </a:p>
          <a:p>
            <a:pPr>
              <a:lnSpc>
                <a:spcPct val="95000"/>
              </a:lnSpc>
            </a:pPr>
            <a:endParaRPr kumimoji="0" lang="zh-CN" altLang="en-US" sz="3000" b="0"/>
          </a:p>
          <a:p>
            <a:pPr>
              <a:lnSpc>
                <a:spcPct val="95000"/>
              </a:lnSpc>
            </a:pPr>
            <a:r>
              <a:rPr kumimoji="0" lang="zh-CN" altLang="en-US" sz="3000" b="0"/>
              <a:t>为了有时间热身，我们尽可能早地到哪里。</a:t>
            </a:r>
          </a:p>
        </p:txBody>
      </p:sp>
      <p:sp>
        <p:nvSpPr>
          <p:cNvPr id="726019" name="Rectangle 3"/>
          <p:cNvSpPr>
            <a:spLocks noChangeArrowheads="1"/>
          </p:cNvSpPr>
          <p:nvPr/>
        </p:nvSpPr>
        <p:spPr bwMode="auto">
          <a:xfrm>
            <a:off x="3657126" y="330994"/>
            <a:ext cx="4680504" cy="2241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nSpc>
                <a:spcPct val="95000"/>
              </a:lnSpc>
            </a:pPr>
            <a:r>
              <a:rPr kumimoji="0" lang="en-US" altLang="zh-CN" sz="3000" b="0">
                <a:solidFill>
                  <a:srgbClr val="9900CC"/>
                </a:solidFill>
              </a:rPr>
              <a:t>What a pity!</a:t>
            </a:r>
          </a:p>
          <a:p>
            <a:pPr>
              <a:lnSpc>
                <a:spcPct val="95000"/>
              </a:lnSpc>
            </a:pPr>
            <a:r>
              <a:rPr kumimoji="0" lang="en-US" altLang="zh-CN" sz="3000" b="0">
                <a:solidFill>
                  <a:srgbClr val="9900CC"/>
                </a:solidFill>
              </a:rPr>
              <a:t>hope to do sth</a:t>
            </a:r>
          </a:p>
          <a:p>
            <a:pPr>
              <a:lnSpc>
                <a:spcPct val="95000"/>
              </a:lnSpc>
            </a:pPr>
            <a:r>
              <a:rPr kumimoji="0" lang="en-US" altLang="zh-CN" sz="3000" b="0">
                <a:solidFill>
                  <a:srgbClr val="9900CC"/>
                </a:solidFill>
              </a:rPr>
              <a:t>cheer …on</a:t>
            </a:r>
          </a:p>
          <a:p>
            <a:pPr>
              <a:lnSpc>
                <a:spcPct val="95000"/>
              </a:lnSpc>
            </a:pPr>
            <a:r>
              <a:rPr kumimoji="0" lang="en-US" altLang="zh-CN" sz="3000" b="0">
                <a:solidFill>
                  <a:srgbClr val="9900CC"/>
                </a:solidFill>
              </a:rPr>
              <a:t>be pleased with sb</a:t>
            </a:r>
          </a:p>
          <a:p>
            <a:pPr>
              <a:lnSpc>
                <a:spcPct val="95000"/>
              </a:lnSpc>
            </a:pPr>
            <a:r>
              <a:rPr kumimoji="0" lang="en-US" altLang="zh-CN" sz="3000" b="0">
                <a:solidFill>
                  <a:srgbClr val="9900CC"/>
                </a:solidFill>
              </a:rPr>
              <a:t>have a good chance of doing</a:t>
            </a:r>
          </a:p>
        </p:txBody>
      </p:sp>
      <p:sp>
        <p:nvSpPr>
          <p:cNvPr id="726020" name="Rectangle 4"/>
          <p:cNvSpPr>
            <a:spLocks noChangeArrowheads="1"/>
          </p:cNvSpPr>
          <p:nvPr/>
        </p:nvSpPr>
        <p:spPr bwMode="auto">
          <a:xfrm>
            <a:off x="923769" y="2922985"/>
            <a:ext cx="6472306" cy="526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spcBef>
                <a:spcPct val="50000"/>
              </a:spcBef>
              <a:buFont typeface="Arial" panose="020B0604020202020204" pitchFamily="34" charset="0"/>
              <a:buNone/>
            </a:pPr>
            <a:r>
              <a:rPr kumimoji="0" lang="en-US" altLang="zh-CN" sz="3000" b="0">
                <a:solidFill>
                  <a:srgbClr val="9900CC"/>
                </a:solidFill>
              </a:rPr>
              <a:t>It’s more difficult to practise in winter.</a:t>
            </a:r>
          </a:p>
        </p:txBody>
      </p:sp>
      <p:sp>
        <p:nvSpPr>
          <p:cNvPr id="726021" name="Rectangle 5"/>
          <p:cNvSpPr>
            <a:spLocks noChangeArrowheads="1"/>
          </p:cNvSpPr>
          <p:nvPr/>
        </p:nvSpPr>
        <p:spPr bwMode="auto">
          <a:xfrm>
            <a:off x="934441" y="3870722"/>
            <a:ext cx="5251709" cy="807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spAutoFit/>
          </a:bodyPr>
          <a:lstStyle/>
          <a:p>
            <a:pPr>
              <a:lnSpc>
                <a:spcPct val="80000"/>
              </a:lnSpc>
              <a:buFont typeface="Arial" panose="020B0604020202020204" pitchFamily="34" charset="0"/>
              <a:buNone/>
            </a:pPr>
            <a:r>
              <a:rPr kumimoji="0" lang="en-US" altLang="zh-CN" sz="3000" b="0">
                <a:solidFill>
                  <a:srgbClr val="9900CC"/>
                </a:solidFill>
              </a:rPr>
              <a:t>We arrive as early as we can </a:t>
            </a:r>
          </a:p>
          <a:p>
            <a:pPr>
              <a:lnSpc>
                <a:spcPct val="80000"/>
              </a:lnSpc>
              <a:buFont typeface="Arial" panose="020B0604020202020204" pitchFamily="34" charset="0"/>
              <a:buNone/>
            </a:pPr>
            <a:r>
              <a:rPr kumimoji="0" lang="en-US" altLang="zh-CN" sz="3000" b="0">
                <a:solidFill>
                  <a:srgbClr val="9900CC"/>
                </a:solidFill>
              </a:rPr>
              <a:t>so that we have time to warm 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26019">
                                            <p:txEl>
                                              <p:pRg st="0" end="0"/>
                                            </p:txEl>
                                          </p:spTgt>
                                        </p:tgtEl>
                                        <p:attrNameLst>
                                          <p:attrName>style.visibility</p:attrName>
                                        </p:attrNameLst>
                                      </p:cBhvr>
                                      <p:to>
                                        <p:strVal val="visible"/>
                                      </p:to>
                                    </p:set>
                                    <p:animEffect transition="in" filter="wipe(down)">
                                      <p:cBhvr>
                                        <p:cTn id="7" dur="290">
                                          <p:stCondLst>
                                            <p:cond delay="0"/>
                                          </p:stCondLst>
                                        </p:cTn>
                                        <p:tgtEl>
                                          <p:spTgt spid="726019">
                                            <p:txEl>
                                              <p:pRg st="0" end="0"/>
                                            </p:txEl>
                                          </p:spTgt>
                                        </p:tgtEl>
                                      </p:cBhvr>
                                    </p:animEffect>
                                    <p:anim calcmode="lin" valueType="num">
                                      <p:cBhvr>
                                        <p:cTn id="8" dur="911" tmFilter="0,0; 0.14,0.36; 0.43,0.73; 0.71,0.91; 1.0,1.0">
                                          <p:stCondLst>
                                            <p:cond delay="0"/>
                                          </p:stCondLst>
                                        </p:cTn>
                                        <p:tgtEl>
                                          <p:spTgt spid="726019">
                                            <p:txEl>
                                              <p:pRg st="0" end="0"/>
                                            </p:txEl>
                                          </p:spTgt>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726019">
                                            <p:txEl>
                                              <p:pRg st="0" end="0"/>
                                            </p:txEl>
                                          </p:spTgt>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726019">
                                            <p:txEl>
                                              <p:pRg st="0" end="0"/>
                                            </p:txEl>
                                          </p:spTgt>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726019">
                                            <p:txEl>
                                              <p:pRg st="0" end="0"/>
                                            </p:txEl>
                                          </p:spTgt>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726019">
                                            <p:txEl>
                                              <p:pRg st="0" end="0"/>
                                            </p:txEl>
                                          </p:spTgt>
                                        </p:tgtEl>
                                        <p:attrNameLst>
                                          <p:attrName>ppt_y</p:attrName>
                                        </p:attrNameLst>
                                      </p:cBhvr>
                                      <p:tavLst>
                                        <p:tav tm="0" fmla="#ppt_y-sin(pi*$)/81">
                                          <p:val>
                                            <p:fltVal val="0"/>
                                          </p:val>
                                        </p:tav>
                                        <p:tav tm="100000">
                                          <p:val>
                                            <p:fltVal val="1"/>
                                          </p:val>
                                        </p:tav>
                                      </p:tavLst>
                                    </p:anim>
                                    <p:animScale>
                                      <p:cBhvr>
                                        <p:cTn id="13" dur="13">
                                          <p:stCondLst>
                                            <p:cond delay="325"/>
                                          </p:stCondLst>
                                        </p:cTn>
                                        <p:tgtEl>
                                          <p:spTgt spid="726019">
                                            <p:txEl>
                                              <p:pRg st="0" end="0"/>
                                            </p:txEl>
                                          </p:spTgt>
                                        </p:tgtEl>
                                      </p:cBhvr>
                                      <p:to x="100000" y="60000"/>
                                    </p:animScale>
                                    <p:animScale>
                                      <p:cBhvr>
                                        <p:cTn id="14" dur="83" decel="50000">
                                          <p:stCondLst>
                                            <p:cond delay="338"/>
                                          </p:stCondLst>
                                        </p:cTn>
                                        <p:tgtEl>
                                          <p:spTgt spid="726019">
                                            <p:txEl>
                                              <p:pRg st="0" end="0"/>
                                            </p:txEl>
                                          </p:spTgt>
                                        </p:tgtEl>
                                      </p:cBhvr>
                                      <p:to x="100000" y="100000"/>
                                    </p:animScale>
                                    <p:animScale>
                                      <p:cBhvr>
                                        <p:cTn id="15" dur="13">
                                          <p:stCondLst>
                                            <p:cond delay="656"/>
                                          </p:stCondLst>
                                        </p:cTn>
                                        <p:tgtEl>
                                          <p:spTgt spid="726019">
                                            <p:txEl>
                                              <p:pRg st="0" end="0"/>
                                            </p:txEl>
                                          </p:spTgt>
                                        </p:tgtEl>
                                      </p:cBhvr>
                                      <p:to x="100000" y="80000"/>
                                    </p:animScale>
                                    <p:animScale>
                                      <p:cBhvr>
                                        <p:cTn id="16" dur="83" decel="50000">
                                          <p:stCondLst>
                                            <p:cond delay="669"/>
                                          </p:stCondLst>
                                        </p:cTn>
                                        <p:tgtEl>
                                          <p:spTgt spid="726019">
                                            <p:txEl>
                                              <p:pRg st="0" end="0"/>
                                            </p:txEl>
                                          </p:spTgt>
                                        </p:tgtEl>
                                      </p:cBhvr>
                                      <p:to x="100000" y="100000"/>
                                    </p:animScale>
                                    <p:animScale>
                                      <p:cBhvr>
                                        <p:cTn id="17" dur="13">
                                          <p:stCondLst>
                                            <p:cond delay="821"/>
                                          </p:stCondLst>
                                        </p:cTn>
                                        <p:tgtEl>
                                          <p:spTgt spid="726019">
                                            <p:txEl>
                                              <p:pRg st="0" end="0"/>
                                            </p:txEl>
                                          </p:spTgt>
                                        </p:tgtEl>
                                      </p:cBhvr>
                                      <p:to x="100000" y="90000"/>
                                    </p:animScale>
                                    <p:animScale>
                                      <p:cBhvr>
                                        <p:cTn id="18" dur="83" decel="50000">
                                          <p:stCondLst>
                                            <p:cond delay="834"/>
                                          </p:stCondLst>
                                        </p:cTn>
                                        <p:tgtEl>
                                          <p:spTgt spid="726019">
                                            <p:txEl>
                                              <p:pRg st="0" end="0"/>
                                            </p:txEl>
                                          </p:spTgt>
                                        </p:tgtEl>
                                      </p:cBhvr>
                                      <p:to x="100000" y="100000"/>
                                    </p:animScale>
                                    <p:animScale>
                                      <p:cBhvr>
                                        <p:cTn id="19" dur="13">
                                          <p:stCondLst>
                                            <p:cond delay="904"/>
                                          </p:stCondLst>
                                        </p:cTn>
                                        <p:tgtEl>
                                          <p:spTgt spid="726019">
                                            <p:txEl>
                                              <p:pRg st="0" end="0"/>
                                            </p:txEl>
                                          </p:spTgt>
                                        </p:tgtEl>
                                      </p:cBhvr>
                                      <p:to x="100000" y="95000"/>
                                    </p:animScale>
                                    <p:animScale>
                                      <p:cBhvr>
                                        <p:cTn id="20" dur="83" decel="50000">
                                          <p:stCondLst>
                                            <p:cond delay="917"/>
                                          </p:stCondLst>
                                        </p:cTn>
                                        <p:tgtEl>
                                          <p:spTgt spid="726019">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726019">
                                            <p:txEl>
                                              <p:pRg st="1" end="1"/>
                                            </p:txEl>
                                          </p:spTgt>
                                        </p:tgtEl>
                                        <p:attrNameLst>
                                          <p:attrName>style.visibility</p:attrName>
                                        </p:attrNameLst>
                                      </p:cBhvr>
                                      <p:to>
                                        <p:strVal val="visible"/>
                                      </p:to>
                                    </p:set>
                                    <p:animEffect transition="in" filter="wipe(down)">
                                      <p:cBhvr>
                                        <p:cTn id="25" dur="290">
                                          <p:stCondLst>
                                            <p:cond delay="0"/>
                                          </p:stCondLst>
                                        </p:cTn>
                                        <p:tgtEl>
                                          <p:spTgt spid="726019">
                                            <p:txEl>
                                              <p:pRg st="1" end="1"/>
                                            </p:txEl>
                                          </p:spTgt>
                                        </p:tgtEl>
                                      </p:cBhvr>
                                    </p:animEffect>
                                    <p:anim calcmode="lin" valueType="num">
                                      <p:cBhvr>
                                        <p:cTn id="26" dur="911" tmFilter="0,0; 0.14,0.36; 0.43,0.73; 0.71,0.91; 1.0,1.0">
                                          <p:stCondLst>
                                            <p:cond delay="0"/>
                                          </p:stCondLst>
                                        </p:cTn>
                                        <p:tgtEl>
                                          <p:spTgt spid="726019">
                                            <p:txEl>
                                              <p:pRg st="1" end="1"/>
                                            </p:txEl>
                                          </p:spTgt>
                                        </p:tgtEl>
                                        <p:attrNameLst>
                                          <p:attrName>ppt_x</p:attrName>
                                        </p:attrNameLst>
                                      </p:cBhvr>
                                      <p:tavLst>
                                        <p:tav tm="0">
                                          <p:val>
                                            <p:strVal val="#ppt_x-0.25"/>
                                          </p:val>
                                        </p:tav>
                                        <p:tav tm="100000">
                                          <p:val>
                                            <p:strVal val="#ppt_x"/>
                                          </p:val>
                                        </p:tav>
                                      </p:tavLst>
                                    </p:anim>
                                    <p:anim calcmode="lin" valueType="num">
                                      <p:cBhvr>
                                        <p:cTn id="27" dur="332" tmFilter="0.0,0.0; 0.25,0.07; 0.50,0.2; 0.75,0.467; 1.0,1.0">
                                          <p:stCondLst>
                                            <p:cond delay="0"/>
                                          </p:stCondLst>
                                        </p:cTn>
                                        <p:tgtEl>
                                          <p:spTgt spid="726019">
                                            <p:txEl>
                                              <p:pRg st="1" end="1"/>
                                            </p:txEl>
                                          </p:spTgt>
                                        </p:tgtEl>
                                        <p:attrNameLst>
                                          <p:attrName>ppt_y</p:attrName>
                                        </p:attrNameLst>
                                      </p:cBhvr>
                                      <p:tavLst>
                                        <p:tav tm="0" fmla="#ppt_y-sin(pi*$)/3">
                                          <p:val>
                                            <p:fltVal val="0.5"/>
                                          </p:val>
                                        </p:tav>
                                        <p:tav tm="100000">
                                          <p:val>
                                            <p:fltVal val="1"/>
                                          </p:val>
                                        </p:tav>
                                      </p:tavLst>
                                    </p:anim>
                                    <p:anim calcmode="lin" valueType="num">
                                      <p:cBhvr>
                                        <p:cTn id="28" dur="332" tmFilter="0, 0; 0.125,0.2665; 0.25,0.4; 0.375,0.465; 0.5,0.5;  0.625,0.535; 0.75,0.6; 0.875,0.7335; 1,1">
                                          <p:stCondLst>
                                            <p:cond delay="332"/>
                                          </p:stCondLst>
                                        </p:cTn>
                                        <p:tgtEl>
                                          <p:spTgt spid="726019">
                                            <p:txEl>
                                              <p:pRg st="1" end="1"/>
                                            </p:txEl>
                                          </p:spTgt>
                                        </p:tgtEl>
                                        <p:attrNameLst>
                                          <p:attrName>ppt_y</p:attrName>
                                        </p:attrNameLst>
                                      </p:cBhvr>
                                      <p:tavLst>
                                        <p:tav tm="0" fmla="#ppt_y-sin(pi*$)/9">
                                          <p:val>
                                            <p:fltVal val="0"/>
                                          </p:val>
                                        </p:tav>
                                        <p:tav tm="100000">
                                          <p:val>
                                            <p:fltVal val="1"/>
                                          </p:val>
                                        </p:tav>
                                      </p:tavLst>
                                    </p:anim>
                                    <p:anim calcmode="lin" valueType="num">
                                      <p:cBhvr>
                                        <p:cTn id="29" dur="166" tmFilter="0, 0; 0.125,0.2665; 0.25,0.4; 0.375,0.465; 0.5,0.5;  0.625,0.535; 0.75,0.6; 0.875,0.7335; 1,1">
                                          <p:stCondLst>
                                            <p:cond delay="662"/>
                                          </p:stCondLst>
                                        </p:cTn>
                                        <p:tgtEl>
                                          <p:spTgt spid="726019">
                                            <p:txEl>
                                              <p:pRg st="1" end="1"/>
                                            </p:txEl>
                                          </p:spTgt>
                                        </p:tgtEl>
                                        <p:attrNameLst>
                                          <p:attrName>ppt_y</p:attrName>
                                        </p:attrNameLst>
                                      </p:cBhvr>
                                      <p:tavLst>
                                        <p:tav tm="0" fmla="#ppt_y-sin(pi*$)/27">
                                          <p:val>
                                            <p:fltVal val="0"/>
                                          </p:val>
                                        </p:tav>
                                        <p:tav tm="100000">
                                          <p:val>
                                            <p:fltVal val="1"/>
                                          </p:val>
                                        </p:tav>
                                      </p:tavLst>
                                    </p:anim>
                                    <p:anim calcmode="lin" valueType="num">
                                      <p:cBhvr>
                                        <p:cTn id="30" dur="82" tmFilter="0, 0; 0.125,0.2665; 0.25,0.4; 0.375,0.465; 0.5,0.5;  0.625,0.535; 0.75,0.6; 0.875,0.7335; 1,1">
                                          <p:stCondLst>
                                            <p:cond delay="828"/>
                                          </p:stCondLst>
                                        </p:cTn>
                                        <p:tgtEl>
                                          <p:spTgt spid="726019">
                                            <p:txEl>
                                              <p:pRg st="1" end="1"/>
                                            </p:txEl>
                                          </p:spTgt>
                                        </p:tgtEl>
                                        <p:attrNameLst>
                                          <p:attrName>ppt_y</p:attrName>
                                        </p:attrNameLst>
                                      </p:cBhvr>
                                      <p:tavLst>
                                        <p:tav tm="0" fmla="#ppt_y-sin(pi*$)/81">
                                          <p:val>
                                            <p:fltVal val="0"/>
                                          </p:val>
                                        </p:tav>
                                        <p:tav tm="100000">
                                          <p:val>
                                            <p:fltVal val="1"/>
                                          </p:val>
                                        </p:tav>
                                      </p:tavLst>
                                    </p:anim>
                                    <p:animScale>
                                      <p:cBhvr>
                                        <p:cTn id="31" dur="13">
                                          <p:stCondLst>
                                            <p:cond delay="325"/>
                                          </p:stCondLst>
                                        </p:cTn>
                                        <p:tgtEl>
                                          <p:spTgt spid="726019">
                                            <p:txEl>
                                              <p:pRg st="1" end="1"/>
                                            </p:txEl>
                                          </p:spTgt>
                                        </p:tgtEl>
                                      </p:cBhvr>
                                      <p:to x="100000" y="60000"/>
                                    </p:animScale>
                                    <p:animScale>
                                      <p:cBhvr>
                                        <p:cTn id="32" dur="83" decel="50000">
                                          <p:stCondLst>
                                            <p:cond delay="338"/>
                                          </p:stCondLst>
                                        </p:cTn>
                                        <p:tgtEl>
                                          <p:spTgt spid="726019">
                                            <p:txEl>
                                              <p:pRg st="1" end="1"/>
                                            </p:txEl>
                                          </p:spTgt>
                                        </p:tgtEl>
                                      </p:cBhvr>
                                      <p:to x="100000" y="100000"/>
                                    </p:animScale>
                                    <p:animScale>
                                      <p:cBhvr>
                                        <p:cTn id="33" dur="13">
                                          <p:stCondLst>
                                            <p:cond delay="656"/>
                                          </p:stCondLst>
                                        </p:cTn>
                                        <p:tgtEl>
                                          <p:spTgt spid="726019">
                                            <p:txEl>
                                              <p:pRg st="1" end="1"/>
                                            </p:txEl>
                                          </p:spTgt>
                                        </p:tgtEl>
                                      </p:cBhvr>
                                      <p:to x="100000" y="80000"/>
                                    </p:animScale>
                                    <p:animScale>
                                      <p:cBhvr>
                                        <p:cTn id="34" dur="83" decel="50000">
                                          <p:stCondLst>
                                            <p:cond delay="669"/>
                                          </p:stCondLst>
                                        </p:cTn>
                                        <p:tgtEl>
                                          <p:spTgt spid="726019">
                                            <p:txEl>
                                              <p:pRg st="1" end="1"/>
                                            </p:txEl>
                                          </p:spTgt>
                                        </p:tgtEl>
                                      </p:cBhvr>
                                      <p:to x="100000" y="100000"/>
                                    </p:animScale>
                                    <p:animScale>
                                      <p:cBhvr>
                                        <p:cTn id="35" dur="13">
                                          <p:stCondLst>
                                            <p:cond delay="821"/>
                                          </p:stCondLst>
                                        </p:cTn>
                                        <p:tgtEl>
                                          <p:spTgt spid="726019">
                                            <p:txEl>
                                              <p:pRg st="1" end="1"/>
                                            </p:txEl>
                                          </p:spTgt>
                                        </p:tgtEl>
                                      </p:cBhvr>
                                      <p:to x="100000" y="90000"/>
                                    </p:animScale>
                                    <p:animScale>
                                      <p:cBhvr>
                                        <p:cTn id="36" dur="83" decel="50000">
                                          <p:stCondLst>
                                            <p:cond delay="834"/>
                                          </p:stCondLst>
                                        </p:cTn>
                                        <p:tgtEl>
                                          <p:spTgt spid="726019">
                                            <p:txEl>
                                              <p:pRg st="1" end="1"/>
                                            </p:txEl>
                                          </p:spTgt>
                                        </p:tgtEl>
                                      </p:cBhvr>
                                      <p:to x="100000" y="100000"/>
                                    </p:animScale>
                                    <p:animScale>
                                      <p:cBhvr>
                                        <p:cTn id="37" dur="13">
                                          <p:stCondLst>
                                            <p:cond delay="904"/>
                                          </p:stCondLst>
                                        </p:cTn>
                                        <p:tgtEl>
                                          <p:spTgt spid="726019">
                                            <p:txEl>
                                              <p:pRg st="1" end="1"/>
                                            </p:txEl>
                                          </p:spTgt>
                                        </p:tgtEl>
                                      </p:cBhvr>
                                      <p:to x="100000" y="95000"/>
                                    </p:animScale>
                                    <p:animScale>
                                      <p:cBhvr>
                                        <p:cTn id="38" dur="83" decel="50000">
                                          <p:stCondLst>
                                            <p:cond delay="917"/>
                                          </p:stCondLst>
                                        </p:cTn>
                                        <p:tgtEl>
                                          <p:spTgt spid="726019">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726019">
                                            <p:txEl>
                                              <p:pRg st="2" end="2"/>
                                            </p:txEl>
                                          </p:spTgt>
                                        </p:tgtEl>
                                        <p:attrNameLst>
                                          <p:attrName>style.visibility</p:attrName>
                                        </p:attrNameLst>
                                      </p:cBhvr>
                                      <p:to>
                                        <p:strVal val="visible"/>
                                      </p:to>
                                    </p:set>
                                    <p:animEffect transition="in" filter="wipe(down)">
                                      <p:cBhvr>
                                        <p:cTn id="43" dur="290">
                                          <p:stCondLst>
                                            <p:cond delay="0"/>
                                          </p:stCondLst>
                                        </p:cTn>
                                        <p:tgtEl>
                                          <p:spTgt spid="726019">
                                            <p:txEl>
                                              <p:pRg st="2" end="2"/>
                                            </p:txEl>
                                          </p:spTgt>
                                        </p:tgtEl>
                                      </p:cBhvr>
                                    </p:animEffect>
                                    <p:anim calcmode="lin" valueType="num">
                                      <p:cBhvr>
                                        <p:cTn id="44" dur="911" tmFilter="0,0; 0.14,0.36; 0.43,0.73; 0.71,0.91; 1.0,1.0">
                                          <p:stCondLst>
                                            <p:cond delay="0"/>
                                          </p:stCondLst>
                                        </p:cTn>
                                        <p:tgtEl>
                                          <p:spTgt spid="726019">
                                            <p:txEl>
                                              <p:pRg st="2" end="2"/>
                                            </p:txEl>
                                          </p:spTgt>
                                        </p:tgtEl>
                                        <p:attrNameLst>
                                          <p:attrName>ppt_x</p:attrName>
                                        </p:attrNameLst>
                                      </p:cBhvr>
                                      <p:tavLst>
                                        <p:tav tm="0">
                                          <p:val>
                                            <p:strVal val="#ppt_x-0.25"/>
                                          </p:val>
                                        </p:tav>
                                        <p:tav tm="100000">
                                          <p:val>
                                            <p:strVal val="#ppt_x"/>
                                          </p:val>
                                        </p:tav>
                                      </p:tavLst>
                                    </p:anim>
                                    <p:anim calcmode="lin" valueType="num">
                                      <p:cBhvr>
                                        <p:cTn id="45" dur="332" tmFilter="0.0,0.0; 0.25,0.07; 0.50,0.2; 0.75,0.467; 1.0,1.0">
                                          <p:stCondLst>
                                            <p:cond delay="0"/>
                                          </p:stCondLst>
                                        </p:cTn>
                                        <p:tgtEl>
                                          <p:spTgt spid="726019">
                                            <p:txEl>
                                              <p:pRg st="2" end="2"/>
                                            </p:txEl>
                                          </p:spTgt>
                                        </p:tgtEl>
                                        <p:attrNameLst>
                                          <p:attrName>ppt_y</p:attrName>
                                        </p:attrNameLst>
                                      </p:cBhvr>
                                      <p:tavLst>
                                        <p:tav tm="0" fmla="#ppt_y-sin(pi*$)/3">
                                          <p:val>
                                            <p:fltVal val="0.5"/>
                                          </p:val>
                                        </p:tav>
                                        <p:tav tm="100000">
                                          <p:val>
                                            <p:fltVal val="1"/>
                                          </p:val>
                                        </p:tav>
                                      </p:tavLst>
                                    </p:anim>
                                    <p:anim calcmode="lin" valueType="num">
                                      <p:cBhvr>
                                        <p:cTn id="46" dur="332" tmFilter="0, 0; 0.125,0.2665; 0.25,0.4; 0.375,0.465; 0.5,0.5;  0.625,0.535; 0.75,0.6; 0.875,0.7335; 1,1">
                                          <p:stCondLst>
                                            <p:cond delay="332"/>
                                          </p:stCondLst>
                                        </p:cTn>
                                        <p:tgtEl>
                                          <p:spTgt spid="726019">
                                            <p:txEl>
                                              <p:pRg st="2" end="2"/>
                                            </p:txEl>
                                          </p:spTgt>
                                        </p:tgtEl>
                                        <p:attrNameLst>
                                          <p:attrName>ppt_y</p:attrName>
                                        </p:attrNameLst>
                                      </p:cBhvr>
                                      <p:tavLst>
                                        <p:tav tm="0" fmla="#ppt_y-sin(pi*$)/9">
                                          <p:val>
                                            <p:fltVal val="0"/>
                                          </p:val>
                                        </p:tav>
                                        <p:tav tm="100000">
                                          <p:val>
                                            <p:fltVal val="1"/>
                                          </p:val>
                                        </p:tav>
                                      </p:tavLst>
                                    </p:anim>
                                    <p:anim calcmode="lin" valueType="num">
                                      <p:cBhvr>
                                        <p:cTn id="47" dur="166" tmFilter="0, 0; 0.125,0.2665; 0.25,0.4; 0.375,0.465; 0.5,0.5;  0.625,0.535; 0.75,0.6; 0.875,0.7335; 1,1">
                                          <p:stCondLst>
                                            <p:cond delay="662"/>
                                          </p:stCondLst>
                                        </p:cTn>
                                        <p:tgtEl>
                                          <p:spTgt spid="726019">
                                            <p:txEl>
                                              <p:pRg st="2" end="2"/>
                                            </p:txEl>
                                          </p:spTgt>
                                        </p:tgtEl>
                                        <p:attrNameLst>
                                          <p:attrName>ppt_y</p:attrName>
                                        </p:attrNameLst>
                                      </p:cBhvr>
                                      <p:tavLst>
                                        <p:tav tm="0" fmla="#ppt_y-sin(pi*$)/27">
                                          <p:val>
                                            <p:fltVal val="0"/>
                                          </p:val>
                                        </p:tav>
                                        <p:tav tm="100000">
                                          <p:val>
                                            <p:fltVal val="1"/>
                                          </p:val>
                                        </p:tav>
                                      </p:tavLst>
                                    </p:anim>
                                    <p:anim calcmode="lin" valueType="num">
                                      <p:cBhvr>
                                        <p:cTn id="48" dur="82" tmFilter="0, 0; 0.125,0.2665; 0.25,0.4; 0.375,0.465; 0.5,0.5;  0.625,0.535; 0.75,0.6; 0.875,0.7335; 1,1">
                                          <p:stCondLst>
                                            <p:cond delay="828"/>
                                          </p:stCondLst>
                                        </p:cTn>
                                        <p:tgtEl>
                                          <p:spTgt spid="726019">
                                            <p:txEl>
                                              <p:pRg st="2" end="2"/>
                                            </p:txEl>
                                          </p:spTgt>
                                        </p:tgtEl>
                                        <p:attrNameLst>
                                          <p:attrName>ppt_y</p:attrName>
                                        </p:attrNameLst>
                                      </p:cBhvr>
                                      <p:tavLst>
                                        <p:tav tm="0" fmla="#ppt_y-sin(pi*$)/81">
                                          <p:val>
                                            <p:fltVal val="0"/>
                                          </p:val>
                                        </p:tav>
                                        <p:tav tm="100000">
                                          <p:val>
                                            <p:fltVal val="1"/>
                                          </p:val>
                                        </p:tav>
                                      </p:tavLst>
                                    </p:anim>
                                    <p:animScale>
                                      <p:cBhvr>
                                        <p:cTn id="49" dur="13">
                                          <p:stCondLst>
                                            <p:cond delay="325"/>
                                          </p:stCondLst>
                                        </p:cTn>
                                        <p:tgtEl>
                                          <p:spTgt spid="726019">
                                            <p:txEl>
                                              <p:pRg st="2" end="2"/>
                                            </p:txEl>
                                          </p:spTgt>
                                        </p:tgtEl>
                                      </p:cBhvr>
                                      <p:to x="100000" y="60000"/>
                                    </p:animScale>
                                    <p:animScale>
                                      <p:cBhvr>
                                        <p:cTn id="50" dur="83" decel="50000">
                                          <p:stCondLst>
                                            <p:cond delay="338"/>
                                          </p:stCondLst>
                                        </p:cTn>
                                        <p:tgtEl>
                                          <p:spTgt spid="726019">
                                            <p:txEl>
                                              <p:pRg st="2" end="2"/>
                                            </p:txEl>
                                          </p:spTgt>
                                        </p:tgtEl>
                                      </p:cBhvr>
                                      <p:to x="100000" y="100000"/>
                                    </p:animScale>
                                    <p:animScale>
                                      <p:cBhvr>
                                        <p:cTn id="51" dur="13">
                                          <p:stCondLst>
                                            <p:cond delay="656"/>
                                          </p:stCondLst>
                                        </p:cTn>
                                        <p:tgtEl>
                                          <p:spTgt spid="726019">
                                            <p:txEl>
                                              <p:pRg st="2" end="2"/>
                                            </p:txEl>
                                          </p:spTgt>
                                        </p:tgtEl>
                                      </p:cBhvr>
                                      <p:to x="100000" y="80000"/>
                                    </p:animScale>
                                    <p:animScale>
                                      <p:cBhvr>
                                        <p:cTn id="52" dur="83" decel="50000">
                                          <p:stCondLst>
                                            <p:cond delay="669"/>
                                          </p:stCondLst>
                                        </p:cTn>
                                        <p:tgtEl>
                                          <p:spTgt spid="726019">
                                            <p:txEl>
                                              <p:pRg st="2" end="2"/>
                                            </p:txEl>
                                          </p:spTgt>
                                        </p:tgtEl>
                                      </p:cBhvr>
                                      <p:to x="100000" y="100000"/>
                                    </p:animScale>
                                    <p:animScale>
                                      <p:cBhvr>
                                        <p:cTn id="53" dur="13">
                                          <p:stCondLst>
                                            <p:cond delay="821"/>
                                          </p:stCondLst>
                                        </p:cTn>
                                        <p:tgtEl>
                                          <p:spTgt spid="726019">
                                            <p:txEl>
                                              <p:pRg st="2" end="2"/>
                                            </p:txEl>
                                          </p:spTgt>
                                        </p:tgtEl>
                                      </p:cBhvr>
                                      <p:to x="100000" y="90000"/>
                                    </p:animScale>
                                    <p:animScale>
                                      <p:cBhvr>
                                        <p:cTn id="54" dur="83" decel="50000">
                                          <p:stCondLst>
                                            <p:cond delay="834"/>
                                          </p:stCondLst>
                                        </p:cTn>
                                        <p:tgtEl>
                                          <p:spTgt spid="726019">
                                            <p:txEl>
                                              <p:pRg st="2" end="2"/>
                                            </p:txEl>
                                          </p:spTgt>
                                        </p:tgtEl>
                                      </p:cBhvr>
                                      <p:to x="100000" y="100000"/>
                                    </p:animScale>
                                    <p:animScale>
                                      <p:cBhvr>
                                        <p:cTn id="55" dur="13">
                                          <p:stCondLst>
                                            <p:cond delay="904"/>
                                          </p:stCondLst>
                                        </p:cTn>
                                        <p:tgtEl>
                                          <p:spTgt spid="726019">
                                            <p:txEl>
                                              <p:pRg st="2" end="2"/>
                                            </p:txEl>
                                          </p:spTgt>
                                        </p:tgtEl>
                                      </p:cBhvr>
                                      <p:to x="100000" y="95000"/>
                                    </p:animScale>
                                    <p:animScale>
                                      <p:cBhvr>
                                        <p:cTn id="56" dur="83" decel="50000">
                                          <p:stCondLst>
                                            <p:cond delay="917"/>
                                          </p:stCondLst>
                                        </p:cTn>
                                        <p:tgtEl>
                                          <p:spTgt spid="726019">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726019">
                                            <p:txEl>
                                              <p:pRg st="3" end="3"/>
                                            </p:txEl>
                                          </p:spTgt>
                                        </p:tgtEl>
                                        <p:attrNameLst>
                                          <p:attrName>style.visibility</p:attrName>
                                        </p:attrNameLst>
                                      </p:cBhvr>
                                      <p:to>
                                        <p:strVal val="visible"/>
                                      </p:to>
                                    </p:set>
                                    <p:animEffect transition="in" filter="wipe(down)">
                                      <p:cBhvr>
                                        <p:cTn id="61" dur="290">
                                          <p:stCondLst>
                                            <p:cond delay="0"/>
                                          </p:stCondLst>
                                        </p:cTn>
                                        <p:tgtEl>
                                          <p:spTgt spid="726019">
                                            <p:txEl>
                                              <p:pRg st="3" end="3"/>
                                            </p:txEl>
                                          </p:spTgt>
                                        </p:tgtEl>
                                      </p:cBhvr>
                                    </p:animEffect>
                                    <p:anim calcmode="lin" valueType="num">
                                      <p:cBhvr>
                                        <p:cTn id="62" dur="911" tmFilter="0,0; 0.14,0.36; 0.43,0.73; 0.71,0.91; 1.0,1.0">
                                          <p:stCondLst>
                                            <p:cond delay="0"/>
                                          </p:stCondLst>
                                        </p:cTn>
                                        <p:tgtEl>
                                          <p:spTgt spid="726019">
                                            <p:txEl>
                                              <p:pRg st="3" end="3"/>
                                            </p:txEl>
                                          </p:spTgt>
                                        </p:tgtEl>
                                        <p:attrNameLst>
                                          <p:attrName>ppt_x</p:attrName>
                                        </p:attrNameLst>
                                      </p:cBhvr>
                                      <p:tavLst>
                                        <p:tav tm="0">
                                          <p:val>
                                            <p:strVal val="#ppt_x-0.25"/>
                                          </p:val>
                                        </p:tav>
                                        <p:tav tm="100000">
                                          <p:val>
                                            <p:strVal val="#ppt_x"/>
                                          </p:val>
                                        </p:tav>
                                      </p:tavLst>
                                    </p:anim>
                                    <p:anim calcmode="lin" valueType="num">
                                      <p:cBhvr>
                                        <p:cTn id="63" dur="332" tmFilter="0.0,0.0; 0.25,0.07; 0.50,0.2; 0.75,0.467; 1.0,1.0">
                                          <p:stCondLst>
                                            <p:cond delay="0"/>
                                          </p:stCondLst>
                                        </p:cTn>
                                        <p:tgtEl>
                                          <p:spTgt spid="726019">
                                            <p:txEl>
                                              <p:pRg st="3" end="3"/>
                                            </p:txEl>
                                          </p:spTgt>
                                        </p:tgtEl>
                                        <p:attrNameLst>
                                          <p:attrName>ppt_y</p:attrName>
                                        </p:attrNameLst>
                                      </p:cBhvr>
                                      <p:tavLst>
                                        <p:tav tm="0" fmla="#ppt_y-sin(pi*$)/3">
                                          <p:val>
                                            <p:fltVal val="0.5"/>
                                          </p:val>
                                        </p:tav>
                                        <p:tav tm="100000">
                                          <p:val>
                                            <p:fltVal val="1"/>
                                          </p:val>
                                        </p:tav>
                                      </p:tavLst>
                                    </p:anim>
                                    <p:anim calcmode="lin" valueType="num">
                                      <p:cBhvr>
                                        <p:cTn id="64" dur="332" tmFilter="0, 0; 0.125,0.2665; 0.25,0.4; 0.375,0.465; 0.5,0.5;  0.625,0.535; 0.75,0.6; 0.875,0.7335; 1,1">
                                          <p:stCondLst>
                                            <p:cond delay="332"/>
                                          </p:stCondLst>
                                        </p:cTn>
                                        <p:tgtEl>
                                          <p:spTgt spid="726019">
                                            <p:txEl>
                                              <p:pRg st="3" end="3"/>
                                            </p:txEl>
                                          </p:spTgt>
                                        </p:tgtEl>
                                        <p:attrNameLst>
                                          <p:attrName>ppt_y</p:attrName>
                                        </p:attrNameLst>
                                      </p:cBhvr>
                                      <p:tavLst>
                                        <p:tav tm="0" fmla="#ppt_y-sin(pi*$)/9">
                                          <p:val>
                                            <p:fltVal val="0"/>
                                          </p:val>
                                        </p:tav>
                                        <p:tav tm="100000">
                                          <p:val>
                                            <p:fltVal val="1"/>
                                          </p:val>
                                        </p:tav>
                                      </p:tavLst>
                                    </p:anim>
                                    <p:anim calcmode="lin" valueType="num">
                                      <p:cBhvr>
                                        <p:cTn id="65" dur="166" tmFilter="0, 0; 0.125,0.2665; 0.25,0.4; 0.375,0.465; 0.5,0.5;  0.625,0.535; 0.75,0.6; 0.875,0.7335; 1,1">
                                          <p:stCondLst>
                                            <p:cond delay="662"/>
                                          </p:stCondLst>
                                        </p:cTn>
                                        <p:tgtEl>
                                          <p:spTgt spid="726019">
                                            <p:txEl>
                                              <p:pRg st="3" end="3"/>
                                            </p:txEl>
                                          </p:spTgt>
                                        </p:tgtEl>
                                        <p:attrNameLst>
                                          <p:attrName>ppt_y</p:attrName>
                                        </p:attrNameLst>
                                      </p:cBhvr>
                                      <p:tavLst>
                                        <p:tav tm="0" fmla="#ppt_y-sin(pi*$)/27">
                                          <p:val>
                                            <p:fltVal val="0"/>
                                          </p:val>
                                        </p:tav>
                                        <p:tav tm="100000">
                                          <p:val>
                                            <p:fltVal val="1"/>
                                          </p:val>
                                        </p:tav>
                                      </p:tavLst>
                                    </p:anim>
                                    <p:anim calcmode="lin" valueType="num">
                                      <p:cBhvr>
                                        <p:cTn id="66" dur="82" tmFilter="0, 0; 0.125,0.2665; 0.25,0.4; 0.375,0.465; 0.5,0.5;  0.625,0.535; 0.75,0.6; 0.875,0.7335; 1,1">
                                          <p:stCondLst>
                                            <p:cond delay="828"/>
                                          </p:stCondLst>
                                        </p:cTn>
                                        <p:tgtEl>
                                          <p:spTgt spid="726019">
                                            <p:txEl>
                                              <p:pRg st="3" end="3"/>
                                            </p:txEl>
                                          </p:spTgt>
                                        </p:tgtEl>
                                        <p:attrNameLst>
                                          <p:attrName>ppt_y</p:attrName>
                                        </p:attrNameLst>
                                      </p:cBhvr>
                                      <p:tavLst>
                                        <p:tav tm="0" fmla="#ppt_y-sin(pi*$)/81">
                                          <p:val>
                                            <p:fltVal val="0"/>
                                          </p:val>
                                        </p:tav>
                                        <p:tav tm="100000">
                                          <p:val>
                                            <p:fltVal val="1"/>
                                          </p:val>
                                        </p:tav>
                                      </p:tavLst>
                                    </p:anim>
                                    <p:animScale>
                                      <p:cBhvr>
                                        <p:cTn id="67" dur="13">
                                          <p:stCondLst>
                                            <p:cond delay="325"/>
                                          </p:stCondLst>
                                        </p:cTn>
                                        <p:tgtEl>
                                          <p:spTgt spid="726019">
                                            <p:txEl>
                                              <p:pRg st="3" end="3"/>
                                            </p:txEl>
                                          </p:spTgt>
                                        </p:tgtEl>
                                      </p:cBhvr>
                                      <p:to x="100000" y="60000"/>
                                    </p:animScale>
                                    <p:animScale>
                                      <p:cBhvr>
                                        <p:cTn id="68" dur="83" decel="50000">
                                          <p:stCondLst>
                                            <p:cond delay="338"/>
                                          </p:stCondLst>
                                        </p:cTn>
                                        <p:tgtEl>
                                          <p:spTgt spid="726019">
                                            <p:txEl>
                                              <p:pRg st="3" end="3"/>
                                            </p:txEl>
                                          </p:spTgt>
                                        </p:tgtEl>
                                      </p:cBhvr>
                                      <p:to x="100000" y="100000"/>
                                    </p:animScale>
                                    <p:animScale>
                                      <p:cBhvr>
                                        <p:cTn id="69" dur="13">
                                          <p:stCondLst>
                                            <p:cond delay="656"/>
                                          </p:stCondLst>
                                        </p:cTn>
                                        <p:tgtEl>
                                          <p:spTgt spid="726019">
                                            <p:txEl>
                                              <p:pRg st="3" end="3"/>
                                            </p:txEl>
                                          </p:spTgt>
                                        </p:tgtEl>
                                      </p:cBhvr>
                                      <p:to x="100000" y="80000"/>
                                    </p:animScale>
                                    <p:animScale>
                                      <p:cBhvr>
                                        <p:cTn id="70" dur="83" decel="50000">
                                          <p:stCondLst>
                                            <p:cond delay="669"/>
                                          </p:stCondLst>
                                        </p:cTn>
                                        <p:tgtEl>
                                          <p:spTgt spid="726019">
                                            <p:txEl>
                                              <p:pRg st="3" end="3"/>
                                            </p:txEl>
                                          </p:spTgt>
                                        </p:tgtEl>
                                      </p:cBhvr>
                                      <p:to x="100000" y="100000"/>
                                    </p:animScale>
                                    <p:animScale>
                                      <p:cBhvr>
                                        <p:cTn id="71" dur="13">
                                          <p:stCondLst>
                                            <p:cond delay="821"/>
                                          </p:stCondLst>
                                        </p:cTn>
                                        <p:tgtEl>
                                          <p:spTgt spid="726019">
                                            <p:txEl>
                                              <p:pRg st="3" end="3"/>
                                            </p:txEl>
                                          </p:spTgt>
                                        </p:tgtEl>
                                      </p:cBhvr>
                                      <p:to x="100000" y="90000"/>
                                    </p:animScale>
                                    <p:animScale>
                                      <p:cBhvr>
                                        <p:cTn id="72" dur="83" decel="50000">
                                          <p:stCondLst>
                                            <p:cond delay="834"/>
                                          </p:stCondLst>
                                        </p:cTn>
                                        <p:tgtEl>
                                          <p:spTgt spid="726019">
                                            <p:txEl>
                                              <p:pRg st="3" end="3"/>
                                            </p:txEl>
                                          </p:spTgt>
                                        </p:tgtEl>
                                      </p:cBhvr>
                                      <p:to x="100000" y="100000"/>
                                    </p:animScale>
                                    <p:animScale>
                                      <p:cBhvr>
                                        <p:cTn id="73" dur="13">
                                          <p:stCondLst>
                                            <p:cond delay="904"/>
                                          </p:stCondLst>
                                        </p:cTn>
                                        <p:tgtEl>
                                          <p:spTgt spid="726019">
                                            <p:txEl>
                                              <p:pRg st="3" end="3"/>
                                            </p:txEl>
                                          </p:spTgt>
                                        </p:tgtEl>
                                      </p:cBhvr>
                                      <p:to x="100000" y="95000"/>
                                    </p:animScale>
                                    <p:animScale>
                                      <p:cBhvr>
                                        <p:cTn id="74" dur="83" decel="50000">
                                          <p:stCondLst>
                                            <p:cond delay="917"/>
                                          </p:stCondLst>
                                        </p:cTn>
                                        <p:tgtEl>
                                          <p:spTgt spid="726019">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726019">
                                            <p:txEl>
                                              <p:pRg st="4" end="4"/>
                                            </p:txEl>
                                          </p:spTgt>
                                        </p:tgtEl>
                                        <p:attrNameLst>
                                          <p:attrName>style.visibility</p:attrName>
                                        </p:attrNameLst>
                                      </p:cBhvr>
                                      <p:to>
                                        <p:strVal val="visible"/>
                                      </p:to>
                                    </p:set>
                                    <p:animEffect transition="in" filter="wipe(down)">
                                      <p:cBhvr>
                                        <p:cTn id="79" dur="290">
                                          <p:stCondLst>
                                            <p:cond delay="0"/>
                                          </p:stCondLst>
                                        </p:cTn>
                                        <p:tgtEl>
                                          <p:spTgt spid="726019">
                                            <p:txEl>
                                              <p:pRg st="4" end="4"/>
                                            </p:txEl>
                                          </p:spTgt>
                                        </p:tgtEl>
                                      </p:cBhvr>
                                    </p:animEffect>
                                    <p:anim calcmode="lin" valueType="num">
                                      <p:cBhvr>
                                        <p:cTn id="80" dur="911" tmFilter="0,0; 0.14,0.36; 0.43,0.73; 0.71,0.91; 1.0,1.0">
                                          <p:stCondLst>
                                            <p:cond delay="0"/>
                                          </p:stCondLst>
                                        </p:cTn>
                                        <p:tgtEl>
                                          <p:spTgt spid="726019">
                                            <p:txEl>
                                              <p:pRg st="4" end="4"/>
                                            </p:txEl>
                                          </p:spTgt>
                                        </p:tgtEl>
                                        <p:attrNameLst>
                                          <p:attrName>ppt_x</p:attrName>
                                        </p:attrNameLst>
                                      </p:cBhvr>
                                      <p:tavLst>
                                        <p:tav tm="0">
                                          <p:val>
                                            <p:strVal val="#ppt_x-0.25"/>
                                          </p:val>
                                        </p:tav>
                                        <p:tav tm="100000">
                                          <p:val>
                                            <p:strVal val="#ppt_x"/>
                                          </p:val>
                                        </p:tav>
                                      </p:tavLst>
                                    </p:anim>
                                    <p:anim calcmode="lin" valueType="num">
                                      <p:cBhvr>
                                        <p:cTn id="81" dur="332" tmFilter="0.0,0.0; 0.25,0.07; 0.50,0.2; 0.75,0.467; 1.0,1.0">
                                          <p:stCondLst>
                                            <p:cond delay="0"/>
                                          </p:stCondLst>
                                        </p:cTn>
                                        <p:tgtEl>
                                          <p:spTgt spid="726019">
                                            <p:txEl>
                                              <p:pRg st="4" end="4"/>
                                            </p:txEl>
                                          </p:spTgt>
                                        </p:tgtEl>
                                        <p:attrNameLst>
                                          <p:attrName>ppt_y</p:attrName>
                                        </p:attrNameLst>
                                      </p:cBhvr>
                                      <p:tavLst>
                                        <p:tav tm="0" fmla="#ppt_y-sin(pi*$)/3">
                                          <p:val>
                                            <p:fltVal val="0.5"/>
                                          </p:val>
                                        </p:tav>
                                        <p:tav tm="100000">
                                          <p:val>
                                            <p:fltVal val="1"/>
                                          </p:val>
                                        </p:tav>
                                      </p:tavLst>
                                    </p:anim>
                                    <p:anim calcmode="lin" valueType="num">
                                      <p:cBhvr>
                                        <p:cTn id="82" dur="332" tmFilter="0, 0; 0.125,0.2665; 0.25,0.4; 0.375,0.465; 0.5,0.5;  0.625,0.535; 0.75,0.6; 0.875,0.7335; 1,1">
                                          <p:stCondLst>
                                            <p:cond delay="332"/>
                                          </p:stCondLst>
                                        </p:cTn>
                                        <p:tgtEl>
                                          <p:spTgt spid="726019">
                                            <p:txEl>
                                              <p:pRg st="4" end="4"/>
                                            </p:txEl>
                                          </p:spTgt>
                                        </p:tgtEl>
                                        <p:attrNameLst>
                                          <p:attrName>ppt_y</p:attrName>
                                        </p:attrNameLst>
                                      </p:cBhvr>
                                      <p:tavLst>
                                        <p:tav tm="0" fmla="#ppt_y-sin(pi*$)/9">
                                          <p:val>
                                            <p:fltVal val="0"/>
                                          </p:val>
                                        </p:tav>
                                        <p:tav tm="100000">
                                          <p:val>
                                            <p:fltVal val="1"/>
                                          </p:val>
                                        </p:tav>
                                      </p:tavLst>
                                    </p:anim>
                                    <p:anim calcmode="lin" valueType="num">
                                      <p:cBhvr>
                                        <p:cTn id="83" dur="166" tmFilter="0, 0; 0.125,0.2665; 0.25,0.4; 0.375,0.465; 0.5,0.5;  0.625,0.535; 0.75,0.6; 0.875,0.7335; 1,1">
                                          <p:stCondLst>
                                            <p:cond delay="662"/>
                                          </p:stCondLst>
                                        </p:cTn>
                                        <p:tgtEl>
                                          <p:spTgt spid="726019">
                                            <p:txEl>
                                              <p:pRg st="4" end="4"/>
                                            </p:txEl>
                                          </p:spTgt>
                                        </p:tgtEl>
                                        <p:attrNameLst>
                                          <p:attrName>ppt_y</p:attrName>
                                        </p:attrNameLst>
                                      </p:cBhvr>
                                      <p:tavLst>
                                        <p:tav tm="0" fmla="#ppt_y-sin(pi*$)/27">
                                          <p:val>
                                            <p:fltVal val="0"/>
                                          </p:val>
                                        </p:tav>
                                        <p:tav tm="100000">
                                          <p:val>
                                            <p:fltVal val="1"/>
                                          </p:val>
                                        </p:tav>
                                      </p:tavLst>
                                    </p:anim>
                                    <p:anim calcmode="lin" valueType="num">
                                      <p:cBhvr>
                                        <p:cTn id="84" dur="82" tmFilter="0, 0; 0.125,0.2665; 0.25,0.4; 0.375,0.465; 0.5,0.5;  0.625,0.535; 0.75,0.6; 0.875,0.7335; 1,1">
                                          <p:stCondLst>
                                            <p:cond delay="828"/>
                                          </p:stCondLst>
                                        </p:cTn>
                                        <p:tgtEl>
                                          <p:spTgt spid="726019">
                                            <p:txEl>
                                              <p:pRg st="4" end="4"/>
                                            </p:txEl>
                                          </p:spTgt>
                                        </p:tgtEl>
                                        <p:attrNameLst>
                                          <p:attrName>ppt_y</p:attrName>
                                        </p:attrNameLst>
                                      </p:cBhvr>
                                      <p:tavLst>
                                        <p:tav tm="0" fmla="#ppt_y-sin(pi*$)/81">
                                          <p:val>
                                            <p:fltVal val="0"/>
                                          </p:val>
                                        </p:tav>
                                        <p:tav tm="100000">
                                          <p:val>
                                            <p:fltVal val="1"/>
                                          </p:val>
                                        </p:tav>
                                      </p:tavLst>
                                    </p:anim>
                                    <p:animScale>
                                      <p:cBhvr>
                                        <p:cTn id="85" dur="13">
                                          <p:stCondLst>
                                            <p:cond delay="325"/>
                                          </p:stCondLst>
                                        </p:cTn>
                                        <p:tgtEl>
                                          <p:spTgt spid="726019">
                                            <p:txEl>
                                              <p:pRg st="4" end="4"/>
                                            </p:txEl>
                                          </p:spTgt>
                                        </p:tgtEl>
                                      </p:cBhvr>
                                      <p:to x="100000" y="60000"/>
                                    </p:animScale>
                                    <p:animScale>
                                      <p:cBhvr>
                                        <p:cTn id="86" dur="83" decel="50000">
                                          <p:stCondLst>
                                            <p:cond delay="338"/>
                                          </p:stCondLst>
                                        </p:cTn>
                                        <p:tgtEl>
                                          <p:spTgt spid="726019">
                                            <p:txEl>
                                              <p:pRg st="4" end="4"/>
                                            </p:txEl>
                                          </p:spTgt>
                                        </p:tgtEl>
                                      </p:cBhvr>
                                      <p:to x="100000" y="100000"/>
                                    </p:animScale>
                                    <p:animScale>
                                      <p:cBhvr>
                                        <p:cTn id="87" dur="13">
                                          <p:stCondLst>
                                            <p:cond delay="656"/>
                                          </p:stCondLst>
                                        </p:cTn>
                                        <p:tgtEl>
                                          <p:spTgt spid="726019">
                                            <p:txEl>
                                              <p:pRg st="4" end="4"/>
                                            </p:txEl>
                                          </p:spTgt>
                                        </p:tgtEl>
                                      </p:cBhvr>
                                      <p:to x="100000" y="80000"/>
                                    </p:animScale>
                                    <p:animScale>
                                      <p:cBhvr>
                                        <p:cTn id="88" dur="83" decel="50000">
                                          <p:stCondLst>
                                            <p:cond delay="669"/>
                                          </p:stCondLst>
                                        </p:cTn>
                                        <p:tgtEl>
                                          <p:spTgt spid="726019">
                                            <p:txEl>
                                              <p:pRg st="4" end="4"/>
                                            </p:txEl>
                                          </p:spTgt>
                                        </p:tgtEl>
                                      </p:cBhvr>
                                      <p:to x="100000" y="100000"/>
                                    </p:animScale>
                                    <p:animScale>
                                      <p:cBhvr>
                                        <p:cTn id="89" dur="13">
                                          <p:stCondLst>
                                            <p:cond delay="821"/>
                                          </p:stCondLst>
                                        </p:cTn>
                                        <p:tgtEl>
                                          <p:spTgt spid="726019">
                                            <p:txEl>
                                              <p:pRg st="4" end="4"/>
                                            </p:txEl>
                                          </p:spTgt>
                                        </p:tgtEl>
                                      </p:cBhvr>
                                      <p:to x="100000" y="90000"/>
                                    </p:animScale>
                                    <p:animScale>
                                      <p:cBhvr>
                                        <p:cTn id="90" dur="83" decel="50000">
                                          <p:stCondLst>
                                            <p:cond delay="834"/>
                                          </p:stCondLst>
                                        </p:cTn>
                                        <p:tgtEl>
                                          <p:spTgt spid="726019">
                                            <p:txEl>
                                              <p:pRg st="4" end="4"/>
                                            </p:txEl>
                                          </p:spTgt>
                                        </p:tgtEl>
                                      </p:cBhvr>
                                      <p:to x="100000" y="100000"/>
                                    </p:animScale>
                                    <p:animScale>
                                      <p:cBhvr>
                                        <p:cTn id="91" dur="13">
                                          <p:stCondLst>
                                            <p:cond delay="904"/>
                                          </p:stCondLst>
                                        </p:cTn>
                                        <p:tgtEl>
                                          <p:spTgt spid="726019">
                                            <p:txEl>
                                              <p:pRg st="4" end="4"/>
                                            </p:txEl>
                                          </p:spTgt>
                                        </p:tgtEl>
                                      </p:cBhvr>
                                      <p:to x="100000" y="95000"/>
                                    </p:animScale>
                                    <p:animScale>
                                      <p:cBhvr>
                                        <p:cTn id="92" dur="83" decel="50000">
                                          <p:stCondLst>
                                            <p:cond delay="917"/>
                                          </p:stCondLst>
                                        </p:cTn>
                                        <p:tgtEl>
                                          <p:spTgt spid="726019">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726020"/>
                                        </p:tgtEl>
                                        <p:attrNameLst>
                                          <p:attrName>style.visibility</p:attrName>
                                        </p:attrNameLst>
                                      </p:cBhvr>
                                      <p:to>
                                        <p:strVal val="visible"/>
                                      </p:to>
                                    </p:set>
                                    <p:anim calcmode="lin" valueType="num">
                                      <p:cBhvr additive="base">
                                        <p:cTn id="97" dur="500" fill="hold"/>
                                        <p:tgtEl>
                                          <p:spTgt spid="726020"/>
                                        </p:tgtEl>
                                        <p:attrNameLst>
                                          <p:attrName>ppt_x</p:attrName>
                                        </p:attrNameLst>
                                      </p:cBhvr>
                                      <p:tavLst>
                                        <p:tav tm="0">
                                          <p:val>
                                            <p:strVal val="#ppt_x"/>
                                          </p:val>
                                        </p:tav>
                                        <p:tav tm="100000">
                                          <p:val>
                                            <p:strVal val="#ppt_x"/>
                                          </p:val>
                                        </p:tav>
                                      </p:tavLst>
                                    </p:anim>
                                    <p:anim calcmode="lin" valueType="num">
                                      <p:cBhvr additive="base">
                                        <p:cTn id="98" dur="500" fill="hold"/>
                                        <p:tgtEl>
                                          <p:spTgt spid="726020"/>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726021"/>
                                        </p:tgtEl>
                                        <p:attrNameLst>
                                          <p:attrName>style.visibility</p:attrName>
                                        </p:attrNameLst>
                                      </p:cBhvr>
                                      <p:to>
                                        <p:strVal val="visible"/>
                                      </p:to>
                                    </p:set>
                                    <p:anim calcmode="lin" valueType="num">
                                      <p:cBhvr additive="base">
                                        <p:cTn id="103" dur="500" fill="hold"/>
                                        <p:tgtEl>
                                          <p:spTgt spid="726021"/>
                                        </p:tgtEl>
                                        <p:attrNameLst>
                                          <p:attrName>ppt_x</p:attrName>
                                        </p:attrNameLst>
                                      </p:cBhvr>
                                      <p:tavLst>
                                        <p:tav tm="0">
                                          <p:val>
                                            <p:strVal val="#ppt_x"/>
                                          </p:val>
                                        </p:tav>
                                        <p:tav tm="100000">
                                          <p:val>
                                            <p:strVal val="#ppt_x"/>
                                          </p:val>
                                        </p:tav>
                                      </p:tavLst>
                                    </p:anim>
                                    <p:anim calcmode="lin" valueType="num">
                                      <p:cBhvr additive="base">
                                        <p:cTn id="104" dur="500" fill="hold"/>
                                        <p:tgtEl>
                                          <p:spTgt spid="7260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6019" grpId="0" build="p"/>
      <p:bldP spid="726020" grpId="0" autoUpdateAnimBg="0"/>
      <p:bldP spid="726021"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538" name="Text Box 2" descr="羊皮纸"/>
          <p:cNvSpPr txBox="1">
            <a:spLocks noChangeArrowheads="1"/>
          </p:cNvSpPr>
          <p:nvPr/>
        </p:nvSpPr>
        <p:spPr bwMode="auto">
          <a:xfrm>
            <a:off x="673556" y="1140619"/>
            <a:ext cx="7690162" cy="3362325"/>
          </a:xfrm>
          <a:prstGeom prst="rect">
            <a:avLst/>
          </a:prstGeom>
          <a:blipFill dpi="0" rotWithShape="1">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nSpc>
                <a:spcPct val="120000"/>
              </a:lnSpc>
            </a:pPr>
            <a:r>
              <a:rPr lang="en-US" altLang="zh-CN" sz="3000" b="0" dirty="0">
                <a:solidFill>
                  <a:srgbClr val="FF0066"/>
                </a:solidFill>
                <a:latin typeface="Arial" panose="020B0604020202020204" pitchFamily="34" charset="0"/>
              </a:rPr>
              <a:t>beat</a:t>
            </a:r>
            <a:r>
              <a:rPr lang="zh-CN" altLang="en-US" sz="3000" b="0" dirty="0">
                <a:solidFill>
                  <a:schemeClr val="accent2"/>
                </a:solidFill>
                <a:latin typeface="Arial" panose="020B0604020202020204" pitchFamily="34" charset="0"/>
              </a:rPr>
              <a:t>是“打败</a:t>
            </a:r>
            <a:r>
              <a:rPr lang="en-US" altLang="zh-CN" sz="3000" b="0" dirty="0">
                <a:solidFill>
                  <a:schemeClr val="accent2"/>
                </a:solidFill>
                <a:latin typeface="Arial" panose="020B0604020202020204" pitchFamily="34" charset="0"/>
              </a:rPr>
              <a:t>, </a:t>
            </a:r>
            <a:r>
              <a:rPr lang="zh-CN" altLang="en-US" sz="3000" b="0" dirty="0">
                <a:solidFill>
                  <a:schemeClr val="accent2"/>
                </a:solidFill>
                <a:latin typeface="Arial" panose="020B0604020202020204" pitchFamily="34" charset="0"/>
              </a:rPr>
              <a:t>优于”的意思</a:t>
            </a:r>
            <a:r>
              <a:rPr lang="en-US" altLang="zh-CN" sz="3000" b="0" dirty="0">
                <a:solidFill>
                  <a:schemeClr val="accent2"/>
                </a:solidFill>
                <a:latin typeface="Arial" panose="020B0604020202020204" pitchFamily="34" charset="0"/>
              </a:rPr>
              <a:t>, </a:t>
            </a:r>
            <a:r>
              <a:rPr lang="zh-CN" altLang="en-US" sz="3000" b="0" dirty="0">
                <a:solidFill>
                  <a:schemeClr val="accent2"/>
                </a:solidFill>
                <a:latin typeface="Arial" panose="020B0604020202020204" pitchFamily="34" charset="0"/>
              </a:rPr>
              <a:t>后面接人或队。</a:t>
            </a:r>
            <a:r>
              <a:rPr lang="zh-CN" altLang="en-US" sz="3000" b="0" dirty="0">
                <a:latin typeface="Arial" panose="020B0604020202020204" pitchFamily="34" charset="0"/>
              </a:rPr>
              <a:t> </a:t>
            </a:r>
          </a:p>
          <a:p>
            <a:pPr>
              <a:lnSpc>
                <a:spcPct val="120000"/>
              </a:lnSpc>
            </a:pPr>
            <a:r>
              <a:rPr lang="zh-CN" altLang="en-US" sz="3000" b="0" dirty="0">
                <a:latin typeface="Arial" panose="020B0604020202020204" pitchFamily="34" charset="0"/>
              </a:rPr>
              <a:t>我们打败了他们。 </a:t>
            </a:r>
          </a:p>
          <a:p>
            <a:pPr>
              <a:lnSpc>
                <a:spcPct val="120000"/>
              </a:lnSpc>
            </a:pPr>
            <a:r>
              <a:rPr lang="en-US" altLang="zh-CN" sz="3000" b="0" dirty="0">
                <a:latin typeface="Arial" panose="020B0604020202020204" pitchFamily="34" charset="0"/>
              </a:rPr>
              <a:t>We</a:t>
            </a:r>
            <a:r>
              <a:rPr lang="en-US" altLang="zh-CN" sz="3000" b="0" dirty="0">
                <a:solidFill>
                  <a:srgbClr val="FF9900"/>
                </a:solidFill>
                <a:latin typeface="Arial" panose="020B0604020202020204" pitchFamily="34" charset="0"/>
              </a:rPr>
              <a:t> </a:t>
            </a:r>
            <a:r>
              <a:rPr lang="en-US" altLang="zh-CN" sz="3000" b="0" dirty="0">
                <a:solidFill>
                  <a:srgbClr val="CC0000"/>
                </a:solidFill>
                <a:latin typeface="Arial" panose="020B0604020202020204" pitchFamily="34" charset="0"/>
              </a:rPr>
              <a:t>beat</a:t>
            </a:r>
            <a:r>
              <a:rPr lang="en-US" altLang="zh-CN" sz="3000" b="0" dirty="0">
                <a:latin typeface="Arial" panose="020B0604020202020204" pitchFamily="34" charset="0"/>
              </a:rPr>
              <a:t> them. </a:t>
            </a:r>
          </a:p>
          <a:p>
            <a:pPr>
              <a:lnSpc>
                <a:spcPct val="120000"/>
              </a:lnSpc>
            </a:pPr>
            <a:r>
              <a:rPr lang="en-US" altLang="zh-CN" sz="3000" b="0" dirty="0">
                <a:solidFill>
                  <a:srgbClr val="FF0066"/>
                </a:solidFill>
                <a:latin typeface="Arial" panose="020B0604020202020204" pitchFamily="34" charset="0"/>
              </a:rPr>
              <a:t>win</a:t>
            </a:r>
            <a:r>
              <a:rPr lang="en-US" altLang="zh-CN" sz="3000" b="0" dirty="0">
                <a:solidFill>
                  <a:schemeClr val="accent2"/>
                </a:solidFill>
                <a:latin typeface="Arial" panose="020B0604020202020204" pitchFamily="34" charset="0"/>
              </a:rPr>
              <a:t> </a:t>
            </a:r>
            <a:r>
              <a:rPr lang="zh-CN" altLang="en-US" sz="3000" b="0" dirty="0">
                <a:solidFill>
                  <a:schemeClr val="accent2"/>
                </a:solidFill>
                <a:latin typeface="Arial" panose="020B0604020202020204" pitchFamily="34" charset="0"/>
              </a:rPr>
              <a:t>指“赢</a:t>
            </a:r>
            <a:r>
              <a:rPr lang="en-US" altLang="zh-CN" sz="3000" b="0" dirty="0">
                <a:solidFill>
                  <a:schemeClr val="accent2"/>
                </a:solidFill>
                <a:latin typeface="Arial" panose="020B0604020202020204" pitchFamily="34" charset="0"/>
              </a:rPr>
              <a:t>, </a:t>
            </a:r>
            <a:r>
              <a:rPr lang="zh-CN" altLang="en-US" sz="3000" b="0" dirty="0">
                <a:solidFill>
                  <a:schemeClr val="accent2"/>
                </a:solidFill>
                <a:latin typeface="Arial" panose="020B0604020202020204" pitchFamily="34" charset="0"/>
              </a:rPr>
              <a:t>获胜”</a:t>
            </a:r>
            <a:r>
              <a:rPr lang="en-US" altLang="zh-CN" sz="3000" b="0" dirty="0">
                <a:solidFill>
                  <a:schemeClr val="accent2"/>
                </a:solidFill>
                <a:latin typeface="Arial" panose="020B0604020202020204" pitchFamily="34" charset="0"/>
              </a:rPr>
              <a:t>, </a:t>
            </a:r>
            <a:r>
              <a:rPr lang="zh-CN" altLang="en-US" sz="3000" b="0" dirty="0">
                <a:solidFill>
                  <a:schemeClr val="accent2"/>
                </a:solidFill>
                <a:latin typeface="Arial" panose="020B0604020202020204" pitchFamily="34" charset="0"/>
              </a:rPr>
              <a:t>后面接比赛、名次。        </a:t>
            </a:r>
            <a:r>
              <a:rPr lang="zh-CN" altLang="en-US" sz="3000" b="0" dirty="0">
                <a:latin typeface="Arial" panose="020B0604020202020204" pitchFamily="34" charset="0"/>
              </a:rPr>
              <a:t> </a:t>
            </a:r>
          </a:p>
          <a:p>
            <a:pPr>
              <a:lnSpc>
                <a:spcPct val="120000"/>
              </a:lnSpc>
            </a:pPr>
            <a:r>
              <a:rPr lang="zh-CN" altLang="en-US" sz="3000" b="0" dirty="0">
                <a:latin typeface="Arial" panose="020B0604020202020204" pitchFamily="34" charset="0"/>
              </a:rPr>
              <a:t>我们赢了这场比赛</a:t>
            </a:r>
            <a:r>
              <a:rPr lang="en-US" altLang="zh-CN" sz="3000" b="0" dirty="0">
                <a:latin typeface="Arial" panose="020B0604020202020204" pitchFamily="34" charset="0"/>
              </a:rPr>
              <a:t>/</a:t>
            </a:r>
            <a:r>
              <a:rPr lang="zh-CN" altLang="en-US" sz="3000" b="0" dirty="0">
                <a:latin typeface="Arial" panose="020B0604020202020204" pitchFamily="34" charset="0"/>
              </a:rPr>
              <a:t>获得了第一名。</a:t>
            </a:r>
          </a:p>
          <a:p>
            <a:pPr>
              <a:lnSpc>
                <a:spcPct val="120000"/>
              </a:lnSpc>
            </a:pPr>
            <a:r>
              <a:rPr lang="en-US" altLang="zh-CN" sz="3000" b="0" dirty="0">
                <a:latin typeface="Arial" panose="020B0604020202020204" pitchFamily="34" charset="0"/>
              </a:rPr>
              <a:t>We </a:t>
            </a:r>
            <a:r>
              <a:rPr lang="en-US" altLang="zh-CN" sz="3000" b="0" dirty="0">
                <a:solidFill>
                  <a:srgbClr val="FF0000"/>
                </a:solidFill>
                <a:latin typeface="Arial" panose="020B0604020202020204" pitchFamily="34" charset="0"/>
              </a:rPr>
              <a:t>won</a:t>
            </a:r>
            <a:r>
              <a:rPr lang="en-US" altLang="zh-CN" sz="3000" b="0" dirty="0">
                <a:latin typeface="Arial" panose="020B0604020202020204" pitchFamily="34" charset="0"/>
              </a:rPr>
              <a:t> the match/game/race/the first place.                                                                              </a:t>
            </a:r>
          </a:p>
        </p:txBody>
      </p:sp>
      <p:sp>
        <p:nvSpPr>
          <p:cNvPr id="705540" name="Rectangle 4"/>
          <p:cNvSpPr>
            <a:spLocks noChangeArrowheads="1"/>
          </p:cNvSpPr>
          <p:nvPr/>
        </p:nvSpPr>
        <p:spPr bwMode="auto">
          <a:xfrm>
            <a:off x="3334578" y="372666"/>
            <a:ext cx="1997613" cy="576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spAutoFit/>
          </a:bodyPr>
          <a:lstStyle/>
          <a:p>
            <a:r>
              <a:rPr lang="en-US" altLang="zh-CN" sz="3300" dirty="0">
                <a:solidFill>
                  <a:srgbClr val="FF9900"/>
                </a:solidFill>
              </a:rPr>
              <a:t>win</a:t>
            </a:r>
            <a:r>
              <a:rPr lang="zh-CN" altLang="en-US" sz="3300" dirty="0">
                <a:solidFill>
                  <a:srgbClr val="FF9900"/>
                </a:solidFill>
              </a:rPr>
              <a:t>与</a:t>
            </a:r>
            <a:r>
              <a:rPr lang="en-US" altLang="zh-CN" sz="3300" dirty="0">
                <a:solidFill>
                  <a:srgbClr val="FF9900"/>
                </a:solidFill>
              </a:rPr>
              <a:t>beat</a:t>
            </a:r>
          </a:p>
        </p:txBody>
      </p:sp>
    </p:spTree>
  </p:cSld>
  <p:clrMapOvr>
    <a:masterClrMapping/>
  </p:clrMapOvr>
  <p:transition spd="med">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05538">
                                            <p:txEl>
                                              <p:pRg st="2" end="2"/>
                                            </p:txEl>
                                          </p:spTgt>
                                        </p:tgtEl>
                                        <p:attrNameLst>
                                          <p:attrName>style.visibility</p:attrName>
                                        </p:attrNameLst>
                                      </p:cBhvr>
                                      <p:to>
                                        <p:strVal val="visible"/>
                                      </p:to>
                                    </p:set>
                                    <p:animEffect transition="in" filter="wipe(left)">
                                      <p:cBhvr>
                                        <p:cTn id="7" dur="500"/>
                                        <p:tgtEl>
                                          <p:spTgt spid="70553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05538">
                                            <p:txEl>
                                              <p:pRg st="5" end="5"/>
                                            </p:txEl>
                                          </p:spTgt>
                                        </p:tgtEl>
                                        <p:attrNameLst>
                                          <p:attrName>style.visibility</p:attrName>
                                        </p:attrNameLst>
                                      </p:cBhvr>
                                      <p:to>
                                        <p:strVal val="visible"/>
                                      </p:to>
                                    </p:set>
                                    <p:animEffect transition="in" filter="wipe(left)">
                                      <p:cBhvr>
                                        <p:cTn id="12" dur="500"/>
                                        <p:tgtEl>
                                          <p:spTgt spid="70553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62" name="Text Box 2" descr="新闻纸"/>
          <p:cNvSpPr txBox="1">
            <a:spLocks noChangeArrowheads="1"/>
          </p:cNvSpPr>
          <p:nvPr/>
        </p:nvSpPr>
        <p:spPr bwMode="auto">
          <a:xfrm>
            <a:off x="537185" y="616744"/>
            <a:ext cx="8095718" cy="3980260"/>
          </a:xfrm>
          <a:prstGeom prst="rect">
            <a:avLst/>
          </a:prstGeom>
          <a:blipFill dpi="0" rotWithShape="1">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nSpc>
                <a:spcPct val="95000"/>
              </a:lnSpc>
            </a:pPr>
            <a:r>
              <a:rPr lang="en-US" altLang="zh-CN" sz="3000" b="0" dirty="0"/>
              <a:t>3.That means we </a:t>
            </a:r>
            <a:r>
              <a:rPr lang="en-US" altLang="zh-CN" sz="3000" b="0" dirty="0">
                <a:solidFill>
                  <a:schemeClr val="accent2"/>
                </a:solidFill>
              </a:rPr>
              <a:t>have a better chance of winning</a:t>
            </a:r>
            <a:r>
              <a:rPr lang="en-US" altLang="zh-CN" sz="3000" b="0" dirty="0"/>
              <a:t>.                                                                          </a:t>
            </a:r>
          </a:p>
          <a:p>
            <a:pPr>
              <a:lnSpc>
                <a:spcPct val="95000"/>
              </a:lnSpc>
            </a:pPr>
            <a:r>
              <a:rPr lang="en-US" altLang="zh-CN" sz="3000" b="0" dirty="0"/>
              <a:t>   </a:t>
            </a:r>
            <a:r>
              <a:rPr lang="zh-CN" altLang="en-US" sz="3000" dirty="0">
                <a:solidFill>
                  <a:srgbClr val="009900"/>
                </a:solidFill>
                <a:ea typeface="楷体" panose="02010609060101010101" pitchFamily="49" charset="-122"/>
              </a:rPr>
              <a:t>这就意味着我们获胜的机会更大。</a:t>
            </a:r>
          </a:p>
          <a:p>
            <a:pPr>
              <a:lnSpc>
                <a:spcPct val="95000"/>
              </a:lnSpc>
            </a:pPr>
            <a:r>
              <a:rPr lang="zh-CN" altLang="en-US" sz="3000" b="0" dirty="0">
                <a:solidFill>
                  <a:schemeClr val="accent2"/>
                </a:solidFill>
              </a:rPr>
              <a:t>   </a:t>
            </a:r>
            <a:r>
              <a:rPr lang="en-US" altLang="zh-CN" sz="3000" b="0" dirty="0">
                <a:solidFill>
                  <a:schemeClr val="accent2"/>
                </a:solidFill>
              </a:rPr>
              <a:t>have a chance of doing </a:t>
            </a:r>
            <a:r>
              <a:rPr lang="en-US" altLang="zh-CN" sz="3000" b="0" dirty="0" err="1">
                <a:solidFill>
                  <a:schemeClr val="accent2"/>
                </a:solidFill>
              </a:rPr>
              <a:t>sth</a:t>
            </a:r>
            <a:r>
              <a:rPr lang="en-US" altLang="zh-CN" sz="3000" b="0" dirty="0">
                <a:solidFill>
                  <a:schemeClr val="accent2"/>
                </a:solidFill>
              </a:rPr>
              <a:t>. “</a:t>
            </a:r>
            <a:r>
              <a:rPr lang="zh-CN" altLang="en-US" sz="3000" b="0" dirty="0">
                <a:solidFill>
                  <a:schemeClr val="accent2"/>
                </a:solidFill>
              </a:rPr>
              <a:t>有做某事的机会”       </a:t>
            </a:r>
            <a:endParaRPr lang="zh-CN" altLang="en-US" sz="3000" b="0" dirty="0"/>
          </a:p>
          <a:p>
            <a:pPr>
              <a:lnSpc>
                <a:spcPct val="95000"/>
              </a:lnSpc>
            </a:pPr>
            <a:r>
              <a:rPr lang="zh-CN" altLang="en-US" sz="3000" b="0" dirty="0"/>
              <a:t>   </a:t>
            </a:r>
            <a:r>
              <a:rPr lang="zh-CN" altLang="en-US" sz="3000" dirty="0">
                <a:solidFill>
                  <a:srgbClr val="009900"/>
                </a:solidFill>
                <a:ea typeface="楷体" panose="02010609060101010101" pitchFamily="49" charset="-122"/>
              </a:rPr>
              <a:t>如果你们再用功一点，通过考试的机会就更大</a:t>
            </a:r>
          </a:p>
          <a:p>
            <a:pPr>
              <a:lnSpc>
                <a:spcPct val="95000"/>
              </a:lnSpc>
            </a:pPr>
            <a:r>
              <a:rPr lang="en-US" altLang="zh-CN" sz="3000" b="0" dirty="0" err="1">
                <a:solidFill>
                  <a:srgbClr val="0066FF"/>
                </a:solidFill>
              </a:rPr>
              <a:t>a.You</a:t>
            </a:r>
            <a:r>
              <a:rPr lang="en-US" altLang="zh-CN" sz="3000" b="0" dirty="0">
                <a:solidFill>
                  <a:srgbClr val="0066FF"/>
                </a:solidFill>
              </a:rPr>
              <a:t> will _______________________ the exams </a:t>
            </a:r>
          </a:p>
          <a:p>
            <a:pPr>
              <a:lnSpc>
                <a:spcPct val="95000"/>
              </a:lnSpc>
            </a:pPr>
            <a:r>
              <a:rPr lang="en-US" altLang="zh-CN" sz="3000" b="0" dirty="0">
                <a:solidFill>
                  <a:srgbClr val="0066FF"/>
                </a:solidFill>
              </a:rPr>
              <a:t>   if you work harder.</a:t>
            </a:r>
            <a:r>
              <a:rPr lang="en-US" altLang="zh-CN" sz="3000" b="0" dirty="0"/>
              <a:t> </a:t>
            </a:r>
          </a:p>
          <a:p>
            <a:pPr>
              <a:lnSpc>
                <a:spcPct val="95000"/>
              </a:lnSpc>
            </a:pPr>
            <a:r>
              <a:rPr lang="en-US" altLang="zh-CN" sz="3000" b="0" dirty="0"/>
              <a:t>   </a:t>
            </a:r>
            <a:r>
              <a:rPr lang="zh-CN" altLang="en-US" sz="3000" dirty="0">
                <a:solidFill>
                  <a:srgbClr val="009900"/>
                </a:solidFill>
                <a:ea typeface="楷体" panose="02010609060101010101" pitchFamily="49" charset="-122"/>
              </a:rPr>
              <a:t>要是我们抓紧点，赶上飞机的机会还是很大的</a:t>
            </a:r>
          </a:p>
          <a:p>
            <a:pPr>
              <a:lnSpc>
                <a:spcPct val="95000"/>
              </a:lnSpc>
            </a:pPr>
            <a:r>
              <a:rPr lang="en-US" altLang="zh-CN" sz="3000" b="0" dirty="0" err="1">
                <a:solidFill>
                  <a:srgbClr val="0066FF"/>
                </a:solidFill>
              </a:rPr>
              <a:t>b.If</a:t>
            </a:r>
            <a:r>
              <a:rPr lang="en-US" altLang="zh-CN" sz="3000" b="0" dirty="0">
                <a:solidFill>
                  <a:srgbClr val="0066FF"/>
                </a:solidFill>
              </a:rPr>
              <a:t> we hurry up, there’s still _______________    </a:t>
            </a:r>
          </a:p>
          <a:p>
            <a:pPr>
              <a:lnSpc>
                <a:spcPct val="95000"/>
              </a:lnSpc>
            </a:pPr>
            <a:r>
              <a:rPr lang="en-US" altLang="zh-CN" sz="3000" b="0" dirty="0">
                <a:solidFill>
                  <a:srgbClr val="0066FF"/>
                </a:solidFill>
              </a:rPr>
              <a:t>   _______ the plane.       </a:t>
            </a:r>
          </a:p>
        </p:txBody>
      </p:sp>
      <p:sp>
        <p:nvSpPr>
          <p:cNvPr id="706563" name="Rectangle 3"/>
          <p:cNvSpPr>
            <a:spLocks noChangeArrowheads="1"/>
          </p:cNvSpPr>
          <p:nvPr/>
        </p:nvSpPr>
        <p:spPr bwMode="auto">
          <a:xfrm>
            <a:off x="2259022" y="2290763"/>
            <a:ext cx="4514328" cy="567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spAutoFit/>
          </a:bodyPr>
          <a:lstStyle/>
          <a:p>
            <a:pPr>
              <a:lnSpc>
                <a:spcPct val="120000"/>
              </a:lnSpc>
            </a:pPr>
            <a:r>
              <a:rPr lang="en-US" altLang="zh-CN" sz="2700" b="0" i="1">
                <a:solidFill>
                  <a:srgbClr val="FF0000"/>
                </a:solidFill>
              </a:rPr>
              <a:t>have a better chance of passing</a:t>
            </a:r>
          </a:p>
        </p:txBody>
      </p:sp>
      <p:sp>
        <p:nvSpPr>
          <p:cNvPr id="706564" name="Rectangle 4"/>
          <p:cNvSpPr>
            <a:spLocks noChangeArrowheads="1"/>
          </p:cNvSpPr>
          <p:nvPr/>
        </p:nvSpPr>
        <p:spPr bwMode="auto">
          <a:xfrm>
            <a:off x="5056415" y="3517107"/>
            <a:ext cx="3013216" cy="617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nSpc>
                <a:spcPct val="120000"/>
              </a:lnSpc>
            </a:pPr>
            <a:r>
              <a:rPr lang="en-US" altLang="zh-CN" sz="3000" b="0" i="1">
                <a:solidFill>
                  <a:srgbClr val="FF0000"/>
                </a:solidFill>
              </a:rPr>
              <a:t>a good chance of</a:t>
            </a:r>
            <a:r>
              <a:rPr lang="en-US" altLang="zh-CN" sz="3000" b="0" i="1"/>
              <a:t> </a:t>
            </a:r>
          </a:p>
        </p:txBody>
      </p:sp>
      <p:sp>
        <p:nvSpPr>
          <p:cNvPr id="706565" name="Rectangle 5"/>
          <p:cNvSpPr>
            <a:spLocks noChangeArrowheads="1"/>
          </p:cNvSpPr>
          <p:nvPr/>
        </p:nvSpPr>
        <p:spPr bwMode="auto">
          <a:xfrm>
            <a:off x="860919" y="3975497"/>
            <a:ext cx="1465416" cy="623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spAutoFit/>
          </a:bodyPr>
          <a:lstStyle/>
          <a:p>
            <a:pPr>
              <a:lnSpc>
                <a:spcPct val="120000"/>
              </a:lnSpc>
            </a:pPr>
            <a:r>
              <a:rPr lang="en-US" altLang="zh-CN" sz="3000" b="0" i="1">
                <a:solidFill>
                  <a:srgbClr val="FF0000"/>
                </a:solidFill>
              </a:rPr>
              <a:t>catching</a:t>
            </a:r>
          </a:p>
        </p:txBody>
      </p:sp>
    </p:spTree>
  </p:cSld>
  <p:clrMapOvr>
    <a:masterClrMapping/>
  </p:clrMapOvr>
  <p:transition spd="med">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706562">
                                            <p:txEl>
                                              <p:pRg st="0" end="0"/>
                                            </p:txEl>
                                          </p:spTgt>
                                        </p:tgtEl>
                                        <p:attrNameLst>
                                          <p:attrName>style.visibility</p:attrName>
                                        </p:attrNameLst>
                                      </p:cBhvr>
                                      <p:to>
                                        <p:strVal val="visible"/>
                                      </p:to>
                                    </p:set>
                                    <p:animEffect transition="in" filter="barn(inHorizontal)">
                                      <p:cBhvr>
                                        <p:cTn id="7" dur="500"/>
                                        <p:tgtEl>
                                          <p:spTgt spid="7065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06563"/>
                                        </p:tgtEl>
                                        <p:attrNameLst>
                                          <p:attrName>style.visibility</p:attrName>
                                        </p:attrNameLst>
                                      </p:cBhvr>
                                      <p:to>
                                        <p:strVal val="visible"/>
                                      </p:to>
                                    </p:set>
                                    <p:animEffect transition="in" filter="box(in)">
                                      <p:cBhvr>
                                        <p:cTn id="12" dur="500"/>
                                        <p:tgtEl>
                                          <p:spTgt spid="70656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06564"/>
                                        </p:tgtEl>
                                        <p:attrNameLst>
                                          <p:attrName>style.visibility</p:attrName>
                                        </p:attrNameLst>
                                      </p:cBhvr>
                                      <p:to>
                                        <p:strVal val="visible"/>
                                      </p:to>
                                    </p:set>
                                    <p:animEffect transition="in" filter="box(in)">
                                      <p:cBhvr>
                                        <p:cTn id="17" dur="500"/>
                                        <p:tgtEl>
                                          <p:spTgt spid="706564"/>
                                        </p:tgtEl>
                                      </p:cBhvr>
                                    </p:animEffect>
                                  </p:childTnLst>
                                </p:cTn>
                              </p:par>
                            </p:childTnLst>
                          </p:cTn>
                        </p:par>
                        <p:par>
                          <p:cTn id="18" fill="hold">
                            <p:stCondLst>
                              <p:cond delay="500"/>
                            </p:stCondLst>
                            <p:childTnLst>
                              <p:par>
                                <p:cTn id="19" presetID="4" presetClass="entr" presetSubtype="16" fill="hold" grpId="0" nodeType="afterEffect">
                                  <p:stCondLst>
                                    <p:cond delay="0"/>
                                  </p:stCondLst>
                                  <p:childTnLst>
                                    <p:set>
                                      <p:cBhvr>
                                        <p:cTn id="20" dur="1" fill="hold">
                                          <p:stCondLst>
                                            <p:cond delay="0"/>
                                          </p:stCondLst>
                                        </p:cTn>
                                        <p:tgtEl>
                                          <p:spTgt spid="706565"/>
                                        </p:tgtEl>
                                        <p:attrNameLst>
                                          <p:attrName>style.visibility</p:attrName>
                                        </p:attrNameLst>
                                      </p:cBhvr>
                                      <p:to>
                                        <p:strVal val="visible"/>
                                      </p:to>
                                    </p:set>
                                    <p:animEffect transition="in" filter="box(in)">
                                      <p:cBhvr>
                                        <p:cTn id="21" dur="500"/>
                                        <p:tgtEl>
                                          <p:spTgt spid="7065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63" grpId="0"/>
      <p:bldP spid="706564" grpId="0"/>
      <p:bldP spid="70656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7586" name="Rectangle 2" descr="新闻纸"/>
          <p:cNvSpPr>
            <a:spLocks noChangeArrowheads="1"/>
          </p:cNvSpPr>
          <p:nvPr/>
        </p:nvSpPr>
        <p:spPr bwMode="auto">
          <a:xfrm>
            <a:off x="779096" y="466726"/>
            <a:ext cx="7611896" cy="4183856"/>
          </a:xfrm>
          <a:prstGeom prst="rect">
            <a:avLst/>
          </a:prstGeom>
          <a:blipFill dpi="0" rotWithShape="1">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r>
              <a:rPr lang="en-US" altLang="zh-CN" sz="3000" b="0" dirty="0"/>
              <a:t>4. They </a:t>
            </a:r>
            <a:r>
              <a:rPr lang="en-US" altLang="zh-CN" sz="3000" b="0" dirty="0">
                <a:solidFill>
                  <a:srgbClr val="0000FF"/>
                </a:solidFill>
              </a:rPr>
              <a:t>cheer us on</a:t>
            </a:r>
            <a:r>
              <a:rPr lang="en-US" altLang="zh-CN" sz="3000" b="0" dirty="0"/>
              <a:t> loudly ...</a:t>
            </a:r>
          </a:p>
          <a:p>
            <a:r>
              <a:rPr lang="en-US" altLang="zh-CN" sz="3000" b="0" dirty="0"/>
              <a:t>    </a:t>
            </a:r>
            <a:r>
              <a:rPr lang="zh-CN" altLang="en-US" sz="3000" b="0" dirty="0">
                <a:solidFill>
                  <a:srgbClr val="009900"/>
                </a:solidFill>
                <a:ea typeface="楷体" panose="02010609060101010101" pitchFamily="49" charset="-122"/>
              </a:rPr>
              <a:t>他们为我们欢呼加油</a:t>
            </a:r>
            <a:r>
              <a:rPr lang="zh-CN" altLang="en-US" sz="3000" b="0" dirty="0"/>
              <a:t>。</a:t>
            </a:r>
          </a:p>
          <a:p>
            <a:r>
              <a:rPr lang="zh-CN" altLang="en-US" sz="3000" b="0" dirty="0"/>
              <a:t>             </a:t>
            </a:r>
            <a:r>
              <a:rPr lang="en-US" altLang="zh-CN" sz="3000" b="0" dirty="0">
                <a:solidFill>
                  <a:srgbClr val="0000FF"/>
                </a:solidFill>
              </a:rPr>
              <a:t>cheer sb. on </a:t>
            </a:r>
            <a:r>
              <a:rPr lang="zh-CN" altLang="en-US" sz="3000" b="0" dirty="0">
                <a:solidFill>
                  <a:srgbClr val="0000FF"/>
                </a:solidFill>
              </a:rPr>
              <a:t>为</a:t>
            </a:r>
            <a:r>
              <a:rPr lang="en-US" altLang="zh-CN" sz="3000" b="0" dirty="0">
                <a:solidFill>
                  <a:srgbClr val="0000FF"/>
                </a:solidFill>
              </a:rPr>
              <a:t>……</a:t>
            </a:r>
            <a:r>
              <a:rPr lang="zh-CN" altLang="en-US" sz="3000" b="0" dirty="0">
                <a:solidFill>
                  <a:srgbClr val="0000FF"/>
                </a:solidFill>
              </a:rPr>
              <a:t>欢呼加油</a:t>
            </a:r>
            <a:endParaRPr lang="zh-CN" altLang="en-US" sz="3000" b="0" dirty="0"/>
          </a:p>
          <a:p>
            <a:r>
              <a:rPr lang="zh-CN" altLang="en-US" sz="3000" b="0" dirty="0"/>
              <a:t>    </a:t>
            </a:r>
            <a:r>
              <a:rPr lang="zh-CN" altLang="en-US" sz="3000" b="0" dirty="0">
                <a:solidFill>
                  <a:srgbClr val="009900"/>
                </a:solidFill>
              </a:rPr>
              <a:t>例如：</a:t>
            </a:r>
          </a:p>
          <a:p>
            <a:r>
              <a:rPr lang="en-US" altLang="zh-CN" sz="3000" b="0" dirty="0">
                <a:solidFill>
                  <a:srgbClr val="009900"/>
                </a:solidFill>
              </a:rPr>
              <a:t>1) </a:t>
            </a:r>
            <a:r>
              <a:rPr lang="zh-CN" altLang="en-US" sz="3000" b="0" dirty="0">
                <a:solidFill>
                  <a:srgbClr val="009900"/>
                </a:solidFill>
                <a:ea typeface="楷体" panose="02010609060101010101" pitchFamily="49" charset="-122"/>
              </a:rPr>
              <a:t>观众为他们最喜欢的歌手喝彩加油</a:t>
            </a:r>
            <a:r>
              <a:rPr lang="zh-CN" altLang="en-US" sz="3000" b="0" dirty="0">
                <a:solidFill>
                  <a:srgbClr val="009900"/>
                </a:solidFill>
              </a:rPr>
              <a:t>。 </a:t>
            </a:r>
          </a:p>
          <a:p>
            <a:r>
              <a:rPr lang="zh-CN" altLang="en-US" sz="3000" b="0" dirty="0">
                <a:solidFill>
                  <a:srgbClr val="009900"/>
                </a:solidFill>
              </a:rPr>
              <a:t>    </a:t>
            </a:r>
            <a:r>
              <a:rPr lang="en-US" altLang="zh-CN" sz="3000" b="0" dirty="0">
                <a:solidFill>
                  <a:srgbClr val="0066FF"/>
                </a:solidFill>
              </a:rPr>
              <a:t>The crowd ______ their </a:t>
            </a:r>
            <a:r>
              <a:rPr lang="en-US" altLang="zh-CN" sz="3000" b="0" dirty="0" err="1">
                <a:solidFill>
                  <a:srgbClr val="0066FF"/>
                </a:solidFill>
              </a:rPr>
              <a:t>favourite</a:t>
            </a:r>
            <a:r>
              <a:rPr lang="en-US" altLang="zh-CN" sz="3000" b="0" dirty="0">
                <a:solidFill>
                  <a:srgbClr val="0066FF"/>
                </a:solidFill>
              </a:rPr>
              <a:t> singers ___.</a:t>
            </a:r>
            <a:r>
              <a:rPr lang="en-US" altLang="zh-CN" sz="3000" b="0" dirty="0">
                <a:solidFill>
                  <a:srgbClr val="009900"/>
                </a:solidFill>
              </a:rPr>
              <a:t> </a:t>
            </a:r>
          </a:p>
          <a:p>
            <a:r>
              <a:rPr lang="en-US" altLang="zh-CN" sz="3000" b="0" dirty="0">
                <a:solidFill>
                  <a:srgbClr val="009900"/>
                </a:solidFill>
              </a:rPr>
              <a:t>2) </a:t>
            </a:r>
            <a:r>
              <a:rPr lang="zh-CN" altLang="en-US" sz="3000" b="0" dirty="0">
                <a:solidFill>
                  <a:srgbClr val="009900"/>
                </a:solidFill>
                <a:ea typeface="楷体" panose="02010609060101010101" pitchFamily="49" charset="-122"/>
              </a:rPr>
              <a:t>他们在游泳池周围，给她加油。</a:t>
            </a:r>
          </a:p>
          <a:p>
            <a:r>
              <a:rPr lang="zh-CN" altLang="en-US" sz="3000" b="0" dirty="0">
                <a:solidFill>
                  <a:srgbClr val="009900"/>
                </a:solidFill>
              </a:rPr>
              <a:t>    </a:t>
            </a:r>
            <a:r>
              <a:rPr lang="en-US" altLang="zh-CN" sz="3000" b="0" dirty="0">
                <a:solidFill>
                  <a:srgbClr val="0066FF"/>
                </a:solidFill>
              </a:rPr>
              <a:t>They gathered round the swimming pool and </a:t>
            </a:r>
          </a:p>
          <a:p>
            <a:r>
              <a:rPr lang="en-US" altLang="zh-CN" sz="3000" b="0" dirty="0">
                <a:solidFill>
                  <a:srgbClr val="0066FF"/>
                </a:solidFill>
              </a:rPr>
              <a:t>     ____________.     </a:t>
            </a:r>
          </a:p>
        </p:txBody>
      </p:sp>
      <p:sp>
        <p:nvSpPr>
          <p:cNvPr id="707587" name="Text Box 3" descr="新闻纸"/>
          <p:cNvSpPr txBox="1">
            <a:spLocks noChangeArrowheads="1"/>
          </p:cNvSpPr>
          <p:nvPr/>
        </p:nvSpPr>
        <p:spPr bwMode="auto">
          <a:xfrm>
            <a:off x="2742845" y="2653903"/>
            <a:ext cx="5351688" cy="617934"/>
          </a:xfrm>
          <a:prstGeom prst="rect">
            <a:avLst/>
          </a:prstGeom>
          <a:blipFill dpi="0" rotWithShape="1">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nSpc>
                <a:spcPct val="120000"/>
              </a:lnSpc>
            </a:pPr>
            <a:r>
              <a:rPr lang="en-US" altLang="zh-CN" sz="3000" b="0" i="1">
                <a:solidFill>
                  <a:srgbClr val="FF0000"/>
                </a:solidFill>
              </a:rPr>
              <a:t> cheered                                     on</a:t>
            </a:r>
          </a:p>
        </p:txBody>
      </p:sp>
      <p:sp>
        <p:nvSpPr>
          <p:cNvPr id="707588" name="Rectangle 4" descr="新闻纸"/>
          <p:cNvSpPr>
            <a:spLocks noChangeArrowheads="1"/>
          </p:cNvSpPr>
          <p:nvPr/>
        </p:nvSpPr>
        <p:spPr bwMode="auto">
          <a:xfrm>
            <a:off x="1259360" y="4054079"/>
            <a:ext cx="2414367" cy="571500"/>
          </a:xfrm>
          <a:prstGeom prst="rect">
            <a:avLst/>
          </a:prstGeom>
          <a:blipFill dpi="0" rotWithShape="1">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spAutoFit/>
          </a:bodyPr>
          <a:lstStyle/>
          <a:p>
            <a:pPr>
              <a:lnSpc>
                <a:spcPct val="110000"/>
              </a:lnSpc>
            </a:pPr>
            <a:r>
              <a:rPr lang="en-US" altLang="zh-CN" sz="3000" b="0" i="1">
                <a:solidFill>
                  <a:srgbClr val="FF0000"/>
                </a:solidFill>
              </a:rPr>
              <a:t>cheered her on</a:t>
            </a: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07586">
                                            <p:txEl>
                                              <p:pRg st="0" end="0"/>
                                            </p:txEl>
                                          </p:spTgt>
                                        </p:tgtEl>
                                        <p:attrNameLst>
                                          <p:attrName>style.visibility</p:attrName>
                                        </p:attrNameLst>
                                      </p:cBhvr>
                                      <p:to>
                                        <p:strVal val="visible"/>
                                      </p:to>
                                    </p:set>
                                    <p:animEffect transition="in" filter="box(in)">
                                      <p:cBhvr>
                                        <p:cTn id="7" dur="500"/>
                                        <p:tgtEl>
                                          <p:spTgt spid="7075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707587"/>
                                        </p:tgtEl>
                                        <p:attrNameLst>
                                          <p:attrName>style.visibility</p:attrName>
                                        </p:attrNameLst>
                                      </p:cBhvr>
                                      <p:to>
                                        <p:strVal val="visible"/>
                                      </p:to>
                                    </p:set>
                                    <p:anim calcmode="lin" valueType="num">
                                      <p:cBhvr>
                                        <p:cTn id="12" dur="500" fill="hold"/>
                                        <p:tgtEl>
                                          <p:spTgt spid="707587"/>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707587"/>
                                        </p:tgtEl>
                                        <p:attrNameLst>
                                          <p:attrName>ppt_y</p:attrName>
                                        </p:attrNameLst>
                                      </p:cBhvr>
                                      <p:tavLst>
                                        <p:tav tm="0">
                                          <p:val>
                                            <p:strVal val="#ppt_y"/>
                                          </p:val>
                                        </p:tav>
                                        <p:tav tm="100000">
                                          <p:val>
                                            <p:strVal val="#ppt_y"/>
                                          </p:val>
                                        </p:tav>
                                      </p:tavLst>
                                    </p:anim>
                                    <p:anim calcmode="lin" valueType="num">
                                      <p:cBhvr>
                                        <p:cTn id="14" dur="500" fill="hold"/>
                                        <p:tgtEl>
                                          <p:spTgt spid="707587"/>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707587"/>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707587"/>
                                        </p:tgtEl>
                                      </p:cBhvr>
                                    </p:animEffect>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grpId="0" nodeType="clickEffect">
                                  <p:stCondLst>
                                    <p:cond delay="0"/>
                                  </p:stCondLst>
                                  <p:iterate type="lt">
                                    <p:tmPct val="10000"/>
                                  </p:iterate>
                                  <p:childTnLst>
                                    <p:set>
                                      <p:cBhvr>
                                        <p:cTn id="20" dur="1" fill="hold">
                                          <p:stCondLst>
                                            <p:cond delay="0"/>
                                          </p:stCondLst>
                                        </p:cTn>
                                        <p:tgtEl>
                                          <p:spTgt spid="707588"/>
                                        </p:tgtEl>
                                        <p:attrNameLst>
                                          <p:attrName>style.visibility</p:attrName>
                                        </p:attrNameLst>
                                      </p:cBhvr>
                                      <p:to>
                                        <p:strVal val="visible"/>
                                      </p:to>
                                    </p:set>
                                    <p:anim calcmode="lin" valueType="num">
                                      <p:cBhvr>
                                        <p:cTn id="21" dur="500" fill="hold"/>
                                        <p:tgtEl>
                                          <p:spTgt spid="707588"/>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707588"/>
                                        </p:tgtEl>
                                        <p:attrNameLst>
                                          <p:attrName>ppt_y</p:attrName>
                                        </p:attrNameLst>
                                      </p:cBhvr>
                                      <p:tavLst>
                                        <p:tav tm="0">
                                          <p:val>
                                            <p:strVal val="#ppt_y"/>
                                          </p:val>
                                        </p:tav>
                                        <p:tav tm="100000">
                                          <p:val>
                                            <p:strVal val="#ppt_y"/>
                                          </p:val>
                                        </p:tav>
                                      </p:tavLst>
                                    </p:anim>
                                    <p:anim calcmode="lin" valueType="num">
                                      <p:cBhvr>
                                        <p:cTn id="23" dur="500" fill="hold"/>
                                        <p:tgtEl>
                                          <p:spTgt spid="707588"/>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707588"/>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7075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7587" grpId="0" animBg="1"/>
      <p:bldP spid="70758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8610" name="Text Box 2"/>
          <p:cNvSpPr txBox="1">
            <a:spLocks noChangeArrowheads="1"/>
          </p:cNvSpPr>
          <p:nvPr/>
        </p:nvSpPr>
        <p:spPr bwMode="auto">
          <a:xfrm>
            <a:off x="1048281" y="407194"/>
            <a:ext cx="6375067" cy="102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spcBef>
                <a:spcPct val="10000"/>
              </a:spcBef>
            </a:pPr>
            <a:r>
              <a:rPr kumimoji="0" lang="en-US" altLang="zh-CN" sz="3000" b="0">
                <a:solidFill>
                  <a:srgbClr val="9900FF"/>
                </a:solidFill>
                <a:latin typeface="Arial" panose="020B0604020202020204" pitchFamily="34" charset="0"/>
              </a:rPr>
              <a:t>… </a:t>
            </a:r>
            <a:r>
              <a:rPr kumimoji="0" lang="en-US" altLang="zh-CN" sz="3000" b="0">
                <a:solidFill>
                  <a:srgbClr val="FF0000"/>
                </a:solidFill>
                <a:latin typeface="Arial" panose="020B0604020202020204" pitchFamily="34" charset="0"/>
              </a:rPr>
              <a:t>so that</a:t>
            </a:r>
            <a:r>
              <a:rPr kumimoji="0" lang="en-US" altLang="zh-CN" sz="3000" b="0">
                <a:solidFill>
                  <a:srgbClr val="9900FF"/>
                </a:solidFill>
                <a:latin typeface="Arial" panose="020B0604020202020204" pitchFamily="34" charset="0"/>
              </a:rPr>
              <a:t> we have time to warm up.</a:t>
            </a:r>
          </a:p>
          <a:p>
            <a:pPr>
              <a:spcBef>
                <a:spcPct val="10000"/>
              </a:spcBef>
            </a:pPr>
            <a:r>
              <a:rPr kumimoji="0" lang="en-US" altLang="zh-CN" sz="3000" b="0">
                <a:solidFill>
                  <a:srgbClr val="009900"/>
                </a:solidFill>
                <a:latin typeface="Arial" panose="020B0604020202020204" pitchFamily="34" charset="0"/>
              </a:rPr>
              <a:t>……</a:t>
            </a:r>
            <a:r>
              <a:rPr kumimoji="0" lang="zh-CN" altLang="en-US" sz="3000" b="0">
                <a:solidFill>
                  <a:srgbClr val="009900"/>
                </a:solidFill>
                <a:latin typeface="Arial" panose="020B0604020202020204" pitchFamily="34" charset="0"/>
                <a:ea typeface="楷体" panose="02010609060101010101" pitchFamily="49" charset="-122"/>
              </a:rPr>
              <a:t>以便我们有时间热身。</a:t>
            </a:r>
          </a:p>
        </p:txBody>
      </p:sp>
      <p:sp>
        <p:nvSpPr>
          <p:cNvPr id="708611" name="Rectangle 3"/>
          <p:cNvSpPr>
            <a:spLocks noChangeArrowheads="1"/>
          </p:cNvSpPr>
          <p:nvPr/>
        </p:nvSpPr>
        <p:spPr bwMode="auto">
          <a:xfrm>
            <a:off x="975946" y="2269332"/>
            <a:ext cx="7307136" cy="2355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r>
              <a:rPr kumimoji="0" lang="zh-CN" altLang="en-US" sz="3000" b="0">
                <a:solidFill>
                  <a:srgbClr val="009900"/>
                </a:solidFill>
                <a:latin typeface="Arial" panose="020B0604020202020204" pitchFamily="34" charset="0"/>
                <a:ea typeface="楷体" panose="02010609060101010101" pitchFamily="49" charset="-122"/>
              </a:rPr>
              <a:t>例如：</a:t>
            </a:r>
            <a:r>
              <a:rPr kumimoji="0" lang="zh-CN" altLang="en-US" sz="3000" b="0">
                <a:latin typeface="Arial" panose="020B0604020202020204" pitchFamily="34" charset="0"/>
              </a:rPr>
              <a:t> </a:t>
            </a:r>
          </a:p>
          <a:p>
            <a:r>
              <a:rPr kumimoji="0" lang="zh-CN" altLang="en-US" sz="3000" b="0">
                <a:solidFill>
                  <a:srgbClr val="009900"/>
                </a:solidFill>
                <a:latin typeface="Arial" panose="020B0604020202020204" pitchFamily="34" charset="0"/>
                <a:ea typeface="楷体" panose="02010609060101010101" pitchFamily="49" charset="-122"/>
              </a:rPr>
              <a:t>我们把家搬到离父母家很近的地方，以便每天都能去看看他们。</a:t>
            </a:r>
          </a:p>
          <a:p>
            <a:r>
              <a:rPr kumimoji="0" lang="en-US" altLang="zh-CN" sz="3000" b="0">
                <a:latin typeface="Arial" panose="020B0604020202020204" pitchFamily="34" charset="0"/>
              </a:rPr>
              <a:t>We moved to a place close to my parents’ home </a:t>
            </a:r>
            <a:r>
              <a:rPr kumimoji="0" lang="en-US" altLang="zh-CN" sz="3000" b="0">
                <a:solidFill>
                  <a:srgbClr val="FF33CC"/>
                </a:solidFill>
                <a:latin typeface="Arial" panose="020B0604020202020204" pitchFamily="34" charset="0"/>
              </a:rPr>
              <a:t>so that</a:t>
            </a:r>
            <a:r>
              <a:rPr kumimoji="0" lang="en-US" altLang="zh-CN" sz="3000" b="0">
                <a:latin typeface="Arial" panose="020B0604020202020204" pitchFamily="34" charset="0"/>
              </a:rPr>
              <a:t> we can visit them every day.</a:t>
            </a:r>
          </a:p>
        </p:txBody>
      </p:sp>
      <p:sp>
        <p:nvSpPr>
          <p:cNvPr id="708612" name="Rectangle 4"/>
          <p:cNvSpPr>
            <a:spLocks noChangeArrowheads="1"/>
          </p:cNvSpPr>
          <p:nvPr/>
        </p:nvSpPr>
        <p:spPr bwMode="auto">
          <a:xfrm>
            <a:off x="1101644" y="1606154"/>
            <a:ext cx="5734714" cy="533400"/>
          </a:xfrm>
          <a:prstGeom prst="rect">
            <a:avLst/>
          </a:prstGeom>
          <a:noFill/>
          <a:ln w="9525">
            <a:solidFill>
              <a:srgbClr val="E5FFFF"/>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r>
              <a:rPr kumimoji="0" lang="en-US" altLang="zh-CN" sz="3000" b="0">
                <a:solidFill>
                  <a:srgbClr val="FF0000"/>
                </a:solidFill>
                <a:latin typeface="Arial" panose="020B0604020202020204" pitchFamily="34" charset="0"/>
              </a:rPr>
              <a:t>so that  </a:t>
            </a:r>
            <a:r>
              <a:rPr kumimoji="0" lang="zh-CN" altLang="en-US" sz="3000" b="0">
                <a:latin typeface="Arial" panose="020B0604020202020204" pitchFamily="34" charset="0"/>
              </a:rPr>
              <a:t>以便  引导目的状语从句。</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08610">
                                            <p:txEl>
                                              <p:pRg st="0" end="0"/>
                                            </p:txEl>
                                          </p:spTgt>
                                        </p:tgtEl>
                                        <p:attrNameLst>
                                          <p:attrName>style.visibility</p:attrName>
                                        </p:attrNameLst>
                                      </p:cBhvr>
                                      <p:to>
                                        <p:strVal val="visible"/>
                                      </p:to>
                                    </p:set>
                                    <p:animEffect transition="in" filter="blinds(horizontal)">
                                      <p:cBhvr>
                                        <p:cTn id="7" dur="500"/>
                                        <p:tgtEl>
                                          <p:spTgt spid="7086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708611">
                                            <p:txEl>
                                              <p:pRg st="2" end="2"/>
                                            </p:txEl>
                                          </p:spTgt>
                                        </p:tgtEl>
                                        <p:attrNameLst>
                                          <p:attrName>style.visibility</p:attrName>
                                        </p:attrNameLst>
                                      </p:cBhvr>
                                      <p:to>
                                        <p:strVal val="visible"/>
                                      </p:to>
                                    </p:set>
                                    <p:animEffect transition="in" filter="wipe(down)">
                                      <p:cBhvr>
                                        <p:cTn id="12" dur="290">
                                          <p:stCondLst>
                                            <p:cond delay="0"/>
                                          </p:stCondLst>
                                        </p:cTn>
                                        <p:tgtEl>
                                          <p:spTgt spid="708611">
                                            <p:txEl>
                                              <p:pRg st="2" end="2"/>
                                            </p:txEl>
                                          </p:spTgt>
                                        </p:tgtEl>
                                      </p:cBhvr>
                                    </p:animEffect>
                                    <p:anim calcmode="lin" valueType="num">
                                      <p:cBhvr>
                                        <p:cTn id="13" dur="911" tmFilter="0,0; 0.14,0.36; 0.43,0.73; 0.71,0.91; 1.0,1.0">
                                          <p:stCondLst>
                                            <p:cond delay="0"/>
                                          </p:stCondLst>
                                        </p:cTn>
                                        <p:tgtEl>
                                          <p:spTgt spid="708611">
                                            <p:txEl>
                                              <p:pRg st="2" end="2"/>
                                            </p:txEl>
                                          </p:spTgt>
                                        </p:tgtEl>
                                        <p:attrNameLst>
                                          <p:attrName>ppt_x</p:attrName>
                                        </p:attrNameLst>
                                      </p:cBhvr>
                                      <p:tavLst>
                                        <p:tav tm="0">
                                          <p:val>
                                            <p:strVal val="#ppt_x-0.25"/>
                                          </p:val>
                                        </p:tav>
                                        <p:tav tm="100000">
                                          <p:val>
                                            <p:strVal val="#ppt_x"/>
                                          </p:val>
                                        </p:tav>
                                      </p:tavLst>
                                    </p:anim>
                                    <p:anim calcmode="lin" valueType="num">
                                      <p:cBhvr>
                                        <p:cTn id="14" dur="332" tmFilter="0.0,0.0; 0.25,0.07; 0.50,0.2; 0.75,0.467; 1.0,1.0">
                                          <p:stCondLst>
                                            <p:cond delay="0"/>
                                          </p:stCondLst>
                                        </p:cTn>
                                        <p:tgtEl>
                                          <p:spTgt spid="708611">
                                            <p:txEl>
                                              <p:pRg st="2" end="2"/>
                                            </p:txEl>
                                          </p:spTgt>
                                        </p:tgtEl>
                                        <p:attrNameLst>
                                          <p:attrName>ppt_y</p:attrName>
                                        </p:attrNameLst>
                                      </p:cBhvr>
                                      <p:tavLst>
                                        <p:tav tm="0" fmla="#ppt_y-sin(pi*$)/3">
                                          <p:val>
                                            <p:fltVal val="0.5"/>
                                          </p:val>
                                        </p:tav>
                                        <p:tav tm="100000">
                                          <p:val>
                                            <p:fltVal val="1"/>
                                          </p:val>
                                        </p:tav>
                                      </p:tavLst>
                                    </p:anim>
                                    <p:anim calcmode="lin" valueType="num">
                                      <p:cBhvr>
                                        <p:cTn id="15" dur="332" tmFilter="0, 0; 0.125,0.2665; 0.25,0.4; 0.375,0.465; 0.5,0.5;  0.625,0.535; 0.75,0.6; 0.875,0.7335; 1,1">
                                          <p:stCondLst>
                                            <p:cond delay="332"/>
                                          </p:stCondLst>
                                        </p:cTn>
                                        <p:tgtEl>
                                          <p:spTgt spid="708611">
                                            <p:txEl>
                                              <p:pRg st="2" end="2"/>
                                            </p:txEl>
                                          </p:spTgt>
                                        </p:tgtEl>
                                        <p:attrNameLst>
                                          <p:attrName>ppt_y</p:attrName>
                                        </p:attrNameLst>
                                      </p:cBhvr>
                                      <p:tavLst>
                                        <p:tav tm="0" fmla="#ppt_y-sin(pi*$)/9">
                                          <p:val>
                                            <p:fltVal val="0"/>
                                          </p:val>
                                        </p:tav>
                                        <p:tav tm="100000">
                                          <p:val>
                                            <p:fltVal val="1"/>
                                          </p:val>
                                        </p:tav>
                                      </p:tavLst>
                                    </p:anim>
                                    <p:anim calcmode="lin" valueType="num">
                                      <p:cBhvr>
                                        <p:cTn id="16" dur="166" tmFilter="0, 0; 0.125,0.2665; 0.25,0.4; 0.375,0.465; 0.5,0.5;  0.625,0.535; 0.75,0.6; 0.875,0.7335; 1,1">
                                          <p:stCondLst>
                                            <p:cond delay="662"/>
                                          </p:stCondLst>
                                        </p:cTn>
                                        <p:tgtEl>
                                          <p:spTgt spid="708611">
                                            <p:txEl>
                                              <p:pRg st="2" end="2"/>
                                            </p:txEl>
                                          </p:spTgt>
                                        </p:tgtEl>
                                        <p:attrNameLst>
                                          <p:attrName>ppt_y</p:attrName>
                                        </p:attrNameLst>
                                      </p:cBhvr>
                                      <p:tavLst>
                                        <p:tav tm="0" fmla="#ppt_y-sin(pi*$)/27">
                                          <p:val>
                                            <p:fltVal val="0"/>
                                          </p:val>
                                        </p:tav>
                                        <p:tav tm="100000">
                                          <p:val>
                                            <p:fltVal val="1"/>
                                          </p:val>
                                        </p:tav>
                                      </p:tavLst>
                                    </p:anim>
                                    <p:anim calcmode="lin" valueType="num">
                                      <p:cBhvr>
                                        <p:cTn id="17" dur="82" tmFilter="0, 0; 0.125,0.2665; 0.25,0.4; 0.375,0.465; 0.5,0.5;  0.625,0.535; 0.75,0.6; 0.875,0.7335; 1,1">
                                          <p:stCondLst>
                                            <p:cond delay="828"/>
                                          </p:stCondLst>
                                        </p:cTn>
                                        <p:tgtEl>
                                          <p:spTgt spid="708611">
                                            <p:txEl>
                                              <p:pRg st="2" end="2"/>
                                            </p:txEl>
                                          </p:spTgt>
                                        </p:tgtEl>
                                        <p:attrNameLst>
                                          <p:attrName>ppt_y</p:attrName>
                                        </p:attrNameLst>
                                      </p:cBhvr>
                                      <p:tavLst>
                                        <p:tav tm="0" fmla="#ppt_y-sin(pi*$)/81">
                                          <p:val>
                                            <p:fltVal val="0"/>
                                          </p:val>
                                        </p:tav>
                                        <p:tav tm="100000">
                                          <p:val>
                                            <p:fltVal val="1"/>
                                          </p:val>
                                        </p:tav>
                                      </p:tavLst>
                                    </p:anim>
                                    <p:animScale>
                                      <p:cBhvr>
                                        <p:cTn id="18" dur="13">
                                          <p:stCondLst>
                                            <p:cond delay="325"/>
                                          </p:stCondLst>
                                        </p:cTn>
                                        <p:tgtEl>
                                          <p:spTgt spid="708611">
                                            <p:txEl>
                                              <p:pRg st="2" end="2"/>
                                            </p:txEl>
                                          </p:spTgt>
                                        </p:tgtEl>
                                      </p:cBhvr>
                                      <p:to x="100000" y="60000"/>
                                    </p:animScale>
                                    <p:animScale>
                                      <p:cBhvr>
                                        <p:cTn id="19" dur="83" decel="50000">
                                          <p:stCondLst>
                                            <p:cond delay="338"/>
                                          </p:stCondLst>
                                        </p:cTn>
                                        <p:tgtEl>
                                          <p:spTgt spid="708611">
                                            <p:txEl>
                                              <p:pRg st="2" end="2"/>
                                            </p:txEl>
                                          </p:spTgt>
                                        </p:tgtEl>
                                      </p:cBhvr>
                                      <p:to x="100000" y="100000"/>
                                    </p:animScale>
                                    <p:animScale>
                                      <p:cBhvr>
                                        <p:cTn id="20" dur="13">
                                          <p:stCondLst>
                                            <p:cond delay="656"/>
                                          </p:stCondLst>
                                        </p:cTn>
                                        <p:tgtEl>
                                          <p:spTgt spid="708611">
                                            <p:txEl>
                                              <p:pRg st="2" end="2"/>
                                            </p:txEl>
                                          </p:spTgt>
                                        </p:tgtEl>
                                      </p:cBhvr>
                                      <p:to x="100000" y="80000"/>
                                    </p:animScale>
                                    <p:animScale>
                                      <p:cBhvr>
                                        <p:cTn id="21" dur="83" decel="50000">
                                          <p:stCondLst>
                                            <p:cond delay="669"/>
                                          </p:stCondLst>
                                        </p:cTn>
                                        <p:tgtEl>
                                          <p:spTgt spid="708611">
                                            <p:txEl>
                                              <p:pRg st="2" end="2"/>
                                            </p:txEl>
                                          </p:spTgt>
                                        </p:tgtEl>
                                      </p:cBhvr>
                                      <p:to x="100000" y="100000"/>
                                    </p:animScale>
                                    <p:animScale>
                                      <p:cBhvr>
                                        <p:cTn id="22" dur="13">
                                          <p:stCondLst>
                                            <p:cond delay="821"/>
                                          </p:stCondLst>
                                        </p:cTn>
                                        <p:tgtEl>
                                          <p:spTgt spid="708611">
                                            <p:txEl>
                                              <p:pRg st="2" end="2"/>
                                            </p:txEl>
                                          </p:spTgt>
                                        </p:tgtEl>
                                      </p:cBhvr>
                                      <p:to x="100000" y="90000"/>
                                    </p:animScale>
                                    <p:animScale>
                                      <p:cBhvr>
                                        <p:cTn id="23" dur="83" decel="50000">
                                          <p:stCondLst>
                                            <p:cond delay="834"/>
                                          </p:stCondLst>
                                        </p:cTn>
                                        <p:tgtEl>
                                          <p:spTgt spid="708611">
                                            <p:txEl>
                                              <p:pRg st="2" end="2"/>
                                            </p:txEl>
                                          </p:spTgt>
                                        </p:tgtEl>
                                      </p:cBhvr>
                                      <p:to x="100000" y="100000"/>
                                    </p:animScale>
                                    <p:animScale>
                                      <p:cBhvr>
                                        <p:cTn id="24" dur="13">
                                          <p:stCondLst>
                                            <p:cond delay="904"/>
                                          </p:stCondLst>
                                        </p:cTn>
                                        <p:tgtEl>
                                          <p:spTgt spid="708611">
                                            <p:txEl>
                                              <p:pRg st="2" end="2"/>
                                            </p:txEl>
                                          </p:spTgt>
                                        </p:tgtEl>
                                      </p:cBhvr>
                                      <p:to x="100000" y="95000"/>
                                    </p:animScale>
                                    <p:animScale>
                                      <p:cBhvr>
                                        <p:cTn id="25" dur="83" decel="50000">
                                          <p:stCondLst>
                                            <p:cond delay="917"/>
                                          </p:stCondLst>
                                        </p:cTn>
                                        <p:tgtEl>
                                          <p:spTgt spid="708611">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8610"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9634" name="Text Box 2"/>
          <p:cNvSpPr txBox="1">
            <a:spLocks noChangeArrowheads="1"/>
          </p:cNvSpPr>
          <p:nvPr/>
        </p:nvSpPr>
        <p:spPr bwMode="auto">
          <a:xfrm>
            <a:off x="1291378" y="635794"/>
            <a:ext cx="6427244" cy="1135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nSpc>
                <a:spcPct val="105000"/>
              </a:lnSpc>
            </a:pPr>
            <a:r>
              <a:rPr kumimoji="0" lang="en-US" altLang="zh-CN" sz="3300" b="0">
                <a:solidFill>
                  <a:srgbClr val="6600FF"/>
                </a:solidFill>
                <a:ea typeface="楷体" panose="02010609060101010101" pitchFamily="49" charset="-122"/>
              </a:rPr>
              <a:t>Our coach is </a:t>
            </a:r>
            <a:r>
              <a:rPr kumimoji="0" lang="en-US" altLang="zh-CN" sz="3300" b="0">
                <a:solidFill>
                  <a:srgbClr val="FF3300"/>
                </a:solidFill>
                <a:ea typeface="楷体" panose="02010609060101010101" pitchFamily="49" charset="-122"/>
              </a:rPr>
              <a:t>pleased </a:t>
            </a:r>
            <a:r>
              <a:rPr kumimoji="0" lang="en-US" altLang="zh-CN" sz="3300" b="0">
                <a:solidFill>
                  <a:srgbClr val="6600FF"/>
                </a:solidFill>
                <a:ea typeface="楷体" panose="02010609060101010101" pitchFamily="49" charset="-122"/>
              </a:rPr>
              <a:t>because…</a:t>
            </a:r>
          </a:p>
          <a:p>
            <a:pPr>
              <a:lnSpc>
                <a:spcPct val="105000"/>
              </a:lnSpc>
            </a:pPr>
            <a:r>
              <a:rPr kumimoji="0" lang="zh-CN" altLang="en-US" sz="3300" b="0">
                <a:solidFill>
                  <a:srgbClr val="009900"/>
                </a:solidFill>
                <a:ea typeface="楷体" panose="02010609060101010101" pitchFamily="49" charset="-122"/>
              </a:rPr>
              <a:t>教练（对我们）很满意，因为</a:t>
            </a:r>
            <a:r>
              <a:rPr kumimoji="0" lang="en-US" altLang="zh-CN" sz="3300" b="0">
                <a:solidFill>
                  <a:srgbClr val="009900"/>
                </a:solidFill>
                <a:ea typeface="楷体" panose="02010609060101010101" pitchFamily="49" charset="-122"/>
              </a:rPr>
              <a:t>……</a:t>
            </a:r>
          </a:p>
        </p:txBody>
      </p:sp>
      <p:sp>
        <p:nvSpPr>
          <p:cNvPr id="709635" name="Text Box 3"/>
          <p:cNvSpPr txBox="1">
            <a:spLocks noChangeArrowheads="1"/>
          </p:cNvSpPr>
          <p:nvPr/>
        </p:nvSpPr>
        <p:spPr bwMode="auto">
          <a:xfrm>
            <a:off x="1372015" y="2059782"/>
            <a:ext cx="5862785" cy="1131094"/>
          </a:xfrm>
          <a:prstGeom prst="rect">
            <a:avLst/>
          </a:prstGeom>
          <a:solidFill>
            <a:schemeClr val="bg1"/>
          </a:solidFill>
          <a:ln w="9525">
            <a:solidFill>
              <a:srgbClr val="E5FFFF"/>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nSpc>
                <a:spcPct val="105000"/>
              </a:lnSpc>
            </a:pPr>
            <a:r>
              <a:rPr kumimoji="0" lang="en-US" altLang="zh-CN" sz="3300" b="0">
                <a:solidFill>
                  <a:srgbClr val="FF3300"/>
                </a:solidFill>
                <a:ea typeface="楷体" panose="02010609060101010101" pitchFamily="49" charset="-122"/>
              </a:rPr>
              <a:t>pleased   </a:t>
            </a:r>
            <a:r>
              <a:rPr kumimoji="0" lang="en-US" altLang="zh-CN" sz="3300" b="0">
                <a:ea typeface="楷体" panose="02010609060101010101" pitchFamily="49" charset="-122"/>
              </a:rPr>
              <a:t>adj.    </a:t>
            </a:r>
            <a:r>
              <a:rPr kumimoji="0" lang="zh-CN" altLang="en-US" sz="3300" b="0">
                <a:solidFill>
                  <a:srgbClr val="3333FF"/>
                </a:solidFill>
                <a:ea typeface="楷体" panose="02010609060101010101" pitchFamily="49" charset="-122"/>
              </a:rPr>
              <a:t>开心的；满足的</a:t>
            </a:r>
            <a:r>
              <a:rPr kumimoji="0" lang="zh-CN" altLang="en-US" sz="3300" b="0">
                <a:ea typeface="楷体" panose="02010609060101010101" pitchFamily="49" charset="-122"/>
              </a:rPr>
              <a:t> </a:t>
            </a:r>
          </a:p>
          <a:p>
            <a:pPr>
              <a:lnSpc>
                <a:spcPct val="105000"/>
              </a:lnSpc>
            </a:pPr>
            <a:r>
              <a:rPr kumimoji="0" lang="en-US" altLang="zh-CN" sz="3300" b="0">
                <a:solidFill>
                  <a:srgbClr val="FF3300"/>
                </a:solidFill>
                <a:ea typeface="楷体" panose="02010609060101010101" pitchFamily="49" charset="-122"/>
              </a:rPr>
              <a:t>be pleased with </a:t>
            </a:r>
            <a:r>
              <a:rPr kumimoji="0" lang="zh-CN" altLang="en-US" sz="3300" b="0">
                <a:solidFill>
                  <a:srgbClr val="3333FF"/>
                </a:solidFill>
                <a:ea typeface="楷体" panose="02010609060101010101" pitchFamily="49" charset="-122"/>
              </a:rPr>
              <a:t>对</a:t>
            </a:r>
            <a:r>
              <a:rPr kumimoji="0" lang="en-US" altLang="zh-CN" sz="3300" b="0">
                <a:solidFill>
                  <a:srgbClr val="3333FF"/>
                </a:solidFill>
                <a:ea typeface="楷体" panose="02010609060101010101" pitchFamily="49" charset="-122"/>
              </a:rPr>
              <a:t>……</a:t>
            </a:r>
            <a:r>
              <a:rPr kumimoji="0" lang="zh-CN" altLang="en-US" sz="3300" b="0">
                <a:solidFill>
                  <a:srgbClr val="3333FF"/>
                </a:solidFill>
                <a:ea typeface="楷体" panose="02010609060101010101" pitchFamily="49" charset="-122"/>
              </a:rPr>
              <a:t>感到满意 </a:t>
            </a:r>
            <a:endParaRPr kumimoji="0" lang="zh-CN" altLang="en-US" sz="3300" b="0">
              <a:ea typeface="楷体" panose="02010609060101010101" pitchFamily="49" charset="-122"/>
            </a:endParaRPr>
          </a:p>
        </p:txBody>
      </p:sp>
      <p:sp>
        <p:nvSpPr>
          <p:cNvPr id="709636" name="Rectangle 4"/>
          <p:cNvSpPr>
            <a:spLocks noChangeArrowheads="1"/>
          </p:cNvSpPr>
          <p:nvPr/>
        </p:nvSpPr>
        <p:spPr bwMode="auto">
          <a:xfrm>
            <a:off x="1291378" y="3473054"/>
            <a:ext cx="6242253" cy="1135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nSpc>
                <a:spcPct val="105000"/>
              </a:lnSpc>
            </a:pPr>
            <a:r>
              <a:rPr kumimoji="0" lang="zh-CN" altLang="en-US" sz="3300" b="0">
                <a:solidFill>
                  <a:srgbClr val="009900"/>
                </a:solidFill>
                <a:ea typeface="楷体" panose="02010609060101010101" pitchFamily="49" charset="-122"/>
              </a:rPr>
              <a:t>我们对于她的答复感到很满意。</a:t>
            </a:r>
          </a:p>
          <a:p>
            <a:pPr>
              <a:lnSpc>
                <a:spcPct val="105000"/>
              </a:lnSpc>
            </a:pPr>
            <a:r>
              <a:rPr kumimoji="0" lang="en-US" altLang="zh-CN" sz="3300" b="0">
                <a:solidFill>
                  <a:srgbClr val="0000CC"/>
                </a:solidFill>
                <a:ea typeface="楷体" panose="02010609060101010101" pitchFamily="49" charset="-122"/>
              </a:rPr>
              <a:t>We are pleased with her answer.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09634">
                                            <p:txEl>
                                              <p:pRg st="0" end="0"/>
                                            </p:txEl>
                                          </p:spTgt>
                                        </p:tgtEl>
                                        <p:attrNameLst>
                                          <p:attrName>style.visibility</p:attrName>
                                        </p:attrNameLst>
                                      </p:cBhvr>
                                      <p:to>
                                        <p:strVal val="visible"/>
                                      </p:to>
                                    </p:set>
                                    <p:animEffect transition="in" filter="box(in)">
                                      <p:cBhvr>
                                        <p:cTn id="7" dur="500"/>
                                        <p:tgtEl>
                                          <p:spTgt spid="7096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09636">
                                            <p:txEl>
                                              <p:pRg st="1" end="1"/>
                                            </p:txEl>
                                          </p:spTgt>
                                        </p:tgtEl>
                                        <p:attrNameLst>
                                          <p:attrName>style.visibility</p:attrName>
                                        </p:attrNameLst>
                                      </p:cBhvr>
                                      <p:to>
                                        <p:strVal val="visible"/>
                                      </p:to>
                                    </p:set>
                                    <p:animEffect transition="in" filter="dissolve">
                                      <p:cBhvr>
                                        <p:cTn id="12" dur="500"/>
                                        <p:tgtEl>
                                          <p:spTgt spid="70963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963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58" name="Text Box 2"/>
          <p:cNvSpPr txBox="1">
            <a:spLocks noChangeArrowheads="1"/>
          </p:cNvSpPr>
          <p:nvPr/>
        </p:nvSpPr>
        <p:spPr bwMode="auto">
          <a:xfrm>
            <a:off x="967644" y="472679"/>
            <a:ext cx="7096057" cy="1592560"/>
          </a:xfrm>
          <a:prstGeom prst="rect">
            <a:avLst/>
          </a:prstGeom>
          <a:solidFill>
            <a:schemeClr val="bg1">
              <a:alpha val="6499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r>
              <a:rPr kumimoji="0" lang="en-US" altLang="zh-CN" sz="3300" b="0">
                <a:solidFill>
                  <a:srgbClr val="9900FF"/>
                </a:solidFill>
                <a:ea typeface="仿宋" panose="02010609060101010101" pitchFamily="49" charset="-122"/>
              </a:rPr>
              <a:t>They </a:t>
            </a:r>
            <a:r>
              <a:rPr kumimoji="0" lang="en-US" altLang="zh-CN" sz="3300" b="0">
                <a:solidFill>
                  <a:srgbClr val="FF0000"/>
                </a:solidFill>
                <a:ea typeface="仿宋" panose="02010609060101010101" pitchFamily="49" charset="-122"/>
              </a:rPr>
              <a:t>cheer us on</a:t>
            </a:r>
            <a:r>
              <a:rPr kumimoji="0" lang="en-US" altLang="zh-CN" sz="3300" b="0">
                <a:solidFill>
                  <a:srgbClr val="9900FF"/>
                </a:solidFill>
                <a:ea typeface="仿宋" panose="02010609060101010101" pitchFamily="49" charset="-122"/>
              </a:rPr>
              <a:t> loudly ...</a:t>
            </a:r>
          </a:p>
          <a:p>
            <a:r>
              <a:rPr kumimoji="0" lang="zh-CN" altLang="en-US" sz="3300" b="0">
                <a:solidFill>
                  <a:srgbClr val="009900"/>
                </a:solidFill>
                <a:ea typeface="楷体" panose="02010609060101010101" pitchFamily="49" charset="-122"/>
              </a:rPr>
              <a:t>他们</a:t>
            </a:r>
            <a:r>
              <a:rPr kumimoji="0" lang="en-US" altLang="zh-CN" sz="3300" b="0">
                <a:solidFill>
                  <a:srgbClr val="009900"/>
                </a:solidFill>
                <a:ea typeface="楷体" panose="02010609060101010101" pitchFamily="49" charset="-122"/>
              </a:rPr>
              <a:t>(</a:t>
            </a:r>
            <a:r>
              <a:rPr kumimoji="0" lang="zh-CN" altLang="en-US" sz="3300" b="0">
                <a:solidFill>
                  <a:srgbClr val="009900"/>
                </a:solidFill>
                <a:ea typeface="楷体" panose="02010609060101010101" pitchFamily="49" charset="-122"/>
              </a:rPr>
              <a:t>球迷</a:t>
            </a:r>
            <a:r>
              <a:rPr kumimoji="0" lang="en-US" altLang="zh-CN" sz="3300" b="0">
                <a:solidFill>
                  <a:srgbClr val="009900"/>
                </a:solidFill>
                <a:ea typeface="楷体" panose="02010609060101010101" pitchFamily="49" charset="-122"/>
              </a:rPr>
              <a:t>)</a:t>
            </a:r>
            <a:r>
              <a:rPr kumimoji="0" lang="zh-CN" altLang="en-US" sz="3300" b="0">
                <a:solidFill>
                  <a:srgbClr val="009900"/>
                </a:solidFill>
                <a:ea typeface="楷体" panose="02010609060101010101" pitchFamily="49" charset="-122"/>
              </a:rPr>
              <a:t>大声地为我们欢呼加油</a:t>
            </a:r>
            <a:r>
              <a:rPr kumimoji="0" lang="en-US" altLang="zh-CN" sz="3300" b="0">
                <a:solidFill>
                  <a:srgbClr val="009900"/>
                </a:solidFill>
                <a:ea typeface="楷体" panose="02010609060101010101" pitchFamily="49" charset="-122"/>
              </a:rPr>
              <a:t>……</a:t>
            </a:r>
          </a:p>
        </p:txBody>
      </p:sp>
      <p:sp>
        <p:nvSpPr>
          <p:cNvPr id="710659" name="Rectangle 3"/>
          <p:cNvSpPr>
            <a:spLocks noChangeArrowheads="1"/>
          </p:cNvSpPr>
          <p:nvPr/>
        </p:nvSpPr>
        <p:spPr bwMode="auto">
          <a:xfrm>
            <a:off x="990176" y="2545557"/>
            <a:ext cx="7126889" cy="2100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r>
              <a:rPr kumimoji="0" lang="zh-CN" altLang="en-US" sz="3300" b="0">
                <a:solidFill>
                  <a:srgbClr val="009900"/>
                </a:solidFill>
                <a:ea typeface="楷体" panose="02010609060101010101" pitchFamily="49" charset="-122"/>
              </a:rPr>
              <a:t>人们为他们最喜爱的运动员喝彩加油。 </a:t>
            </a:r>
          </a:p>
          <a:p>
            <a:r>
              <a:rPr kumimoji="0" lang="en-US" altLang="zh-CN" sz="3300" b="0">
                <a:ea typeface="楷体" panose="02010609060101010101" pitchFamily="49" charset="-122"/>
              </a:rPr>
              <a:t>People </a:t>
            </a:r>
            <a:r>
              <a:rPr kumimoji="0" lang="en-US" altLang="zh-CN" sz="3300" b="0">
                <a:solidFill>
                  <a:srgbClr val="FF33CC"/>
                </a:solidFill>
                <a:ea typeface="楷体" panose="02010609060101010101" pitchFamily="49" charset="-122"/>
              </a:rPr>
              <a:t>cheered</a:t>
            </a:r>
            <a:r>
              <a:rPr kumimoji="0" lang="en-US" altLang="zh-CN" sz="3300" b="0">
                <a:ea typeface="楷体" panose="02010609060101010101" pitchFamily="49" charset="-122"/>
              </a:rPr>
              <a:t> their favourite player </a:t>
            </a:r>
            <a:r>
              <a:rPr kumimoji="0" lang="en-US" altLang="zh-CN" sz="3300" b="0">
                <a:solidFill>
                  <a:srgbClr val="FF33CC"/>
                </a:solidFill>
                <a:ea typeface="楷体" panose="02010609060101010101" pitchFamily="49" charset="-122"/>
              </a:rPr>
              <a:t>on</a:t>
            </a:r>
            <a:r>
              <a:rPr kumimoji="0" lang="en-US" altLang="zh-CN" sz="3300" b="0">
                <a:ea typeface="楷体" panose="02010609060101010101" pitchFamily="49" charset="-122"/>
              </a:rPr>
              <a:t>.</a:t>
            </a:r>
          </a:p>
          <a:p>
            <a:r>
              <a:rPr kumimoji="0" lang="zh-CN" altLang="en-US" sz="3300" b="0">
                <a:solidFill>
                  <a:srgbClr val="009900"/>
                </a:solidFill>
                <a:ea typeface="楷体" panose="02010609060101010101" pitchFamily="49" charset="-122"/>
              </a:rPr>
              <a:t>他们围在周围，给她加油。</a:t>
            </a:r>
          </a:p>
          <a:p>
            <a:r>
              <a:rPr kumimoji="0" lang="en-US" altLang="zh-CN" sz="3300" b="0">
                <a:ea typeface="楷体" panose="02010609060101010101" pitchFamily="49" charset="-122"/>
              </a:rPr>
              <a:t>They gathered round and </a:t>
            </a:r>
            <a:r>
              <a:rPr kumimoji="0" lang="en-US" altLang="zh-CN" sz="3300" b="0">
                <a:solidFill>
                  <a:srgbClr val="FF33CC"/>
                </a:solidFill>
                <a:ea typeface="楷体" panose="02010609060101010101" pitchFamily="49" charset="-122"/>
              </a:rPr>
              <a:t>cheered </a:t>
            </a:r>
            <a:r>
              <a:rPr kumimoji="0" lang="en-US" altLang="zh-CN" sz="3300" b="0">
                <a:ea typeface="楷体" panose="02010609060101010101" pitchFamily="49" charset="-122"/>
              </a:rPr>
              <a:t>her</a:t>
            </a:r>
            <a:r>
              <a:rPr kumimoji="0" lang="en-US" altLang="zh-CN" sz="3300" b="0">
                <a:solidFill>
                  <a:srgbClr val="FF33CC"/>
                </a:solidFill>
                <a:ea typeface="楷体" panose="02010609060101010101" pitchFamily="49" charset="-122"/>
              </a:rPr>
              <a:t> on</a:t>
            </a:r>
            <a:r>
              <a:rPr kumimoji="0" lang="en-US" altLang="zh-CN" sz="3300" b="0">
                <a:ea typeface="楷体" panose="02010609060101010101" pitchFamily="49" charset="-122"/>
              </a:rPr>
              <a:t>.</a:t>
            </a:r>
          </a:p>
        </p:txBody>
      </p:sp>
      <p:sp>
        <p:nvSpPr>
          <p:cNvPr id="710660" name="Rectangle 4"/>
          <p:cNvSpPr>
            <a:spLocks noChangeArrowheads="1"/>
          </p:cNvSpPr>
          <p:nvPr/>
        </p:nvSpPr>
        <p:spPr bwMode="auto">
          <a:xfrm>
            <a:off x="1974422" y="1777604"/>
            <a:ext cx="5011353" cy="578644"/>
          </a:xfrm>
          <a:prstGeom prst="rect">
            <a:avLst/>
          </a:prstGeom>
          <a:noFill/>
          <a:ln w="9525">
            <a:solidFill>
              <a:srgbClr val="E5FFFF"/>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r>
              <a:rPr kumimoji="0" lang="en-US" altLang="zh-CN" sz="3300" b="0">
                <a:solidFill>
                  <a:srgbClr val="FF0000"/>
                </a:solidFill>
              </a:rPr>
              <a:t>cheer sb. on   </a:t>
            </a:r>
            <a:r>
              <a:rPr kumimoji="0" lang="zh-CN" altLang="en-US" sz="3300" b="0">
                <a:solidFill>
                  <a:srgbClr val="3333FF"/>
                </a:solidFill>
                <a:ea typeface="楷体" panose="02010609060101010101" pitchFamily="49" charset="-122"/>
              </a:rPr>
              <a:t>为</a:t>
            </a:r>
            <a:r>
              <a:rPr kumimoji="0" lang="en-US" altLang="zh-CN" sz="3300" b="0">
                <a:solidFill>
                  <a:srgbClr val="3333FF"/>
                </a:solidFill>
                <a:ea typeface="楷体" panose="02010609060101010101" pitchFamily="49" charset="-122"/>
              </a:rPr>
              <a:t>……</a:t>
            </a:r>
            <a:r>
              <a:rPr kumimoji="0" lang="zh-CN" altLang="en-US" sz="3300" b="0">
                <a:solidFill>
                  <a:srgbClr val="3333FF"/>
                </a:solidFill>
                <a:ea typeface="楷体" panose="02010609060101010101" pitchFamily="49" charset="-122"/>
              </a:rPr>
              <a:t>加油</a:t>
            </a:r>
            <a:endParaRPr kumimoji="0" lang="zh-CN" altLang="en-US" sz="3300" b="0">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0658">
                                            <p:txEl>
                                              <p:pRg st="0" end="0"/>
                                            </p:txEl>
                                          </p:spTgt>
                                        </p:tgtEl>
                                        <p:attrNameLst>
                                          <p:attrName>style.visibility</p:attrName>
                                        </p:attrNameLst>
                                      </p:cBhvr>
                                      <p:to>
                                        <p:strVal val="visible"/>
                                      </p:to>
                                    </p:set>
                                    <p:animEffect transition="in" filter="blinds(horizontal)">
                                      <p:cBhvr>
                                        <p:cTn id="7" dur="500"/>
                                        <p:tgtEl>
                                          <p:spTgt spid="7106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710659">
                                            <p:txEl>
                                              <p:pRg st="1" end="1"/>
                                            </p:txEl>
                                          </p:spTgt>
                                        </p:tgtEl>
                                        <p:attrNameLst>
                                          <p:attrName>style.visibility</p:attrName>
                                        </p:attrNameLst>
                                      </p:cBhvr>
                                      <p:to>
                                        <p:strVal val="visible"/>
                                      </p:to>
                                    </p:set>
                                    <p:animEffect transition="in" filter="strips(downLeft)">
                                      <p:cBhvr>
                                        <p:cTn id="12" dur="500"/>
                                        <p:tgtEl>
                                          <p:spTgt spid="7106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710659">
                                            <p:txEl>
                                              <p:pRg st="3" end="3"/>
                                            </p:txEl>
                                          </p:spTgt>
                                        </p:tgtEl>
                                        <p:attrNameLst>
                                          <p:attrName>style.visibility</p:attrName>
                                        </p:attrNameLst>
                                      </p:cBhvr>
                                      <p:to>
                                        <p:strVal val="visible"/>
                                      </p:to>
                                    </p:set>
                                    <p:animEffect transition="in" filter="strips(downLeft)">
                                      <p:cBhvr>
                                        <p:cTn id="17" dur="500"/>
                                        <p:tgtEl>
                                          <p:spTgt spid="7106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0658" grpId="0" uiExpand="1" build="p"/>
      <p:bldP spid="71065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37" name="Rectangle 13"/>
          <p:cNvSpPr>
            <a:spLocks noChangeArrowheads="1"/>
          </p:cNvSpPr>
          <p:nvPr/>
        </p:nvSpPr>
        <p:spPr bwMode="auto">
          <a:xfrm>
            <a:off x="833645" y="1119187"/>
            <a:ext cx="7368800" cy="3623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gn="dist">
              <a:lnSpc>
                <a:spcPct val="110000"/>
              </a:lnSpc>
            </a:pPr>
            <a:r>
              <a:rPr lang="en-US" altLang="zh-CN" sz="3000" b="0"/>
              <a:t>    We all know </a:t>
            </a:r>
            <a:r>
              <a:rPr lang="en-US" altLang="zh-CN" sz="3000" b="0">
                <a:solidFill>
                  <a:srgbClr val="0000FF"/>
                </a:solidFill>
              </a:rPr>
              <a:t>1</a:t>
            </a:r>
            <a:r>
              <a:rPr lang="en-US" altLang="zh-CN" sz="3000" b="0"/>
              <a:t> ______ makes perfect. But it  </a:t>
            </a:r>
          </a:p>
          <a:p>
            <a:pPr algn="dist">
              <a:lnSpc>
                <a:spcPct val="110000"/>
              </a:lnSpc>
            </a:pPr>
            <a:r>
              <a:rPr lang="en-US" altLang="zh-CN" sz="3000" b="0"/>
              <a:t>is more difficult to practise in winter because </a:t>
            </a:r>
          </a:p>
          <a:p>
            <a:pPr algn="dist">
              <a:lnSpc>
                <a:spcPct val="110000"/>
              </a:lnSpc>
            </a:pPr>
            <a:r>
              <a:rPr lang="en-US" altLang="zh-CN" sz="3000" b="0"/>
              <a:t>the days are </a:t>
            </a:r>
            <a:r>
              <a:rPr lang="en-US" altLang="zh-CN" sz="3000" b="0">
                <a:solidFill>
                  <a:srgbClr val="0000FF"/>
                </a:solidFill>
              </a:rPr>
              <a:t>2</a:t>
            </a:r>
            <a:r>
              <a:rPr lang="en-US" altLang="zh-CN" sz="3000" b="0"/>
              <a:t> _____ and it is cold. The team is </a:t>
            </a:r>
          </a:p>
          <a:p>
            <a:pPr algn="dist">
              <a:lnSpc>
                <a:spcPct val="110000"/>
              </a:lnSpc>
            </a:pPr>
            <a:r>
              <a:rPr lang="en-US" altLang="zh-CN" sz="3000" b="0"/>
              <a:t>training harder than </a:t>
            </a:r>
            <a:r>
              <a:rPr lang="en-US" altLang="zh-CN" sz="3000" b="0">
                <a:solidFill>
                  <a:srgbClr val="0000FF"/>
                </a:solidFill>
              </a:rPr>
              <a:t>3</a:t>
            </a:r>
            <a:r>
              <a:rPr lang="en-US" altLang="zh-CN" sz="3000" b="0"/>
              <a:t> _____. Their </a:t>
            </a:r>
            <a:r>
              <a:rPr lang="en-US" altLang="zh-CN" sz="3000" b="0">
                <a:solidFill>
                  <a:srgbClr val="0000FF"/>
                </a:solidFill>
              </a:rPr>
              <a:t>4</a:t>
            </a:r>
            <a:r>
              <a:rPr lang="en-US" altLang="zh-CN" sz="3000" b="0"/>
              <a:t> _____ is </a:t>
            </a:r>
          </a:p>
          <a:p>
            <a:pPr algn="dist">
              <a:lnSpc>
                <a:spcPct val="110000"/>
              </a:lnSpc>
            </a:pPr>
            <a:r>
              <a:rPr lang="en-US" altLang="zh-CN" sz="3000" b="0"/>
              <a:t>pleased with them. They are going to play </a:t>
            </a:r>
            <a:r>
              <a:rPr lang="en-US" altLang="zh-CN" sz="3000" b="0">
                <a:solidFill>
                  <a:srgbClr val="0000FF"/>
                </a:solidFill>
              </a:rPr>
              <a:t>5</a:t>
            </a:r>
            <a:r>
              <a:rPr lang="en-US" altLang="zh-CN" sz="3000" b="0"/>
              <a:t> </a:t>
            </a:r>
          </a:p>
          <a:p>
            <a:pPr algn="dist">
              <a:lnSpc>
                <a:spcPct val="110000"/>
              </a:lnSpc>
            </a:pPr>
            <a:r>
              <a:rPr lang="en-US" altLang="zh-CN" sz="3000" b="0"/>
              <a:t>______ a team from another school next week, </a:t>
            </a:r>
          </a:p>
          <a:p>
            <a:pPr>
              <a:lnSpc>
                <a:spcPct val="110000"/>
              </a:lnSpc>
            </a:pPr>
            <a:r>
              <a:rPr lang="en-US" altLang="zh-CN" sz="3000" b="0"/>
              <a:t>and they have a good </a:t>
            </a:r>
            <a:r>
              <a:rPr lang="en-US" altLang="zh-CN" sz="3000" b="0">
                <a:solidFill>
                  <a:srgbClr val="0000FF"/>
                </a:solidFill>
              </a:rPr>
              <a:t>6</a:t>
            </a:r>
            <a:r>
              <a:rPr lang="en-US" altLang="zh-CN" sz="3000" b="0"/>
              <a:t> ______ of winning. </a:t>
            </a:r>
          </a:p>
        </p:txBody>
      </p:sp>
      <p:sp>
        <p:nvSpPr>
          <p:cNvPr id="615438" name="Rectangle 14"/>
          <p:cNvSpPr>
            <a:spLocks noChangeArrowheads="1"/>
          </p:cNvSpPr>
          <p:nvPr/>
        </p:nvSpPr>
        <p:spPr bwMode="auto">
          <a:xfrm>
            <a:off x="3486365" y="1086857"/>
            <a:ext cx="1401296" cy="623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spAutoFit/>
          </a:bodyPr>
          <a:lstStyle/>
          <a:p>
            <a:pPr>
              <a:lnSpc>
                <a:spcPct val="120000"/>
              </a:lnSpc>
            </a:pPr>
            <a:r>
              <a:rPr lang="en-US" altLang="zh-CN" sz="3000" b="0" i="1">
                <a:solidFill>
                  <a:srgbClr val="FF0000"/>
                </a:solidFill>
              </a:rPr>
              <a:t>practice</a:t>
            </a:r>
          </a:p>
        </p:txBody>
      </p:sp>
      <p:sp>
        <p:nvSpPr>
          <p:cNvPr id="615439" name="Rectangle 15"/>
          <p:cNvSpPr>
            <a:spLocks noChangeArrowheads="1"/>
          </p:cNvSpPr>
          <p:nvPr/>
        </p:nvSpPr>
        <p:spPr bwMode="auto">
          <a:xfrm>
            <a:off x="3047605" y="2085793"/>
            <a:ext cx="1024591" cy="623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spAutoFit/>
          </a:bodyPr>
          <a:lstStyle/>
          <a:p>
            <a:pPr>
              <a:lnSpc>
                <a:spcPct val="120000"/>
              </a:lnSpc>
            </a:pPr>
            <a:r>
              <a:rPr lang="en-US" altLang="zh-CN" sz="3000" b="0" i="1">
                <a:solidFill>
                  <a:srgbClr val="FF0000"/>
                </a:solidFill>
              </a:rPr>
              <a:t>short </a:t>
            </a:r>
          </a:p>
        </p:txBody>
      </p:sp>
      <p:sp>
        <p:nvSpPr>
          <p:cNvPr id="615440" name="Rectangle 16"/>
          <p:cNvSpPr>
            <a:spLocks noChangeArrowheads="1"/>
          </p:cNvSpPr>
          <p:nvPr/>
        </p:nvSpPr>
        <p:spPr bwMode="auto">
          <a:xfrm>
            <a:off x="4310523" y="2596570"/>
            <a:ext cx="971691" cy="623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spAutoFit/>
          </a:bodyPr>
          <a:lstStyle/>
          <a:p>
            <a:pPr>
              <a:lnSpc>
                <a:spcPct val="120000"/>
              </a:lnSpc>
            </a:pPr>
            <a:r>
              <a:rPr lang="en-US" altLang="zh-CN" sz="3000" b="0" i="1">
                <a:solidFill>
                  <a:srgbClr val="FF0000"/>
                </a:solidFill>
              </a:rPr>
              <a:t>usual</a:t>
            </a:r>
          </a:p>
        </p:txBody>
      </p:sp>
      <p:sp>
        <p:nvSpPr>
          <p:cNvPr id="615441" name="Rectangle 17"/>
          <p:cNvSpPr>
            <a:spLocks noChangeArrowheads="1"/>
          </p:cNvSpPr>
          <p:nvPr/>
        </p:nvSpPr>
        <p:spPr bwMode="auto">
          <a:xfrm>
            <a:off x="6702358" y="2596570"/>
            <a:ext cx="1058254" cy="623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spAutoFit/>
          </a:bodyPr>
          <a:lstStyle/>
          <a:p>
            <a:pPr>
              <a:lnSpc>
                <a:spcPct val="120000"/>
              </a:lnSpc>
            </a:pPr>
            <a:r>
              <a:rPr lang="en-US" altLang="zh-CN" sz="3000" b="0" i="1">
                <a:solidFill>
                  <a:srgbClr val="FF0000"/>
                </a:solidFill>
              </a:rPr>
              <a:t>coach</a:t>
            </a:r>
          </a:p>
        </p:txBody>
      </p:sp>
      <p:sp>
        <p:nvSpPr>
          <p:cNvPr id="615442" name="Rectangle 18"/>
          <p:cNvSpPr>
            <a:spLocks noChangeArrowheads="1"/>
          </p:cNvSpPr>
          <p:nvPr/>
        </p:nvSpPr>
        <p:spPr bwMode="auto">
          <a:xfrm>
            <a:off x="833645" y="3571693"/>
            <a:ext cx="1271453" cy="623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spAutoFit/>
          </a:bodyPr>
          <a:lstStyle/>
          <a:p>
            <a:pPr>
              <a:lnSpc>
                <a:spcPct val="120000"/>
              </a:lnSpc>
            </a:pPr>
            <a:r>
              <a:rPr lang="en-US" altLang="zh-CN" sz="3000" b="0" i="1">
                <a:solidFill>
                  <a:srgbClr val="FF0000"/>
                </a:solidFill>
              </a:rPr>
              <a:t>against</a:t>
            </a:r>
          </a:p>
        </p:txBody>
      </p:sp>
      <p:sp>
        <p:nvSpPr>
          <p:cNvPr id="615443" name="Rectangle 19"/>
          <p:cNvSpPr>
            <a:spLocks noChangeArrowheads="1"/>
          </p:cNvSpPr>
          <p:nvPr/>
        </p:nvSpPr>
        <p:spPr bwMode="auto">
          <a:xfrm>
            <a:off x="4448080" y="4084851"/>
            <a:ext cx="1325956" cy="623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spAutoFit/>
          </a:bodyPr>
          <a:lstStyle/>
          <a:p>
            <a:pPr>
              <a:lnSpc>
                <a:spcPct val="120000"/>
              </a:lnSpc>
            </a:pPr>
            <a:r>
              <a:rPr lang="en-US" altLang="zh-CN" sz="3000" b="0" i="1">
                <a:solidFill>
                  <a:srgbClr val="FF0000"/>
                </a:solidFill>
              </a:rPr>
              <a:t>chance </a:t>
            </a:r>
          </a:p>
        </p:txBody>
      </p:sp>
      <p:sp>
        <p:nvSpPr>
          <p:cNvPr id="615444" name="AutoShape 20" descr="褐色大理石"/>
          <p:cNvSpPr>
            <a:spLocks noChangeArrowheads="1"/>
          </p:cNvSpPr>
          <p:nvPr/>
        </p:nvSpPr>
        <p:spPr bwMode="auto">
          <a:xfrm>
            <a:off x="1344741" y="330994"/>
            <a:ext cx="6427244" cy="514350"/>
          </a:xfrm>
          <a:prstGeom prst="roundRect">
            <a:avLst>
              <a:gd name="adj" fmla="val 16667"/>
            </a:avLst>
          </a:prstGeom>
          <a:blipFill dpi="0" rotWithShape="0">
            <a:blip r:embed="rId2"/>
            <a:srcRect/>
            <a:tile tx="0" ty="0" sx="100000" sy="100000" flip="none" algn="tl"/>
          </a:blipFill>
          <a:ln w="25400">
            <a:solidFill>
              <a:srgbClr val="800080"/>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lstStyle/>
          <a:p>
            <a:pPr algn="ctr"/>
            <a:r>
              <a:rPr lang="en-US" altLang="zh-CN" sz="2400" b="0">
                <a:solidFill>
                  <a:srgbClr val="FFFF00"/>
                </a:solidFill>
                <a:latin typeface="Arial" panose="020B0604020202020204" pitchFamily="34" charset="0"/>
              </a:rPr>
              <a:t>against  chance   coach  practice  short  usual</a:t>
            </a: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15438"/>
                                        </p:tgtEl>
                                        <p:attrNameLst>
                                          <p:attrName>style.visibility</p:attrName>
                                        </p:attrNameLst>
                                      </p:cBhvr>
                                      <p:to>
                                        <p:strVal val="visible"/>
                                      </p:to>
                                    </p:set>
                                    <p:anim calcmode="lin" valueType="num">
                                      <p:cBhvr>
                                        <p:cTn id="7" dur="500" fill="hold"/>
                                        <p:tgtEl>
                                          <p:spTgt spid="615438"/>
                                        </p:tgtEl>
                                        <p:attrNameLst>
                                          <p:attrName>ppt_w</p:attrName>
                                        </p:attrNameLst>
                                      </p:cBhvr>
                                      <p:tavLst>
                                        <p:tav tm="0">
                                          <p:val>
                                            <p:fltVal val="0"/>
                                          </p:val>
                                        </p:tav>
                                        <p:tav tm="100000">
                                          <p:val>
                                            <p:strVal val="#ppt_w"/>
                                          </p:val>
                                        </p:tav>
                                      </p:tavLst>
                                    </p:anim>
                                    <p:anim calcmode="lin" valueType="num">
                                      <p:cBhvr>
                                        <p:cTn id="8" dur="500" fill="hold"/>
                                        <p:tgtEl>
                                          <p:spTgt spid="615438"/>
                                        </p:tgtEl>
                                        <p:attrNameLst>
                                          <p:attrName>ppt_h</p:attrName>
                                        </p:attrNameLst>
                                      </p:cBhvr>
                                      <p:tavLst>
                                        <p:tav tm="0">
                                          <p:val>
                                            <p:fltVal val="0"/>
                                          </p:val>
                                        </p:tav>
                                        <p:tav tm="100000">
                                          <p:val>
                                            <p:strVal val="#ppt_h"/>
                                          </p:val>
                                        </p:tav>
                                      </p:tavLst>
                                    </p:anim>
                                    <p:animEffect transition="in" filter="fade">
                                      <p:cBhvr>
                                        <p:cTn id="9" dur="500"/>
                                        <p:tgtEl>
                                          <p:spTgt spid="61543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15439"/>
                                        </p:tgtEl>
                                        <p:attrNameLst>
                                          <p:attrName>style.visibility</p:attrName>
                                        </p:attrNameLst>
                                      </p:cBhvr>
                                      <p:to>
                                        <p:strVal val="visible"/>
                                      </p:to>
                                    </p:set>
                                    <p:anim calcmode="lin" valueType="num">
                                      <p:cBhvr>
                                        <p:cTn id="14" dur="500" fill="hold"/>
                                        <p:tgtEl>
                                          <p:spTgt spid="615439"/>
                                        </p:tgtEl>
                                        <p:attrNameLst>
                                          <p:attrName>ppt_w</p:attrName>
                                        </p:attrNameLst>
                                      </p:cBhvr>
                                      <p:tavLst>
                                        <p:tav tm="0">
                                          <p:val>
                                            <p:fltVal val="0"/>
                                          </p:val>
                                        </p:tav>
                                        <p:tav tm="100000">
                                          <p:val>
                                            <p:strVal val="#ppt_w"/>
                                          </p:val>
                                        </p:tav>
                                      </p:tavLst>
                                    </p:anim>
                                    <p:anim calcmode="lin" valueType="num">
                                      <p:cBhvr>
                                        <p:cTn id="15" dur="500" fill="hold"/>
                                        <p:tgtEl>
                                          <p:spTgt spid="615439"/>
                                        </p:tgtEl>
                                        <p:attrNameLst>
                                          <p:attrName>ppt_h</p:attrName>
                                        </p:attrNameLst>
                                      </p:cBhvr>
                                      <p:tavLst>
                                        <p:tav tm="0">
                                          <p:val>
                                            <p:fltVal val="0"/>
                                          </p:val>
                                        </p:tav>
                                        <p:tav tm="100000">
                                          <p:val>
                                            <p:strVal val="#ppt_h"/>
                                          </p:val>
                                        </p:tav>
                                      </p:tavLst>
                                    </p:anim>
                                    <p:animEffect transition="in" filter="fade">
                                      <p:cBhvr>
                                        <p:cTn id="16" dur="500"/>
                                        <p:tgtEl>
                                          <p:spTgt spid="615439"/>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615440">
                                            <p:txEl>
                                              <p:pRg st="0" end="0"/>
                                            </p:txEl>
                                          </p:spTgt>
                                        </p:tgtEl>
                                        <p:attrNameLst>
                                          <p:attrName>style.visibility</p:attrName>
                                        </p:attrNameLst>
                                      </p:cBhvr>
                                      <p:to>
                                        <p:strVal val="visible"/>
                                      </p:to>
                                    </p:set>
                                    <p:anim calcmode="lin" valueType="num">
                                      <p:cBhvr>
                                        <p:cTn id="21" dur="500" fill="hold"/>
                                        <p:tgtEl>
                                          <p:spTgt spid="615440">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61544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615441">
                                            <p:txEl>
                                              <p:pRg st="0" end="0"/>
                                            </p:txEl>
                                          </p:spTgt>
                                        </p:tgtEl>
                                        <p:attrNameLst>
                                          <p:attrName>style.visibility</p:attrName>
                                        </p:attrNameLst>
                                      </p:cBhvr>
                                      <p:to>
                                        <p:strVal val="visible"/>
                                      </p:to>
                                    </p:set>
                                    <p:anim calcmode="lin" valueType="num">
                                      <p:cBhvr>
                                        <p:cTn id="27" dur="500" fill="hold"/>
                                        <p:tgtEl>
                                          <p:spTgt spid="615441">
                                            <p:txEl>
                                              <p:pRg st="0" end="0"/>
                                            </p:txEl>
                                          </p:spTgt>
                                        </p:tgtEl>
                                        <p:attrNameLst>
                                          <p:attrName>ppt_w</p:attrName>
                                        </p:attrNameLst>
                                      </p:cBhvr>
                                      <p:tavLst>
                                        <p:tav tm="0">
                                          <p:val>
                                            <p:fltVal val="0"/>
                                          </p:val>
                                        </p:tav>
                                        <p:tav tm="100000">
                                          <p:val>
                                            <p:strVal val="#ppt_w"/>
                                          </p:val>
                                        </p:tav>
                                      </p:tavLst>
                                    </p:anim>
                                    <p:anim calcmode="lin" valueType="num">
                                      <p:cBhvr>
                                        <p:cTn id="28" dur="500" fill="hold"/>
                                        <p:tgtEl>
                                          <p:spTgt spid="61544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615442">
                                            <p:txEl>
                                              <p:pRg st="0" end="0"/>
                                            </p:txEl>
                                          </p:spTgt>
                                        </p:tgtEl>
                                        <p:attrNameLst>
                                          <p:attrName>style.visibility</p:attrName>
                                        </p:attrNameLst>
                                      </p:cBhvr>
                                      <p:to>
                                        <p:strVal val="visible"/>
                                      </p:to>
                                    </p:set>
                                    <p:anim calcmode="lin" valueType="num">
                                      <p:cBhvr>
                                        <p:cTn id="33" dur="500" fill="hold"/>
                                        <p:tgtEl>
                                          <p:spTgt spid="615442">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61544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nodeType="clickEffect">
                                  <p:stCondLst>
                                    <p:cond delay="0"/>
                                  </p:stCondLst>
                                  <p:childTnLst>
                                    <p:set>
                                      <p:cBhvr>
                                        <p:cTn id="38" dur="1" fill="hold">
                                          <p:stCondLst>
                                            <p:cond delay="0"/>
                                          </p:stCondLst>
                                        </p:cTn>
                                        <p:tgtEl>
                                          <p:spTgt spid="615443">
                                            <p:txEl>
                                              <p:pRg st="0" end="0"/>
                                            </p:txEl>
                                          </p:spTgt>
                                        </p:tgtEl>
                                        <p:attrNameLst>
                                          <p:attrName>style.visibility</p:attrName>
                                        </p:attrNameLst>
                                      </p:cBhvr>
                                      <p:to>
                                        <p:strVal val="visible"/>
                                      </p:to>
                                    </p:set>
                                    <p:anim calcmode="lin" valueType="num">
                                      <p:cBhvr>
                                        <p:cTn id="39" dur="500" fill="hold"/>
                                        <p:tgtEl>
                                          <p:spTgt spid="615443">
                                            <p:txEl>
                                              <p:pRg st="0" end="0"/>
                                            </p:txEl>
                                          </p:spTgt>
                                        </p:tgtEl>
                                        <p:attrNameLst>
                                          <p:attrName>ppt_w</p:attrName>
                                        </p:attrNameLst>
                                      </p:cBhvr>
                                      <p:tavLst>
                                        <p:tav tm="0">
                                          <p:val>
                                            <p:fltVal val="0"/>
                                          </p:val>
                                        </p:tav>
                                        <p:tav tm="100000">
                                          <p:val>
                                            <p:strVal val="#ppt_w"/>
                                          </p:val>
                                        </p:tav>
                                      </p:tavLst>
                                    </p:anim>
                                    <p:anim calcmode="lin" valueType="num">
                                      <p:cBhvr>
                                        <p:cTn id="40" dur="500" fill="hold"/>
                                        <p:tgtEl>
                                          <p:spTgt spid="61544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438" grpId="0"/>
      <p:bldP spid="61543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1" name="Text Box 3"/>
          <p:cNvSpPr txBox="1">
            <a:spLocks noChangeArrowheads="1"/>
          </p:cNvSpPr>
          <p:nvPr/>
        </p:nvSpPr>
        <p:spPr bwMode="auto">
          <a:xfrm>
            <a:off x="1828563" y="413147"/>
            <a:ext cx="5432326" cy="646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gn="ctr">
              <a:lnSpc>
                <a:spcPct val="45000"/>
              </a:lnSpc>
              <a:spcBef>
                <a:spcPct val="50000"/>
              </a:spcBef>
            </a:pPr>
            <a:r>
              <a:rPr lang="en-US" altLang="zh-CN" sz="2700" b="0">
                <a:solidFill>
                  <a:schemeClr val="accent2"/>
                </a:solidFill>
                <a:latin typeface="Arial" panose="020B0604020202020204" pitchFamily="34" charset="0"/>
              </a:rPr>
              <a:t>Put the words in the box into </a:t>
            </a:r>
          </a:p>
          <a:p>
            <a:pPr algn="ctr">
              <a:lnSpc>
                <a:spcPct val="45000"/>
              </a:lnSpc>
              <a:spcBef>
                <a:spcPct val="50000"/>
              </a:spcBef>
            </a:pPr>
            <a:r>
              <a:rPr lang="en-US" altLang="zh-CN" sz="2700" b="0">
                <a:solidFill>
                  <a:schemeClr val="accent2"/>
                </a:solidFill>
                <a:latin typeface="Arial" panose="020B0604020202020204" pitchFamily="34" charset="0"/>
              </a:rPr>
              <a:t>pairs with opposite meanings.</a:t>
            </a:r>
          </a:p>
        </p:txBody>
      </p:sp>
      <p:sp>
        <p:nvSpPr>
          <p:cNvPr id="616453" name="Text Box 5"/>
          <p:cNvSpPr txBox="1">
            <a:spLocks noChangeArrowheads="1"/>
          </p:cNvSpPr>
          <p:nvPr/>
        </p:nvSpPr>
        <p:spPr bwMode="auto">
          <a:xfrm>
            <a:off x="1048281" y="1228725"/>
            <a:ext cx="6804341"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gn="ctr">
              <a:lnSpc>
                <a:spcPct val="95000"/>
              </a:lnSpc>
            </a:pPr>
            <a:r>
              <a:rPr lang="en-US" altLang="zh-CN" sz="3000" b="0" i="1">
                <a:solidFill>
                  <a:srgbClr val="CC0000"/>
                </a:solidFill>
              </a:rPr>
              <a:t>badly   carefully   carelessly   difficult   </a:t>
            </a:r>
          </a:p>
          <a:p>
            <a:pPr algn="ctr">
              <a:lnSpc>
                <a:spcPct val="95000"/>
              </a:lnSpc>
            </a:pPr>
            <a:r>
              <a:rPr lang="en-US" altLang="zh-CN" sz="3000" b="0" i="1">
                <a:solidFill>
                  <a:srgbClr val="CC0000"/>
                </a:solidFill>
              </a:rPr>
              <a:t>early    easy   late   quickly   slowly   well</a:t>
            </a:r>
          </a:p>
        </p:txBody>
      </p:sp>
      <p:sp>
        <p:nvSpPr>
          <p:cNvPr id="616454" name="Rectangle 6"/>
          <p:cNvSpPr>
            <a:spLocks noChangeArrowheads="1"/>
          </p:cNvSpPr>
          <p:nvPr/>
        </p:nvSpPr>
        <p:spPr bwMode="auto">
          <a:xfrm>
            <a:off x="4572593" y="2310407"/>
            <a:ext cx="2125022" cy="2481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nchor="ctr">
            <a:spAutoFit/>
          </a:bodyPr>
          <a:lstStyle/>
          <a:p>
            <a:pPr>
              <a:lnSpc>
                <a:spcPct val="95000"/>
              </a:lnSpc>
            </a:pPr>
            <a:r>
              <a:rPr lang="en-US" altLang="zh-CN" sz="3300">
                <a:solidFill>
                  <a:srgbClr val="0066FF"/>
                </a:solidFill>
              </a:rPr>
              <a:t>well</a:t>
            </a:r>
          </a:p>
          <a:p>
            <a:pPr>
              <a:lnSpc>
                <a:spcPct val="95000"/>
              </a:lnSpc>
            </a:pPr>
            <a:r>
              <a:rPr lang="en-US" altLang="zh-CN" sz="3300">
                <a:solidFill>
                  <a:srgbClr val="0066FF"/>
                </a:solidFill>
              </a:rPr>
              <a:t>carelessly</a:t>
            </a:r>
          </a:p>
          <a:p>
            <a:pPr>
              <a:lnSpc>
                <a:spcPct val="95000"/>
              </a:lnSpc>
            </a:pPr>
            <a:r>
              <a:rPr lang="en-US" altLang="zh-CN" sz="3300">
                <a:solidFill>
                  <a:srgbClr val="0066FF"/>
                </a:solidFill>
              </a:rPr>
              <a:t>easy</a:t>
            </a:r>
          </a:p>
          <a:p>
            <a:pPr>
              <a:lnSpc>
                <a:spcPct val="95000"/>
              </a:lnSpc>
            </a:pPr>
            <a:r>
              <a:rPr lang="en-US" altLang="zh-CN" sz="3300">
                <a:solidFill>
                  <a:srgbClr val="0066FF"/>
                </a:solidFill>
              </a:rPr>
              <a:t>late</a:t>
            </a:r>
          </a:p>
          <a:p>
            <a:pPr>
              <a:lnSpc>
                <a:spcPct val="95000"/>
              </a:lnSpc>
            </a:pPr>
            <a:r>
              <a:rPr lang="en-US" altLang="zh-CN" sz="3300">
                <a:solidFill>
                  <a:srgbClr val="0066FF"/>
                </a:solidFill>
              </a:rPr>
              <a:t>slowly</a:t>
            </a:r>
          </a:p>
        </p:txBody>
      </p:sp>
      <p:sp>
        <p:nvSpPr>
          <p:cNvPr id="616455" name="Text Box 7"/>
          <p:cNvSpPr txBox="1">
            <a:spLocks noChangeArrowheads="1"/>
          </p:cNvSpPr>
          <p:nvPr/>
        </p:nvSpPr>
        <p:spPr bwMode="auto">
          <a:xfrm>
            <a:off x="2205660" y="2301479"/>
            <a:ext cx="2366933" cy="2481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gn="r">
              <a:lnSpc>
                <a:spcPct val="95000"/>
              </a:lnSpc>
            </a:pPr>
            <a:r>
              <a:rPr lang="en-US" altLang="zh-CN" sz="3300">
                <a:solidFill>
                  <a:srgbClr val="009900"/>
                </a:solidFill>
              </a:rPr>
              <a:t>badly </a:t>
            </a:r>
            <a:r>
              <a:rPr lang="en-US" altLang="zh-CN">
                <a:solidFill>
                  <a:srgbClr val="FF0000"/>
                </a:solidFill>
              </a:rPr>
              <a:t>—</a:t>
            </a:r>
            <a:endParaRPr lang="en-US" altLang="zh-CN" sz="3300">
              <a:solidFill>
                <a:srgbClr val="009900"/>
              </a:solidFill>
            </a:endParaRPr>
          </a:p>
          <a:p>
            <a:pPr algn="r">
              <a:lnSpc>
                <a:spcPct val="95000"/>
              </a:lnSpc>
            </a:pPr>
            <a:r>
              <a:rPr lang="en-US" altLang="zh-CN" sz="3300">
                <a:solidFill>
                  <a:srgbClr val="009900"/>
                </a:solidFill>
              </a:rPr>
              <a:t>carefully </a:t>
            </a:r>
            <a:r>
              <a:rPr lang="en-US" altLang="zh-CN">
                <a:solidFill>
                  <a:srgbClr val="FF0000"/>
                </a:solidFill>
              </a:rPr>
              <a:t>—</a:t>
            </a:r>
            <a:endParaRPr lang="en-US" altLang="zh-CN" sz="3300">
              <a:solidFill>
                <a:srgbClr val="009900"/>
              </a:solidFill>
            </a:endParaRPr>
          </a:p>
          <a:p>
            <a:pPr algn="r">
              <a:lnSpc>
                <a:spcPct val="95000"/>
              </a:lnSpc>
            </a:pPr>
            <a:r>
              <a:rPr lang="en-US" altLang="zh-CN" sz="3300">
                <a:solidFill>
                  <a:srgbClr val="009900"/>
                </a:solidFill>
              </a:rPr>
              <a:t>difficult </a:t>
            </a:r>
            <a:r>
              <a:rPr lang="en-US" altLang="zh-CN">
                <a:solidFill>
                  <a:srgbClr val="FF0000"/>
                </a:solidFill>
              </a:rPr>
              <a:t>—</a:t>
            </a:r>
            <a:endParaRPr lang="en-US" altLang="zh-CN" sz="3300">
              <a:solidFill>
                <a:srgbClr val="009900"/>
              </a:solidFill>
            </a:endParaRPr>
          </a:p>
          <a:p>
            <a:pPr algn="r">
              <a:lnSpc>
                <a:spcPct val="95000"/>
              </a:lnSpc>
            </a:pPr>
            <a:r>
              <a:rPr lang="en-US" altLang="zh-CN" sz="3300">
                <a:solidFill>
                  <a:srgbClr val="009900"/>
                </a:solidFill>
              </a:rPr>
              <a:t>early </a:t>
            </a:r>
            <a:r>
              <a:rPr lang="en-US" altLang="zh-CN">
                <a:solidFill>
                  <a:srgbClr val="FF0000"/>
                </a:solidFill>
              </a:rPr>
              <a:t>—</a:t>
            </a:r>
            <a:endParaRPr lang="en-US" altLang="zh-CN" sz="3300">
              <a:solidFill>
                <a:srgbClr val="009900"/>
              </a:solidFill>
            </a:endParaRPr>
          </a:p>
          <a:p>
            <a:pPr algn="r">
              <a:lnSpc>
                <a:spcPct val="95000"/>
              </a:lnSpc>
            </a:pPr>
            <a:r>
              <a:rPr lang="en-US" altLang="zh-CN" sz="3300">
                <a:solidFill>
                  <a:srgbClr val="009900"/>
                </a:solidFill>
              </a:rPr>
              <a:t>quickly </a:t>
            </a:r>
            <a:r>
              <a:rPr lang="en-US" altLang="zh-CN">
                <a:solidFill>
                  <a:srgbClr val="FF0000"/>
                </a:solidFill>
              </a:rPr>
              <a:t>—</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616451"/>
                                        </p:tgtEl>
                                        <p:attrNameLst>
                                          <p:attrName>style.visibility</p:attrName>
                                        </p:attrNameLst>
                                      </p:cBhvr>
                                      <p:to>
                                        <p:strVal val="visible"/>
                                      </p:to>
                                    </p:set>
                                    <p:anim calcmode="lin" valueType="num">
                                      <p:cBhvr>
                                        <p:cTn id="7" dur="500" fill="hold"/>
                                        <p:tgtEl>
                                          <p:spTgt spid="616451"/>
                                        </p:tgtEl>
                                        <p:attrNameLst>
                                          <p:attrName>ppt_w</p:attrName>
                                        </p:attrNameLst>
                                      </p:cBhvr>
                                      <p:tavLst>
                                        <p:tav tm="0">
                                          <p:val>
                                            <p:fltVal val="0"/>
                                          </p:val>
                                        </p:tav>
                                        <p:tav tm="100000">
                                          <p:val>
                                            <p:strVal val="#ppt_w"/>
                                          </p:val>
                                        </p:tav>
                                      </p:tavLst>
                                    </p:anim>
                                    <p:anim calcmode="lin" valueType="num">
                                      <p:cBhvr>
                                        <p:cTn id="8" dur="500" fill="hold"/>
                                        <p:tgtEl>
                                          <p:spTgt spid="616451"/>
                                        </p:tgtEl>
                                        <p:attrNameLst>
                                          <p:attrName>ppt_h</p:attrName>
                                        </p:attrNameLst>
                                      </p:cBhvr>
                                      <p:tavLst>
                                        <p:tav tm="0">
                                          <p:val>
                                            <p:fltVal val="0"/>
                                          </p:val>
                                        </p:tav>
                                        <p:tav tm="100000">
                                          <p:val>
                                            <p:strVal val="#ppt_h"/>
                                          </p:val>
                                        </p:tav>
                                      </p:tavLst>
                                    </p:anim>
                                    <p:anim calcmode="lin" valueType="num">
                                      <p:cBhvr>
                                        <p:cTn id="9" dur="500" fill="hold"/>
                                        <p:tgtEl>
                                          <p:spTgt spid="616451"/>
                                        </p:tgtEl>
                                        <p:attrNameLst>
                                          <p:attrName>style.rotation</p:attrName>
                                        </p:attrNameLst>
                                      </p:cBhvr>
                                      <p:tavLst>
                                        <p:tav tm="0">
                                          <p:val>
                                            <p:fltVal val="360"/>
                                          </p:val>
                                        </p:tav>
                                        <p:tav tm="100000">
                                          <p:val>
                                            <p:fltVal val="0"/>
                                          </p:val>
                                        </p:tav>
                                      </p:tavLst>
                                    </p:anim>
                                    <p:animEffect transition="in" filter="fade">
                                      <p:cBhvr>
                                        <p:cTn id="10" dur="500"/>
                                        <p:tgtEl>
                                          <p:spTgt spid="616451"/>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616454">
                                            <p:txEl>
                                              <p:pRg st="0" end="0"/>
                                            </p:txEl>
                                          </p:spTgt>
                                        </p:tgtEl>
                                        <p:attrNameLst>
                                          <p:attrName>style.visibility</p:attrName>
                                        </p:attrNameLst>
                                      </p:cBhvr>
                                      <p:to>
                                        <p:strVal val="visible"/>
                                      </p:to>
                                    </p:set>
                                    <p:anim calcmode="lin" valueType="num">
                                      <p:cBhvr additive="base">
                                        <p:cTn id="15" dur="500" fill="hold"/>
                                        <p:tgtEl>
                                          <p:spTgt spid="616454">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164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16454">
                                            <p:txEl>
                                              <p:pRg st="1" end="1"/>
                                            </p:txEl>
                                          </p:spTgt>
                                        </p:tgtEl>
                                        <p:attrNameLst>
                                          <p:attrName>style.visibility</p:attrName>
                                        </p:attrNameLst>
                                      </p:cBhvr>
                                      <p:to>
                                        <p:strVal val="visible"/>
                                      </p:to>
                                    </p:set>
                                    <p:anim calcmode="lin" valueType="num">
                                      <p:cBhvr additive="base">
                                        <p:cTn id="21" dur="500" fill="hold"/>
                                        <p:tgtEl>
                                          <p:spTgt spid="616454">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1645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16454">
                                            <p:txEl>
                                              <p:pRg st="2" end="2"/>
                                            </p:txEl>
                                          </p:spTgt>
                                        </p:tgtEl>
                                        <p:attrNameLst>
                                          <p:attrName>style.visibility</p:attrName>
                                        </p:attrNameLst>
                                      </p:cBhvr>
                                      <p:to>
                                        <p:strVal val="visible"/>
                                      </p:to>
                                    </p:set>
                                    <p:anim calcmode="lin" valueType="num">
                                      <p:cBhvr additive="base">
                                        <p:cTn id="27" dur="500" fill="hold"/>
                                        <p:tgtEl>
                                          <p:spTgt spid="616454">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1645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616454">
                                            <p:txEl>
                                              <p:pRg st="3" end="3"/>
                                            </p:txEl>
                                          </p:spTgt>
                                        </p:tgtEl>
                                        <p:attrNameLst>
                                          <p:attrName>style.visibility</p:attrName>
                                        </p:attrNameLst>
                                      </p:cBhvr>
                                      <p:to>
                                        <p:strVal val="visible"/>
                                      </p:to>
                                    </p:set>
                                    <p:anim calcmode="lin" valueType="num">
                                      <p:cBhvr additive="base">
                                        <p:cTn id="33" dur="500" fill="hold"/>
                                        <p:tgtEl>
                                          <p:spTgt spid="616454">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1645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616454">
                                            <p:txEl>
                                              <p:pRg st="4" end="4"/>
                                            </p:txEl>
                                          </p:spTgt>
                                        </p:tgtEl>
                                        <p:attrNameLst>
                                          <p:attrName>style.visibility</p:attrName>
                                        </p:attrNameLst>
                                      </p:cBhvr>
                                      <p:to>
                                        <p:strVal val="visible"/>
                                      </p:to>
                                    </p:set>
                                    <p:anim calcmode="lin" valueType="num">
                                      <p:cBhvr additive="base">
                                        <p:cTn id="39" dur="500" fill="hold"/>
                                        <p:tgtEl>
                                          <p:spTgt spid="616454">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1645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45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7" name="Text Box 3"/>
          <p:cNvSpPr txBox="1">
            <a:spLocks noChangeArrowheads="1"/>
          </p:cNvSpPr>
          <p:nvPr/>
        </p:nvSpPr>
        <p:spPr bwMode="auto">
          <a:xfrm>
            <a:off x="1102830" y="521494"/>
            <a:ext cx="6481792" cy="418385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lvl1pPr marL="457200" indent="-457200">
              <a:defRPr kumimoji="1" sz="2400">
                <a:solidFill>
                  <a:schemeClr val="tx1"/>
                </a:solidFill>
                <a:latin typeface="Times New Roman" panose="02020603050405020304" pitchFamily="18" charset="0"/>
                <a:ea typeface="宋体" panose="02010600030101010101" pitchFamily="2" charset="-122"/>
              </a:defRPr>
            </a:lvl1pPr>
            <a:lvl2pPr marL="914400" indent="-457200">
              <a:defRPr kumimoji="1" sz="2400">
                <a:solidFill>
                  <a:schemeClr val="tx1"/>
                </a:solidFill>
                <a:latin typeface="Times New Roman" panose="02020603050405020304" pitchFamily="18" charset="0"/>
                <a:ea typeface="宋体" panose="02010600030101010101" pitchFamily="2" charset="-122"/>
              </a:defRPr>
            </a:lvl2pPr>
            <a:lvl3pPr marL="1371600" indent="-457200">
              <a:defRPr kumimoji="1" sz="2400">
                <a:solidFill>
                  <a:schemeClr val="tx1"/>
                </a:solidFill>
                <a:latin typeface="Times New Roman" panose="02020603050405020304" pitchFamily="18" charset="0"/>
                <a:ea typeface="宋体" panose="02010600030101010101" pitchFamily="2" charset="-122"/>
              </a:defRPr>
            </a:lvl3pPr>
            <a:lvl4pPr marL="1828800" indent="-457200">
              <a:defRPr kumimoji="1" sz="2400">
                <a:solidFill>
                  <a:schemeClr val="tx1"/>
                </a:solidFill>
                <a:latin typeface="Times New Roman" panose="02020603050405020304" pitchFamily="18" charset="0"/>
                <a:ea typeface="宋体" panose="02010600030101010101" pitchFamily="2" charset="-122"/>
              </a:defRPr>
            </a:lvl4pPr>
            <a:lvl5pPr marL="2286000" indent="-457200">
              <a:defRPr kumimoji="1" sz="2400">
                <a:solidFill>
                  <a:schemeClr val="tx1"/>
                </a:solidFill>
                <a:latin typeface="Times New Roman" panose="02020603050405020304" pitchFamily="18" charset="0"/>
                <a:ea typeface="宋体" panose="02010600030101010101" pitchFamily="2" charset="-122"/>
              </a:defRPr>
            </a:lvl5pPr>
            <a:lvl6pPr marL="274320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320040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65760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411480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r>
              <a:rPr lang="en-US" altLang="zh-CN" sz="3000" b="0"/>
              <a:t>1. </a:t>
            </a:r>
            <a:r>
              <a:rPr lang="zh-CN" altLang="en-US" sz="3000" b="0"/>
              <a:t>今晚德国将与巴西争夺世界杯冠军。 </a:t>
            </a:r>
          </a:p>
          <a:p>
            <a:r>
              <a:rPr lang="zh-CN" altLang="en-US" sz="3000" b="0"/>
              <a:t>    </a:t>
            </a:r>
            <a:r>
              <a:rPr lang="en-US" altLang="zh-CN" sz="3000" b="0"/>
              <a:t>Germany are ____________ Brazil in</a:t>
            </a:r>
          </a:p>
          <a:p>
            <a:r>
              <a:rPr lang="en-US" altLang="zh-CN" sz="3000" b="0"/>
              <a:t>    the World Cup final tonight.    </a:t>
            </a:r>
          </a:p>
          <a:p>
            <a:r>
              <a:rPr lang="en-US" altLang="zh-CN" sz="3000" b="0"/>
              <a:t>2. </a:t>
            </a:r>
            <a:r>
              <a:rPr lang="zh-CN" altLang="en-US" sz="3000" b="0"/>
              <a:t>我们将与敌人交战。 </a:t>
            </a:r>
          </a:p>
          <a:p>
            <a:r>
              <a:rPr lang="zh-CN" altLang="en-US" sz="3000" b="0"/>
              <a:t>    </a:t>
            </a:r>
            <a:r>
              <a:rPr lang="en-US" altLang="zh-CN" sz="3000" b="0"/>
              <a:t>We will __________ the enemy.</a:t>
            </a:r>
          </a:p>
          <a:p>
            <a:r>
              <a:rPr lang="en-US" altLang="zh-CN" sz="3000" b="0"/>
              <a:t>3. </a:t>
            </a:r>
            <a:r>
              <a:rPr lang="zh-CN" altLang="en-US" sz="3000" b="0"/>
              <a:t>他们强烈反对这个主意。 </a:t>
            </a:r>
          </a:p>
          <a:p>
            <a:r>
              <a:rPr lang="zh-CN" altLang="en-US" sz="3000" b="0"/>
              <a:t>    </a:t>
            </a:r>
            <a:r>
              <a:rPr lang="en-US" altLang="zh-CN" sz="3000" b="0"/>
              <a:t>They are strongly ______ the idea.</a:t>
            </a:r>
          </a:p>
          <a:p>
            <a:r>
              <a:rPr lang="en-US" altLang="zh-CN" sz="3000" b="0"/>
              <a:t>4. </a:t>
            </a:r>
            <a:r>
              <a:rPr lang="zh-CN" altLang="en-US" sz="3000" b="0"/>
              <a:t>你们是同意还是反对我的计划？</a:t>
            </a:r>
          </a:p>
          <a:p>
            <a:r>
              <a:rPr lang="zh-CN" altLang="en-US" sz="3000" b="0"/>
              <a:t>    </a:t>
            </a:r>
            <a:r>
              <a:rPr lang="en-US" altLang="zh-CN" sz="3000" b="0"/>
              <a:t>Are you for or ______ my proposal?    </a:t>
            </a:r>
          </a:p>
        </p:txBody>
      </p:sp>
      <p:sp>
        <p:nvSpPr>
          <p:cNvPr id="641028" name="Rectangle 4"/>
          <p:cNvSpPr>
            <a:spLocks noChangeArrowheads="1"/>
          </p:cNvSpPr>
          <p:nvPr/>
        </p:nvSpPr>
        <p:spPr bwMode="auto">
          <a:xfrm>
            <a:off x="3523127" y="900113"/>
            <a:ext cx="2549552" cy="617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nchor="ctr">
            <a:spAutoFit/>
          </a:bodyPr>
          <a:lstStyle/>
          <a:p>
            <a:pPr>
              <a:lnSpc>
                <a:spcPct val="120000"/>
              </a:lnSpc>
            </a:pPr>
            <a:r>
              <a:rPr lang="en-US" altLang="zh-CN" sz="3000" b="0" i="1">
                <a:solidFill>
                  <a:srgbClr val="FF0000"/>
                </a:solidFill>
              </a:rPr>
              <a:t>playing against</a:t>
            </a:r>
          </a:p>
        </p:txBody>
      </p:sp>
      <p:sp>
        <p:nvSpPr>
          <p:cNvPr id="641029" name="Rectangle 5"/>
          <p:cNvSpPr>
            <a:spLocks noChangeArrowheads="1"/>
          </p:cNvSpPr>
          <p:nvPr/>
        </p:nvSpPr>
        <p:spPr bwMode="auto">
          <a:xfrm>
            <a:off x="2770119" y="2274094"/>
            <a:ext cx="2096562" cy="617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nchor="ctr">
            <a:spAutoFit/>
          </a:bodyPr>
          <a:lstStyle/>
          <a:p>
            <a:pPr>
              <a:lnSpc>
                <a:spcPct val="120000"/>
              </a:lnSpc>
            </a:pPr>
            <a:r>
              <a:rPr lang="en-US" altLang="zh-CN" sz="3000" b="0" i="1">
                <a:solidFill>
                  <a:srgbClr val="FF0000"/>
                </a:solidFill>
              </a:rPr>
              <a:t>fight against</a:t>
            </a:r>
          </a:p>
        </p:txBody>
      </p:sp>
      <p:sp>
        <p:nvSpPr>
          <p:cNvPr id="641030" name="Rectangle 6"/>
          <p:cNvSpPr>
            <a:spLocks noChangeArrowheads="1"/>
          </p:cNvSpPr>
          <p:nvPr/>
        </p:nvSpPr>
        <p:spPr bwMode="auto">
          <a:xfrm>
            <a:off x="4248860" y="3193257"/>
            <a:ext cx="1286634" cy="617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nchor="ctr">
            <a:spAutoFit/>
          </a:bodyPr>
          <a:lstStyle/>
          <a:p>
            <a:pPr>
              <a:lnSpc>
                <a:spcPct val="120000"/>
              </a:lnSpc>
            </a:pPr>
            <a:r>
              <a:rPr lang="en-US" altLang="zh-CN" sz="3000" b="0" i="1">
                <a:solidFill>
                  <a:srgbClr val="FF0000"/>
                </a:solidFill>
              </a:rPr>
              <a:t>against</a:t>
            </a:r>
          </a:p>
        </p:txBody>
      </p:sp>
      <p:sp>
        <p:nvSpPr>
          <p:cNvPr id="641031" name="Rectangle 7"/>
          <p:cNvSpPr>
            <a:spLocks noChangeArrowheads="1"/>
          </p:cNvSpPr>
          <p:nvPr/>
        </p:nvSpPr>
        <p:spPr bwMode="auto">
          <a:xfrm>
            <a:off x="3765038" y="4087416"/>
            <a:ext cx="1286634" cy="617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nchor="ctr">
            <a:spAutoFit/>
          </a:bodyPr>
          <a:lstStyle/>
          <a:p>
            <a:pPr>
              <a:lnSpc>
                <a:spcPct val="120000"/>
              </a:lnSpc>
            </a:pPr>
            <a:r>
              <a:rPr lang="en-US" altLang="zh-CN" sz="3000" b="0" i="1">
                <a:solidFill>
                  <a:srgbClr val="FF0000"/>
                </a:solidFill>
              </a:rPr>
              <a:t>against</a:t>
            </a:r>
          </a:p>
        </p:txBody>
      </p:sp>
    </p:spTree>
  </p:cSld>
  <p:clrMapOvr>
    <a:masterClrMapping/>
  </p:clrMapOvr>
  <p:transition spd="med">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41028"/>
                                        </p:tgtEl>
                                        <p:attrNameLst>
                                          <p:attrName>style.visibility</p:attrName>
                                        </p:attrNameLst>
                                      </p:cBhvr>
                                      <p:to>
                                        <p:strVal val="visible"/>
                                      </p:to>
                                    </p:set>
                                    <p:anim calcmode="lin" valueType="num">
                                      <p:cBhvr>
                                        <p:cTn id="7" dur="500" fill="hold"/>
                                        <p:tgtEl>
                                          <p:spTgt spid="641028"/>
                                        </p:tgtEl>
                                        <p:attrNameLst>
                                          <p:attrName>ppt_w</p:attrName>
                                        </p:attrNameLst>
                                      </p:cBhvr>
                                      <p:tavLst>
                                        <p:tav tm="0">
                                          <p:val>
                                            <p:fltVal val="0"/>
                                          </p:val>
                                        </p:tav>
                                        <p:tav tm="100000">
                                          <p:val>
                                            <p:strVal val="#ppt_w"/>
                                          </p:val>
                                        </p:tav>
                                      </p:tavLst>
                                    </p:anim>
                                    <p:anim calcmode="lin" valueType="num">
                                      <p:cBhvr>
                                        <p:cTn id="8" dur="500" fill="hold"/>
                                        <p:tgtEl>
                                          <p:spTgt spid="64102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41029"/>
                                        </p:tgtEl>
                                        <p:attrNameLst>
                                          <p:attrName>style.visibility</p:attrName>
                                        </p:attrNameLst>
                                      </p:cBhvr>
                                      <p:to>
                                        <p:strVal val="visible"/>
                                      </p:to>
                                    </p:set>
                                    <p:anim calcmode="lin" valueType="num">
                                      <p:cBhvr>
                                        <p:cTn id="13" dur="500" fill="hold"/>
                                        <p:tgtEl>
                                          <p:spTgt spid="641029"/>
                                        </p:tgtEl>
                                        <p:attrNameLst>
                                          <p:attrName>ppt_w</p:attrName>
                                        </p:attrNameLst>
                                      </p:cBhvr>
                                      <p:tavLst>
                                        <p:tav tm="0">
                                          <p:val>
                                            <p:fltVal val="0"/>
                                          </p:val>
                                        </p:tav>
                                        <p:tav tm="100000">
                                          <p:val>
                                            <p:strVal val="#ppt_w"/>
                                          </p:val>
                                        </p:tav>
                                      </p:tavLst>
                                    </p:anim>
                                    <p:anim calcmode="lin" valueType="num">
                                      <p:cBhvr>
                                        <p:cTn id="14" dur="500" fill="hold"/>
                                        <p:tgtEl>
                                          <p:spTgt spid="641029"/>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641030"/>
                                        </p:tgtEl>
                                        <p:attrNameLst>
                                          <p:attrName>style.visibility</p:attrName>
                                        </p:attrNameLst>
                                      </p:cBhvr>
                                      <p:to>
                                        <p:strVal val="visible"/>
                                      </p:to>
                                    </p:set>
                                    <p:anim calcmode="lin" valueType="num">
                                      <p:cBhvr>
                                        <p:cTn id="19" dur="500" fill="hold"/>
                                        <p:tgtEl>
                                          <p:spTgt spid="641030"/>
                                        </p:tgtEl>
                                        <p:attrNameLst>
                                          <p:attrName>ppt_w</p:attrName>
                                        </p:attrNameLst>
                                      </p:cBhvr>
                                      <p:tavLst>
                                        <p:tav tm="0">
                                          <p:val>
                                            <p:fltVal val="0"/>
                                          </p:val>
                                        </p:tav>
                                        <p:tav tm="100000">
                                          <p:val>
                                            <p:strVal val="#ppt_w"/>
                                          </p:val>
                                        </p:tav>
                                      </p:tavLst>
                                    </p:anim>
                                    <p:anim calcmode="lin" valueType="num">
                                      <p:cBhvr>
                                        <p:cTn id="20" dur="500" fill="hold"/>
                                        <p:tgtEl>
                                          <p:spTgt spid="641030"/>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641031"/>
                                        </p:tgtEl>
                                        <p:attrNameLst>
                                          <p:attrName>style.visibility</p:attrName>
                                        </p:attrNameLst>
                                      </p:cBhvr>
                                      <p:to>
                                        <p:strVal val="visible"/>
                                      </p:to>
                                    </p:set>
                                    <p:anim calcmode="lin" valueType="num">
                                      <p:cBhvr>
                                        <p:cTn id="25" dur="500" fill="hold"/>
                                        <p:tgtEl>
                                          <p:spTgt spid="641031"/>
                                        </p:tgtEl>
                                        <p:attrNameLst>
                                          <p:attrName>ppt_w</p:attrName>
                                        </p:attrNameLst>
                                      </p:cBhvr>
                                      <p:tavLst>
                                        <p:tav tm="0">
                                          <p:val>
                                            <p:fltVal val="0"/>
                                          </p:val>
                                        </p:tav>
                                        <p:tav tm="100000">
                                          <p:val>
                                            <p:strVal val="#ppt_w"/>
                                          </p:val>
                                        </p:tav>
                                      </p:tavLst>
                                    </p:anim>
                                    <p:anim calcmode="lin" valueType="num">
                                      <p:cBhvr>
                                        <p:cTn id="26" dur="500" fill="hold"/>
                                        <p:tgtEl>
                                          <p:spTgt spid="6410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1028" grpId="0"/>
      <p:bldP spid="641029" grpId="0"/>
      <p:bldP spid="641030" grpId="0"/>
      <p:bldP spid="6410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3970" name="AutoShape 2" descr="90%"/>
          <p:cNvSpPr>
            <a:spLocks noChangeArrowheads="1"/>
          </p:cNvSpPr>
          <p:nvPr/>
        </p:nvSpPr>
        <p:spPr bwMode="auto">
          <a:xfrm>
            <a:off x="2181943" y="685800"/>
            <a:ext cx="4724380" cy="514350"/>
          </a:xfrm>
          <a:prstGeom prst="roundRect">
            <a:avLst>
              <a:gd name="adj" fmla="val 16667"/>
            </a:avLst>
          </a:prstGeom>
          <a:pattFill prst="pct90">
            <a:fgClr>
              <a:srgbClr val="9900CC"/>
            </a:fgClr>
            <a:bgClr>
              <a:srgbClr val="FF33CC"/>
            </a:bgClr>
          </a:pattFill>
          <a:ln w="25400">
            <a:solidFill>
              <a:srgbClr val="800080"/>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lstStyle/>
          <a:p>
            <a:pPr algn="ctr"/>
            <a:r>
              <a:rPr kumimoji="0" lang="en-US" altLang="zh-CN" sz="3000" b="0" dirty="0">
                <a:solidFill>
                  <a:srgbClr val="FFFF00"/>
                </a:solidFill>
                <a:latin typeface="Arial" panose="020B0604020202020204" pitchFamily="34" charset="0"/>
              </a:rPr>
              <a:t>Teaching aims</a:t>
            </a:r>
          </a:p>
        </p:txBody>
      </p:sp>
      <p:sp>
        <p:nvSpPr>
          <p:cNvPr id="723971" name="Text Box 3"/>
          <p:cNvSpPr txBox="1">
            <a:spLocks noChangeArrowheads="1"/>
          </p:cNvSpPr>
          <p:nvPr/>
        </p:nvSpPr>
        <p:spPr bwMode="auto">
          <a:xfrm>
            <a:off x="1007963" y="1782367"/>
            <a:ext cx="6979845" cy="2355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r>
              <a:rPr kumimoji="0" lang="en-US" altLang="zh-CN" sz="3000" dirty="0"/>
              <a:t>1. </a:t>
            </a:r>
            <a:r>
              <a:rPr kumimoji="0" lang="en-US" altLang="zh-CN" sz="3000" b="0" dirty="0"/>
              <a:t>To learn the vocabulary in unit 2.</a:t>
            </a:r>
          </a:p>
          <a:p>
            <a:r>
              <a:rPr kumimoji="0" lang="en-US" altLang="zh-CN" sz="3000" dirty="0"/>
              <a:t>2</a:t>
            </a:r>
            <a:r>
              <a:rPr kumimoji="0" lang="en-US" altLang="zh-CN" sz="3000" b="0" dirty="0"/>
              <a:t>. To understand the passage that introduces </a:t>
            </a:r>
          </a:p>
          <a:p>
            <a:r>
              <a:rPr kumimoji="0" lang="en-US" altLang="zh-CN" sz="3000" b="0" dirty="0"/>
              <a:t>    or describes sports.</a:t>
            </a:r>
          </a:p>
          <a:p>
            <a:r>
              <a:rPr kumimoji="0" lang="en-US" altLang="zh-CN" sz="3000" dirty="0"/>
              <a:t>3</a:t>
            </a:r>
            <a:r>
              <a:rPr kumimoji="0" lang="en-US" altLang="zh-CN" sz="3000" b="0" dirty="0"/>
              <a:t>. To talk about the sports that one likes and </a:t>
            </a:r>
          </a:p>
          <a:p>
            <a:r>
              <a:rPr kumimoji="0" lang="en-US" altLang="zh-CN" sz="3000" b="0" dirty="0"/>
              <a:t>    give reasons, using comparatives.</a:t>
            </a:r>
            <a:endParaRPr kumimoji="0" lang="en-US" altLang="zh-CN" sz="3000"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1" name="Text Box 3"/>
          <p:cNvSpPr txBox="1">
            <a:spLocks noChangeArrowheads="1"/>
          </p:cNvSpPr>
          <p:nvPr/>
        </p:nvSpPr>
        <p:spPr bwMode="auto">
          <a:xfrm>
            <a:off x="1022193" y="1441848"/>
            <a:ext cx="7073526" cy="2862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nSpc>
                <a:spcPct val="110000"/>
              </a:lnSpc>
            </a:pPr>
            <a:r>
              <a:rPr lang="en-US" altLang="zh-CN" sz="3300" b="0" dirty="0"/>
              <a:t>You can use </a:t>
            </a:r>
            <a:r>
              <a:rPr lang="en-US" altLang="zh-CN" sz="3300" b="0" i="1" dirty="0"/>
              <a:t>at that time / yesterday/ last week / last month/ last</a:t>
            </a:r>
            <a:r>
              <a:rPr lang="en-US" altLang="zh-CN" sz="3300" b="0" dirty="0"/>
              <a:t> </a:t>
            </a:r>
            <a:r>
              <a:rPr lang="en-US" altLang="zh-CN" sz="3300" b="0" i="1" dirty="0"/>
              <a:t>year </a:t>
            </a:r>
            <a:r>
              <a:rPr lang="en-US" altLang="zh-CN" sz="3300" b="0" dirty="0"/>
              <a:t>… to talk what people did in the past; and use </a:t>
            </a:r>
            <a:r>
              <a:rPr lang="en-US" altLang="zh-CN" sz="3300" b="0" i="1" dirty="0"/>
              <a:t>now / today / this week / this month / this year </a:t>
            </a:r>
            <a:r>
              <a:rPr lang="en-US" altLang="zh-CN" sz="3300" b="0" dirty="0"/>
              <a:t>… to talk about what they do now. </a:t>
            </a:r>
          </a:p>
        </p:txBody>
      </p:sp>
      <p:sp>
        <p:nvSpPr>
          <p:cNvPr id="626692" name="WordArt 4"/>
          <p:cNvSpPr>
            <a:spLocks noChangeArrowheads="1" noChangeShapeType="1" noTextEdit="1"/>
          </p:cNvSpPr>
          <p:nvPr/>
        </p:nvSpPr>
        <p:spPr bwMode="auto">
          <a:xfrm>
            <a:off x="2636119" y="546498"/>
            <a:ext cx="3953585" cy="459581"/>
          </a:xfrm>
          <a:prstGeom prst="rect">
            <a:avLst/>
          </a:prstGeom>
        </p:spPr>
        <p:txBody>
          <a:bodyPr wrap="none" lIns="68397" tIns="34199" rIns="68397" bIns="34199" fromWordArt="1">
            <a:prstTxWarp prst="textPlain">
              <a:avLst>
                <a:gd name="adj" fmla="val 50000"/>
              </a:avLst>
            </a:prstTxWarp>
          </a:bodyPr>
          <a:lstStyle/>
          <a:p>
            <a:pPr algn="ctr"/>
            <a:r>
              <a:rPr lang="en-US" altLang="zh-CN" sz="2700" kern="10" dirty="0">
                <a:ln w="12700">
                  <a:solidFill>
                    <a:srgbClr val="9900CC"/>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algn="ctr" rotWithShape="0">
                    <a:srgbClr val="C0C0C0">
                      <a:alpha val="80000"/>
                    </a:srgbClr>
                  </a:outerShdw>
                </a:effectLst>
                <a:latin typeface="Arial" panose="020B0604020202020204"/>
                <a:cs typeface="Arial" panose="020B0604020202020204"/>
              </a:rPr>
              <a:t>Learning to learn</a:t>
            </a:r>
            <a:endParaRPr lang="zh-CN" altLang="en-US" sz="2700" kern="10" dirty="0">
              <a:ln w="12700">
                <a:solidFill>
                  <a:srgbClr val="9900CC"/>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algn="ctr" rotWithShape="0">
                  <a:srgbClr val="C0C0C0">
                    <a:alpha val="80000"/>
                  </a:srgbClr>
                </a:outerShdw>
              </a:effectLst>
              <a:latin typeface="Arial" panose="020B0604020202020204"/>
              <a:cs typeface="Arial" panose="020B0604020202020204"/>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626692"/>
                                        </p:tgtEl>
                                        <p:attrNameLst>
                                          <p:attrName>style.visibility</p:attrName>
                                        </p:attrNameLst>
                                      </p:cBhvr>
                                      <p:to>
                                        <p:strVal val="visible"/>
                                      </p:to>
                                    </p:set>
                                    <p:anim calcmode="lin" valueType="num">
                                      <p:cBhvr>
                                        <p:cTn id="7" dur="1000" fill="hold"/>
                                        <p:tgtEl>
                                          <p:spTgt spid="626692"/>
                                        </p:tgtEl>
                                        <p:attrNameLst>
                                          <p:attrName>ppt_w</p:attrName>
                                        </p:attrNameLst>
                                      </p:cBhvr>
                                      <p:tavLst>
                                        <p:tav tm="0">
                                          <p:val>
                                            <p:strVal val="#ppt_w+.3"/>
                                          </p:val>
                                        </p:tav>
                                        <p:tav tm="100000">
                                          <p:val>
                                            <p:strVal val="#ppt_w"/>
                                          </p:val>
                                        </p:tav>
                                      </p:tavLst>
                                    </p:anim>
                                    <p:anim calcmode="lin" valueType="num">
                                      <p:cBhvr>
                                        <p:cTn id="8" dur="1000" fill="hold"/>
                                        <p:tgtEl>
                                          <p:spTgt spid="626692"/>
                                        </p:tgtEl>
                                        <p:attrNameLst>
                                          <p:attrName>ppt_h</p:attrName>
                                        </p:attrNameLst>
                                      </p:cBhvr>
                                      <p:tavLst>
                                        <p:tav tm="0">
                                          <p:val>
                                            <p:strVal val="#ppt_h"/>
                                          </p:val>
                                        </p:tav>
                                        <p:tav tm="100000">
                                          <p:val>
                                            <p:strVal val="#ppt_h"/>
                                          </p:val>
                                        </p:tav>
                                      </p:tavLst>
                                    </p:anim>
                                    <p:animEffect transition="in" filter="fade">
                                      <p:cBhvr>
                                        <p:cTn id="9" dur="1000"/>
                                        <p:tgtEl>
                                          <p:spTgt spid="6266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669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274" name="Text Box 2"/>
          <p:cNvSpPr txBox="1">
            <a:spLocks noChangeArrowheads="1"/>
          </p:cNvSpPr>
          <p:nvPr/>
        </p:nvSpPr>
        <p:spPr bwMode="auto">
          <a:xfrm>
            <a:off x="744707" y="361950"/>
            <a:ext cx="7592923" cy="5301268"/>
          </a:xfrm>
          <a:prstGeom prst="rect">
            <a:avLst/>
          </a:prstGeom>
          <a:noFill/>
          <a:ln>
            <a:noFill/>
          </a:ln>
          <a:effectLst/>
          <a:extLst>
            <a:ext uri="{909E8E84-426E-40DD-AFC4-6F175D3DCCD1}">
              <a14:hiddenFill xmlns:a14="http://schemas.microsoft.com/office/drawing/2010/main">
                <a:solidFill>
                  <a:srgbClr val="CCFFCC">
                    <a:alpha val="25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gn="dist">
              <a:lnSpc>
                <a:spcPts val="3440"/>
              </a:lnSpc>
            </a:pPr>
            <a:r>
              <a:rPr kumimoji="0" lang="en-US" altLang="zh-CN" sz="3000" b="0" dirty="0"/>
              <a:t> It is Saturday morning and the school basketball team is training hard. The practice starts at 9 o’clock but they arrived early to warm up. It’s </a:t>
            </a:r>
          </a:p>
          <a:p>
            <a:pPr algn="dist">
              <a:lnSpc>
                <a:spcPts val="3440"/>
              </a:lnSpc>
            </a:pPr>
            <a:r>
              <a:rPr kumimoji="0" lang="en-US" altLang="zh-CN" sz="3000" b="0" dirty="0"/>
              <a:t>quite cold but they don’t care. Last year the team lost all their matches because they didn’t train hard and they were sometimes careless when they passed the ball. This year they are playing carefully. The coach is pleased with them because they are training hard and that means </a:t>
            </a:r>
          </a:p>
          <a:p>
            <a:pPr>
              <a:lnSpc>
                <a:spcPts val="3440"/>
              </a:lnSpc>
            </a:pPr>
            <a:r>
              <a:rPr kumimoji="0" lang="en-US" altLang="zh-CN" sz="3000" b="0" dirty="0"/>
              <a:t>they now have a better chance of winning.</a:t>
            </a:r>
          </a:p>
        </p:txBody>
      </p:sp>
      <p:sp>
        <p:nvSpPr>
          <p:cNvPr id="694276" name="Oval 4"/>
          <p:cNvSpPr>
            <a:spLocks noChangeArrowheads="1"/>
          </p:cNvSpPr>
          <p:nvPr/>
        </p:nvSpPr>
        <p:spPr bwMode="auto">
          <a:xfrm>
            <a:off x="430460" y="384573"/>
            <a:ext cx="456547" cy="459581"/>
          </a:xfrm>
          <a:prstGeom prst="ellipse">
            <a:avLst/>
          </a:prstGeom>
          <a:solidFill>
            <a:srgbClr val="CCFFFF"/>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lstStyle/>
          <a:p>
            <a:pPr algn="ctr"/>
            <a:r>
              <a:rPr kumimoji="0" lang="en-US" altLang="zh-CN">
                <a:solidFill>
                  <a:srgbClr val="6600CC"/>
                </a:solidFill>
              </a:rPr>
              <a:t>P21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5299" name="Text Box 3"/>
          <p:cNvSpPr txBox="1">
            <a:spLocks noChangeArrowheads="1"/>
          </p:cNvSpPr>
          <p:nvPr/>
        </p:nvSpPr>
        <p:spPr bwMode="auto">
          <a:xfrm>
            <a:off x="941556" y="1435894"/>
            <a:ext cx="7422163" cy="3269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lvl1pPr marL="457200" indent="-457200">
              <a:defRPr kumimoji="1" sz="2400">
                <a:solidFill>
                  <a:schemeClr val="tx1"/>
                </a:solidFill>
                <a:latin typeface="Times New Roman" panose="02020603050405020304" pitchFamily="18" charset="0"/>
                <a:ea typeface="宋体" panose="02010600030101010101" pitchFamily="2" charset="-122"/>
              </a:defRPr>
            </a:lvl1pPr>
            <a:lvl2pPr marL="914400" indent="-457200">
              <a:defRPr kumimoji="1" sz="2400">
                <a:solidFill>
                  <a:schemeClr val="tx1"/>
                </a:solidFill>
                <a:latin typeface="Times New Roman" panose="02020603050405020304" pitchFamily="18" charset="0"/>
                <a:ea typeface="宋体" panose="02010600030101010101" pitchFamily="2" charset="-122"/>
              </a:defRPr>
            </a:lvl2pPr>
            <a:lvl3pPr marL="1371600" indent="-457200">
              <a:defRPr kumimoji="1" sz="2400">
                <a:solidFill>
                  <a:schemeClr val="tx1"/>
                </a:solidFill>
                <a:latin typeface="Times New Roman" panose="02020603050405020304" pitchFamily="18" charset="0"/>
                <a:ea typeface="宋体" panose="02010600030101010101" pitchFamily="2" charset="-122"/>
              </a:defRPr>
            </a:lvl3pPr>
            <a:lvl4pPr marL="1828800" indent="-457200">
              <a:defRPr kumimoji="1" sz="2400">
                <a:solidFill>
                  <a:schemeClr val="tx1"/>
                </a:solidFill>
                <a:latin typeface="Times New Roman" panose="02020603050405020304" pitchFamily="18" charset="0"/>
                <a:ea typeface="宋体" panose="02010600030101010101" pitchFamily="2" charset="-122"/>
              </a:defRPr>
            </a:lvl4pPr>
            <a:lvl5pPr marL="2286000" indent="-457200">
              <a:defRPr kumimoji="1" sz="2400">
                <a:solidFill>
                  <a:schemeClr val="tx1"/>
                </a:solidFill>
                <a:latin typeface="Times New Roman" panose="02020603050405020304" pitchFamily="18" charset="0"/>
                <a:ea typeface="宋体" panose="02010600030101010101" pitchFamily="2" charset="-122"/>
              </a:defRPr>
            </a:lvl5pPr>
            <a:lvl6pPr marL="274320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320040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65760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411480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r>
              <a:rPr kumimoji="0" lang="en-US" altLang="zh-CN" sz="3000" b="0" dirty="0">
                <a:ea typeface="楷体" panose="02010609060101010101" pitchFamily="49" charset="-122"/>
              </a:rPr>
              <a:t>1. </a:t>
            </a:r>
            <a:r>
              <a:rPr kumimoji="0" lang="en-US" altLang="zh-CN" sz="3000" b="0" dirty="0"/>
              <a:t>He was too ______. He made lots of </a:t>
            </a:r>
          </a:p>
          <a:p>
            <a:r>
              <a:rPr kumimoji="0" lang="en-US" altLang="zh-CN" sz="3000" b="0" dirty="0"/>
              <a:t>    mistakes.</a:t>
            </a:r>
          </a:p>
          <a:p>
            <a:r>
              <a:rPr kumimoji="0" lang="en-US" altLang="zh-CN" sz="3000" b="0" dirty="0"/>
              <a:t>2. You look more beautiful than ____, Betty.</a:t>
            </a:r>
          </a:p>
          <a:p>
            <a:r>
              <a:rPr kumimoji="0" lang="en-US" altLang="zh-CN" sz="3000" b="0" dirty="0"/>
              <a:t>3. We’re going to play ______ another team.  </a:t>
            </a:r>
          </a:p>
          <a:p>
            <a:r>
              <a:rPr kumimoji="0" lang="en-US" altLang="zh-CN" sz="3000" b="0" dirty="0"/>
              <a:t>4. Don’t be shy. Speak _____. </a:t>
            </a:r>
          </a:p>
          <a:p>
            <a:r>
              <a:rPr kumimoji="0" lang="en-US" altLang="zh-CN" sz="3000" b="0" dirty="0"/>
              <a:t>5. Are you sure it is a ________way to make </a:t>
            </a:r>
          </a:p>
          <a:p>
            <a:r>
              <a:rPr kumimoji="0" lang="en-US" altLang="zh-CN" sz="3000" b="0" dirty="0"/>
              <a:t>    a cake? </a:t>
            </a:r>
          </a:p>
        </p:txBody>
      </p:sp>
      <p:sp>
        <p:nvSpPr>
          <p:cNvPr id="695300" name="Rectangle 4"/>
          <p:cNvSpPr>
            <a:spLocks noChangeArrowheads="1"/>
          </p:cNvSpPr>
          <p:nvPr/>
        </p:nvSpPr>
        <p:spPr bwMode="auto">
          <a:xfrm>
            <a:off x="2904119" y="1464469"/>
            <a:ext cx="1708793" cy="526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nchor="ctr">
            <a:spAutoFit/>
          </a:bodyPr>
          <a:lstStyle/>
          <a:p>
            <a:pPr algn="ctr"/>
            <a:r>
              <a:rPr kumimoji="0" lang="en-US" altLang="zh-CN" sz="3000" b="0" i="1">
                <a:solidFill>
                  <a:srgbClr val="FF0066"/>
                </a:solidFill>
              </a:rPr>
              <a:t>careless </a:t>
            </a:r>
            <a:endParaRPr kumimoji="0" lang="en-US" altLang="zh-CN" sz="3000" b="0"/>
          </a:p>
        </p:txBody>
      </p:sp>
      <p:sp>
        <p:nvSpPr>
          <p:cNvPr id="695301" name="Rectangle 5"/>
          <p:cNvSpPr>
            <a:spLocks noChangeArrowheads="1"/>
          </p:cNvSpPr>
          <p:nvPr/>
        </p:nvSpPr>
        <p:spPr bwMode="auto">
          <a:xfrm>
            <a:off x="5486875" y="2341960"/>
            <a:ext cx="1707607" cy="526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nchor="ctr">
            <a:spAutoFit/>
          </a:bodyPr>
          <a:lstStyle/>
          <a:p>
            <a:pPr algn="ctr"/>
            <a:r>
              <a:rPr kumimoji="0" lang="en-US" altLang="zh-CN" sz="3000" b="0" i="1">
                <a:solidFill>
                  <a:srgbClr val="FF0066"/>
                </a:solidFill>
              </a:rPr>
              <a:t>usual </a:t>
            </a:r>
            <a:endParaRPr kumimoji="0" lang="en-US" altLang="zh-CN" sz="3000" b="0"/>
          </a:p>
        </p:txBody>
      </p:sp>
      <p:sp>
        <p:nvSpPr>
          <p:cNvPr id="695302" name="Rectangle 6"/>
          <p:cNvSpPr>
            <a:spLocks noChangeArrowheads="1"/>
          </p:cNvSpPr>
          <p:nvPr/>
        </p:nvSpPr>
        <p:spPr bwMode="auto">
          <a:xfrm>
            <a:off x="4248859" y="2828926"/>
            <a:ext cx="1708793" cy="526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nchor="ctr">
            <a:spAutoFit/>
          </a:bodyPr>
          <a:lstStyle/>
          <a:p>
            <a:pPr algn="ctr"/>
            <a:r>
              <a:rPr kumimoji="0" lang="en-US" altLang="zh-CN" sz="3000" b="0" i="1">
                <a:solidFill>
                  <a:srgbClr val="FF0066"/>
                </a:solidFill>
              </a:rPr>
              <a:t>against </a:t>
            </a:r>
            <a:endParaRPr kumimoji="0" lang="en-US" altLang="zh-CN" sz="3000" b="0"/>
          </a:p>
        </p:txBody>
      </p:sp>
      <p:sp>
        <p:nvSpPr>
          <p:cNvPr id="695303" name="Rectangle 7"/>
          <p:cNvSpPr>
            <a:spLocks noChangeArrowheads="1"/>
          </p:cNvSpPr>
          <p:nvPr/>
        </p:nvSpPr>
        <p:spPr bwMode="auto">
          <a:xfrm>
            <a:off x="4490770" y="3287317"/>
            <a:ext cx="1277148" cy="526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nchor="ctr">
            <a:spAutoFit/>
          </a:bodyPr>
          <a:lstStyle/>
          <a:p>
            <a:r>
              <a:rPr kumimoji="0" lang="en-US" altLang="zh-CN" sz="3000" b="0" i="1">
                <a:solidFill>
                  <a:srgbClr val="FF0066"/>
                </a:solidFill>
              </a:rPr>
              <a:t>loudly </a:t>
            </a:r>
            <a:endParaRPr kumimoji="0" lang="en-US" altLang="zh-CN" sz="3000" b="0"/>
          </a:p>
        </p:txBody>
      </p:sp>
      <p:sp>
        <p:nvSpPr>
          <p:cNvPr id="695304" name="Rectangle 8"/>
          <p:cNvSpPr>
            <a:spLocks noChangeArrowheads="1"/>
          </p:cNvSpPr>
          <p:nvPr/>
        </p:nvSpPr>
        <p:spPr bwMode="auto">
          <a:xfrm>
            <a:off x="4303408" y="3719513"/>
            <a:ext cx="1720651" cy="526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nchor="ctr">
            <a:spAutoFit/>
          </a:bodyPr>
          <a:lstStyle/>
          <a:p>
            <a:r>
              <a:rPr kumimoji="0" lang="en-US" altLang="zh-CN" sz="3000" b="0" i="1">
                <a:solidFill>
                  <a:srgbClr val="FF0066"/>
                </a:solidFill>
              </a:rPr>
              <a:t>quick(er)</a:t>
            </a:r>
            <a:endParaRPr kumimoji="0" lang="en-US" altLang="zh-CN" sz="3000" b="0"/>
          </a:p>
        </p:txBody>
      </p:sp>
      <p:sp>
        <p:nvSpPr>
          <p:cNvPr id="695305" name="Rectangle 9"/>
          <p:cNvSpPr>
            <a:spLocks noChangeArrowheads="1"/>
          </p:cNvSpPr>
          <p:nvPr/>
        </p:nvSpPr>
        <p:spPr bwMode="auto">
          <a:xfrm>
            <a:off x="1375572" y="919163"/>
            <a:ext cx="6327453" cy="461481"/>
          </a:xfrm>
          <a:prstGeom prst="rect">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spAutoFit/>
          </a:bodyPr>
          <a:lstStyle/>
          <a:p>
            <a:pPr>
              <a:lnSpc>
                <a:spcPct val="85000"/>
              </a:lnSpc>
            </a:pPr>
            <a:r>
              <a:rPr kumimoji="0" lang="en-US" altLang="zh-CN" sz="3000" b="0" i="1" dirty="0">
                <a:solidFill>
                  <a:srgbClr val="9900CC"/>
                </a:solidFill>
              </a:rPr>
              <a:t>usually; careless; loudly; quick; against</a:t>
            </a:r>
          </a:p>
        </p:txBody>
      </p:sp>
      <p:sp>
        <p:nvSpPr>
          <p:cNvPr id="695306" name="Rectangle 10"/>
          <p:cNvSpPr>
            <a:spLocks noChangeArrowheads="1"/>
          </p:cNvSpPr>
          <p:nvPr/>
        </p:nvSpPr>
        <p:spPr bwMode="auto">
          <a:xfrm>
            <a:off x="1731670" y="283369"/>
            <a:ext cx="5546662" cy="53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spAutoFit/>
          </a:bodyPr>
          <a:lstStyle/>
          <a:p>
            <a:pPr algn="ctr"/>
            <a:r>
              <a:rPr kumimoji="0" lang="zh-CN" altLang="en-US" sz="3000" dirty="0"/>
              <a:t>用方框中单词的恰当形式填空。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95300"/>
                                        </p:tgtEl>
                                        <p:attrNameLst>
                                          <p:attrName>style.visibility</p:attrName>
                                        </p:attrNameLst>
                                      </p:cBhvr>
                                      <p:to>
                                        <p:strVal val="visible"/>
                                      </p:to>
                                    </p:set>
                                    <p:animEffect transition="in" filter="blinds(horizontal)">
                                      <p:cBhvr>
                                        <p:cTn id="7" dur="500"/>
                                        <p:tgtEl>
                                          <p:spTgt spid="69530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95301"/>
                                        </p:tgtEl>
                                        <p:attrNameLst>
                                          <p:attrName>style.visibility</p:attrName>
                                        </p:attrNameLst>
                                      </p:cBhvr>
                                      <p:to>
                                        <p:strVal val="visible"/>
                                      </p:to>
                                    </p:set>
                                    <p:animEffect transition="in" filter="blinds(horizontal)">
                                      <p:cBhvr>
                                        <p:cTn id="12" dur="500"/>
                                        <p:tgtEl>
                                          <p:spTgt spid="69530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95302"/>
                                        </p:tgtEl>
                                        <p:attrNameLst>
                                          <p:attrName>style.visibility</p:attrName>
                                        </p:attrNameLst>
                                      </p:cBhvr>
                                      <p:to>
                                        <p:strVal val="visible"/>
                                      </p:to>
                                    </p:set>
                                    <p:animEffect transition="in" filter="blinds(horizontal)">
                                      <p:cBhvr>
                                        <p:cTn id="17" dur="500"/>
                                        <p:tgtEl>
                                          <p:spTgt spid="69530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95303"/>
                                        </p:tgtEl>
                                        <p:attrNameLst>
                                          <p:attrName>style.visibility</p:attrName>
                                        </p:attrNameLst>
                                      </p:cBhvr>
                                      <p:to>
                                        <p:strVal val="visible"/>
                                      </p:to>
                                    </p:set>
                                    <p:animEffect transition="in" filter="blinds(horizontal)">
                                      <p:cBhvr>
                                        <p:cTn id="22" dur="500"/>
                                        <p:tgtEl>
                                          <p:spTgt spid="69530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95304"/>
                                        </p:tgtEl>
                                        <p:attrNameLst>
                                          <p:attrName>style.visibility</p:attrName>
                                        </p:attrNameLst>
                                      </p:cBhvr>
                                      <p:to>
                                        <p:strVal val="visible"/>
                                      </p:to>
                                    </p:set>
                                    <p:animEffect transition="in" filter="blinds(horizontal)">
                                      <p:cBhvr>
                                        <p:cTn id="27" dur="500"/>
                                        <p:tgtEl>
                                          <p:spTgt spid="6953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5300" grpId="0"/>
      <p:bldP spid="695301" grpId="0"/>
      <p:bldP spid="695302" grpId="0"/>
      <p:bldP spid="695303" grpId="0"/>
      <p:bldP spid="69530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22" name="Text Box 2"/>
          <p:cNvSpPr txBox="1">
            <a:spLocks noChangeArrowheads="1"/>
          </p:cNvSpPr>
          <p:nvPr/>
        </p:nvSpPr>
        <p:spPr bwMode="auto">
          <a:xfrm>
            <a:off x="828902" y="492919"/>
            <a:ext cx="7494498" cy="4183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r>
              <a:rPr kumimoji="0" lang="zh-CN" altLang="en-US" sz="3000" b="0">
                <a:latin typeface="Arial" panose="020B0604020202020204" pitchFamily="34" charset="0"/>
              </a:rPr>
              <a:t>用所给动词的适当形式填空</a:t>
            </a:r>
          </a:p>
          <a:p>
            <a:r>
              <a:rPr kumimoji="0" lang="en-US" altLang="zh-CN" sz="3000" b="0">
                <a:solidFill>
                  <a:srgbClr val="009900"/>
                </a:solidFill>
                <a:latin typeface="Arial" panose="020B0604020202020204" pitchFamily="34" charset="0"/>
              </a:rPr>
              <a:t>1. We have much time ______ (drink) tea.</a:t>
            </a:r>
          </a:p>
          <a:p>
            <a:r>
              <a:rPr kumimoji="0" lang="en-US" altLang="zh-CN" sz="3000" b="0">
                <a:solidFill>
                  <a:srgbClr val="009900"/>
                </a:solidFill>
                <a:latin typeface="Arial" panose="020B0604020202020204" pitchFamily="34" charset="0"/>
              </a:rPr>
              <a:t>2. It’s dangerous ______ (swim) alone.</a:t>
            </a:r>
          </a:p>
          <a:p>
            <a:r>
              <a:rPr kumimoji="0" lang="en-US" altLang="zh-CN" sz="3000" b="0">
                <a:solidFill>
                  <a:srgbClr val="009900"/>
                </a:solidFill>
                <a:latin typeface="Arial" panose="020B0604020202020204" pitchFamily="34" charset="0"/>
              </a:rPr>
              <a:t>3. It’s important __________(not shy) when </a:t>
            </a:r>
          </a:p>
          <a:p>
            <a:r>
              <a:rPr kumimoji="0" lang="en-US" altLang="zh-CN" sz="3000" b="0">
                <a:solidFill>
                  <a:srgbClr val="009900"/>
                </a:solidFill>
                <a:latin typeface="Arial" panose="020B0604020202020204" pitchFamily="34" charset="0"/>
              </a:rPr>
              <a:t>    you speak English in front of the class.</a:t>
            </a:r>
          </a:p>
          <a:p>
            <a:r>
              <a:rPr kumimoji="0" lang="en-US" altLang="zh-CN" sz="3000" b="0">
                <a:solidFill>
                  <a:srgbClr val="009900"/>
                </a:solidFill>
                <a:latin typeface="Arial" panose="020B0604020202020204" pitchFamily="34" charset="0"/>
              </a:rPr>
              <a:t>4. I hope to have a good chance of ______ </a:t>
            </a:r>
          </a:p>
          <a:p>
            <a:r>
              <a:rPr kumimoji="0" lang="en-US" altLang="zh-CN" sz="3000" b="0">
                <a:solidFill>
                  <a:srgbClr val="009900"/>
                </a:solidFill>
                <a:latin typeface="Arial" panose="020B0604020202020204" pitchFamily="34" charset="0"/>
              </a:rPr>
              <a:t>    (visit) the Great Wall one day. </a:t>
            </a:r>
          </a:p>
          <a:p>
            <a:r>
              <a:rPr kumimoji="0" lang="en-US" altLang="zh-CN" sz="3000" b="0">
                <a:solidFill>
                  <a:srgbClr val="009900"/>
                </a:solidFill>
                <a:latin typeface="Arial" panose="020B0604020202020204" pitchFamily="34" charset="0"/>
              </a:rPr>
              <a:t>5. Don’t get the boy ______ (carry) so </a:t>
            </a:r>
          </a:p>
          <a:p>
            <a:r>
              <a:rPr kumimoji="0" lang="en-US" altLang="zh-CN" sz="3000" b="0">
                <a:solidFill>
                  <a:srgbClr val="009900"/>
                </a:solidFill>
                <a:latin typeface="Arial" panose="020B0604020202020204" pitchFamily="34" charset="0"/>
              </a:rPr>
              <a:t>    heavy box. He is too young. </a:t>
            </a:r>
          </a:p>
        </p:txBody>
      </p:sp>
      <p:sp>
        <p:nvSpPr>
          <p:cNvPr id="696323" name="Rectangle 3"/>
          <p:cNvSpPr>
            <a:spLocks noChangeArrowheads="1"/>
          </p:cNvSpPr>
          <p:nvPr/>
        </p:nvSpPr>
        <p:spPr bwMode="auto">
          <a:xfrm>
            <a:off x="4490771" y="951310"/>
            <a:ext cx="1770456" cy="526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nchor="ctr">
            <a:spAutoFit/>
          </a:bodyPr>
          <a:lstStyle/>
          <a:p>
            <a:pPr algn="ctr"/>
            <a:r>
              <a:rPr kumimoji="0" lang="en-US" altLang="zh-CN" sz="3000" b="0" i="1">
                <a:solidFill>
                  <a:srgbClr val="FF0066"/>
                </a:solidFill>
              </a:rPr>
              <a:t> to drink </a:t>
            </a:r>
            <a:endParaRPr kumimoji="0" lang="en-US" altLang="zh-CN" sz="3000" b="0">
              <a:latin typeface="Arial" panose="020B0604020202020204" pitchFamily="34" charset="0"/>
            </a:endParaRPr>
          </a:p>
        </p:txBody>
      </p:sp>
      <p:sp>
        <p:nvSpPr>
          <p:cNvPr id="696324" name="Rectangle 4"/>
          <p:cNvSpPr>
            <a:spLocks noChangeArrowheads="1"/>
          </p:cNvSpPr>
          <p:nvPr/>
        </p:nvSpPr>
        <p:spPr bwMode="auto">
          <a:xfrm>
            <a:off x="3281215" y="1410892"/>
            <a:ext cx="2276810" cy="526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nchor="ctr">
            <a:spAutoFit/>
          </a:bodyPr>
          <a:lstStyle/>
          <a:p>
            <a:pPr algn="ctr"/>
            <a:r>
              <a:rPr kumimoji="0" lang="en-US" altLang="zh-CN" sz="3000" b="0" i="1">
                <a:solidFill>
                  <a:srgbClr val="FF0066"/>
                </a:solidFill>
              </a:rPr>
              <a:t> to swim </a:t>
            </a:r>
            <a:endParaRPr kumimoji="0" lang="en-US" altLang="zh-CN" sz="3000" b="0">
              <a:latin typeface="Arial" panose="020B0604020202020204" pitchFamily="34" charset="0"/>
            </a:endParaRPr>
          </a:p>
        </p:txBody>
      </p:sp>
      <p:sp>
        <p:nvSpPr>
          <p:cNvPr id="696325" name="Rectangle 5"/>
          <p:cNvSpPr>
            <a:spLocks noChangeArrowheads="1"/>
          </p:cNvSpPr>
          <p:nvPr/>
        </p:nvSpPr>
        <p:spPr bwMode="auto">
          <a:xfrm>
            <a:off x="3389126" y="1869282"/>
            <a:ext cx="2363376" cy="526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nchor="ctr">
            <a:spAutoFit/>
          </a:bodyPr>
          <a:lstStyle/>
          <a:p>
            <a:pPr algn="ctr"/>
            <a:r>
              <a:rPr kumimoji="0" lang="en-US" altLang="zh-CN" sz="3000" b="0" i="1">
                <a:solidFill>
                  <a:srgbClr val="FF0066"/>
                </a:solidFill>
              </a:rPr>
              <a:t> not to be shy </a:t>
            </a:r>
            <a:endParaRPr kumimoji="0" lang="en-US" altLang="zh-CN" sz="3000" b="0">
              <a:latin typeface="Arial" panose="020B0604020202020204" pitchFamily="34" charset="0"/>
            </a:endParaRPr>
          </a:p>
        </p:txBody>
      </p:sp>
      <p:sp>
        <p:nvSpPr>
          <p:cNvPr id="696326" name="Rectangle 6"/>
          <p:cNvSpPr>
            <a:spLocks noChangeArrowheads="1"/>
          </p:cNvSpPr>
          <p:nvPr/>
        </p:nvSpPr>
        <p:spPr bwMode="auto">
          <a:xfrm>
            <a:off x="6764022" y="2774157"/>
            <a:ext cx="1546333" cy="526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nchor="ctr">
            <a:spAutoFit/>
          </a:bodyPr>
          <a:lstStyle/>
          <a:p>
            <a:pPr algn="ctr"/>
            <a:r>
              <a:rPr kumimoji="0" lang="en-US" altLang="zh-CN" sz="3000" b="0" i="1">
                <a:solidFill>
                  <a:srgbClr val="FF0066"/>
                </a:solidFill>
              </a:rPr>
              <a:t>visiting </a:t>
            </a:r>
            <a:endParaRPr kumimoji="0" lang="en-US" altLang="zh-CN" sz="3000" b="0">
              <a:latin typeface="Arial" panose="020B0604020202020204" pitchFamily="34" charset="0"/>
            </a:endParaRPr>
          </a:p>
        </p:txBody>
      </p:sp>
      <p:sp>
        <p:nvSpPr>
          <p:cNvPr id="696327" name="Rectangle 7"/>
          <p:cNvSpPr>
            <a:spLocks noChangeArrowheads="1"/>
          </p:cNvSpPr>
          <p:nvPr/>
        </p:nvSpPr>
        <p:spPr bwMode="auto">
          <a:xfrm>
            <a:off x="3632223" y="3692129"/>
            <a:ext cx="2553110" cy="526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nchor="ctr">
            <a:spAutoFit/>
          </a:bodyPr>
          <a:lstStyle/>
          <a:p>
            <a:pPr algn="ctr"/>
            <a:r>
              <a:rPr kumimoji="0" lang="en-US" altLang="zh-CN" sz="3000" b="0" i="1">
                <a:solidFill>
                  <a:srgbClr val="FF0066"/>
                </a:solidFill>
              </a:rPr>
              <a:t> to carry</a:t>
            </a:r>
            <a:endParaRPr kumimoji="0" lang="en-US" altLang="zh-CN" sz="3000" b="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96323"/>
                                        </p:tgtEl>
                                        <p:attrNameLst>
                                          <p:attrName>style.visibility</p:attrName>
                                        </p:attrNameLst>
                                      </p:cBhvr>
                                      <p:to>
                                        <p:strVal val="visible"/>
                                      </p:to>
                                    </p:set>
                                    <p:animEffect transition="in" filter="blinds(horizontal)">
                                      <p:cBhvr>
                                        <p:cTn id="7" dur="500"/>
                                        <p:tgtEl>
                                          <p:spTgt spid="69632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96324"/>
                                        </p:tgtEl>
                                        <p:attrNameLst>
                                          <p:attrName>style.visibility</p:attrName>
                                        </p:attrNameLst>
                                      </p:cBhvr>
                                      <p:to>
                                        <p:strVal val="visible"/>
                                      </p:to>
                                    </p:set>
                                    <p:animEffect transition="in" filter="blinds(horizontal)">
                                      <p:cBhvr>
                                        <p:cTn id="12" dur="500"/>
                                        <p:tgtEl>
                                          <p:spTgt spid="69632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96325"/>
                                        </p:tgtEl>
                                        <p:attrNameLst>
                                          <p:attrName>style.visibility</p:attrName>
                                        </p:attrNameLst>
                                      </p:cBhvr>
                                      <p:to>
                                        <p:strVal val="visible"/>
                                      </p:to>
                                    </p:set>
                                    <p:animEffect transition="in" filter="blinds(horizontal)">
                                      <p:cBhvr>
                                        <p:cTn id="17" dur="500"/>
                                        <p:tgtEl>
                                          <p:spTgt spid="69632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96326"/>
                                        </p:tgtEl>
                                        <p:attrNameLst>
                                          <p:attrName>style.visibility</p:attrName>
                                        </p:attrNameLst>
                                      </p:cBhvr>
                                      <p:to>
                                        <p:strVal val="visible"/>
                                      </p:to>
                                    </p:set>
                                    <p:animEffect transition="in" filter="blinds(horizontal)">
                                      <p:cBhvr>
                                        <p:cTn id="22" dur="500"/>
                                        <p:tgtEl>
                                          <p:spTgt spid="69632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96327"/>
                                        </p:tgtEl>
                                        <p:attrNameLst>
                                          <p:attrName>style.visibility</p:attrName>
                                        </p:attrNameLst>
                                      </p:cBhvr>
                                      <p:to>
                                        <p:strVal val="visible"/>
                                      </p:to>
                                    </p:set>
                                    <p:animEffect transition="in" filter="blinds(horizontal)">
                                      <p:cBhvr>
                                        <p:cTn id="27" dur="500"/>
                                        <p:tgtEl>
                                          <p:spTgt spid="6963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23" grpId="0"/>
      <p:bldP spid="696324" grpId="0"/>
      <p:bldP spid="696325" grpId="0"/>
      <p:bldP spid="696326" grpId="0"/>
      <p:bldP spid="69632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347" name="Text Box 3"/>
          <p:cNvSpPr txBox="1">
            <a:spLocks noChangeArrowheads="1"/>
          </p:cNvSpPr>
          <p:nvPr/>
        </p:nvSpPr>
        <p:spPr bwMode="auto">
          <a:xfrm>
            <a:off x="833645" y="656035"/>
            <a:ext cx="7531259" cy="3903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lvl1pPr marL="457200" indent="-457200">
              <a:defRPr kumimoji="1" sz="2400">
                <a:solidFill>
                  <a:schemeClr val="tx1"/>
                </a:solidFill>
                <a:latin typeface="Times New Roman" panose="02020603050405020304" pitchFamily="18" charset="0"/>
                <a:ea typeface="宋体" panose="02010600030101010101" pitchFamily="2" charset="-122"/>
              </a:defRPr>
            </a:lvl1pPr>
            <a:lvl2pPr marL="914400" indent="-457200">
              <a:defRPr kumimoji="1" sz="2400">
                <a:solidFill>
                  <a:schemeClr val="tx1"/>
                </a:solidFill>
                <a:latin typeface="Times New Roman" panose="02020603050405020304" pitchFamily="18" charset="0"/>
                <a:ea typeface="宋体" panose="02010600030101010101" pitchFamily="2" charset="-122"/>
              </a:defRPr>
            </a:lvl2pPr>
            <a:lvl3pPr marL="1371600" indent="-457200">
              <a:defRPr kumimoji="1" sz="2400">
                <a:solidFill>
                  <a:schemeClr val="tx1"/>
                </a:solidFill>
                <a:latin typeface="Times New Roman" panose="02020603050405020304" pitchFamily="18" charset="0"/>
                <a:ea typeface="宋体" panose="02010600030101010101" pitchFamily="2" charset="-122"/>
              </a:defRPr>
            </a:lvl3pPr>
            <a:lvl4pPr marL="1828800" indent="-457200">
              <a:defRPr kumimoji="1" sz="2400">
                <a:solidFill>
                  <a:schemeClr val="tx1"/>
                </a:solidFill>
                <a:latin typeface="Times New Roman" panose="02020603050405020304" pitchFamily="18" charset="0"/>
                <a:ea typeface="宋体" panose="02010600030101010101" pitchFamily="2" charset="-122"/>
              </a:defRPr>
            </a:lvl4pPr>
            <a:lvl5pPr marL="2286000" indent="-457200">
              <a:defRPr kumimoji="1" sz="2400">
                <a:solidFill>
                  <a:schemeClr val="tx1"/>
                </a:solidFill>
                <a:latin typeface="Times New Roman" panose="02020603050405020304" pitchFamily="18" charset="0"/>
                <a:ea typeface="宋体" panose="02010600030101010101" pitchFamily="2" charset="-122"/>
              </a:defRPr>
            </a:lvl5pPr>
            <a:lvl6pPr marL="274320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320040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65760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411480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spcBef>
                <a:spcPct val="15000"/>
              </a:spcBef>
            </a:pPr>
            <a:endParaRPr kumimoji="0" lang="en-US" altLang="zh-CN" sz="3300"/>
          </a:p>
          <a:p>
            <a:pPr algn="ctr">
              <a:lnSpc>
                <a:spcPct val="65000"/>
              </a:lnSpc>
              <a:spcBef>
                <a:spcPct val="15000"/>
              </a:spcBef>
            </a:pPr>
            <a:r>
              <a:rPr kumimoji="0" lang="en-US" altLang="zh-CN" sz="3300"/>
              <a:t> </a:t>
            </a:r>
            <a:endParaRPr kumimoji="0" lang="en-US" altLang="zh-CN" sz="3300" i="1"/>
          </a:p>
          <a:p>
            <a:pPr>
              <a:spcBef>
                <a:spcPct val="15000"/>
              </a:spcBef>
            </a:pPr>
            <a:endParaRPr kumimoji="0" lang="en-US" altLang="zh-CN" sz="3300" b="0">
              <a:solidFill>
                <a:schemeClr val="accent2"/>
              </a:solidFill>
            </a:endParaRPr>
          </a:p>
          <a:p>
            <a:pPr>
              <a:spcBef>
                <a:spcPct val="15000"/>
              </a:spcBef>
            </a:pPr>
            <a:r>
              <a:rPr kumimoji="0" lang="en-US" altLang="zh-CN" sz="3300" b="0">
                <a:solidFill>
                  <a:schemeClr val="accent2"/>
                </a:solidFill>
              </a:rPr>
              <a:t>1. Li Lei did very well in the English exam. </a:t>
            </a:r>
          </a:p>
          <a:p>
            <a:pPr>
              <a:spcBef>
                <a:spcPct val="15000"/>
              </a:spcBef>
            </a:pPr>
            <a:r>
              <a:rPr kumimoji="0" lang="en-US" altLang="zh-CN" sz="3300" b="0">
                <a:solidFill>
                  <a:schemeClr val="accent2"/>
                </a:solidFill>
              </a:rPr>
              <a:t>    The teacher _____________ him.</a:t>
            </a:r>
          </a:p>
          <a:p>
            <a:pPr>
              <a:spcBef>
                <a:spcPct val="15000"/>
              </a:spcBef>
            </a:pPr>
            <a:r>
              <a:rPr kumimoji="0" lang="en-US" altLang="zh-CN" sz="3300" b="0">
                <a:solidFill>
                  <a:schemeClr val="accent2"/>
                </a:solidFill>
              </a:rPr>
              <a:t>2. Look! He is playing basketball in the </a:t>
            </a:r>
          </a:p>
          <a:p>
            <a:pPr>
              <a:spcBef>
                <a:spcPct val="15000"/>
              </a:spcBef>
            </a:pPr>
            <a:r>
              <a:rPr kumimoji="0" lang="en-US" altLang="zh-CN" sz="3300" b="0">
                <a:solidFill>
                  <a:schemeClr val="accent2"/>
                </a:solidFill>
              </a:rPr>
              <a:t>    match. Many fans are ______ him ___.</a:t>
            </a:r>
          </a:p>
        </p:txBody>
      </p:sp>
      <p:sp>
        <p:nvSpPr>
          <p:cNvPr id="697348" name="Rectangle 4"/>
          <p:cNvSpPr>
            <a:spLocks noChangeArrowheads="1"/>
          </p:cNvSpPr>
          <p:nvPr/>
        </p:nvSpPr>
        <p:spPr bwMode="auto">
          <a:xfrm>
            <a:off x="6588518" y="3921919"/>
            <a:ext cx="1707607"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nchor="ctr">
            <a:spAutoFit/>
          </a:bodyPr>
          <a:lstStyle/>
          <a:p>
            <a:pPr algn="ctr"/>
            <a:r>
              <a:rPr kumimoji="0" lang="en-US" altLang="zh-CN" sz="3300" b="0" i="1">
                <a:solidFill>
                  <a:srgbClr val="FF0066"/>
                </a:solidFill>
              </a:rPr>
              <a:t>on </a:t>
            </a:r>
            <a:endParaRPr kumimoji="0" lang="en-US" altLang="zh-CN" sz="3300" b="0"/>
          </a:p>
        </p:txBody>
      </p:sp>
      <p:sp>
        <p:nvSpPr>
          <p:cNvPr id="697349" name="Rectangle 5"/>
          <p:cNvSpPr>
            <a:spLocks noChangeArrowheads="1"/>
          </p:cNvSpPr>
          <p:nvPr/>
        </p:nvSpPr>
        <p:spPr bwMode="auto">
          <a:xfrm>
            <a:off x="4410134" y="3962401"/>
            <a:ext cx="2515163" cy="526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nchor="ctr">
            <a:spAutoFit/>
          </a:bodyPr>
          <a:lstStyle/>
          <a:p>
            <a:pPr algn="ctr"/>
            <a:r>
              <a:rPr kumimoji="0" lang="en-US" altLang="zh-CN" sz="3000" b="0" i="1">
                <a:solidFill>
                  <a:srgbClr val="FF0066"/>
                </a:solidFill>
              </a:rPr>
              <a:t>cheering</a:t>
            </a:r>
            <a:endParaRPr kumimoji="0" lang="en-US" altLang="zh-CN" sz="3000" b="0"/>
          </a:p>
        </p:txBody>
      </p:sp>
      <p:sp>
        <p:nvSpPr>
          <p:cNvPr id="697350" name="Rectangle 6"/>
          <p:cNvSpPr>
            <a:spLocks noChangeArrowheads="1"/>
          </p:cNvSpPr>
          <p:nvPr/>
        </p:nvSpPr>
        <p:spPr bwMode="auto">
          <a:xfrm>
            <a:off x="2447571" y="2787254"/>
            <a:ext cx="4451637"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nchor="ctr">
            <a:spAutoFit/>
          </a:bodyPr>
          <a:lstStyle/>
          <a:p>
            <a:pPr algn="ctr"/>
            <a:r>
              <a:rPr kumimoji="0" lang="en-US" altLang="zh-CN" sz="3300" b="0" i="1">
                <a:solidFill>
                  <a:srgbClr val="FF0066"/>
                </a:solidFill>
              </a:rPr>
              <a:t> was pleased with </a:t>
            </a:r>
            <a:endParaRPr kumimoji="0" lang="en-US" altLang="zh-CN" sz="3300" b="0"/>
          </a:p>
        </p:txBody>
      </p:sp>
      <p:sp>
        <p:nvSpPr>
          <p:cNvPr id="697351" name="AutoShape 7" descr="新闻纸"/>
          <p:cNvSpPr>
            <a:spLocks noChangeArrowheads="1"/>
          </p:cNvSpPr>
          <p:nvPr/>
        </p:nvSpPr>
        <p:spPr bwMode="auto">
          <a:xfrm>
            <a:off x="1101645" y="1092994"/>
            <a:ext cx="6750977" cy="857250"/>
          </a:xfrm>
          <a:prstGeom prst="roundRect">
            <a:avLst>
              <a:gd name="adj" fmla="val 16667"/>
            </a:avLst>
          </a:prstGeom>
          <a:blipFill dpi="0" rotWithShape="1">
            <a:blip r:embed="rId2">
              <a:alphaModFix amt="56000"/>
            </a:blip>
            <a:srcRect/>
            <a:tile tx="0" ty="0" sx="100000" sy="100000" flip="none" algn="tl"/>
          </a:blipFill>
          <a:ln w="9525">
            <a:solidFill>
              <a:srgbClr val="E5FFFF"/>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lstStyle/>
          <a:p>
            <a:pPr algn="ctr">
              <a:lnSpc>
                <a:spcPct val="85000"/>
              </a:lnSpc>
            </a:pPr>
            <a:r>
              <a:rPr kumimoji="0" lang="en-US" altLang="zh-CN" sz="3300" b="0" i="1" dirty="0"/>
              <a:t>cheer…on;   be late for;   </a:t>
            </a:r>
          </a:p>
          <a:p>
            <a:pPr algn="ctr">
              <a:lnSpc>
                <a:spcPct val="85000"/>
              </a:lnSpc>
            </a:pPr>
            <a:r>
              <a:rPr kumimoji="0" lang="en-US" altLang="zh-CN" sz="3300" b="0" i="1" dirty="0"/>
              <a:t>warm up;  so that;   be pleased with</a:t>
            </a:r>
            <a:endParaRPr lang="en-US" altLang="zh-CN" sz="3300" b="0" dirty="0"/>
          </a:p>
        </p:txBody>
      </p:sp>
      <p:sp>
        <p:nvSpPr>
          <p:cNvPr id="697352" name="Rectangle 8"/>
          <p:cNvSpPr>
            <a:spLocks noChangeArrowheads="1"/>
          </p:cNvSpPr>
          <p:nvPr/>
        </p:nvSpPr>
        <p:spPr bwMode="auto">
          <a:xfrm>
            <a:off x="1628157" y="245269"/>
            <a:ext cx="5660475" cy="576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spAutoFit/>
          </a:bodyPr>
          <a:lstStyle/>
          <a:p>
            <a:r>
              <a:rPr kumimoji="0" lang="zh-CN" altLang="en-US" sz="3300">
                <a:solidFill>
                  <a:srgbClr val="6600CC"/>
                </a:solidFill>
              </a:rPr>
              <a:t>用方框中短语的适当形式填空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97350"/>
                                        </p:tgtEl>
                                        <p:attrNameLst>
                                          <p:attrName>style.visibility</p:attrName>
                                        </p:attrNameLst>
                                      </p:cBhvr>
                                      <p:to>
                                        <p:strVal val="visible"/>
                                      </p:to>
                                    </p:set>
                                    <p:animEffect transition="in" filter="blinds(horizontal)">
                                      <p:cBhvr>
                                        <p:cTn id="7" dur="500"/>
                                        <p:tgtEl>
                                          <p:spTgt spid="69735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97349"/>
                                        </p:tgtEl>
                                        <p:attrNameLst>
                                          <p:attrName>style.visibility</p:attrName>
                                        </p:attrNameLst>
                                      </p:cBhvr>
                                      <p:to>
                                        <p:strVal val="visible"/>
                                      </p:to>
                                    </p:set>
                                    <p:animEffect transition="in" filter="blinds(horizontal)">
                                      <p:cBhvr>
                                        <p:cTn id="12" dur="500"/>
                                        <p:tgtEl>
                                          <p:spTgt spid="697349"/>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697348"/>
                                        </p:tgtEl>
                                        <p:attrNameLst>
                                          <p:attrName>style.visibility</p:attrName>
                                        </p:attrNameLst>
                                      </p:cBhvr>
                                      <p:to>
                                        <p:strVal val="visible"/>
                                      </p:to>
                                    </p:set>
                                    <p:animEffect transition="in" filter="blinds(horizontal)">
                                      <p:cBhvr>
                                        <p:cTn id="15" dur="500"/>
                                        <p:tgtEl>
                                          <p:spTgt spid="6973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7348" grpId="0"/>
      <p:bldP spid="697349" grpId="0"/>
      <p:bldP spid="69735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8370" name="Text Box 2"/>
          <p:cNvSpPr txBox="1">
            <a:spLocks noChangeArrowheads="1"/>
          </p:cNvSpPr>
          <p:nvPr/>
        </p:nvSpPr>
        <p:spPr bwMode="auto">
          <a:xfrm>
            <a:off x="811113" y="1429941"/>
            <a:ext cx="7552605" cy="3344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nSpc>
                <a:spcPct val="95000"/>
              </a:lnSpc>
              <a:spcBef>
                <a:spcPct val="15000"/>
              </a:spcBef>
            </a:pPr>
            <a:r>
              <a:rPr kumimoji="0" lang="en-US" altLang="zh-CN" sz="3300" b="0" dirty="0">
                <a:solidFill>
                  <a:schemeClr val="accent2"/>
                </a:solidFill>
              </a:rPr>
              <a:t>3. Lucy __________ class again this </a:t>
            </a:r>
          </a:p>
          <a:p>
            <a:pPr>
              <a:lnSpc>
                <a:spcPct val="95000"/>
              </a:lnSpc>
              <a:spcBef>
                <a:spcPct val="15000"/>
              </a:spcBef>
            </a:pPr>
            <a:r>
              <a:rPr kumimoji="0" lang="en-US" altLang="zh-CN" sz="3300" b="0" dirty="0">
                <a:solidFill>
                  <a:schemeClr val="accent2"/>
                </a:solidFill>
              </a:rPr>
              <a:t>    morning. The teacher was angry with her.</a:t>
            </a:r>
          </a:p>
          <a:p>
            <a:pPr>
              <a:lnSpc>
                <a:spcPct val="95000"/>
              </a:lnSpc>
              <a:spcBef>
                <a:spcPct val="15000"/>
              </a:spcBef>
            </a:pPr>
            <a:r>
              <a:rPr kumimoji="0" lang="en-US" altLang="zh-CN" sz="3300" b="0" dirty="0">
                <a:solidFill>
                  <a:schemeClr val="accent2"/>
                </a:solidFill>
              </a:rPr>
              <a:t>4. Before jumping into water, </a:t>
            </a:r>
          </a:p>
          <a:p>
            <a:pPr>
              <a:lnSpc>
                <a:spcPct val="95000"/>
              </a:lnSpc>
              <a:spcBef>
                <a:spcPct val="15000"/>
              </a:spcBef>
            </a:pPr>
            <a:r>
              <a:rPr kumimoji="0" lang="en-US" altLang="zh-CN" sz="3300" b="0" dirty="0">
                <a:solidFill>
                  <a:schemeClr val="accent2"/>
                </a:solidFill>
              </a:rPr>
              <a:t>    let’s ________ first.</a:t>
            </a:r>
          </a:p>
          <a:p>
            <a:pPr>
              <a:lnSpc>
                <a:spcPct val="95000"/>
              </a:lnSpc>
              <a:spcBef>
                <a:spcPct val="15000"/>
              </a:spcBef>
            </a:pPr>
            <a:r>
              <a:rPr kumimoji="0" lang="en-US" altLang="zh-CN" sz="3300" b="0" dirty="0">
                <a:solidFill>
                  <a:schemeClr val="accent2"/>
                </a:solidFill>
              </a:rPr>
              <a:t>5. We got up very early the next morning </a:t>
            </a:r>
          </a:p>
          <a:p>
            <a:pPr>
              <a:lnSpc>
                <a:spcPct val="95000"/>
              </a:lnSpc>
              <a:spcBef>
                <a:spcPct val="15000"/>
              </a:spcBef>
            </a:pPr>
            <a:r>
              <a:rPr kumimoji="0" lang="en-US" altLang="zh-CN" sz="3300" b="0" dirty="0">
                <a:solidFill>
                  <a:schemeClr val="accent2"/>
                </a:solidFill>
              </a:rPr>
              <a:t>    _______ we could see the sunrise. </a:t>
            </a:r>
          </a:p>
        </p:txBody>
      </p:sp>
      <p:sp>
        <p:nvSpPr>
          <p:cNvPr id="698371" name="Rectangle 3"/>
          <p:cNvSpPr>
            <a:spLocks noChangeArrowheads="1"/>
          </p:cNvSpPr>
          <p:nvPr/>
        </p:nvSpPr>
        <p:spPr bwMode="auto">
          <a:xfrm>
            <a:off x="2044386" y="1406128"/>
            <a:ext cx="2339659"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nchor="ctr">
            <a:spAutoFit/>
          </a:bodyPr>
          <a:lstStyle/>
          <a:p>
            <a:pPr algn="ctr"/>
            <a:r>
              <a:rPr kumimoji="0" lang="en-US" altLang="zh-CN" sz="3300" b="0" i="1">
                <a:solidFill>
                  <a:srgbClr val="FF0066"/>
                </a:solidFill>
              </a:rPr>
              <a:t> was late for </a:t>
            </a:r>
            <a:endParaRPr kumimoji="0" lang="en-US" altLang="zh-CN" sz="3300" b="0"/>
          </a:p>
        </p:txBody>
      </p:sp>
      <p:sp>
        <p:nvSpPr>
          <p:cNvPr id="698372" name="Rectangle 4"/>
          <p:cNvSpPr>
            <a:spLocks noChangeArrowheads="1"/>
          </p:cNvSpPr>
          <p:nvPr/>
        </p:nvSpPr>
        <p:spPr bwMode="auto">
          <a:xfrm>
            <a:off x="1183467" y="3052762"/>
            <a:ext cx="3353551"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nchor="ctr">
            <a:spAutoFit/>
          </a:bodyPr>
          <a:lstStyle/>
          <a:p>
            <a:pPr algn="ctr"/>
            <a:r>
              <a:rPr kumimoji="0" lang="en-US" altLang="zh-CN" sz="3300" b="0" i="1">
                <a:solidFill>
                  <a:srgbClr val="FF0066"/>
                </a:solidFill>
              </a:rPr>
              <a:t> warm up </a:t>
            </a:r>
            <a:endParaRPr kumimoji="0" lang="en-US" altLang="zh-CN" sz="3300" b="0"/>
          </a:p>
        </p:txBody>
      </p:sp>
      <p:sp>
        <p:nvSpPr>
          <p:cNvPr id="698373" name="Rectangle 5"/>
          <p:cNvSpPr>
            <a:spLocks noChangeArrowheads="1"/>
          </p:cNvSpPr>
          <p:nvPr/>
        </p:nvSpPr>
        <p:spPr bwMode="auto">
          <a:xfrm>
            <a:off x="1049468" y="4187429"/>
            <a:ext cx="1708793"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nchor="ctr">
            <a:spAutoFit/>
          </a:bodyPr>
          <a:lstStyle/>
          <a:p>
            <a:pPr algn="ctr"/>
            <a:r>
              <a:rPr kumimoji="0" lang="en-US" altLang="zh-CN" sz="3300" b="0" i="1">
                <a:solidFill>
                  <a:srgbClr val="FF0066"/>
                </a:solidFill>
              </a:rPr>
              <a:t> so that </a:t>
            </a:r>
            <a:endParaRPr kumimoji="0" lang="en-US" altLang="zh-CN" sz="3300" b="0"/>
          </a:p>
        </p:txBody>
      </p:sp>
      <p:sp>
        <p:nvSpPr>
          <p:cNvPr id="698375" name="AutoShape 7" descr="新闻纸"/>
          <p:cNvSpPr>
            <a:spLocks noChangeArrowheads="1"/>
          </p:cNvSpPr>
          <p:nvPr/>
        </p:nvSpPr>
        <p:spPr bwMode="auto">
          <a:xfrm>
            <a:off x="1101645" y="411956"/>
            <a:ext cx="6750977" cy="857250"/>
          </a:xfrm>
          <a:prstGeom prst="roundRect">
            <a:avLst>
              <a:gd name="adj" fmla="val 16667"/>
            </a:avLst>
          </a:prstGeom>
          <a:blipFill dpi="0" rotWithShape="1">
            <a:blip r:embed="rId2">
              <a:alphaModFix amt="56000"/>
            </a:blip>
            <a:srcRect/>
            <a:tile tx="0" ty="0" sx="100000" sy="100000" flip="none" algn="tl"/>
          </a:blipFill>
          <a:ln w="9525">
            <a:solidFill>
              <a:srgbClr val="E5FFFF"/>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lstStyle/>
          <a:p>
            <a:pPr algn="ctr">
              <a:lnSpc>
                <a:spcPct val="85000"/>
              </a:lnSpc>
            </a:pPr>
            <a:r>
              <a:rPr kumimoji="0" lang="en-US" altLang="zh-CN" sz="3300" b="0" i="1" dirty="0"/>
              <a:t>cheer…on;   be late for;   </a:t>
            </a:r>
          </a:p>
          <a:p>
            <a:pPr algn="ctr">
              <a:lnSpc>
                <a:spcPct val="85000"/>
              </a:lnSpc>
            </a:pPr>
            <a:r>
              <a:rPr kumimoji="0" lang="en-US" altLang="zh-CN" sz="3300" b="0" i="1" dirty="0"/>
              <a:t>warm up;  so that;   be pleased with</a:t>
            </a:r>
            <a:endParaRPr lang="en-US" altLang="zh-CN" sz="3300"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98371"/>
                                        </p:tgtEl>
                                        <p:attrNameLst>
                                          <p:attrName>style.visibility</p:attrName>
                                        </p:attrNameLst>
                                      </p:cBhvr>
                                      <p:to>
                                        <p:strVal val="visible"/>
                                      </p:to>
                                    </p:set>
                                    <p:animEffect transition="in" filter="blinds(horizontal)">
                                      <p:cBhvr>
                                        <p:cTn id="7" dur="500"/>
                                        <p:tgtEl>
                                          <p:spTgt spid="69837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98372"/>
                                        </p:tgtEl>
                                        <p:attrNameLst>
                                          <p:attrName>style.visibility</p:attrName>
                                        </p:attrNameLst>
                                      </p:cBhvr>
                                      <p:to>
                                        <p:strVal val="visible"/>
                                      </p:to>
                                    </p:set>
                                    <p:animEffect transition="in" filter="blinds(horizontal)">
                                      <p:cBhvr>
                                        <p:cTn id="12" dur="500"/>
                                        <p:tgtEl>
                                          <p:spTgt spid="69837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98373"/>
                                        </p:tgtEl>
                                        <p:attrNameLst>
                                          <p:attrName>style.visibility</p:attrName>
                                        </p:attrNameLst>
                                      </p:cBhvr>
                                      <p:to>
                                        <p:strVal val="visible"/>
                                      </p:to>
                                    </p:set>
                                    <p:animEffect transition="in" filter="blinds(horizontal)">
                                      <p:cBhvr>
                                        <p:cTn id="17" dur="500"/>
                                        <p:tgtEl>
                                          <p:spTgt spid="6983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8371" grpId="0"/>
      <p:bldP spid="698372" grpId="0"/>
      <p:bldP spid="69837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9394" name="Text Box 2"/>
          <p:cNvSpPr txBox="1">
            <a:spLocks noChangeArrowheads="1"/>
          </p:cNvSpPr>
          <p:nvPr/>
        </p:nvSpPr>
        <p:spPr bwMode="auto">
          <a:xfrm>
            <a:off x="645096" y="963216"/>
            <a:ext cx="7826533" cy="3665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nSpc>
                <a:spcPct val="85000"/>
              </a:lnSpc>
              <a:spcBef>
                <a:spcPct val="30000"/>
              </a:spcBef>
            </a:pPr>
            <a:r>
              <a:rPr kumimoji="0" lang="zh-CN" altLang="en-US" sz="3300" dirty="0">
                <a:solidFill>
                  <a:srgbClr val="FF3399"/>
                </a:solidFill>
                <a:latin typeface="宋体" panose="02010600030101010101" pitchFamily="2" charset="-122"/>
              </a:rPr>
              <a:t>英语连读发音原则一：</a:t>
            </a:r>
          </a:p>
          <a:p>
            <a:pPr>
              <a:lnSpc>
                <a:spcPct val="85000"/>
              </a:lnSpc>
              <a:spcBef>
                <a:spcPct val="30000"/>
              </a:spcBef>
            </a:pPr>
            <a:r>
              <a:rPr kumimoji="0" lang="zh-CN" altLang="en-US" sz="3300" dirty="0">
                <a:solidFill>
                  <a:srgbClr val="0066FF"/>
                </a:solidFill>
                <a:latin typeface="宋体" panose="02010600030101010101" pitchFamily="2" charset="-122"/>
              </a:rPr>
              <a:t>辅音</a:t>
            </a:r>
            <a:r>
              <a:rPr kumimoji="0" lang="en-US" altLang="zh-CN" sz="3300" dirty="0">
                <a:solidFill>
                  <a:srgbClr val="0066FF"/>
                </a:solidFill>
                <a:latin typeface="宋体" panose="02010600030101010101" pitchFamily="2" charset="-122"/>
              </a:rPr>
              <a:t>+</a:t>
            </a:r>
            <a:r>
              <a:rPr kumimoji="0" lang="zh-CN" altLang="en-US" sz="3300" dirty="0">
                <a:solidFill>
                  <a:srgbClr val="0066FF"/>
                </a:solidFill>
                <a:latin typeface="宋体" panose="02010600030101010101" pitchFamily="2" charset="-122"/>
              </a:rPr>
              <a:t>元音</a:t>
            </a:r>
            <a:r>
              <a:rPr kumimoji="0" lang="zh-CN" altLang="en-US" sz="3300" dirty="0">
                <a:latin typeface="宋体" panose="02010600030101010101" pitchFamily="2" charset="-122"/>
              </a:rPr>
              <a:t> </a:t>
            </a:r>
          </a:p>
          <a:p>
            <a:pPr>
              <a:lnSpc>
                <a:spcPct val="85000"/>
              </a:lnSpc>
              <a:spcBef>
                <a:spcPct val="30000"/>
              </a:spcBef>
            </a:pPr>
            <a:r>
              <a:rPr kumimoji="0" lang="zh-CN" altLang="en-US" sz="3300" dirty="0">
                <a:solidFill>
                  <a:schemeClr val="accent2"/>
                </a:solidFill>
                <a:latin typeface="宋体" panose="02010600030101010101" pitchFamily="2" charset="-122"/>
              </a:rPr>
              <a:t>即前一个词由辅音结尾，后一个词由元音开头，自然地连起来了。例如：</a:t>
            </a:r>
          </a:p>
          <a:p>
            <a:pPr>
              <a:lnSpc>
                <a:spcPct val="85000"/>
              </a:lnSpc>
              <a:spcBef>
                <a:spcPct val="30000"/>
              </a:spcBef>
            </a:pPr>
            <a:r>
              <a:rPr kumimoji="0" lang="en-US" altLang="zh-CN" sz="3300" dirty="0">
                <a:latin typeface="宋体" panose="02010600030101010101" pitchFamily="2" charset="-122"/>
              </a:rPr>
              <a:t>Take a look at it.</a:t>
            </a:r>
          </a:p>
          <a:p>
            <a:pPr>
              <a:lnSpc>
                <a:spcPct val="85000"/>
              </a:lnSpc>
              <a:spcBef>
                <a:spcPct val="30000"/>
              </a:spcBef>
            </a:pPr>
            <a:r>
              <a:rPr kumimoji="0" lang="en-US" altLang="zh-CN" sz="3300" dirty="0">
                <a:latin typeface="宋体" panose="02010600030101010101" pitchFamily="2" charset="-122"/>
              </a:rPr>
              <a:t>Will it take a lot of time to go to town on foot?</a:t>
            </a:r>
          </a:p>
        </p:txBody>
      </p:sp>
      <p:sp>
        <p:nvSpPr>
          <p:cNvPr id="699395" name="WordArt 3"/>
          <p:cNvSpPr>
            <a:spLocks noChangeArrowheads="1" noChangeShapeType="1" noTextEdit="1"/>
          </p:cNvSpPr>
          <p:nvPr/>
        </p:nvSpPr>
        <p:spPr bwMode="auto">
          <a:xfrm>
            <a:off x="1721837" y="195263"/>
            <a:ext cx="5620874" cy="478631"/>
          </a:xfrm>
          <a:prstGeom prst="rect">
            <a:avLst/>
          </a:prstGeom>
        </p:spPr>
        <p:txBody>
          <a:bodyPr wrap="none" lIns="68397" tIns="34199" rIns="68397" bIns="34199" fromWordArt="1">
            <a:prstTxWarp prst="textPlain">
              <a:avLst>
                <a:gd name="adj" fmla="val 50000"/>
              </a:avLst>
            </a:prstTxWarp>
          </a:bodyPr>
          <a:lstStyle/>
          <a:p>
            <a:pPr algn="ctr"/>
            <a:r>
              <a:rPr lang="en-US" altLang="zh-CN" sz="3300" kern="10">
                <a:ln w="19050">
                  <a:solidFill>
                    <a:srgbClr val="99CCFF"/>
                  </a:solidFill>
                  <a:round/>
                </a:ln>
                <a:solidFill>
                  <a:srgbClr val="0000FF"/>
                </a:solidFill>
                <a:effectLst>
                  <a:outerShdw dist="35921" dir="2700000" algn="ctr" rotWithShape="0">
                    <a:srgbClr val="990000"/>
                  </a:outerShdw>
                </a:effectLst>
                <a:latin typeface="Times New Roman" panose="02020603050405020304"/>
                <a:cs typeface="Times New Roman" panose="02020603050405020304"/>
              </a:rPr>
              <a:t>Pronunciation and speaking</a:t>
            </a:r>
            <a:endParaRPr lang="zh-CN" altLang="en-US" sz="3300" kern="10">
              <a:ln w="19050">
                <a:solidFill>
                  <a:srgbClr val="99CCFF"/>
                </a:solidFill>
                <a:round/>
              </a:ln>
              <a:solidFill>
                <a:srgbClr val="0000FF"/>
              </a:solidFill>
              <a:effectLst>
                <a:outerShdw dist="35921" dir="2700000" algn="ctr" rotWithShape="0">
                  <a:srgbClr val="990000"/>
                </a:outerShdw>
              </a:effectLst>
              <a:latin typeface="Times New Roman" panose="02020603050405020304"/>
              <a:cs typeface="Times New Roman" panose="02020603050405020304"/>
            </a:endParaRPr>
          </a:p>
        </p:txBody>
      </p:sp>
      <p:sp>
        <p:nvSpPr>
          <p:cNvPr id="699396" name="Arc 4"/>
          <p:cNvSpPr/>
          <p:nvPr/>
        </p:nvSpPr>
        <p:spPr bwMode="auto">
          <a:xfrm rot="19402039">
            <a:off x="1425378" y="3084910"/>
            <a:ext cx="496867" cy="2857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lstStyle/>
          <a:p>
            <a:endParaRPr lang="zh-CN" altLang="en-US"/>
          </a:p>
        </p:txBody>
      </p:sp>
      <p:sp>
        <p:nvSpPr>
          <p:cNvPr id="699397" name="Arc 5"/>
          <p:cNvSpPr/>
          <p:nvPr/>
        </p:nvSpPr>
        <p:spPr bwMode="auto">
          <a:xfrm rot="19402039">
            <a:off x="2878030" y="3112294"/>
            <a:ext cx="496866" cy="2857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lstStyle/>
          <a:p>
            <a:endParaRPr lang="zh-CN" altLang="en-US"/>
          </a:p>
        </p:txBody>
      </p:sp>
      <p:sp>
        <p:nvSpPr>
          <p:cNvPr id="699398" name="Arc 6"/>
          <p:cNvSpPr/>
          <p:nvPr/>
        </p:nvSpPr>
        <p:spPr bwMode="auto">
          <a:xfrm rot="19402039">
            <a:off x="3469763" y="3095625"/>
            <a:ext cx="496867" cy="2857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lstStyle/>
          <a:p>
            <a:endParaRPr lang="zh-CN" altLang="en-US"/>
          </a:p>
        </p:txBody>
      </p:sp>
      <p:sp>
        <p:nvSpPr>
          <p:cNvPr id="699399" name="Arc 7"/>
          <p:cNvSpPr/>
          <p:nvPr/>
        </p:nvSpPr>
        <p:spPr bwMode="auto">
          <a:xfrm rot="19402039">
            <a:off x="1425378" y="3706416"/>
            <a:ext cx="496867" cy="2857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lstStyle/>
          <a:p>
            <a:endParaRPr lang="zh-CN" altLang="en-US"/>
          </a:p>
        </p:txBody>
      </p:sp>
      <p:sp>
        <p:nvSpPr>
          <p:cNvPr id="699400" name="Arc 8"/>
          <p:cNvSpPr/>
          <p:nvPr/>
        </p:nvSpPr>
        <p:spPr bwMode="auto">
          <a:xfrm rot="19402039">
            <a:off x="2904118" y="3732610"/>
            <a:ext cx="496866" cy="2857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lstStyle/>
          <a:p>
            <a:endParaRPr lang="zh-CN" altLang="en-US"/>
          </a:p>
        </p:txBody>
      </p:sp>
      <p:sp>
        <p:nvSpPr>
          <p:cNvPr id="699401" name="Arc 9"/>
          <p:cNvSpPr/>
          <p:nvPr/>
        </p:nvSpPr>
        <p:spPr bwMode="auto">
          <a:xfrm rot="19402039">
            <a:off x="4303408" y="3706416"/>
            <a:ext cx="496866" cy="2857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lstStyle/>
          <a:p>
            <a:endParaRPr lang="zh-CN" altLang="en-US"/>
          </a:p>
        </p:txBody>
      </p:sp>
      <p:sp>
        <p:nvSpPr>
          <p:cNvPr id="699402" name="Arc 10"/>
          <p:cNvSpPr/>
          <p:nvPr/>
        </p:nvSpPr>
        <p:spPr bwMode="auto">
          <a:xfrm rot="19660444">
            <a:off x="1425378" y="4192191"/>
            <a:ext cx="496867" cy="2857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99396"/>
                                        </p:tgtEl>
                                        <p:attrNameLst>
                                          <p:attrName>style.visibility</p:attrName>
                                        </p:attrNameLst>
                                      </p:cBhvr>
                                      <p:to>
                                        <p:strVal val="visible"/>
                                      </p:to>
                                    </p:set>
                                    <p:animEffect transition="in" filter="slide(fromBottom)">
                                      <p:cBhvr>
                                        <p:cTn id="7" dur="500"/>
                                        <p:tgtEl>
                                          <p:spTgt spid="699396"/>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699397"/>
                                        </p:tgtEl>
                                        <p:attrNameLst>
                                          <p:attrName>style.visibility</p:attrName>
                                        </p:attrNameLst>
                                      </p:cBhvr>
                                      <p:to>
                                        <p:strVal val="visible"/>
                                      </p:to>
                                    </p:set>
                                    <p:animEffect transition="in" filter="slide(fromBottom)">
                                      <p:cBhvr>
                                        <p:cTn id="10" dur="500"/>
                                        <p:tgtEl>
                                          <p:spTgt spid="699397"/>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699398"/>
                                        </p:tgtEl>
                                        <p:attrNameLst>
                                          <p:attrName>style.visibility</p:attrName>
                                        </p:attrNameLst>
                                      </p:cBhvr>
                                      <p:to>
                                        <p:strVal val="visible"/>
                                      </p:to>
                                    </p:set>
                                    <p:animEffect transition="in" filter="slide(fromBottom)">
                                      <p:cBhvr>
                                        <p:cTn id="13" dur="500"/>
                                        <p:tgtEl>
                                          <p:spTgt spid="699398"/>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699399"/>
                                        </p:tgtEl>
                                        <p:attrNameLst>
                                          <p:attrName>style.visibility</p:attrName>
                                        </p:attrNameLst>
                                      </p:cBhvr>
                                      <p:to>
                                        <p:strVal val="visible"/>
                                      </p:to>
                                    </p:set>
                                    <p:animEffect transition="in" filter="slide(fromBottom)">
                                      <p:cBhvr>
                                        <p:cTn id="18" dur="500"/>
                                        <p:tgtEl>
                                          <p:spTgt spid="699399"/>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699400"/>
                                        </p:tgtEl>
                                        <p:attrNameLst>
                                          <p:attrName>style.visibility</p:attrName>
                                        </p:attrNameLst>
                                      </p:cBhvr>
                                      <p:to>
                                        <p:strVal val="visible"/>
                                      </p:to>
                                    </p:set>
                                    <p:animEffect transition="in" filter="slide(fromBottom)">
                                      <p:cBhvr>
                                        <p:cTn id="21" dur="500"/>
                                        <p:tgtEl>
                                          <p:spTgt spid="699400"/>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699401"/>
                                        </p:tgtEl>
                                        <p:attrNameLst>
                                          <p:attrName>style.visibility</p:attrName>
                                        </p:attrNameLst>
                                      </p:cBhvr>
                                      <p:to>
                                        <p:strVal val="visible"/>
                                      </p:to>
                                    </p:set>
                                    <p:animEffect transition="in" filter="slide(fromBottom)">
                                      <p:cBhvr>
                                        <p:cTn id="24" dur="500"/>
                                        <p:tgtEl>
                                          <p:spTgt spid="699401"/>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699402"/>
                                        </p:tgtEl>
                                        <p:attrNameLst>
                                          <p:attrName>style.visibility</p:attrName>
                                        </p:attrNameLst>
                                      </p:cBhvr>
                                      <p:to>
                                        <p:strVal val="visible"/>
                                      </p:to>
                                    </p:set>
                                    <p:animEffect transition="in" filter="slide(fromBottom)">
                                      <p:cBhvr>
                                        <p:cTn id="27" dur="500"/>
                                        <p:tgtEl>
                                          <p:spTgt spid="6994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9396" grpId="0" animBg="1"/>
      <p:bldP spid="699397" grpId="0" animBg="1"/>
      <p:bldP spid="699398" grpId="0" animBg="1"/>
      <p:bldP spid="699399" grpId="0" animBg="1"/>
      <p:bldP spid="699400" grpId="0" animBg="1"/>
      <p:bldP spid="699401" grpId="0" animBg="1"/>
      <p:bldP spid="69940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0418" name="Text Box 2"/>
          <p:cNvSpPr txBox="1">
            <a:spLocks noChangeArrowheads="1"/>
          </p:cNvSpPr>
          <p:nvPr/>
        </p:nvSpPr>
        <p:spPr bwMode="auto">
          <a:xfrm>
            <a:off x="3276472" y="685800"/>
            <a:ext cx="609521" cy="275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spcBef>
                <a:spcPct val="50000"/>
              </a:spcBef>
            </a:pPr>
            <a:endParaRPr kumimoji="0" lang="zh-CN" altLang="zh-CN" sz="1300" b="0"/>
          </a:p>
        </p:txBody>
      </p:sp>
      <p:sp>
        <p:nvSpPr>
          <p:cNvPr id="700419" name="Text Box 3"/>
          <p:cNvSpPr txBox="1">
            <a:spLocks noChangeArrowheads="1"/>
          </p:cNvSpPr>
          <p:nvPr/>
        </p:nvSpPr>
        <p:spPr bwMode="auto">
          <a:xfrm>
            <a:off x="1763342" y="169069"/>
            <a:ext cx="7086570" cy="1084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spcBef>
                <a:spcPct val="50000"/>
              </a:spcBef>
            </a:pPr>
            <a:r>
              <a:rPr kumimoji="0" lang="en-US" altLang="zh-CN" sz="3300" dirty="0">
                <a:solidFill>
                  <a:schemeClr val="accent2"/>
                </a:solidFill>
                <a:latin typeface="Comic Sans MS" panose="030F0702030302020204" pitchFamily="66" charset="0"/>
              </a:rPr>
              <a:t>Listen and notice how the speaker links the words.</a:t>
            </a:r>
          </a:p>
        </p:txBody>
      </p:sp>
      <p:sp>
        <p:nvSpPr>
          <p:cNvPr id="700420" name="Text Box 4"/>
          <p:cNvSpPr txBox="1">
            <a:spLocks noChangeArrowheads="1"/>
          </p:cNvSpPr>
          <p:nvPr/>
        </p:nvSpPr>
        <p:spPr bwMode="auto">
          <a:xfrm>
            <a:off x="564459" y="1383507"/>
            <a:ext cx="7584622" cy="3089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lvl1pPr marL="342900" indent="-342900">
              <a:defRPr kumimoji="1" sz="2400">
                <a:solidFill>
                  <a:schemeClr val="tx1"/>
                </a:solidFill>
                <a:latin typeface="Times New Roman" panose="02020603050405020304" pitchFamily="18" charset="0"/>
                <a:ea typeface="宋体" panose="02010600030101010101" pitchFamily="2" charset="-122"/>
              </a:defRPr>
            </a:lvl1pPr>
            <a:lvl2pPr marL="800100" indent="-342900">
              <a:defRPr kumimoji="1" sz="2400">
                <a:solidFill>
                  <a:schemeClr val="tx1"/>
                </a:solidFill>
                <a:latin typeface="Times New Roman" panose="02020603050405020304" pitchFamily="18" charset="0"/>
                <a:ea typeface="宋体" panose="02010600030101010101" pitchFamily="2" charset="-122"/>
              </a:defRPr>
            </a:lvl2pPr>
            <a:lvl3pPr marL="1257300" indent="-342900">
              <a:defRPr kumimoji="1" sz="2400">
                <a:solidFill>
                  <a:schemeClr val="tx1"/>
                </a:solidFill>
                <a:latin typeface="Times New Roman" panose="02020603050405020304" pitchFamily="18" charset="0"/>
                <a:ea typeface="宋体" panose="02010600030101010101" pitchFamily="2" charset="-122"/>
              </a:defRPr>
            </a:lvl3pPr>
            <a:lvl4pPr marL="1714500" indent="-342900">
              <a:defRPr kumimoji="1" sz="2400">
                <a:solidFill>
                  <a:schemeClr val="tx1"/>
                </a:solidFill>
                <a:latin typeface="Times New Roman" panose="02020603050405020304" pitchFamily="18" charset="0"/>
                <a:ea typeface="宋体" panose="02010600030101010101" pitchFamily="2" charset="-122"/>
              </a:defRPr>
            </a:lvl4pPr>
            <a:lvl5pPr marL="2171700" indent="-342900">
              <a:defRPr kumimoji="1" sz="2400">
                <a:solidFill>
                  <a:schemeClr val="tx1"/>
                </a:solidFill>
                <a:latin typeface="Times New Roman" panose="02020603050405020304" pitchFamily="18" charset="0"/>
                <a:ea typeface="宋体" panose="02010600030101010101" pitchFamily="2" charset="-122"/>
              </a:defRPr>
            </a:lvl5pPr>
            <a:lvl6pPr marL="2628900" indent="-3429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3086100" indent="-3429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543300" indent="-3429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4000500" indent="-3429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spcBef>
                <a:spcPct val="50000"/>
              </a:spcBef>
              <a:buFontTx/>
              <a:buAutoNum type="arabicPeriod"/>
            </a:pPr>
            <a:r>
              <a:rPr kumimoji="0" lang="en-US" altLang="zh-CN" sz="3600"/>
              <a:t> Spain scored a minute ago.</a:t>
            </a:r>
          </a:p>
          <a:p>
            <a:pPr>
              <a:spcBef>
                <a:spcPct val="50000"/>
              </a:spcBef>
              <a:buFontTx/>
              <a:buAutoNum type="arabicPeriod"/>
            </a:pPr>
            <a:r>
              <a:rPr kumimoji="0" lang="en-US" altLang="zh-CN" sz="3600"/>
              <a:t> Last week the match on TV was so   </a:t>
            </a:r>
          </a:p>
          <a:p>
            <a:pPr>
              <a:spcBef>
                <a:spcPct val="50000"/>
              </a:spcBef>
            </a:pPr>
            <a:r>
              <a:rPr kumimoji="0" lang="en-US" altLang="zh-CN" sz="3600"/>
              <a:t>    boring because no one scored at all.</a:t>
            </a:r>
          </a:p>
          <a:p>
            <a:pPr>
              <a:spcBef>
                <a:spcPct val="50000"/>
              </a:spcBef>
            </a:pPr>
            <a:r>
              <a:rPr kumimoji="0" lang="en-US" altLang="zh-CN" sz="3600"/>
              <a:t>3. Oh, look at that.</a:t>
            </a:r>
          </a:p>
        </p:txBody>
      </p:sp>
      <p:sp>
        <p:nvSpPr>
          <p:cNvPr id="700421" name="Text Box 5"/>
          <p:cNvSpPr txBox="1">
            <a:spLocks noChangeArrowheads="1"/>
          </p:cNvSpPr>
          <p:nvPr/>
        </p:nvSpPr>
        <p:spPr bwMode="auto">
          <a:xfrm>
            <a:off x="1219042" y="342901"/>
            <a:ext cx="685415" cy="526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spcBef>
                <a:spcPct val="50000"/>
              </a:spcBef>
            </a:pPr>
            <a:r>
              <a:rPr kumimoji="0" lang="en-US" altLang="zh-CN" sz="3000">
                <a:solidFill>
                  <a:srgbClr val="FF0000"/>
                </a:solidFill>
                <a:effectLst>
                  <a:outerShdw blurRad="38100" dist="38100" dir="2700000" algn="tl">
                    <a:srgbClr val="000000"/>
                  </a:outerShdw>
                </a:effectLst>
                <a:latin typeface="宋体" panose="02010600030101010101" pitchFamily="2" charset="-122"/>
              </a:rPr>
              <a:t>6</a:t>
            </a:r>
          </a:p>
        </p:txBody>
      </p:sp>
      <p:sp>
        <p:nvSpPr>
          <p:cNvPr id="700422" name="Arc 6"/>
          <p:cNvSpPr/>
          <p:nvPr/>
        </p:nvSpPr>
        <p:spPr bwMode="auto">
          <a:xfrm rot="7878987">
            <a:off x="5316226" y="1770530"/>
            <a:ext cx="239315" cy="32966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lstStyle/>
          <a:p>
            <a:endParaRPr lang="zh-CN" altLang="en-US"/>
          </a:p>
        </p:txBody>
      </p:sp>
      <p:sp>
        <p:nvSpPr>
          <p:cNvPr id="700423" name="Arc 7"/>
          <p:cNvSpPr/>
          <p:nvPr/>
        </p:nvSpPr>
        <p:spPr bwMode="auto">
          <a:xfrm rot="7878987">
            <a:off x="7172062" y="3417164"/>
            <a:ext cx="239316" cy="32966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lstStyle/>
          <a:p>
            <a:endParaRPr lang="zh-CN" altLang="en-US"/>
          </a:p>
        </p:txBody>
      </p:sp>
      <p:sp>
        <p:nvSpPr>
          <p:cNvPr id="700424" name="Arc 8"/>
          <p:cNvSpPr/>
          <p:nvPr/>
        </p:nvSpPr>
        <p:spPr bwMode="auto">
          <a:xfrm rot="7878987">
            <a:off x="2680700" y="4255957"/>
            <a:ext cx="239316" cy="32847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lstStyle/>
          <a:p>
            <a:endParaRPr lang="zh-CN" altLang="en-US"/>
          </a:p>
        </p:txBody>
      </p:sp>
      <p:sp>
        <p:nvSpPr>
          <p:cNvPr id="700425" name="Arc 9"/>
          <p:cNvSpPr/>
          <p:nvPr/>
        </p:nvSpPr>
        <p:spPr bwMode="auto">
          <a:xfrm rot="7878987">
            <a:off x="3487070" y="1771123"/>
            <a:ext cx="239315" cy="32847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lstStyle/>
          <a:p>
            <a:endParaRPr lang="zh-CN" altLang="en-US"/>
          </a:p>
        </p:txBody>
      </p:sp>
      <p:sp>
        <p:nvSpPr>
          <p:cNvPr id="700426" name="Arc 10"/>
          <p:cNvSpPr/>
          <p:nvPr/>
        </p:nvSpPr>
        <p:spPr bwMode="auto">
          <a:xfrm rot="7878987">
            <a:off x="5020359" y="2580748"/>
            <a:ext cx="239315" cy="32847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lstStyle/>
          <a:p>
            <a:endParaRPr lang="zh-CN" altLang="en-US"/>
          </a:p>
        </p:txBody>
      </p:sp>
      <p:sp>
        <p:nvSpPr>
          <p:cNvPr id="700427" name="Arc 11"/>
          <p:cNvSpPr/>
          <p:nvPr/>
        </p:nvSpPr>
        <p:spPr bwMode="auto">
          <a:xfrm rot="7878987">
            <a:off x="6660373" y="3417757"/>
            <a:ext cx="239316" cy="32847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00425"/>
                                        </p:tgtEl>
                                        <p:attrNameLst>
                                          <p:attrName>style.visibility</p:attrName>
                                        </p:attrNameLst>
                                      </p:cBhvr>
                                      <p:to>
                                        <p:strVal val="visible"/>
                                      </p:to>
                                    </p:set>
                                    <p:animEffect transition="in" filter="slide(fromBottom)">
                                      <p:cBhvr>
                                        <p:cTn id="7" dur="500"/>
                                        <p:tgtEl>
                                          <p:spTgt spid="70042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00422"/>
                                        </p:tgtEl>
                                        <p:attrNameLst>
                                          <p:attrName>style.visibility</p:attrName>
                                        </p:attrNameLst>
                                      </p:cBhvr>
                                      <p:to>
                                        <p:strVal val="visible"/>
                                      </p:to>
                                    </p:set>
                                    <p:animEffect transition="in" filter="slide(fromBottom)">
                                      <p:cBhvr>
                                        <p:cTn id="12" dur="500"/>
                                        <p:tgtEl>
                                          <p:spTgt spid="700422"/>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00426"/>
                                        </p:tgtEl>
                                        <p:attrNameLst>
                                          <p:attrName>style.visibility</p:attrName>
                                        </p:attrNameLst>
                                      </p:cBhvr>
                                      <p:to>
                                        <p:strVal val="visible"/>
                                      </p:to>
                                    </p:set>
                                    <p:animEffect transition="in" filter="slide(fromBottom)">
                                      <p:cBhvr>
                                        <p:cTn id="17" dur="500"/>
                                        <p:tgtEl>
                                          <p:spTgt spid="700426"/>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00427"/>
                                        </p:tgtEl>
                                        <p:attrNameLst>
                                          <p:attrName>style.visibility</p:attrName>
                                        </p:attrNameLst>
                                      </p:cBhvr>
                                      <p:to>
                                        <p:strVal val="visible"/>
                                      </p:to>
                                    </p:set>
                                    <p:animEffect transition="in" filter="slide(fromBottom)">
                                      <p:cBhvr>
                                        <p:cTn id="22" dur="500"/>
                                        <p:tgtEl>
                                          <p:spTgt spid="700427"/>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00423"/>
                                        </p:tgtEl>
                                        <p:attrNameLst>
                                          <p:attrName>style.visibility</p:attrName>
                                        </p:attrNameLst>
                                      </p:cBhvr>
                                      <p:to>
                                        <p:strVal val="visible"/>
                                      </p:to>
                                    </p:set>
                                    <p:animEffect transition="in" filter="slide(fromBottom)">
                                      <p:cBhvr>
                                        <p:cTn id="27" dur="500"/>
                                        <p:tgtEl>
                                          <p:spTgt spid="700423"/>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700424"/>
                                        </p:tgtEl>
                                        <p:attrNameLst>
                                          <p:attrName>style.visibility</p:attrName>
                                        </p:attrNameLst>
                                      </p:cBhvr>
                                      <p:to>
                                        <p:strVal val="visible"/>
                                      </p:to>
                                    </p:set>
                                    <p:animEffect transition="in" filter="slide(fromBottom)">
                                      <p:cBhvr>
                                        <p:cTn id="32" dur="500"/>
                                        <p:tgtEl>
                                          <p:spTgt spid="7004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0422" grpId="0" animBg="1"/>
      <p:bldP spid="700423" grpId="0" animBg="1"/>
      <p:bldP spid="700424" grpId="0" animBg="1"/>
      <p:bldP spid="700425" grpId="0" animBg="1"/>
      <p:bldP spid="700426" grpId="0" animBg="1"/>
      <p:bldP spid="70042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3490" name="Text Box 2"/>
          <p:cNvSpPr txBox="1">
            <a:spLocks noChangeArrowheads="1"/>
          </p:cNvSpPr>
          <p:nvPr/>
        </p:nvSpPr>
        <p:spPr bwMode="auto">
          <a:xfrm>
            <a:off x="563274" y="222648"/>
            <a:ext cx="8042356" cy="4641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nSpc>
                <a:spcPts val="3590"/>
              </a:lnSpc>
            </a:pPr>
            <a:r>
              <a:rPr lang="en-US" altLang="zh-CN" sz="3000" b="0"/>
              <a:t>1.--Do you know sound travels very fast?</a:t>
            </a:r>
          </a:p>
          <a:p>
            <a:pPr>
              <a:lnSpc>
                <a:spcPts val="3590"/>
              </a:lnSpc>
            </a:pPr>
            <a:r>
              <a:rPr lang="en-US" altLang="zh-CN" sz="3000" b="0"/>
              <a:t>   --Yes. But light travels ________ sound. </a:t>
            </a:r>
          </a:p>
          <a:p>
            <a:pPr>
              <a:lnSpc>
                <a:spcPts val="3590"/>
              </a:lnSpc>
            </a:pPr>
            <a:r>
              <a:rPr lang="en-US" altLang="zh-CN" sz="3000" b="0"/>
              <a:t>   A. as fast as                 B. a little faster than	</a:t>
            </a:r>
          </a:p>
          <a:p>
            <a:pPr>
              <a:lnSpc>
                <a:spcPts val="3590"/>
              </a:lnSpc>
            </a:pPr>
            <a:r>
              <a:rPr lang="en-US" altLang="zh-CN" sz="3000" b="0"/>
              <a:t>   C. much faster than     D. slower than</a:t>
            </a:r>
          </a:p>
          <a:p>
            <a:pPr>
              <a:lnSpc>
                <a:spcPts val="3590"/>
              </a:lnSpc>
            </a:pPr>
            <a:r>
              <a:rPr lang="en-US" altLang="zh-CN" sz="3000" b="0"/>
              <a:t>2.--Your room is very dirty. You should keep it __. </a:t>
            </a:r>
          </a:p>
          <a:p>
            <a:pPr>
              <a:lnSpc>
                <a:spcPts val="3590"/>
              </a:lnSpc>
            </a:pPr>
            <a:r>
              <a:rPr lang="en-US" altLang="zh-CN" sz="3000" b="0"/>
              <a:t>   --OK. I’ll sweep it right away.</a:t>
            </a:r>
          </a:p>
          <a:p>
            <a:pPr>
              <a:lnSpc>
                <a:spcPts val="3590"/>
              </a:lnSpc>
            </a:pPr>
            <a:r>
              <a:rPr lang="en-US" altLang="zh-CN" sz="3000" b="0"/>
              <a:t>   A. clean       B. dry       C. quiet       D. warm</a:t>
            </a:r>
          </a:p>
          <a:p>
            <a:pPr>
              <a:lnSpc>
                <a:spcPts val="3590"/>
              </a:lnSpc>
            </a:pPr>
            <a:r>
              <a:rPr lang="en-US" altLang="zh-CN" sz="3000" b="0"/>
              <a:t>3.--Would you mind staying in such a noisy room? </a:t>
            </a:r>
          </a:p>
          <a:p>
            <a:pPr>
              <a:lnSpc>
                <a:spcPts val="3590"/>
              </a:lnSpc>
            </a:pPr>
            <a:r>
              <a:rPr lang="en-US" altLang="zh-CN" sz="3000" b="0"/>
              <a:t>   --No, but my son needs a ___ place to study in. </a:t>
            </a:r>
          </a:p>
          <a:p>
            <a:pPr>
              <a:lnSpc>
                <a:spcPts val="3590"/>
              </a:lnSpc>
            </a:pPr>
            <a:r>
              <a:rPr lang="en-US" altLang="zh-CN" sz="3000" b="0"/>
              <a:t>   A. cleaner  B. quieter  C. safer   D. smaller   </a:t>
            </a:r>
          </a:p>
        </p:txBody>
      </p:sp>
      <p:sp>
        <p:nvSpPr>
          <p:cNvPr id="703491" name="Text Box 3"/>
          <p:cNvSpPr txBox="1">
            <a:spLocks noChangeArrowheads="1"/>
          </p:cNvSpPr>
          <p:nvPr/>
        </p:nvSpPr>
        <p:spPr bwMode="auto">
          <a:xfrm>
            <a:off x="853804" y="1569244"/>
            <a:ext cx="329663"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r>
              <a:rPr lang="en-US" altLang="zh-CN" sz="3300">
                <a:solidFill>
                  <a:srgbClr val="FF0066"/>
                </a:solidFill>
                <a:latin typeface="Arial" panose="020B0604020202020204" pitchFamily="34" charset="0"/>
              </a:rPr>
              <a:t>C</a:t>
            </a:r>
          </a:p>
        </p:txBody>
      </p:sp>
      <p:sp>
        <p:nvSpPr>
          <p:cNvPr id="703492" name="Rectangle 4"/>
          <p:cNvSpPr>
            <a:spLocks noChangeArrowheads="1"/>
          </p:cNvSpPr>
          <p:nvPr/>
        </p:nvSpPr>
        <p:spPr bwMode="auto">
          <a:xfrm>
            <a:off x="851432" y="2945606"/>
            <a:ext cx="444304" cy="576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spAutoFit/>
          </a:bodyPr>
          <a:lstStyle/>
          <a:p>
            <a:r>
              <a:rPr lang="en-US" altLang="zh-CN" sz="3300">
                <a:solidFill>
                  <a:srgbClr val="FF0066"/>
                </a:solidFill>
                <a:latin typeface="Arial" panose="020B0604020202020204" pitchFamily="34" charset="0"/>
              </a:rPr>
              <a:t>A</a:t>
            </a:r>
          </a:p>
        </p:txBody>
      </p:sp>
      <p:sp>
        <p:nvSpPr>
          <p:cNvPr id="703493" name="Rectangle 5"/>
          <p:cNvSpPr>
            <a:spLocks noChangeArrowheads="1"/>
          </p:cNvSpPr>
          <p:nvPr/>
        </p:nvSpPr>
        <p:spPr bwMode="auto">
          <a:xfrm>
            <a:off x="851432" y="4295775"/>
            <a:ext cx="444304" cy="576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spAutoFit/>
          </a:bodyPr>
          <a:lstStyle/>
          <a:p>
            <a:r>
              <a:rPr lang="en-US" altLang="zh-CN" sz="3300">
                <a:solidFill>
                  <a:srgbClr val="FF0066"/>
                </a:solidFill>
                <a:latin typeface="Arial" panose="020B0604020202020204" pitchFamily="34" charset="0"/>
              </a:rPr>
              <a:t>A</a:t>
            </a:r>
          </a:p>
        </p:txBody>
      </p:sp>
    </p:spTree>
  </p:cSld>
  <p:clrMapOvr>
    <a:masterClrMapping/>
  </p:clrMapOvr>
  <p:transition spd="med">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03491"/>
                                        </p:tgtEl>
                                        <p:attrNameLst>
                                          <p:attrName>style.visibility</p:attrName>
                                        </p:attrNameLst>
                                      </p:cBhvr>
                                      <p:to>
                                        <p:strVal val="visible"/>
                                      </p:to>
                                    </p:set>
                                    <p:anim calcmode="lin" valueType="num">
                                      <p:cBhvr additive="base">
                                        <p:cTn id="7" dur="500" fill="hold"/>
                                        <p:tgtEl>
                                          <p:spTgt spid="703491"/>
                                        </p:tgtEl>
                                        <p:attrNameLst>
                                          <p:attrName>ppt_x</p:attrName>
                                        </p:attrNameLst>
                                      </p:cBhvr>
                                      <p:tavLst>
                                        <p:tav tm="0">
                                          <p:val>
                                            <p:strVal val="#ppt_x"/>
                                          </p:val>
                                        </p:tav>
                                        <p:tav tm="100000">
                                          <p:val>
                                            <p:strVal val="#ppt_x"/>
                                          </p:val>
                                        </p:tav>
                                      </p:tavLst>
                                    </p:anim>
                                    <p:anim calcmode="lin" valueType="num">
                                      <p:cBhvr additive="base">
                                        <p:cTn id="8" dur="500" fill="hold"/>
                                        <p:tgtEl>
                                          <p:spTgt spid="70349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03492"/>
                                        </p:tgtEl>
                                        <p:attrNameLst>
                                          <p:attrName>style.visibility</p:attrName>
                                        </p:attrNameLst>
                                      </p:cBhvr>
                                      <p:to>
                                        <p:strVal val="visible"/>
                                      </p:to>
                                    </p:set>
                                    <p:anim calcmode="lin" valueType="num">
                                      <p:cBhvr additive="base">
                                        <p:cTn id="13" dur="500" fill="hold"/>
                                        <p:tgtEl>
                                          <p:spTgt spid="703492"/>
                                        </p:tgtEl>
                                        <p:attrNameLst>
                                          <p:attrName>ppt_x</p:attrName>
                                        </p:attrNameLst>
                                      </p:cBhvr>
                                      <p:tavLst>
                                        <p:tav tm="0">
                                          <p:val>
                                            <p:strVal val="#ppt_x"/>
                                          </p:val>
                                        </p:tav>
                                        <p:tav tm="100000">
                                          <p:val>
                                            <p:strVal val="#ppt_x"/>
                                          </p:val>
                                        </p:tav>
                                      </p:tavLst>
                                    </p:anim>
                                    <p:anim calcmode="lin" valueType="num">
                                      <p:cBhvr additive="base">
                                        <p:cTn id="14" dur="500" fill="hold"/>
                                        <p:tgtEl>
                                          <p:spTgt spid="70349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03493"/>
                                        </p:tgtEl>
                                        <p:attrNameLst>
                                          <p:attrName>style.visibility</p:attrName>
                                        </p:attrNameLst>
                                      </p:cBhvr>
                                      <p:to>
                                        <p:strVal val="visible"/>
                                      </p:to>
                                    </p:set>
                                    <p:anim calcmode="lin" valueType="num">
                                      <p:cBhvr additive="base">
                                        <p:cTn id="19" dur="500" fill="hold"/>
                                        <p:tgtEl>
                                          <p:spTgt spid="703493"/>
                                        </p:tgtEl>
                                        <p:attrNameLst>
                                          <p:attrName>ppt_x</p:attrName>
                                        </p:attrNameLst>
                                      </p:cBhvr>
                                      <p:tavLst>
                                        <p:tav tm="0">
                                          <p:val>
                                            <p:strVal val="#ppt_x"/>
                                          </p:val>
                                        </p:tav>
                                        <p:tav tm="100000">
                                          <p:val>
                                            <p:strVal val="#ppt_x"/>
                                          </p:val>
                                        </p:tav>
                                      </p:tavLst>
                                    </p:anim>
                                    <p:anim calcmode="lin" valueType="num">
                                      <p:cBhvr additive="base">
                                        <p:cTn id="20" dur="500" fill="hold"/>
                                        <p:tgtEl>
                                          <p:spTgt spid="7034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3491" grpId="0"/>
      <p:bldP spid="703492" grpId="0"/>
      <p:bldP spid="70349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4" name="Rectangle 2"/>
          <p:cNvSpPr>
            <a:spLocks noChangeArrowheads="1"/>
          </p:cNvSpPr>
          <p:nvPr/>
        </p:nvSpPr>
        <p:spPr bwMode="auto">
          <a:xfrm>
            <a:off x="725733" y="466726"/>
            <a:ext cx="7691348" cy="4183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r>
              <a:rPr lang="en-US" altLang="zh-CN" sz="3000" b="0"/>
              <a:t>4. Some students are so __ that they often make </a:t>
            </a:r>
          </a:p>
          <a:p>
            <a:r>
              <a:rPr lang="en-US" altLang="zh-CN" sz="3000" b="0"/>
              <a:t>    mistakes in their homework. </a:t>
            </a:r>
          </a:p>
          <a:p>
            <a:r>
              <a:rPr lang="en-US" altLang="zh-CN" sz="3000" b="0"/>
              <a:t>    A. careful B. serious C. careless D. successful</a:t>
            </a:r>
          </a:p>
          <a:p>
            <a:r>
              <a:rPr lang="en-US" altLang="zh-CN" sz="3000" b="0"/>
              <a:t>5. My sister has practiced tennis for a long time. </a:t>
            </a:r>
          </a:p>
          <a:p>
            <a:r>
              <a:rPr lang="en-US" altLang="zh-CN" sz="3000" b="0"/>
              <a:t>    She plays tennis _____ you. </a:t>
            </a:r>
          </a:p>
          <a:p>
            <a:r>
              <a:rPr lang="en-US" altLang="zh-CN" sz="3000" b="0"/>
              <a:t>    A. as good as	 B. so well as     C. as well as</a:t>
            </a:r>
          </a:p>
          <a:p>
            <a:r>
              <a:rPr lang="en-US" altLang="zh-CN" sz="3000" b="0"/>
              <a:t>6. The smile on his teacher’s face shows that she </a:t>
            </a:r>
          </a:p>
          <a:p>
            <a:r>
              <a:rPr lang="en-US" altLang="zh-CN" sz="3000" b="0"/>
              <a:t>    was ________ with my work. </a:t>
            </a:r>
          </a:p>
          <a:p>
            <a:r>
              <a:rPr lang="en-US" altLang="zh-CN" sz="3000" b="0"/>
              <a:t>    A. angry                B. pleased        C sad</a:t>
            </a:r>
          </a:p>
        </p:txBody>
      </p:sp>
      <p:sp>
        <p:nvSpPr>
          <p:cNvPr id="704515" name="Text Box 3"/>
          <p:cNvSpPr txBox="1">
            <a:spLocks noChangeArrowheads="1"/>
          </p:cNvSpPr>
          <p:nvPr/>
        </p:nvSpPr>
        <p:spPr bwMode="auto">
          <a:xfrm>
            <a:off x="4303408" y="1356122"/>
            <a:ext cx="430459"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r>
              <a:rPr lang="en-US" altLang="zh-CN" sz="3300">
                <a:solidFill>
                  <a:srgbClr val="FF0066"/>
                </a:solidFill>
                <a:latin typeface="Arial" panose="020B0604020202020204" pitchFamily="34" charset="0"/>
              </a:rPr>
              <a:t>C</a:t>
            </a:r>
          </a:p>
        </p:txBody>
      </p:sp>
      <p:sp>
        <p:nvSpPr>
          <p:cNvPr id="704516" name="Text Box 4"/>
          <p:cNvSpPr txBox="1">
            <a:spLocks noChangeArrowheads="1"/>
          </p:cNvSpPr>
          <p:nvPr/>
        </p:nvSpPr>
        <p:spPr bwMode="auto">
          <a:xfrm>
            <a:off x="5943422" y="2733675"/>
            <a:ext cx="430460"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r>
              <a:rPr lang="en-US" altLang="zh-CN" sz="3300">
                <a:solidFill>
                  <a:srgbClr val="FF0066"/>
                </a:solidFill>
                <a:latin typeface="Arial" panose="020B0604020202020204" pitchFamily="34" charset="0"/>
              </a:rPr>
              <a:t>C</a:t>
            </a:r>
          </a:p>
        </p:txBody>
      </p:sp>
      <p:sp>
        <p:nvSpPr>
          <p:cNvPr id="704517" name="Rectangle 5"/>
          <p:cNvSpPr>
            <a:spLocks noChangeArrowheads="1"/>
          </p:cNvSpPr>
          <p:nvPr/>
        </p:nvSpPr>
        <p:spPr bwMode="auto">
          <a:xfrm>
            <a:off x="2195736" y="3687874"/>
            <a:ext cx="444304" cy="576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spAutoFit/>
          </a:bodyPr>
          <a:lstStyle/>
          <a:p>
            <a:r>
              <a:rPr lang="en-US" altLang="zh-CN" sz="3300" dirty="0">
                <a:solidFill>
                  <a:srgbClr val="FF0066"/>
                </a:solidFill>
                <a:latin typeface="Arial" panose="020B0604020202020204" pitchFamily="34" charset="0"/>
              </a:rPr>
              <a:t>B</a:t>
            </a:r>
          </a:p>
        </p:txBody>
      </p:sp>
    </p:spTree>
  </p:cSld>
  <p:clrMapOvr>
    <a:masterClrMapping/>
  </p:clrMapOvr>
  <p:transition spd="med">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04515"/>
                                        </p:tgtEl>
                                        <p:attrNameLst>
                                          <p:attrName>style.visibility</p:attrName>
                                        </p:attrNameLst>
                                      </p:cBhvr>
                                      <p:to>
                                        <p:strVal val="visible"/>
                                      </p:to>
                                    </p:set>
                                    <p:anim calcmode="lin" valueType="num">
                                      <p:cBhvr additive="base">
                                        <p:cTn id="7" dur="500" fill="hold"/>
                                        <p:tgtEl>
                                          <p:spTgt spid="704515"/>
                                        </p:tgtEl>
                                        <p:attrNameLst>
                                          <p:attrName>ppt_x</p:attrName>
                                        </p:attrNameLst>
                                      </p:cBhvr>
                                      <p:tavLst>
                                        <p:tav tm="0">
                                          <p:val>
                                            <p:strVal val="#ppt_x"/>
                                          </p:val>
                                        </p:tav>
                                        <p:tav tm="100000">
                                          <p:val>
                                            <p:strVal val="#ppt_x"/>
                                          </p:val>
                                        </p:tav>
                                      </p:tavLst>
                                    </p:anim>
                                    <p:anim calcmode="lin" valueType="num">
                                      <p:cBhvr additive="base">
                                        <p:cTn id="8" dur="500" fill="hold"/>
                                        <p:tgtEl>
                                          <p:spTgt spid="7045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04516"/>
                                        </p:tgtEl>
                                        <p:attrNameLst>
                                          <p:attrName>style.visibility</p:attrName>
                                        </p:attrNameLst>
                                      </p:cBhvr>
                                      <p:to>
                                        <p:strVal val="visible"/>
                                      </p:to>
                                    </p:set>
                                    <p:anim calcmode="lin" valueType="num">
                                      <p:cBhvr additive="base">
                                        <p:cTn id="13" dur="500" fill="hold"/>
                                        <p:tgtEl>
                                          <p:spTgt spid="704516"/>
                                        </p:tgtEl>
                                        <p:attrNameLst>
                                          <p:attrName>ppt_x</p:attrName>
                                        </p:attrNameLst>
                                      </p:cBhvr>
                                      <p:tavLst>
                                        <p:tav tm="0">
                                          <p:val>
                                            <p:strVal val="#ppt_x"/>
                                          </p:val>
                                        </p:tav>
                                        <p:tav tm="100000">
                                          <p:val>
                                            <p:strVal val="#ppt_x"/>
                                          </p:val>
                                        </p:tav>
                                      </p:tavLst>
                                    </p:anim>
                                    <p:anim calcmode="lin" valueType="num">
                                      <p:cBhvr additive="base">
                                        <p:cTn id="14" dur="500" fill="hold"/>
                                        <p:tgtEl>
                                          <p:spTgt spid="7045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704517"/>
                                        </p:tgtEl>
                                        <p:attrNameLst>
                                          <p:attrName>style.visibility</p:attrName>
                                        </p:attrNameLst>
                                      </p:cBhvr>
                                      <p:to>
                                        <p:strVal val="visible"/>
                                      </p:to>
                                    </p:set>
                                    <p:anim calcmode="lin" valueType="num">
                                      <p:cBhvr additive="base">
                                        <p:cTn id="19" dur="500" fill="hold"/>
                                        <p:tgtEl>
                                          <p:spTgt spid="704517"/>
                                        </p:tgtEl>
                                        <p:attrNameLst>
                                          <p:attrName>ppt_x</p:attrName>
                                        </p:attrNameLst>
                                      </p:cBhvr>
                                      <p:tavLst>
                                        <p:tav tm="0">
                                          <p:val>
                                            <p:strVal val="#ppt_x"/>
                                          </p:val>
                                        </p:tav>
                                        <p:tav tm="100000">
                                          <p:val>
                                            <p:strVal val="#ppt_x"/>
                                          </p:val>
                                        </p:tav>
                                      </p:tavLst>
                                    </p:anim>
                                    <p:anim calcmode="lin" valueType="num">
                                      <p:cBhvr additive="base">
                                        <p:cTn id="20" dur="500" fill="hold"/>
                                        <p:tgtEl>
                                          <p:spTgt spid="70451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4515" grpId="0"/>
      <p:bldP spid="704516" grpId="0"/>
      <p:bldP spid="7045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130" name="Text Box 2"/>
          <p:cNvSpPr txBox="1">
            <a:spLocks noChangeArrowheads="1"/>
          </p:cNvSpPr>
          <p:nvPr/>
        </p:nvSpPr>
        <p:spPr bwMode="auto">
          <a:xfrm>
            <a:off x="2740473" y="1431131"/>
            <a:ext cx="1830934" cy="3111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nSpc>
                <a:spcPct val="95000"/>
              </a:lnSpc>
            </a:pPr>
            <a:r>
              <a:rPr kumimoji="0" lang="en-US" altLang="zh-CN" sz="3000" b="0">
                <a:solidFill>
                  <a:srgbClr val="9900CC"/>
                </a:solidFill>
              </a:rPr>
              <a:t>beat</a:t>
            </a:r>
          </a:p>
          <a:p>
            <a:pPr>
              <a:lnSpc>
                <a:spcPct val="95000"/>
              </a:lnSpc>
            </a:pPr>
            <a:r>
              <a:rPr kumimoji="0" lang="en-US" altLang="zh-CN" sz="3000" b="0">
                <a:solidFill>
                  <a:srgbClr val="9900CC"/>
                </a:solidFill>
              </a:rPr>
              <a:t>careless</a:t>
            </a:r>
          </a:p>
          <a:p>
            <a:pPr>
              <a:lnSpc>
                <a:spcPct val="95000"/>
              </a:lnSpc>
            </a:pPr>
            <a:r>
              <a:rPr kumimoji="0" lang="en-US" altLang="zh-CN" sz="3000" b="0">
                <a:solidFill>
                  <a:srgbClr val="9900CC"/>
                </a:solidFill>
              </a:rPr>
              <a:t>cheer…on</a:t>
            </a:r>
          </a:p>
          <a:p>
            <a:pPr>
              <a:lnSpc>
                <a:spcPct val="95000"/>
              </a:lnSpc>
            </a:pPr>
            <a:r>
              <a:rPr kumimoji="0" lang="en-US" altLang="zh-CN" sz="3000" b="0">
                <a:solidFill>
                  <a:srgbClr val="9900CC"/>
                </a:solidFill>
              </a:rPr>
              <a:t> </a:t>
            </a:r>
          </a:p>
          <a:p>
            <a:pPr>
              <a:lnSpc>
                <a:spcPct val="95000"/>
              </a:lnSpc>
            </a:pPr>
            <a:r>
              <a:rPr kumimoji="0" lang="en-US" altLang="zh-CN" sz="3000" b="0">
                <a:solidFill>
                  <a:srgbClr val="9900CC"/>
                </a:solidFill>
              </a:rPr>
              <a:t>coach</a:t>
            </a:r>
          </a:p>
          <a:p>
            <a:pPr>
              <a:lnSpc>
                <a:spcPct val="95000"/>
              </a:lnSpc>
            </a:pPr>
            <a:r>
              <a:rPr kumimoji="0" lang="en-US" altLang="zh-CN" sz="3000" b="0">
                <a:solidFill>
                  <a:srgbClr val="9900CC"/>
                </a:solidFill>
              </a:rPr>
              <a:t>fan club</a:t>
            </a:r>
          </a:p>
          <a:p>
            <a:pPr>
              <a:lnSpc>
                <a:spcPct val="95000"/>
              </a:lnSpc>
            </a:pPr>
            <a:endParaRPr kumimoji="0" lang="en-US" altLang="zh-CN" sz="3000" b="0">
              <a:solidFill>
                <a:srgbClr val="9900CC"/>
              </a:solidFill>
            </a:endParaRPr>
          </a:p>
        </p:txBody>
      </p:sp>
      <p:sp>
        <p:nvSpPr>
          <p:cNvPr id="688131" name="Text Box 3"/>
          <p:cNvSpPr txBox="1">
            <a:spLocks noChangeArrowheads="1"/>
          </p:cNvSpPr>
          <p:nvPr/>
        </p:nvSpPr>
        <p:spPr bwMode="auto">
          <a:xfrm>
            <a:off x="4410134" y="1447800"/>
            <a:ext cx="3711674" cy="3111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nSpc>
                <a:spcPct val="95000"/>
              </a:lnSpc>
            </a:pPr>
            <a:r>
              <a:rPr kumimoji="0" lang="zh-CN" altLang="en-US" sz="3000" b="0"/>
              <a:t>打败；战胜</a:t>
            </a:r>
            <a:r>
              <a:rPr kumimoji="0" lang="en-US" altLang="zh-CN" sz="3000" b="0" i="1"/>
              <a:t>v.</a:t>
            </a:r>
            <a:r>
              <a:rPr kumimoji="0" lang="en-US" altLang="zh-CN" sz="3000" b="0"/>
              <a:t> </a:t>
            </a:r>
          </a:p>
          <a:p>
            <a:pPr>
              <a:lnSpc>
                <a:spcPct val="95000"/>
              </a:lnSpc>
            </a:pPr>
            <a:r>
              <a:rPr kumimoji="0" lang="zh-CN" altLang="en-US" sz="3000" b="0"/>
              <a:t>粗心的；疏忽的</a:t>
            </a:r>
            <a:r>
              <a:rPr kumimoji="0" lang="en-US" altLang="zh-CN" sz="3000" b="0" i="1"/>
              <a:t>adj.</a:t>
            </a:r>
            <a:r>
              <a:rPr kumimoji="0" lang="en-US" altLang="zh-CN" sz="3000" b="0"/>
              <a:t> </a:t>
            </a:r>
          </a:p>
          <a:p>
            <a:pPr>
              <a:lnSpc>
                <a:spcPct val="95000"/>
              </a:lnSpc>
            </a:pPr>
            <a:r>
              <a:rPr kumimoji="0" lang="zh-CN" altLang="en-US" sz="3000" b="0"/>
              <a:t>用欢呼声鼓励；</a:t>
            </a:r>
          </a:p>
          <a:p>
            <a:pPr>
              <a:lnSpc>
                <a:spcPct val="95000"/>
              </a:lnSpc>
            </a:pPr>
            <a:r>
              <a:rPr kumimoji="0" lang="zh-CN" altLang="en-US" sz="3000" b="0"/>
              <a:t>为</a:t>
            </a:r>
            <a:r>
              <a:rPr kumimoji="0" lang="en-US" altLang="zh-CN" sz="3000" b="0"/>
              <a:t>……</a:t>
            </a:r>
            <a:r>
              <a:rPr kumimoji="0" lang="zh-CN" altLang="en-US" sz="3000" b="0"/>
              <a:t>加油</a:t>
            </a:r>
          </a:p>
          <a:p>
            <a:pPr>
              <a:lnSpc>
                <a:spcPct val="95000"/>
              </a:lnSpc>
            </a:pPr>
            <a:r>
              <a:rPr kumimoji="0" lang="zh-CN" altLang="en-US" sz="3000" b="0"/>
              <a:t>教练</a:t>
            </a:r>
            <a:r>
              <a:rPr kumimoji="0" lang="en-US" altLang="zh-CN" sz="3000" b="0" i="1"/>
              <a:t>n.</a:t>
            </a:r>
            <a:r>
              <a:rPr kumimoji="0" lang="en-US" altLang="zh-CN" sz="3000" b="0"/>
              <a:t> </a:t>
            </a:r>
          </a:p>
          <a:p>
            <a:pPr>
              <a:lnSpc>
                <a:spcPct val="95000"/>
              </a:lnSpc>
            </a:pPr>
            <a:r>
              <a:rPr kumimoji="0" lang="zh-CN" altLang="en-US" sz="3000" b="0"/>
              <a:t>球迷</a:t>
            </a:r>
            <a:r>
              <a:rPr kumimoji="0" lang="en-US" altLang="zh-CN" sz="3000" b="0"/>
              <a:t>(</a:t>
            </a:r>
            <a:r>
              <a:rPr kumimoji="0" lang="zh-CN" altLang="en-US" sz="3000" b="0"/>
              <a:t>或影迷、歌迷</a:t>
            </a:r>
            <a:r>
              <a:rPr kumimoji="0" lang="en-US" altLang="zh-CN" sz="3000" b="0"/>
              <a:t>)</a:t>
            </a:r>
          </a:p>
          <a:p>
            <a:pPr>
              <a:lnSpc>
                <a:spcPct val="95000"/>
              </a:lnSpc>
            </a:pPr>
            <a:r>
              <a:rPr kumimoji="0" lang="zh-CN" altLang="en-US" sz="3000" b="0"/>
              <a:t>俱乐部</a:t>
            </a:r>
          </a:p>
        </p:txBody>
      </p:sp>
      <p:sp>
        <p:nvSpPr>
          <p:cNvPr id="688137" name="Rectangle 9"/>
          <p:cNvSpPr>
            <a:spLocks noChangeArrowheads="1"/>
          </p:cNvSpPr>
          <p:nvPr/>
        </p:nvSpPr>
        <p:spPr bwMode="auto">
          <a:xfrm>
            <a:off x="967645" y="1458516"/>
            <a:ext cx="1781129" cy="3111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gn="r">
              <a:lnSpc>
                <a:spcPct val="95000"/>
              </a:lnSpc>
            </a:pPr>
            <a:r>
              <a:rPr kumimoji="0" lang="en-US" altLang="zh-CN" sz="3000" b="0"/>
              <a:t>/bi:t/</a:t>
            </a:r>
          </a:p>
          <a:p>
            <a:pPr algn="r">
              <a:lnSpc>
                <a:spcPct val="95000"/>
              </a:lnSpc>
            </a:pPr>
            <a:r>
              <a:rPr kumimoji="0" lang="en-US" altLang="zh-CN" sz="3000" b="0"/>
              <a:t>/'keələs/</a:t>
            </a:r>
          </a:p>
          <a:p>
            <a:pPr algn="r">
              <a:lnSpc>
                <a:spcPct val="95000"/>
              </a:lnSpc>
            </a:pPr>
            <a:r>
              <a:rPr kumimoji="0" lang="en-US" altLang="zh-CN" sz="3000" b="0"/>
              <a:t>/tʃɪə </a:t>
            </a:r>
            <a:r>
              <a:rPr kumimoji="0" lang="en-US" altLang="en-US" sz="3000" b="0"/>
              <a:t>ɒn</a:t>
            </a:r>
            <a:r>
              <a:rPr kumimoji="0" lang="en-US" altLang="zh-CN" sz="3000" b="0"/>
              <a:t>/ </a:t>
            </a:r>
          </a:p>
          <a:p>
            <a:pPr algn="r">
              <a:lnSpc>
                <a:spcPct val="95000"/>
              </a:lnSpc>
            </a:pPr>
            <a:endParaRPr kumimoji="0" lang="en-US" altLang="zh-CN" sz="3000" b="0"/>
          </a:p>
          <a:p>
            <a:pPr algn="r">
              <a:lnSpc>
                <a:spcPct val="95000"/>
              </a:lnSpc>
            </a:pPr>
            <a:r>
              <a:rPr kumimoji="0" lang="en-US" altLang="zh-CN" sz="3000" b="0"/>
              <a:t>/kəʊtʃ/</a:t>
            </a:r>
          </a:p>
          <a:p>
            <a:pPr algn="r">
              <a:lnSpc>
                <a:spcPct val="95000"/>
              </a:lnSpc>
            </a:pPr>
            <a:r>
              <a:rPr kumimoji="0" lang="en-US" altLang="zh-CN" sz="3000" b="0"/>
              <a:t>/fæn klʌb/</a:t>
            </a:r>
          </a:p>
          <a:p>
            <a:pPr algn="r">
              <a:lnSpc>
                <a:spcPct val="95000"/>
              </a:lnSpc>
            </a:pPr>
            <a:endParaRPr kumimoji="0" lang="en-US" altLang="zh-CN" sz="3000" b="0"/>
          </a:p>
        </p:txBody>
      </p:sp>
      <p:sp>
        <p:nvSpPr>
          <p:cNvPr id="688138" name="AutoShape 10" descr="90%"/>
          <p:cNvSpPr>
            <a:spLocks noChangeArrowheads="1"/>
          </p:cNvSpPr>
          <p:nvPr/>
        </p:nvSpPr>
        <p:spPr bwMode="auto">
          <a:xfrm>
            <a:off x="2181943" y="627460"/>
            <a:ext cx="4724380" cy="514350"/>
          </a:xfrm>
          <a:prstGeom prst="roundRect">
            <a:avLst>
              <a:gd name="adj" fmla="val 16667"/>
            </a:avLst>
          </a:prstGeom>
          <a:pattFill prst="pct90">
            <a:fgClr>
              <a:srgbClr val="9900CC"/>
            </a:fgClr>
            <a:bgClr>
              <a:srgbClr val="FF33CC"/>
            </a:bgClr>
          </a:pattFill>
          <a:ln w="25400">
            <a:solidFill>
              <a:srgbClr val="800080"/>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lstStyle/>
          <a:p>
            <a:pPr algn="ctr"/>
            <a:r>
              <a:rPr kumimoji="0" lang="en-US" altLang="zh-CN" sz="3000" b="0">
                <a:solidFill>
                  <a:srgbClr val="FFFF00"/>
                </a:solidFill>
                <a:latin typeface="Arial" panose="020B0604020202020204" pitchFamily="34" charset="0"/>
              </a:rPr>
              <a:t>Words and expressions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88130">
                                            <p:txEl>
                                              <p:pRg st="0" end="0"/>
                                            </p:txEl>
                                          </p:spTgt>
                                        </p:tgtEl>
                                        <p:attrNameLst>
                                          <p:attrName>style.visibility</p:attrName>
                                        </p:attrNameLst>
                                      </p:cBhvr>
                                      <p:to>
                                        <p:strVal val="visible"/>
                                      </p:to>
                                    </p:set>
                                    <p:animEffect transition="in" filter="box(in)">
                                      <p:cBhvr>
                                        <p:cTn id="7" dur="500"/>
                                        <p:tgtEl>
                                          <p:spTgt spid="6881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88130">
                                            <p:txEl>
                                              <p:pRg st="1" end="1"/>
                                            </p:txEl>
                                          </p:spTgt>
                                        </p:tgtEl>
                                        <p:attrNameLst>
                                          <p:attrName>style.visibility</p:attrName>
                                        </p:attrNameLst>
                                      </p:cBhvr>
                                      <p:to>
                                        <p:strVal val="visible"/>
                                      </p:to>
                                    </p:set>
                                    <p:animEffect transition="in" filter="box(in)">
                                      <p:cBhvr>
                                        <p:cTn id="12" dur="500"/>
                                        <p:tgtEl>
                                          <p:spTgt spid="6881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88130">
                                            <p:txEl>
                                              <p:pRg st="2" end="2"/>
                                            </p:txEl>
                                          </p:spTgt>
                                        </p:tgtEl>
                                        <p:attrNameLst>
                                          <p:attrName>style.visibility</p:attrName>
                                        </p:attrNameLst>
                                      </p:cBhvr>
                                      <p:to>
                                        <p:strVal val="visible"/>
                                      </p:to>
                                    </p:set>
                                    <p:animEffect transition="in" filter="box(in)">
                                      <p:cBhvr>
                                        <p:cTn id="17" dur="500"/>
                                        <p:tgtEl>
                                          <p:spTgt spid="68813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88130">
                                            <p:txEl>
                                              <p:pRg st="3" end="3"/>
                                            </p:txEl>
                                          </p:spTgt>
                                        </p:tgtEl>
                                        <p:attrNameLst>
                                          <p:attrName>style.visibility</p:attrName>
                                        </p:attrNameLst>
                                      </p:cBhvr>
                                      <p:to>
                                        <p:strVal val="visible"/>
                                      </p:to>
                                    </p:set>
                                    <p:animEffect transition="in" filter="box(in)">
                                      <p:cBhvr>
                                        <p:cTn id="22" dur="500"/>
                                        <p:tgtEl>
                                          <p:spTgt spid="68813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88130">
                                            <p:txEl>
                                              <p:pRg st="4" end="4"/>
                                            </p:txEl>
                                          </p:spTgt>
                                        </p:tgtEl>
                                        <p:attrNameLst>
                                          <p:attrName>style.visibility</p:attrName>
                                        </p:attrNameLst>
                                      </p:cBhvr>
                                      <p:to>
                                        <p:strVal val="visible"/>
                                      </p:to>
                                    </p:set>
                                    <p:animEffect transition="in" filter="box(in)">
                                      <p:cBhvr>
                                        <p:cTn id="27" dur="500"/>
                                        <p:tgtEl>
                                          <p:spTgt spid="68813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688130">
                                            <p:txEl>
                                              <p:pRg st="5" end="5"/>
                                            </p:txEl>
                                          </p:spTgt>
                                        </p:tgtEl>
                                        <p:attrNameLst>
                                          <p:attrName>style.visibility</p:attrName>
                                        </p:attrNameLst>
                                      </p:cBhvr>
                                      <p:to>
                                        <p:strVal val="visible"/>
                                      </p:to>
                                    </p:set>
                                    <p:animEffect transition="in" filter="box(in)">
                                      <p:cBhvr>
                                        <p:cTn id="32" dur="500"/>
                                        <p:tgtEl>
                                          <p:spTgt spid="68813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8130"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1442" name="Text Box 2" descr="信纸"/>
          <p:cNvSpPr txBox="1">
            <a:spLocks noChangeArrowheads="1"/>
          </p:cNvSpPr>
          <p:nvPr/>
        </p:nvSpPr>
        <p:spPr bwMode="auto">
          <a:xfrm>
            <a:off x="996104" y="2544366"/>
            <a:ext cx="7099615" cy="1166813"/>
          </a:xfrm>
          <a:prstGeom prst="rect">
            <a:avLst/>
          </a:prstGeom>
          <a:blipFill dpi="0" rotWithShape="1">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gn="ctr">
              <a:lnSpc>
                <a:spcPct val="120000"/>
              </a:lnSpc>
            </a:pPr>
            <a:r>
              <a:rPr lang="en-US" altLang="zh-CN" sz="3000" b="0" dirty="0">
                <a:latin typeface="Arial" panose="020B0604020202020204" pitchFamily="34" charset="0"/>
              </a:rPr>
              <a:t>Add some more details about your school basketball team. Write a passage.</a:t>
            </a:r>
            <a:endParaRPr lang="en-US" altLang="zh-CN" sz="3000" b="0" i="1" dirty="0">
              <a:solidFill>
                <a:srgbClr val="0000FF"/>
              </a:solidFill>
              <a:latin typeface="Arial" panose="020B0604020202020204" pitchFamily="34" charset="0"/>
            </a:endParaRPr>
          </a:p>
        </p:txBody>
      </p:sp>
      <p:sp>
        <p:nvSpPr>
          <p:cNvPr id="701443" name="WordArt 3"/>
          <p:cNvSpPr>
            <a:spLocks noChangeArrowheads="1" noChangeShapeType="1" noTextEdit="1"/>
          </p:cNvSpPr>
          <p:nvPr/>
        </p:nvSpPr>
        <p:spPr bwMode="auto">
          <a:xfrm>
            <a:off x="2447570" y="1058467"/>
            <a:ext cx="4241744" cy="810815"/>
          </a:xfrm>
          <a:prstGeom prst="rect">
            <a:avLst/>
          </a:prstGeom>
        </p:spPr>
        <p:txBody>
          <a:bodyPr wrap="none" lIns="68397" tIns="34199" rIns="68397" bIns="34199" fromWordArt="1">
            <a:prstTxWarp prst="textPlain">
              <a:avLst>
                <a:gd name="adj" fmla="val 50000"/>
              </a:avLst>
            </a:prstTxWarp>
          </a:bodyPr>
          <a:lstStyle/>
          <a:p>
            <a:pPr algn="ctr"/>
            <a:r>
              <a:rPr lang="en-US" altLang="zh-CN" sz="2700" kern="10" dirty="0">
                <a:ln w="12700">
                  <a:solidFill>
                    <a:srgbClr val="9900CC"/>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algn="ctr" rotWithShape="0">
                    <a:srgbClr val="C0C0C0">
                      <a:alpha val="80000"/>
                    </a:srgbClr>
                  </a:outerShdw>
                </a:effectLst>
                <a:latin typeface="Arial" panose="020B0604020202020204"/>
                <a:cs typeface="Arial" panose="020B0604020202020204"/>
              </a:rPr>
              <a:t>Homework</a:t>
            </a:r>
            <a:endParaRPr lang="zh-CN" altLang="en-US" sz="2700" kern="10" dirty="0">
              <a:ln w="12700">
                <a:solidFill>
                  <a:srgbClr val="9900CC"/>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algn="ctr" rotWithShape="0">
                  <a:srgbClr val="C0C0C0">
                    <a:alpha val="80000"/>
                  </a:srgbClr>
                </a:outerShdw>
              </a:effectLst>
              <a:latin typeface="Arial" panose="020B0604020202020204"/>
              <a:cs typeface="Arial" panose="020B0604020202020204"/>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701443"/>
                                        </p:tgtEl>
                                        <p:attrNameLst>
                                          <p:attrName>style.visibility</p:attrName>
                                        </p:attrNameLst>
                                      </p:cBhvr>
                                      <p:to>
                                        <p:strVal val="visible"/>
                                      </p:to>
                                    </p:set>
                                    <p:anim calcmode="lin" valueType="num">
                                      <p:cBhvr>
                                        <p:cTn id="7" dur="1000" fill="hold"/>
                                        <p:tgtEl>
                                          <p:spTgt spid="701443"/>
                                        </p:tgtEl>
                                        <p:attrNameLst>
                                          <p:attrName>ppt_w</p:attrName>
                                        </p:attrNameLst>
                                      </p:cBhvr>
                                      <p:tavLst>
                                        <p:tav tm="0">
                                          <p:val>
                                            <p:strVal val="#ppt_w+.3"/>
                                          </p:val>
                                        </p:tav>
                                        <p:tav tm="100000">
                                          <p:val>
                                            <p:strVal val="#ppt_w"/>
                                          </p:val>
                                        </p:tav>
                                      </p:tavLst>
                                    </p:anim>
                                    <p:anim calcmode="lin" valueType="num">
                                      <p:cBhvr>
                                        <p:cTn id="8" dur="1000" fill="hold"/>
                                        <p:tgtEl>
                                          <p:spTgt spid="701443"/>
                                        </p:tgtEl>
                                        <p:attrNameLst>
                                          <p:attrName>ppt_h</p:attrName>
                                        </p:attrNameLst>
                                      </p:cBhvr>
                                      <p:tavLst>
                                        <p:tav tm="0">
                                          <p:val>
                                            <p:strVal val="#ppt_h"/>
                                          </p:val>
                                        </p:tav>
                                        <p:tav tm="100000">
                                          <p:val>
                                            <p:strVal val="#ppt_h"/>
                                          </p:val>
                                        </p:tav>
                                      </p:tavLst>
                                    </p:anim>
                                    <p:animEffect transition="in" filter="fade">
                                      <p:cBhvr>
                                        <p:cTn id="9" dur="1000"/>
                                        <p:tgtEl>
                                          <p:spTgt spid="701443"/>
                                        </p:tgtEl>
                                      </p:cBhvr>
                                    </p:animEffect>
                                  </p:childTnLst>
                                </p:cTn>
                              </p:par>
                              <p:par>
                                <p:cTn id="10" presetID="12" presetClass="entr" presetSubtype="4" fill="hold" nodeType="withEffect">
                                  <p:stCondLst>
                                    <p:cond delay="0"/>
                                  </p:stCondLst>
                                  <p:childTnLst>
                                    <p:set>
                                      <p:cBhvr>
                                        <p:cTn id="11" dur="1" fill="hold">
                                          <p:stCondLst>
                                            <p:cond delay="0"/>
                                          </p:stCondLst>
                                        </p:cTn>
                                        <p:tgtEl>
                                          <p:spTgt spid="701442">
                                            <p:txEl>
                                              <p:pRg st="0" end="0"/>
                                            </p:txEl>
                                          </p:spTgt>
                                        </p:tgtEl>
                                        <p:attrNameLst>
                                          <p:attrName>style.visibility</p:attrName>
                                        </p:attrNameLst>
                                      </p:cBhvr>
                                      <p:to>
                                        <p:strVal val="visible"/>
                                      </p:to>
                                    </p:set>
                                    <p:animEffect transition="in" filter="slide(fromBottom)">
                                      <p:cBhvr>
                                        <p:cTn id="12" dur="500"/>
                                        <p:tgtEl>
                                          <p:spTgt spid="7014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144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43" name="WordArt 3"/>
          <p:cNvSpPr>
            <a:spLocks noChangeArrowheads="1" noChangeShapeType="1" noTextEdit="1"/>
          </p:cNvSpPr>
          <p:nvPr/>
        </p:nvSpPr>
        <p:spPr bwMode="auto">
          <a:xfrm>
            <a:off x="3012122" y="1518633"/>
            <a:ext cx="3016773" cy="975122"/>
          </a:xfrm>
          <a:prstGeom prst="rect">
            <a:avLst/>
          </a:prstGeom>
        </p:spPr>
        <p:txBody>
          <a:bodyPr wrap="none" lIns="68397" tIns="34199" rIns="68397" bIns="34199" fromWordArt="1">
            <a:prstTxWarp prst="textPlain">
              <a:avLst>
                <a:gd name="adj" fmla="val 50000"/>
              </a:avLst>
            </a:prstTxWarp>
          </a:bodyPr>
          <a:lstStyle/>
          <a:p>
            <a:pPr algn="ctr"/>
            <a:r>
              <a:rPr lang="en-US" altLang="zh-CN" sz="2700" kern="10" dirty="0">
                <a:ln w="19050">
                  <a:solidFill>
                    <a:srgbClr val="FFFF00"/>
                  </a:solidFill>
                  <a:round/>
                </a:ln>
                <a:solidFill>
                  <a:srgbClr val="FFFF00"/>
                </a:solidFill>
                <a:effectLst>
                  <a:outerShdw dist="35921" dir="2700000" algn="ctr" rotWithShape="0">
                    <a:srgbClr val="990000"/>
                  </a:outerShdw>
                </a:effectLst>
                <a:latin typeface="黑体" panose="02010609060101010101" charset="-122"/>
                <a:ea typeface="黑体" panose="02010609060101010101" charset="-122"/>
              </a:rPr>
              <a:t>Goodbye</a:t>
            </a:r>
            <a:endParaRPr lang="zh-CN" altLang="en-US" sz="2700" kern="10" dirty="0">
              <a:ln w="19050">
                <a:solidFill>
                  <a:srgbClr val="FFFF00"/>
                </a:solidFill>
                <a:round/>
              </a:ln>
              <a:solidFill>
                <a:srgbClr val="FFFF00"/>
              </a:solidFill>
              <a:effectLst>
                <a:outerShdw dist="35921" dir="2700000" algn="ctr" rotWithShape="0">
                  <a:srgbClr val="990000"/>
                </a:outerShdw>
              </a:effectLst>
              <a:latin typeface="黑体" panose="02010609060101010101" charset="-122"/>
              <a:ea typeface="黑体" panose="02010609060101010101"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154" name="Text Box 2"/>
          <p:cNvSpPr txBox="1">
            <a:spLocks noChangeArrowheads="1"/>
          </p:cNvSpPr>
          <p:nvPr/>
        </p:nvSpPr>
        <p:spPr bwMode="auto">
          <a:xfrm>
            <a:off x="4464682" y="573882"/>
            <a:ext cx="3737763" cy="4183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r>
              <a:rPr kumimoji="0" lang="en-US" altLang="zh-CN" sz="3000" b="0"/>
              <a:t>(</a:t>
            </a:r>
            <a:r>
              <a:rPr kumimoji="0" lang="zh-CN" altLang="en-US" sz="3000" b="0"/>
              <a:t>在比赛或战斗中</a:t>
            </a:r>
            <a:r>
              <a:rPr kumimoji="0" lang="en-US" altLang="zh-CN" sz="3000" b="0"/>
              <a:t>)</a:t>
            </a:r>
            <a:r>
              <a:rPr kumimoji="0" lang="zh-CN" altLang="en-US" sz="3000" b="0"/>
              <a:t>对</a:t>
            </a:r>
          </a:p>
          <a:p>
            <a:r>
              <a:rPr kumimoji="0" lang="en-US" altLang="zh-CN" sz="3000" b="0"/>
              <a:t>(</a:t>
            </a:r>
            <a:r>
              <a:rPr kumimoji="0" lang="zh-CN" altLang="en-US" sz="3000" b="0"/>
              <a:t>某人或某事物</a:t>
            </a:r>
            <a:r>
              <a:rPr kumimoji="0" lang="en-US" altLang="zh-CN" sz="3000" b="0"/>
              <a:t>) </a:t>
            </a:r>
            <a:r>
              <a:rPr kumimoji="0" lang="en-US" altLang="zh-CN" sz="3000" b="0" i="1"/>
              <a:t>prep. </a:t>
            </a:r>
          </a:p>
          <a:p>
            <a:r>
              <a:rPr kumimoji="0" lang="en-US" altLang="zh-CN" sz="3000" b="0"/>
              <a:t>(</a:t>
            </a:r>
            <a:r>
              <a:rPr kumimoji="0" lang="zh-CN" altLang="en-US" sz="3000" b="0"/>
              <a:t>体育</a:t>
            </a:r>
            <a:r>
              <a:rPr kumimoji="0" lang="en-US" altLang="zh-CN" sz="3000" b="0"/>
              <a:t>)</a:t>
            </a:r>
            <a:r>
              <a:rPr kumimoji="0" lang="zh-CN" altLang="en-US" sz="3000" b="0"/>
              <a:t>训练</a:t>
            </a:r>
            <a:r>
              <a:rPr kumimoji="0" lang="en-US" altLang="zh-CN" sz="3000" b="0"/>
              <a:t>/</a:t>
            </a:r>
            <a:r>
              <a:rPr kumimoji="0" lang="zh-CN" altLang="en-US" sz="3000" b="0"/>
              <a:t>操练</a:t>
            </a:r>
            <a:r>
              <a:rPr kumimoji="0" lang="en-US" altLang="zh-CN" sz="3000" b="0" i="1"/>
              <a:t>v. </a:t>
            </a:r>
            <a:endParaRPr kumimoji="0" lang="en-US" altLang="zh-CN" sz="3000" b="0"/>
          </a:p>
          <a:p>
            <a:r>
              <a:rPr kumimoji="0" lang="zh-CN" altLang="en-US" sz="3000" b="0"/>
              <a:t>练习</a:t>
            </a:r>
            <a:r>
              <a:rPr kumimoji="0" lang="en-US" altLang="zh-CN" sz="3000" b="0" i="1"/>
              <a:t>n.</a:t>
            </a:r>
            <a:r>
              <a:rPr kumimoji="0" lang="en-US" altLang="zh-CN" sz="3000" b="0"/>
              <a:t> </a:t>
            </a:r>
          </a:p>
          <a:p>
            <a:r>
              <a:rPr kumimoji="0" lang="zh-CN" altLang="en-US" sz="3000" b="0"/>
              <a:t>使暖和；使温暖</a:t>
            </a:r>
            <a:r>
              <a:rPr kumimoji="0" lang="en-US" altLang="zh-CN" sz="3000" b="0" i="1"/>
              <a:t>v.</a:t>
            </a:r>
            <a:r>
              <a:rPr kumimoji="0" lang="en-US" altLang="zh-CN" sz="3000" b="0"/>
              <a:t> </a:t>
            </a:r>
          </a:p>
          <a:p>
            <a:r>
              <a:rPr kumimoji="0" lang="zh-CN" altLang="en-US" sz="3000" b="0"/>
              <a:t>热身；做准备活动</a:t>
            </a:r>
          </a:p>
          <a:p>
            <a:r>
              <a:rPr kumimoji="0" lang="zh-CN" altLang="en-US" sz="3000" b="0"/>
              <a:t>通常的；平常的</a:t>
            </a:r>
            <a:r>
              <a:rPr kumimoji="0" lang="en-US" altLang="zh-CN" sz="3000" b="0" i="1"/>
              <a:t>a.</a:t>
            </a:r>
            <a:r>
              <a:rPr kumimoji="0" lang="en-US" altLang="zh-CN" sz="3000" b="0"/>
              <a:t> </a:t>
            </a:r>
          </a:p>
          <a:p>
            <a:r>
              <a:rPr kumimoji="0" lang="zh-CN" altLang="en-US" sz="3000" b="0"/>
              <a:t>更好地</a:t>
            </a:r>
            <a:r>
              <a:rPr kumimoji="0" lang="en-US" altLang="zh-CN" sz="3000" b="0" i="1"/>
              <a:t>ad.</a:t>
            </a:r>
            <a:r>
              <a:rPr kumimoji="0" lang="en-US" altLang="zh-CN" sz="3000" b="0"/>
              <a:t> </a:t>
            </a:r>
          </a:p>
          <a:p>
            <a:r>
              <a:rPr kumimoji="0" lang="zh-CN" altLang="en-US" sz="3000" b="0"/>
              <a:t>更好的</a:t>
            </a:r>
            <a:r>
              <a:rPr kumimoji="0" lang="en-US" altLang="zh-CN" sz="3000" b="0" i="1"/>
              <a:t>a.</a:t>
            </a:r>
            <a:r>
              <a:rPr kumimoji="0" lang="en-US" altLang="zh-CN" sz="3000" b="0"/>
              <a:t> </a:t>
            </a:r>
          </a:p>
        </p:txBody>
      </p:sp>
      <p:sp>
        <p:nvSpPr>
          <p:cNvPr id="689155" name="Text Box 3"/>
          <p:cNvSpPr txBox="1">
            <a:spLocks noChangeArrowheads="1"/>
          </p:cNvSpPr>
          <p:nvPr/>
        </p:nvSpPr>
        <p:spPr bwMode="auto">
          <a:xfrm>
            <a:off x="2797393" y="573882"/>
            <a:ext cx="1667289" cy="3704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nSpc>
                <a:spcPct val="95000"/>
              </a:lnSpc>
            </a:pPr>
            <a:r>
              <a:rPr kumimoji="0" lang="en-US" altLang="zh-CN" sz="3000" b="0">
                <a:solidFill>
                  <a:srgbClr val="9900CC"/>
                </a:solidFill>
              </a:rPr>
              <a:t>against</a:t>
            </a:r>
          </a:p>
          <a:p>
            <a:endParaRPr kumimoji="0" lang="en-US" altLang="zh-CN" sz="3000" b="0">
              <a:solidFill>
                <a:srgbClr val="9900CC"/>
              </a:solidFill>
            </a:endParaRPr>
          </a:p>
          <a:p>
            <a:r>
              <a:rPr kumimoji="0" lang="en-US" altLang="zh-CN" sz="3000" b="0">
                <a:solidFill>
                  <a:srgbClr val="9900CC"/>
                </a:solidFill>
              </a:rPr>
              <a:t>train</a:t>
            </a:r>
          </a:p>
          <a:p>
            <a:r>
              <a:rPr kumimoji="0" lang="en-US" altLang="zh-CN" sz="3000" b="0">
                <a:solidFill>
                  <a:srgbClr val="9900CC"/>
                </a:solidFill>
              </a:rPr>
              <a:t>practice</a:t>
            </a:r>
          </a:p>
          <a:p>
            <a:r>
              <a:rPr kumimoji="0" lang="en-US" altLang="zh-CN" sz="3000" b="0">
                <a:solidFill>
                  <a:srgbClr val="9900CC"/>
                </a:solidFill>
              </a:rPr>
              <a:t>warm</a:t>
            </a:r>
          </a:p>
          <a:p>
            <a:r>
              <a:rPr kumimoji="0" lang="en-US" altLang="zh-CN" sz="3000" b="0">
                <a:solidFill>
                  <a:srgbClr val="9900CC"/>
                </a:solidFill>
              </a:rPr>
              <a:t>warm up</a:t>
            </a:r>
          </a:p>
          <a:p>
            <a:r>
              <a:rPr kumimoji="0" lang="en-US" altLang="zh-CN" sz="3000" b="0">
                <a:solidFill>
                  <a:srgbClr val="9900CC"/>
                </a:solidFill>
              </a:rPr>
              <a:t>usual</a:t>
            </a:r>
          </a:p>
          <a:p>
            <a:r>
              <a:rPr kumimoji="0" lang="en-US" altLang="zh-CN" sz="3000" b="0">
                <a:solidFill>
                  <a:srgbClr val="9900CC"/>
                </a:solidFill>
              </a:rPr>
              <a:t>better</a:t>
            </a:r>
          </a:p>
        </p:txBody>
      </p:sp>
      <p:sp>
        <p:nvSpPr>
          <p:cNvPr id="689161" name="Rectangle 9"/>
          <p:cNvSpPr>
            <a:spLocks noChangeArrowheads="1"/>
          </p:cNvSpPr>
          <p:nvPr/>
        </p:nvSpPr>
        <p:spPr bwMode="auto">
          <a:xfrm>
            <a:off x="967644" y="546497"/>
            <a:ext cx="1829749" cy="3704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gn="r">
              <a:lnSpc>
                <a:spcPct val="95000"/>
              </a:lnSpc>
            </a:pPr>
            <a:r>
              <a:rPr kumimoji="0" lang="en-US" altLang="zh-CN" sz="3000" b="0"/>
              <a:t>/əˈgenst/</a:t>
            </a:r>
          </a:p>
          <a:p>
            <a:pPr algn="r"/>
            <a:endParaRPr kumimoji="0" lang="en-US" altLang="zh-CN" sz="3000" b="0">
              <a:solidFill>
                <a:srgbClr val="003300"/>
              </a:solidFill>
            </a:endParaRPr>
          </a:p>
          <a:p>
            <a:pPr algn="r"/>
            <a:r>
              <a:rPr kumimoji="0" lang="en-US" altLang="zh-CN" sz="3000" b="0">
                <a:solidFill>
                  <a:srgbClr val="003300"/>
                </a:solidFill>
              </a:rPr>
              <a:t>[treɪn] </a:t>
            </a:r>
          </a:p>
          <a:p>
            <a:pPr algn="r"/>
            <a:r>
              <a:rPr kumimoji="0" lang="en-US" altLang="zh-CN" sz="3000" b="0">
                <a:solidFill>
                  <a:srgbClr val="003300"/>
                </a:solidFill>
              </a:rPr>
              <a:t>[ˈpræktɪs]</a:t>
            </a:r>
          </a:p>
          <a:p>
            <a:pPr algn="r"/>
            <a:r>
              <a:rPr kumimoji="0" lang="en-US" altLang="zh-CN" sz="3000" b="0">
                <a:solidFill>
                  <a:srgbClr val="003300"/>
                </a:solidFill>
              </a:rPr>
              <a:t>[wɔ:m]</a:t>
            </a:r>
          </a:p>
          <a:p>
            <a:pPr algn="r"/>
            <a:r>
              <a:rPr kumimoji="0" lang="en-US" altLang="zh-CN" sz="3000" b="0">
                <a:solidFill>
                  <a:srgbClr val="003300"/>
                </a:solidFill>
              </a:rPr>
              <a:t>[wɔ:m ʌp] </a:t>
            </a:r>
          </a:p>
          <a:p>
            <a:pPr algn="r"/>
            <a:r>
              <a:rPr kumimoji="0" lang="en-US" altLang="zh-CN" sz="3000" b="0">
                <a:solidFill>
                  <a:srgbClr val="003300"/>
                </a:solidFill>
              </a:rPr>
              <a:t>[ˈju:ʒuəl]</a:t>
            </a:r>
          </a:p>
          <a:p>
            <a:pPr algn="r"/>
            <a:r>
              <a:rPr kumimoji="0" lang="en-US" altLang="zh-CN" sz="3000" b="0">
                <a:solidFill>
                  <a:srgbClr val="003300"/>
                </a:solidFill>
              </a:rPr>
              <a:t>[ˈbetə(r)]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89155">
                                            <p:txEl>
                                              <p:pRg st="0" end="0"/>
                                            </p:txEl>
                                          </p:spTgt>
                                        </p:tgtEl>
                                        <p:attrNameLst>
                                          <p:attrName>style.visibility</p:attrName>
                                        </p:attrNameLst>
                                      </p:cBhvr>
                                      <p:to>
                                        <p:strVal val="visible"/>
                                      </p:to>
                                    </p:set>
                                    <p:animEffect transition="in" filter="box(in)">
                                      <p:cBhvr>
                                        <p:cTn id="7" dur="500"/>
                                        <p:tgtEl>
                                          <p:spTgt spid="6891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89155">
                                            <p:txEl>
                                              <p:pRg st="2" end="2"/>
                                            </p:txEl>
                                          </p:spTgt>
                                        </p:tgtEl>
                                        <p:attrNameLst>
                                          <p:attrName>style.visibility</p:attrName>
                                        </p:attrNameLst>
                                      </p:cBhvr>
                                      <p:to>
                                        <p:strVal val="visible"/>
                                      </p:to>
                                    </p:set>
                                    <p:animEffect transition="in" filter="box(in)">
                                      <p:cBhvr>
                                        <p:cTn id="12" dur="500"/>
                                        <p:tgtEl>
                                          <p:spTgt spid="68915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89155">
                                            <p:txEl>
                                              <p:pRg st="3" end="3"/>
                                            </p:txEl>
                                          </p:spTgt>
                                        </p:tgtEl>
                                        <p:attrNameLst>
                                          <p:attrName>style.visibility</p:attrName>
                                        </p:attrNameLst>
                                      </p:cBhvr>
                                      <p:to>
                                        <p:strVal val="visible"/>
                                      </p:to>
                                    </p:set>
                                    <p:animEffect transition="in" filter="box(in)">
                                      <p:cBhvr>
                                        <p:cTn id="17" dur="500"/>
                                        <p:tgtEl>
                                          <p:spTgt spid="68915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89155">
                                            <p:txEl>
                                              <p:pRg st="4" end="4"/>
                                            </p:txEl>
                                          </p:spTgt>
                                        </p:tgtEl>
                                        <p:attrNameLst>
                                          <p:attrName>style.visibility</p:attrName>
                                        </p:attrNameLst>
                                      </p:cBhvr>
                                      <p:to>
                                        <p:strVal val="visible"/>
                                      </p:to>
                                    </p:set>
                                    <p:animEffect transition="in" filter="box(in)">
                                      <p:cBhvr>
                                        <p:cTn id="22" dur="500"/>
                                        <p:tgtEl>
                                          <p:spTgt spid="68915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89155">
                                            <p:txEl>
                                              <p:pRg st="5" end="5"/>
                                            </p:txEl>
                                          </p:spTgt>
                                        </p:tgtEl>
                                        <p:attrNameLst>
                                          <p:attrName>style.visibility</p:attrName>
                                        </p:attrNameLst>
                                      </p:cBhvr>
                                      <p:to>
                                        <p:strVal val="visible"/>
                                      </p:to>
                                    </p:set>
                                    <p:animEffect transition="in" filter="box(in)">
                                      <p:cBhvr>
                                        <p:cTn id="27" dur="500"/>
                                        <p:tgtEl>
                                          <p:spTgt spid="68915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689155">
                                            <p:txEl>
                                              <p:pRg st="6" end="6"/>
                                            </p:txEl>
                                          </p:spTgt>
                                        </p:tgtEl>
                                        <p:attrNameLst>
                                          <p:attrName>style.visibility</p:attrName>
                                        </p:attrNameLst>
                                      </p:cBhvr>
                                      <p:to>
                                        <p:strVal val="visible"/>
                                      </p:to>
                                    </p:set>
                                    <p:animEffect transition="in" filter="box(in)">
                                      <p:cBhvr>
                                        <p:cTn id="32" dur="500"/>
                                        <p:tgtEl>
                                          <p:spTgt spid="68915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689155">
                                            <p:txEl>
                                              <p:pRg st="7" end="7"/>
                                            </p:txEl>
                                          </p:spTgt>
                                        </p:tgtEl>
                                        <p:attrNameLst>
                                          <p:attrName>style.visibility</p:attrName>
                                        </p:attrNameLst>
                                      </p:cBhvr>
                                      <p:to>
                                        <p:strVal val="visible"/>
                                      </p:to>
                                    </p:set>
                                    <p:animEffect transition="in" filter="box(in)">
                                      <p:cBhvr>
                                        <p:cTn id="37" dur="500"/>
                                        <p:tgtEl>
                                          <p:spTgt spid="6891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915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Text Box 2"/>
          <p:cNvSpPr txBox="1">
            <a:spLocks noChangeArrowheads="1"/>
          </p:cNvSpPr>
          <p:nvPr/>
        </p:nvSpPr>
        <p:spPr bwMode="auto">
          <a:xfrm>
            <a:off x="2824667" y="816769"/>
            <a:ext cx="2151111" cy="381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r>
              <a:rPr kumimoji="0" lang="en-US" altLang="zh-CN" sz="3000" b="0">
                <a:solidFill>
                  <a:srgbClr val="9900CC"/>
                </a:solidFill>
              </a:rPr>
              <a:t>after-school</a:t>
            </a:r>
          </a:p>
          <a:p>
            <a:pPr>
              <a:spcBef>
                <a:spcPct val="20000"/>
              </a:spcBef>
            </a:pPr>
            <a:r>
              <a:rPr kumimoji="0" lang="en-US" altLang="zh-CN" sz="3000" b="0">
                <a:solidFill>
                  <a:srgbClr val="9900CC"/>
                </a:solidFill>
              </a:rPr>
              <a:t>pleased</a:t>
            </a:r>
          </a:p>
          <a:p>
            <a:pPr>
              <a:spcBef>
                <a:spcPct val="20000"/>
              </a:spcBef>
            </a:pPr>
            <a:r>
              <a:rPr kumimoji="0" lang="en-US" altLang="zh-CN" sz="3000" b="0">
                <a:solidFill>
                  <a:srgbClr val="9900CC"/>
                </a:solidFill>
              </a:rPr>
              <a:t>pass</a:t>
            </a:r>
          </a:p>
          <a:p>
            <a:pPr>
              <a:spcBef>
                <a:spcPct val="20000"/>
              </a:spcBef>
            </a:pPr>
            <a:r>
              <a:rPr kumimoji="0" lang="en-US" altLang="zh-CN" sz="3000" b="0">
                <a:solidFill>
                  <a:srgbClr val="9900CC"/>
                </a:solidFill>
              </a:rPr>
              <a:t>pity</a:t>
            </a:r>
          </a:p>
          <a:p>
            <a:pPr>
              <a:spcBef>
                <a:spcPct val="20000"/>
              </a:spcBef>
            </a:pPr>
            <a:r>
              <a:rPr kumimoji="0" lang="en-US" altLang="zh-CN" sz="3000" b="0">
                <a:solidFill>
                  <a:srgbClr val="9900CC"/>
                </a:solidFill>
              </a:rPr>
              <a:t>chance</a:t>
            </a:r>
          </a:p>
          <a:p>
            <a:pPr>
              <a:spcBef>
                <a:spcPct val="20000"/>
              </a:spcBef>
            </a:pPr>
            <a:r>
              <a:rPr kumimoji="0" lang="en-US" altLang="zh-CN" sz="3000" b="0">
                <a:solidFill>
                  <a:srgbClr val="9900CC"/>
                </a:solidFill>
              </a:rPr>
              <a:t>loudly</a:t>
            </a:r>
          </a:p>
          <a:p>
            <a:pPr>
              <a:spcBef>
                <a:spcPct val="20000"/>
              </a:spcBef>
            </a:pPr>
            <a:r>
              <a:rPr kumimoji="0" lang="en-US" altLang="zh-CN" sz="3000" b="0">
                <a:solidFill>
                  <a:srgbClr val="9900CC"/>
                </a:solidFill>
              </a:rPr>
              <a:t>confident</a:t>
            </a:r>
          </a:p>
        </p:txBody>
      </p:sp>
      <p:sp>
        <p:nvSpPr>
          <p:cNvPr id="690179" name="Text Box 3"/>
          <p:cNvSpPr txBox="1">
            <a:spLocks noChangeArrowheads="1"/>
          </p:cNvSpPr>
          <p:nvPr/>
        </p:nvSpPr>
        <p:spPr bwMode="auto">
          <a:xfrm>
            <a:off x="4679319" y="844154"/>
            <a:ext cx="3711674" cy="381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r>
              <a:rPr kumimoji="0" lang="zh-CN" altLang="en-US" sz="3000" b="0"/>
              <a:t>下午放学后的</a:t>
            </a:r>
            <a:r>
              <a:rPr kumimoji="0" lang="en-US" altLang="zh-CN" sz="3000" b="0"/>
              <a:t>/</a:t>
            </a:r>
            <a:r>
              <a:rPr kumimoji="0" lang="zh-CN" altLang="en-US" sz="3000" b="0"/>
              <a:t>课外的</a:t>
            </a:r>
          </a:p>
          <a:p>
            <a:pPr>
              <a:spcBef>
                <a:spcPct val="20000"/>
              </a:spcBef>
            </a:pPr>
            <a:r>
              <a:rPr kumimoji="0" lang="zh-CN" altLang="en-US" sz="3000" b="0"/>
              <a:t>开心的</a:t>
            </a:r>
            <a:r>
              <a:rPr kumimoji="0" lang="en-US" altLang="zh-CN" sz="3000" b="0"/>
              <a:t>/</a:t>
            </a:r>
            <a:r>
              <a:rPr kumimoji="0" lang="zh-CN" altLang="en-US" sz="3000" b="0"/>
              <a:t>满足的</a:t>
            </a:r>
            <a:r>
              <a:rPr kumimoji="0" lang="en-US" altLang="zh-CN" sz="3000" b="0" i="1"/>
              <a:t>adj.</a:t>
            </a:r>
            <a:endParaRPr kumimoji="0" lang="en-US" altLang="zh-CN" sz="3000" b="0"/>
          </a:p>
          <a:p>
            <a:pPr>
              <a:spcBef>
                <a:spcPct val="20000"/>
              </a:spcBef>
            </a:pPr>
            <a:r>
              <a:rPr kumimoji="0" lang="zh-CN" altLang="en-US" sz="3000" b="0"/>
              <a:t>传递；传送</a:t>
            </a:r>
            <a:r>
              <a:rPr kumimoji="0" lang="en-US" altLang="zh-CN" sz="3000" b="0" i="1"/>
              <a:t>v.</a:t>
            </a:r>
            <a:r>
              <a:rPr kumimoji="0" lang="en-US" altLang="zh-CN" sz="3000" b="0"/>
              <a:t> </a:t>
            </a:r>
          </a:p>
          <a:p>
            <a:pPr>
              <a:spcBef>
                <a:spcPct val="20000"/>
              </a:spcBef>
            </a:pPr>
            <a:r>
              <a:rPr kumimoji="0" lang="zh-CN" altLang="en-US" sz="3000" b="0"/>
              <a:t>可惜；遗憾</a:t>
            </a:r>
            <a:r>
              <a:rPr kumimoji="0" lang="en-US" altLang="zh-CN" sz="3000" b="0" i="1"/>
              <a:t>n.</a:t>
            </a:r>
            <a:r>
              <a:rPr kumimoji="0" lang="en-US" altLang="zh-CN" sz="3000" b="0"/>
              <a:t> </a:t>
            </a:r>
          </a:p>
          <a:p>
            <a:pPr>
              <a:spcBef>
                <a:spcPct val="20000"/>
              </a:spcBef>
            </a:pPr>
            <a:r>
              <a:rPr kumimoji="0" lang="zh-CN" altLang="en-US" sz="3000" b="0"/>
              <a:t>可能性；机会</a:t>
            </a:r>
            <a:r>
              <a:rPr kumimoji="0" lang="en-US" altLang="zh-CN" sz="3000" b="0" i="1"/>
              <a:t>n.</a:t>
            </a:r>
            <a:r>
              <a:rPr kumimoji="0" lang="en-US" altLang="zh-CN" sz="3000" b="0"/>
              <a:t> </a:t>
            </a:r>
          </a:p>
          <a:p>
            <a:pPr>
              <a:spcBef>
                <a:spcPct val="20000"/>
              </a:spcBef>
            </a:pPr>
            <a:r>
              <a:rPr kumimoji="0" lang="zh-CN" altLang="en-US" sz="3000" b="0"/>
              <a:t>响亮地</a:t>
            </a:r>
            <a:r>
              <a:rPr kumimoji="0" lang="en-US" altLang="zh-CN" sz="3000" b="0"/>
              <a:t>/</a:t>
            </a:r>
            <a:r>
              <a:rPr kumimoji="0" lang="zh-CN" altLang="en-US" sz="3000" b="0"/>
              <a:t>大声地</a:t>
            </a:r>
            <a:r>
              <a:rPr kumimoji="0" lang="en-US" altLang="zh-CN" sz="3000" b="0" i="1"/>
              <a:t>adv.</a:t>
            </a:r>
            <a:endParaRPr kumimoji="0" lang="en-US" altLang="zh-CN" sz="3000" b="0"/>
          </a:p>
          <a:p>
            <a:pPr>
              <a:spcBef>
                <a:spcPct val="20000"/>
              </a:spcBef>
            </a:pPr>
            <a:r>
              <a:rPr kumimoji="0" lang="zh-CN" altLang="en-US" sz="3000" b="0"/>
              <a:t>自信的</a:t>
            </a:r>
            <a:r>
              <a:rPr kumimoji="0" lang="en-US" altLang="zh-CN" sz="3000" b="0" i="1"/>
              <a:t>adj.</a:t>
            </a:r>
          </a:p>
        </p:txBody>
      </p:sp>
      <p:sp>
        <p:nvSpPr>
          <p:cNvPr id="690185" name="Rectangle 9"/>
          <p:cNvSpPr>
            <a:spLocks noChangeArrowheads="1"/>
          </p:cNvSpPr>
          <p:nvPr/>
        </p:nvSpPr>
        <p:spPr bwMode="auto">
          <a:xfrm>
            <a:off x="726919" y="829866"/>
            <a:ext cx="2123836" cy="381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gn="r"/>
            <a:r>
              <a:rPr kumimoji="0" lang="en-US" altLang="zh-CN" sz="3000" b="0">
                <a:solidFill>
                  <a:srgbClr val="003300"/>
                </a:solidFill>
              </a:rPr>
              <a:t>['ɑ:ftər sk'u:l] </a:t>
            </a:r>
          </a:p>
          <a:p>
            <a:pPr algn="r">
              <a:lnSpc>
                <a:spcPct val="120000"/>
              </a:lnSpc>
            </a:pPr>
            <a:r>
              <a:rPr lang="en-US" altLang="zh-CN" sz="3000" b="0"/>
              <a:t>[pli:zd]</a:t>
            </a:r>
          </a:p>
          <a:p>
            <a:pPr algn="r">
              <a:lnSpc>
                <a:spcPct val="120000"/>
              </a:lnSpc>
            </a:pPr>
            <a:r>
              <a:rPr lang="en-US" altLang="zh-CN" sz="3000" b="0"/>
              <a:t>[pɑ:s]</a:t>
            </a:r>
          </a:p>
          <a:p>
            <a:pPr algn="r">
              <a:lnSpc>
                <a:spcPct val="120000"/>
              </a:lnSpc>
            </a:pPr>
            <a:r>
              <a:rPr lang="en-US" altLang="zh-CN" sz="3000" b="0"/>
              <a:t>[ˈpɪti]</a:t>
            </a:r>
          </a:p>
          <a:p>
            <a:pPr algn="r">
              <a:lnSpc>
                <a:spcPct val="120000"/>
              </a:lnSpc>
            </a:pPr>
            <a:r>
              <a:rPr lang="en-US" altLang="zh-CN" sz="3000" b="0"/>
              <a:t>[tʃɑ:ns]</a:t>
            </a:r>
          </a:p>
          <a:p>
            <a:pPr algn="r">
              <a:lnSpc>
                <a:spcPct val="120000"/>
              </a:lnSpc>
            </a:pPr>
            <a:r>
              <a:rPr lang="en-US" altLang="zh-CN" sz="3000" b="0"/>
              <a:t>[laʊdlɪ]</a:t>
            </a:r>
          </a:p>
          <a:p>
            <a:pPr algn="r">
              <a:lnSpc>
                <a:spcPct val="120000"/>
              </a:lnSpc>
            </a:pPr>
            <a:r>
              <a:rPr lang="en-US" altLang="zh-CN" sz="3000" b="0"/>
              <a:t>[ˈkɒnfɪdənt]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90178">
                                            <p:txEl>
                                              <p:pRg st="0" end="0"/>
                                            </p:txEl>
                                          </p:spTgt>
                                        </p:tgtEl>
                                        <p:attrNameLst>
                                          <p:attrName>style.visibility</p:attrName>
                                        </p:attrNameLst>
                                      </p:cBhvr>
                                      <p:to>
                                        <p:strVal val="visible"/>
                                      </p:to>
                                    </p:set>
                                    <p:animEffect transition="in" filter="box(in)">
                                      <p:cBhvr>
                                        <p:cTn id="7" dur="500"/>
                                        <p:tgtEl>
                                          <p:spTgt spid="6901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90178">
                                            <p:txEl>
                                              <p:pRg st="1" end="1"/>
                                            </p:txEl>
                                          </p:spTgt>
                                        </p:tgtEl>
                                        <p:attrNameLst>
                                          <p:attrName>style.visibility</p:attrName>
                                        </p:attrNameLst>
                                      </p:cBhvr>
                                      <p:to>
                                        <p:strVal val="visible"/>
                                      </p:to>
                                    </p:set>
                                    <p:animEffect transition="in" filter="box(in)">
                                      <p:cBhvr>
                                        <p:cTn id="12" dur="500"/>
                                        <p:tgtEl>
                                          <p:spTgt spid="69017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90178">
                                            <p:txEl>
                                              <p:pRg st="2" end="2"/>
                                            </p:txEl>
                                          </p:spTgt>
                                        </p:tgtEl>
                                        <p:attrNameLst>
                                          <p:attrName>style.visibility</p:attrName>
                                        </p:attrNameLst>
                                      </p:cBhvr>
                                      <p:to>
                                        <p:strVal val="visible"/>
                                      </p:to>
                                    </p:set>
                                    <p:animEffect transition="in" filter="box(in)">
                                      <p:cBhvr>
                                        <p:cTn id="17" dur="500"/>
                                        <p:tgtEl>
                                          <p:spTgt spid="69017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90178">
                                            <p:txEl>
                                              <p:pRg st="3" end="3"/>
                                            </p:txEl>
                                          </p:spTgt>
                                        </p:tgtEl>
                                        <p:attrNameLst>
                                          <p:attrName>style.visibility</p:attrName>
                                        </p:attrNameLst>
                                      </p:cBhvr>
                                      <p:to>
                                        <p:strVal val="visible"/>
                                      </p:to>
                                    </p:set>
                                    <p:animEffect transition="in" filter="box(in)">
                                      <p:cBhvr>
                                        <p:cTn id="22" dur="500"/>
                                        <p:tgtEl>
                                          <p:spTgt spid="69017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90178">
                                            <p:txEl>
                                              <p:pRg st="4" end="4"/>
                                            </p:txEl>
                                          </p:spTgt>
                                        </p:tgtEl>
                                        <p:attrNameLst>
                                          <p:attrName>style.visibility</p:attrName>
                                        </p:attrNameLst>
                                      </p:cBhvr>
                                      <p:to>
                                        <p:strVal val="visible"/>
                                      </p:to>
                                    </p:set>
                                    <p:animEffect transition="in" filter="box(in)">
                                      <p:cBhvr>
                                        <p:cTn id="27" dur="500"/>
                                        <p:tgtEl>
                                          <p:spTgt spid="69017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690178">
                                            <p:txEl>
                                              <p:pRg st="5" end="5"/>
                                            </p:txEl>
                                          </p:spTgt>
                                        </p:tgtEl>
                                        <p:attrNameLst>
                                          <p:attrName>style.visibility</p:attrName>
                                        </p:attrNameLst>
                                      </p:cBhvr>
                                      <p:to>
                                        <p:strVal val="visible"/>
                                      </p:to>
                                    </p:set>
                                    <p:animEffect transition="in" filter="box(in)">
                                      <p:cBhvr>
                                        <p:cTn id="32" dur="500"/>
                                        <p:tgtEl>
                                          <p:spTgt spid="69017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690178">
                                            <p:txEl>
                                              <p:pRg st="6" end="6"/>
                                            </p:txEl>
                                          </p:spTgt>
                                        </p:tgtEl>
                                        <p:attrNameLst>
                                          <p:attrName>style.visibility</p:attrName>
                                        </p:attrNameLst>
                                      </p:cBhvr>
                                      <p:to>
                                        <p:strVal val="visible"/>
                                      </p:to>
                                    </p:set>
                                    <p:animEffect transition="in" filter="box(in)">
                                      <p:cBhvr>
                                        <p:cTn id="37" dur="500"/>
                                        <p:tgtEl>
                                          <p:spTgt spid="69017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017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7" name="Rectangle 7"/>
          <p:cNvSpPr>
            <a:spLocks noChangeArrowheads="1"/>
          </p:cNvSpPr>
          <p:nvPr/>
        </p:nvSpPr>
        <p:spPr bwMode="auto">
          <a:xfrm>
            <a:off x="1191768" y="600075"/>
            <a:ext cx="7010676" cy="389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397" tIns="34199" rIns="68397" bIns="34199">
            <a:spAutoFit/>
          </a:bodyPr>
          <a:lstStyle/>
          <a:p>
            <a:pPr eaLnBrk="0" hangingPunct="0">
              <a:lnSpc>
                <a:spcPct val="70000"/>
              </a:lnSpc>
            </a:pPr>
            <a:r>
              <a:rPr kumimoji="0" lang="en-US" altLang="zh-CN" sz="3000" b="0">
                <a:latin typeface="Arial" panose="020B0604020202020204" pitchFamily="34" charset="0"/>
                <a:cs typeface="Times New Roman" panose="02020603050405020304" pitchFamily="18" charset="0"/>
              </a:rPr>
              <a:t>               </a:t>
            </a:r>
            <a:endParaRPr kumimoji="0" lang="en-US" altLang="zh-CN" sz="3000" b="0" i="1">
              <a:cs typeface="Times New Roman" panose="02020603050405020304" pitchFamily="18" charset="0"/>
            </a:endParaRPr>
          </a:p>
        </p:txBody>
      </p:sp>
      <p:sp>
        <p:nvSpPr>
          <p:cNvPr id="676868" name="Rectangle 9"/>
          <p:cNvSpPr>
            <a:spLocks noChangeArrowheads="1"/>
          </p:cNvSpPr>
          <p:nvPr/>
        </p:nvSpPr>
        <p:spPr bwMode="auto">
          <a:xfrm>
            <a:off x="888193" y="77393"/>
            <a:ext cx="7368800" cy="4893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397" tIns="34199" rIns="68397" bIns="34199" anchor="ctr">
            <a:spAutoFit/>
          </a:bodyPr>
          <a:lstStyle/>
          <a:p>
            <a:pPr algn="ctr">
              <a:lnSpc>
                <a:spcPct val="95000"/>
              </a:lnSpc>
            </a:pPr>
            <a:r>
              <a:rPr kumimoji="0" lang="en-US" altLang="zh-CN" sz="3000" b="0" dirty="0">
                <a:cs typeface="Times New Roman" panose="02020603050405020304" pitchFamily="18" charset="0"/>
              </a:rPr>
              <a:t>    </a:t>
            </a:r>
            <a:r>
              <a:rPr kumimoji="0" lang="en-US" altLang="zh-CN" sz="2700" b="0" dirty="0">
                <a:latin typeface="Arial" panose="020B0604020202020204" pitchFamily="34" charset="0"/>
              </a:rPr>
              <a:t>Training hard</a:t>
            </a:r>
          </a:p>
          <a:p>
            <a:pPr algn="dist">
              <a:lnSpc>
                <a:spcPct val="95000"/>
              </a:lnSpc>
            </a:pPr>
            <a:r>
              <a:rPr kumimoji="0" lang="en-US" altLang="zh-CN" sz="3000" b="0" dirty="0"/>
              <a:t>                                                       </a:t>
            </a:r>
            <a:r>
              <a:rPr kumimoji="0" lang="en-US" altLang="zh-CN" sz="2700" b="0" i="1" dirty="0"/>
              <a:t>By Li </a:t>
            </a:r>
            <a:r>
              <a:rPr kumimoji="0" lang="en-US" altLang="zh-CN" sz="2700" b="0" i="1" dirty="0" err="1"/>
              <a:t>Daming</a:t>
            </a:r>
            <a:endParaRPr kumimoji="0" lang="en-US" altLang="zh-CN" sz="2700" b="0" i="1" dirty="0"/>
          </a:p>
          <a:p>
            <a:pPr algn="dist" eaLnBrk="0" hangingPunct="0">
              <a:lnSpc>
                <a:spcPct val="95000"/>
              </a:lnSpc>
            </a:pPr>
            <a:r>
              <a:rPr kumimoji="0" lang="en-US" altLang="zh-CN" sz="3000" b="0" dirty="0">
                <a:cs typeface="Times New Roman" panose="02020603050405020304" pitchFamily="18" charset="0"/>
              </a:rPr>
              <a:t>     It is Saturday tomorrow, but I am going to </a:t>
            </a:r>
          </a:p>
          <a:p>
            <a:pPr algn="dist" eaLnBrk="0" hangingPunct="0">
              <a:lnSpc>
                <a:spcPct val="95000"/>
              </a:lnSpc>
            </a:pPr>
            <a:r>
              <a:rPr kumimoji="0" lang="en-US" altLang="zh-CN" sz="3000" b="0" dirty="0">
                <a:cs typeface="Times New Roman" panose="02020603050405020304" pitchFamily="18" charset="0"/>
              </a:rPr>
              <a:t>school. I am not going for lessons, but to play football. I am in our school team and we are </a:t>
            </a:r>
          </a:p>
          <a:p>
            <a:pPr algn="dist" eaLnBrk="0" hangingPunct="0">
              <a:lnSpc>
                <a:spcPct val="95000"/>
              </a:lnSpc>
            </a:pPr>
            <a:r>
              <a:rPr kumimoji="0" lang="en-US" altLang="zh-CN" sz="3000" b="0" dirty="0">
                <a:cs typeface="Times New Roman" panose="02020603050405020304" pitchFamily="18" charset="0"/>
              </a:rPr>
              <a:t>going to play against another school next week. </a:t>
            </a:r>
          </a:p>
          <a:p>
            <a:pPr algn="dist" eaLnBrk="0" hangingPunct="0">
              <a:lnSpc>
                <a:spcPct val="95000"/>
              </a:lnSpc>
            </a:pPr>
            <a:r>
              <a:rPr kumimoji="0" lang="en-US" altLang="zh-CN" sz="3000" b="0" dirty="0">
                <a:cs typeface="Times New Roman" panose="02020603050405020304" pitchFamily="18" charset="0"/>
              </a:rPr>
              <a:t>The practice starts at 10 am. We all arrive as </a:t>
            </a:r>
          </a:p>
          <a:p>
            <a:pPr algn="dist" eaLnBrk="0" hangingPunct="0">
              <a:lnSpc>
                <a:spcPct val="95000"/>
              </a:lnSpc>
            </a:pPr>
            <a:r>
              <a:rPr kumimoji="0" lang="en-US" altLang="zh-CN" sz="3000" b="0" dirty="0">
                <a:cs typeface="Times New Roman" panose="02020603050405020304" pitchFamily="18" charset="0"/>
              </a:rPr>
              <a:t>early as we can so that we have </a:t>
            </a:r>
            <a:r>
              <a:rPr kumimoji="0" lang="en-US" altLang="zh-CN" sz="3000" b="0" dirty="0"/>
              <a:t>time to warm </a:t>
            </a:r>
          </a:p>
          <a:p>
            <a:pPr algn="dist" eaLnBrk="0" hangingPunct="0">
              <a:lnSpc>
                <a:spcPct val="95000"/>
              </a:lnSpc>
            </a:pPr>
            <a:r>
              <a:rPr kumimoji="0" lang="en-US" altLang="zh-CN" sz="3000" b="0" dirty="0"/>
              <a:t>up. We are training harder than usual because</a:t>
            </a:r>
          </a:p>
          <a:p>
            <a:pPr eaLnBrk="0" hangingPunct="0">
              <a:lnSpc>
                <a:spcPct val="95000"/>
              </a:lnSpc>
            </a:pPr>
            <a:r>
              <a:rPr kumimoji="0" lang="en-US" altLang="zh-CN" sz="3000" b="0" dirty="0"/>
              <a:t>the other team beat us last year. </a:t>
            </a:r>
          </a:p>
        </p:txBody>
      </p:sp>
      <p:sp>
        <p:nvSpPr>
          <p:cNvPr id="676870" name="WordArt 6"/>
          <p:cNvSpPr>
            <a:spLocks noChangeArrowheads="1" noChangeShapeType="1" noTextEdit="1"/>
          </p:cNvSpPr>
          <p:nvPr/>
        </p:nvSpPr>
        <p:spPr bwMode="auto">
          <a:xfrm>
            <a:off x="1025751" y="357188"/>
            <a:ext cx="2631375" cy="446485"/>
          </a:xfrm>
          <a:prstGeom prst="rect">
            <a:avLst/>
          </a:prstGeom>
        </p:spPr>
        <p:txBody>
          <a:bodyPr wrap="none" lIns="68397" tIns="34199" rIns="68397" bIns="34199" fromWordArt="1">
            <a:prstTxWarp prst="textPlain">
              <a:avLst>
                <a:gd name="adj" fmla="val 50000"/>
              </a:avLst>
            </a:prstTxWarp>
          </a:bodyPr>
          <a:lstStyle/>
          <a:p>
            <a:pPr algn="ctr"/>
            <a:r>
              <a:rPr lang="en-US" altLang="zh-CN" sz="2700"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panose="020B0604020202020204"/>
                <a:cs typeface="Arial" panose="020B0604020202020204"/>
              </a:rPr>
              <a:t>Listen and read</a:t>
            </a:r>
            <a:endParaRPr lang="zh-CN" altLang="en-US" sz="2700"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panose="020B0604020202020204"/>
              <a:cs typeface="Arial" panose="020B0604020202020204"/>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xit" presetSubtype="10" fill="hold" grpId="0" nodeType="afterEffect">
                                  <p:stCondLst>
                                    <p:cond delay="3000"/>
                                  </p:stCondLst>
                                  <p:childTnLst>
                                    <p:animEffect transition="out" filter="blinds(horizontal)">
                                      <p:cBhvr>
                                        <p:cTn id="6" dur="500"/>
                                        <p:tgtEl>
                                          <p:spTgt spid="676870"/>
                                        </p:tgtEl>
                                      </p:cBhvr>
                                    </p:animEffect>
                                    <p:set>
                                      <p:cBhvr>
                                        <p:cTn id="7" dur="1" fill="hold">
                                          <p:stCondLst>
                                            <p:cond delay="499"/>
                                          </p:stCondLst>
                                        </p:cTn>
                                        <p:tgtEl>
                                          <p:spTgt spid="67687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87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90" name="Rectangle 5"/>
          <p:cNvSpPr>
            <a:spLocks noChangeArrowheads="1"/>
          </p:cNvSpPr>
          <p:nvPr/>
        </p:nvSpPr>
        <p:spPr bwMode="auto">
          <a:xfrm>
            <a:off x="533627" y="342900"/>
            <a:ext cx="8610373" cy="106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397" tIns="34199" rIns="68397" bIns="34199">
            <a:spAutoFit/>
          </a:bodyPr>
          <a:lstStyle/>
          <a:p>
            <a:pPr>
              <a:lnSpc>
                <a:spcPct val="135000"/>
              </a:lnSpc>
              <a:tabLst>
                <a:tab pos="1740535" algn="l"/>
              </a:tabLst>
            </a:pPr>
            <a:endParaRPr kumimoji="0" lang="en-US" altLang="zh-CN" sz="2400">
              <a:latin typeface="Arial" panose="020B0604020202020204" pitchFamily="34" charset="0"/>
            </a:endParaRPr>
          </a:p>
          <a:p>
            <a:pPr eaLnBrk="0" hangingPunct="0">
              <a:lnSpc>
                <a:spcPct val="135000"/>
              </a:lnSpc>
              <a:tabLst>
                <a:tab pos="1740535" algn="l"/>
              </a:tabLst>
            </a:pPr>
            <a:r>
              <a:rPr kumimoji="0" lang="en-US" altLang="zh-CN" sz="2400">
                <a:cs typeface="Times New Roman" panose="02020603050405020304" pitchFamily="18" charset="0"/>
              </a:rPr>
              <a:t>        </a:t>
            </a:r>
          </a:p>
        </p:txBody>
      </p:sp>
      <p:sp>
        <p:nvSpPr>
          <p:cNvPr id="677891" name="Rectangle 3"/>
          <p:cNvSpPr>
            <a:spLocks noChangeArrowheads="1"/>
          </p:cNvSpPr>
          <p:nvPr/>
        </p:nvSpPr>
        <p:spPr bwMode="auto">
          <a:xfrm>
            <a:off x="887007" y="789385"/>
            <a:ext cx="7342711" cy="3726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r>
              <a:rPr kumimoji="0" lang="en-US" altLang="zh-CN" sz="3000" b="0"/>
              <a:t>This year we want to do better.</a:t>
            </a:r>
          </a:p>
          <a:p>
            <a:pPr algn="dist"/>
            <a:r>
              <a:rPr kumimoji="0" lang="en-US" altLang="zh-CN" sz="3000" b="0"/>
              <a:t>     It is more difficult to practice in winter because the days are short and the weather is cold too. It gets dark earlier, so it is important </a:t>
            </a:r>
          </a:p>
          <a:p>
            <a:r>
              <a:rPr kumimoji="0" lang="en-US" altLang="zh-CN" sz="3000" b="0"/>
              <a:t>not to be late for after-school practice.</a:t>
            </a:r>
          </a:p>
          <a:p>
            <a:pPr algn="dist"/>
            <a:r>
              <a:rPr kumimoji="0" lang="en-US" altLang="zh-CN" sz="3000" b="0"/>
              <a:t>     our coach is pleased because we are playing better as a team now. Last year we were </a:t>
            </a:r>
          </a:p>
          <a:p>
            <a:r>
              <a:rPr kumimoji="0" lang="en-US" altLang="zh-CN" sz="3000" b="0"/>
              <a:t>sometimes careless when we passed the ball</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8915" name="Rectangle 3"/>
          <p:cNvSpPr>
            <a:spLocks noChangeArrowheads="1"/>
          </p:cNvSpPr>
          <p:nvPr/>
        </p:nvSpPr>
        <p:spPr bwMode="auto">
          <a:xfrm>
            <a:off x="833645" y="466726"/>
            <a:ext cx="7369985" cy="4183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gn="dist"/>
            <a:r>
              <a:rPr kumimoji="0" lang="en-US" altLang="zh-CN" sz="3000" b="0"/>
              <a:t>and we lost to the other team in the final match. What a pity! This year we are training more carefully. That means we have a better chance </a:t>
            </a:r>
          </a:p>
          <a:p>
            <a:r>
              <a:rPr kumimoji="0" lang="en-US" altLang="zh-CN" sz="3000" b="0"/>
              <a:t>of winning.</a:t>
            </a:r>
          </a:p>
          <a:p>
            <a:pPr algn="dist"/>
            <a:r>
              <a:rPr kumimoji="0" lang="en-US" altLang="zh-CN" sz="3000" b="0"/>
              <a:t>      The fan club has fewer people this year. </a:t>
            </a:r>
          </a:p>
          <a:p>
            <a:pPr algn="dist"/>
            <a:r>
              <a:rPr kumimoji="0" lang="en-US" altLang="zh-CN" sz="3000" b="0"/>
              <a:t>We hope to play well so that we have more </a:t>
            </a:r>
          </a:p>
          <a:p>
            <a:pPr algn="dist"/>
            <a:r>
              <a:rPr kumimoji="0" lang="en-US" altLang="zh-CN" sz="3000" b="0"/>
              <a:t>fans to watch the matches. It is good to have our fans around. They cheer us on loudly and </a:t>
            </a:r>
          </a:p>
          <a:p>
            <a:r>
              <a:rPr kumimoji="0" lang="en-US" altLang="zh-CN" sz="3000" b="0"/>
              <a:t>we feel more confident to win the game.</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4994" name="Text Box 2"/>
          <p:cNvSpPr txBox="1">
            <a:spLocks noChangeArrowheads="1"/>
          </p:cNvSpPr>
          <p:nvPr/>
        </p:nvSpPr>
        <p:spPr bwMode="auto">
          <a:xfrm>
            <a:off x="1918450" y="1003698"/>
            <a:ext cx="2169135" cy="330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spAutoFit/>
          </a:bodyPr>
          <a:lstStyle>
            <a:lvl1pPr marL="342900" indent="-342900">
              <a:defRPr kumimoji="1" sz="2400">
                <a:solidFill>
                  <a:schemeClr val="tx1"/>
                </a:solidFill>
                <a:latin typeface="Times New Roman" panose="02020603050405020304" pitchFamily="18" charset="0"/>
                <a:ea typeface="宋体" panose="02010600030101010101" pitchFamily="2" charset="-122"/>
              </a:defRPr>
            </a:lvl1pPr>
            <a:lvl2pPr marL="800100" indent="-342900">
              <a:defRPr kumimoji="1" sz="2400">
                <a:solidFill>
                  <a:schemeClr val="tx1"/>
                </a:solidFill>
                <a:latin typeface="Times New Roman" panose="02020603050405020304" pitchFamily="18" charset="0"/>
                <a:ea typeface="宋体" panose="02010600030101010101" pitchFamily="2" charset="-122"/>
              </a:defRPr>
            </a:lvl2pPr>
            <a:lvl3pPr marL="1257300" indent="-342900">
              <a:defRPr kumimoji="1" sz="2400">
                <a:solidFill>
                  <a:schemeClr val="tx1"/>
                </a:solidFill>
                <a:latin typeface="Times New Roman" panose="02020603050405020304" pitchFamily="18" charset="0"/>
                <a:ea typeface="宋体" panose="02010600030101010101" pitchFamily="2" charset="-122"/>
              </a:defRPr>
            </a:lvl3pPr>
            <a:lvl4pPr marL="1714500" indent="-342900">
              <a:defRPr kumimoji="1" sz="2400">
                <a:solidFill>
                  <a:schemeClr val="tx1"/>
                </a:solidFill>
                <a:latin typeface="Times New Roman" panose="02020603050405020304" pitchFamily="18" charset="0"/>
                <a:ea typeface="宋体" panose="02010600030101010101" pitchFamily="2" charset="-122"/>
              </a:defRPr>
            </a:lvl4pPr>
            <a:lvl5pPr marL="2171700" indent="-342900">
              <a:defRPr kumimoji="1" sz="2400">
                <a:solidFill>
                  <a:schemeClr val="tx1"/>
                </a:solidFill>
                <a:latin typeface="Times New Roman" panose="02020603050405020304" pitchFamily="18" charset="0"/>
                <a:ea typeface="宋体" panose="02010600030101010101" pitchFamily="2" charset="-122"/>
              </a:defRPr>
            </a:lvl5pPr>
            <a:lvl6pPr marL="2628900" indent="-3429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3086100" indent="-3429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543300" indent="-3429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4000500" indent="-3429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r">
              <a:buFont typeface="Arial" panose="020B0604020202020204" pitchFamily="34" charset="0"/>
              <a:buNone/>
            </a:pPr>
            <a:r>
              <a:rPr kumimoji="0" lang="zh-CN" altLang="en-US" sz="3000" b="0">
                <a:latin typeface="Arial" panose="020B0604020202020204" pitchFamily="34" charset="0"/>
              </a:rPr>
              <a:t>为了</a:t>
            </a:r>
            <a:r>
              <a:rPr kumimoji="0" lang="en-US" altLang="zh-CN" sz="3000" b="0">
                <a:latin typeface="Arial" panose="020B0604020202020204" pitchFamily="34" charset="0"/>
              </a:rPr>
              <a:t>/</a:t>
            </a:r>
            <a:r>
              <a:rPr kumimoji="0" lang="zh-CN" altLang="en-US" sz="3000" b="0">
                <a:latin typeface="Arial" panose="020B0604020202020204" pitchFamily="34" charset="0"/>
              </a:rPr>
              <a:t>以便于</a:t>
            </a:r>
          </a:p>
          <a:p>
            <a:pPr algn="r">
              <a:buFont typeface="Arial" panose="020B0604020202020204" pitchFamily="34" charset="0"/>
              <a:buNone/>
            </a:pPr>
            <a:r>
              <a:rPr kumimoji="0" lang="zh-CN" altLang="en-US" sz="3000" b="0">
                <a:latin typeface="Arial" panose="020B0604020202020204" pitchFamily="34" charset="0"/>
              </a:rPr>
              <a:t>热身</a:t>
            </a:r>
          </a:p>
          <a:p>
            <a:pPr algn="r">
              <a:buFont typeface="Arial" panose="020B0604020202020204" pitchFamily="34" charset="0"/>
              <a:buNone/>
            </a:pPr>
            <a:r>
              <a:rPr kumimoji="0" lang="zh-CN" altLang="en-US" sz="3000" b="0">
                <a:latin typeface="Arial" panose="020B0604020202020204" pitchFamily="34" charset="0"/>
              </a:rPr>
              <a:t>打败某人</a:t>
            </a:r>
          </a:p>
          <a:p>
            <a:pPr algn="r">
              <a:buFont typeface="Arial" panose="020B0604020202020204" pitchFamily="34" charset="0"/>
              <a:buNone/>
            </a:pPr>
            <a:r>
              <a:rPr kumimoji="0" lang="zh-CN" altLang="en-US" sz="3000" b="0">
                <a:latin typeface="Arial" panose="020B0604020202020204" pitchFamily="34" charset="0"/>
              </a:rPr>
              <a:t>迟到</a:t>
            </a:r>
            <a:r>
              <a:rPr kumimoji="0" lang="en-US" altLang="zh-CN" sz="3000" b="0">
                <a:latin typeface="Arial" panose="020B0604020202020204" pitchFamily="34" charset="0"/>
              </a:rPr>
              <a:t>…</a:t>
            </a:r>
          </a:p>
          <a:p>
            <a:pPr algn="r">
              <a:buFont typeface="Arial" panose="020B0604020202020204" pitchFamily="34" charset="0"/>
              <a:buNone/>
            </a:pPr>
            <a:r>
              <a:rPr kumimoji="0" lang="zh-CN" altLang="en-US" sz="3000" b="0">
                <a:latin typeface="Arial" panose="020B0604020202020204" pitchFamily="34" charset="0"/>
              </a:rPr>
              <a:t>作为一个队</a:t>
            </a:r>
          </a:p>
          <a:p>
            <a:pPr algn="r">
              <a:buFont typeface="Arial" panose="020B0604020202020204" pitchFamily="34" charset="0"/>
              <a:buNone/>
            </a:pPr>
            <a:r>
              <a:rPr kumimoji="0" lang="zh-CN" altLang="en-US" sz="3000" b="0">
                <a:latin typeface="Arial" panose="020B0604020202020204" pitchFamily="34" charset="0"/>
              </a:rPr>
              <a:t>传球</a:t>
            </a:r>
          </a:p>
          <a:p>
            <a:pPr algn="r">
              <a:buFont typeface="Arial" panose="020B0604020202020204" pitchFamily="34" charset="0"/>
              <a:buNone/>
            </a:pPr>
            <a:r>
              <a:rPr kumimoji="0" lang="zh-CN" altLang="en-US" sz="3000" b="0">
                <a:latin typeface="Arial" panose="020B0604020202020204" pitchFamily="34" charset="0"/>
              </a:rPr>
              <a:t>决赛</a:t>
            </a:r>
          </a:p>
        </p:txBody>
      </p:sp>
      <p:sp>
        <p:nvSpPr>
          <p:cNvPr id="724995" name="Text Box 3"/>
          <p:cNvSpPr txBox="1">
            <a:spLocks noChangeArrowheads="1"/>
          </p:cNvSpPr>
          <p:nvPr/>
        </p:nvSpPr>
        <p:spPr bwMode="auto">
          <a:xfrm>
            <a:off x="3845674" y="976313"/>
            <a:ext cx="3387940" cy="3269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buFont typeface="Arial" panose="020B0604020202020204" pitchFamily="34" charset="0"/>
              <a:buNone/>
            </a:pPr>
            <a:r>
              <a:rPr kumimoji="0" lang="en-US" altLang="zh-CN" sz="3000" b="0">
                <a:solidFill>
                  <a:srgbClr val="9900CC"/>
                </a:solidFill>
              </a:rPr>
              <a:t>      so that</a:t>
            </a:r>
          </a:p>
          <a:p>
            <a:pPr>
              <a:buFont typeface="Arial" panose="020B0604020202020204" pitchFamily="34" charset="0"/>
              <a:buNone/>
            </a:pPr>
            <a:r>
              <a:rPr kumimoji="0" lang="en-US" altLang="zh-CN" sz="3000" b="0">
                <a:solidFill>
                  <a:srgbClr val="9900CC"/>
                </a:solidFill>
              </a:rPr>
              <a:t>      warm up</a:t>
            </a:r>
          </a:p>
          <a:p>
            <a:pPr>
              <a:buFont typeface="Arial" panose="020B0604020202020204" pitchFamily="34" charset="0"/>
              <a:buNone/>
            </a:pPr>
            <a:r>
              <a:rPr kumimoji="0" lang="en-US" altLang="zh-CN" sz="3000" b="0">
                <a:solidFill>
                  <a:srgbClr val="9900CC"/>
                </a:solidFill>
              </a:rPr>
              <a:t>      beat sb</a:t>
            </a:r>
          </a:p>
          <a:p>
            <a:pPr>
              <a:buFont typeface="Arial" panose="020B0604020202020204" pitchFamily="34" charset="0"/>
              <a:buNone/>
            </a:pPr>
            <a:r>
              <a:rPr kumimoji="0" lang="en-US" altLang="zh-CN" sz="3000" b="0">
                <a:solidFill>
                  <a:srgbClr val="9900CC"/>
                </a:solidFill>
              </a:rPr>
              <a:t>      be late for</a:t>
            </a:r>
          </a:p>
          <a:p>
            <a:pPr>
              <a:buFont typeface="Arial" panose="020B0604020202020204" pitchFamily="34" charset="0"/>
              <a:buNone/>
            </a:pPr>
            <a:r>
              <a:rPr kumimoji="0" lang="en-US" altLang="zh-CN" sz="3000" b="0">
                <a:solidFill>
                  <a:srgbClr val="9900CC"/>
                </a:solidFill>
              </a:rPr>
              <a:t>      as a team</a:t>
            </a:r>
          </a:p>
          <a:p>
            <a:pPr>
              <a:buFont typeface="Arial" panose="020B0604020202020204" pitchFamily="34" charset="0"/>
              <a:buNone/>
            </a:pPr>
            <a:r>
              <a:rPr kumimoji="0" lang="en-US" altLang="zh-CN" sz="3000" b="0">
                <a:solidFill>
                  <a:srgbClr val="9900CC"/>
                </a:solidFill>
              </a:rPr>
              <a:t>      pass the ball</a:t>
            </a:r>
          </a:p>
          <a:p>
            <a:pPr>
              <a:buFont typeface="Arial" panose="020B0604020202020204" pitchFamily="34" charset="0"/>
              <a:buNone/>
            </a:pPr>
            <a:r>
              <a:rPr kumimoji="0" lang="en-US" altLang="zh-CN" sz="3000" b="0">
                <a:solidFill>
                  <a:srgbClr val="9900CC"/>
                </a:solidFill>
              </a:rPr>
              <a:t>      the final match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24995">
                                            <p:txEl>
                                              <p:pRg st="0" end="0"/>
                                            </p:txEl>
                                          </p:spTgt>
                                        </p:tgtEl>
                                        <p:attrNameLst>
                                          <p:attrName>style.visibility</p:attrName>
                                        </p:attrNameLst>
                                      </p:cBhvr>
                                      <p:to>
                                        <p:strVal val="visible"/>
                                      </p:to>
                                    </p:set>
                                    <p:anim calcmode="lin" valueType="num">
                                      <p:cBhvr additive="base">
                                        <p:cTn id="7" dur="500" fill="hold"/>
                                        <p:tgtEl>
                                          <p:spTgt spid="7249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249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24995">
                                            <p:txEl>
                                              <p:pRg st="1" end="1"/>
                                            </p:txEl>
                                          </p:spTgt>
                                        </p:tgtEl>
                                        <p:attrNameLst>
                                          <p:attrName>style.visibility</p:attrName>
                                        </p:attrNameLst>
                                      </p:cBhvr>
                                      <p:to>
                                        <p:strVal val="visible"/>
                                      </p:to>
                                    </p:set>
                                    <p:anim calcmode="lin" valueType="num">
                                      <p:cBhvr additive="base">
                                        <p:cTn id="13" dur="500" fill="hold"/>
                                        <p:tgtEl>
                                          <p:spTgt spid="7249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249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24995">
                                            <p:txEl>
                                              <p:pRg st="2" end="2"/>
                                            </p:txEl>
                                          </p:spTgt>
                                        </p:tgtEl>
                                        <p:attrNameLst>
                                          <p:attrName>style.visibility</p:attrName>
                                        </p:attrNameLst>
                                      </p:cBhvr>
                                      <p:to>
                                        <p:strVal val="visible"/>
                                      </p:to>
                                    </p:set>
                                    <p:anim calcmode="lin" valueType="num">
                                      <p:cBhvr additive="base">
                                        <p:cTn id="19" dur="500" fill="hold"/>
                                        <p:tgtEl>
                                          <p:spTgt spid="7249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249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24995">
                                            <p:txEl>
                                              <p:pRg st="3" end="3"/>
                                            </p:txEl>
                                          </p:spTgt>
                                        </p:tgtEl>
                                        <p:attrNameLst>
                                          <p:attrName>style.visibility</p:attrName>
                                        </p:attrNameLst>
                                      </p:cBhvr>
                                      <p:to>
                                        <p:strVal val="visible"/>
                                      </p:to>
                                    </p:set>
                                    <p:anim calcmode="lin" valueType="num">
                                      <p:cBhvr additive="base">
                                        <p:cTn id="25" dur="500" fill="hold"/>
                                        <p:tgtEl>
                                          <p:spTgt spid="72499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249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24995">
                                            <p:txEl>
                                              <p:pRg st="4" end="4"/>
                                            </p:txEl>
                                          </p:spTgt>
                                        </p:tgtEl>
                                        <p:attrNameLst>
                                          <p:attrName>style.visibility</p:attrName>
                                        </p:attrNameLst>
                                      </p:cBhvr>
                                      <p:to>
                                        <p:strVal val="visible"/>
                                      </p:to>
                                    </p:set>
                                    <p:anim calcmode="lin" valueType="num">
                                      <p:cBhvr additive="base">
                                        <p:cTn id="31" dur="500" fill="hold"/>
                                        <p:tgtEl>
                                          <p:spTgt spid="72499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249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24995">
                                            <p:txEl>
                                              <p:pRg st="5" end="5"/>
                                            </p:txEl>
                                          </p:spTgt>
                                        </p:tgtEl>
                                        <p:attrNameLst>
                                          <p:attrName>style.visibility</p:attrName>
                                        </p:attrNameLst>
                                      </p:cBhvr>
                                      <p:to>
                                        <p:strVal val="visible"/>
                                      </p:to>
                                    </p:set>
                                    <p:anim calcmode="lin" valueType="num">
                                      <p:cBhvr additive="base">
                                        <p:cTn id="37" dur="500" fill="hold"/>
                                        <p:tgtEl>
                                          <p:spTgt spid="72499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249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24995">
                                            <p:txEl>
                                              <p:pRg st="6" end="6"/>
                                            </p:txEl>
                                          </p:spTgt>
                                        </p:tgtEl>
                                        <p:attrNameLst>
                                          <p:attrName>style.visibility</p:attrName>
                                        </p:attrNameLst>
                                      </p:cBhvr>
                                      <p:to>
                                        <p:strVal val="visible"/>
                                      </p:to>
                                    </p:set>
                                    <p:anim calcmode="lin" valueType="num">
                                      <p:cBhvr additive="base">
                                        <p:cTn id="43" dur="500" fill="hold"/>
                                        <p:tgtEl>
                                          <p:spTgt spid="72499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2499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WW.2PPT.COM&#10;">
  <a:themeElements>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默认设计模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1" lang="zh-CN" altLang="en-US" sz="2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1" lang="zh-CN" altLang="en-US" sz="2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lnDef>
  </a:objectDefaults>
  <a:extraClrSchemeLst>
    <a:extraClrScheme>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1925</Words>
  <Application>Microsoft Office PowerPoint</Application>
  <PresentationFormat>全屏显示(16:9)</PresentationFormat>
  <Paragraphs>317</Paragraphs>
  <Slides>31</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31</vt:i4>
      </vt:variant>
    </vt:vector>
  </HeadingPairs>
  <TitlesOfParts>
    <vt:vector size="40" baseType="lpstr">
      <vt:lpstr>仿宋</vt:lpstr>
      <vt:lpstr>黑体</vt:lpstr>
      <vt:lpstr>楷体</vt:lpstr>
      <vt:lpstr>宋体</vt:lpstr>
      <vt:lpstr>微软雅黑</vt:lpstr>
      <vt:lpstr>Arial</vt:lpstr>
      <vt:lpstr>Comic Sans MS</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2005-11-29T12:00:00Z</dcterms:created>
  <dcterms:modified xsi:type="dcterms:W3CDTF">2023-01-16T21:30:38Z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A67333389C264EC0B803E42EE8A275F1</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