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3" r:id="rId5"/>
    <p:sldId id="267" r:id="rId6"/>
    <p:sldId id="268" r:id="rId7"/>
    <p:sldId id="259" r:id="rId8"/>
    <p:sldId id="269" r:id="rId9"/>
    <p:sldId id="265" r:id="rId10"/>
    <p:sldId id="270" r:id="rId11"/>
    <p:sldId id="260" r:id="rId12"/>
    <p:sldId id="264" r:id="rId13"/>
    <p:sldId id="271" r:id="rId14"/>
    <p:sldId id="272" r:id="rId15"/>
    <p:sldId id="261" r:id="rId16"/>
    <p:sldId id="266" r:id="rId17"/>
    <p:sldId id="274" r:id="rId18"/>
    <p:sldId id="273" r:id="rId19"/>
    <p:sldId id="26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261"/>
    <a:srgbClr val="3A3391"/>
    <a:srgbClr val="EEEAE1"/>
    <a:srgbClr val="F6F4EE"/>
    <a:srgbClr val="D2ECEE"/>
    <a:srgbClr val="B6E1E4"/>
    <a:srgbClr val="EFECE3"/>
    <a:srgbClr val="89C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C7EB1-34ED-472E-BDA5-257CCA51EB9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C56BC-6EDC-4372-A4F2-5566F8EDA5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827264" flipH="1" flipV="1">
            <a:off x="-695952" y="-480784"/>
            <a:ext cx="3272928" cy="32304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634514">
            <a:off x="9605773" y="4025930"/>
            <a:ext cx="3272928" cy="3230422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>
            <a:biLevel thresh="25000"/>
          </a:blip>
          <a:srcRect/>
          <a:stretch>
            <a:fillRect/>
          </a:stretch>
        </p:blipFill>
        <p:spPr>
          <a:xfrm>
            <a:off x="7898989" y="4347540"/>
            <a:ext cx="914125" cy="266868"/>
          </a:xfrm>
          <a:prstGeom prst="rect">
            <a:avLst/>
          </a:prstGeom>
        </p:spPr>
      </p:pic>
      <p:grpSp>
        <p:nvGrpSpPr>
          <p:cNvPr id="46" name="组合 45"/>
          <p:cNvGrpSpPr/>
          <p:nvPr/>
        </p:nvGrpSpPr>
        <p:grpSpPr>
          <a:xfrm>
            <a:off x="4515865" y="915954"/>
            <a:ext cx="3160270" cy="5207030"/>
            <a:chOff x="4515865" y="915954"/>
            <a:chExt cx="3160270" cy="5207030"/>
          </a:xfrm>
        </p:grpSpPr>
        <p:sp>
          <p:nvSpPr>
            <p:cNvPr id="42" name="矩形 41"/>
            <p:cNvSpPr/>
            <p:nvPr/>
          </p:nvSpPr>
          <p:spPr>
            <a:xfrm>
              <a:off x="4515865" y="1096892"/>
              <a:ext cx="3160270" cy="5026092"/>
            </a:xfrm>
            <a:prstGeom prst="rect">
              <a:avLst/>
            </a:prstGeom>
            <a:solidFill>
              <a:srgbClr val="F6F4EE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3" name="组合 42"/>
            <p:cNvGrpSpPr/>
            <p:nvPr/>
          </p:nvGrpSpPr>
          <p:grpSpPr>
            <a:xfrm>
              <a:off x="4662771" y="915954"/>
              <a:ext cx="2866459" cy="5026092"/>
              <a:chOff x="4631525" y="840803"/>
              <a:chExt cx="2866459" cy="5026092"/>
            </a:xfrm>
          </p:grpSpPr>
          <p:sp>
            <p:nvSpPr>
              <p:cNvPr id="19" name="文本框 18"/>
              <p:cNvSpPr txBox="1"/>
              <p:nvPr/>
            </p:nvSpPr>
            <p:spPr>
              <a:xfrm>
                <a:off x="4651379" y="840803"/>
                <a:ext cx="1432058" cy="1862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1500" dirty="0">
                    <a:solidFill>
                      <a:srgbClr val="262261"/>
                    </a:solidFill>
                  </a:rPr>
                  <a:t>日</a:t>
                </a: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6014383" y="2165895"/>
                <a:ext cx="1108687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8800" dirty="0">
                    <a:solidFill>
                      <a:srgbClr val="262261"/>
                    </a:solidFill>
                  </a:rPr>
                  <a:t>系</a:t>
                </a: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5865712" y="1296362"/>
                <a:ext cx="655655" cy="1338464"/>
                <a:chOff x="6487832" y="1207746"/>
                <a:chExt cx="655655" cy="1338464"/>
              </a:xfrm>
            </p:grpSpPr>
            <p:sp>
              <p:nvSpPr>
                <p:cNvPr id="36" name="文本框 35"/>
                <p:cNvSpPr txBox="1"/>
                <p:nvPr/>
              </p:nvSpPr>
              <p:spPr>
                <a:xfrm>
                  <a:off x="6681822" y="1207746"/>
                  <a:ext cx="461665" cy="1094010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dirty="0">
                      <a:solidFill>
                        <a:srgbClr val="262261"/>
                      </a:solidFill>
                    </a:rPr>
                    <a:t>SUMMER</a:t>
                  </a:r>
                  <a:endParaRPr lang="zh-CN" altLang="en-US" dirty="0">
                    <a:solidFill>
                      <a:srgbClr val="262261"/>
                    </a:solidFill>
                  </a:endParaRPr>
                </a:p>
              </p:txBody>
            </p:sp>
            <p:sp>
              <p:nvSpPr>
                <p:cNvPr id="37" name="文本框 36"/>
                <p:cNvSpPr txBox="1"/>
                <p:nvPr/>
              </p:nvSpPr>
              <p:spPr>
                <a:xfrm>
                  <a:off x="6487832" y="1456874"/>
                  <a:ext cx="400110" cy="1089336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1400" dirty="0">
                      <a:solidFill>
                        <a:srgbClr val="262261"/>
                      </a:solidFill>
                    </a:rPr>
                    <a:t>ISCOMING</a:t>
                  </a:r>
                  <a:endParaRPr lang="zh-CN" altLang="en-US" sz="1400" dirty="0">
                    <a:solidFill>
                      <a:srgbClr val="262261"/>
                    </a:solidFill>
                  </a:endParaRPr>
                </a:p>
              </p:txBody>
            </p:sp>
          </p:grpSp>
          <p:cxnSp>
            <p:nvCxnSpPr>
              <p:cNvPr id="22" name="直接连接符 21"/>
              <p:cNvCxnSpPr/>
              <p:nvPr/>
            </p:nvCxnSpPr>
            <p:spPr>
              <a:xfrm flipH="1">
                <a:off x="6077457" y="1333162"/>
                <a:ext cx="636610" cy="636610"/>
              </a:xfrm>
              <a:prstGeom prst="line">
                <a:avLst/>
              </a:prstGeom>
              <a:ln>
                <a:solidFill>
                  <a:srgbClr val="5A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 flipH="1">
                <a:off x="4714217" y="1523811"/>
                <a:ext cx="2423597" cy="2423597"/>
              </a:xfrm>
              <a:prstGeom prst="line">
                <a:avLst/>
              </a:prstGeom>
              <a:ln>
                <a:solidFill>
                  <a:srgbClr val="5A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椭圆 23"/>
              <p:cNvSpPr/>
              <p:nvPr/>
            </p:nvSpPr>
            <p:spPr>
              <a:xfrm>
                <a:off x="5742493" y="3483959"/>
                <a:ext cx="707014" cy="707014"/>
              </a:xfrm>
              <a:prstGeom prst="ellipse">
                <a:avLst/>
              </a:prstGeom>
              <a:solidFill>
                <a:srgbClr val="D2ECEE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69B6B6"/>
                  </a:solidFill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5742493" y="4257065"/>
                <a:ext cx="707014" cy="707014"/>
              </a:xfrm>
              <a:prstGeom prst="ellipse">
                <a:avLst/>
              </a:prstGeom>
              <a:solidFill>
                <a:srgbClr val="D2ECEE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69B6B6"/>
                  </a:solidFill>
                </a:endParaRPr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5742493" y="5016425"/>
                <a:ext cx="707014" cy="707014"/>
              </a:xfrm>
              <a:prstGeom prst="ellipse">
                <a:avLst/>
              </a:prstGeom>
              <a:solidFill>
                <a:srgbClr val="D2ECEE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69B6B6"/>
                  </a:solidFill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5804103" y="3545079"/>
                <a:ext cx="5837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rgbClr val="262261"/>
                    </a:solidFill>
                  </a:rPr>
                  <a:t>小</a:t>
                </a: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5804103" y="4318185"/>
                <a:ext cx="5837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rgbClr val="262261"/>
                    </a:solidFill>
                  </a:rPr>
                  <a:t>清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5804103" y="5077545"/>
                <a:ext cx="5837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rgbClr val="262261"/>
                    </a:solidFill>
                  </a:rPr>
                  <a:t>新</a:t>
                </a:r>
              </a:p>
            </p:txBody>
          </p:sp>
          <p:grpSp>
            <p:nvGrpSpPr>
              <p:cNvPr id="30" name="组合 29"/>
              <p:cNvGrpSpPr/>
              <p:nvPr/>
            </p:nvGrpSpPr>
            <p:grpSpPr>
              <a:xfrm>
                <a:off x="4631525" y="4347540"/>
                <a:ext cx="583795" cy="1519355"/>
                <a:chOff x="4724184" y="4337908"/>
                <a:chExt cx="583795" cy="1519355"/>
              </a:xfrm>
            </p:grpSpPr>
            <p:sp>
              <p:nvSpPr>
                <p:cNvPr id="34" name="文本框 33"/>
                <p:cNvSpPr txBox="1"/>
                <p:nvPr/>
              </p:nvSpPr>
              <p:spPr>
                <a:xfrm>
                  <a:off x="4724184" y="4337908"/>
                  <a:ext cx="583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4800" dirty="0">
                      <a:solidFill>
                        <a:srgbClr val="262261"/>
                      </a:solidFill>
                    </a:rPr>
                    <a:t>文</a:t>
                  </a:r>
                </a:p>
              </p:txBody>
            </p:sp>
            <p:sp>
              <p:nvSpPr>
                <p:cNvPr id="35" name="文本框 34"/>
                <p:cNvSpPr txBox="1"/>
                <p:nvPr/>
              </p:nvSpPr>
              <p:spPr>
                <a:xfrm>
                  <a:off x="4724184" y="5026266"/>
                  <a:ext cx="583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CN" altLang="en-US" sz="4800" dirty="0">
                      <a:solidFill>
                        <a:srgbClr val="262261"/>
                      </a:solidFill>
                    </a:rPr>
                    <a:t>艺</a:t>
                  </a:r>
                </a:p>
              </p:txBody>
            </p:sp>
          </p:grpSp>
          <p:sp>
            <p:nvSpPr>
              <p:cNvPr id="31" name="矩形 30"/>
              <p:cNvSpPr/>
              <p:nvPr/>
            </p:nvSpPr>
            <p:spPr>
              <a:xfrm rot="5400000">
                <a:off x="4533862" y="4214892"/>
                <a:ext cx="17569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THEJAPANESELITERATURE IS SMALL AND FRESH</a:t>
                </a:r>
              </a:p>
            </p:txBody>
          </p:sp>
          <p:sp>
            <p:nvSpPr>
              <p:cNvPr id="32" name="矩形 31"/>
              <p:cNvSpPr/>
              <p:nvPr/>
            </p:nvSpPr>
            <p:spPr>
              <a:xfrm rot="5400000">
                <a:off x="6061253" y="4214892"/>
                <a:ext cx="17569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THEJAPANESELITERATURE IS SMALL AND FRESH</a:t>
                </a:r>
              </a:p>
            </p:txBody>
          </p:sp>
          <p:cxnSp>
            <p:nvCxnSpPr>
              <p:cNvPr id="33" name="直接连接符 32"/>
              <p:cNvCxnSpPr/>
              <p:nvPr/>
            </p:nvCxnSpPr>
            <p:spPr>
              <a:xfrm flipH="1">
                <a:off x="6861374" y="5175431"/>
                <a:ext cx="636610" cy="636610"/>
              </a:xfrm>
              <a:prstGeom prst="line">
                <a:avLst/>
              </a:prstGeom>
              <a:ln>
                <a:solidFill>
                  <a:srgbClr val="5A595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8" name="图片 7"/>
              <p:cNvPicPr>
                <a:picLocks noChangeAspect="1"/>
              </p:cNvPicPr>
              <p:nvPr/>
            </p:nvPicPr>
            <p:blipFill rotWithShape="1">
              <a:blip r:embed="rId5" cstate="email"/>
              <a:srcRect/>
              <a:stretch>
                <a:fillRect/>
              </a:stretch>
            </p:blipFill>
            <p:spPr>
              <a:xfrm>
                <a:off x="5233638" y="2402101"/>
                <a:ext cx="998470" cy="1104691"/>
              </a:xfrm>
              <a:prstGeom prst="rect">
                <a:avLst/>
              </a:prstGeom>
            </p:spPr>
          </p:pic>
        </p:grpSp>
      </p:grpSp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6" cstate="email">
            <a:biLevel thresh="25000"/>
          </a:blip>
          <a:srcRect/>
          <a:stretch>
            <a:fillRect/>
          </a:stretch>
        </p:blipFill>
        <p:spPr>
          <a:xfrm flipH="1">
            <a:off x="3606342" y="4959753"/>
            <a:ext cx="1180618" cy="42826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7" cstate="email">
            <a:biLevel thresh="25000"/>
          </a:blip>
          <a:srcRect/>
          <a:stretch>
            <a:fillRect/>
          </a:stretch>
        </p:blipFill>
        <p:spPr>
          <a:xfrm>
            <a:off x="7607870" y="2675039"/>
            <a:ext cx="1355738" cy="491787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8" cstate="email">
            <a:biLevel thresh="25000"/>
          </a:blip>
          <a:srcRect/>
          <a:stretch>
            <a:fillRect/>
          </a:stretch>
        </p:blipFill>
        <p:spPr>
          <a:xfrm flipH="1">
            <a:off x="3228392" y="1932972"/>
            <a:ext cx="1558568" cy="565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 dirty="0">
                <a:solidFill>
                  <a:srgbClr val="FBBBA9"/>
                </a:solidFill>
              </a:endParaRPr>
            </a:p>
          </p:txBody>
        </p:sp>
        <p:sp>
          <p:nvSpPr>
            <p:cNvPr id="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59113" y="406494"/>
            <a:ext cx="3511234" cy="569972"/>
            <a:chOff x="1131008" y="354033"/>
            <a:chExt cx="3511234" cy="569972"/>
          </a:xfrm>
        </p:grpSpPr>
        <p:sp>
          <p:nvSpPr>
            <p:cNvPr id="8" name="文本框 7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31008" y="670089"/>
              <a:ext cx="2194832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AND SIGNIFICANCE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095389" y="1213098"/>
            <a:ext cx="10387014" cy="5270666"/>
            <a:chOff x="1708847" y="1555177"/>
            <a:chExt cx="10387014" cy="5270666"/>
          </a:xfrm>
        </p:grpSpPr>
        <p:sp>
          <p:nvSpPr>
            <p:cNvPr id="10" name="Shape 5"/>
            <p:cNvSpPr/>
            <p:nvPr/>
          </p:nvSpPr>
          <p:spPr>
            <a:xfrm>
              <a:off x="3309886" y="1654788"/>
              <a:ext cx="5551533" cy="3469707"/>
            </a:xfrm>
            <a:prstGeom prst="swooshArrow">
              <a:avLst>
                <a:gd name="adj1" fmla="val 25000"/>
                <a:gd name="adj2" fmla="val 25000"/>
              </a:avLst>
            </a:prstGeom>
            <a:solidFill>
              <a:srgbClr val="262261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Oval 6"/>
            <p:cNvSpPr/>
            <p:nvPr/>
          </p:nvSpPr>
          <p:spPr>
            <a:xfrm>
              <a:off x="4014931" y="4049580"/>
              <a:ext cx="144340" cy="14434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8"/>
            <p:cNvSpPr/>
            <p:nvPr/>
          </p:nvSpPr>
          <p:spPr>
            <a:xfrm>
              <a:off x="5289008" y="3106514"/>
              <a:ext cx="260922" cy="26092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0"/>
            <p:cNvSpPr/>
            <p:nvPr/>
          </p:nvSpPr>
          <p:spPr>
            <a:xfrm>
              <a:off x="6821231" y="2532624"/>
              <a:ext cx="360850" cy="36085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TextBox 13"/>
            <p:cNvSpPr txBox="1"/>
            <p:nvPr/>
          </p:nvSpPr>
          <p:spPr>
            <a:xfrm>
              <a:off x="6675284" y="1828221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/>
                <a:t>2015</a:t>
              </a:r>
              <a:endParaRPr lang="en-GB" b="1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89972" y="2402111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/>
                <a:t>2014</a:t>
              </a:r>
              <a:endParaRPr lang="en-GB" b="1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63935" y="325748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/>
                <a:t>2013</a:t>
              </a:r>
              <a:endParaRPr lang="en-GB" b="1"/>
            </a:p>
          </p:txBody>
        </p:sp>
        <p:sp>
          <p:nvSpPr>
            <p:cNvPr id="19" name="TextBox 22"/>
            <p:cNvSpPr txBox="1"/>
            <p:nvPr/>
          </p:nvSpPr>
          <p:spPr>
            <a:xfrm>
              <a:off x="2885253" y="5225371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/>
                <a:t>2012</a:t>
              </a:r>
              <a:endParaRPr lang="en-GB" b="1"/>
            </a:p>
          </p:txBody>
        </p:sp>
        <p:grpSp>
          <p:nvGrpSpPr>
            <p:cNvPr id="33" name="Group 4"/>
            <p:cNvGrpSpPr/>
            <p:nvPr/>
          </p:nvGrpSpPr>
          <p:grpSpPr>
            <a:xfrm>
              <a:off x="5966424" y="5384660"/>
              <a:ext cx="555357" cy="555357"/>
              <a:chOff x="5966424" y="5581435"/>
              <a:chExt cx="555357" cy="555357"/>
            </a:xfrm>
            <a:solidFill>
              <a:srgbClr val="262261"/>
            </a:solidFill>
          </p:grpSpPr>
          <p:sp>
            <p:nvSpPr>
              <p:cNvPr id="34" name="Freeform 52"/>
              <p:cNvSpPr>
                <a:spLocks noEditPoints="1"/>
              </p:cNvSpPr>
              <p:nvPr/>
            </p:nvSpPr>
            <p:spPr bwMode="auto">
              <a:xfrm>
                <a:off x="5966424" y="5581435"/>
                <a:ext cx="555357" cy="555357"/>
              </a:xfrm>
              <a:custGeom>
                <a:avLst/>
                <a:gdLst>
                  <a:gd name="T0" fmla="*/ 173 w 346"/>
                  <a:gd name="T1" fmla="*/ 324 h 346"/>
                  <a:gd name="T2" fmla="*/ 201 w 346"/>
                  <a:gd name="T3" fmla="*/ 321 h 346"/>
                  <a:gd name="T4" fmla="*/ 211 w 346"/>
                  <a:gd name="T5" fmla="*/ 345 h 346"/>
                  <a:gd name="T6" fmla="*/ 271 w 346"/>
                  <a:gd name="T7" fmla="*/ 320 h 346"/>
                  <a:gd name="T8" fmla="*/ 260 w 346"/>
                  <a:gd name="T9" fmla="*/ 296 h 346"/>
                  <a:gd name="T10" fmla="*/ 298 w 346"/>
                  <a:gd name="T11" fmla="*/ 258 h 346"/>
                  <a:gd name="T12" fmla="*/ 322 w 346"/>
                  <a:gd name="T13" fmla="*/ 268 h 346"/>
                  <a:gd name="T14" fmla="*/ 346 w 346"/>
                  <a:gd name="T15" fmla="*/ 208 h 346"/>
                  <a:gd name="T16" fmla="*/ 322 w 346"/>
                  <a:gd name="T17" fmla="*/ 198 h 346"/>
                  <a:gd name="T18" fmla="*/ 321 w 346"/>
                  <a:gd name="T19" fmla="*/ 145 h 346"/>
                  <a:gd name="T20" fmla="*/ 345 w 346"/>
                  <a:gd name="T21" fmla="*/ 135 h 346"/>
                  <a:gd name="T22" fmla="*/ 320 w 346"/>
                  <a:gd name="T23" fmla="*/ 75 h 346"/>
                  <a:gd name="T24" fmla="*/ 296 w 346"/>
                  <a:gd name="T25" fmla="*/ 85 h 346"/>
                  <a:gd name="T26" fmla="*/ 258 w 346"/>
                  <a:gd name="T27" fmla="*/ 48 h 346"/>
                  <a:gd name="T28" fmla="*/ 268 w 346"/>
                  <a:gd name="T29" fmla="*/ 24 h 346"/>
                  <a:gd name="T30" fmla="*/ 208 w 346"/>
                  <a:gd name="T31" fmla="*/ 0 h 346"/>
                  <a:gd name="T32" fmla="*/ 198 w 346"/>
                  <a:gd name="T33" fmla="*/ 24 h 346"/>
                  <a:gd name="T34" fmla="*/ 173 w 346"/>
                  <a:gd name="T35" fmla="*/ 22 h 346"/>
                  <a:gd name="T36" fmla="*/ 173 w 346"/>
                  <a:gd name="T37" fmla="*/ 45 h 346"/>
                  <a:gd name="T38" fmla="*/ 291 w 346"/>
                  <a:gd name="T39" fmla="*/ 123 h 346"/>
                  <a:gd name="T40" fmla="*/ 223 w 346"/>
                  <a:gd name="T41" fmla="*/ 291 h 346"/>
                  <a:gd name="T42" fmla="*/ 173 w 346"/>
                  <a:gd name="T43" fmla="*/ 301 h 346"/>
                  <a:gd name="T44" fmla="*/ 173 w 346"/>
                  <a:gd name="T45" fmla="*/ 301 h 346"/>
                  <a:gd name="T46" fmla="*/ 173 w 346"/>
                  <a:gd name="T47" fmla="*/ 324 h 346"/>
                  <a:gd name="T48" fmla="*/ 25 w 346"/>
                  <a:gd name="T49" fmla="*/ 201 h 346"/>
                  <a:gd name="T50" fmla="*/ 0 w 346"/>
                  <a:gd name="T51" fmla="*/ 211 h 346"/>
                  <a:gd name="T52" fmla="*/ 26 w 346"/>
                  <a:gd name="T53" fmla="*/ 271 h 346"/>
                  <a:gd name="T54" fmla="*/ 50 w 346"/>
                  <a:gd name="T55" fmla="*/ 261 h 346"/>
                  <a:gd name="T56" fmla="*/ 88 w 346"/>
                  <a:gd name="T57" fmla="*/ 298 h 346"/>
                  <a:gd name="T58" fmla="*/ 78 w 346"/>
                  <a:gd name="T59" fmla="*/ 322 h 346"/>
                  <a:gd name="T60" fmla="*/ 138 w 346"/>
                  <a:gd name="T61" fmla="*/ 346 h 346"/>
                  <a:gd name="T62" fmla="*/ 148 w 346"/>
                  <a:gd name="T63" fmla="*/ 322 h 346"/>
                  <a:gd name="T64" fmla="*/ 173 w 346"/>
                  <a:gd name="T65" fmla="*/ 324 h 346"/>
                  <a:gd name="T66" fmla="*/ 173 w 346"/>
                  <a:gd name="T67" fmla="*/ 301 h 346"/>
                  <a:gd name="T68" fmla="*/ 55 w 346"/>
                  <a:gd name="T69" fmla="*/ 223 h 346"/>
                  <a:gd name="T70" fmla="*/ 123 w 346"/>
                  <a:gd name="T71" fmla="*/ 55 h 346"/>
                  <a:gd name="T72" fmla="*/ 123 w 346"/>
                  <a:gd name="T73" fmla="*/ 55 h 346"/>
                  <a:gd name="T74" fmla="*/ 173 w 346"/>
                  <a:gd name="T75" fmla="*/ 45 h 346"/>
                  <a:gd name="T76" fmla="*/ 173 w 346"/>
                  <a:gd name="T77" fmla="*/ 45 h 346"/>
                  <a:gd name="T78" fmla="*/ 173 w 346"/>
                  <a:gd name="T79" fmla="*/ 22 h 346"/>
                  <a:gd name="T80" fmla="*/ 145 w 346"/>
                  <a:gd name="T81" fmla="*/ 25 h 346"/>
                  <a:gd name="T82" fmla="*/ 135 w 346"/>
                  <a:gd name="T83" fmla="*/ 1 h 346"/>
                  <a:gd name="T84" fmla="*/ 75 w 346"/>
                  <a:gd name="T85" fmla="*/ 26 h 346"/>
                  <a:gd name="T86" fmla="*/ 85 w 346"/>
                  <a:gd name="T87" fmla="*/ 50 h 346"/>
                  <a:gd name="T88" fmla="*/ 48 w 346"/>
                  <a:gd name="T89" fmla="*/ 88 h 346"/>
                  <a:gd name="T90" fmla="*/ 24 w 346"/>
                  <a:gd name="T91" fmla="*/ 78 h 346"/>
                  <a:gd name="T92" fmla="*/ 0 w 346"/>
                  <a:gd name="T93" fmla="*/ 138 h 346"/>
                  <a:gd name="T94" fmla="*/ 24 w 346"/>
                  <a:gd name="T95" fmla="*/ 148 h 346"/>
                  <a:gd name="T96" fmla="*/ 25 w 346"/>
                  <a:gd name="T97" fmla="*/ 201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6" h="346">
                    <a:moveTo>
                      <a:pt x="173" y="324"/>
                    </a:moveTo>
                    <a:cubicBezTo>
                      <a:pt x="182" y="324"/>
                      <a:pt x="192" y="323"/>
                      <a:pt x="201" y="321"/>
                    </a:cubicBezTo>
                    <a:cubicBezTo>
                      <a:pt x="211" y="345"/>
                      <a:pt x="211" y="345"/>
                      <a:pt x="211" y="345"/>
                    </a:cubicBezTo>
                    <a:cubicBezTo>
                      <a:pt x="271" y="320"/>
                      <a:pt x="271" y="320"/>
                      <a:pt x="271" y="320"/>
                    </a:cubicBezTo>
                    <a:cubicBezTo>
                      <a:pt x="260" y="296"/>
                      <a:pt x="260" y="296"/>
                      <a:pt x="260" y="296"/>
                    </a:cubicBezTo>
                    <a:cubicBezTo>
                      <a:pt x="275" y="286"/>
                      <a:pt x="287" y="273"/>
                      <a:pt x="298" y="258"/>
                    </a:cubicBezTo>
                    <a:cubicBezTo>
                      <a:pt x="322" y="268"/>
                      <a:pt x="322" y="268"/>
                      <a:pt x="322" y="268"/>
                    </a:cubicBezTo>
                    <a:cubicBezTo>
                      <a:pt x="346" y="208"/>
                      <a:pt x="346" y="208"/>
                      <a:pt x="346" y="208"/>
                    </a:cubicBezTo>
                    <a:cubicBezTo>
                      <a:pt x="322" y="198"/>
                      <a:pt x="322" y="198"/>
                      <a:pt x="322" y="198"/>
                    </a:cubicBezTo>
                    <a:cubicBezTo>
                      <a:pt x="325" y="180"/>
                      <a:pt x="324" y="163"/>
                      <a:pt x="321" y="145"/>
                    </a:cubicBezTo>
                    <a:cubicBezTo>
                      <a:pt x="345" y="135"/>
                      <a:pt x="345" y="135"/>
                      <a:pt x="345" y="135"/>
                    </a:cubicBezTo>
                    <a:cubicBezTo>
                      <a:pt x="320" y="75"/>
                      <a:pt x="320" y="75"/>
                      <a:pt x="320" y="75"/>
                    </a:cubicBezTo>
                    <a:cubicBezTo>
                      <a:pt x="296" y="85"/>
                      <a:pt x="296" y="85"/>
                      <a:pt x="296" y="85"/>
                    </a:cubicBezTo>
                    <a:cubicBezTo>
                      <a:pt x="285" y="71"/>
                      <a:pt x="273" y="58"/>
                      <a:pt x="258" y="48"/>
                    </a:cubicBezTo>
                    <a:cubicBezTo>
                      <a:pt x="268" y="24"/>
                      <a:pt x="268" y="24"/>
                      <a:pt x="268" y="24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98" y="24"/>
                      <a:pt x="198" y="24"/>
                      <a:pt x="198" y="24"/>
                    </a:cubicBezTo>
                    <a:cubicBezTo>
                      <a:pt x="190" y="23"/>
                      <a:pt x="181" y="22"/>
                      <a:pt x="173" y="22"/>
                    </a:cubicBezTo>
                    <a:cubicBezTo>
                      <a:pt x="173" y="45"/>
                      <a:pt x="173" y="45"/>
                      <a:pt x="173" y="45"/>
                    </a:cubicBezTo>
                    <a:cubicBezTo>
                      <a:pt x="224" y="45"/>
                      <a:pt x="271" y="75"/>
                      <a:pt x="291" y="123"/>
                    </a:cubicBezTo>
                    <a:cubicBezTo>
                      <a:pt x="318" y="188"/>
                      <a:pt x="288" y="263"/>
                      <a:pt x="223" y="291"/>
                    </a:cubicBezTo>
                    <a:cubicBezTo>
                      <a:pt x="207" y="298"/>
                      <a:pt x="190" y="301"/>
                      <a:pt x="173" y="301"/>
                    </a:cubicBezTo>
                    <a:cubicBezTo>
                      <a:pt x="173" y="301"/>
                      <a:pt x="173" y="301"/>
                      <a:pt x="173" y="301"/>
                    </a:cubicBezTo>
                    <a:lnTo>
                      <a:pt x="173" y="324"/>
                    </a:lnTo>
                    <a:close/>
                    <a:moveTo>
                      <a:pt x="25" y="201"/>
                    </a:moveTo>
                    <a:cubicBezTo>
                      <a:pt x="0" y="211"/>
                      <a:pt x="0" y="211"/>
                      <a:pt x="0" y="211"/>
                    </a:cubicBezTo>
                    <a:cubicBezTo>
                      <a:pt x="26" y="271"/>
                      <a:pt x="26" y="271"/>
                      <a:pt x="26" y="271"/>
                    </a:cubicBezTo>
                    <a:cubicBezTo>
                      <a:pt x="50" y="261"/>
                      <a:pt x="50" y="261"/>
                      <a:pt x="50" y="261"/>
                    </a:cubicBezTo>
                    <a:cubicBezTo>
                      <a:pt x="60" y="275"/>
                      <a:pt x="73" y="288"/>
                      <a:pt x="88" y="298"/>
                    </a:cubicBezTo>
                    <a:cubicBezTo>
                      <a:pt x="78" y="322"/>
                      <a:pt x="78" y="322"/>
                      <a:pt x="78" y="322"/>
                    </a:cubicBezTo>
                    <a:cubicBezTo>
                      <a:pt x="138" y="346"/>
                      <a:pt x="138" y="346"/>
                      <a:pt x="138" y="346"/>
                    </a:cubicBezTo>
                    <a:cubicBezTo>
                      <a:pt x="148" y="322"/>
                      <a:pt x="148" y="322"/>
                      <a:pt x="148" y="322"/>
                    </a:cubicBezTo>
                    <a:cubicBezTo>
                      <a:pt x="156" y="323"/>
                      <a:pt x="164" y="324"/>
                      <a:pt x="173" y="324"/>
                    </a:cubicBezTo>
                    <a:cubicBezTo>
                      <a:pt x="173" y="301"/>
                      <a:pt x="173" y="301"/>
                      <a:pt x="173" y="301"/>
                    </a:cubicBezTo>
                    <a:cubicBezTo>
                      <a:pt x="121" y="301"/>
                      <a:pt x="75" y="271"/>
                      <a:pt x="55" y="223"/>
                    </a:cubicBezTo>
                    <a:cubicBezTo>
                      <a:pt x="27" y="158"/>
                      <a:pt x="58" y="83"/>
                      <a:pt x="123" y="55"/>
                    </a:cubicBezTo>
                    <a:cubicBezTo>
                      <a:pt x="123" y="55"/>
                      <a:pt x="123" y="55"/>
                      <a:pt x="123" y="55"/>
                    </a:cubicBezTo>
                    <a:cubicBezTo>
                      <a:pt x="139" y="48"/>
                      <a:pt x="155" y="45"/>
                      <a:pt x="173" y="45"/>
                    </a:cubicBezTo>
                    <a:cubicBezTo>
                      <a:pt x="173" y="45"/>
                      <a:pt x="173" y="45"/>
                      <a:pt x="173" y="45"/>
                    </a:cubicBezTo>
                    <a:cubicBezTo>
                      <a:pt x="173" y="22"/>
                      <a:pt x="173" y="22"/>
                      <a:pt x="173" y="22"/>
                    </a:cubicBezTo>
                    <a:cubicBezTo>
                      <a:pt x="163" y="22"/>
                      <a:pt x="154" y="23"/>
                      <a:pt x="145" y="25"/>
                    </a:cubicBezTo>
                    <a:cubicBezTo>
                      <a:pt x="135" y="1"/>
                      <a:pt x="135" y="1"/>
                      <a:pt x="135" y="1"/>
                    </a:cubicBezTo>
                    <a:cubicBezTo>
                      <a:pt x="75" y="26"/>
                      <a:pt x="75" y="26"/>
                      <a:pt x="75" y="26"/>
                    </a:cubicBezTo>
                    <a:cubicBezTo>
                      <a:pt x="85" y="50"/>
                      <a:pt x="85" y="50"/>
                      <a:pt x="85" y="50"/>
                    </a:cubicBezTo>
                    <a:cubicBezTo>
                      <a:pt x="71" y="60"/>
                      <a:pt x="58" y="73"/>
                      <a:pt x="48" y="8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24" y="148"/>
                      <a:pt x="24" y="148"/>
                      <a:pt x="24" y="148"/>
                    </a:cubicBezTo>
                    <a:cubicBezTo>
                      <a:pt x="21" y="166"/>
                      <a:pt x="21" y="183"/>
                      <a:pt x="25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5" name="Group 40"/>
              <p:cNvGrpSpPr/>
              <p:nvPr/>
            </p:nvGrpSpPr>
            <p:grpSpPr>
              <a:xfrm>
                <a:off x="6095312" y="5748113"/>
                <a:ext cx="282246" cy="246604"/>
                <a:chOff x="6357938" y="3535363"/>
                <a:chExt cx="465138" cy="406400"/>
              </a:xfrm>
              <a:grpFill/>
            </p:grpSpPr>
            <p:sp>
              <p:nvSpPr>
                <p:cNvPr id="36" name="AutoShape 43"/>
                <p:cNvSpPr/>
                <p:nvPr/>
              </p:nvSpPr>
              <p:spPr bwMode="auto">
                <a:xfrm>
                  <a:off x="6357938" y="3535363"/>
                  <a:ext cx="465138" cy="33416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951" y="9367"/>
                      </a:moveTo>
                      <a:cubicBezTo>
                        <a:pt x="10901" y="9383"/>
                        <a:pt x="10851" y="9391"/>
                        <a:pt x="10800" y="9391"/>
                      </a:cubicBezTo>
                      <a:cubicBezTo>
                        <a:pt x="10748" y="9391"/>
                        <a:pt x="10698" y="9383"/>
                        <a:pt x="10648" y="9367"/>
                      </a:cubicBezTo>
                      <a:lnTo>
                        <a:pt x="1873" y="6550"/>
                      </a:lnTo>
                      <a:cubicBezTo>
                        <a:pt x="1566" y="6452"/>
                        <a:pt x="1349" y="6072"/>
                        <a:pt x="1349" y="5634"/>
                      </a:cubicBezTo>
                      <a:cubicBezTo>
                        <a:pt x="1349" y="5197"/>
                        <a:pt x="1566" y="4817"/>
                        <a:pt x="1873" y="4719"/>
                      </a:cubicBezTo>
                      <a:lnTo>
                        <a:pt x="10648" y="1902"/>
                      </a:lnTo>
                      <a:cubicBezTo>
                        <a:pt x="10698" y="1886"/>
                        <a:pt x="10748" y="1878"/>
                        <a:pt x="10800" y="1878"/>
                      </a:cubicBezTo>
                      <a:cubicBezTo>
                        <a:pt x="10851" y="1878"/>
                        <a:pt x="10901" y="1886"/>
                        <a:pt x="10951" y="1902"/>
                      </a:cubicBezTo>
                      <a:lnTo>
                        <a:pt x="19726" y="4719"/>
                      </a:lnTo>
                      <a:cubicBezTo>
                        <a:pt x="20033" y="4817"/>
                        <a:pt x="20249" y="5197"/>
                        <a:pt x="20249" y="5634"/>
                      </a:cubicBezTo>
                      <a:cubicBezTo>
                        <a:pt x="20249" y="6072"/>
                        <a:pt x="20033" y="6452"/>
                        <a:pt x="19726" y="6550"/>
                      </a:cubicBezTo>
                      <a:cubicBezTo>
                        <a:pt x="19726" y="6550"/>
                        <a:pt x="10951" y="9367"/>
                        <a:pt x="10951" y="9367"/>
                      </a:cubicBezTo>
                      <a:close/>
                      <a:moveTo>
                        <a:pt x="16874" y="16904"/>
                      </a:moveTo>
                      <a:cubicBezTo>
                        <a:pt x="16874" y="17942"/>
                        <a:pt x="14849" y="19721"/>
                        <a:pt x="10800" y="19721"/>
                      </a:cubicBezTo>
                      <a:cubicBezTo>
                        <a:pt x="6749" y="19721"/>
                        <a:pt x="4724" y="17942"/>
                        <a:pt x="4724" y="16904"/>
                      </a:cubicBezTo>
                      <a:lnTo>
                        <a:pt x="4724" y="9394"/>
                      </a:lnTo>
                      <a:lnTo>
                        <a:pt x="10353" y="11200"/>
                      </a:lnTo>
                      <a:cubicBezTo>
                        <a:pt x="10501" y="11246"/>
                        <a:pt x="10651" y="11269"/>
                        <a:pt x="10800" y="11269"/>
                      </a:cubicBezTo>
                      <a:cubicBezTo>
                        <a:pt x="10949" y="11269"/>
                        <a:pt x="11098" y="11246"/>
                        <a:pt x="11255" y="11198"/>
                      </a:cubicBezTo>
                      <a:lnTo>
                        <a:pt x="16874" y="9394"/>
                      </a:lnTo>
                      <a:cubicBezTo>
                        <a:pt x="16874" y="9394"/>
                        <a:pt x="16874" y="16904"/>
                        <a:pt x="16874" y="16904"/>
                      </a:cubicBezTo>
                      <a:close/>
                      <a:moveTo>
                        <a:pt x="21600" y="5634"/>
                      </a:moveTo>
                      <a:cubicBezTo>
                        <a:pt x="21600" y="4314"/>
                        <a:pt x="20954" y="3185"/>
                        <a:pt x="20030" y="2888"/>
                      </a:cubicBezTo>
                      <a:lnTo>
                        <a:pt x="11246" y="68"/>
                      </a:lnTo>
                      <a:cubicBezTo>
                        <a:pt x="11098" y="22"/>
                        <a:pt x="10949" y="0"/>
                        <a:pt x="10800" y="0"/>
                      </a:cubicBezTo>
                      <a:cubicBezTo>
                        <a:pt x="10651" y="0"/>
                        <a:pt x="10501" y="22"/>
                        <a:pt x="10344" y="71"/>
                      </a:cubicBezTo>
                      <a:lnTo>
                        <a:pt x="1570" y="2888"/>
                      </a:lnTo>
                      <a:cubicBezTo>
                        <a:pt x="645" y="3185"/>
                        <a:pt x="0" y="4314"/>
                        <a:pt x="0" y="5634"/>
                      </a:cubicBezTo>
                      <a:cubicBezTo>
                        <a:pt x="0" y="6955"/>
                        <a:pt x="645" y="8084"/>
                        <a:pt x="1569" y="8380"/>
                      </a:cubicBezTo>
                      <a:lnTo>
                        <a:pt x="3374" y="8960"/>
                      </a:lnTo>
                      <a:lnTo>
                        <a:pt x="3374" y="16904"/>
                      </a:lnTo>
                      <a:cubicBezTo>
                        <a:pt x="3374" y="19397"/>
                        <a:pt x="5425" y="21600"/>
                        <a:pt x="10800" y="21600"/>
                      </a:cubicBezTo>
                      <a:cubicBezTo>
                        <a:pt x="16174" y="21600"/>
                        <a:pt x="18224" y="19397"/>
                        <a:pt x="18224" y="16904"/>
                      </a:cubicBezTo>
                      <a:lnTo>
                        <a:pt x="18224" y="8960"/>
                      </a:lnTo>
                      <a:lnTo>
                        <a:pt x="20030" y="8380"/>
                      </a:lnTo>
                      <a:cubicBezTo>
                        <a:pt x="20954" y="8084"/>
                        <a:pt x="21600" y="6955"/>
                        <a:pt x="21600" y="563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37" name="AutoShape 44"/>
                <p:cNvSpPr/>
                <p:nvPr/>
              </p:nvSpPr>
              <p:spPr bwMode="auto">
                <a:xfrm>
                  <a:off x="6779419" y="3680619"/>
                  <a:ext cx="28575" cy="159544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1963"/>
                      </a:moveTo>
                      <a:lnTo>
                        <a:pt x="0" y="19636"/>
                      </a:lnTo>
                      <a:cubicBezTo>
                        <a:pt x="0" y="20721"/>
                        <a:pt x="4841" y="21599"/>
                        <a:pt x="10800" y="21599"/>
                      </a:cubicBezTo>
                      <a:cubicBezTo>
                        <a:pt x="16758" y="21599"/>
                        <a:pt x="21600" y="20721"/>
                        <a:pt x="21600" y="19636"/>
                      </a:cubicBezTo>
                      <a:lnTo>
                        <a:pt x="21600" y="1963"/>
                      </a:lnTo>
                      <a:cubicBezTo>
                        <a:pt x="21600" y="878"/>
                        <a:pt x="16758" y="0"/>
                        <a:pt x="10800" y="0"/>
                      </a:cubicBezTo>
                      <a:cubicBezTo>
                        <a:pt x="4841" y="0"/>
                        <a:pt x="0" y="878"/>
                        <a:pt x="0" y="1963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38" name="AutoShape 45"/>
                <p:cNvSpPr/>
                <p:nvPr/>
              </p:nvSpPr>
              <p:spPr bwMode="auto">
                <a:xfrm>
                  <a:off x="6764338" y="3854450"/>
                  <a:ext cx="58738" cy="87313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0800" y="0"/>
                      </a:moveTo>
                      <a:cubicBezTo>
                        <a:pt x="4838" y="0"/>
                        <a:pt x="0" y="10427"/>
                        <a:pt x="0" y="14400"/>
                      </a:cubicBezTo>
                      <a:cubicBezTo>
                        <a:pt x="0" y="18372"/>
                        <a:pt x="4838" y="21599"/>
                        <a:pt x="10800" y="21599"/>
                      </a:cubicBezTo>
                      <a:cubicBezTo>
                        <a:pt x="16761" y="21599"/>
                        <a:pt x="21600" y="18372"/>
                        <a:pt x="21600" y="14400"/>
                      </a:cubicBezTo>
                      <a:cubicBezTo>
                        <a:pt x="21600" y="10427"/>
                        <a:pt x="16761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  <p:grpSp>
          <p:nvGrpSpPr>
            <p:cNvPr id="39" name="Group 9"/>
            <p:cNvGrpSpPr/>
            <p:nvPr/>
          </p:nvGrpSpPr>
          <p:grpSpPr>
            <a:xfrm>
              <a:off x="8948860" y="5384660"/>
              <a:ext cx="555357" cy="555357"/>
              <a:chOff x="8647910" y="5581435"/>
              <a:chExt cx="555357" cy="555357"/>
            </a:xfrm>
            <a:solidFill>
              <a:srgbClr val="262261"/>
            </a:solidFill>
          </p:grpSpPr>
          <p:sp>
            <p:nvSpPr>
              <p:cNvPr id="40" name="Freeform 52"/>
              <p:cNvSpPr>
                <a:spLocks noEditPoints="1"/>
              </p:cNvSpPr>
              <p:nvPr/>
            </p:nvSpPr>
            <p:spPr bwMode="auto">
              <a:xfrm>
                <a:off x="8647910" y="5581435"/>
                <a:ext cx="555357" cy="555357"/>
              </a:xfrm>
              <a:custGeom>
                <a:avLst/>
                <a:gdLst>
                  <a:gd name="T0" fmla="*/ 173 w 346"/>
                  <a:gd name="T1" fmla="*/ 324 h 346"/>
                  <a:gd name="T2" fmla="*/ 201 w 346"/>
                  <a:gd name="T3" fmla="*/ 321 h 346"/>
                  <a:gd name="T4" fmla="*/ 211 w 346"/>
                  <a:gd name="T5" fmla="*/ 345 h 346"/>
                  <a:gd name="T6" fmla="*/ 271 w 346"/>
                  <a:gd name="T7" fmla="*/ 320 h 346"/>
                  <a:gd name="T8" fmla="*/ 260 w 346"/>
                  <a:gd name="T9" fmla="*/ 296 h 346"/>
                  <a:gd name="T10" fmla="*/ 298 w 346"/>
                  <a:gd name="T11" fmla="*/ 258 h 346"/>
                  <a:gd name="T12" fmla="*/ 322 w 346"/>
                  <a:gd name="T13" fmla="*/ 268 h 346"/>
                  <a:gd name="T14" fmla="*/ 346 w 346"/>
                  <a:gd name="T15" fmla="*/ 208 h 346"/>
                  <a:gd name="T16" fmla="*/ 322 w 346"/>
                  <a:gd name="T17" fmla="*/ 198 h 346"/>
                  <a:gd name="T18" fmla="*/ 321 w 346"/>
                  <a:gd name="T19" fmla="*/ 145 h 346"/>
                  <a:gd name="T20" fmla="*/ 345 w 346"/>
                  <a:gd name="T21" fmla="*/ 135 h 346"/>
                  <a:gd name="T22" fmla="*/ 320 w 346"/>
                  <a:gd name="T23" fmla="*/ 75 h 346"/>
                  <a:gd name="T24" fmla="*/ 296 w 346"/>
                  <a:gd name="T25" fmla="*/ 85 h 346"/>
                  <a:gd name="T26" fmla="*/ 258 w 346"/>
                  <a:gd name="T27" fmla="*/ 48 h 346"/>
                  <a:gd name="T28" fmla="*/ 268 w 346"/>
                  <a:gd name="T29" fmla="*/ 24 h 346"/>
                  <a:gd name="T30" fmla="*/ 208 w 346"/>
                  <a:gd name="T31" fmla="*/ 0 h 346"/>
                  <a:gd name="T32" fmla="*/ 198 w 346"/>
                  <a:gd name="T33" fmla="*/ 24 h 346"/>
                  <a:gd name="T34" fmla="*/ 173 w 346"/>
                  <a:gd name="T35" fmla="*/ 22 h 346"/>
                  <a:gd name="T36" fmla="*/ 173 w 346"/>
                  <a:gd name="T37" fmla="*/ 45 h 346"/>
                  <a:gd name="T38" fmla="*/ 291 w 346"/>
                  <a:gd name="T39" fmla="*/ 123 h 346"/>
                  <a:gd name="T40" fmla="*/ 223 w 346"/>
                  <a:gd name="T41" fmla="*/ 291 h 346"/>
                  <a:gd name="T42" fmla="*/ 173 w 346"/>
                  <a:gd name="T43" fmla="*/ 301 h 346"/>
                  <a:gd name="T44" fmla="*/ 173 w 346"/>
                  <a:gd name="T45" fmla="*/ 301 h 346"/>
                  <a:gd name="T46" fmla="*/ 173 w 346"/>
                  <a:gd name="T47" fmla="*/ 324 h 346"/>
                  <a:gd name="T48" fmla="*/ 25 w 346"/>
                  <a:gd name="T49" fmla="*/ 201 h 346"/>
                  <a:gd name="T50" fmla="*/ 0 w 346"/>
                  <a:gd name="T51" fmla="*/ 211 h 346"/>
                  <a:gd name="T52" fmla="*/ 26 w 346"/>
                  <a:gd name="T53" fmla="*/ 271 h 346"/>
                  <a:gd name="T54" fmla="*/ 50 w 346"/>
                  <a:gd name="T55" fmla="*/ 261 h 346"/>
                  <a:gd name="T56" fmla="*/ 88 w 346"/>
                  <a:gd name="T57" fmla="*/ 298 h 346"/>
                  <a:gd name="T58" fmla="*/ 78 w 346"/>
                  <a:gd name="T59" fmla="*/ 322 h 346"/>
                  <a:gd name="T60" fmla="*/ 138 w 346"/>
                  <a:gd name="T61" fmla="*/ 346 h 346"/>
                  <a:gd name="T62" fmla="*/ 148 w 346"/>
                  <a:gd name="T63" fmla="*/ 322 h 346"/>
                  <a:gd name="T64" fmla="*/ 173 w 346"/>
                  <a:gd name="T65" fmla="*/ 324 h 346"/>
                  <a:gd name="T66" fmla="*/ 173 w 346"/>
                  <a:gd name="T67" fmla="*/ 301 h 346"/>
                  <a:gd name="T68" fmla="*/ 55 w 346"/>
                  <a:gd name="T69" fmla="*/ 223 h 346"/>
                  <a:gd name="T70" fmla="*/ 123 w 346"/>
                  <a:gd name="T71" fmla="*/ 55 h 346"/>
                  <a:gd name="T72" fmla="*/ 123 w 346"/>
                  <a:gd name="T73" fmla="*/ 55 h 346"/>
                  <a:gd name="T74" fmla="*/ 173 w 346"/>
                  <a:gd name="T75" fmla="*/ 45 h 346"/>
                  <a:gd name="T76" fmla="*/ 173 w 346"/>
                  <a:gd name="T77" fmla="*/ 45 h 346"/>
                  <a:gd name="T78" fmla="*/ 173 w 346"/>
                  <a:gd name="T79" fmla="*/ 22 h 346"/>
                  <a:gd name="T80" fmla="*/ 145 w 346"/>
                  <a:gd name="T81" fmla="*/ 25 h 346"/>
                  <a:gd name="T82" fmla="*/ 135 w 346"/>
                  <a:gd name="T83" fmla="*/ 1 h 346"/>
                  <a:gd name="T84" fmla="*/ 75 w 346"/>
                  <a:gd name="T85" fmla="*/ 26 h 346"/>
                  <a:gd name="T86" fmla="*/ 85 w 346"/>
                  <a:gd name="T87" fmla="*/ 50 h 346"/>
                  <a:gd name="T88" fmla="*/ 48 w 346"/>
                  <a:gd name="T89" fmla="*/ 88 h 346"/>
                  <a:gd name="T90" fmla="*/ 24 w 346"/>
                  <a:gd name="T91" fmla="*/ 78 h 346"/>
                  <a:gd name="T92" fmla="*/ 0 w 346"/>
                  <a:gd name="T93" fmla="*/ 138 h 346"/>
                  <a:gd name="T94" fmla="*/ 24 w 346"/>
                  <a:gd name="T95" fmla="*/ 148 h 346"/>
                  <a:gd name="T96" fmla="*/ 25 w 346"/>
                  <a:gd name="T97" fmla="*/ 201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6" h="346">
                    <a:moveTo>
                      <a:pt x="173" y="324"/>
                    </a:moveTo>
                    <a:cubicBezTo>
                      <a:pt x="182" y="324"/>
                      <a:pt x="192" y="323"/>
                      <a:pt x="201" y="321"/>
                    </a:cubicBezTo>
                    <a:cubicBezTo>
                      <a:pt x="211" y="345"/>
                      <a:pt x="211" y="345"/>
                      <a:pt x="211" y="345"/>
                    </a:cubicBezTo>
                    <a:cubicBezTo>
                      <a:pt x="271" y="320"/>
                      <a:pt x="271" y="320"/>
                      <a:pt x="271" y="320"/>
                    </a:cubicBezTo>
                    <a:cubicBezTo>
                      <a:pt x="260" y="296"/>
                      <a:pt x="260" y="296"/>
                      <a:pt x="260" y="296"/>
                    </a:cubicBezTo>
                    <a:cubicBezTo>
                      <a:pt x="275" y="286"/>
                      <a:pt x="287" y="273"/>
                      <a:pt x="298" y="258"/>
                    </a:cubicBezTo>
                    <a:cubicBezTo>
                      <a:pt x="322" y="268"/>
                      <a:pt x="322" y="268"/>
                      <a:pt x="322" y="268"/>
                    </a:cubicBezTo>
                    <a:cubicBezTo>
                      <a:pt x="346" y="208"/>
                      <a:pt x="346" y="208"/>
                      <a:pt x="346" y="208"/>
                    </a:cubicBezTo>
                    <a:cubicBezTo>
                      <a:pt x="322" y="198"/>
                      <a:pt x="322" y="198"/>
                      <a:pt x="322" y="198"/>
                    </a:cubicBezTo>
                    <a:cubicBezTo>
                      <a:pt x="325" y="180"/>
                      <a:pt x="324" y="163"/>
                      <a:pt x="321" y="145"/>
                    </a:cubicBezTo>
                    <a:cubicBezTo>
                      <a:pt x="345" y="135"/>
                      <a:pt x="345" y="135"/>
                      <a:pt x="345" y="135"/>
                    </a:cubicBezTo>
                    <a:cubicBezTo>
                      <a:pt x="320" y="75"/>
                      <a:pt x="320" y="75"/>
                      <a:pt x="320" y="75"/>
                    </a:cubicBezTo>
                    <a:cubicBezTo>
                      <a:pt x="296" y="85"/>
                      <a:pt x="296" y="85"/>
                      <a:pt x="296" y="85"/>
                    </a:cubicBezTo>
                    <a:cubicBezTo>
                      <a:pt x="285" y="71"/>
                      <a:pt x="273" y="58"/>
                      <a:pt x="258" y="48"/>
                    </a:cubicBezTo>
                    <a:cubicBezTo>
                      <a:pt x="268" y="24"/>
                      <a:pt x="268" y="24"/>
                      <a:pt x="268" y="24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98" y="24"/>
                      <a:pt x="198" y="24"/>
                      <a:pt x="198" y="24"/>
                    </a:cubicBezTo>
                    <a:cubicBezTo>
                      <a:pt x="190" y="23"/>
                      <a:pt x="181" y="22"/>
                      <a:pt x="173" y="22"/>
                    </a:cubicBezTo>
                    <a:cubicBezTo>
                      <a:pt x="173" y="45"/>
                      <a:pt x="173" y="45"/>
                      <a:pt x="173" y="45"/>
                    </a:cubicBezTo>
                    <a:cubicBezTo>
                      <a:pt x="224" y="45"/>
                      <a:pt x="271" y="75"/>
                      <a:pt x="291" y="123"/>
                    </a:cubicBezTo>
                    <a:cubicBezTo>
                      <a:pt x="318" y="188"/>
                      <a:pt x="288" y="263"/>
                      <a:pt x="223" y="291"/>
                    </a:cubicBezTo>
                    <a:cubicBezTo>
                      <a:pt x="207" y="298"/>
                      <a:pt x="190" y="301"/>
                      <a:pt x="173" y="301"/>
                    </a:cubicBezTo>
                    <a:cubicBezTo>
                      <a:pt x="173" y="301"/>
                      <a:pt x="173" y="301"/>
                      <a:pt x="173" y="301"/>
                    </a:cubicBezTo>
                    <a:lnTo>
                      <a:pt x="173" y="324"/>
                    </a:lnTo>
                    <a:close/>
                    <a:moveTo>
                      <a:pt x="25" y="201"/>
                    </a:moveTo>
                    <a:cubicBezTo>
                      <a:pt x="0" y="211"/>
                      <a:pt x="0" y="211"/>
                      <a:pt x="0" y="211"/>
                    </a:cubicBezTo>
                    <a:cubicBezTo>
                      <a:pt x="26" y="271"/>
                      <a:pt x="26" y="271"/>
                      <a:pt x="26" y="271"/>
                    </a:cubicBezTo>
                    <a:cubicBezTo>
                      <a:pt x="50" y="261"/>
                      <a:pt x="50" y="261"/>
                      <a:pt x="50" y="261"/>
                    </a:cubicBezTo>
                    <a:cubicBezTo>
                      <a:pt x="60" y="275"/>
                      <a:pt x="73" y="288"/>
                      <a:pt x="88" y="298"/>
                    </a:cubicBezTo>
                    <a:cubicBezTo>
                      <a:pt x="78" y="322"/>
                      <a:pt x="78" y="322"/>
                      <a:pt x="78" y="322"/>
                    </a:cubicBezTo>
                    <a:cubicBezTo>
                      <a:pt x="138" y="346"/>
                      <a:pt x="138" y="346"/>
                      <a:pt x="138" y="346"/>
                    </a:cubicBezTo>
                    <a:cubicBezTo>
                      <a:pt x="148" y="322"/>
                      <a:pt x="148" y="322"/>
                      <a:pt x="148" y="322"/>
                    </a:cubicBezTo>
                    <a:cubicBezTo>
                      <a:pt x="156" y="323"/>
                      <a:pt x="164" y="324"/>
                      <a:pt x="173" y="324"/>
                    </a:cubicBezTo>
                    <a:cubicBezTo>
                      <a:pt x="173" y="301"/>
                      <a:pt x="173" y="301"/>
                      <a:pt x="173" y="301"/>
                    </a:cubicBezTo>
                    <a:cubicBezTo>
                      <a:pt x="121" y="301"/>
                      <a:pt x="75" y="271"/>
                      <a:pt x="55" y="223"/>
                    </a:cubicBezTo>
                    <a:cubicBezTo>
                      <a:pt x="27" y="158"/>
                      <a:pt x="58" y="83"/>
                      <a:pt x="123" y="55"/>
                    </a:cubicBezTo>
                    <a:cubicBezTo>
                      <a:pt x="123" y="55"/>
                      <a:pt x="123" y="55"/>
                      <a:pt x="123" y="55"/>
                    </a:cubicBezTo>
                    <a:cubicBezTo>
                      <a:pt x="139" y="48"/>
                      <a:pt x="155" y="45"/>
                      <a:pt x="173" y="45"/>
                    </a:cubicBezTo>
                    <a:cubicBezTo>
                      <a:pt x="173" y="45"/>
                      <a:pt x="173" y="45"/>
                      <a:pt x="173" y="45"/>
                    </a:cubicBezTo>
                    <a:cubicBezTo>
                      <a:pt x="173" y="22"/>
                      <a:pt x="173" y="22"/>
                      <a:pt x="173" y="22"/>
                    </a:cubicBezTo>
                    <a:cubicBezTo>
                      <a:pt x="163" y="22"/>
                      <a:pt x="154" y="23"/>
                      <a:pt x="145" y="25"/>
                    </a:cubicBezTo>
                    <a:cubicBezTo>
                      <a:pt x="135" y="1"/>
                      <a:pt x="135" y="1"/>
                      <a:pt x="135" y="1"/>
                    </a:cubicBezTo>
                    <a:cubicBezTo>
                      <a:pt x="75" y="26"/>
                      <a:pt x="75" y="26"/>
                      <a:pt x="75" y="26"/>
                    </a:cubicBezTo>
                    <a:cubicBezTo>
                      <a:pt x="85" y="50"/>
                      <a:pt x="85" y="50"/>
                      <a:pt x="85" y="50"/>
                    </a:cubicBezTo>
                    <a:cubicBezTo>
                      <a:pt x="71" y="60"/>
                      <a:pt x="58" y="73"/>
                      <a:pt x="48" y="8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24" y="148"/>
                      <a:pt x="24" y="148"/>
                      <a:pt x="24" y="148"/>
                    </a:cubicBezTo>
                    <a:cubicBezTo>
                      <a:pt x="21" y="166"/>
                      <a:pt x="21" y="183"/>
                      <a:pt x="25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41" name="Group 44"/>
              <p:cNvGrpSpPr/>
              <p:nvPr/>
            </p:nvGrpSpPr>
            <p:grpSpPr>
              <a:xfrm>
                <a:off x="8789869" y="5722368"/>
                <a:ext cx="281764" cy="281764"/>
                <a:chOff x="8216107" y="2577307"/>
                <a:chExt cx="464344" cy="464344"/>
              </a:xfrm>
              <a:grpFill/>
            </p:grpSpPr>
            <p:sp>
              <p:nvSpPr>
                <p:cNvPr id="42" name="AutoShape 52"/>
                <p:cNvSpPr/>
                <p:nvPr/>
              </p:nvSpPr>
              <p:spPr bwMode="auto">
                <a:xfrm>
                  <a:off x="8216107" y="2577307"/>
                  <a:ext cx="464344" cy="464344"/>
                </a:xfrm>
                <a:custGeom>
                  <a:avLst/>
                  <a:gdLst>
                    <a:gd name="T0" fmla="+- 0 10800 87"/>
                    <a:gd name="T1" fmla="*/ T0 w 21426"/>
                    <a:gd name="T2" fmla="+- 0 10799 73"/>
                    <a:gd name="T3" fmla="*/ 10799 h 21453"/>
                    <a:gd name="T4" fmla="+- 0 10800 87"/>
                    <a:gd name="T5" fmla="*/ T4 w 21426"/>
                    <a:gd name="T6" fmla="+- 0 10799 73"/>
                    <a:gd name="T7" fmla="*/ 10799 h 21453"/>
                    <a:gd name="T8" fmla="+- 0 10800 87"/>
                    <a:gd name="T9" fmla="*/ T8 w 21426"/>
                    <a:gd name="T10" fmla="+- 0 10799 73"/>
                    <a:gd name="T11" fmla="*/ 10799 h 21453"/>
                    <a:gd name="T12" fmla="+- 0 10800 87"/>
                    <a:gd name="T13" fmla="*/ T12 w 21426"/>
                    <a:gd name="T14" fmla="+- 0 10799 73"/>
                    <a:gd name="T15" fmla="*/ 10799 h 2145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426" h="21453">
                      <a:moveTo>
                        <a:pt x="8034" y="20112"/>
                      </a:moveTo>
                      <a:cubicBezTo>
                        <a:pt x="5816" y="17892"/>
                        <a:pt x="3556" y="15628"/>
                        <a:pt x="1338" y="13408"/>
                      </a:cubicBezTo>
                      <a:cubicBezTo>
                        <a:pt x="3241" y="7240"/>
                        <a:pt x="11488" y="7509"/>
                        <a:pt x="13391" y="1341"/>
                      </a:cubicBezTo>
                      <a:cubicBezTo>
                        <a:pt x="15609" y="3560"/>
                        <a:pt x="17869" y="5825"/>
                        <a:pt x="20087" y="8045"/>
                      </a:cubicBezTo>
                      <a:cubicBezTo>
                        <a:pt x="18184" y="14212"/>
                        <a:pt x="9937" y="13944"/>
                        <a:pt x="8034" y="20112"/>
                      </a:cubicBezTo>
                      <a:moveTo>
                        <a:pt x="21034" y="7097"/>
                      </a:moveTo>
                      <a:lnTo>
                        <a:pt x="14338" y="393"/>
                      </a:lnTo>
                      <a:cubicBezTo>
                        <a:pt x="14006" y="60"/>
                        <a:pt x="13525" y="-73"/>
                        <a:pt x="13069" y="39"/>
                      </a:cubicBezTo>
                      <a:cubicBezTo>
                        <a:pt x="12828" y="98"/>
                        <a:pt x="12614" y="222"/>
                        <a:pt x="12444" y="393"/>
                      </a:cubicBezTo>
                      <a:cubicBezTo>
                        <a:pt x="12292" y="545"/>
                        <a:pt x="12177" y="733"/>
                        <a:pt x="12112" y="944"/>
                      </a:cubicBezTo>
                      <a:cubicBezTo>
                        <a:pt x="11808" y="1929"/>
                        <a:pt x="11283" y="2785"/>
                        <a:pt x="10507" y="3562"/>
                      </a:cubicBezTo>
                      <a:cubicBezTo>
                        <a:pt x="9471" y="4598"/>
                        <a:pt x="8121" y="5384"/>
                        <a:pt x="6693" y="6214"/>
                      </a:cubicBezTo>
                      <a:cubicBezTo>
                        <a:pt x="5177" y="7094"/>
                        <a:pt x="3611" y="8006"/>
                        <a:pt x="2328" y="9290"/>
                      </a:cubicBezTo>
                      <a:cubicBezTo>
                        <a:pt x="1237" y="10383"/>
                        <a:pt x="493" y="11600"/>
                        <a:pt x="59" y="13011"/>
                      </a:cubicBezTo>
                      <a:cubicBezTo>
                        <a:pt x="-87" y="13488"/>
                        <a:pt x="40" y="14004"/>
                        <a:pt x="391" y="14356"/>
                      </a:cubicBezTo>
                      <a:lnTo>
                        <a:pt x="7087" y="21060"/>
                      </a:lnTo>
                      <a:cubicBezTo>
                        <a:pt x="7419" y="21393"/>
                        <a:pt x="7900" y="21526"/>
                        <a:pt x="8356" y="21414"/>
                      </a:cubicBezTo>
                      <a:cubicBezTo>
                        <a:pt x="8597" y="21354"/>
                        <a:pt x="8811" y="21231"/>
                        <a:pt x="8981" y="21060"/>
                      </a:cubicBezTo>
                      <a:cubicBezTo>
                        <a:pt x="9133" y="20908"/>
                        <a:pt x="9248" y="20720"/>
                        <a:pt x="9314" y="20508"/>
                      </a:cubicBezTo>
                      <a:cubicBezTo>
                        <a:pt x="9617" y="19523"/>
                        <a:pt x="10142" y="18667"/>
                        <a:pt x="10918" y="17890"/>
                      </a:cubicBezTo>
                      <a:cubicBezTo>
                        <a:pt x="11954" y="16853"/>
                        <a:pt x="13304" y="16069"/>
                        <a:pt x="14733" y="15239"/>
                      </a:cubicBezTo>
                      <a:cubicBezTo>
                        <a:pt x="16248" y="14357"/>
                        <a:pt x="17814" y="13446"/>
                        <a:pt x="19097" y="12162"/>
                      </a:cubicBezTo>
                      <a:cubicBezTo>
                        <a:pt x="20188" y="11070"/>
                        <a:pt x="20932" y="9852"/>
                        <a:pt x="21366" y="8440"/>
                      </a:cubicBezTo>
                      <a:cubicBezTo>
                        <a:pt x="21512" y="7965"/>
                        <a:pt x="21385" y="7448"/>
                        <a:pt x="21034" y="7097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43" name="AutoShape 53"/>
                <p:cNvSpPr/>
                <p:nvPr/>
              </p:nvSpPr>
              <p:spPr bwMode="auto">
                <a:xfrm>
                  <a:off x="8390732" y="2736850"/>
                  <a:ext cx="125413" cy="130175"/>
                </a:xfrm>
                <a:custGeom>
                  <a:avLst/>
                  <a:gdLst>
                    <a:gd name="T0" fmla="+- 0 10801 59"/>
                    <a:gd name="T1" fmla="*/ T0 w 21484"/>
                    <a:gd name="T2" fmla="+- 0 10799 41"/>
                    <a:gd name="T3" fmla="*/ 10799 h 21516"/>
                    <a:gd name="T4" fmla="+- 0 10801 59"/>
                    <a:gd name="T5" fmla="*/ T4 w 21484"/>
                    <a:gd name="T6" fmla="+- 0 10799 41"/>
                    <a:gd name="T7" fmla="*/ 10799 h 21516"/>
                    <a:gd name="T8" fmla="+- 0 10801 59"/>
                    <a:gd name="T9" fmla="*/ T8 w 21484"/>
                    <a:gd name="T10" fmla="+- 0 10799 41"/>
                    <a:gd name="T11" fmla="*/ 10799 h 21516"/>
                    <a:gd name="T12" fmla="+- 0 10801 59"/>
                    <a:gd name="T13" fmla="*/ T12 w 21484"/>
                    <a:gd name="T14" fmla="+- 0 10799 41"/>
                    <a:gd name="T15" fmla="*/ 10799 h 2151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484" h="21516">
                      <a:moveTo>
                        <a:pt x="17511" y="14987"/>
                      </a:moveTo>
                      <a:cubicBezTo>
                        <a:pt x="17287" y="15384"/>
                        <a:pt x="17032" y="15740"/>
                        <a:pt x="16731" y="16049"/>
                      </a:cubicBezTo>
                      <a:cubicBezTo>
                        <a:pt x="15340" y="14692"/>
                        <a:pt x="13947" y="13205"/>
                        <a:pt x="12559" y="11675"/>
                      </a:cubicBezTo>
                      <a:cubicBezTo>
                        <a:pt x="12912" y="11521"/>
                        <a:pt x="13287" y="11362"/>
                        <a:pt x="13689" y="11198"/>
                      </a:cubicBezTo>
                      <a:cubicBezTo>
                        <a:pt x="14092" y="11034"/>
                        <a:pt x="14494" y="10927"/>
                        <a:pt x="14895" y="10861"/>
                      </a:cubicBezTo>
                      <a:cubicBezTo>
                        <a:pt x="15308" y="10801"/>
                        <a:pt x="15715" y="10819"/>
                        <a:pt x="16122" y="10913"/>
                      </a:cubicBezTo>
                      <a:cubicBezTo>
                        <a:pt x="16527" y="11011"/>
                        <a:pt x="16909" y="11222"/>
                        <a:pt x="17262" y="11554"/>
                      </a:cubicBezTo>
                      <a:cubicBezTo>
                        <a:pt x="17612" y="11890"/>
                        <a:pt x="17835" y="12244"/>
                        <a:pt x="17923" y="12620"/>
                      </a:cubicBezTo>
                      <a:cubicBezTo>
                        <a:pt x="18020" y="13004"/>
                        <a:pt x="18025" y="13392"/>
                        <a:pt x="17958" y="13789"/>
                      </a:cubicBezTo>
                      <a:cubicBezTo>
                        <a:pt x="17883" y="14187"/>
                        <a:pt x="17738" y="14585"/>
                        <a:pt x="17511" y="14987"/>
                      </a:cubicBezTo>
                      <a:moveTo>
                        <a:pt x="5799" y="10193"/>
                      </a:moveTo>
                      <a:cubicBezTo>
                        <a:pt x="5096" y="10221"/>
                        <a:pt x="4482" y="9996"/>
                        <a:pt x="3946" y="9496"/>
                      </a:cubicBezTo>
                      <a:cubicBezTo>
                        <a:pt x="3717" y="9285"/>
                        <a:pt x="3558" y="9028"/>
                        <a:pt x="3461" y="8724"/>
                      </a:cubicBezTo>
                      <a:cubicBezTo>
                        <a:pt x="3359" y="8420"/>
                        <a:pt x="3326" y="8088"/>
                        <a:pt x="3366" y="7723"/>
                      </a:cubicBezTo>
                      <a:cubicBezTo>
                        <a:pt x="3397" y="7363"/>
                        <a:pt x="3509" y="6989"/>
                        <a:pt x="3703" y="6610"/>
                      </a:cubicBezTo>
                      <a:cubicBezTo>
                        <a:pt x="3889" y="6231"/>
                        <a:pt x="4160" y="5852"/>
                        <a:pt x="4510" y="5487"/>
                      </a:cubicBezTo>
                      <a:cubicBezTo>
                        <a:pt x="5768" y="6694"/>
                        <a:pt x="7022" y="8018"/>
                        <a:pt x="8282" y="9388"/>
                      </a:cubicBezTo>
                      <a:cubicBezTo>
                        <a:pt x="7330" y="9893"/>
                        <a:pt x="6501" y="10164"/>
                        <a:pt x="5799" y="10193"/>
                      </a:cubicBezTo>
                      <a:moveTo>
                        <a:pt x="19678" y="8570"/>
                      </a:moveTo>
                      <a:cubicBezTo>
                        <a:pt x="18868" y="7915"/>
                        <a:pt x="18055" y="7470"/>
                        <a:pt x="17235" y="7250"/>
                      </a:cubicBezTo>
                      <a:cubicBezTo>
                        <a:pt x="16421" y="7031"/>
                        <a:pt x="15603" y="6942"/>
                        <a:pt x="14779" y="6998"/>
                      </a:cubicBezTo>
                      <a:cubicBezTo>
                        <a:pt x="13964" y="7059"/>
                        <a:pt x="13130" y="7236"/>
                        <a:pt x="12296" y="7545"/>
                      </a:cubicBezTo>
                      <a:cubicBezTo>
                        <a:pt x="11462" y="7859"/>
                        <a:pt x="10625" y="8200"/>
                        <a:pt x="9782" y="8593"/>
                      </a:cubicBezTo>
                      <a:cubicBezTo>
                        <a:pt x="8448" y="7115"/>
                        <a:pt x="7114" y="5658"/>
                        <a:pt x="5778" y="4299"/>
                      </a:cubicBezTo>
                      <a:cubicBezTo>
                        <a:pt x="6382" y="3775"/>
                        <a:pt x="6963" y="3509"/>
                        <a:pt x="7526" y="3490"/>
                      </a:cubicBezTo>
                      <a:cubicBezTo>
                        <a:pt x="8088" y="3467"/>
                        <a:pt x="8631" y="3523"/>
                        <a:pt x="9145" y="3649"/>
                      </a:cubicBezTo>
                      <a:cubicBezTo>
                        <a:pt x="9669" y="3775"/>
                        <a:pt x="10149" y="3883"/>
                        <a:pt x="10590" y="3967"/>
                      </a:cubicBezTo>
                      <a:cubicBezTo>
                        <a:pt x="11038" y="4051"/>
                        <a:pt x="11424" y="3958"/>
                        <a:pt x="11765" y="3682"/>
                      </a:cubicBezTo>
                      <a:cubicBezTo>
                        <a:pt x="12123" y="3382"/>
                        <a:pt x="12321" y="2994"/>
                        <a:pt x="12351" y="2526"/>
                      </a:cubicBezTo>
                      <a:cubicBezTo>
                        <a:pt x="12376" y="2054"/>
                        <a:pt x="12189" y="1596"/>
                        <a:pt x="11782" y="1147"/>
                      </a:cubicBezTo>
                      <a:cubicBezTo>
                        <a:pt x="11258" y="569"/>
                        <a:pt x="10630" y="216"/>
                        <a:pt x="9872" y="85"/>
                      </a:cubicBezTo>
                      <a:cubicBezTo>
                        <a:pt x="9126" y="-41"/>
                        <a:pt x="8358" y="-30"/>
                        <a:pt x="7564" y="136"/>
                      </a:cubicBezTo>
                      <a:cubicBezTo>
                        <a:pt x="6780" y="309"/>
                        <a:pt x="6032" y="595"/>
                        <a:pt x="5324" y="997"/>
                      </a:cubicBezTo>
                      <a:cubicBezTo>
                        <a:pt x="4617" y="1399"/>
                        <a:pt x="4048" y="1811"/>
                        <a:pt x="3626" y="2213"/>
                      </a:cubicBezTo>
                      <a:cubicBezTo>
                        <a:pt x="3464" y="2066"/>
                        <a:pt x="3302" y="1918"/>
                        <a:pt x="3141" y="1773"/>
                      </a:cubicBezTo>
                      <a:cubicBezTo>
                        <a:pt x="2963" y="1614"/>
                        <a:pt x="2739" y="1530"/>
                        <a:pt x="2471" y="1535"/>
                      </a:cubicBezTo>
                      <a:cubicBezTo>
                        <a:pt x="2200" y="1535"/>
                        <a:pt x="1977" y="1647"/>
                        <a:pt x="1793" y="1853"/>
                      </a:cubicBezTo>
                      <a:cubicBezTo>
                        <a:pt x="1615" y="2054"/>
                        <a:pt x="1530" y="2288"/>
                        <a:pt x="1565" y="2536"/>
                      </a:cubicBezTo>
                      <a:cubicBezTo>
                        <a:pt x="1589" y="2793"/>
                        <a:pt x="1696" y="2989"/>
                        <a:pt x="1880" y="3139"/>
                      </a:cubicBezTo>
                      <a:cubicBezTo>
                        <a:pt x="2044" y="3270"/>
                        <a:pt x="2203" y="3401"/>
                        <a:pt x="2364" y="3537"/>
                      </a:cubicBezTo>
                      <a:cubicBezTo>
                        <a:pt x="1731" y="4276"/>
                        <a:pt x="1207" y="5094"/>
                        <a:pt x="795" y="5957"/>
                      </a:cubicBezTo>
                      <a:cubicBezTo>
                        <a:pt x="378" y="6820"/>
                        <a:pt x="130" y="7676"/>
                        <a:pt x="37" y="8509"/>
                      </a:cubicBezTo>
                      <a:cubicBezTo>
                        <a:pt x="-59" y="9346"/>
                        <a:pt x="33" y="10113"/>
                        <a:pt x="298" y="10824"/>
                      </a:cubicBezTo>
                      <a:cubicBezTo>
                        <a:pt x="566" y="11540"/>
                        <a:pt x="1056" y="12148"/>
                        <a:pt x="1774" y="12723"/>
                      </a:cubicBezTo>
                      <a:cubicBezTo>
                        <a:pt x="2942" y="13658"/>
                        <a:pt x="4321" y="14056"/>
                        <a:pt x="5915" y="13967"/>
                      </a:cubicBezTo>
                      <a:cubicBezTo>
                        <a:pt x="7507" y="13874"/>
                        <a:pt x="9223" y="13415"/>
                        <a:pt x="11064" y="12461"/>
                      </a:cubicBezTo>
                      <a:cubicBezTo>
                        <a:pt x="12532" y="14093"/>
                        <a:pt x="14002" y="15716"/>
                        <a:pt x="15470" y="17223"/>
                      </a:cubicBezTo>
                      <a:cubicBezTo>
                        <a:pt x="14849" y="17728"/>
                        <a:pt x="14305" y="18018"/>
                        <a:pt x="13826" y="18111"/>
                      </a:cubicBezTo>
                      <a:cubicBezTo>
                        <a:pt x="13344" y="18210"/>
                        <a:pt x="12917" y="18200"/>
                        <a:pt x="12530" y="18088"/>
                      </a:cubicBezTo>
                      <a:cubicBezTo>
                        <a:pt x="12142" y="17971"/>
                        <a:pt x="11782" y="17803"/>
                        <a:pt x="11455" y="17587"/>
                      </a:cubicBezTo>
                      <a:cubicBezTo>
                        <a:pt x="11125" y="17368"/>
                        <a:pt x="10799" y="17181"/>
                        <a:pt x="10474" y="17026"/>
                      </a:cubicBezTo>
                      <a:cubicBezTo>
                        <a:pt x="10154" y="16872"/>
                        <a:pt x="9823" y="16788"/>
                        <a:pt x="9486" y="16783"/>
                      </a:cubicBezTo>
                      <a:cubicBezTo>
                        <a:pt x="9145" y="16778"/>
                        <a:pt x="8785" y="16937"/>
                        <a:pt x="8388" y="17265"/>
                      </a:cubicBezTo>
                      <a:cubicBezTo>
                        <a:pt x="7981" y="17606"/>
                        <a:pt x="7777" y="18004"/>
                        <a:pt x="7777" y="18453"/>
                      </a:cubicBezTo>
                      <a:cubicBezTo>
                        <a:pt x="7777" y="18897"/>
                        <a:pt x="7991" y="19351"/>
                        <a:pt x="8408" y="19809"/>
                      </a:cubicBezTo>
                      <a:cubicBezTo>
                        <a:pt x="8830" y="20268"/>
                        <a:pt x="9379" y="20651"/>
                        <a:pt x="10042" y="20955"/>
                      </a:cubicBezTo>
                      <a:cubicBezTo>
                        <a:pt x="10708" y="21259"/>
                        <a:pt x="11455" y="21451"/>
                        <a:pt x="12279" y="21502"/>
                      </a:cubicBezTo>
                      <a:cubicBezTo>
                        <a:pt x="13103" y="21559"/>
                        <a:pt x="13970" y="21437"/>
                        <a:pt x="14886" y="21109"/>
                      </a:cubicBezTo>
                      <a:cubicBezTo>
                        <a:pt x="15807" y="20787"/>
                        <a:pt x="16721" y="20202"/>
                        <a:pt x="17617" y="19332"/>
                      </a:cubicBezTo>
                      <a:cubicBezTo>
                        <a:pt x="18051" y="19739"/>
                        <a:pt x="18489" y="20127"/>
                        <a:pt x="18921" y="20501"/>
                      </a:cubicBezTo>
                      <a:cubicBezTo>
                        <a:pt x="19107" y="20656"/>
                        <a:pt x="19328" y="20731"/>
                        <a:pt x="19601" y="20712"/>
                      </a:cubicBezTo>
                      <a:cubicBezTo>
                        <a:pt x="19861" y="20703"/>
                        <a:pt x="20090" y="20586"/>
                        <a:pt x="20269" y="20375"/>
                      </a:cubicBezTo>
                      <a:cubicBezTo>
                        <a:pt x="20455" y="20160"/>
                        <a:pt x="20532" y="19921"/>
                        <a:pt x="20503" y="19674"/>
                      </a:cubicBezTo>
                      <a:cubicBezTo>
                        <a:pt x="20477" y="19421"/>
                        <a:pt x="20371" y="19229"/>
                        <a:pt x="20192" y="19089"/>
                      </a:cubicBezTo>
                      <a:cubicBezTo>
                        <a:pt x="19755" y="18752"/>
                        <a:pt x="19321" y="18397"/>
                        <a:pt x="18884" y="18022"/>
                      </a:cubicBezTo>
                      <a:cubicBezTo>
                        <a:pt x="19626" y="17143"/>
                        <a:pt x="20221" y="16217"/>
                        <a:pt x="20664" y="15300"/>
                      </a:cubicBezTo>
                      <a:cubicBezTo>
                        <a:pt x="21103" y="14379"/>
                        <a:pt x="21367" y="13490"/>
                        <a:pt x="21453" y="12667"/>
                      </a:cubicBezTo>
                      <a:cubicBezTo>
                        <a:pt x="21540" y="11839"/>
                        <a:pt x="21439" y="11091"/>
                        <a:pt x="21159" y="10412"/>
                      </a:cubicBezTo>
                      <a:cubicBezTo>
                        <a:pt x="20880" y="9725"/>
                        <a:pt x="20386" y="9135"/>
                        <a:pt x="19678" y="857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44" name="AutoShape 54"/>
                <p:cNvSpPr/>
                <p:nvPr/>
              </p:nvSpPr>
              <p:spPr bwMode="auto">
                <a:xfrm>
                  <a:off x="8375650" y="2896394"/>
                  <a:ext cx="70644" cy="73819"/>
                </a:xfrm>
                <a:custGeom>
                  <a:avLst/>
                  <a:gdLst>
                    <a:gd name="T0" fmla="+- 0 10791 197"/>
                    <a:gd name="T1" fmla="*/ T0 w 21188"/>
                    <a:gd name="T2" fmla="+- 0 10794 193"/>
                    <a:gd name="T3" fmla="*/ 10794 h 21203"/>
                    <a:gd name="T4" fmla="+- 0 10791 197"/>
                    <a:gd name="T5" fmla="*/ T4 w 21188"/>
                    <a:gd name="T6" fmla="+- 0 10794 193"/>
                    <a:gd name="T7" fmla="*/ 10794 h 21203"/>
                    <a:gd name="T8" fmla="+- 0 10791 197"/>
                    <a:gd name="T9" fmla="*/ T8 w 21188"/>
                    <a:gd name="T10" fmla="+- 0 10794 193"/>
                    <a:gd name="T11" fmla="*/ 10794 h 21203"/>
                    <a:gd name="T12" fmla="+- 0 10791 197"/>
                    <a:gd name="T13" fmla="*/ T12 w 21188"/>
                    <a:gd name="T14" fmla="+- 0 10794 193"/>
                    <a:gd name="T15" fmla="*/ 10794 h 21203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88" h="21203">
                      <a:moveTo>
                        <a:pt x="17615" y="468"/>
                      </a:moveTo>
                      <a:lnTo>
                        <a:pt x="17606" y="468"/>
                      </a:lnTo>
                      <a:cubicBezTo>
                        <a:pt x="14870" y="2476"/>
                        <a:pt x="12200" y="4590"/>
                        <a:pt x="9727" y="6958"/>
                      </a:cubicBezTo>
                      <a:cubicBezTo>
                        <a:pt x="7348" y="9227"/>
                        <a:pt x="5200" y="11619"/>
                        <a:pt x="3329" y="14060"/>
                      </a:cubicBezTo>
                      <a:lnTo>
                        <a:pt x="341" y="17962"/>
                      </a:lnTo>
                      <a:lnTo>
                        <a:pt x="350" y="17970"/>
                      </a:lnTo>
                      <a:cubicBezTo>
                        <a:pt x="-197" y="18786"/>
                        <a:pt x="-106" y="19880"/>
                        <a:pt x="638" y="20590"/>
                      </a:cubicBezTo>
                      <a:cubicBezTo>
                        <a:pt x="1491" y="21407"/>
                        <a:pt x="2889" y="21407"/>
                        <a:pt x="3746" y="20590"/>
                      </a:cubicBezTo>
                      <a:cubicBezTo>
                        <a:pt x="3877" y="20460"/>
                        <a:pt x="3984" y="20321"/>
                        <a:pt x="4069" y="20174"/>
                      </a:cubicBezTo>
                      <a:lnTo>
                        <a:pt x="6867" y="16517"/>
                      </a:lnTo>
                      <a:cubicBezTo>
                        <a:pt x="8601" y="14255"/>
                        <a:pt x="10606" y="12027"/>
                        <a:pt x="12824" y="9913"/>
                      </a:cubicBezTo>
                      <a:cubicBezTo>
                        <a:pt x="15281" y="7570"/>
                        <a:pt x="17557" y="5758"/>
                        <a:pt x="20329" y="3749"/>
                      </a:cubicBezTo>
                      <a:lnTo>
                        <a:pt x="20321" y="3741"/>
                      </a:lnTo>
                      <a:cubicBezTo>
                        <a:pt x="20400" y="3684"/>
                        <a:pt x="20473" y="3635"/>
                        <a:pt x="20543" y="3570"/>
                      </a:cubicBezTo>
                      <a:cubicBezTo>
                        <a:pt x="21402" y="2753"/>
                        <a:pt x="21402" y="1427"/>
                        <a:pt x="20543" y="606"/>
                      </a:cubicBezTo>
                      <a:cubicBezTo>
                        <a:pt x="19742" y="-161"/>
                        <a:pt x="18472" y="-193"/>
                        <a:pt x="17615" y="46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45" name="AutoShape 55"/>
                <p:cNvSpPr/>
                <p:nvPr/>
              </p:nvSpPr>
              <p:spPr bwMode="auto">
                <a:xfrm>
                  <a:off x="8448675" y="2649538"/>
                  <a:ext cx="71438" cy="74613"/>
                </a:xfrm>
                <a:custGeom>
                  <a:avLst/>
                  <a:gdLst>
                    <a:gd name="T0" fmla="+- 0 10803 213"/>
                    <a:gd name="T1" fmla="*/ T0 w 21180"/>
                    <a:gd name="T2" fmla="+- 0 10801 203"/>
                    <a:gd name="T3" fmla="*/ 10801 h 21196"/>
                    <a:gd name="T4" fmla="+- 0 10803 213"/>
                    <a:gd name="T5" fmla="*/ T4 w 21180"/>
                    <a:gd name="T6" fmla="+- 0 10801 203"/>
                    <a:gd name="T7" fmla="*/ 10801 h 21196"/>
                    <a:gd name="T8" fmla="+- 0 10803 213"/>
                    <a:gd name="T9" fmla="*/ T8 w 21180"/>
                    <a:gd name="T10" fmla="+- 0 10801 203"/>
                    <a:gd name="T11" fmla="*/ 10801 h 21196"/>
                    <a:gd name="T12" fmla="+- 0 10803 213"/>
                    <a:gd name="T13" fmla="*/ T12 w 21180"/>
                    <a:gd name="T14" fmla="+- 0 10801 203"/>
                    <a:gd name="T15" fmla="*/ 10801 h 21196"/>
                  </a:gdLst>
                  <a:ahLst/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l="0" t="0" r="r" b="b"/>
                  <a:pathLst>
                    <a:path w="21180" h="21196">
                      <a:moveTo>
                        <a:pt x="8372" y="11356"/>
                      </a:moveTo>
                      <a:cubicBezTo>
                        <a:pt x="6122" y="13508"/>
                        <a:pt x="3675" y="15444"/>
                        <a:pt x="1144" y="17292"/>
                      </a:cubicBezTo>
                      <a:cubicBezTo>
                        <a:pt x="963" y="17388"/>
                        <a:pt x="786" y="17493"/>
                        <a:pt x="637" y="17645"/>
                      </a:cubicBezTo>
                      <a:cubicBezTo>
                        <a:pt x="-213" y="18457"/>
                        <a:pt x="-213" y="19774"/>
                        <a:pt x="637" y="20585"/>
                      </a:cubicBezTo>
                      <a:cubicBezTo>
                        <a:pt x="1464" y="21380"/>
                        <a:pt x="2796" y="21397"/>
                        <a:pt x="3652" y="20641"/>
                      </a:cubicBezTo>
                      <a:lnTo>
                        <a:pt x="3665" y="20649"/>
                      </a:lnTo>
                      <a:cubicBezTo>
                        <a:pt x="6364" y="18673"/>
                        <a:pt x="8988" y="16581"/>
                        <a:pt x="11419" y="14263"/>
                      </a:cubicBezTo>
                      <a:cubicBezTo>
                        <a:pt x="13759" y="12030"/>
                        <a:pt x="15873" y="9685"/>
                        <a:pt x="17715" y="7283"/>
                      </a:cubicBezTo>
                      <a:lnTo>
                        <a:pt x="20663" y="3427"/>
                      </a:lnTo>
                      <a:lnTo>
                        <a:pt x="20654" y="3419"/>
                      </a:lnTo>
                      <a:cubicBezTo>
                        <a:pt x="21386" y="2600"/>
                        <a:pt x="21357" y="1379"/>
                        <a:pt x="20541" y="608"/>
                      </a:cubicBezTo>
                      <a:cubicBezTo>
                        <a:pt x="19697" y="-203"/>
                        <a:pt x="18323" y="-203"/>
                        <a:pt x="17468" y="608"/>
                      </a:cubicBezTo>
                      <a:cubicBezTo>
                        <a:pt x="17313" y="760"/>
                        <a:pt x="17197" y="937"/>
                        <a:pt x="17094" y="1114"/>
                      </a:cubicBezTo>
                      <a:lnTo>
                        <a:pt x="14228" y="4857"/>
                      </a:lnTo>
                      <a:cubicBezTo>
                        <a:pt x="12526" y="7090"/>
                        <a:pt x="10552" y="9275"/>
                        <a:pt x="8372" y="11356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  <p:grpSp>
          <p:nvGrpSpPr>
            <p:cNvPr id="46" name="Group 7"/>
            <p:cNvGrpSpPr/>
            <p:nvPr/>
          </p:nvGrpSpPr>
          <p:grpSpPr>
            <a:xfrm>
              <a:off x="8948860" y="3754027"/>
              <a:ext cx="555357" cy="555357"/>
              <a:chOff x="8647910" y="4436939"/>
              <a:chExt cx="555357" cy="555357"/>
            </a:xfrm>
            <a:solidFill>
              <a:srgbClr val="262261"/>
            </a:solidFill>
          </p:grpSpPr>
          <p:sp>
            <p:nvSpPr>
              <p:cNvPr id="47" name="Freeform 52"/>
              <p:cNvSpPr>
                <a:spLocks noEditPoints="1"/>
              </p:cNvSpPr>
              <p:nvPr/>
            </p:nvSpPr>
            <p:spPr bwMode="auto">
              <a:xfrm>
                <a:off x="8647910" y="4436939"/>
                <a:ext cx="555357" cy="555357"/>
              </a:xfrm>
              <a:custGeom>
                <a:avLst/>
                <a:gdLst>
                  <a:gd name="T0" fmla="*/ 173 w 346"/>
                  <a:gd name="T1" fmla="*/ 324 h 346"/>
                  <a:gd name="T2" fmla="*/ 201 w 346"/>
                  <a:gd name="T3" fmla="*/ 321 h 346"/>
                  <a:gd name="T4" fmla="*/ 211 w 346"/>
                  <a:gd name="T5" fmla="*/ 345 h 346"/>
                  <a:gd name="T6" fmla="*/ 271 w 346"/>
                  <a:gd name="T7" fmla="*/ 320 h 346"/>
                  <a:gd name="T8" fmla="*/ 260 w 346"/>
                  <a:gd name="T9" fmla="*/ 296 h 346"/>
                  <a:gd name="T10" fmla="*/ 298 w 346"/>
                  <a:gd name="T11" fmla="*/ 258 h 346"/>
                  <a:gd name="T12" fmla="*/ 322 w 346"/>
                  <a:gd name="T13" fmla="*/ 268 h 346"/>
                  <a:gd name="T14" fmla="*/ 346 w 346"/>
                  <a:gd name="T15" fmla="*/ 208 h 346"/>
                  <a:gd name="T16" fmla="*/ 322 w 346"/>
                  <a:gd name="T17" fmla="*/ 198 h 346"/>
                  <a:gd name="T18" fmla="*/ 321 w 346"/>
                  <a:gd name="T19" fmla="*/ 145 h 346"/>
                  <a:gd name="T20" fmla="*/ 345 w 346"/>
                  <a:gd name="T21" fmla="*/ 135 h 346"/>
                  <a:gd name="T22" fmla="*/ 320 w 346"/>
                  <a:gd name="T23" fmla="*/ 75 h 346"/>
                  <a:gd name="T24" fmla="*/ 296 w 346"/>
                  <a:gd name="T25" fmla="*/ 85 h 346"/>
                  <a:gd name="T26" fmla="*/ 258 w 346"/>
                  <a:gd name="T27" fmla="*/ 48 h 346"/>
                  <a:gd name="T28" fmla="*/ 268 w 346"/>
                  <a:gd name="T29" fmla="*/ 24 h 346"/>
                  <a:gd name="T30" fmla="*/ 208 w 346"/>
                  <a:gd name="T31" fmla="*/ 0 h 346"/>
                  <a:gd name="T32" fmla="*/ 198 w 346"/>
                  <a:gd name="T33" fmla="*/ 24 h 346"/>
                  <a:gd name="T34" fmla="*/ 173 w 346"/>
                  <a:gd name="T35" fmla="*/ 22 h 346"/>
                  <a:gd name="T36" fmla="*/ 173 w 346"/>
                  <a:gd name="T37" fmla="*/ 45 h 346"/>
                  <a:gd name="T38" fmla="*/ 291 w 346"/>
                  <a:gd name="T39" fmla="*/ 123 h 346"/>
                  <a:gd name="T40" fmla="*/ 223 w 346"/>
                  <a:gd name="T41" fmla="*/ 291 h 346"/>
                  <a:gd name="T42" fmla="*/ 173 w 346"/>
                  <a:gd name="T43" fmla="*/ 301 h 346"/>
                  <a:gd name="T44" fmla="*/ 173 w 346"/>
                  <a:gd name="T45" fmla="*/ 301 h 346"/>
                  <a:gd name="T46" fmla="*/ 173 w 346"/>
                  <a:gd name="T47" fmla="*/ 324 h 346"/>
                  <a:gd name="T48" fmla="*/ 25 w 346"/>
                  <a:gd name="T49" fmla="*/ 201 h 346"/>
                  <a:gd name="T50" fmla="*/ 0 w 346"/>
                  <a:gd name="T51" fmla="*/ 211 h 346"/>
                  <a:gd name="T52" fmla="*/ 26 w 346"/>
                  <a:gd name="T53" fmla="*/ 271 h 346"/>
                  <a:gd name="T54" fmla="*/ 50 w 346"/>
                  <a:gd name="T55" fmla="*/ 261 h 346"/>
                  <a:gd name="T56" fmla="*/ 88 w 346"/>
                  <a:gd name="T57" fmla="*/ 298 h 346"/>
                  <a:gd name="T58" fmla="*/ 78 w 346"/>
                  <a:gd name="T59" fmla="*/ 322 h 346"/>
                  <a:gd name="T60" fmla="*/ 138 w 346"/>
                  <a:gd name="T61" fmla="*/ 346 h 346"/>
                  <a:gd name="T62" fmla="*/ 148 w 346"/>
                  <a:gd name="T63" fmla="*/ 322 h 346"/>
                  <a:gd name="T64" fmla="*/ 173 w 346"/>
                  <a:gd name="T65" fmla="*/ 324 h 346"/>
                  <a:gd name="T66" fmla="*/ 173 w 346"/>
                  <a:gd name="T67" fmla="*/ 301 h 346"/>
                  <a:gd name="T68" fmla="*/ 55 w 346"/>
                  <a:gd name="T69" fmla="*/ 223 h 346"/>
                  <a:gd name="T70" fmla="*/ 123 w 346"/>
                  <a:gd name="T71" fmla="*/ 55 h 346"/>
                  <a:gd name="T72" fmla="*/ 123 w 346"/>
                  <a:gd name="T73" fmla="*/ 55 h 346"/>
                  <a:gd name="T74" fmla="*/ 173 w 346"/>
                  <a:gd name="T75" fmla="*/ 45 h 346"/>
                  <a:gd name="T76" fmla="*/ 173 w 346"/>
                  <a:gd name="T77" fmla="*/ 45 h 346"/>
                  <a:gd name="T78" fmla="*/ 173 w 346"/>
                  <a:gd name="T79" fmla="*/ 22 h 346"/>
                  <a:gd name="T80" fmla="*/ 145 w 346"/>
                  <a:gd name="T81" fmla="*/ 25 h 346"/>
                  <a:gd name="T82" fmla="*/ 135 w 346"/>
                  <a:gd name="T83" fmla="*/ 1 h 346"/>
                  <a:gd name="T84" fmla="*/ 75 w 346"/>
                  <a:gd name="T85" fmla="*/ 26 h 346"/>
                  <a:gd name="T86" fmla="*/ 85 w 346"/>
                  <a:gd name="T87" fmla="*/ 50 h 346"/>
                  <a:gd name="T88" fmla="*/ 48 w 346"/>
                  <a:gd name="T89" fmla="*/ 88 h 346"/>
                  <a:gd name="T90" fmla="*/ 24 w 346"/>
                  <a:gd name="T91" fmla="*/ 78 h 346"/>
                  <a:gd name="T92" fmla="*/ 0 w 346"/>
                  <a:gd name="T93" fmla="*/ 138 h 346"/>
                  <a:gd name="T94" fmla="*/ 24 w 346"/>
                  <a:gd name="T95" fmla="*/ 148 h 346"/>
                  <a:gd name="T96" fmla="*/ 25 w 346"/>
                  <a:gd name="T97" fmla="*/ 201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6" h="346">
                    <a:moveTo>
                      <a:pt x="173" y="324"/>
                    </a:moveTo>
                    <a:cubicBezTo>
                      <a:pt x="182" y="324"/>
                      <a:pt x="192" y="323"/>
                      <a:pt x="201" y="321"/>
                    </a:cubicBezTo>
                    <a:cubicBezTo>
                      <a:pt x="211" y="345"/>
                      <a:pt x="211" y="345"/>
                      <a:pt x="211" y="345"/>
                    </a:cubicBezTo>
                    <a:cubicBezTo>
                      <a:pt x="271" y="320"/>
                      <a:pt x="271" y="320"/>
                      <a:pt x="271" y="320"/>
                    </a:cubicBezTo>
                    <a:cubicBezTo>
                      <a:pt x="260" y="296"/>
                      <a:pt x="260" y="296"/>
                      <a:pt x="260" y="296"/>
                    </a:cubicBezTo>
                    <a:cubicBezTo>
                      <a:pt x="275" y="286"/>
                      <a:pt x="287" y="273"/>
                      <a:pt x="298" y="258"/>
                    </a:cubicBezTo>
                    <a:cubicBezTo>
                      <a:pt x="322" y="268"/>
                      <a:pt x="322" y="268"/>
                      <a:pt x="322" y="268"/>
                    </a:cubicBezTo>
                    <a:cubicBezTo>
                      <a:pt x="346" y="208"/>
                      <a:pt x="346" y="208"/>
                      <a:pt x="346" y="208"/>
                    </a:cubicBezTo>
                    <a:cubicBezTo>
                      <a:pt x="322" y="198"/>
                      <a:pt x="322" y="198"/>
                      <a:pt x="322" y="198"/>
                    </a:cubicBezTo>
                    <a:cubicBezTo>
                      <a:pt x="325" y="180"/>
                      <a:pt x="324" y="163"/>
                      <a:pt x="321" y="145"/>
                    </a:cubicBezTo>
                    <a:cubicBezTo>
                      <a:pt x="345" y="135"/>
                      <a:pt x="345" y="135"/>
                      <a:pt x="345" y="135"/>
                    </a:cubicBezTo>
                    <a:cubicBezTo>
                      <a:pt x="320" y="75"/>
                      <a:pt x="320" y="75"/>
                      <a:pt x="320" y="75"/>
                    </a:cubicBezTo>
                    <a:cubicBezTo>
                      <a:pt x="296" y="85"/>
                      <a:pt x="296" y="85"/>
                      <a:pt x="296" y="85"/>
                    </a:cubicBezTo>
                    <a:cubicBezTo>
                      <a:pt x="285" y="71"/>
                      <a:pt x="273" y="58"/>
                      <a:pt x="258" y="48"/>
                    </a:cubicBezTo>
                    <a:cubicBezTo>
                      <a:pt x="268" y="24"/>
                      <a:pt x="268" y="24"/>
                      <a:pt x="268" y="24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98" y="24"/>
                      <a:pt x="198" y="24"/>
                      <a:pt x="198" y="24"/>
                    </a:cubicBezTo>
                    <a:cubicBezTo>
                      <a:pt x="190" y="23"/>
                      <a:pt x="181" y="22"/>
                      <a:pt x="173" y="22"/>
                    </a:cubicBezTo>
                    <a:cubicBezTo>
                      <a:pt x="173" y="45"/>
                      <a:pt x="173" y="45"/>
                      <a:pt x="173" y="45"/>
                    </a:cubicBezTo>
                    <a:cubicBezTo>
                      <a:pt x="224" y="45"/>
                      <a:pt x="271" y="75"/>
                      <a:pt x="291" y="123"/>
                    </a:cubicBezTo>
                    <a:cubicBezTo>
                      <a:pt x="318" y="188"/>
                      <a:pt x="288" y="263"/>
                      <a:pt x="223" y="291"/>
                    </a:cubicBezTo>
                    <a:cubicBezTo>
                      <a:pt x="207" y="298"/>
                      <a:pt x="190" y="301"/>
                      <a:pt x="173" y="301"/>
                    </a:cubicBezTo>
                    <a:cubicBezTo>
                      <a:pt x="173" y="301"/>
                      <a:pt x="173" y="301"/>
                      <a:pt x="173" y="301"/>
                    </a:cubicBezTo>
                    <a:lnTo>
                      <a:pt x="173" y="324"/>
                    </a:lnTo>
                    <a:close/>
                    <a:moveTo>
                      <a:pt x="25" y="201"/>
                    </a:moveTo>
                    <a:cubicBezTo>
                      <a:pt x="0" y="211"/>
                      <a:pt x="0" y="211"/>
                      <a:pt x="0" y="211"/>
                    </a:cubicBezTo>
                    <a:cubicBezTo>
                      <a:pt x="26" y="271"/>
                      <a:pt x="26" y="271"/>
                      <a:pt x="26" y="271"/>
                    </a:cubicBezTo>
                    <a:cubicBezTo>
                      <a:pt x="50" y="261"/>
                      <a:pt x="50" y="261"/>
                      <a:pt x="50" y="261"/>
                    </a:cubicBezTo>
                    <a:cubicBezTo>
                      <a:pt x="60" y="275"/>
                      <a:pt x="73" y="288"/>
                      <a:pt x="88" y="298"/>
                    </a:cubicBezTo>
                    <a:cubicBezTo>
                      <a:pt x="78" y="322"/>
                      <a:pt x="78" y="322"/>
                      <a:pt x="78" y="322"/>
                    </a:cubicBezTo>
                    <a:cubicBezTo>
                      <a:pt x="138" y="346"/>
                      <a:pt x="138" y="346"/>
                      <a:pt x="138" y="346"/>
                    </a:cubicBezTo>
                    <a:cubicBezTo>
                      <a:pt x="148" y="322"/>
                      <a:pt x="148" y="322"/>
                      <a:pt x="148" y="322"/>
                    </a:cubicBezTo>
                    <a:cubicBezTo>
                      <a:pt x="156" y="323"/>
                      <a:pt x="164" y="324"/>
                      <a:pt x="173" y="324"/>
                    </a:cubicBezTo>
                    <a:cubicBezTo>
                      <a:pt x="173" y="301"/>
                      <a:pt x="173" y="301"/>
                      <a:pt x="173" y="301"/>
                    </a:cubicBezTo>
                    <a:cubicBezTo>
                      <a:pt x="121" y="301"/>
                      <a:pt x="75" y="271"/>
                      <a:pt x="55" y="223"/>
                    </a:cubicBezTo>
                    <a:cubicBezTo>
                      <a:pt x="27" y="158"/>
                      <a:pt x="58" y="83"/>
                      <a:pt x="123" y="55"/>
                    </a:cubicBezTo>
                    <a:cubicBezTo>
                      <a:pt x="123" y="55"/>
                      <a:pt x="123" y="55"/>
                      <a:pt x="123" y="55"/>
                    </a:cubicBezTo>
                    <a:cubicBezTo>
                      <a:pt x="139" y="48"/>
                      <a:pt x="155" y="45"/>
                      <a:pt x="173" y="45"/>
                    </a:cubicBezTo>
                    <a:cubicBezTo>
                      <a:pt x="173" y="45"/>
                      <a:pt x="173" y="45"/>
                      <a:pt x="173" y="45"/>
                    </a:cubicBezTo>
                    <a:cubicBezTo>
                      <a:pt x="173" y="22"/>
                      <a:pt x="173" y="22"/>
                      <a:pt x="173" y="22"/>
                    </a:cubicBezTo>
                    <a:cubicBezTo>
                      <a:pt x="163" y="22"/>
                      <a:pt x="154" y="23"/>
                      <a:pt x="145" y="25"/>
                    </a:cubicBezTo>
                    <a:cubicBezTo>
                      <a:pt x="135" y="1"/>
                      <a:pt x="135" y="1"/>
                      <a:pt x="135" y="1"/>
                    </a:cubicBezTo>
                    <a:cubicBezTo>
                      <a:pt x="75" y="26"/>
                      <a:pt x="75" y="26"/>
                      <a:pt x="75" y="26"/>
                    </a:cubicBezTo>
                    <a:cubicBezTo>
                      <a:pt x="85" y="50"/>
                      <a:pt x="85" y="50"/>
                      <a:pt x="85" y="50"/>
                    </a:cubicBezTo>
                    <a:cubicBezTo>
                      <a:pt x="71" y="60"/>
                      <a:pt x="58" y="73"/>
                      <a:pt x="48" y="8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24" y="148"/>
                      <a:pt x="24" y="148"/>
                      <a:pt x="24" y="148"/>
                    </a:cubicBezTo>
                    <a:cubicBezTo>
                      <a:pt x="21" y="166"/>
                      <a:pt x="21" y="183"/>
                      <a:pt x="25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48" name="Group 49"/>
              <p:cNvGrpSpPr/>
              <p:nvPr/>
            </p:nvGrpSpPr>
            <p:grpSpPr>
              <a:xfrm>
                <a:off x="8831951" y="4577836"/>
                <a:ext cx="193623" cy="282247"/>
                <a:chOff x="3582988" y="3510757"/>
                <a:chExt cx="319088" cy="465138"/>
              </a:xfrm>
              <a:grpFill/>
            </p:grpSpPr>
            <p:sp>
              <p:nvSpPr>
                <p:cNvPr id="49" name="AutoShape 113"/>
                <p:cNvSpPr/>
                <p:nvPr/>
              </p:nvSpPr>
              <p:spPr bwMode="auto">
                <a:xfrm>
                  <a:off x="3582988" y="3510757"/>
                  <a:ext cx="319088" cy="465138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  <p:sp>
              <p:nvSpPr>
                <p:cNvPr id="50" name="AutoShape 114"/>
                <p:cNvSpPr/>
                <p:nvPr/>
              </p:nvSpPr>
              <p:spPr bwMode="auto">
                <a:xfrm>
                  <a:off x="3655219" y="3583782"/>
                  <a:ext cx="94456" cy="94456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algn="ctr" defTabSz="22860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5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ill Sans" charset="0"/>
                    <a:sym typeface="Gill Sans" charset="0"/>
                  </a:endParaRPr>
                </a:p>
              </p:txBody>
            </p:sp>
          </p:grpSp>
        </p:grpSp>
        <p:grpSp>
          <p:nvGrpSpPr>
            <p:cNvPr id="51" name="Group 3"/>
            <p:cNvGrpSpPr/>
            <p:nvPr/>
          </p:nvGrpSpPr>
          <p:grpSpPr>
            <a:xfrm>
              <a:off x="5966424" y="3754027"/>
              <a:ext cx="555357" cy="555357"/>
              <a:chOff x="5966424" y="4436939"/>
              <a:chExt cx="555357" cy="555357"/>
            </a:xfrm>
            <a:solidFill>
              <a:srgbClr val="262261"/>
            </a:solidFill>
          </p:grpSpPr>
          <p:sp>
            <p:nvSpPr>
              <p:cNvPr id="52" name="Freeform 52"/>
              <p:cNvSpPr>
                <a:spLocks noEditPoints="1"/>
              </p:cNvSpPr>
              <p:nvPr/>
            </p:nvSpPr>
            <p:spPr bwMode="auto">
              <a:xfrm>
                <a:off x="5966424" y="4436939"/>
                <a:ext cx="555357" cy="555357"/>
              </a:xfrm>
              <a:custGeom>
                <a:avLst/>
                <a:gdLst>
                  <a:gd name="T0" fmla="*/ 173 w 346"/>
                  <a:gd name="T1" fmla="*/ 324 h 346"/>
                  <a:gd name="T2" fmla="*/ 201 w 346"/>
                  <a:gd name="T3" fmla="*/ 321 h 346"/>
                  <a:gd name="T4" fmla="*/ 211 w 346"/>
                  <a:gd name="T5" fmla="*/ 345 h 346"/>
                  <a:gd name="T6" fmla="*/ 271 w 346"/>
                  <a:gd name="T7" fmla="*/ 320 h 346"/>
                  <a:gd name="T8" fmla="*/ 260 w 346"/>
                  <a:gd name="T9" fmla="*/ 296 h 346"/>
                  <a:gd name="T10" fmla="*/ 298 w 346"/>
                  <a:gd name="T11" fmla="*/ 258 h 346"/>
                  <a:gd name="T12" fmla="*/ 322 w 346"/>
                  <a:gd name="T13" fmla="*/ 268 h 346"/>
                  <a:gd name="T14" fmla="*/ 346 w 346"/>
                  <a:gd name="T15" fmla="*/ 208 h 346"/>
                  <a:gd name="T16" fmla="*/ 322 w 346"/>
                  <a:gd name="T17" fmla="*/ 198 h 346"/>
                  <a:gd name="T18" fmla="*/ 321 w 346"/>
                  <a:gd name="T19" fmla="*/ 145 h 346"/>
                  <a:gd name="T20" fmla="*/ 345 w 346"/>
                  <a:gd name="T21" fmla="*/ 135 h 346"/>
                  <a:gd name="T22" fmla="*/ 320 w 346"/>
                  <a:gd name="T23" fmla="*/ 75 h 346"/>
                  <a:gd name="T24" fmla="*/ 296 w 346"/>
                  <a:gd name="T25" fmla="*/ 85 h 346"/>
                  <a:gd name="T26" fmla="*/ 258 w 346"/>
                  <a:gd name="T27" fmla="*/ 48 h 346"/>
                  <a:gd name="T28" fmla="*/ 268 w 346"/>
                  <a:gd name="T29" fmla="*/ 24 h 346"/>
                  <a:gd name="T30" fmla="*/ 208 w 346"/>
                  <a:gd name="T31" fmla="*/ 0 h 346"/>
                  <a:gd name="T32" fmla="*/ 198 w 346"/>
                  <a:gd name="T33" fmla="*/ 24 h 346"/>
                  <a:gd name="T34" fmla="*/ 173 w 346"/>
                  <a:gd name="T35" fmla="*/ 22 h 346"/>
                  <a:gd name="T36" fmla="*/ 173 w 346"/>
                  <a:gd name="T37" fmla="*/ 45 h 346"/>
                  <a:gd name="T38" fmla="*/ 291 w 346"/>
                  <a:gd name="T39" fmla="*/ 123 h 346"/>
                  <a:gd name="T40" fmla="*/ 223 w 346"/>
                  <a:gd name="T41" fmla="*/ 291 h 346"/>
                  <a:gd name="T42" fmla="*/ 173 w 346"/>
                  <a:gd name="T43" fmla="*/ 301 h 346"/>
                  <a:gd name="T44" fmla="*/ 173 w 346"/>
                  <a:gd name="T45" fmla="*/ 301 h 346"/>
                  <a:gd name="T46" fmla="*/ 173 w 346"/>
                  <a:gd name="T47" fmla="*/ 324 h 346"/>
                  <a:gd name="T48" fmla="*/ 25 w 346"/>
                  <a:gd name="T49" fmla="*/ 201 h 346"/>
                  <a:gd name="T50" fmla="*/ 0 w 346"/>
                  <a:gd name="T51" fmla="*/ 211 h 346"/>
                  <a:gd name="T52" fmla="*/ 26 w 346"/>
                  <a:gd name="T53" fmla="*/ 271 h 346"/>
                  <a:gd name="T54" fmla="*/ 50 w 346"/>
                  <a:gd name="T55" fmla="*/ 261 h 346"/>
                  <a:gd name="T56" fmla="*/ 88 w 346"/>
                  <a:gd name="T57" fmla="*/ 298 h 346"/>
                  <a:gd name="T58" fmla="*/ 78 w 346"/>
                  <a:gd name="T59" fmla="*/ 322 h 346"/>
                  <a:gd name="T60" fmla="*/ 138 w 346"/>
                  <a:gd name="T61" fmla="*/ 346 h 346"/>
                  <a:gd name="T62" fmla="*/ 148 w 346"/>
                  <a:gd name="T63" fmla="*/ 322 h 346"/>
                  <a:gd name="T64" fmla="*/ 173 w 346"/>
                  <a:gd name="T65" fmla="*/ 324 h 346"/>
                  <a:gd name="T66" fmla="*/ 173 w 346"/>
                  <a:gd name="T67" fmla="*/ 301 h 346"/>
                  <a:gd name="T68" fmla="*/ 55 w 346"/>
                  <a:gd name="T69" fmla="*/ 223 h 346"/>
                  <a:gd name="T70" fmla="*/ 123 w 346"/>
                  <a:gd name="T71" fmla="*/ 55 h 346"/>
                  <a:gd name="T72" fmla="*/ 123 w 346"/>
                  <a:gd name="T73" fmla="*/ 55 h 346"/>
                  <a:gd name="T74" fmla="*/ 173 w 346"/>
                  <a:gd name="T75" fmla="*/ 45 h 346"/>
                  <a:gd name="T76" fmla="*/ 173 w 346"/>
                  <a:gd name="T77" fmla="*/ 45 h 346"/>
                  <a:gd name="T78" fmla="*/ 173 w 346"/>
                  <a:gd name="T79" fmla="*/ 22 h 346"/>
                  <a:gd name="T80" fmla="*/ 145 w 346"/>
                  <a:gd name="T81" fmla="*/ 25 h 346"/>
                  <a:gd name="T82" fmla="*/ 135 w 346"/>
                  <a:gd name="T83" fmla="*/ 1 h 346"/>
                  <a:gd name="T84" fmla="*/ 75 w 346"/>
                  <a:gd name="T85" fmla="*/ 26 h 346"/>
                  <a:gd name="T86" fmla="*/ 85 w 346"/>
                  <a:gd name="T87" fmla="*/ 50 h 346"/>
                  <a:gd name="T88" fmla="*/ 48 w 346"/>
                  <a:gd name="T89" fmla="*/ 88 h 346"/>
                  <a:gd name="T90" fmla="*/ 24 w 346"/>
                  <a:gd name="T91" fmla="*/ 78 h 346"/>
                  <a:gd name="T92" fmla="*/ 0 w 346"/>
                  <a:gd name="T93" fmla="*/ 138 h 346"/>
                  <a:gd name="T94" fmla="*/ 24 w 346"/>
                  <a:gd name="T95" fmla="*/ 148 h 346"/>
                  <a:gd name="T96" fmla="*/ 25 w 346"/>
                  <a:gd name="T97" fmla="*/ 201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46" h="346">
                    <a:moveTo>
                      <a:pt x="173" y="324"/>
                    </a:moveTo>
                    <a:cubicBezTo>
                      <a:pt x="182" y="324"/>
                      <a:pt x="192" y="323"/>
                      <a:pt x="201" y="321"/>
                    </a:cubicBezTo>
                    <a:cubicBezTo>
                      <a:pt x="211" y="345"/>
                      <a:pt x="211" y="345"/>
                      <a:pt x="211" y="345"/>
                    </a:cubicBezTo>
                    <a:cubicBezTo>
                      <a:pt x="271" y="320"/>
                      <a:pt x="271" y="320"/>
                      <a:pt x="271" y="320"/>
                    </a:cubicBezTo>
                    <a:cubicBezTo>
                      <a:pt x="260" y="296"/>
                      <a:pt x="260" y="296"/>
                      <a:pt x="260" y="296"/>
                    </a:cubicBezTo>
                    <a:cubicBezTo>
                      <a:pt x="275" y="286"/>
                      <a:pt x="287" y="273"/>
                      <a:pt x="298" y="258"/>
                    </a:cubicBezTo>
                    <a:cubicBezTo>
                      <a:pt x="322" y="268"/>
                      <a:pt x="322" y="268"/>
                      <a:pt x="322" y="268"/>
                    </a:cubicBezTo>
                    <a:cubicBezTo>
                      <a:pt x="346" y="208"/>
                      <a:pt x="346" y="208"/>
                      <a:pt x="346" y="208"/>
                    </a:cubicBezTo>
                    <a:cubicBezTo>
                      <a:pt x="322" y="198"/>
                      <a:pt x="322" y="198"/>
                      <a:pt x="322" y="198"/>
                    </a:cubicBezTo>
                    <a:cubicBezTo>
                      <a:pt x="325" y="180"/>
                      <a:pt x="324" y="163"/>
                      <a:pt x="321" y="145"/>
                    </a:cubicBezTo>
                    <a:cubicBezTo>
                      <a:pt x="345" y="135"/>
                      <a:pt x="345" y="135"/>
                      <a:pt x="345" y="135"/>
                    </a:cubicBezTo>
                    <a:cubicBezTo>
                      <a:pt x="320" y="75"/>
                      <a:pt x="320" y="75"/>
                      <a:pt x="320" y="75"/>
                    </a:cubicBezTo>
                    <a:cubicBezTo>
                      <a:pt x="296" y="85"/>
                      <a:pt x="296" y="85"/>
                      <a:pt x="296" y="85"/>
                    </a:cubicBezTo>
                    <a:cubicBezTo>
                      <a:pt x="285" y="71"/>
                      <a:pt x="273" y="58"/>
                      <a:pt x="258" y="48"/>
                    </a:cubicBezTo>
                    <a:cubicBezTo>
                      <a:pt x="268" y="24"/>
                      <a:pt x="268" y="24"/>
                      <a:pt x="268" y="24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198" y="24"/>
                      <a:pt x="198" y="24"/>
                      <a:pt x="198" y="24"/>
                    </a:cubicBezTo>
                    <a:cubicBezTo>
                      <a:pt x="190" y="23"/>
                      <a:pt x="181" y="22"/>
                      <a:pt x="173" y="22"/>
                    </a:cubicBezTo>
                    <a:cubicBezTo>
                      <a:pt x="173" y="45"/>
                      <a:pt x="173" y="45"/>
                      <a:pt x="173" y="45"/>
                    </a:cubicBezTo>
                    <a:cubicBezTo>
                      <a:pt x="224" y="45"/>
                      <a:pt x="271" y="75"/>
                      <a:pt x="291" y="123"/>
                    </a:cubicBezTo>
                    <a:cubicBezTo>
                      <a:pt x="318" y="188"/>
                      <a:pt x="288" y="263"/>
                      <a:pt x="223" y="291"/>
                    </a:cubicBezTo>
                    <a:cubicBezTo>
                      <a:pt x="207" y="298"/>
                      <a:pt x="190" y="301"/>
                      <a:pt x="173" y="301"/>
                    </a:cubicBezTo>
                    <a:cubicBezTo>
                      <a:pt x="173" y="301"/>
                      <a:pt x="173" y="301"/>
                      <a:pt x="173" y="301"/>
                    </a:cubicBezTo>
                    <a:lnTo>
                      <a:pt x="173" y="324"/>
                    </a:lnTo>
                    <a:close/>
                    <a:moveTo>
                      <a:pt x="25" y="201"/>
                    </a:moveTo>
                    <a:cubicBezTo>
                      <a:pt x="0" y="211"/>
                      <a:pt x="0" y="211"/>
                      <a:pt x="0" y="211"/>
                    </a:cubicBezTo>
                    <a:cubicBezTo>
                      <a:pt x="26" y="271"/>
                      <a:pt x="26" y="271"/>
                      <a:pt x="26" y="271"/>
                    </a:cubicBezTo>
                    <a:cubicBezTo>
                      <a:pt x="50" y="261"/>
                      <a:pt x="50" y="261"/>
                      <a:pt x="50" y="261"/>
                    </a:cubicBezTo>
                    <a:cubicBezTo>
                      <a:pt x="60" y="275"/>
                      <a:pt x="73" y="288"/>
                      <a:pt x="88" y="298"/>
                    </a:cubicBezTo>
                    <a:cubicBezTo>
                      <a:pt x="78" y="322"/>
                      <a:pt x="78" y="322"/>
                      <a:pt x="78" y="322"/>
                    </a:cubicBezTo>
                    <a:cubicBezTo>
                      <a:pt x="138" y="346"/>
                      <a:pt x="138" y="346"/>
                      <a:pt x="138" y="346"/>
                    </a:cubicBezTo>
                    <a:cubicBezTo>
                      <a:pt x="148" y="322"/>
                      <a:pt x="148" y="322"/>
                      <a:pt x="148" y="322"/>
                    </a:cubicBezTo>
                    <a:cubicBezTo>
                      <a:pt x="156" y="323"/>
                      <a:pt x="164" y="324"/>
                      <a:pt x="173" y="324"/>
                    </a:cubicBezTo>
                    <a:cubicBezTo>
                      <a:pt x="173" y="301"/>
                      <a:pt x="173" y="301"/>
                      <a:pt x="173" y="301"/>
                    </a:cubicBezTo>
                    <a:cubicBezTo>
                      <a:pt x="121" y="301"/>
                      <a:pt x="75" y="271"/>
                      <a:pt x="55" y="223"/>
                    </a:cubicBezTo>
                    <a:cubicBezTo>
                      <a:pt x="27" y="158"/>
                      <a:pt x="58" y="83"/>
                      <a:pt x="123" y="55"/>
                    </a:cubicBezTo>
                    <a:cubicBezTo>
                      <a:pt x="123" y="55"/>
                      <a:pt x="123" y="55"/>
                      <a:pt x="123" y="55"/>
                    </a:cubicBezTo>
                    <a:cubicBezTo>
                      <a:pt x="139" y="48"/>
                      <a:pt x="155" y="45"/>
                      <a:pt x="173" y="45"/>
                    </a:cubicBezTo>
                    <a:cubicBezTo>
                      <a:pt x="173" y="45"/>
                      <a:pt x="173" y="45"/>
                      <a:pt x="173" y="45"/>
                    </a:cubicBezTo>
                    <a:cubicBezTo>
                      <a:pt x="173" y="22"/>
                      <a:pt x="173" y="22"/>
                      <a:pt x="173" y="22"/>
                    </a:cubicBezTo>
                    <a:cubicBezTo>
                      <a:pt x="163" y="22"/>
                      <a:pt x="154" y="23"/>
                      <a:pt x="145" y="25"/>
                    </a:cubicBezTo>
                    <a:cubicBezTo>
                      <a:pt x="135" y="1"/>
                      <a:pt x="135" y="1"/>
                      <a:pt x="135" y="1"/>
                    </a:cubicBezTo>
                    <a:cubicBezTo>
                      <a:pt x="75" y="26"/>
                      <a:pt x="75" y="26"/>
                      <a:pt x="75" y="26"/>
                    </a:cubicBezTo>
                    <a:cubicBezTo>
                      <a:pt x="85" y="50"/>
                      <a:pt x="85" y="50"/>
                      <a:pt x="85" y="50"/>
                    </a:cubicBezTo>
                    <a:cubicBezTo>
                      <a:pt x="71" y="60"/>
                      <a:pt x="58" y="73"/>
                      <a:pt x="48" y="88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24" y="148"/>
                      <a:pt x="24" y="148"/>
                      <a:pt x="24" y="148"/>
                    </a:cubicBezTo>
                    <a:cubicBezTo>
                      <a:pt x="21" y="166"/>
                      <a:pt x="21" y="183"/>
                      <a:pt x="25" y="20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53" name="AutoShape 149"/>
              <p:cNvSpPr/>
              <p:nvPr/>
            </p:nvSpPr>
            <p:spPr bwMode="auto">
              <a:xfrm>
                <a:off x="6104525" y="4610376"/>
                <a:ext cx="281764" cy="20277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537" y="19720"/>
                    </a:moveTo>
                    <a:lnTo>
                      <a:pt x="16537" y="19721"/>
                    </a:lnTo>
                    <a:lnTo>
                      <a:pt x="4387" y="19721"/>
                    </a:lnTo>
                    <a:cubicBezTo>
                      <a:pt x="2713" y="19720"/>
                      <a:pt x="1350" y="17824"/>
                      <a:pt x="1350" y="15494"/>
                    </a:cubicBezTo>
                    <a:cubicBezTo>
                      <a:pt x="1350" y="13992"/>
                      <a:pt x="1918" y="12635"/>
                      <a:pt x="2871" y="11862"/>
                    </a:cubicBezTo>
                    <a:cubicBezTo>
                      <a:pt x="3797" y="11123"/>
                      <a:pt x="3860" y="10975"/>
                      <a:pt x="3472" y="9647"/>
                    </a:cubicBezTo>
                    <a:cubicBezTo>
                      <a:pt x="3406" y="9374"/>
                      <a:pt x="3375" y="9136"/>
                      <a:pt x="3375" y="8921"/>
                    </a:cubicBezTo>
                    <a:cubicBezTo>
                      <a:pt x="3375" y="7626"/>
                      <a:pt x="4131" y="6573"/>
                      <a:pt x="5062" y="6573"/>
                    </a:cubicBezTo>
                    <a:cubicBezTo>
                      <a:pt x="5062" y="6573"/>
                      <a:pt x="5505" y="6529"/>
                      <a:pt x="5976" y="6789"/>
                    </a:cubicBezTo>
                    <a:cubicBezTo>
                      <a:pt x="6750" y="7219"/>
                      <a:pt x="6834" y="6808"/>
                      <a:pt x="7200" y="5701"/>
                    </a:cubicBezTo>
                    <a:cubicBezTo>
                      <a:pt x="7974" y="3380"/>
                      <a:pt x="9652" y="1878"/>
                      <a:pt x="11475" y="1878"/>
                    </a:cubicBezTo>
                    <a:cubicBezTo>
                      <a:pt x="13905" y="1878"/>
                      <a:pt x="15914" y="4435"/>
                      <a:pt x="16148" y="7826"/>
                    </a:cubicBezTo>
                    <a:cubicBezTo>
                      <a:pt x="16231" y="9171"/>
                      <a:pt x="16231" y="9171"/>
                      <a:pt x="17239" y="9491"/>
                    </a:cubicBezTo>
                    <a:cubicBezTo>
                      <a:pt x="18984" y="9955"/>
                      <a:pt x="20250" y="12085"/>
                      <a:pt x="20250" y="14555"/>
                    </a:cubicBezTo>
                    <a:cubicBezTo>
                      <a:pt x="20250" y="17404"/>
                      <a:pt x="18585" y="19720"/>
                      <a:pt x="16537" y="19720"/>
                    </a:cubicBezTo>
                    <a:moveTo>
                      <a:pt x="17492" y="7647"/>
                    </a:moveTo>
                    <a:cubicBezTo>
                      <a:pt x="17196" y="3362"/>
                      <a:pt x="14632" y="0"/>
                      <a:pt x="11475" y="0"/>
                    </a:cubicBezTo>
                    <a:cubicBezTo>
                      <a:pt x="9031" y="0"/>
                      <a:pt x="6939" y="2017"/>
                      <a:pt x="5976" y="4911"/>
                    </a:cubicBezTo>
                    <a:cubicBezTo>
                      <a:pt x="5685" y="4784"/>
                      <a:pt x="5383" y="4695"/>
                      <a:pt x="5062" y="4695"/>
                    </a:cubicBezTo>
                    <a:cubicBezTo>
                      <a:pt x="3385" y="4695"/>
                      <a:pt x="2025" y="6589"/>
                      <a:pt x="2025" y="8921"/>
                    </a:cubicBezTo>
                    <a:cubicBezTo>
                      <a:pt x="2025" y="9385"/>
                      <a:pt x="2092" y="9824"/>
                      <a:pt x="2191" y="10240"/>
                    </a:cubicBezTo>
                    <a:cubicBezTo>
                      <a:pt x="886" y="11298"/>
                      <a:pt x="0" y="13242"/>
                      <a:pt x="0" y="15494"/>
                    </a:cubicBezTo>
                    <a:cubicBezTo>
                      <a:pt x="0" y="18866"/>
                      <a:pt x="1964" y="21599"/>
                      <a:pt x="4387" y="21599"/>
                    </a:cubicBezTo>
                    <a:lnTo>
                      <a:pt x="4387" y="21600"/>
                    </a:lnTo>
                    <a:lnTo>
                      <a:pt x="16537" y="21600"/>
                    </a:lnTo>
                    <a:lnTo>
                      <a:pt x="16537" y="21599"/>
                    </a:lnTo>
                    <a:cubicBezTo>
                      <a:pt x="19334" y="21599"/>
                      <a:pt x="21599" y="18446"/>
                      <a:pt x="21599" y="14555"/>
                    </a:cubicBezTo>
                    <a:cubicBezTo>
                      <a:pt x="21599" y="11120"/>
                      <a:pt x="19831" y="8269"/>
                      <a:pt x="17492" y="7647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54" name="组合 53"/>
            <p:cNvGrpSpPr/>
            <p:nvPr/>
          </p:nvGrpSpPr>
          <p:grpSpPr>
            <a:xfrm>
              <a:off x="6483219" y="3707229"/>
              <a:ext cx="2550503" cy="1356792"/>
              <a:chOff x="8257916" y="1255818"/>
              <a:chExt cx="2550503" cy="1356792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8257916" y="125581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56" name="Text Placeholder 32"/>
              <p:cNvSpPr txBox="1"/>
              <p:nvPr/>
            </p:nvSpPr>
            <p:spPr>
              <a:xfrm>
                <a:off x="8424587" y="171748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57" name="组合 56"/>
            <p:cNvGrpSpPr/>
            <p:nvPr/>
          </p:nvGrpSpPr>
          <p:grpSpPr>
            <a:xfrm>
              <a:off x="9545358" y="3707229"/>
              <a:ext cx="2550503" cy="1356792"/>
              <a:chOff x="8257916" y="1255818"/>
              <a:chExt cx="2550503" cy="1356792"/>
            </a:xfrm>
          </p:grpSpPr>
          <p:sp>
            <p:nvSpPr>
              <p:cNvPr id="58" name="文本框 57"/>
              <p:cNvSpPr txBox="1"/>
              <p:nvPr/>
            </p:nvSpPr>
            <p:spPr>
              <a:xfrm>
                <a:off x="8257916" y="125581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59" name="Text Placeholder 32"/>
              <p:cNvSpPr txBox="1"/>
              <p:nvPr/>
            </p:nvSpPr>
            <p:spPr>
              <a:xfrm>
                <a:off x="8424587" y="171748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>
              <a:off x="6483219" y="5290709"/>
              <a:ext cx="2550503" cy="1356792"/>
              <a:chOff x="8257916" y="1255818"/>
              <a:chExt cx="2550503" cy="1356792"/>
            </a:xfrm>
          </p:grpSpPr>
          <p:sp>
            <p:nvSpPr>
              <p:cNvPr id="61" name="文本框 60"/>
              <p:cNvSpPr txBox="1"/>
              <p:nvPr/>
            </p:nvSpPr>
            <p:spPr>
              <a:xfrm>
                <a:off x="8257916" y="125581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62" name="Text Placeholder 32"/>
              <p:cNvSpPr txBox="1"/>
              <p:nvPr/>
            </p:nvSpPr>
            <p:spPr>
              <a:xfrm>
                <a:off x="8424587" y="171748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9545358" y="5290709"/>
              <a:ext cx="2550503" cy="1356792"/>
              <a:chOff x="8257916" y="1255818"/>
              <a:chExt cx="2550503" cy="1356792"/>
            </a:xfrm>
          </p:grpSpPr>
          <p:sp>
            <p:nvSpPr>
              <p:cNvPr id="64" name="文本框 63"/>
              <p:cNvSpPr txBox="1"/>
              <p:nvPr/>
            </p:nvSpPr>
            <p:spPr>
              <a:xfrm>
                <a:off x="8257916" y="1255818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YOUR TEXT </a:t>
                </a:r>
              </a:p>
            </p:txBody>
          </p:sp>
          <p:sp>
            <p:nvSpPr>
              <p:cNvPr id="65" name="Text Placeholder 32"/>
              <p:cNvSpPr txBox="1"/>
              <p:nvPr/>
            </p:nvSpPr>
            <p:spPr>
              <a:xfrm>
                <a:off x="8424587" y="1717483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14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1708847" y="5498232"/>
              <a:ext cx="2383832" cy="1327611"/>
              <a:chOff x="1090196" y="4306176"/>
              <a:chExt cx="2383832" cy="1327611"/>
            </a:xfrm>
          </p:grpSpPr>
          <p:sp>
            <p:nvSpPr>
              <p:cNvPr id="66" name="文本框 36"/>
              <p:cNvSpPr txBox="1"/>
              <p:nvPr/>
            </p:nvSpPr>
            <p:spPr>
              <a:xfrm>
                <a:off x="1237720" y="4306176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67" name="Text Placeholder 32"/>
              <p:cNvSpPr txBox="1"/>
              <p:nvPr/>
            </p:nvSpPr>
            <p:spPr>
              <a:xfrm>
                <a:off x="1090196" y="4738660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8941245" y="1555177"/>
              <a:ext cx="2383832" cy="1327611"/>
              <a:chOff x="1090196" y="4306176"/>
              <a:chExt cx="2383832" cy="1327611"/>
            </a:xfrm>
          </p:grpSpPr>
          <p:sp>
            <p:nvSpPr>
              <p:cNvPr id="70" name="文本框 36"/>
              <p:cNvSpPr txBox="1"/>
              <p:nvPr/>
            </p:nvSpPr>
            <p:spPr>
              <a:xfrm>
                <a:off x="1237720" y="4306176"/>
                <a:ext cx="20887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noProof="0" dirty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YOUR TEXT </a:t>
                </a:r>
              </a:p>
            </p:txBody>
          </p:sp>
          <p:sp>
            <p:nvSpPr>
              <p:cNvPr id="71" name="Text Placeholder 32"/>
              <p:cNvSpPr txBox="1"/>
              <p:nvPr/>
            </p:nvSpPr>
            <p:spPr>
              <a:xfrm>
                <a:off x="1090196" y="4738660"/>
                <a:ext cx="2383832" cy="895127"/>
              </a:xfrm>
              <a:prstGeom prst="rect">
                <a:avLst/>
              </a:prstGeom>
            </p:spPr>
            <p:txBody>
              <a:bodyPr lIns="0" tIns="0" rIns="0" bIns="0">
                <a:no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Neris Thin" panose="00000300000000000000" pitchFamily="50" charset="0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Lemon drops oat cake oat cake sugar plum. Jelly beans macaroon I love topping danish cake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827264" flipH="1" flipV="1">
            <a:off x="-695952" y="-480784"/>
            <a:ext cx="3272928" cy="32304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634514">
            <a:off x="9605773" y="4025930"/>
            <a:ext cx="3272928" cy="3230422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>
            <a:biLevel thresh="25000"/>
          </a:blip>
          <a:srcRect/>
          <a:stretch>
            <a:fillRect/>
          </a:stretch>
        </p:blipFill>
        <p:spPr>
          <a:xfrm>
            <a:off x="7898989" y="4347540"/>
            <a:ext cx="914125" cy="266868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5" cstate="email">
            <a:biLevel thresh="25000"/>
          </a:blip>
          <a:srcRect/>
          <a:stretch>
            <a:fillRect/>
          </a:stretch>
        </p:blipFill>
        <p:spPr>
          <a:xfrm flipH="1">
            <a:off x="3606342" y="4959753"/>
            <a:ext cx="1180618" cy="42826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6" cstate="email">
            <a:biLevel thresh="25000"/>
          </a:blip>
          <a:srcRect/>
          <a:stretch>
            <a:fillRect/>
          </a:stretch>
        </p:blipFill>
        <p:spPr>
          <a:xfrm>
            <a:off x="7607870" y="2675039"/>
            <a:ext cx="1355738" cy="491787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7" cstate="email">
            <a:biLevel thresh="25000"/>
          </a:blip>
          <a:srcRect/>
          <a:stretch>
            <a:fillRect/>
          </a:stretch>
        </p:blipFill>
        <p:spPr>
          <a:xfrm flipH="1">
            <a:off x="3228392" y="1932972"/>
            <a:ext cx="1558568" cy="565362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3496796" y="2142607"/>
            <a:ext cx="5202406" cy="2572786"/>
            <a:chOff x="3496796" y="1990583"/>
            <a:chExt cx="5202406" cy="2572786"/>
          </a:xfrm>
        </p:grpSpPr>
        <p:grpSp>
          <p:nvGrpSpPr>
            <p:cNvPr id="24" name="组合 23"/>
            <p:cNvGrpSpPr/>
            <p:nvPr/>
          </p:nvGrpSpPr>
          <p:grpSpPr>
            <a:xfrm>
              <a:off x="5185490" y="1990583"/>
              <a:ext cx="1666220" cy="1460222"/>
              <a:chOff x="5374615" y="2451808"/>
              <a:chExt cx="1287969" cy="1128736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5515376" y="2451808"/>
                <a:ext cx="1033342" cy="1033342"/>
              </a:xfrm>
              <a:prstGeom prst="ellipse">
                <a:avLst/>
              </a:prstGeom>
              <a:solidFill>
                <a:srgbClr val="26226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600" dirty="0">
                  <a:solidFill>
                    <a:srgbClr val="6BC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文本框 3"/>
              <p:cNvSpPr txBox="1">
                <a:spLocks noChangeArrowheads="1"/>
              </p:cNvSpPr>
              <p:nvPr/>
            </p:nvSpPr>
            <p:spPr bwMode="auto">
              <a:xfrm>
                <a:off x="5401509" y="2641333"/>
                <a:ext cx="1261075" cy="642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4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03</a:t>
                </a:r>
                <a:endPara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9" name="Freeform 8"/>
              <p:cNvSpPr/>
              <p:nvPr/>
            </p:nvSpPr>
            <p:spPr bwMode="auto">
              <a:xfrm>
                <a:off x="5374615" y="2942332"/>
                <a:ext cx="1261076" cy="638212"/>
              </a:xfrm>
              <a:custGeom>
                <a:avLst/>
                <a:gdLst>
                  <a:gd name="T0" fmla="*/ 1549562246 w 3963"/>
                  <a:gd name="T1" fmla="*/ 0 h 1997"/>
                  <a:gd name="T2" fmla="*/ 1549562246 w 3963"/>
                  <a:gd name="T3" fmla="*/ 6310189 h 1997"/>
                  <a:gd name="T4" fmla="*/ 774976531 w 3963"/>
                  <a:gd name="T5" fmla="*/ 787596152 h 1997"/>
                  <a:gd name="T6" fmla="*/ 0 w 3963"/>
                  <a:gd name="T7" fmla="*/ 6310189 h 1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63" h="1997">
                    <a:moveTo>
                      <a:pt x="3963" y="0"/>
                    </a:moveTo>
                    <a:cubicBezTo>
                      <a:pt x="3963" y="5"/>
                      <a:pt x="3963" y="11"/>
                      <a:pt x="3963" y="16"/>
                    </a:cubicBezTo>
                    <a:cubicBezTo>
                      <a:pt x="3963" y="1110"/>
                      <a:pt x="3076" y="1997"/>
                      <a:pt x="1982" y="1997"/>
                    </a:cubicBezTo>
                    <a:cubicBezTo>
                      <a:pt x="888" y="1997"/>
                      <a:pt x="0" y="1110"/>
                      <a:pt x="0" y="16"/>
                    </a:cubicBezTo>
                  </a:path>
                </a:pathLst>
              </a:custGeom>
              <a:noFill/>
              <a:ln w="38100" cap="flat" cmpd="sng">
                <a:solidFill>
                  <a:srgbClr val="26226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>
                  <a:solidFill>
                    <a:srgbClr val="5994A7"/>
                  </a:solidFill>
                </a:endParaRP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3496796" y="3420359"/>
              <a:ext cx="519840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spc="6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3512461" y="4163259"/>
              <a:ext cx="51867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2000" dirty="0">
                <a:solidFill>
                  <a:srgbClr val="26226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FBBBA9"/>
                </a:solidFill>
              </a:endParaRPr>
            </a:p>
          </p:txBody>
        </p: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18473" y="404156"/>
            <a:ext cx="3506887" cy="574647"/>
            <a:chOff x="1135355" y="406355"/>
            <a:chExt cx="3506887" cy="574647"/>
          </a:xfrm>
        </p:grpSpPr>
        <p:sp>
          <p:nvSpPr>
            <p:cNvPr id="13" name="文本框 12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135355" y="727086"/>
              <a:ext cx="282641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920727" y="1979360"/>
            <a:ext cx="4229880" cy="4209174"/>
            <a:chOff x="6653877" y="1636076"/>
            <a:chExt cx="3984565" cy="3965059"/>
          </a:xfrm>
        </p:grpSpPr>
        <p:grpSp>
          <p:nvGrpSpPr>
            <p:cNvPr id="22" name="Group 38"/>
            <p:cNvGrpSpPr/>
            <p:nvPr/>
          </p:nvGrpSpPr>
          <p:grpSpPr>
            <a:xfrm>
              <a:off x="6653877" y="1636076"/>
              <a:ext cx="3984565" cy="3965059"/>
              <a:chOff x="3685337" y="1514384"/>
              <a:chExt cx="4821324" cy="4797722"/>
            </a:xfrm>
          </p:grpSpPr>
          <p:sp>
            <p:nvSpPr>
              <p:cNvPr id="23" name="Freeform 39"/>
              <p:cNvSpPr/>
              <p:nvPr/>
            </p:nvSpPr>
            <p:spPr>
              <a:xfrm>
                <a:off x="4112274" y="1770540"/>
                <a:ext cx="4137890" cy="4137892"/>
              </a:xfrm>
              <a:custGeom>
                <a:avLst/>
                <a:gdLst>
                  <a:gd name="connsiteX0" fmla="*/ 2275840 w 4551680"/>
                  <a:gd name="connsiteY0" fmla="*/ 0 h 4551680"/>
                  <a:gd name="connsiteX1" fmla="*/ 4246775 w 4551680"/>
                  <a:gd name="connsiteY1" fmla="*/ 1137920 h 4551680"/>
                  <a:gd name="connsiteX2" fmla="*/ 4246775 w 4551680"/>
                  <a:gd name="connsiteY2" fmla="*/ 3413760 h 4551680"/>
                  <a:gd name="connsiteX3" fmla="*/ 2275840 w 4551680"/>
                  <a:gd name="connsiteY3" fmla="*/ 2275840 h 4551680"/>
                  <a:gd name="connsiteX4" fmla="*/ 2275840 w 4551680"/>
                  <a:gd name="connsiteY4" fmla="*/ 0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51680" h="4551680">
                    <a:moveTo>
                      <a:pt x="2275840" y="0"/>
                    </a:moveTo>
                    <a:cubicBezTo>
                      <a:pt x="3088919" y="0"/>
                      <a:pt x="3840236" y="433773"/>
                      <a:pt x="4246775" y="1137920"/>
                    </a:cubicBezTo>
                    <a:cubicBezTo>
                      <a:pt x="4653315" y="1842067"/>
                      <a:pt x="4653315" y="2709613"/>
                      <a:pt x="4246775" y="3413760"/>
                    </a:cubicBezTo>
                    <a:lnTo>
                      <a:pt x="2275840" y="2275840"/>
                    </a:lnTo>
                    <a:lnTo>
                      <a:pt x="2275840" y="0"/>
                    </a:lnTo>
                    <a:close/>
                  </a:path>
                </a:pathLst>
              </a:custGeom>
              <a:solidFill>
                <a:srgbClr val="26226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464884" tIns="1030563" rIns="593276" bIns="2298531" numCol="1" spcCol="1270" anchor="ctr" anchorCtr="0">
                <a:noAutofit/>
              </a:bodyPr>
              <a:lstStyle/>
              <a:p>
                <a:pPr lvl="0" algn="ctr" defTabSz="2311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5200" kern="1200"/>
              </a:p>
            </p:txBody>
          </p:sp>
          <p:sp>
            <p:nvSpPr>
              <p:cNvPr id="24" name="Freeform 40"/>
              <p:cNvSpPr/>
              <p:nvPr/>
            </p:nvSpPr>
            <p:spPr>
              <a:xfrm>
                <a:off x="4027053" y="1918321"/>
                <a:ext cx="4137890" cy="4137892"/>
              </a:xfrm>
              <a:custGeom>
                <a:avLst/>
                <a:gdLst>
                  <a:gd name="connsiteX0" fmla="*/ 4246775 w 4551680"/>
                  <a:gd name="connsiteY0" fmla="*/ 3413760 h 4551680"/>
                  <a:gd name="connsiteX1" fmla="*/ 2275840 w 4551680"/>
                  <a:gd name="connsiteY1" fmla="*/ 4551680 h 4551680"/>
                  <a:gd name="connsiteX2" fmla="*/ 304905 w 4551680"/>
                  <a:gd name="connsiteY2" fmla="*/ 3413760 h 4551680"/>
                  <a:gd name="connsiteX3" fmla="*/ 2275840 w 4551680"/>
                  <a:gd name="connsiteY3" fmla="*/ 2275840 h 4551680"/>
                  <a:gd name="connsiteX4" fmla="*/ 4246775 w 4551680"/>
                  <a:gd name="connsiteY4" fmla="*/ 3413760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51680" h="4551680">
                    <a:moveTo>
                      <a:pt x="4246775" y="3413760"/>
                    </a:moveTo>
                    <a:cubicBezTo>
                      <a:pt x="3840235" y="4117907"/>
                      <a:pt x="3088919" y="4551680"/>
                      <a:pt x="2275840" y="4551680"/>
                    </a:cubicBezTo>
                    <a:cubicBezTo>
                      <a:pt x="1462761" y="4551680"/>
                      <a:pt x="711444" y="4117907"/>
                      <a:pt x="304905" y="3413760"/>
                    </a:cubicBezTo>
                    <a:lnTo>
                      <a:pt x="2275840" y="2275840"/>
                    </a:lnTo>
                    <a:lnTo>
                      <a:pt x="4246775" y="3413760"/>
                    </a:lnTo>
                    <a:close/>
                  </a:path>
                </a:pathLst>
              </a:custGeom>
              <a:solidFill>
                <a:srgbClr val="26226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166284" tIns="3035723" rIns="1112096" bIns="488951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6500" kern="1200"/>
              </a:p>
            </p:txBody>
          </p:sp>
          <p:sp>
            <p:nvSpPr>
              <p:cNvPr id="25" name="Freeform 41"/>
              <p:cNvSpPr/>
              <p:nvPr/>
            </p:nvSpPr>
            <p:spPr>
              <a:xfrm>
                <a:off x="3941832" y="1770540"/>
                <a:ext cx="4137890" cy="4137892"/>
              </a:xfrm>
              <a:custGeom>
                <a:avLst/>
                <a:gdLst>
                  <a:gd name="connsiteX0" fmla="*/ 304905 w 4551680"/>
                  <a:gd name="connsiteY0" fmla="*/ 3413760 h 4551680"/>
                  <a:gd name="connsiteX1" fmla="*/ 304905 w 4551680"/>
                  <a:gd name="connsiteY1" fmla="*/ 1137920 h 4551680"/>
                  <a:gd name="connsiteX2" fmla="*/ 2275840 w 4551680"/>
                  <a:gd name="connsiteY2" fmla="*/ 0 h 4551680"/>
                  <a:gd name="connsiteX3" fmla="*/ 2275840 w 4551680"/>
                  <a:gd name="connsiteY3" fmla="*/ 2275840 h 4551680"/>
                  <a:gd name="connsiteX4" fmla="*/ 304905 w 4551680"/>
                  <a:gd name="connsiteY4" fmla="*/ 3413760 h 4551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51680" h="4551680">
                    <a:moveTo>
                      <a:pt x="304905" y="3413760"/>
                    </a:moveTo>
                    <a:cubicBezTo>
                      <a:pt x="-101635" y="2709613"/>
                      <a:pt x="-101635" y="1842067"/>
                      <a:pt x="304905" y="1137920"/>
                    </a:cubicBezTo>
                    <a:cubicBezTo>
                      <a:pt x="711445" y="433773"/>
                      <a:pt x="1462761" y="0"/>
                      <a:pt x="2275840" y="0"/>
                    </a:cubicBezTo>
                    <a:lnTo>
                      <a:pt x="2275840" y="2275840"/>
                    </a:lnTo>
                    <a:lnTo>
                      <a:pt x="304905" y="3413760"/>
                    </a:lnTo>
                    <a:close/>
                  </a:path>
                </a:pathLst>
              </a:custGeom>
              <a:solidFill>
                <a:srgbClr val="26226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93277" tIns="1030563" rIns="2464883" bIns="2298531" numCol="1" spcCol="1270" anchor="ctr" anchorCtr="0">
                <a:noAutofit/>
              </a:bodyPr>
              <a:lstStyle/>
              <a:p>
                <a:pPr lvl="0" algn="ctr" defTabSz="2311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5200" kern="1200"/>
              </a:p>
            </p:txBody>
          </p:sp>
          <p:sp>
            <p:nvSpPr>
              <p:cNvPr id="26" name="Circular Arrow 42"/>
              <p:cNvSpPr/>
              <p:nvPr/>
            </p:nvSpPr>
            <p:spPr>
              <a:xfrm>
                <a:off x="3856461" y="1514384"/>
                <a:ext cx="4650200" cy="4650202"/>
              </a:xfrm>
              <a:prstGeom prst="circularArrow">
                <a:avLst>
                  <a:gd name="adj1" fmla="val 5085"/>
                  <a:gd name="adj2" fmla="val 327528"/>
                  <a:gd name="adj3" fmla="val 1472472"/>
                  <a:gd name="adj4" fmla="val 16199432"/>
                  <a:gd name="adj5" fmla="val 5932"/>
                </a:avLst>
              </a:prstGeom>
              <a:solidFill>
                <a:schemeClr val="bg1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Circular Arrow 43"/>
              <p:cNvSpPr/>
              <p:nvPr/>
            </p:nvSpPr>
            <p:spPr>
              <a:xfrm>
                <a:off x="3770899" y="1661904"/>
                <a:ext cx="4650200" cy="4650202"/>
              </a:xfrm>
              <a:prstGeom prst="circularArrow">
                <a:avLst>
                  <a:gd name="adj1" fmla="val 5085"/>
                  <a:gd name="adj2" fmla="val 327528"/>
                  <a:gd name="adj3" fmla="val 8671970"/>
                  <a:gd name="adj4" fmla="val 1800502"/>
                  <a:gd name="adj5" fmla="val 5932"/>
                </a:avLst>
              </a:prstGeom>
              <a:solidFill>
                <a:schemeClr val="bg1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Circular Arrow 44"/>
              <p:cNvSpPr/>
              <p:nvPr/>
            </p:nvSpPr>
            <p:spPr>
              <a:xfrm>
                <a:off x="3685337" y="1514384"/>
                <a:ext cx="4650200" cy="4650202"/>
              </a:xfrm>
              <a:prstGeom prst="circularArrow">
                <a:avLst>
                  <a:gd name="adj1" fmla="val 5085"/>
                  <a:gd name="adj2" fmla="val 327528"/>
                  <a:gd name="adj3" fmla="val 15873039"/>
                  <a:gd name="adj4" fmla="val 9000000"/>
                  <a:gd name="adj5" fmla="val 5932"/>
                </a:avLst>
              </a:prstGeom>
              <a:solidFill>
                <a:schemeClr val="bg1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29" name="Freeform 45"/>
            <p:cNvSpPr>
              <a:spLocks noEditPoints="1"/>
            </p:cNvSpPr>
            <p:nvPr/>
          </p:nvSpPr>
          <p:spPr bwMode="auto">
            <a:xfrm>
              <a:off x="8272212" y="4416174"/>
              <a:ext cx="747894" cy="437182"/>
            </a:xfrm>
            <a:custGeom>
              <a:avLst/>
              <a:gdLst>
                <a:gd name="T0" fmla="*/ 232 w 316"/>
                <a:gd name="T1" fmla="*/ 27 h 172"/>
                <a:gd name="T2" fmla="*/ 221 w 316"/>
                <a:gd name="T3" fmla="*/ 20 h 172"/>
                <a:gd name="T4" fmla="*/ 157 w 316"/>
                <a:gd name="T5" fmla="*/ 10 h 172"/>
                <a:gd name="T6" fmla="*/ 92 w 316"/>
                <a:gd name="T7" fmla="*/ 9 h 172"/>
                <a:gd name="T8" fmla="*/ 84 w 316"/>
                <a:gd name="T9" fmla="*/ 13 h 172"/>
                <a:gd name="T10" fmla="*/ 0 w 316"/>
                <a:gd name="T11" fmla="*/ 121 h 172"/>
                <a:gd name="T12" fmla="*/ 78 w 316"/>
                <a:gd name="T13" fmla="*/ 109 h 172"/>
                <a:gd name="T14" fmla="*/ 84 w 316"/>
                <a:gd name="T15" fmla="*/ 113 h 172"/>
                <a:gd name="T16" fmla="*/ 120 w 316"/>
                <a:gd name="T17" fmla="*/ 142 h 172"/>
                <a:gd name="T18" fmla="*/ 159 w 316"/>
                <a:gd name="T19" fmla="*/ 163 h 172"/>
                <a:gd name="T20" fmla="*/ 163 w 316"/>
                <a:gd name="T21" fmla="*/ 165 h 172"/>
                <a:gd name="T22" fmla="*/ 190 w 316"/>
                <a:gd name="T23" fmla="*/ 164 h 172"/>
                <a:gd name="T24" fmla="*/ 217 w 316"/>
                <a:gd name="T25" fmla="*/ 153 h 172"/>
                <a:gd name="T26" fmla="*/ 233 w 316"/>
                <a:gd name="T27" fmla="*/ 146 h 172"/>
                <a:gd name="T28" fmla="*/ 265 w 316"/>
                <a:gd name="T29" fmla="*/ 162 h 172"/>
                <a:gd name="T30" fmla="*/ 288 w 316"/>
                <a:gd name="T31" fmla="*/ 14 h 172"/>
                <a:gd name="T32" fmla="*/ 225 w 316"/>
                <a:gd name="T33" fmla="*/ 129 h 172"/>
                <a:gd name="T34" fmla="*/ 225 w 316"/>
                <a:gd name="T35" fmla="*/ 139 h 172"/>
                <a:gd name="T36" fmla="*/ 216 w 316"/>
                <a:gd name="T37" fmla="*/ 142 h 172"/>
                <a:gd name="T38" fmla="*/ 207 w 316"/>
                <a:gd name="T39" fmla="*/ 142 h 172"/>
                <a:gd name="T40" fmla="*/ 189 w 316"/>
                <a:gd name="T41" fmla="*/ 153 h 172"/>
                <a:gd name="T42" fmla="*/ 185 w 316"/>
                <a:gd name="T43" fmla="*/ 153 h 172"/>
                <a:gd name="T44" fmla="*/ 180 w 316"/>
                <a:gd name="T45" fmla="*/ 156 h 172"/>
                <a:gd name="T46" fmla="*/ 157 w 316"/>
                <a:gd name="T47" fmla="*/ 149 h 172"/>
                <a:gd name="T48" fmla="*/ 130 w 316"/>
                <a:gd name="T49" fmla="*/ 128 h 172"/>
                <a:gd name="T50" fmla="*/ 88 w 316"/>
                <a:gd name="T51" fmla="*/ 103 h 172"/>
                <a:gd name="T52" fmla="*/ 71 w 316"/>
                <a:gd name="T53" fmla="*/ 91 h 172"/>
                <a:gd name="T54" fmla="*/ 71 w 316"/>
                <a:gd name="T55" fmla="*/ 90 h 172"/>
                <a:gd name="T56" fmla="*/ 72 w 316"/>
                <a:gd name="T57" fmla="*/ 88 h 172"/>
                <a:gd name="T58" fmla="*/ 93 w 316"/>
                <a:gd name="T59" fmla="*/ 20 h 172"/>
                <a:gd name="T60" fmla="*/ 132 w 316"/>
                <a:gd name="T61" fmla="*/ 24 h 172"/>
                <a:gd name="T62" fmla="*/ 127 w 316"/>
                <a:gd name="T63" fmla="*/ 72 h 172"/>
                <a:gd name="T64" fmla="*/ 185 w 316"/>
                <a:gd name="T65" fmla="*/ 54 h 172"/>
                <a:gd name="T66" fmla="*/ 241 w 316"/>
                <a:gd name="T67" fmla="*/ 119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6" h="172">
                  <a:moveTo>
                    <a:pt x="288" y="14"/>
                  </a:moveTo>
                  <a:cubicBezTo>
                    <a:pt x="232" y="27"/>
                    <a:pt x="232" y="27"/>
                    <a:pt x="232" y="27"/>
                  </a:cubicBezTo>
                  <a:cubicBezTo>
                    <a:pt x="233" y="31"/>
                    <a:pt x="233" y="31"/>
                    <a:pt x="233" y="31"/>
                  </a:cubicBezTo>
                  <a:cubicBezTo>
                    <a:pt x="228" y="22"/>
                    <a:pt x="221" y="20"/>
                    <a:pt x="221" y="20"/>
                  </a:cubicBezTo>
                  <a:cubicBezTo>
                    <a:pt x="178" y="7"/>
                    <a:pt x="178" y="7"/>
                    <a:pt x="178" y="7"/>
                  </a:cubicBezTo>
                  <a:cubicBezTo>
                    <a:pt x="173" y="5"/>
                    <a:pt x="165" y="7"/>
                    <a:pt x="157" y="10"/>
                  </a:cubicBezTo>
                  <a:cubicBezTo>
                    <a:pt x="156" y="9"/>
                    <a:pt x="156" y="9"/>
                    <a:pt x="156" y="9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92" y="9"/>
                    <a:pt x="92" y="9"/>
                    <a:pt x="92" y="9"/>
                  </a:cubicBezTo>
                  <a:cubicBezTo>
                    <a:pt x="91" y="9"/>
                    <a:pt x="87" y="10"/>
                    <a:pt x="84" y="13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54" y="148"/>
                    <a:pt x="54" y="148"/>
                    <a:pt x="54" y="148"/>
                  </a:cubicBezTo>
                  <a:cubicBezTo>
                    <a:pt x="69" y="144"/>
                    <a:pt x="76" y="120"/>
                    <a:pt x="78" y="109"/>
                  </a:cubicBezTo>
                  <a:cubicBezTo>
                    <a:pt x="82" y="112"/>
                    <a:pt x="82" y="112"/>
                    <a:pt x="82" y="112"/>
                  </a:cubicBezTo>
                  <a:cubicBezTo>
                    <a:pt x="84" y="113"/>
                    <a:pt x="84" y="113"/>
                    <a:pt x="84" y="113"/>
                  </a:cubicBezTo>
                  <a:cubicBezTo>
                    <a:pt x="84" y="120"/>
                    <a:pt x="85" y="130"/>
                    <a:pt x="99" y="127"/>
                  </a:cubicBezTo>
                  <a:cubicBezTo>
                    <a:pt x="99" y="127"/>
                    <a:pt x="100" y="157"/>
                    <a:pt x="120" y="142"/>
                  </a:cubicBezTo>
                  <a:cubicBezTo>
                    <a:pt x="120" y="142"/>
                    <a:pt x="120" y="161"/>
                    <a:pt x="138" y="155"/>
                  </a:cubicBezTo>
                  <a:cubicBezTo>
                    <a:pt x="138" y="155"/>
                    <a:pt x="141" y="172"/>
                    <a:pt x="159" y="163"/>
                  </a:cubicBezTo>
                  <a:cubicBezTo>
                    <a:pt x="162" y="165"/>
                    <a:pt x="162" y="165"/>
                    <a:pt x="162" y="165"/>
                  </a:cubicBezTo>
                  <a:cubicBezTo>
                    <a:pt x="163" y="165"/>
                    <a:pt x="163" y="165"/>
                    <a:pt x="163" y="165"/>
                  </a:cubicBezTo>
                  <a:cubicBezTo>
                    <a:pt x="164" y="165"/>
                    <a:pt x="173" y="168"/>
                    <a:pt x="181" y="167"/>
                  </a:cubicBezTo>
                  <a:cubicBezTo>
                    <a:pt x="185" y="167"/>
                    <a:pt x="188" y="166"/>
                    <a:pt x="190" y="164"/>
                  </a:cubicBezTo>
                  <a:cubicBezTo>
                    <a:pt x="196" y="163"/>
                    <a:pt x="208" y="161"/>
                    <a:pt x="214" y="153"/>
                  </a:cubicBezTo>
                  <a:cubicBezTo>
                    <a:pt x="215" y="153"/>
                    <a:pt x="216" y="153"/>
                    <a:pt x="217" y="153"/>
                  </a:cubicBezTo>
                  <a:cubicBezTo>
                    <a:pt x="217" y="153"/>
                    <a:pt x="217" y="153"/>
                    <a:pt x="217" y="153"/>
                  </a:cubicBezTo>
                  <a:cubicBezTo>
                    <a:pt x="224" y="153"/>
                    <a:pt x="230" y="150"/>
                    <a:pt x="233" y="146"/>
                  </a:cubicBezTo>
                  <a:cubicBezTo>
                    <a:pt x="235" y="143"/>
                    <a:pt x="236" y="140"/>
                    <a:pt x="236" y="136"/>
                  </a:cubicBezTo>
                  <a:cubicBezTo>
                    <a:pt x="236" y="136"/>
                    <a:pt x="248" y="160"/>
                    <a:pt x="265" y="162"/>
                  </a:cubicBezTo>
                  <a:cubicBezTo>
                    <a:pt x="316" y="137"/>
                    <a:pt x="316" y="137"/>
                    <a:pt x="316" y="137"/>
                  </a:cubicBezTo>
                  <a:lnTo>
                    <a:pt x="288" y="14"/>
                  </a:lnTo>
                  <a:close/>
                  <a:moveTo>
                    <a:pt x="230" y="127"/>
                  </a:moveTo>
                  <a:cubicBezTo>
                    <a:pt x="225" y="129"/>
                    <a:pt x="225" y="129"/>
                    <a:pt x="225" y="129"/>
                  </a:cubicBezTo>
                  <a:cubicBezTo>
                    <a:pt x="226" y="133"/>
                    <a:pt x="226" y="133"/>
                    <a:pt x="226" y="133"/>
                  </a:cubicBezTo>
                  <a:cubicBezTo>
                    <a:pt x="226" y="137"/>
                    <a:pt x="225" y="139"/>
                    <a:pt x="225" y="139"/>
                  </a:cubicBezTo>
                  <a:cubicBezTo>
                    <a:pt x="223" y="141"/>
                    <a:pt x="220" y="142"/>
                    <a:pt x="216" y="142"/>
                  </a:cubicBezTo>
                  <a:cubicBezTo>
                    <a:pt x="216" y="142"/>
                    <a:pt x="216" y="142"/>
                    <a:pt x="216" y="142"/>
                  </a:cubicBezTo>
                  <a:cubicBezTo>
                    <a:pt x="214" y="143"/>
                    <a:pt x="212" y="142"/>
                    <a:pt x="211" y="142"/>
                  </a:cubicBezTo>
                  <a:cubicBezTo>
                    <a:pt x="207" y="142"/>
                    <a:pt x="207" y="142"/>
                    <a:pt x="207" y="142"/>
                  </a:cubicBezTo>
                  <a:cubicBezTo>
                    <a:pt x="206" y="146"/>
                    <a:pt x="206" y="146"/>
                    <a:pt x="206" y="146"/>
                  </a:cubicBezTo>
                  <a:cubicBezTo>
                    <a:pt x="204" y="150"/>
                    <a:pt x="196" y="153"/>
                    <a:pt x="189" y="153"/>
                  </a:cubicBezTo>
                  <a:cubicBezTo>
                    <a:pt x="188" y="153"/>
                    <a:pt x="188" y="153"/>
                    <a:pt x="188" y="153"/>
                  </a:cubicBezTo>
                  <a:cubicBezTo>
                    <a:pt x="185" y="153"/>
                    <a:pt x="185" y="153"/>
                    <a:pt x="185" y="153"/>
                  </a:cubicBezTo>
                  <a:cubicBezTo>
                    <a:pt x="184" y="155"/>
                    <a:pt x="184" y="155"/>
                    <a:pt x="184" y="155"/>
                  </a:cubicBezTo>
                  <a:cubicBezTo>
                    <a:pt x="183" y="156"/>
                    <a:pt x="182" y="156"/>
                    <a:pt x="180" y="156"/>
                  </a:cubicBezTo>
                  <a:cubicBezTo>
                    <a:pt x="175" y="157"/>
                    <a:pt x="169" y="155"/>
                    <a:pt x="167" y="155"/>
                  </a:cubicBezTo>
                  <a:cubicBezTo>
                    <a:pt x="157" y="149"/>
                    <a:pt x="157" y="149"/>
                    <a:pt x="157" y="149"/>
                  </a:cubicBezTo>
                  <a:cubicBezTo>
                    <a:pt x="156" y="144"/>
                    <a:pt x="154" y="140"/>
                    <a:pt x="149" y="140"/>
                  </a:cubicBezTo>
                  <a:cubicBezTo>
                    <a:pt x="149" y="140"/>
                    <a:pt x="147" y="116"/>
                    <a:pt x="130" y="128"/>
                  </a:cubicBezTo>
                  <a:cubicBezTo>
                    <a:pt x="130" y="128"/>
                    <a:pt x="125" y="108"/>
                    <a:pt x="109" y="117"/>
                  </a:cubicBezTo>
                  <a:cubicBezTo>
                    <a:pt x="88" y="103"/>
                    <a:pt x="88" y="103"/>
                    <a:pt x="88" y="103"/>
                  </a:cubicBezTo>
                  <a:cubicBezTo>
                    <a:pt x="72" y="91"/>
                    <a:pt x="72" y="91"/>
                    <a:pt x="72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1"/>
                    <a:pt x="71" y="91"/>
                    <a:pt x="71" y="91"/>
                  </a:cubicBezTo>
                  <a:cubicBezTo>
                    <a:pt x="71" y="90"/>
                    <a:pt x="71" y="90"/>
                    <a:pt x="71" y="90"/>
                  </a:cubicBezTo>
                  <a:cubicBezTo>
                    <a:pt x="72" y="89"/>
                    <a:pt x="72" y="89"/>
                    <a:pt x="72" y="89"/>
                  </a:cubicBezTo>
                  <a:cubicBezTo>
                    <a:pt x="72" y="88"/>
                    <a:pt x="72" y="88"/>
                    <a:pt x="72" y="88"/>
                  </a:cubicBezTo>
                  <a:cubicBezTo>
                    <a:pt x="72" y="87"/>
                    <a:pt x="90" y="26"/>
                    <a:pt x="91" y="21"/>
                  </a:cubicBezTo>
                  <a:cubicBezTo>
                    <a:pt x="91" y="21"/>
                    <a:pt x="93" y="20"/>
                    <a:pt x="93" y="20"/>
                  </a:cubicBezTo>
                  <a:cubicBezTo>
                    <a:pt x="138" y="20"/>
                    <a:pt x="138" y="20"/>
                    <a:pt x="138" y="20"/>
                  </a:cubicBezTo>
                  <a:cubicBezTo>
                    <a:pt x="134" y="22"/>
                    <a:pt x="132" y="24"/>
                    <a:pt x="132" y="24"/>
                  </a:cubicBezTo>
                  <a:cubicBezTo>
                    <a:pt x="125" y="30"/>
                    <a:pt x="122" y="60"/>
                    <a:pt x="122" y="60"/>
                  </a:cubicBezTo>
                  <a:cubicBezTo>
                    <a:pt x="119" y="67"/>
                    <a:pt x="127" y="72"/>
                    <a:pt x="127" y="72"/>
                  </a:cubicBezTo>
                  <a:cubicBezTo>
                    <a:pt x="140" y="81"/>
                    <a:pt x="154" y="47"/>
                    <a:pt x="154" y="47"/>
                  </a:cubicBezTo>
                  <a:cubicBezTo>
                    <a:pt x="161" y="41"/>
                    <a:pt x="172" y="45"/>
                    <a:pt x="185" y="54"/>
                  </a:cubicBezTo>
                  <a:cubicBezTo>
                    <a:pt x="206" y="76"/>
                    <a:pt x="232" y="102"/>
                    <a:pt x="239" y="111"/>
                  </a:cubicBezTo>
                  <a:cubicBezTo>
                    <a:pt x="241" y="114"/>
                    <a:pt x="242" y="117"/>
                    <a:pt x="241" y="119"/>
                  </a:cubicBezTo>
                  <a:cubicBezTo>
                    <a:pt x="240" y="123"/>
                    <a:pt x="233" y="126"/>
                    <a:pt x="230" y="1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grpSp>
          <p:nvGrpSpPr>
            <p:cNvPr id="30" name="Group 46"/>
            <p:cNvGrpSpPr/>
            <p:nvPr/>
          </p:nvGrpSpPr>
          <p:grpSpPr>
            <a:xfrm>
              <a:off x="7440842" y="2875863"/>
              <a:ext cx="657786" cy="515595"/>
              <a:chOff x="7200839" y="1790292"/>
              <a:chExt cx="795921" cy="623870"/>
            </a:xfrm>
            <a:solidFill>
              <a:schemeClr val="bg1"/>
            </a:solidFill>
          </p:grpSpPr>
          <p:sp>
            <p:nvSpPr>
              <p:cNvPr id="31" name="Freeform 47"/>
              <p:cNvSpPr/>
              <p:nvPr/>
            </p:nvSpPr>
            <p:spPr bwMode="auto">
              <a:xfrm>
                <a:off x="7235971" y="1790292"/>
                <a:ext cx="760789" cy="434110"/>
              </a:xfrm>
              <a:custGeom>
                <a:avLst/>
                <a:gdLst>
                  <a:gd name="T0" fmla="*/ 295 w 628"/>
                  <a:gd name="T1" fmla="*/ 232 h 334"/>
                  <a:gd name="T2" fmla="*/ 295 w 628"/>
                  <a:gd name="T3" fmla="*/ 232 h 334"/>
                  <a:gd name="T4" fmla="*/ 295 w 628"/>
                  <a:gd name="T5" fmla="*/ 232 h 334"/>
                  <a:gd name="T6" fmla="*/ 295 w 628"/>
                  <a:gd name="T7" fmla="*/ 232 h 334"/>
                  <a:gd name="T8" fmla="*/ 430 w 628"/>
                  <a:gd name="T9" fmla="*/ 334 h 334"/>
                  <a:gd name="T10" fmla="*/ 628 w 628"/>
                  <a:gd name="T11" fmla="*/ 218 h 334"/>
                  <a:gd name="T12" fmla="*/ 494 w 628"/>
                  <a:gd name="T13" fmla="*/ 114 h 334"/>
                  <a:gd name="T14" fmla="*/ 305 w 628"/>
                  <a:gd name="T15" fmla="*/ 225 h 334"/>
                  <a:gd name="T16" fmla="*/ 305 w 628"/>
                  <a:gd name="T17" fmla="*/ 3 h 334"/>
                  <a:gd name="T18" fmla="*/ 494 w 628"/>
                  <a:gd name="T19" fmla="*/ 114 h 334"/>
                  <a:gd name="T20" fmla="*/ 600 w 628"/>
                  <a:gd name="T21" fmla="*/ 102 h 334"/>
                  <a:gd name="T22" fmla="*/ 437 w 628"/>
                  <a:gd name="T23" fmla="*/ 7 h 334"/>
                  <a:gd name="T24" fmla="*/ 305 w 628"/>
                  <a:gd name="T25" fmla="*/ 0 h 334"/>
                  <a:gd name="T26" fmla="*/ 305 w 628"/>
                  <a:gd name="T27" fmla="*/ 0 h 334"/>
                  <a:gd name="T28" fmla="*/ 302 w 628"/>
                  <a:gd name="T29" fmla="*/ 0 h 334"/>
                  <a:gd name="T30" fmla="*/ 300 w 628"/>
                  <a:gd name="T31" fmla="*/ 0 h 334"/>
                  <a:gd name="T32" fmla="*/ 295 w 628"/>
                  <a:gd name="T33" fmla="*/ 0 h 334"/>
                  <a:gd name="T34" fmla="*/ 295 w 628"/>
                  <a:gd name="T35" fmla="*/ 0 h 334"/>
                  <a:gd name="T36" fmla="*/ 165 w 628"/>
                  <a:gd name="T37" fmla="*/ 7 h 334"/>
                  <a:gd name="T38" fmla="*/ 0 w 628"/>
                  <a:gd name="T39" fmla="*/ 102 h 334"/>
                  <a:gd name="T40" fmla="*/ 108 w 628"/>
                  <a:gd name="T41" fmla="*/ 114 h 334"/>
                  <a:gd name="T42" fmla="*/ 295 w 628"/>
                  <a:gd name="T43" fmla="*/ 3 h 334"/>
                  <a:gd name="T44" fmla="*/ 295 w 628"/>
                  <a:gd name="T45" fmla="*/ 232 h 334"/>
                  <a:gd name="T46" fmla="*/ 295 w 628"/>
                  <a:gd name="T47" fmla="*/ 232 h 3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28" h="334">
                    <a:moveTo>
                      <a:pt x="295" y="232"/>
                    </a:moveTo>
                    <a:lnTo>
                      <a:pt x="295" y="232"/>
                    </a:lnTo>
                    <a:lnTo>
                      <a:pt x="295" y="232"/>
                    </a:lnTo>
                    <a:lnTo>
                      <a:pt x="295" y="232"/>
                    </a:lnTo>
                    <a:lnTo>
                      <a:pt x="430" y="334"/>
                    </a:lnTo>
                    <a:lnTo>
                      <a:pt x="628" y="218"/>
                    </a:lnTo>
                    <a:lnTo>
                      <a:pt x="494" y="114"/>
                    </a:lnTo>
                    <a:lnTo>
                      <a:pt x="305" y="225"/>
                    </a:lnTo>
                    <a:lnTo>
                      <a:pt x="305" y="3"/>
                    </a:lnTo>
                    <a:lnTo>
                      <a:pt x="494" y="114"/>
                    </a:lnTo>
                    <a:lnTo>
                      <a:pt x="600" y="102"/>
                    </a:lnTo>
                    <a:lnTo>
                      <a:pt x="437" y="7"/>
                    </a:lnTo>
                    <a:lnTo>
                      <a:pt x="305" y="0"/>
                    </a:lnTo>
                    <a:lnTo>
                      <a:pt x="305" y="0"/>
                    </a:lnTo>
                    <a:lnTo>
                      <a:pt x="302" y="0"/>
                    </a:lnTo>
                    <a:lnTo>
                      <a:pt x="300" y="0"/>
                    </a:lnTo>
                    <a:lnTo>
                      <a:pt x="295" y="0"/>
                    </a:lnTo>
                    <a:lnTo>
                      <a:pt x="295" y="0"/>
                    </a:lnTo>
                    <a:lnTo>
                      <a:pt x="165" y="7"/>
                    </a:lnTo>
                    <a:lnTo>
                      <a:pt x="0" y="102"/>
                    </a:lnTo>
                    <a:lnTo>
                      <a:pt x="108" y="114"/>
                    </a:lnTo>
                    <a:lnTo>
                      <a:pt x="295" y="3"/>
                    </a:lnTo>
                    <a:lnTo>
                      <a:pt x="295" y="232"/>
                    </a:lnTo>
                    <a:lnTo>
                      <a:pt x="295" y="2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GB"/>
              </a:p>
            </p:txBody>
          </p:sp>
          <p:sp>
            <p:nvSpPr>
              <p:cNvPr id="32" name="Freeform 48"/>
              <p:cNvSpPr/>
              <p:nvPr/>
            </p:nvSpPr>
            <p:spPr bwMode="auto">
              <a:xfrm>
                <a:off x="7200839" y="1941061"/>
                <a:ext cx="392509" cy="289840"/>
              </a:xfrm>
              <a:custGeom>
                <a:avLst/>
                <a:gdLst>
                  <a:gd name="T0" fmla="*/ 0 w 324"/>
                  <a:gd name="T1" fmla="*/ 100 h 223"/>
                  <a:gd name="T2" fmla="*/ 187 w 324"/>
                  <a:gd name="T3" fmla="*/ 223 h 223"/>
                  <a:gd name="T4" fmla="*/ 324 w 324"/>
                  <a:gd name="T5" fmla="*/ 116 h 223"/>
                  <a:gd name="T6" fmla="*/ 130 w 324"/>
                  <a:gd name="T7" fmla="*/ 0 h 223"/>
                  <a:gd name="T8" fmla="*/ 0 w 324"/>
                  <a:gd name="T9" fmla="*/ 100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4" h="223">
                    <a:moveTo>
                      <a:pt x="0" y="100"/>
                    </a:moveTo>
                    <a:lnTo>
                      <a:pt x="187" y="223"/>
                    </a:lnTo>
                    <a:lnTo>
                      <a:pt x="324" y="116"/>
                    </a:lnTo>
                    <a:lnTo>
                      <a:pt x="130" y="0"/>
                    </a:lnTo>
                    <a:lnTo>
                      <a:pt x="0" y="1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GB"/>
              </a:p>
            </p:txBody>
          </p:sp>
          <p:sp>
            <p:nvSpPr>
              <p:cNvPr id="33" name="Freeform 49"/>
              <p:cNvSpPr/>
              <p:nvPr/>
            </p:nvSpPr>
            <p:spPr bwMode="auto">
              <a:xfrm>
                <a:off x="7353482" y="2116524"/>
                <a:ext cx="477310" cy="297638"/>
              </a:xfrm>
              <a:custGeom>
                <a:avLst/>
                <a:gdLst>
                  <a:gd name="T0" fmla="*/ 198 w 394"/>
                  <a:gd name="T1" fmla="*/ 0 h 229"/>
                  <a:gd name="T2" fmla="*/ 61 w 394"/>
                  <a:gd name="T3" fmla="*/ 109 h 229"/>
                  <a:gd name="T4" fmla="*/ 0 w 394"/>
                  <a:gd name="T5" fmla="*/ 71 h 229"/>
                  <a:gd name="T6" fmla="*/ 0 w 394"/>
                  <a:gd name="T7" fmla="*/ 114 h 229"/>
                  <a:gd name="T8" fmla="*/ 198 w 394"/>
                  <a:gd name="T9" fmla="*/ 229 h 229"/>
                  <a:gd name="T10" fmla="*/ 394 w 394"/>
                  <a:gd name="T11" fmla="*/ 116 h 229"/>
                  <a:gd name="T12" fmla="*/ 394 w 394"/>
                  <a:gd name="T13" fmla="*/ 64 h 229"/>
                  <a:gd name="T14" fmla="*/ 335 w 394"/>
                  <a:gd name="T15" fmla="*/ 104 h 229"/>
                  <a:gd name="T16" fmla="*/ 198 w 394"/>
                  <a:gd name="T17" fmla="*/ 0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4" h="229">
                    <a:moveTo>
                      <a:pt x="198" y="0"/>
                    </a:moveTo>
                    <a:lnTo>
                      <a:pt x="61" y="109"/>
                    </a:lnTo>
                    <a:lnTo>
                      <a:pt x="0" y="71"/>
                    </a:lnTo>
                    <a:lnTo>
                      <a:pt x="0" y="114"/>
                    </a:lnTo>
                    <a:lnTo>
                      <a:pt x="198" y="229"/>
                    </a:lnTo>
                    <a:lnTo>
                      <a:pt x="394" y="116"/>
                    </a:lnTo>
                    <a:lnTo>
                      <a:pt x="394" y="64"/>
                    </a:lnTo>
                    <a:lnTo>
                      <a:pt x="335" y="104"/>
                    </a:lnTo>
                    <a:lnTo>
                      <a:pt x="19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GB"/>
              </a:p>
            </p:txBody>
          </p:sp>
        </p:grpSp>
        <p:sp>
          <p:nvSpPr>
            <p:cNvPr id="34" name="Freeform 50"/>
            <p:cNvSpPr/>
            <p:nvPr/>
          </p:nvSpPr>
          <p:spPr bwMode="auto">
            <a:xfrm>
              <a:off x="9190538" y="2744362"/>
              <a:ext cx="487583" cy="721834"/>
            </a:xfrm>
            <a:custGeom>
              <a:avLst/>
              <a:gdLst>
                <a:gd name="T0" fmla="*/ 25 w 206"/>
                <a:gd name="T1" fmla="*/ 112 h 284"/>
                <a:gd name="T2" fmla="*/ 25 w 206"/>
                <a:gd name="T3" fmla="*/ 64 h 284"/>
                <a:gd name="T4" fmla="*/ 5 w 206"/>
                <a:gd name="T5" fmla="*/ 64 h 284"/>
                <a:gd name="T6" fmla="*/ 4 w 206"/>
                <a:gd name="T7" fmla="*/ 60 h 284"/>
                <a:gd name="T8" fmla="*/ 104 w 206"/>
                <a:gd name="T9" fmla="*/ 2 h 284"/>
                <a:gd name="T10" fmla="*/ 117 w 206"/>
                <a:gd name="T11" fmla="*/ 2 h 284"/>
                <a:gd name="T12" fmla="*/ 145 w 206"/>
                <a:gd name="T13" fmla="*/ 25 h 284"/>
                <a:gd name="T14" fmla="*/ 145 w 206"/>
                <a:gd name="T15" fmla="*/ 2 h 284"/>
                <a:gd name="T16" fmla="*/ 168 w 206"/>
                <a:gd name="T17" fmla="*/ 2 h 284"/>
                <a:gd name="T18" fmla="*/ 168 w 206"/>
                <a:gd name="T19" fmla="*/ 40 h 284"/>
                <a:gd name="T20" fmla="*/ 184 w 206"/>
                <a:gd name="T21" fmla="*/ 49 h 284"/>
                <a:gd name="T22" fmla="*/ 184 w 206"/>
                <a:gd name="T23" fmla="*/ 49 h 284"/>
                <a:gd name="T24" fmla="*/ 184 w 206"/>
                <a:gd name="T25" fmla="*/ 49 h 284"/>
                <a:gd name="T26" fmla="*/ 202 w 206"/>
                <a:gd name="T27" fmla="*/ 60 h 284"/>
                <a:gd name="T28" fmla="*/ 201 w 206"/>
                <a:gd name="T29" fmla="*/ 64 h 284"/>
                <a:gd name="T30" fmla="*/ 184 w 206"/>
                <a:gd name="T31" fmla="*/ 64 h 284"/>
                <a:gd name="T32" fmla="*/ 184 w 206"/>
                <a:gd name="T33" fmla="*/ 117 h 284"/>
                <a:gd name="T34" fmla="*/ 169 w 206"/>
                <a:gd name="T35" fmla="*/ 134 h 284"/>
                <a:gd name="T36" fmla="*/ 136 w 206"/>
                <a:gd name="T37" fmla="*/ 134 h 284"/>
                <a:gd name="T38" fmla="*/ 129 w 206"/>
                <a:gd name="T39" fmla="*/ 137 h 284"/>
                <a:gd name="T40" fmla="*/ 140 w 206"/>
                <a:gd name="T41" fmla="*/ 155 h 284"/>
                <a:gd name="T42" fmla="*/ 139 w 206"/>
                <a:gd name="T43" fmla="*/ 160 h 284"/>
                <a:gd name="T44" fmla="*/ 118 w 206"/>
                <a:gd name="T45" fmla="*/ 161 h 284"/>
                <a:gd name="T46" fmla="*/ 119 w 206"/>
                <a:gd name="T47" fmla="*/ 168 h 284"/>
                <a:gd name="T48" fmla="*/ 130 w 206"/>
                <a:gd name="T49" fmla="*/ 179 h 284"/>
                <a:gd name="T50" fmla="*/ 115 w 206"/>
                <a:gd name="T51" fmla="*/ 195 h 284"/>
                <a:gd name="T52" fmla="*/ 129 w 206"/>
                <a:gd name="T53" fmla="*/ 211 h 284"/>
                <a:gd name="T54" fmla="*/ 129 w 206"/>
                <a:gd name="T55" fmla="*/ 220 h 284"/>
                <a:gd name="T56" fmla="*/ 115 w 206"/>
                <a:gd name="T57" fmla="*/ 235 h 284"/>
                <a:gd name="T58" fmla="*/ 124 w 206"/>
                <a:gd name="T59" fmla="*/ 248 h 284"/>
                <a:gd name="T60" fmla="*/ 124 w 206"/>
                <a:gd name="T61" fmla="*/ 260 h 284"/>
                <a:gd name="T62" fmla="*/ 102 w 206"/>
                <a:gd name="T63" fmla="*/ 284 h 284"/>
                <a:gd name="T64" fmla="*/ 86 w 206"/>
                <a:gd name="T65" fmla="*/ 264 h 284"/>
                <a:gd name="T66" fmla="*/ 85 w 206"/>
                <a:gd name="T67" fmla="*/ 163 h 284"/>
                <a:gd name="T68" fmla="*/ 83 w 206"/>
                <a:gd name="T69" fmla="*/ 160 h 284"/>
                <a:gd name="T70" fmla="*/ 71 w 206"/>
                <a:gd name="T71" fmla="*/ 159 h 284"/>
                <a:gd name="T72" fmla="*/ 68 w 206"/>
                <a:gd name="T73" fmla="*/ 152 h 284"/>
                <a:gd name="T74" fmla="*/ 77 w 206"/>
                <a:gd name="T75" fmla="*/ 140 h 284"/>
                <a:gd name="T76" fmla="*/ 78 w 206"/>
                <a:gd name="T77" fmla="*/ 136 h 284"/>
                <a:gd name="T78" fmla="*/ 73 w 206"/>
                <a:gd name="T79" fmla="*/ 134 h 284"/>
                <a:gd name="T80" fmla="*/ 40 w 206"/>
                <a:gd name="T81" fmla="*/ 134 h 284"/>
                <a:gd name="T82" fmla="*/ 25 w 206"/>
                <a:gd name="T83" fmla="*/ 11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06" h="284">
                  <a:moveTo>
                    <a:pt x="25" y="112"/>
                  </a:moveTo>
                  <a:cubicBezTo>
                    <a:pt x="25" y="64"/>
                    <a:pt x="25" y="64"/>
                    <a:pt x="25" y="64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1" y="64"/>
                    <a:pt x="0" y="62"/>
                    <a:pt x="4" y="60"/>
                  </a:cubicBezTo>
                  <a:cubicBezTo>
                    <a:pt x="104" y="2"/>
                    <a:pt x="104" y="2"/>
                    <a:pt x="104" y="2"/>
                  </a:cubicBezTo>
                  <a:cubicBezTo>
                    <a:pt x="107" y="0"/>
                    <a:pt x="113" y="0"/>
                    <a:pt x="117" y="2"/>
                  </a:cubicBezTo>
                  <a:cubicBezTo>
                    <a:pt x="145" y="25"/>
                    <a:pt x="145" y="25"/>
                    <a:pt x="145" y="25"/>
                  </a:cubicBezTo>
                  <a:cubicBezTo>
                    <a:pt x="145" y="2"/>
                    <a:pt x="145" y="2"/>
                    <a:pt x="145" y="2"/>
                  </a:cubicBezTo>
                  <a:cubicBezTo>
                    <a:pt x="168" y="2"/>
                    <a:pt x="168" y="2"/>
                    <a:pt x="168" y="2"/>
                  </a:cubicBezTo>
                  <a:cubicBezTo>
                    <a:pt x="168" y="40"/>
                    <a:pt x="168" y="40"/>
                    <a:pt x="168" y="40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184" y="49"/>
                    <a:pt x="184" y="49"/>
                    <a:pt x="184" y="49"/>
                  </a:cubicBezTo>
                  <a:cubicBezTo>
                    <a:pt x="202" y="60"/>
                    <a:pt x="202" y="60"/>
                    <a:pt x="202" y="60"/>
                  </a:cubicBezTo>
                  <a:cubicBezTo>
                    <a:pt x="206" y="62"/>
                    <a:pt x="205" y="64"/>
                    <a:pt x="201" y="64"/>
                  </a:cubicBezTo>
                  <a:cubicBezTo>
                    <a:pt x="184" y="64"/>
                    <a:pt x="184" y="64"/>
                    <a:pt x="184" y="64"/>
                  </a:cubicBezTo>
                  <a:cubicBezTo>
                    <a:pt x="184" y="117"/>
                    <a:pt x="184" y="117"/>
                    <a:pt x="184" y="117"/>
                  </a:cubicBezTo>
                  <a:cubicBezTo>
                    <a:pt x="184" y="117"/>
                    <a:pt x="185" y="134"/>
                    <a:pt x="169" y="134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34" y="135"/>
                    <a:pt x="131" y="136"/>
                    <a:pt x="129" y="137"/>
                  </a:cubicBezTo>
                  <a:cubicBezTo>
                    <a:pt x="140" y="155"/>
                    <a:pt x="140" y="155"/>
                    <a:pt x="140" y="155"/>
                  </a:cubicBezTo>
                  <a:cubicBezTo>
                    <a:pt x="142" y="159"/>
                    <a:pt x="139" y="160"/>
                    <a:pt x="139" y="160"/>
                  </a:cubicBezTo>
                  <a:cubicBezTo>
                    <a:pt x="118" y="161"/>
                    <a:pt x="118" y="161"/>
                    <a:pt x="118" y="161"/>
                  </a:cubicBezTo>
                  <a:cubicBezTo>
                    <a:pt x="119" y="168"/>
                    <a:pt x="119" y="168"/>
                    <a:pt x="119" y="168"/>
                  </a:cubicBezTo>
                  <a:cubicBezTo>
                    <a:pt x="130" y="179"/>
                    <a:pt x="130" y="179"/>
                    <a:pt x="130" y="179"/>
                  </a:cubicBezTo>
                  <a:cubicBezTo>
                    <a:pt x="115" y="195"/>
                    <a:pt x="115" y="195"/>
                    <a:pt x="115" y="195"/>
                  </a:cubicBezTo>
                  <a:cubicBezTo>
                    <a:pt x="129" y="211"/>
                    <a:pt x="129" y="211"/>
                    <a:pt x="129" y="211"/>
                  </a:cubicBezTo>
                  <a:cubicBezTo>
                    <a:pt x="129" y="220"/>
                    <a:pt x="129" y="220"/>
                    <a:pt x="129" y="220"/>
                  </a:cubicBezTo>
                  <a:cubicBezTo>
                    <a:pt x="115" y="235"/>
                    <a:pt x="115" y="235"/>
                    <a:pt x="115" y="235"/>
                  </a:cubicBezTo>
                  <a:cubicBezTo>
                    <a:pt x="124" y="248"/>
                    <a:pt x="124" y="248"/>
                    <a:pt x="124" y="248"/>
                  </a:cubicBezTo>
                  <a:cubicBezTo>
                    <a:pt x="124" y="260"/>
                    <a:pt x="124" y="260"/>
                    <a:pt x="124" y="260"/>
                  </a:cubicBezTo>
                  <a:cubicBezTo>
                    <a:pt x="102" y="284"/>
                    <a:pt x="102" y="284"/>
                    <a:pt x="102" y="284"/>
                  </a:cubicBezTo>
                  <a:cubicBezTo>
                    <a:pt x="94" y="283"/>
                    <a:pt x="86" y="264"/>
                    <a:pt x="86" y="264"/>
                  </a:cubicBezTo>
                  <a:cubicBezTo>
                    <a:pt x="85" y="163"/>
                    <a:pt x="85" y="163"/>
                    <a:pt x="85" y="163"/>
                  </a:cubicBezTo>
                  <a:cubicBezTo>
                    <a:pt x="85" y="160"/>
                    <a:pt x="83" y="160"/>
                    <a:pt x="83" y="160"/>
                  </a:cubicBezTo>
                  <a:cubicBezTo>
                    <a:pt x="71" y="159"/>
                    <a:pt x="71" y="159"/>
                    <a:pt x="71" y="159"/>
                  </a:cubicBezTo>
                  <a:cubicBezTo>
                    <a:pt x="64" y="159"/>
                    <a:pt x="68" y="152"/>
                    <a:pt x="68" y="152"/>
                  </a:cubicBezTo>
                  <a:cubicBezTo>
                    <a:pt x="77" y="140"/>
                    <a:pt x="77" y="140"/>
                    <a:pt x="77" y="140"/>
                  </a:cubicBezTo>
                  <a:cubicBezTo>
                    <a:pt x="78" y="139"/>
                    <a:pt x="78" y="137"/>
                    <a:pt x="78" y="136"/>
                  </a:cubicBezTo>
                  <a:cubicBezTo>
                    <a:pt x="76" y="136"/>
                    <a:pt x="74" y="135"/>
                    <a:pt x="73" y="134"/>
                  </a:cubicBezTo>
                  <a:cubicBezTo>
                    <a:pt x="40" y="134"/>
                    <a:pt x="40" y="134"/>
                    <a:pt x="40" y="134"/>
                  </a:cubicBezTo>
                  <a:cubicBezTo>
                    <a:pt x="40" y="134"/>
                    <a:pt x="25" y="133"/>
                    <a:pt x="25" y="1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  <p:sp>
        <p:nvSpPr>
          <p:cNvPr id="35" name="Shape 1133"/>
          <p:cNvSpPr/>
          <p:nvPr/>
        </p:nvSpPr>
        <p:spPr>
          <a:xfrm rot="5400000">
            <a:off x="1347119" y="2273101"/>
            <a:ext cx="185566" cy="185566"/>
          </a:xfrm>
          <a:prstGeom prst="rect">
            <a:avLst/>
          </a:prstGeom>
          <a:solidFill>
            <a:srgbClr val="2622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/>
          </a:p>
        </p:txBody>
      </p:sp>
      <p:sp>
        <p:nvSpPr>
          <p:cNvPr id="36" name="Shape 1147"/>
          <p:cNvSpPr/>
          <p:nvPr/>
        </p:nvSpPr>
        <p:spPr>
          <a:xfrm rot="5400000">
            <a:off x="1347119" y="3276076"/>
            <a:ext cx="185566" cy="185566"/>
          </a:xfrm>
          <a:prstGeom prst="rect">
            <a:avLst/>
          </a:prstGeom>
          <a:solidFill>
            <a:srgbClr val="2622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/>
          </a:p>
        </p:txBody>
      </p:sp>
      <p:sp>
        <p:nvSpPr>
          <p:cNvPr id="37" name="Shape 1149"/>
          <p:cNvSpPr/>
          <p:nvPr/>
        </p:nvSpPr>
        <p:spPr>
          <a:xfrm rot="5400000">
            <a:off x="1344119" y="4279051"/>
            <a:ext cx="185566" cy="185566"/>
          </a:xfrm>
          <a:prstGeom prst="rect">
            <a:avLst/>
          </a:prstGeom>
          <a:solidFill>
            <a:srgbClr val="2622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/>
          </a:p>
        </p:txBody>
      </p:sp>
      <p:sp>
        <p:nvSpPr>
          <p:cNvPr id="38" name="Shape 1151"/>
          <p:cNvSpPr/>
          <p:nvPr/>
        </p:nvSpPr>
        <p:spPr>
          <a:xfrm rot="5400000">
            <a:off x="1341120" y="5282025"/>
            <a:ext cx="185566" cy="185566"/>
          </a:xfrm>
          <a:prstGeom prst="rect">
            <a:avLst/>
          </a:prstGeom>
          <a:solidFill>
            <a:srgbClr val="26226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/>
            </a:pPr>
            <a:endParaRPr/>
          </a:p>
        </p:txBody>
      </p:sp>
      <p:grpSp>
        <p:nvGrpSpPr>
          <p:cNvPr id="39" name="组合 38"/>
          <p:cNvGrpSpPr/>
          <p:nvPr/>
        </p:nvGrpSpPr>
        <p:grpSpPr>
          <a:xfrm>
            <a:off x="1505057" y="1996438"/>
            <a:ext cx="4374277" cy="925995"/>
            <a:chOff x="5524105" y="1845669"/>
            <a:chExt cx="4374277" cy="925995"/>
          </a:xfrm>
        </p:grpSpPr>
        <p:sp>
          <p:nvSpPr>
            <p:cNvPr id="40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1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505057" y="2964591"/>
            <a:ext cx="4374277" cy="925995"/>
            <a:chOff x="5524105" y="1845669"/>
            <a:chExt cx="4374277" cy="925995"/>
          </a:xfrm>
        </p:grpSpPr>
        <p:sp>
          <p:nvSpPr>
            <p:cNvPr id="43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4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505057" y="3947932"/>
            <a:ext cx="4374277" cy="925995"/>
            <a:chOff x="5524105" y="1845669"/>
            <a:chExt cx="4374277" cy="925995"/>
          </a:xfrm>
        </p:grpSpPr>
        <p:sp>
          <p:nvSpPr>
            <p:cNvPr id="46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7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1505057" y="5004593"/>
            <a:ext cx="4374277" cy="925995"/>
            <a:chOff x="5524105" y="1845669"/>
            <a:chExt cx="4374277" cy="925995"/>
          </a:xfrm>
        </p:grpSpPr>
        <p:sp>
          <p:nvSpPr>
            <p:cNvPr id="49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50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FBBBA9"/>
                </a:solidFill>
              </a:endParaRPr>
            </a:p>
          </p:txBody>
        </p: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18473" y="404156"/>
            <a:ext cx="3506887" cy="574647"/>
            <a:chOff x="1135355" y="406355"/>
            <a:chExt cx="3506887" cy="574647"/>
          </a:xfrm>
        </p:grpSpPr>
        <p:sp>
          <p:nvSpPr>
            <p:cNvPr id="13" name="文本框 12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135355" y="727086"/>
              <a:ext cx="282641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3" name="Freeform 517"/>
          <p:cNvSpPr/>
          <p:nvPr/>
        </p:nvSpPr>
        <p:spPr bwMode="auto">
          <a:xfrm>
            <a:off x="4448949" y="5252205"/>
            <a:ext cx="610979" cy="609498"/>
          </a:xfrm>
          <a:custGeom>
            <a:avLst/>
            <a:gdLst>
              <a:gd name="T0" fmla="*/ 349 w 349"/>
              <a:gd name="T1" fmla="*/ 281 h 348"/>
              <a:gd name="T2" fmla="*/ 282 w 349"/>
              <a:gd name="T3" fmla="*/ 348 h 348"/>
              <a:gd name="T4" fmla="*/ 68 w 349"/>
              <a:gd name="T5" fmla="*/ 348 h 348"/>
              <a:gd name="T6" fmla="*/ 0 w 349"/>
              <a:gd name="T7" fmla="*/ 281 h 348"/>
              <a:gd name="T8" fmla="*/ 0 w 349"/>
              <a:gd name="T9" fmla="*/ 67 h 348"/>
              <a:gd name="T10" fmla="*/ 68 w 349"/>
              <a:gd name="T11" fmla="*/ 0 h 348"/>
              <a:gd name="T12" fmla="*/ 282 w 349"/>
              <a:gd name="T13" fmla="*/ 0 h 348"/>
              <a:gd name="T14" fmla="*/ 349 w 349"/>
              <a:gd name="T15" fmla="*/ 67 h 348"/>
              <a:gd name="T16" fmla="*/ 349 w 349"/>
              <a:gd name="T17" fmla="*/ 281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" h="348">
                <a:moveTo>
                  <a:pt x="349" y="281"/>
                </a:moveTo>
                <a:cubicBezTo>
                  <a:pt x="349" y="318"/>
                  <a:pt x="319" y="348"/>
                  <a:pt x="282" y="348"/>
                </a:cubicBezTo>
                <a:cubicBezTo>
                  <a:pt x="68" y="348"/>
                  <a:pt x="68" y="348"/>
                  <a:pt x="68" y="348"/>
                </a:cubicBezTo>
                <a:cubicBezTo>
                  <a:pt x="31" y="348"/>
                  <a:pt x="0" y="318"/>
                  <a:pt x="0" y="281"/>
                </a:cubicBezTo>
                <a:cubicBezTo>
                  <a:pt x="0" y="67"/>
                  <a:pt x="0" y="67"/>
                  <a:pt x="0" y="67"/>
                </a:cubicBezTo>
                <a:cubicBezTo>
                  <a:pt x="0" y="30"/>
                  <a:pt x="31" y="0"/>
                  <a:pt x="68" y="0"/>
                </a:cubicBezTo>
                <a:cubicBezTo>
                  <a:pt x="282" y="0"/>
                  <a:pt x="282" y="0"/>
                  <a:pt x="282" y="0"/>
                </a:cubicBezTo>
                <a:cubicBezTo>
                  <a:pt x="319" y="0"/>
                  <a:pt x="349" y="30"/>
                  <a:pt x="349" y="67"/>
                </a:cubicBezTo>
                <a:lnTo>
                  <a:pt x="349" y="281"/>
                </a:lnTo>
                <a:close/>
              </a:path>
            </a:pathLst>
          </a:custGeom>
          <a:noFill/>
          <a:ln w="68263" cap="flat">
            <a:solidFill>
              <a:srgbClr val="26226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85" name="Freeform 490"/>
          <p:cNvSpPr>
            <a:spLocks noEditPoints="1"/>
          </p:cNvSpPr>
          <p:nvPr/>
        </p:nvSpPr>
        <p:spPr bwMode="auto">
          <a:xfrm>
            <a:off x="4247511" y="1566336"/>
            <a:ext cx="2152126" cy="2152127"/>
          </a:xfrm>
          <a:custGeom>
            <a:avLst/>
            <a:gdLst>
              <a:gd name="T0" fmla="*/ 1225 w 1229"/>
              <a:gd name="T1" fmla="*/ 665 h 1229"/>
              <a:gd name="T2" fmla="*/ 1201 w 1229"/>
              <a:gd name="T3" fmla="*/ 629 h 1229"/>
              <a:gd name="T4" fmla="*/ 1101 w 1229"/>
              <a:gd name="T5" fmla="*/ 598 h 1229"/>
              <a:gd name="T6" fmla="*/ 1039 w 1229"/>
              <a:gd name="T7" fmla="*/ 535 h 1229"/>
              <a:gd name="T8" fmla="*/ 1046 w 1229"/>
              <a:gd name="T9" fmla="*/ 447 h 1229"/>
              <a:gd name="T10" fmla="*/ 1146 w 1229"/>
              <a:gd name="T11" fmla="*/ 354 h 1229"/>
              <a:gd name="T12" fmla="*/ 1152 w 1229"/>
              <a:gd name="T13" fmla="*/ 314 h 1229"/>
              <a:gd name="T14" fmla="*/ 1082 w 1229"/>
              <a:gd name="T15" fmla="*/ 216 h 1229"/>
              <a:gd name="T16" fmla="*/ 1031 w 1229"/>
              <a:gd name="T17" fmla="*/ 209 h 1229"/>
              <a:gd name="T18" fmla="*/ 920 w 1229"/>
              <a:gd name="T19" fmla="*/ 266 h 1229"/>
              <a:gd name="T20" fmla="*/ 848 w 1229"/>
              <a:gd name="T21" fmla="*/ 253 h 1229"/>
              <a:gd name="T22" fmla="*/ 802 w 1229"/>
              <a:gd name="T23" fmla="*/ 206 h 1229"/>
              <a:gd name="T24" fmla="*/ 806 w 1229"/>
              <a:gd name="T25" fmla="*/ 53 h 1229"/>
              <a:gd name="T26" fmla="*/ 782 w 1229"/>
              <a:gd name="T27" fmla="*/ 24 h 1229"/>
              <a:gd name="T28" fmla="*/ 663 w 1229"/>
              <a:gd name="T29" fmla="*/ 4 h 1229"/>
              <a:gd name="T30" fmla="*/ 628 w 1229"/>
              <a:gd name="T31" fmla="*/ 29 h 1229"/>
              <a:gd name="T32" fmla="*/ 586 w 1229"/>
              <a:gd name="T33" fmla="*/ 164 h 1229"/>
              <a:gd name="T34" fmla="*/ 535 w 1229"/>
              <a:gd name="T35" fmla="*/ 192 h 1229"/>
              <a:gd name="T36" fmla="*/ 457 w 1229"/>
              <a:gd name="T37" fmla="*/ 192 h 1229"/>
              <a:gd name="T38" fmla="*/ 363 w 1229"/>
              <a:gd name="T39" fmla="*/ 90 h 1229"/>
              <a:gd name="T40" fmla="*/ 325 w 1229"/>
              <a:gd name="T41" fmla="*/ 79 h 1229"/>
              <a:gd name="T42" fmla="*/ 218 w 1229"/>
              <a:gd name="T43" fmla="*/ 152 h 1229"/>
              <a:gd name="T44" fmla="*/ 210 w 1229"/>
              <a:gd name="T45" fmla="*/ 202 h 1229"/>
              <a:gd name="T46" fmla="*/ 264 w 1229"/>
              <a:gd name="T47" fmla="*/ 309 h 1229"/>
              <a:gd name="T48" fmla="*/ 253 w 1229"/>
              <a:gd name="T49" fmla="*/ 389 h 1229"/>
              <a:gd name="T50" fmla="*/ 195 w 1229"/>
              <a:gd name="T51" fmla="*/ 431 h 1229"/>
              <a:gd name="T52" fmla="*/ 73 w 1229"/>
              <a:gd name="T53" fmla="*/ 421 h 1229"/>
              <a:gd name="T54" fmla="*/ 25 w 1229"/>
              <a:gd name="T55" fmla="*/ 459 h 1229"/>
              <a:gd name="T56" fmla="*/ 6 w 1229"/>
              <a:gd name="T57" fmla="*/ 563 h 1229"/>
              <a:gd name="T58" fmla="*/ 36 w 1229"/>
              <a:gd name="T59" fmla="*/ 607 h 1229"/>
              <a:gd name="T60" fmla="*/ 148 w 1229"/>
              <a:gd name="T61" fmla="*/ 644 h 1229"/>
              <a:gd name="T62" fmla="*/ 195 w 1229"/>
              <a:gd name="T63" fmla="*/ 714 h 1229"/>
              <a:gd name="T64" fmla="*/ 183 w 1229"/>
              <a:gd name="T65" fmla="*/ 783 h 1229"/>
              <a:gd name="T66" fmla="*/ 97 w 1229"/>
              <a:gd name="T67" fmla="*/ 865 h 1229"/>
              <a:gd name="T68" fmla="*/ 87 w 1229"/>
              <a:gd name="T69" fmla="*/ 920 h 1229"/>
              <a:gd name="T70" fmla="*/ 149 w 1229"/>
              <a:gd name="T71" fmla="*/ 1008 h 1229"/>
              <a:gd name="T72" fmla="*/ 201 w 1229"/>
              <a:gd name="T73" fmla="*/ 1021 h 1229"/>
              <a:gd name="T74" fmla="*/ 315 w 1229"/>
              <a:gd name="T75" fmla="*/ 963 h 1229"/>
              <a:gd name="T76" fmla="*/ 400 w 1229"/>
              <a:gd name="T77" fmla="*/ 987 h 1229"/>
              <a:gd name="T78" fmla="*/ 430 w 1229"/>
              <a:gd name="T79" fmla="*/ 1046 h 1229"/>
              <a:gd name="T80" fmla="*/ 425 w 1229"/>
              <a:gd name="T81" fmla="*/ 1163 h 1229"/>
              <a:gd name="T82" fmla="*/ 455 w 1229"/>
              <a:gd name="T83" fmla="*/ 1202 h 1229"/>
              <a:gd name="T84" fmla="*/ 566 w 1229"/>
              <a:gd name="T85" fmla="*/ 1221 h 1229"/>
              <a:gd name="T86" fmla="*/ 610 w 1229"/>
              <a:gd name="T87" fmla="*/ 1199 h 1229"/>
              <a:gd name="T88" fmla="*/ 649 w 1229"/>
              <a:gd name="T89" fmla="*/ 1075 h 1229"/>
              <a:gd name="T90" fmla="*/ 716 w 1229"/>
              <a:gd name="T91" fmla="*/ 1034 h 1229"/>
              <a:gd name="T92" fmla="*/ 794 w 1229"/>
              <a:gd name="T93" fmla="*/ 1054 h 1229"/>
              <a:gd name="T94" fmla="*/ 866 w 1229"/>
              <a:gd name="T95" fmla="*/ 1133 h 1229"/>
              <a:gd name="T96" fmla="*/ 911 w 1229"/>
              <a:gd name="T97" fmla="*/ 1147 h 1229"/>
              <a:gd name="T98" fmla="*/ 1015 w 1229"/>
              <a:gd name="T99" fmla="*/ 1076 h 1229"/>
              <a:gd name="T100" fmla="*/ 1024 w 1229"/>
              <a:gd name="T101" fmla="*/ 1032 h 1229"/>
              <a:gd name="T102" fmla="*/ 961 w 1229"/>
              <a:gd name="T103" fmla="*/ 895 h 1229"/>
              <a:gd name="T104" fmla="*/ 989 w 1229"/>
              <a:gd name="T105" fmla="*/ 831 h 1229"/>
              <a:gd name="T106" fmla="*/ 1045 w 1229"/>
              <a:gd name="T107" fmla="*/ 798 h 1229"/>
              <a:gd name="T108" fmla="*/ 1154 w 1229"/>
              <a:gd name="T109" fmla="*/ 801 h 1229"/>
              <a:gd name="T110" fmla="*/ 1197 w 1229"/>
              <a:gd name="T111" fmla="*/ 785 h 1229"/>
              <a:gd name="T112" fmla="*/ 1225 w 1229"/>
              <a:gd name="T113" fmla="*/ 665 h 1229"/>
              <a:gd name="T114" fmla="*/ 596 w 1229"/>
              <a:gd name="T115" fmla="*/ 729 h 1229"/>
              <a:gd name="T116" fmla="*/ 499 w 1229"/>
              <a:gd name="T117" fmla="*/ 592 h 1229"/>
              <a:gd name="T118" fmla="*/ 636 w 1229"/>
              <a:gd name="T119" fmla="*/ 495 h 1229"/>
              <a:gd name="T120" fmla="*/ 733 w 1229"/>
              <a:gd name="T121" fmla="*/ 632 h 1229"/>
              <a:gd name="T122" fmla="*/ 596 w 1229"/>
              <a:gd name="T123" fmla="*/ 729 h 1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9" h="1229">
                <a:moveTo>
                  <a:pt x="1225" y="665"/>
                </a:moveTo>
                <a:cubicBezTo>
                  <a:pt x="1229" y="635"/>
                  <a:pt x="1201" y="629"/>
                  <a:pt x="1201" y="629"/>
                </a:cubicBezTo>
                <a:cubicBezTo>
                  <a:pt x="1201" y="629"/>
                  <a:pt x="1154" y="612"/>
                  <a:pt x="1101" y="598"/>
                </a:cubicBezTo>
                <a:cubicBezTo>
                  <a:pt x="1048" y="583"/>
                  <a:pt x="1039" y="535"/>
                  <a:pt x="1039" y="535"/>
                </a:cubicBezTo>
                <a:cubicBezTo>
                  <a:pt x="1013" y="473"/>
                  <a:pt x="1046" y="447"/>
                  <a:pt x="1046" y="447"/>
                </a:cubicBezTo>
                <a:cubicBezTo>
                  <a:pt x="1146" y="354"/>
                  <a:pt x="1146" y="354"/>
                  <a:pt x="1146" y="354"/>
                </a:cubicBezTo>
                <a:cubicBezTo>
                  <a:pt x="1166" y="334"/>
                  <a:pt x="1152" y="314"/>
                  <a:pt x="1152" y="314"/>
                </a:cubicBezTo>
                <a:cubicBezTo>
                  <a:pt x="1082" y="216"/>
                  <a:pt x="1082" y="216"/>
                  <a:pt x="1082" y="216"/>
                </a:cubicBezTo>
                <a:cubicBezTo>
                  <a:pt x="1062" y="189"/>
                  <a:pt x="1031" y="209"/>
                  <a:pt x="1031" y="209"/>
                </a:cubicBezTo>
                <a:cubicBezTo>
                  <a:pt x="920" y="266"/>
                  <a:pt x="920" y="266"/>
                  <a:pt x="920" y="266"/>
                </a:cubicBezTo>
                <a:cubicBezTo>
                  <a:pt x="899" y="275"/>
                  <a:pt x="848" y="253"/>
                  <a:pt x="848" y="253"/>
                </a:cubicBezTo>
                <a:cubicBezTo>
                  <a:pt x="818" y="239"/>
                  <a:pt x="802" y="206"/>
                  <a:pt x="802" y="206"/>
                </a:cubicBezTo>
                <a:cubicBezTo>
                  <a:pt x="806" y="53"/>
                  <a:pt x="806" y="53"/>
                  <a:pt x="806" y="53"/>
                </a:cubicBezTo>
                <a:cubicBezTo>
                  <a:pt x="807" y="32"/>
                  <a:pt x="782" y="24"/>
                  <a:pt x="782" y="24"/>
                </a:cubicBezTo>
                <a:cubicBezTo>
                  <a:pt x="663" y="4"/>
                  <a:pt x="663" y="4"/>
                  <a:pt x="663" y="4"/>
                </a:cubicBezTo>
                <a:cubicBezTo>
                  <a:pt x="635" y="0"/>
                  <a:pt x="628" y="29"/>
                  <a:pt x="628" y="29"/>
                </a:cubicBezTo>
                <a:cubicBezTo>
                  <a:pt x="626" y="35"/>
                  <a:pt x="586" y="164"/>
                  <a:pt x="586" y="164"/>
                </a:cubicBezTo>
                <a:cubicBezTo>
                  <a:pt x="578" y="177"/>
                  <a:pt x="535" y="192"/>
                  <a:pt x="535" y="192"/>
                </a:cubicBezTo>
                <a:cubicBezTo>
                  <a:pt x="494" y="211"/>
                  <a:pt x="457" y="192"/>
                  <a:pt x="457" y="192"/>
                </a:cubicBezTo>
                <a:cubicBezTo>
                  <a:pt x="363" y="90"/>
                  <a:pt x="363" y="90"/>
                  <a:pt x="363" y="90"/>
                </a:cubicBezTo>
                <a:cubicBezTo>
                  <a:pt x="350" y="72"/>
                  <a:pt x="325" y="79"/>
                  <a:pt x="325" y="79"/>
                </a:cubicBezTo>
                <a:cubicBezTo>
                  <a:pt x="218" y="152"/>
                  <a:pt x="218" y="152"/>
                  <a:pt x="218" y="152"/>
                </a:cubicBezTo>
                <a:cubicBezTo>
                  <a:pt x="196" y="170"/>
                  <a:pt x="210" y="202"/>
                  <a:pt x="210" y="202"/>
                </a:cubicBezTo>
                <a:cubicBezTo>
                  <a:pt x="264" y="309"/>
                  <a:pt x="264" y="309"/>
                  <a:pt x="264" y="309"/>
                </a:cubicBezTo>
                <a:cubicBezTo>
                  <a:pt x="284" y="340"/>
                  <a:pt x="253" y="389"/>
                  <a:pt x="253" y="389"/>
                </a:cubicBezTo>
                <a:cubicBezTo>
                  <a:pt x="235" y="421"/>
                  <a:pt x="195" y="431"/>
                  <a:pt x="195" y="431"/>
                </a:cubicBezTo>
                <a:cubicBezTo>
                  <a:pt x="73" y="421"/>
                  <a:pt x="73" y="421"/>
                  <a:pt x="73" y="421"/>
                </a:cubicBezTo>
                <a:cubicBezTo>
                  <a:pt x="30" y="419"/>
                  <a:pt x="25" y="459"/>
                  <a:pt x="25" y="459"/>
                </a:cubicBezTo>
                <a:cubicBezTo>
                  <a:pt x="6" y="563"/>
                  <a:pt x="6" y="563"/>
                  <a:pt x="6" y="563"/>
                </a:cubicBezTo>
                <a:cubicBezTo>
                  <a:pt x="0" y="600"/>
                  <a:pt x="36" y="607"/>
                  <a:pt x="36" y="607"/>
                </a:cubicBezTo>
                <a:cubicBezTo>
                  <a:pt x="148" y="644"/>
                  <a:pt x="148" y="644"/>
                  <a:pt x="148" y="644"/>
                </a:cubicBezTo>
                <a:cubicBezTo>
                  <a:pt x="189" y="655"/>
                  <a:pt x="195" y="714"/>
                  <a:pt x="195" y="714"/>
                </a:cubicBezTo>
                <a:cubicBezTo>
                  <a:pt x="208" y="764"/>
                  <a:pt x="183" y="783"/>
                  <a:pt x="183" y="783"/>
                </a:cubicBezTo>
                <a:cubicBezTo>
                  <a:pt x="97" y="865"/>
                  <a:pt x="97" y="865"/>
                  <a:pt x="97" y="865"/>
                </a:cubicBezTo>
                <a:cubicBezTo>
                  <a:pt x="67" y="888"/>
                  <a:pt x="87" y="920"/>
                  <a:pt x="87" y="920"/>
                </a:cubicBezTo>
                <a:cubicBezTo>
                  <a:pt x="149" y="1008"/>
                  <a:pt x="149" y="1008"/>
                  <a:pt x="149" y="1008"/>
                </a:cubicBezTo>
                <a:cubicBezTo>
                  <a:pt x="179" y="1038"/>
                  <a:pt x="201" y="1021"/>
                  <a:pt x="201" y="1021"/>
                </a:cubicBezTo>
                <a:cubicBezTo>
                  <a:pt x="315" y="963"/>
                  <a:pt x="315" y="963"/>
                  <a:pt x="315" y="963"/>
                </a:cubicBezTo>
                <a:cubicBezTo>
                  <a:pt x="356" y="943"/>
                  <a:pt x="400" y="987"/>
                  <a:pt x="400" y="987"/>
                </a:cubicBezTo>
                <a:cubicBezTo>
                  <a:pt x="437" y="1013"/>
                  <a:pt x="430" y="1046"/>
                  <a:pt x="430" y="1046"/>
                </a:cubicBezTo>
                <a:cubicBezTo>
                  <a:pt x="425" y="1163"/>
                  <a:pt x="425" y="1163"/>
                  <a:pt x="425" y="1163"/>
                </a:cubicBezTo>
                <a:cubicBezTo>
                  <a:pt x="422" y="1190"/>
                  <a:pt x="455" y="1202"/>
                  <a:pt x="455" y="1202"/>
                </a:cubicBezTo>
                <a:cubicBezTo>
                  <a:pt x="566" y="1221"/>
                  <a:pt x="566" y="1221"/>
                  <a:pt x="566" y="1221"/>
                </a:cubicBezTo>
                <a:cubicBezTo>
                  <a:pt x="605" y="1229"/>
                  <a:pt x="610" y="1199"/>
                  <a:pt x="610" y="1199"/>
                </a:cubicBezTo>
                <a:cubicBezTo>
                  <a:pt x="649" y="1075"/>
                  <a:pt x="649" y="1075"/>
                  <a:pt x="649" y="1075"/>
                </a:cubicBezTo>
                <a:cubicBezTo>
                  <a:pt x="661" y="1042"/>
                  <a:pt x="716" y="1034"/>
                  <a:pt x="716" y="1034"/>
                </a:cubicBezTo>
                <a:cubicBezTo>
                  <a:pt x="769" y="1019"/>
                  <a:pt x="794" y="1054"/>
                  <a:pt x="794" y="1054"/>
                </a:cubicBezTo>
                <a:cubicBezTo>
                  <a:pt x="866" y="1133"/>
                  <a:pt x="866" y="1133"/>
                  <a:pt x="866" y="1133"/>
                </a:cubicBezTo>
                <a:cubicBezTo>
                  <a:pt x="880" y="1157"/>
                  <a:pt x="911" y="1147"/>
                  <a:pt x="911" y="1147"/>
                </a:cubicBezTo>
                <a:cubicBezTo>
                  <a:pt x="1015" y="1076"/>
                  <a:pt x="1015" y="1076"/>
                  <a:pt x="1015" y="1076"/>
                </a:cubicBezTo>
                <a:cubicBezTo>
                  <a:pt x="1039" y="1054"/>
                  <a:pt x="1024" y="1032"/>
                  <a:pt x="1024" y="1032"/>
                </a:cubicBezTo>
                <a:cubicBezTo>
                  <a:pt x="961" y="895"/>
                  <a:pt x="961" y="895"/>
                  <a:pt x="961" y="895"/>
                </a:cubicBezTo>
                <a:cubicBezTo>
                  <a:pt x="952" y="871"/>
                  <a:pt x="989" y="831"/>
                  <a:pt x="989" y="831"/>
                </a:cubicBezTo>
                <a:cubicBezTo>
                  <a:pt x="1014" y="796"/>
                  <a:pt x="1045" y="798"/>
                  <a:pt x="1045" y="798"/>
                </a:cubicBezTo>
                <a:cubicBezTo>
                  <a:pt x="1154" y="801"/>
                  <a:pt x="1154" y="801"/>
                  <a:pt x="1154" y="801"/>
                </a:cubicBezTo>
                <a:cubicBezTo>
                  <a:pt x="1194" y="807"/>
                  <a:pt x="1197" y="785"/>
                  <a:pt x="1197" y="785"/>
                </a:cubicBezTo>
                <a:cubicBezTo>
                  <a:pt x="1197" y="785"/>
                  <a:pt x="1220" y="696"/>
                  <a:pt x="1225" y="665"/>
                </a:cubicBezTo>
                <a:close/>
                <a:moveTo>
                  <a:pt x="596" y="729"/>
                </a:moveTo>
                <a:cubicBezTo>
                  <a:pt x="531" y="718"/>
                  <a:pt x="488" y="657"/>
                  <a:pt x="499" y="592"/>
                </a:cubicBezTo>
                <a:cubicBezTo>
                  <a:pt x="510" y="528"/>
                  <a:pt x="571" y="484"/>
                  <a:pt x="636" y="495"/>
                </a:cubicBezTo>
                <a:cubicBezTo>
                  <a:pt x="701" y="507"/>
                  <a:pt x="744" y="568"/>
                  <a:pt x="733" y="632"/>
                </a:cubicBezTo>
                <a:cubicBezTo>
                  <a:pt x="722" y="697"/>
                  <a:pt x="660" y="740"/>
                  <a:pt x="596" y="729"/>
                </a:cubicBezTo>
                <a:close/>
              </a:path>
            </a:pathLst>
          </a:custGeom>
          <a:solidFill>
            <a:srgbClr val="2622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86" name="Freeform 492"/>
          <p:cNvSpPr>
            <a:spLocks noEditPoints="1"/>
          </p:cNvSpPr>
          <p:nvPr/>
        </p:nvSpPr>
        <p:spPr bwMode="auto">
          <a:xfrm>
            <a:off x="4893297" y="2041048"/>
            <a:ext cx="288826" cy="294010"/>
          </a:xfrm>
          <a:custGeom>
            <a:avLst/>
            <a:gdLst>
              <a:gd name="T0" fmla="*/ 128 w 165"/>
              <a:gd name="T1" fmla="*/ 26 h 168"/>
              <a:gd name="T2" fmla="*/ 25 w 165"/>
              <a:gd name="T3" fmla="*/ 37 h 168"/>
              <a:gd name="T4" fmla="*/ 36 w 165"/>
              <a:gd name="T5" fmla="*/ 142 h 168"/>
              <a:gd name="T6" fmla="*/ 140 w 165"/>
              <a:gd name="T7" fmla="*/ 130 h 168"/>
              <a:gd name="T8" fmla="*/ 128 w 165"/>
              <a:gd name="T9" fmla="*/ 26 h 168"/>
              <a:gd name="T10" fmla="*/ 50 w 165"/>
              <a:gd name="T11" fmla="*/ 124 h 168"/>
              <a:gd name="T12" fmla="*/ 42 w 165"/>
              <a:gd name="T13" fmla="*/ 51 h 168"/>
              <a:gd name="T14" fmla="*/ 114 w 165"/>
              <a:gd name="T15" fmla="*/ 43 h 168"/>
              <a:gd name="T16" fmla="*/ 122 w 165"/>
              <a:gd name="T17" fmla="*/ 116 h 168"/>
              <a:gd name="T18" fmla="*/ 50 w 165"/>
              <a:gd name="T19" fmla="*/ 124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" h="168">
                <a:moveTo>
                  <a:pt x="128" y="26"/>
                </a:moveTo>
                <a:cubicBezTo>
                  <a:pt x="97" y="0"/>
                  <a:pt x="50" y="5"/>
                  <a:pt x="25" y="37"/>
                </a:cubicBezTo>
                <a:cubicBezTo>
                  <a:pt x="0" y="69"/>
                  <a:pt x="5" y="116"/>
                  <a:pt x="36" y="142"/>
                </a:cubicBezTo>
                <a:cubicBezTo>
                  <a:pt x="68" y="168"/>
                  <a:pt x="114" y="163"/>
                  <a:pt x="140" y="130"/>
                </a:cubicBezTo>
                <a:cubicBezTo>
                  <a:pt x="165" y="98"/>
                  <a:pt x="160" y="51"/>
                  <a:pt x="128" y="26"/>
                </a:cubicBezTo>
                <a:close/>
                <a:moveTo>
                  <a:pt x="50" y="124"/>
                </a:moveTo>
                <a:cubicBezTo>
                  <a:pt x="28" y="107"/>
                  <a:pt x="25" y="74"/>
                  <a:pt x="42" y="51"/>
                </a:cubicBezTo>
                <a:cubicBezTo>
                  <a:pt x="60" y="29"/>
                  <a:pt x="92" y="25"/>
                  <a:pt x="114" y="43"/>
                </a:cubicBezTo>
                <a:cubicBezTo>
                  <a:pt x="136" y="61"/>
                  <a:pt x="140" y="94"/>
                  <a:pt x="122" y="116"/>
                </a:cubicBezTo>
                <a:cubicBezTo>
                  <a:pt x="105" y="139"/>
                  <a:pt x="72" y="142"/>
                  <a:pt x="50" y="1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87" name="Freeform 493"/>
          <p:cNvSpPr/>
          <p:nvPr/>
        </p:nvSpPr>
        <p:spPr bwMode="auto">
          <a:xfrm>
            <a:off x="4888113" y="2272109"/>
            <a:ext cx="91091" cy="108865"/>
          </a:xfrm>
          <a:custGeom>
            <a:avLst/>
            <a:gdLst>
              <a:gd name="T0" fmla="*/ 20 w 52"/>
              <a:gd name="T1" fmla="*/ 56 h 62"/>
              <a:gd name="T2" fmla="*/ 5 w 52"/>
              <a:gd name="T3" fmla="*/ 58 h 62"/>
              <a:gd name="T4" fmla="*/ 5 w 52"/>
              <a:gd name="T5" fmla="*/ 58 h 62"/>
              <a:gd name="T6" fmla="*/ 3 w 52"/>
              <a:gd name="T7" fmla="*/ 43 h 62"/>
              <a:gd name="T8" fmla="*/ 31 w 52"/>
              <a:gd name="T9" fmla="*/ 6 h 62"/>
              <a:gd name="T10" fmla="*/ 46 w 52"/>
              <a:gd name="T11" fmla="*/ 4 h 62"/>
              <a:gd name="T12" fmla="*/ 46 w 52"/>
              <a:gd name="T13" fmla="*/ 4 h 62"/>
              <a:gd name="T14" fmla="*/ 48 w 52"/>
              <a:gd name="T15" fmla="*/ 20 h 62"/>
              <a:gd name="T16" fmla="*/ 20 w 52"/>
              <a:gd name="T17" fmla="*/ 56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62">
                <a:moveTo>
                  <a:pt x="20" y="56"/>
                </a:moveTo>
                <a:cubicBezTo>
                  <a:pt x="17" y="61"/>
                  <a:pt x="10" y="62"/>
                  <a:pt x="5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0" y="54"/>
                  <a:pt x="0" y="47"/>
                  <a:pt x="3" y="43"/>
                </a:cubicBezTo>
                <a:cubicBezTo>
                  <a:pt x="31" y="6"/>
                  <a:pt x="31" y="6"/>
                  <a:pt x="31" y="6"/>
                </a:cubicBezTo>
                <a:cubicBezTo>
                  <a:pt x="35" y="1"/>
                  <a:pt x="42" y="0"/>
                  <a:pt x="46" y="4"/>
                </a:cubicBezTo>
                <a:cubicBezTo>
                  <a:pt x="46" y="4"/>
                  <a:pt x="46" y="4"/>
                  <a:pt x="46" y="4"/>
                </a:cubicBezTo>
                <a:cubicBezTo>
                  <a:pt x="51" y="8"/>
                  <a:pt x="52" y="15"/>
                  <a:pt x="48" y="20"/>
                </a:cubicBezTo>
                <a:lnTo>
                  <a:pt x="20" y="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88" name="Freeform 494"/>
          <p:cNvSpPr/>
          <p:nvPr/>
        </p:nvSpPr>
        <p:spPr bwMode="auto">
          <a:xfrm>
            <a:off x="4975501" y="2106219"/>
            <a:ext cx="70355" cy="47397"/>
          </a:xfrm>
          <a:custGeom>
            <a:avLst/>
            <a:gdLst>
              <a:gd name="T0" fmla="*/ 8 w 40"/>
              <a:gd name="T1" fmla="*/ 26 h 27"/>
              <a:gd name="T2" fmla="*/ 9 w 40"/>
              <a:gd name="T3" fmla="*/ 25 h 27"/>
              <a:gd name="T4" fmla="*/ 34 w 40"/>
              <a:gd name="T5" fmla="*/ 10 h 27"/>
              <a:gd name="T6" fmla="*/ 32 w 40"/>
              <a:gd name="T7" fmla="*/ 1 h 27"/>
              <a:gd name="T8" fmla="*/ 32 w 40"/>
              <a:gd name="T9" fmla="*/ 0 h 27"/>
              <a:gd name="T10" fmla="*/ 2 w 40"/>
              <a:gd name="T11" fmla="*/ 19 h 27"/>
              <a:gd name="T12" fmla="*/ 1 w 40"/>
              <a:gd name="T13" fmla="*/ 19 h 27"/>
              <a:gd name="T14" fmla="*/ 8 w 40"/>
              <a:gd name="T15" fmla="*/ 26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" h="27">
                <a:moveTo>
                  <a:pt x="8" y="26"/>
                </a:moveTo>
                <a:cubicBezTo>
                  <a:pt x="9" y="26"/>
                  <a:pt x="9" y="25"/>
                  <a:pt x="9" y="25"/>
                </a:cubicBezTo>
                <a:cubicBezTo>
                  <a:pt x="16" y="17"/>
                  <a:pt x="25" y="12"/>
                  <a:pt x="34" y="10"/>
                </a:cubicBezTo>
                <a:cubicBezTo>
                  <a:pt x="40" y="4"/>
                  <a:pt x="32" y="1"/>
                  <a:pt x="32" y="1"/>
                </a:cubicBezTo>
                <a:cubicBezTo>
                  <a:pt x="32" y="1"/>
                  <a:pt x="32" y="1"/>
                  <a:pt x="32" y="0"/>
                </a:cubicBezTo>
                <a:cubicBezTo>
                  <a:pt x="21" y="3"/>
                  <a:pt x="10" y="9"/>
                  <a:pt x="2" y="19"/>
                </a:cubicBezTo>
                <a:cubicBezTo>
                  <a:pt x="2" y="19"/>
                  <a:pt x="1" y="19"/>
                  <a:pt x="1" y="19"/>
                </a:cubicBezTo>
                <a:cubicBezTo>
                  <a:pt x="0" y="27"/>
                  <a:pt x="8" y="26"/>
                  <a:pt x="8" y="2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89" name="Freeform 522"/>
          <p:cNvSpPr/>
          <p:nvPr/>
        </p:nvSpPr>
        <p:spPr bwMode="auto">
          <a:xfrm>
            <a:off x="5487242" y="2869758"/>
            <a:ext cx="251797" cy="174777"/>
          </a:xfrm>
          <a:custGeom>
            <a:avLst/>
            <a:gdLst>
              <a:gd name="T0" fmla="*/ 296 w 340"/>
              <a:gd name="T1" fmla="*/ 96 h 236"/>
              <a:gd name="T2" fmla="*/ 319 w 340"/>
              <a:gd name="T3" fmla="*/ 52 h 236"/>
              <a:gd name="T4" fmla="*/ 340 w 340"/>
              <a:gd name="T5" fmla="*/ 4 h 236"/>
              <a:gd name="T6" fmla="*/ 286 w 340"/>
              <a:gd name="T7" fmla="*/ 2 h 236"/>
              <a:gd name="T8" fmla="*/ 232 w 340"/>
              <a:gd name="T9" fmla="*/ 0 h 236"/>
              <a:gd name="T10" fmla="*/ 253 w 340"/>
              <a:gd name="T11" fmla="*/ 26 h 236"/>
              <a:gd name="T12" fmla="*/ 2 w 340"/>
              <a:gd name="T13" fmla="*/ 175 h 236"/>
              <a:gd name="T14" fmla="*/ 0 w 340"/>
              <a:gd name="T15" fmla="*/ 236 h 236"/>
              <a:gd name="T16" fmla="*/ 272 w 340"/>
              <a:gd name="T17" fmla="*/ 66 h 236"/>
              <a:gd name="T18" fmla="*/ 296 w 340"/>
              <a:gd name="T19" fmla="*/ 96 h 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0" h="236">
                <a:moveTo>
                  <a:pt x="296" y="96"/>
                </a:moveTo>
                <a:lnTo>
                  <a:pt x="319" y="52"/>
                </a:lnTo>
                <a:lnTo>
                  <a:pt x="340" y="4"/>
                </a:lnTo>
                <a:lnTo>
                  <a:pt x="286" y="2"/>
                </a:lnTo>
                <a:lnTo>
                  <a:pt x="232" y="0"/>
                </a:lnTo>
                <a:lnTo>
                  <a:pt x="253" y="26"/>
                </a:lnTo>
                <a:lnTo>
                  <a:pt x="2" y="175"/>
                </a:lnTo>
                <a:lnTo>
                  <a:pt x="0" y="236"/>
                </a:lnTo>
                <a:lnTo>
                  <a:pt x="272" y="66"/>
                </a:lnTo>
                <a:lnTo>
                  <a:pt x="296" y="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90" name="Freeform 523"/>
          <p:cNvSpPr/>
          <p:nvPr/>
        </p:nvSpPr>
        <p:spPr bwMode="auto">
          <a:xfrm>
            <a:off x="5669425" y="2953443"/>
            <a:ext cx="68133" cy="239948"/>
          </a:xfrm>
          <a:custGeom>
            <a:avLst/>
            <a:gdLst>
              <a:gd name="T0" fmla="*/ 39 w 39"/>
              <a:gd name="T1" fmla="*/ 125 h 137"/>
              <a:gd name="T2" fmla="*/ 26 w 39"/>
              <a:gd name="T3" fmla="*/ 137 h 137"/>
              <a:gd name="T4" fmla="*/ 13 w 39"/>
              <a:gd name="T5" fmla="*/ 137 h 137"/>
              <a:gd name="T6" fmla="*/ 0 w 39"/>
              <a:gd name="T7" fmla="*/ 125 h 137"/>
              <a:gd name="T8" fmla="*/ 0 w 39"/>
              <a:gd name="T9" fmla="*/ 13 h 137"/>
              <a:gd name="T10" fmla="*/ 13 w 39"/>
              <a:gd name="T11" fmla="*/ 0 h 137"/>
              <a:gd name="T12" fmla="*/ 26 w 39"/>
              <a:gd name="T13" fmla="*/ 0 h 137"/>
              <a:gd name="T14" fmla="*/ 39 w 39"/>
              <a:gd name="T15" fmla="*/ 13 h 137"/>
              <a:gd name="T16" fmla="*/ 39 w 39"/>
              <a:gd name="T17" fmla="*/ 125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137">
                <a:moveTo>
                  <a:pt x="39" y="125"/>
                </a:moveTo>
                <a:cubicBezTo>
                  <a:pt x="39" y="132"/>
                  <a:pt x="33" y="137"/>
                  <a:pt x="26" y="137"/>
                </a:cubicBezTo>
                <a:cubicBezTo>
                  <a:pt x="13" y="137"/>
                  <a:pt x="13" y="137"/>
                  <a:pt x="13" y="137"/>
                </a:cubicBezTo>
                <a:cubicBezTo>
                  <a:pt x="6" y="137"/>
                  <a:pt x="0" y="132"/>
                  <a:pt x="0" y="125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6"/>
                  <a:pt x="6" y="0"/>
                  <a:pt x="1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33" y="0"/>
                  <a:pt x="39" y="6"/>
                  <a:pt x="39" y="13"/>
                </a:cubicBezTo>
                <a:lnTo>
                  <a:pt x="39" y="1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91" name="Freeform 524"/>
          <p:cNvSpPr/>
          <p:nvPr/>
        </p:nvSpPr>
        <p:spPr bwMode="auto">
          <a:xfrm>
            <a:off x="5579815" y="3004543"/>
            <a:ext cx="66652" cy="188848"/>
          </a:xfrm>
          <a:custGeom>
            <a:avLst/>
            <a:gdLst>
              <a:gd name="T0" fmla="*/ 38 w 38"/>
              <a:gd name="T1" fmla="*/ 96 h 108"/>
              <a:gd name="T2" fmla="*/ 26 w 38"/>
              <a:gd name="T3" fmla="*/ 108 h 108"/>
              <a:gd name="T4" fmla="*/ 13 w 38"/>
              <a:gd name="T5" fmla="*/ 108 h 108"/>
              <a:gd name="T6" fmla="*/ 0 w 38"/>
              <a:gd name="T7" fmla="*/ 96 h 108"/>
              <a:gd name="T8" fmla="*/ 0 w 38"/>
              <a:gd name="T9" fmla="*/ 12 h 108"/>
              <a:gd name="T10" fmla="*/ 13 w 38"/>
              <a:gd name="T11" fmla="*/ 0 h 108"/>
              <a:gd name="T12" fmla="*/ 26 w 38"/>
              <a:gd name="T13" fmla="*/ 0 h 108"/>
              <a:gd name="T14" fmla="*/ 38 w 38"/>
              <a:gd name="T15" fmla="*/ 12 h 108"/>
              <a:gd name="T16" fmla="*/ 38 w 38"/>
              <a:gd name="T17" fmla="*/ 96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" h="108">
                <a:moveTo>
                  <a:pt x="38" y="96"/>
                </a:moveTo>
                <a:cubicBezTo>
                  <a:pt x="38" y="103"/>
                  <a:pt x="33" y="108"/>
                  <a:pt x="26" y="108"/>
                </a:cubicBezTo>
                <a:cubicBezTo>
                  <a:pt x="13" y="108"/>
                  <a:pt x="13" y="108"/>
                  <a:pt x="13" y="108"/>
                </a:cubicBezTo>
                <a:cubicBezTo>
                  <a:pt x="6" y="108"/>
                  <a:pt x="0" y="103"/>
                  <a:pt x="0" y="96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6"/>
                  <a:pt x="6" y="0"/>
                  <a:pt x="13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33" y="0"/>
                  <a:pt x="38" y="6"/>
                  <a:pt x="38" y="12"/>
                </a:cubicBezTo>
                <a:lnTo>
                  <a:pt x="38" y="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92" name="Freeform 525"/>
          <p:cNvSpPr/>
          <p:nvPr/>
        </p:nvSpPr>
        <p:spPr bwMode="auto">
          <a:xfrm>
            <a:off x="5483540" y="3051200"/>
            <a:ext cx="79242" cy="148857"/>
          </a:xfrm>
          <a:custGeom>
            <a:avLst/>
            <a:gdLst>
              <a:gd name="T0" fmla="*/ 29 w 45"/>
              <a:gd name="T1" fmla="*/ 85 h 85"/>
              <a:gd name="T2" fmla="*/ 15 w 45"/>
              <a:gd name="T3" fmla="*/ 85 h 85"/>
              <a:gd name="T4" fmla="*/ 0 w 45"/>
              <a:gd name="T5" fmla="*/ 69 h 85"/>
              <a:gd name="T6" fmla="*/ 0 w 45"/>
              <a:gd name="T7" fmla="*/ 16 h 85"/>
              <a:gd name="T8" fmla="*/ 15 w 45"/>
              <a:gd name="T9" fmla="*/ 0 h 85"/>
              <a:gd name="T10" fmla="*/ 29 w 45"/>
              <a:gd name="T11" fmla="*/ 0 h 85"/>
              <a:gd name="T12" fmla="*/ 45 w 45"/>
              <a:gd name="T13" fmla="*/ 16 h 85"/>
              <a:gd name="T14" fmla="*/ 45 w 45"/>
              <a:gd name="T15" fmla="*/ 69 h 85"/>
              <a:gd name="T16" fmla="*/ 29 w 45"/>
              <a:gd name="T17" fmla="*/ 85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" h="85">
                <a:moveTo>
                  <a:pt x="29" y="85"/>
                </a:moveTo>
                <a:cubicBezTo>
                  <a:pt x="15" y="85"/>
                  <a:pt x="15" y="85"/>
                  <a:pt x="15" y="85"/>
                </a:cubicBezTo>
                <a:cubicBezTo>
                  <a:pt x="7" y="85"/>
                  <a:pt x="0" y="78"/>
                  <a:pt x="0" y="69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7"/>
                  <a:pt x="7" y="0"/>
                  <a:pt x="15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37" y="0"/>
                  <a:pt x="45" y="7"/>
                  <a:pt x="45" y="16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78"/>
                  <a:pt x="37" y="85"/>
                  <a:pt x="29" y="8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93" name="Freeform 526"/>
          <p:cNvSpPr/>
          <p:nvPr/>
        </p:nvSpPr>
        <p:spPr bwMode="auto">
          <a:xfrm>
            <a:off x="5722006" y="2144729"/>
            <a:ext cx="138489" cy="134786"/>
          </a:xfrm>
          <a:custGeom>
            <a:avLst/>
            <a:gdLst>
              <a:gd name="T0" fmla="*/ 41 w 79"/>
              <a:gd name="T1" fmla="*/ 76 h 77"/>
              <a:gd name="T2" fmla="*/ 78 w 79"/>
              <a:gd name="T3" fmla="*/ 37 h 77"/>
              <a:gd name="T4" fmla="*/ 38 w 79"/>
              <a:gd name="T5" fmla="*/ 0 h 77"/>
              <a:gd name="T6" fmla="*/ 1 w 79"/>
              <a:gd name="T7" fmla="*/ 40 h 77"/>
              <a:gd name="T8" fmla="*/ 41 w 79"/>
              <a:gd name="T9" fmla="*/ 76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" h="77">
                <a:moveTo>
                  <a:pt x="41" y="76"/>
                </a:moveTo>
                <a:cubicBezTo>
                  <a:pt x="62" y="76"/>
                  <a:pt x="79" y="58"/>
                  <a:pt x="78" y="37"/>
                </a:cubicBezTo>
                <a:cubicBezTo>
                  <a:pt x="78" y="16"/>
                  <a:pt x="60" y="0"/>
                  <a:pt x="38" y="0"/>
                </a:cubicBezTo>
                <a:cubicBezTo>
                  <a:pt x="17" y="1"/>
                  <a:pt x="0" y="19"/>
                  <a:pt x="1" y="40"/>
                </a:cubicBezTo>
                <a:cubicBezTo>
                  <a:pt x="2" y="61"/>
                  <a:pt x="20" y="77"/>
                  <a:pt x="41" y="7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94" name="Freeform 527"/>
          <p:cNvSpPr/>
          <p:nvPr/>
        </p:nvSpPr>
        <p:spPr bwMode="auto">
          <a:xfrm>
            <a:off x="5655354" y="2288402"/>
            <a:ext cx="273274" cy="197735"/>
          </a:xfrm>
          <a:custGeom>
            <a:avLst/>
            <a:gdLst>
              <a:gd name="T0" fmla="*/ 119 w 156"/>
              <a:gd name="T1" fmla="*/ 0 h 113"/>
              <a:gd name="T2" fmla="*/ 80 w 156"/>
              <a:gd name="T3" fmla="*/ 46 h 113"/>
              <a:gd name="T4" fmla="*/ 37 w 156"/>
              <a:gd name="T5" fmla="*/ 1 h 113"/>
              <a:gd name="T6" fmla="*/ 1 w 156"/>
              <a:gd name="T7" fmla="*/ 50 h 113"/>
              <a:gd name="T8" fmla="*/ 3 w 156"/>
              <a:gd name="T9" fmla="*/ 113 h 113"/>
              <a:gd name="T10" fmla="*/ 156 w 156"/>
              <a:gd name="T11" fmla="*/ 113 h 113"/>
              <a:gd name="T12" fmla="*/ 154 w 156"/>
              <a:gd name="T13" fmla="*/ 45 h 113"/>
              <a:gd name="T14" fmla="*/ 119 w 156"/>
              <a:gd name="T15" fmla="*/ 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6" h="113">
                <a:moveTo>
                  <a:pt x="119" y="0"/>
                </a:moveTo>
                <a:cubicBezTo>
                  <a:pt x="80" y="46"/>
                  <a:pt x="80" y="46"/>
                  <a:pt x="80" y="46"/>
                </a:cubicBezTo>
                <a:cubicBezTo>
                  <a:pt x="37" y="1"/>
                  <a:pt x="37" y="1"/>
                  <a:pt x="37" y="1"/>
                </a:cubicBezTo>
                <a:cubicBezTo>
                  <a:pt x="11" y="11"/>
                  <a:pt x="0" y="26"/>
                  <a:pt x="1" y="50"/>
                </a:cubicBezTo>
                <a:cubicBezTo>
                  <a:pt x="3" y="113"/>
                  <a:pt x="3" y="113"/>
                  <a:pt x="3" y="113"/>
                </a:cubicBezTo>
                <a:cubicBezTo>
                  <a:pt x="156" y="113"/>
                  <a:pt x="156" y="113"/>
                  <a:pt x="156" y="113"/>
                </a:cubicBezTo>
                <a:cubicBezTo>
                  <a:pt x="154" y="45"/>
                  <a:pt x="154" y="45"/>
                  <a:pt x="154" y="45"/>
                </a:cubicBezTo>
                <a:cubicBezTo>
                  <a:pt x="153" y="23"/>
                  <a:pt x="144" y="9"/>
                  <a:pt x="119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95" name="Freeform 534"/>
          <p:cNvSpPr>
            <a:spLocks noEditPoints="1"/>
          </p:cNvSpPr>
          <p:nvPr/>
        </p:nvSpPr>
        <p:spPr bwMode="auto">
          <a:xfrm>
            <a:off x="4751846" y="2769779"/>
            <a:ext cx="159225" cy="268090"/>
          </a:xfrm>
          <a:custGeom>
            <a:avLst/>
            <a:gdLst>
              <a:gd name="T0" fmla="*/ 54 w 91"/>
              <a:gd name="T1" fmla="*/ 71 h 153"/>
              <a:gd name="T2" fmla="*/ 91 w 91"/>
              <a:gd name="T3" fmla="*/ 25 h 153"/>
              <a:gd name="T4" fmla="*/ 91 w 91"/>
              <a:gd name="T5" fmla="*/ 25 h 153"/>
              <a:gd name="T6" fmla="*/ 91 w 91"/>
              <a:gd name="T7" fmla="*/ 0 h 153"/>
              <a:gd name="T8" fmla="*/ 46 w 91"/>
              <a:gd name="T9" fmla="*/ 0 h 153"/>
              <a:gd name="T10" fmla="*/ 45 w 91"/>
              <a:gd name="T11" fmla="*/ 0 h 153"/>
              <a:gd name="T12" fmla="*/ 0 w 91"/>
              <a:gd name="T13" fmla="*/ 0 h 153"/>
              <a:gd name="T14" fmla="*/ 0 w 91"/>
              <a:gd name="T15" fmla="*/ 25 h 153"/>
              <a:gd name="T16" fmla="*/ 0 w 91"/>
              <a:gd name="T17" fmla="*/ 25 h 153"/>
              <a:gd name="T18" fmla="*/ 37 w 91"/>
              <a:gd name="T19" fmla="*/ 71 h 153"/>
              <a:gd name="T20" fmla="*/ 42 w 91"/>
              <a:gd name="T21" fmla="*/ 77 h 153"/>
              <a:gd name="T22" fmla="*/ 40 w 91"/>
              <a:gd name="T23" fmla="*/ 82 h 153"/>
              <a:gd name="T24" fmla="*/ 0 w 91"/>
              <a:gd name="T25" fmla="*/ 128 h 153"/>
              <a:gd name="T26" fmla="*/ 0 w 91"/>
              <a:gd name="T27" fmla="*/ 128 h 153"/>
              <a:gd name="T28" fmla="*/ 0 w 91"/>
              <a:gd name="T29" fmla="*/ 153 h 153"/>
              <a:gd name="T30" fmla="*/ 45 w 91"/>
              <a:gd name="T31" fmla="*/ 153 h 153"/>
              <a:gd name="T32" fmla="*/ 46 w 91"/>
              <a:gd name="T33" fmla="*/ 153 h 153"/>
              <a:gd name="T34" fmla="*/ 91 w 91"/>
              <a:gd name="T35" fmla="*/ 153 h 153"/>
              <a:gd name="T36" fmla="*/ 91 w 91"/>
              <a:gd name="T37" fmla="*/ 128 h 153"/>
              <a:gd name="T38" fmla="*/ 91 w 91"/>
              <a:gd name="T39" fmla="*/ 128 h 153"/>
              <a:gd name="T40" fmla="*/ 51 w 91"/>
              <a:gd name="T41" fmla="*/ 82 h 153"/>
              <a:gd name="T42" fmla="*/ 49 w 91"/>
              <a:gd name="T43" fmla="*/ 77 h 153"/>
              <a:gd name="T44" fmla="*/ 54 w 91"/>
              <a:gd name="T45" fmla="*/ 71 h 153"/>
              <a:gd name="T46" fmla="*/ 14 w 91"/>
              <a:gd name="T47" fmla="*/ 127 h 153"/>
              <a:gd name="T48" fmla="*/ 14 w 91"/>
              <a:gd name="T49" fmla="*/ 124 h 153"/>
              <a:gd name="T50" fmla="*/ 14 w 91"/>
              <a:gd name="T51" fmla="*/ 124 h 153"/>
              <a:gd name="T52" fmla="*/ 42 w 91"/>
              <a:gd name="T53" fmla="*/ 92 h 153"/>
              <a:gd name="T54" fmla="*/ 14 w 91"/>
              <a:gd name="T55" fmla="*/ 127 h 153"/>
              <a:gd name="T56" fmla="*/ 80 w 91"/>
              <a:gd name="T57" fmla="*/ 124 h 153"/>
              <a:gd name="T58" fmla="*/ 80 w 91"/>
              <a:gd name="T59" fmla="*/ 126 h 153"/>
              <a:gd name="T60" fmla="*/ 52 w 91"/>
              <a:gd name="T61" fmla="*/ 92 h 153"/>
              <a:gd name="T62" fmla="*/ 80 w 91"/>
              <a:gd name="T63" fmla="*/ 124 h 153"/>
              <a:gd name="T64" fmla="*/ 42 w 91"/>
              <a:gd name="T65" fmla="*/ 41 h 153"/>
              <a:gd name="T66" fmla="*/ 18 w 91"/>
              <a:gd name="T67" fmla="*/ 45 h 153"/>
              <a:gd name="T68" fmla="*/ 14 w 91"/>
              <a:gd name="T69" fmla="*/ 28 h 153"/>
              <a:gd name="T70" fmla="*/ 14 w 91"/>
              <a:gd name="T71" fmla="*/ 28 h 153"/>
              <a:gd name="T72" fmla="*/ 14 w 91"/>
              <a:gd name="T73" fmla="*/ 11 h 153"/>
              <a:gd name="T74" fmla="*/ 19 w 91"/>
              <a:gd name="T75" fmla="*/ 11 h 153"/>
              <a:gd name="T76" fmla="*/ 75 w 91"/>
              <a:gd name="T77" fmla="*/ 11 h 153"/>
              <a:gd name="T78" fmla="*/ 80 w 91"/>
              <a:gd name="T79" fmla="*/ 11 h 153"/>
              <a:gd name="T80" fmla="*/ 80 w 91"/>
              <a:gd name="T81" fmla="*/ 28 h 153"/>
              <a:gd name="T82" fmla="*/ 79 w 91"/>
              <a:gd name="T83" fmla="*/ 37 h 153"/>
              <a:gd name="T84" fmla="*/ 60 w 91"/>
              <a:gd name="T85" fmla="*/ 43 h 153"/>
              <a:gd name="T86" fmla="*/ 42 w 91"/>
              <a:gd name="T87" fmla="*/ 41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91" h="153">
                <a:moveTo>
                  <a:pt x="54" y="71"/>
                </a:moveTo>
                <a:cubicBezTo>
                  <a:pt x="75" y="66"/>
                  <a:pt x="91" y="48"/>
                  <a:pt x="91" y="25"/>
                </a:cubicBezTo>
                <a:cubicBezTo>
                  <a:pt x="91" y="25"/>
                  <a:pt x="91" y="25"/>
                  <a:pt x="91" y="25"/>
                </a:cubicBezTo>
                <a:cubicBezTo>
                  <a:pt x="91" y="0"/>
                  <a:pt x="91" y="0"/>
                  <a:pt x="91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48"/>
                  <a:pt x="16" y="66"/>
                  <a:pt x="37" y="71"/>
                </a:cubicBezTo>
                <a:cubicBezTo>
                  <a:pt x="39" y="72"/>
                  <a:pt x="41" y="75"/>
                  <a:pt x="42" y="77"/>
                </a:cubicBezTo>
                <a:cubicBezTo>
                  <a:pt x="42" y="79"/>
                  <a:pt x="41" y="80"/>
                  <a:pt x="40" y="82"/>
                </a:cubicBezTo>
                <a:cubicBezTo>
                  <a:pt x="17" y="85"/>
                  <a:pt x="0" y="104"/>
                  <a:pt x="0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53"/>
                  <a:pt x="0" y="153"/>
                  <a:pt x="0" y="153"/>
                </a:cubicBezTo>
                <a:cubicBezTo>
                  <a:pt x="45" y="153"/>
                  <a:pt x="45" y="153"/>
                  <a:pt x="45" y="153"/>
                </a:cubicBezTo>
                <a:cubicBezTo>
                  <a:pt x="46" y="153"/>
                  <a:pt x="46" y="153"/>
                  <a:pt x="46" y="153"/>
                </a:cubicBezTo>
                <a:cubicBezTo>
                  <a:pt x="91" y="153"/>
                  <a:pt x="91" y="153"/>
                  <a:pt x="91" y="153"/>
                </a:cubicBezTo>
                <a:cubicBezTo>
                  <a:pt x="91" y="128"/>
                  <a:pt x="91" y="128"/>
                  <a:pt x="91" y="128"/>
                </a:cubicBezTo>
                <a:cubicBezTo>
                  <a:pt x="91" y="128"/>
                  <a:pt x="91" y="128"/>
                  <a:pt x="91" y="128"/>
                </a:cubicBezTo>
                <a:cubicBezTo>
                  <a:pt x="91" y="104"/>
                  <a:pt x="74" y="85"/>
                  <a:pt x="51" y="82"/>
                </a:cubicBezTo>
                <a:cubicBezTo>
                  <a:pt x="50" y="80"/>
                  <a:pt x="49" y="79"/>
                  <a:pt x="49" y="77"/>
                </a:cubicBezTo>
                <a:cubicBezTo>
                  <a:pt x="50" y="75"/>
                  <a:pt x="51" y="72"/>
                  <a:pt x="54" y="71"/>
                </a:cubicBezTo>
                <a:close/>
                <a:moveTo>
                  <a:pt x="14" y="127"/>
                </a:moveTo>
                <a:cubicBezTo>
                  <a:pt x="14" y="124"/>
                  <a:pt x="14" y="124"/>
                  <a:pt x="14" y="124"/>
                </a:cubicBezTo>
                <a:cubicBezTo>
                  <a:pt x="14" y="124"/>
                  <a:pt x="14" y="124"/>
                  <a:pt x="14" y="124"/>
                </a:cubicBezTo>
                <a:cubicBezTo>
                  <a:pt x="14" y="108"/>
                  <a:pt x="26" y="95"/>
                  <a:pt x="42" y="92"/>
                </a:cubicBezTo>
                <a:cubicBezTo>
                  <a:pt x="41" y="98"/>
                  <a:pt x="38" y="114"/>
                  <a:pt x="14" y="127"/>
                </a:cubicBezTo>
                <a:close/>
                <a:moveTo>
                  <a:pt x="80" y="124"/>
                </a:moveTo>
                <a:cubicBezTo>
                  <a:pt x="80" y="126"/>
                  <a:pt x="80" y="126"/>
                  <a:pt x="80" y="126"/>
                </a:cubicBezTo>
                <a:cubicBezTo>
                  <a:pt x="70" y="120"/>
                  <a:pt x="51" y="106"/>
                  <a:pt x="52" y="92"/>
                </a:cubicBezTo>
                <a:cubicBezTo>
                  <a:pt x="67" y="94"/>
                  <a:pt x="80" y="108"/>
                  <a:pt x="80" y="124"/>
                </a:cubicBezTo>
                <a:close/>
                <a:moveTo>
                  <a:pt x="42" y="41"/>
                </a:moveTo>
                <a:cubicBezTo>
                  <a:pt x="32" y="37"/>
                  <a:pt x="23" y="42"/>
                  <a:pt x="18" y="45"/>
                </a:cubicBezTo>
                <a:cubicBezTo>
                  <a:pt x="16" y="40"/>
                  <a:pt x="14" y="34"/>
                  <a:pt x="14" y="28"/>
                </a:cubicBezTo>
                <a:cubicBezTo>
                  <a:pt x="14" y="28"/>
                  <a:pt x="14" y="28"/>
                  <a:pt x="14" y="28"/>
                </a:cubicBezTo>
                <a:cubicBezTo>
                  <a:pt x="14" y="11"/>
                  <a:pt x="14" y="11"/>
                  <a:pt x="14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75" y="11"/>
                  <a:pt x="75" y="11"/>
                  <a:pt x="75" y="11"/>
                </a:cubicBezTo>
                <a:cubicBezTo>
                  <a:pt x="80" y="11"/>
                  <a:pt x="80" y="11"/>
                  <a:pt x="80" y="11"/>
                </a:cubicBezTo>
                <a:cubicBezTo>
                  <a:pt x="80" y="28"/>
                  <a:pt x="80" y="28"/>
                  <a:pt x="80" y="28"/>
                </a:cubicBezTo>
                <a:cubicBezTo>
                  <a:pt x="80" y="31"/>
                  <a:pt x="79" y="34"/>
                  <a:pt x="79" y="37"/>
                </a:cubicBezTo>
                <a:cubicBezTo>
                  <a:pt x="73" y="37"/>
                  <a:pt x="63" y="41"/>
                  <a:pt x="60" y="43"/>
                </a:cubicBezTo>
                <a:cubicBezTo>
                  <a:pt x="55" y="45"/>
                  <a:pt x="55" y="47"/>
                  <a:pt x="42" y="4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96" name="Freeform 535"/>
          <p:cNvSpPr/>
          <p:nvPr/>
        </p:nvSpPr>
        <p:spPr bwMode="auto">
          <a:xfrm>
            <a:off x="4735553" y="3046016"/>
            <a:ext cx="194773" cy="35548"/>
          </a:xfrm>
          <a:custGeom>
            <a:avLst/>
            <a:gdLst>
              <a:gd name="T0" fmla="*/ 103 w 111"/>
              <a:gd name="T1" fmla="*/ 0 h 20"/>
              <a:gd name="T2" fmla="*/ 7 w 111"/>
              <a:gd name="T3" fmla="*/ 0 h 20"/>
              <a:gd name="T4" fmla="*/ 0 w 111"/>
              <a:gd name="T5" fmla="*/ 10 h 20"/>
              <a:gd name="T6" fmla="*/ 7 w 111"/>
              <a:gd name="T7" fmla="*/ 20 h 20"/>
              <a:gd name="T8" fmla="*/ 103 w 111"/>
              <a:gd name="T9" fmla="*/ 20 h 20"/>
              <a:gd name="T10" fmla="*/ 111 w 111"/>
              <a:gd name="T11" fmla="*/ 10 h 20"/>
              <a:gd name="T12" fmla="*/ 103 w 111"/>
              <a:gd name="T13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" h="20">
                <a:moveTo>
                  <a:pt x="103" y="0"/>
                </a:move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5"/>
                  <a:pt x="0" y="10"/>
                </a:cubicBezTo>
                <a:cubicBezTo>
                  <a:pt x="0" y="16"/>
                  <a:pt x="3" y="20"/>
                  <a:pt x="7" y="20"/>
                </a:cubicBezTo>
                <a:cubicBezTo>
                  <a:pt x="103" y="20"/>
                  <a:pt x="103" y="20"/>
                  <a:pt x="103" y="20"/>
                </a:cubicBezTo>
                <a:cubicBezTo>
                  <a:pt x="107" y="20"/>
                  <a:pt x="111" y="16"/>
                  <a:pt x="111" y="10"/>
                </a:cubicBezTo>
                <a:cubicBezTo>
                  <a:pt x="111" y="5"/>
                  <a:pt x="107" y="0"/>
                  <a:pt x="10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97" name="Freeform 536"/>
          <p:cNvSpPr/>
          <p:nvPr/>
        </p:nvSpPr>
        <p:spPr bwMode="auto">
          <a:xfrm>
            <a:off x="4735553" y="2723863"/>
            <a:ext cx="194773" cy="35548"/>
          </a:xfrm>
          <a:custGeom>
            <a:avLst/>
            <a:gdLst>
              <a:gd name="T0" fmla="*/ 7 w 111"/>
              <a:gd name="T1" fmla="*/ 20 h 20"/>
              <a:gd name="T2" fmla="*/ 103 w 111"/>
              <a:gd name="T3" fmla="*/ 20 h 20"/>
              <a:gd name="T4" fmla="*/ 111 w 111"/>
              <a:gd name="T5" fmla="*/ 10 h 20"/>
              <a:gd name="T6" fmla="*/ 103 w 111"/>
              <a:gd name="T7" fmla="*/ 0 h 20"/>
              <a:gd name="T8" fmla="*/ 7 w 111"/>
              <a:gd name="T9" fmla="*/ 0 h 20"/>
              <a:gd name="T10" fmla="*/ 0 w 111"/>
              <a:gd name="T11" fmla="*/ 10 h 20"/>
              <a:gd name="T12" fmla="*/ 7 w 111"/>
              <a:gd name="T13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1" h="20">
                <a:moveTo>
                  <a:pt x="7" y="20"/>
                </a:moveTo>
                <a:cubicBezTo>
                  <a:pt x="103" y="20"/>
                  <a:pt x="103" y="20"/>
                  <a:pt x="103" y="20"/>
                </a:cubicBezTo>
                <a:cubicBezTo>
                  <a:pt x="107" y="20"/>
                  <a:pt x="111" y="16"/>
                  <a:pt x="111" y="10"/>
                </a:cubicBezTo>
                <a:cubicBezTo>
                  <a:pt x="111" y="5"/>
                  <a:pt x="107" y="0"/>
                  <a:pt x="103" y="0"/>
                </a:cubicBezTo>
                <a:cubicBezTo>
                  <a:pt x="7" y="0"/>
                  <a:pt x="7" y="0"/>
                  <a:pt x="7" y="0"/>
                </a:cubicBezTo>
                <a:cubicBezTo>
                  <a:pt x="3" y="0"/>
                  <a:pt x="0" y="5"/>
                  <a:pt x="0" y="10"/>
                </a:cubicBezTo>
                <a:cubicBezTo>
                  <a:pt x="0" y="16"/>
                  <a:pt x="3" y="20"/>
                  <a:pt x="7" y="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98" name="Freeform 537"/>
          <p:cNvSpPr>
            <a:spLocks noEditPoints="1"/>
          </p:cNvSpPr>
          <p:nvPr/>
        </p:nvSpPr>
        <p:spPr bwMode="auto">
          <a:xfrm>
            <a:off x="4893297" y="2823842"/>
            <a:ext cx="225877" cy="224396"/>
          </a:xfrm>
          <a:custGeom>
            <a:avLst/>
            <a:gdLst>
              <a:gd name="T0" fmla="*/ 65 w 129"/>
              <a:gd name="T1" fmla="*/ 0 h 128"/>
              <a:gd name="T2" fmla="*/ 0 w 129"/>
              <a:gd name="T3" fmla="*/ 64 h 128"/>
              <a:gd name="T4" fmla="*/ 65 w 129"/>
              <a:gd name="T5" fmla="*/ 128 h 128"/>
              <a:gd name="T6" fmla="*/ 129 w 129"/>
              <a:gd name="T7" fmla="*/ 64 h 128"/>
              <a:gd name="T8" fmla="*/ 65 w 129"/>
              <a:gd name="T9" fmla="*/ 0 h 128"/>
              <a:gd name="T10" fmla="*/ 65 w 129"/>
              <a:gd name="T11" fmla="*/ 114 h 128"/>
              <a:gd name="T12" fmla="*/ 14 w 129"/>
              <a:gd name="T13" fmla="*/ 64 h 128"/>
              <a:gd name="T14" fmla="*/ 65 w 129"/>
              <a:gd name="T15" fmla="*/ 13 h 128"/>
              <a:gd name="T16" fmla="*/ 115 w 129"/>
              <a:gd name="T17" fmla="*/ 64 h 128"/>
              <a:gd name="T18" fmla="*/ 65 w 129"/>
              <a:gd name="T19" fmla="*/ 11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9" h="128">
                <a:moveTo>
                  <a:pt x="65" y="0"/>
                </a:moveTo>
                <a:cubicBezTo>
                  <a:pt x="29" y="0"/>
                  <a:pt x="0" y="28"/>
                  <a:pt x="0" y="64"/>
                </a:cubicBezTo>
                <a:cubicBezTo>
                  <a:pt x="0" y="99"/>
                  <a:pt x="29" y="128"/>
                  <a:pt x="65" y="128"/>
                </a:cubicBezTo>
                <a:cubicBezTo>
                  <a:pt x="100" y="128"/>
                  <a:pt x="129" y="99"/>
                  <a:pt x="129" y="64"/>
                </a:cubicBezTo>
                <a:cubicBezTo>
                  <a:pt x="129" y="28"/>
                  <a:pt x="100" y="0"/>
                  <a:pt x="65" y="0"/>
                </a:cubicBezTo>
                <a:close/>
                <a:moveTo>
                  <a:pt x="65" y="114"/>
                </a:moveTo>
                <a:cubicBezTo>
                  <a:pt x="37" y="114"/>
                  <a:pt x="14" y="92"/>
                  <a:pt x="14" y="64"/>
                </a:cubicBezTo>
                <a:cubicBezTo>
                  <a:pt x="14" y="36"/>
                  <a:pt x="37" y="13"/>
                  <a:pt x="65" y="13"/>
                </a:cubicBezTo>
                <a:cubicBezTo>
                  <a:pt x="92" y="13"/>
                  <a:pt x="115" y="36"/>
                  <a:pt x="115" y="64"/>
                </a:cubicBezTo>
                <a:cubicBezTo>
                  <a:pt x="115" y="92"/>
                  <a:pt x="92" y="114"/>
                  <a:pt x="65" y="1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99" name="Freeform 538"/>
          <p:cNvSpPr>
            <a:spLocks noEditPoints="1"/>
          </p:cNvSpPr>
          <p:nvPr/>
        </p:nvSpPr>
        <p:spPr bwMode="auto">
          <a:xfrm>
            <a:off x="4972539" y="2869758"/>
            <a:ext cx="69615" cy="132564"/>
          </a:xfrm>
          <a:custGeom>
            <a:avLst/>
            <a:gdLst>
              <a:gd name="T0" fmla="*/ 18 w 40"/>
              <a:gd name="T1" fmla="*/ 76 h 76"/>
              <a:gd name="T2" fmla="*/ 18 w 40"/>
              <a:gd name="T3" fmla="*/ 69 h 76"/>
              <a:gd name="T4" fmla="*/ 9 w 40"/>
              <a:gd name="T5" fmla="*/ 66 h 76"/>
              <a:gd name="T6" fmla="*/ 3 w 40"/>
              <a:gd name="T7" fmla="*/ 60 h 76"/>
              <a:gd name="T8" fmla="*/ 0 w 40"/>
              <a:gd name="T9" fmla="*/ 51 h 76"/>
              <a:gd name="T10" fmla="*/ 7 w 40"/>
              <a:gd name="T11" fmla="*/ 49 h 76"/>
              <a:gd name="T12" fmla="*/ 10 w 40"/>
              <a:gd name="T13" fmla="*/ 58 h 76"/>
              <a:gd name="T14" fmla="*/ 18 w 40"/>
              <a:gd name="T15" fmla="*/ 63 h 76"/>
              <a:gd name="T16" fmla="*/ 18 w 40"/>
              <a:gd name="T17" fmla="*/ 39 h 76"/>
              <a:gd name="T18" fmla="*/ 8 w 40"/>
              <a:gd name="T19" fmla="*/ 35 h 76"/>
              <a:gd name="T20" fmla="*/ 3 w 40"/>
              <a:gd name="T21" fmla="*/ 29 h 76"/>
              <a:gd name="T22" fmla="*/ 1 w 40"/>
              <a:gd name="T23" fmla="*/ 21 h 76"/>
              <a:gd name="T24" fmla="*/ 7 w 40"/>
              <a:gd name="T25" fmla="*/ 8 h 76"/>
              <a:gd name="T26" fmla="*/ 18 w 40"/>
              <a:gd name="T27" fmla="*/ 4 h 76"/>
              <a:gd name="T28" fmla="*/ 18 w 40"/>
              <a:gd name="T29" fmla="*/ 0 h 76"/>
              <a:gd name="T30" fmla="*/ 22 w 40"/>
              <a:gd name="T31" fmla="*/ 0 h 76"/>
              <a:gd name="T32" fmla="*/ 22 w 40"/>
              <a:gd name="T33" fmla="*/ 4 h 76"/>
              <a:gd name="T34" fmla="*/ 33 w 40"/>
              <a:gd name="T35" fmla="*/ 8 h 76"/>
              <a:gd name="T36" fmla="*/ 39 w 40"/>
              <a:gd name="T37" fmla="*/ 19 h 76"/>
              <a:gd name="T38" fmla="*/ 31 w 40"/>
              <a:gd name="T39" fmla="*/ 20 h 76"/>
              <a:gd name="T40" fmla="*/ 28 w 40"/>
              <a:gd name="T41" fmla="*/ 14 h 76"/>
              <a:gd name="T42" fmla="*/ 22 w 40"/>
              <a:gd name="T43" fmla="*/ 10 h 76"/>
              <a:gd name="T44" fmla="*/ 22 w 40"/>
              <a:gd name="T45" fmla="*/ 32 h 76"/>
              <a:gd name="T46" fmla="*/ 30 w 40"/>
              <a:gd name="T47" fmla="*/ 34 h 76"/>
              <a:gd name="T48" fmla="*/ 36 w 40"/>
              <a:gd name="T49" fmla="*/ 38 h 76"/>
              <a:gd name="T50" fmla="*/ 39 w 40"/>
              <a:gd name="T51" fmla="*/ 43 h 76"/>
              <a:gd name="T52" fmla="*/ 40 w 40"/>
              <a:gd name="T53" fmla="*/ 50 h 76"/>
              <a:gd name="T54" fmla="*/ 35 w 40"/>
              <a:gd name="T55" fmla="*/ 63 h 76"/>
              <a:gd name="T56" fmla="*/ 22 w 40"/>
              <a:gd name="T57" fmla="*/ 69 h 76"/>
              <a:gd name="T58" fmla="*/ 22 w 40"/>
              <a:gd name="T59" fmla="*/ 76 h 76"/>
              <a:gd name="T60" fmla="*/ 18 w 40"/>
              <a:gd name="T61" fmla="*/ 76 h 76"/>
              <a:gd name="T62" fmla="*/ 18 w 40"/>
              <a:gd name="T63" fmla="*/ 10 h 76"/>
              <a:gd name="T64" fmla="*/ 11 w 40"/>
              <a:gd name="T65" fmla="*/ 14 h 76"/>
              <a:gd name="T66" fmla="*/ 9 w 40"/>
              <a:gd name="T67" fmla="*/ 21 h 76"/>
              <a:gd name="T68" fmla="*/ 11 w 40"/>
              <a:gd name="T69" fmla="*/ 27 h 76"/>
              <a:gd name="T70" fmla="*/ 18 w 40"/>
              <a:gd name="T71" fmla="*/ 31 h 76"/>
              <a:gd name="T72" fmla="*/ 18 w 40"/>
              <a:gd name="T73" fmla="*/ 10 h 76"/>
              <a:gd name="T74" fmla="*/ 22 w 40"/>
              <a:gd name="T75" fmla="*/ 63 h 76"/>
              <a:gd name="T76" fmla="*/ 30 w 40"/>
              <a:gd name="T77" fmla="*/ 59 h 76"/>
              <a:gd name="T78" fmla="*/ 33 w 40"/>
              <a:gd name="T79" fmla="*/ 51 h 76"/>
              <a:gd name="T80" fmla="*/ 31 w 40"/>
              <a:gd name="T81" fmla="*/ 44 h 76"/>
              <a:gd name="T82" fmla="*/ 22 w 40"/>
              <a:gd name="T83" fmla="*/ 40 h 76"/>
              <a:gd name="T84" fmla="*/ 22 w 40"/>
              <a:gd name="T85" fmla="*/ 63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40" h="76">
                <a:moveTo>
                  <a:pt x="18" y="76"/>
                </a:moveTo>
                <a:cubicBezTo>
                  <a:pt x="18" y="69"/>
                  <a:pt x="18" y="69"/>
                  <a:pt x="18" y="69"/>
                </a:cubicBezTo>
                <a:cubicBezTo>
                  <a:pt x="14" y="68"/>
                  <a:pt x="11" y="68"/>
                  <a:pt x="9" y="66"/>
                </a:cubicBezTo>
                <a:cubicBezTo>
                  <a:pt x="6" y="65"/>
                  <a:pt x="4" y="63"/>
                  <a:pt x="3" y="60"/>
                </a:cubicBezTo>
                <a:cubicBezTo>
                  <a:pt x="1" y="58"/>
                  <a:pt x="0" y="54"/>
                  <a:pt x="0" y="51"/>
                </a:cubicBezTo>
                <a:cubicBezTo>
                  <a:pt x="7" y="49"/>
                  <a:pt x="7" y="49"/>
                  <a:pt x="7" y="49"/>
                </a:cubicBezTo>
                <a:cubicBezTo>
                  <a:pt x="8" y="53"/>
                  <a:pt x="9" y="56"/>
                  <a:pt x="10" y="58"/>
                </a:cubicBezTo>
                <a:cubicBezTo>
                  <a:pt x="12" y="61"/>
                  <a:pt x="15" y="62"/>
                  <a:pt x="18" y="63"/>
                </a:cubicBezTo>
                <a:cubicBezTo>
                  <a:pt x="18" y="39"/>
                  <a:pt x="18" y="39"/>
                  <a:pt x="18" y="39"/>
                </a:cubicBezTo>
                <a:cubicBezTo>
                  <a:pt x="15" y="38"/>
                  <a:pt x="12" y="37"/>
                  <a:pt x="8" y="35"/>
                </a:cubicBezTo>
                <a:cubicBezTo>
                  <a:pt x="6" y="34"/>
                  <a:pt x="4" y="32"/>
                  <a:pt x="3" y="29"/>
                </a:cubicBezTo>
                <a:cubicBezTo>
                  <a:pt x="2" y="27"/>
                  <a:pt x="1" y="24"/>
                  <a:pt x="1" y="21"/>
                </a:cubicBezTo>
                <a:cubicBezTo>
                  <a:pt x="1" y="16"/>
                  <a:pt x="3" y="12"/>
                  <a:pt x="7" y="8"/>
                </a:cubicBezTo>
                <a:cubicBezTo>
                  <a:pt x="9" y="6"/>
                  <a:pt x="13" y="5"/>
                  <a:pt x="18" y="4"/>
                </a:cubicBezTo>
                <a:cubicBezTo>
                  <a:pt x="18" y="0"/>
                  <a:pt x="18" y="0"/>
                  <a:pt x="18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2" y="4"/>
                  <a:pt x="22" y="4"/>
                  <a:pt x="22" y="4"/>
                </a:cubicBezTo>
                <a:cubicBezTo>
                  <a:pt x="27" y="5"/>
                  <a:pt x="30" y="6"/>
                  <a:pt x="33" y="8"/>
                </a:cubicBezTo>
                <a:cubicBezTo>
                  <a:pt x="36" y="11"/>
                  <a:pt x="38" y="14"/>
                  <a:pt x="39" y="19"/>
                </a:cubicBezTo>
                <a:cubicBezTo>
                  <a:pt x="31" y="20"/>
                  <a:pt x="31" y="20"/>
                  <a:pt x="31" y="20"/>
                </a:cubicBezTo>
                <a:cubicBezTo>
                  <a:pt x="31" y="17"/>
                  <a:pt x="30" y="15"/>
                  <a:pt x="28" y="14"/>
                </a:cubicBezTo>
                <a:cubicBezTo>
                  <a:pt x="27" y="12"/>
                  <a:pt x="25" y="11"/>
                  <a:pt x="22" y="10"/>
                </a:cubicBezTo>
                <a:cubicBezTo>
                  <a:pt x="22" y="32"/>
                  <a:pt x="22" y="32"/>
                  <a:pt x="22" y="32"/>
                </a:cubicBezTo>
                <a:cubicBezTo>
                  <a:pt x="26" y="33"/>
                  <a:pt x="29" y="34"/>
                  <a:pt x="30" y="34"/>
                </a:cubicBezTo>
                <a:cubicBezTo>
                  <a:pt x="32" y="35"/>
                  <a:pt x="34" y="37"/>
                  <a:pt x="36" y="38"/>
                </a:cubicBezTo>
                <a:cubicBezTo>
                  <a:pt x="37" y="40"/>
                  <a:pt x="38" y="41"/>
                  <a:pt x="39" y="43"/>
                </a:cubicBezTo>
                <a:cubicBezTo>
                  <a:pt x="40" y="46"/>
                  <a:pt x="40" y="48"/>
                  <a:pt x="40" y="50"/>
                </a:cubicBezTo>
                <a:cubicBezTo>
                  <a:pt x="40" y="55"/>
                  <a:pt x="39" y="60"/>
                  <a:pt x="35" y="63"/>
                </a:cubicBezTo>
                <a:cubicBezTo>
                  <a:pt x="32" y="67"/>
                  <a:pt x="28" y="69"/>
                  <a:pt x="22" y="69"/>
                </a:cubicBezTo>
                <a:cubicBezTo>
                  <a:pt x="22" y="76"/>
                  <a:pt x="22" y="76"/>
                  <a:pt x="22" y="76"/>
                </a:cubicBezTo>
                <a:lnTo>
                  <a:pt x="18" y="76"/>
                </a:lnTo>
                <a:close/>
                <a:moveTo>
                  <a:pt x="18" y="10"/>
                </a:moveTo>
                <a:cubicBezTo>
                  <a:pt x="15" y="11"/>
                  <a:pt x="13" y="12"/>
                  <a:pt x="11" y="14"/>
                </a:cubicBezTo>
                <a:cubicBezTo>
                  <a:pt x="9" y="16"/>
                  <a:pt x="9" y="18"/>
                  <a:pt x="9" y="21"/>
                </a:cubicBezTo>
                <a:cubicBezTo>
                  <a:pt x="9" y="23"/>
                  <a:pt x="9" y="25"/>
                  <a:pt x="11" y="27"/>
                </a:cubicBezTo>
                <a:cubicBezTo>
                  <a:pt x="12" y="29"/>
                  <a:pt x="15" y="30"/>
                  <a:pt x="18" y="31"/>
                </a:cubicBezTo>
                <a:lnTo>
                  <a:pt x="18" y="10"/>
                </a:lnTo>
                <a:close/>
                <a:moveTo>
                  <a:pt x="22" y="63"/>
                </a:moveTo>
                <a:cubicBezTo>
                  <a:pt x="25" y="62"/>
                  <a:pt x="28" y="61"/>
                  <a:pt x="30" y="59"/>
                </a:cubicBezTo>
                <a:cubicBezTo>
                  <a:pt x="32" y="57"/>
                  <a:pt x="33" y="54"/>
                  <a:pt x="33" y="51"/>
                </a:cubicBezTo>
                <a:cubicBezTo>
                  <a:pt x="33" y="48"/>
                  <a:pt x="32" y="46"/>
                  <a:pt x="31" y="44"/>
                </a:cubicBezTo>
                <a:cubicBezTo>
                  <a:pt x="29" y="42"/>
                  <a:pt x="26" y="41"/>
                  <a:pt x="22" y="40"/>
                </a:cubicBezTo>
                <a:lnTo>
                  <a:pt x="22" y="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01" name="Freeform 491"/>
          <p:cNvSpPr>
            <a:spLocks noEditPoints="1"/>
          </p:cNvSpPr>
          <p:nvPr/>
        </p:nvSpPr>
        <p:spPr bwMode="auto">
          <a:xfrm>
            <a:off x="4958468" y="3328177"/>
            <a:ext cx="2986020" cy="2997870"/>
          </a:xfrm>
          <a:custGeom>
            <a:avLst/>
            <a:gdLst>
              <a:gd name="T0" fmla="*/ 1407 w 1705"/>
              <a:gd name="T1" fmla="*/ 204 h 1712"/>
              <a:gd name="T2" fmla="*/ 1345 w 1705"/>
              <a:gd name="T3" fmla="*/ 201 h 1712"/>
              <a:gd name="T4" fmla="*/ 1229 w 1705"/>
              <a:gd name="T5" fmla="*/ 290 h 1712"/>
              <a:gd name="T6" fmla="*/ 1107 w 1705"/>
              <a:gd name="T7" fmla="*/ 310 h 1712"/>
              <a:gd name="T8" fmla="*/ 1012 w 1705"/>
              <a:gd name="T9" fmla="*/ 230 h 1712"/>
              <a:gd name="T10" fmla="*/ 986 w 1705"/>
              <a:gd name="T11" fmla="*/ 40 h 1712"/>
              <a:gd name="T12" fmla="*/ 946 w 1705"/>
              <a:gd name="T13" fmla="*/ 0 h 1712"/>
              <a:gd name="T14" fmla="*/ 777 w 1705"/>
              <a:gd name="T15" fmla="*/ 0 h 1712"/>
              <a:gd name="T16" fmla="*/ 728 w 1705"/>
              <a:gd name="T17" fmla="*/ 54 h 1712"/>
              <a:gd name="T18" fmla="*/ 702 w 1705"/>
              <a:gd name="T19" fmla="*/ 227 h 1712"/>
              <a:gd name="T20" fmla="*/ 628 w 1705"/>
              <a:gd name="T21" fmla="*/ 299 h 1712"/>
              <a:gd name="T22" fmla="*/ 537 w 1705"/>
              <a:gd name="T23" fmla="*/ 313 h 1712"/>
              <a:gd name="T24" fmla="*/ 365 w 1705"/>
              <a:gd name="T25" fmla="*/ 184 h 1712"/>
              <a:gd name="T26" fmla="*/ 312 w 1705"/>
              <a:gd name="T27" fmla="*/ 187 h 1712"/>
              <a:gd name="T28" fmla="*/ 193 w 1705"/>
              <a:gd name="T29" fmla="*/ 307 h 1712"/>
              <a:gd name="T30" fmla="*/ 193 w 1705"/>
              <a:gd name="T31" fmla="*/ 367 h 1712"/>
              <a:gd name="T32" fmla="*/ 314 w 1705"/>
              <a:gd name="T33" fmla="*/ 525 h 1712"/>
              <a:gd name="T34" fmla="*/ 304 w 1705"/>
              <a:gd name="T35" fmla="*/ 607 h 1712"/>
              <a:gd name="T36" fmla="*/ 241 w 1705"/>
              <a:gd name="T37" fmla="*/ 696 h 1712"/>
              <a:gd name="T38" fmla="*/ 46 w 1705"/>
              <a:gd name="T39" fmla="*/ 720 h 1712"/>
              <a:gd name="T40" fmla="*/ 4 w 1705"/>
              <a:gd name="T41" fmla="*/ 755 h 1712"/>
              <a:gd name="T42" fmla="*/ 0 w 1705"/>
              <a:gd name="T43" fmla="*/ 936 h 1712"/>
              <a:gd name="T44" fmla="*/ 51 w 1705"/>
              <a:gd name="T45" fmla="*/ 986 h 1712"/>
              <a:gd name="T46" fmla="*/ 217 w 1705"/>
              <a:gd name="T47" fmla="*/ 1012 h 1712"/>
              <a:gd name="T48" fmla="*/ 298 w 1705"/>
              <a:gd name="T49" fmla="*/ 1089 h 1712"/>
              <a:gd name="T50" fmla="*/ 300 w 1705"/>
              <a:gd name="T51" fmla="*/ 1189 h 1712"/>
              <a:gd name="T52" fmla="*/ 190 w 1705"/>
              <a:gd name="T53" fmla="*/ 1322 h 1712"/>
              <a:gd name="T54" fmla="*/ 194 w 1705"/>
              <a:gd name="T55" fmla="*/ 1407 h 1712"/>
              <a:gd name="T56" fmla="*/ 297 w 1705"/>
              <a:gd name="T57" fmla="*/ 1514 h 1712"/>
              <a:gd name="T58" fmla="*/ 372 w 1705"/>
              <a:gd name="T59" fmla="*/ 1515 h 1712"/>
              <a:gd name="T60" fmla="*/ 505 w 1705"/>
              <a:gd name="T61" fmla="*/ 1417 h 1712"/>
              <a:gd name="T62" fmla="*/ 623 w 1705"/>
              <a:gd name="T63" fmla="*/ 1421 h 1712"/>
              <a:gd name="T64" fmla="*/ 693 w 1705"/>
              <a:gd name="T65" fmla="*/ 1490 h 1712"/>
              <a:gd name="T66" fmla="*/ 716 w 1705"/>
              <a:gd name="T67" fmla="*/ 1655 h 1712"/>
              <a:gd name="T68" fmla="*/ 771 w 1705"/>
              <a:gd name="T69" fmla="*/ 1712 h 1712"/>
              <a:gd name="T70" fmla="*/ 922 w 1705"/>
              <a:gd name="T71" fmla="*/ 1712 h 1712"/>
              <a:gd name="T72" fmla="*/ 980 w 1705"/>
              <a:gd name="T73" fmla="*/ 1663 h 1712"/>
              <a:gd name="T74" fmla="*/ 1007 w 1705"/>
              <a:gd name="T75" fmla="*/ 1486 h 1712"/>
              <a:gd name="T76" fmla="*/ 1103 w 1705"/>
              <a:gd name="T77" fmla="*/ 1408 h 1712"/>
              <a:gd name="T78" fmla="*/ 1194 w 1705"/>
              <a:gd name="T79" fmla="*/ 1422 h 1712"/>
              <a:gd name="T80" fmla="*/ 1324 w 1705"/>
              <a:gd name="T81" fmla="*/ 1523 h 1712"/>
              <a:gd name="T82" fmla="*/ 1393 w 1705"/>
              <a:gd name="T83" fmla="*/ 1521 h 1712"/>
              <a:gd name="T84" fmla="*/ 1505 w 1705"/>
              <a:gd name="T85" fmla="*/ 1410 h 1712"/>
              <a:gd name="T86" fmla="*/ 1516 w 1705"/>
              <a:gd name="T87" fmla="*/ 1341 h 1712"/>
              <a:gd name="T88" fmla="*/ 1406 w 1705"/>
              <a:gd name="T89" fmla="*/ 1195 h 1712"/>
              <a:gd name="T90" fmla="*/ 1414 w 1705"/>
              <a:gd name="T91" fmla="*/ 1085 h 1712"/>
              <a:gd name="T92" fmla="*/ 1501 w 1705"/>
              <a:gd name="T93" fmla="*/ 1012 h 1712"/>
              <a:gd name="T94" fmla="*/ 1649 w 1705"/>
              <a:gd name="T95" fmla="*/ 995 h 1712"/>
              <a:gd name="T96" fmla="*/ 1701 w 1705"/>
              <a:gd name="T97" fmla="*/ 954 h 1712"/>
              <a:gd name="T98" fmla="*/ 1705 w 1705"/>
              <a:gd name="T99" fmla="*/ 778 h 1712"/>
              <a:gd name="T100" fmla="*/ 1662 w 1705"/>
              <a:gd name="T101" fmla="*/ 732 h 1712"/>
              <a:gd name="T102" fmla="*/ 1455 w 1705"/>
              <a:gd name="T103" fmla="*/ 692 h 1712"/>
              <a:gd name="T104" fmla="*/ 1404 w 1705"/>
              <a:gd name="T105" fmla="*/ 608 h 1712"/>
              <a:gd name="T106" fmla="*/ 1412 w 1705"/>
              <a:gd name="T107" fmla="*/ 517 h 1712"/>
              <a:gd name="T108" fmla="*/ 1504 w 1705"/>
              <a:gd name="T109" fmla="*/ 396 h 1712"/>
              <a:gd name="T110" fmla="*/ 1521 w 1705"/>
              <a:gd name="T111" fmla="*/ 332 h 1712"/>
              <a:gd name="T112" fmla="*/ 1407 w 1705"/>
              <a:gd name="T113" fmla="*/ 204 h 1712"/>
              <a:gd name="T114" fmla="*/ 996 w 1705"/>
              <a:gd name="T115" fmla="*/ 1003 h 1712"/>
              <a:gd name="T116" fmla="*/ 703 w 1705"/>
              <a:gd name="T117" fmla="*/ 1002 h 1712"/>
              <a:gd name="T118" fmla="*/ 705 w 1705"/>
              <a:gd name="T119" fmla="*/ 710 h 1712"/>
              <a:gd name="T120" fmla="*/ 997 w 1705"/>
              <a:gd name="T121" fmla="*/ 711 h 1712"/>
              <a:gd name="T122" fmla="*/ 996 w 1705"/>
              <a:gd name="T123" fmla="*/ 1003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705" h="1712">
                <a:moveTo>
                  <a:pt x="1407" y="204"/>
                </a:moveTo>
                <a:cubicBezTo>
                  <a:pt x="1376" y="174"/>
                  <a:pt x="1345" y="201"/>
                  <a:pt x="1345" y="201"/>
                </a:cubicBezTo>
                <a:cubicBezTo>
                  <a:pt x="1345" y="201"/>
                  <a:pt x="1289" y="241"/>
                  <a:pt x="1229" y="290"/>
                </a:cubicBezTo>
                <a:cubicBezTo>
                  <a:pt x="1169" y="338"/>
                  <a:pt x="1107" y="310"/>
                  <a:pt x="1107" y="310"/>
                </a:cubicBezTo>
                <a:cubicBezTo>
                  <a:pt x="1015" y="289"/>
                  <a:pt x="1012" y="230"/>
                  <a:pt x="1012" y="230"/>
                </a:cubicBezTo>
                <a:cubicBezTo>
                  <a:pt x="986" y="40"/>
                  <a:pt x="986" y="40"/>
                  <a:pt x="986" y="40"/>
                </a:cubicBezTo>
                <a:cubicBezTo>
                  <a:pt x="980" y="1"/>
                  <a:pt x="946" y="0"/>
                  <a:pt x="946" y="0"/>
                </a:cubicBezTo>
                <a:cubicBezTo>
                  <a:pt x="777" y="0"/>
                  <a:pt x="777" y="0"/>
                  <a:pt x="777" y="0"/>
                </a:cubicBezTo>
                <a:cubicBezTo>
                  <a:pt x="730" y="2"/>
                  <a:pt x="728" y="54"/>
                  <a:pt x="728" y="54"/>
                </a:cubicBezTo>
                <a:cubicBezTo>
                  <a:pt x="702" y="227"/>
                  <a:pt x="702" y="227"/>
                  <a:pt x="702" y="227"/>
                </a:cubicBezTo>
                <a:cubicBezTo>
                  <a:pt x="696" y="258"/>
                  <a:pt x="628" y="299"/>
                  <a:pt x="628" y="299"/>
                </a:cubicBezTo>
                <a:cubicBezTo>
                  <a:pt x="589" y="322"/>
                  <a:pt x="537" y="313"/>
                  <a:pt x="537" y="313"/>
                </a:cubicBezTo>
                <a:cubicBezTo>
                  <a:pt x="365" y="184"/>
                  <a:pt x="365" y="184"/>
                  <a:pt x="365" y="184"/>
                </a:cubicBezTo>
                <a:cubicBezTo>
                  <a:pt x="342" y="166"/>
                  <a:pt x="312" y="187"/>
                  <a:pt x="312" y="187"/>
                </a:cubicBezTo>
                <a:cubicBezTo>
                  <a:pt x="193" y="307"/>
                  <a:pt x="193" y="307"/>
                  <a:pt x="193" y="307"/>
                </a:cubicBezTo>
                <a:cubicBezTo>
                  <a:pt x="165" y="336"/>
                  <a:pt x="193" y="367"/>
                  <a:pt x="193" y="367"/>
                </a:cubicBezTo>
                <a:cubicBezTo>
                  <a:pt x="199" y="374"/>
                  <a:pt x="314" y="525"/>
                  <a:pt x="314" y="525"/>
                </a:cubicBezTo>
                <a:cubicBezTo>
                  <a:pt x="322" y="545"/>
                  <a:pt x="304" y="607"/>
                  <a:pt x="304" y="607"/>
                </a:cubicBezTo>
                <a:cubicBezTo>
                  <a:pt x="292" y="669"/>
                  <a:pt x="241" y="696"/>
                  <a:pt x="241" y="696"/>
                </a:cubicBezTo>
                <a:cubicBezTo>
                  <a:pt x="46" y="720"/>
                  <a:pt x="46" y="720"/>
                  <a:pt x="46" y="720"/>
                </a:cubicBezTo>
                <a:cubicBezTo>
                  <a:pt x="16" y="720"/>
                  <a:pt x="4" y="755"/>
                  <a:pt x="4" y="755"/>
                </a:cubicBezTo>
                <a:cubicBezTo>
                  <a:pt x="0" y="936"/>
                  <a:pt x="0" y="936"/>
                  <a:pt x="0" y="936"/>
                </a:cubicBezTo>
                <a:cubicBezTo>
                  <a:pt x="2" y="977"/>
                  <a:pt x="51" y="986"/>
                  <a:pt x="51" y="986"/>
                </a:cubicBezTo>
                <a:cubicBezTo>
                  <a:pt x="217" y="1012"/>
                  <a:pt x="217" y="1012"/>
                  <a:pt x="217" y="1012"/>
                </a:cubicBezTo>
                <a:cubicBezTo>
                  <a:pt x="268" y="1014"/>
                  <a:pt x="298" y="1089"/>
                  <a:pt x="298" y="1089"/>
                </a:cubicBezTo>
                <a:cubicBezTo>
                  <a:pt x="321" y="1136"/>
                  <a:pt x="300" y="1189"/>
                  <a:pt x="300" y="1189"/>
                </a:cubicBezTo>
                <a:cubicBezTo>
                  <a:pt x="190" y="1322"/>
                  <a:pt x="190" y="1322"/>
                  <a:pt x="190" y="1322"/>
                </a:cubicBezTo>
                <a:cubicBezTo>
                  <a:pt x="152" y="1368"/>
                  <a:pt x="194" y="1407"/>
                  <a:pt x="194" y="1407"/>
                </a:cubicBezTo>
                <a:cubicBezTo>
                  <a:pt x="297" y="1514"/>
                  <a:pt x="297" y="1514"/>
                  <a:pt x="297" y="1514"/>
                </a:cubicBezTo>
                <a:cubicBezTo>
                  <a:pt x="335" y="1550"/>
                  <a:pt x="372" y="1515"/>
                  <a:pt x="372" y="1515"/>
                </a:cubicBezTo>
                <a:cubicBezTo>
                  <a:pt x="505" y="1417"/>
                  <a:pt x="505" y="1417"/>
                  <a:pt x="505" y="1417"/>
                </a:cubicBezTo>
                <a:cubicBezTo>
                  <a:pt x="551" y="1380"/>
                  <a:pt x="623" y="1421"/>
                  <a:pt x="623" y="1421"/>
                </a:cubicBezTo>
                <a:cubicBezTo>
                  <a:pt x="691" y="1446"/>
                  <a:pt x="693" y="1490"/>
                  <a:pt x="693" y="1490"/>
                </a:cubicBezTo>
                <a:cubicBezTo>
                  <a:pt x="716" y="1655"/>
                  <a:pt x="716" y="1655"/>
                  <a:pt x="716" y="1655"/>
                </a:cubicBezTo>
                <a:cubicBezTo>
                  <a:pt x="718" y="1709"/>
                  <a:pt x="771" y="1712"/>
                  <a:pt x="771" y="1712"/>
                </a:cubicBezTo>
                <a:cubicBezTo>
                  <a:pt x="922" y="1712"/>
                  <a:pt x="922" y="1712"/>
                  <a:pt x="922" y="1712"/>
                </a:cubicBezTo>
                <a:cubicBezTo>
                  <a:pt x="981" y="1703"/>
                  <a:pt x="980" y="1663"/>
                  <a:pt x="980" y="1663"/>
                </a:cubicBezTo>
                <a:cubicBezTo>
                  <a:pt x="1007" y="1486"/>
                  <a:pt x="1007" y="1486"/>
                  <a:pt x="1007" y="1486"/>
                </a:cubicBezTo>
                <a:cubicBezTo>
                  <a:pt x="1016" y="1422"/>
                  <a:pt x="1103" y="1408"/>
                  <a:pt x="1103" y="1408"/>
                </a:cubicBezTo>
                <a:cubicBezTo>
                  <a:pt x="1163" y="1387"/>
                  <a:pt x="1194" y="1422"/>
                  <a:pt x="1194" y="1422"/>
                </a:cubicBezTo>
                <a:cubicBezTo>
                  <a:pt x="1324" y="1523"/>
                  <a:pt x="1324" y="1523"/>
                  <a:pt x="1324" y="1523"/>
                </a:cubicBezTo>
                <a:cubicBezTo>
                  <a:pt x="1353" y="1549"/>
                  <a:pt x="1393" y="1521"/>
                  <a:pt x="1393" y="1521"/>
                </a:cubicBezTo>
                <a:cubicBezTo>
                  <a:pt x="1505" y="1410"/>
                  <a:pt x="1505" y="1410"/>
                  <a:pt x="1505" y="1410"/>
                </a:cubicBezTo>
                <a:cubicBezTo>
                  <a:pt x="1546" y="1372"/>
                  <a:pt x="1516" y="1341"/>
                  <a:pt x="1516" y="1341"/>
                </a:cubicBezTo>
                <a:cubicBezTo>
                  <a:pt x="1406" y="1195"/>
                  <a:pt x="1406" y="1195"/>
                  <a:pt x="1406" y="1195"/>
                </a:cubicBezTo>
                <a:cubicBezTo>
                  <a:pt x="1378" y="1154"/>
                  <a:pt x="1414" y="1085"/>
                  <a:pt x="1414" y="1085"/>
                </a:cubicBezTo>
                <a:cubicBezTo>
                  <a:pt x="1439" y="1013"/>
                  <a:pt x="1501" y="1012"/>
                  <a:pt x="1501" y="1012"/>
                </a:cubicBezTo>
                <a:cubicBezTo>
                  <a:pt x="1649" y="995"/>
                  <a:pt x="1649" y="995"/>
                  <a:pt x="1649" y="995"/>
                </a:cubicBezTo>
                <a:cubicBezTo>
                  <a:pt x="1688" y="998"/>
                  <a:pt x="1701" y="954"/>
                  <a:pt x="1701" y="954"/>
                </a:cubicBezTo>
                <a:cubicBezTo>
                  <a:pt x="1705" y="778"/>
                  <a:pt x="1705" y="778"/>
                  <a:pt x="1705" y="778"/>
                </a:cubicBezTo>
                <a:cubicBezTo>
                  <a:pt x="1700" y="733"/>
                  <a:pt x="1662" y="732"/>
                  <a:pt x="1662" y="732"/>
                </a:cubicBezTo>
                <a:cubicBezTo>
                  <a:pt x="1455" y="692"/>
                  <a:pt x="1455" y="692"/>
                  <a:pt x="1455" y="692"/>
                </a:cubicBezTo>
                <a:cubicBezTo>
                  <a:pt x="1420" y="683"/>
                  <a:pt x="1404" y="608"/>
                  <a:pt x="1404" y="608"/>
                </a:cubicBezTo>
                <a:cubicBezTo>
                  <a:pt x="1384" y="551"/>
                  <a:pt x="1412" y="517"/>
                  <a:pt x="1412" y="517"/>
                </a:cubicBezTo>
                <a:cubicBezTo>
                  <a:pt x="1504" y="396"/>
                  <a:pt x="1504" y="396"/>
                  <a:pt x="1504" y="396"/>
                </a:cubicBezTo>
                <a:cubicBezTo>
                  <a:pt x="1544" y="354"/>
                  <a:pt x="1521" y="332"/>
                  <a:pt x="1521" y="332"/>
                </a:cubicBezTo>
                <a:cubicBezTo>
                  <a:pt x="1521" y="332"/>
                  <a:pt x="1438" y="234"/>
                  <a:pt x="1407" y="204"/>
                </a:cubicBezTo>
                <a:close/>
                <a:moveTo>
                  <a:pt x="996" y="1003"/>
                </a:moveTo>
                <a:cubicBezTo>
                  <a:pt x="915" y="1084"/>
                  <a:pt x="784" y="1083"/>
                  <a:pt x="703" y="1002"/>
                </a:cubicBezTo>
                <a:cubicBezTo>
                  <a:pt x="623" y="921"/>
                  <a:pt x="624" y="790"/>
                  <a:pt x="705" y="710"/>
                </a:cubicBezTo>
                <a:cubicBezTo>
                  <a:pt x="786" y="629"/>
                  <a:pt x="917" y="630"/>
                  <a:pt x="997" y="711"/>
                </a:cubicBezTo>
                <a:cubicBezTo>
                  <a:pt x="1077" y="792"/>
                  <a:pt x="1077" y="923"/>
                  <a:pt x="996" y="1003"/>
                </a:cubicBezTo>
                <a:close/>
              </a:path>
            </a:pathLst>
          </a:custGeom>
          <a:solidFill>
            <a:srgbClr val="2622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grpSp>
        <p:nvGrpSpPr>
          <p:cNvPr id="3" name="组合 2"/>
          <p:cNvGrpSpPr/>
          <p:nvPr/>
        </p:nvGrpSpPr>
        <p:grpSpPr>
          <a:xfrm>
            <a:off x="4488940" y="5090018"/>
            <a:ext cx="1525595" cy="717623"/>
            <a:chOff x="4488940" y="5090018"/>
            <a:chExt cx="1525595" cy="717623"/>
          </a:xfrm>
          <a:solidFill>
            <a:srgbClr val="262261"/>
          </a:solidFill>
        </p:grpSpPr>
        <p:sp>
          <p:nvSpPr>
            <p:cNvPr id="71" name="Freeform 505"/>
            <p:cNvSpPr>
              <a:spLocks noEditPoints="1"/>
            </p:cNvSpPr>
            <p:nvPr/>
          </p:nvSpPr>
          <p:spPr bwMode="auto">
            <a:xfrm>
              <a:off x="4625207" y="5403284"/>
              <a:ext cx="259203" cy="404357"/>
            </a:xfrm>
            <a:custGeom>
              <a:avLst/>
              <a:gdLst>
                <a:gd name="T0" fmla="*/ 72 w 148"/>
                <a:gd name="T1" fmla="*/ 231 h 231"/>
                <a:gd name="T2" fmla="*/ 43 w 148"/>
                <a:gd name="T3" fmla="*/ 226 h 231"/>
                <a:gd name="T4" fmla="*/ 36 w 148"/>
                <a:gd name="T5" fmla="*/ 207 h 231"/>
                <a:gd name="T6" fmla="*/ 31 w 148"/>
                <a:gd name="T7" fmla="*/ 158 h 231"/>
                <a:gd name="T8" fmla="*/ 23 w 148"/>
                <a:gd name="T9" fmla="*/ 135 h 231"/>
                <a:gd name="T10" fmla="*/ 10 w 148"/>
                <a:gd name="T11" fmla="*/ 112 h 231"/>
                <a:gd name="T12" fmla="*/ 2 w 148"/>
                <a:gd name="T13" fmla="*/ 63 h 231"/>
                <a:gd name="T14" fmla="*/ 73 w 148"/>
                <a:gd name="T15" fmla="*/ 0 h 231"/>
                <a:gd name="T16" fmla="*/ 74 w 148"/>
                <a:gd name="T17" fmla="*/ 0 h 231"/>
                <a:gd name="T18" fmla="*/ 146 w 148"/>
                <a:gd name="T19" fmla="*/ 63 h 231"/>
                <a:gd name="T20" fmla="*/ 138 w 148"/>
                <a:gd name="T21" fmla="*/ 112 h 231"/>
                <a:gd name="T22" fmla="*/ 125 w 148"/>
                <a:gd name="T23" fmla="*/ 135 h 231"/>
                <a:gd name="T24" fmla="*/ 116 w 148"/>
                <a:gd name="T25" fmla="*/ 158 h 231"/>
                <a:gd name="T26" fmla="*/ 111 w 148"/>
                <a:gd name="T27" fmla="*/ 207 h 231"/>
                <a:gd name="T28" fmla="*/ 104 w 148"/>
                <a:gd name="T29" fmla="*/ 226 h 231"/>
                <a:gd name="T30" fmla="*/ 72 w 148"/>
                <a:gd name="T31" fmla="*/ 231 h 231"/>
                <a:gd name="T32" fmla="*/ 72 w 148"/>
                <a:gd name="T33" fmla="*/ 214 h 231"/>
                <a:gd name="T34" fmla="*/ 96 w 148"/>
                <a:gd name="T35" fmla="*/ 170 h 231"/>
                <a:gd name="T36" fmla="*/ 98 w 148"/>
                <a:gd name="T37" fmla="*/ 165 h 231"/>
                <a:gd name="T38" fmla="*/ 99 w 148"/>
                <a:gd name="T39" fmla="*/ 157 h 231"/>
                <a:gd name="T40" fmla="*/ 102 w 148"/>
                <a:gd name="T41" fmla="*/ 146 h 231"/>
                <a:gd name="T42" fmla="*/ 130 w 148"/>
                <a:gd name="T43" fmla="*/ 66 h 231"/>
                <a:gd name="T44" fmla="*/ 119 w 148"/>
                <a:gd name="T45" fmla="*/ 41 h 231"/>
                <a:gd name="T46" fmla="*/ 74 w 148"/>
                <a:gd name="T47" fmla="*/ 17 h 231"/>
                <a:gd name="T48" fmla="*/ 74 w 148"/>
                <a:gd name="T49" fmla="*/ 17 h 231"/>
                <a:gd name="T50" fmla="*/ 29 w 148"/>
                <a:gd name="T51" fmla="*/ 41 h 231"/>
                <a:gd name="T52" fmla="*/ 18 w 148"/>
                <a:gd name="T53" fmla="*/ 66 h 231"/>
                <a:gd name="T54" fmla="*/ 25 w 148"/>
                <a:gd name="T55" fmla="*/ 105 h 231"/>
                <a:gd name="T56" fmla="*/ 46 w 148"/>
                <a:gd name="T57" fmla="*/ 146 h 231"/>
                <a:gd name="T58" fmla="*/ 48 w 148"/>
                <a:gd name="T59" fmla="*/ 157 h 231"/>
                <a:gd name="T60" fmla="*/ 50 w 148"/>
                <a:gd name="T61" fmla="*/ 165 h 231"/>
                <a:gd name="T62" fmla="*/ 52 w 148"/>
                <a:gd name="T63" fmla="*/ 17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8" h="231">
                  <a:moveTo>
                    <a:pt x="72" y="231"/>
                  </a:moveTo>
                  <a:cubicBezTo>
                    <a:pt x="72" y="231"/>
                    <a:pt x="72" y="231"/>
                    <a:pt x="72" y="231"/>
                  </a:cubicBezTo>
                  <a:cubicBezTo>
                    <a:pt x="59" y="231"/>
                    <a:pt x="50" y="228"/>
                    <a:pt x="46" y="226"/>
                  </a:cubicBezTo>
                  <a:cubicBezTo>
                    <a:pt x="43" y="226"/>
                    <a:pt x="43" y="226"/>
                    <a:pt x="43" y="226"/>
                  </a:cubicBezTo>
                  <a:cubicBezTo>
                    <a:pt x="42" y="224"/>
                    <a:pt x="42" y="224"/>
                    <a:pt x="42" y="224"/>
                  </a:cubicBezTo>
                  <a:cubicBezTo>
                    <a:pt x="39" y="220"/>
                    <a:pt x="37" y="214"/>
                    <a:pt x="36" y="207"/>
                  </a:cubicBezTo>
                  <a:cubicBezTo>
                    <a:pt x="35" y="198"/>
                    <a:pt x="34" y="186"/>
                    <a:pt x="35" y="172"/>
                  </a:cubicBezTo>
                  <a:cubicBezTo>
                    <a:pt x="33" y="169"/>
                    <a:pt x="31" y="164"/>
                    <a:pt x="31" y="158"/>
                  </a:cubicBezTo>
                  <a:cubicBezTo>
                    <a:pt x="31" y="153"/>
                    <a:pt x="29" y="142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3" y="135"/>
                    <a:pt x="23" y="135"/>
                    <a:pt x="23" y="135"/>
                  </a:cubicBezTo>
                  <a:cubicBezTo>
                    <a:pt x="22" y="134"/>
                    <a:pt x="16" y="125"/>
                    <a:pt x="10" y="112"/>
                  </a:cubicBezTo>
                  <a:cubicBezTo>
                    <a:pt x="6" y="104"/>
                    <a:pt x="4" y="96"/>
                    <a:pt x="2" y="89"/>
                  </a:cubicBezTo>
                  <a:cubicBezTo>
                    <a:pt x="0" y="79"/>
                    <a:pt x="0" y="71"/>
                    <a:pt x="2" y="63"/>
                  </a:cubicBezTo>
                  <a:cubicBezTo>
                    <a:pt x="2" y="61"/>
                    <a:pt x="5" y="47"/>
                    <a:pt x="14" y="32"/>
                  </a:cubicBezTo>
                  <a:cubicBezTo>
                    <a:pt x="24" y="17"/>
                    <a:pt x="41" y="0"/>
                    <a:pt x="73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107" y="0"/>
                    <a:pt x="124" y="18"/>
                    <a:pt x="134" y="32"/>
                  </a:cubicBezTo>
                  <a:cubicBezTo>
                    <a:pt x="143" y="47"/>
                    <a:pt x="146" y="61"/>
                    <a:pt x="146" y="63"/>
                  </a:cubicBezTo>
                  <a:cubicBezTo>
                    <a:pt x="148" y="71"/>
                    <a:pt x="147" y="80"/>
                    <a:pt x="145" y="89"/>
                  </a:cubicBezTo>
                  <a:cubicBezTo>
                    <a:pt x="144" y="96"/>
                    <a:pt x="141" y="104"/>
                    <a:pt x="138" y="112"/>
                  </a:cubicBezTo>
                  <a:cubicBezTo>
                    <a:pt x="132" y="12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25" y="135"/>
                    <a:pt x="125" y="135"/>
                    <a:pt x="125" y="135"/>
                  </a:cubicBezTo>
                  <a:cubicBezTo>
                    <a:pt x="119" y="142"/>
                    <a:pt x="117" y="153"/>
                    <a:pt x="116" y="158"/>
                  </a:cubicBezTo>
                  <a:cubicBezTo>
                    <a:pt x="117" y="164"/>
                    <a:pt x="114" y="169"/>
                    <a:pt x="113" y="172"/>
                  </a:cubicBezTo>
                  <a:cubicBezTo>
                    <a:pt x="113" y="186"/>
                    <a:pt x="113" y="198"/>
                    <a:pt x="111" y="207"/>
                  </a:cubicBezTo>
                  <a:cubicBezTo>
                    <a:pt x="110" y="214"/>
                    <a:pt x="108" y="220"/>
                    <a:pt x="106" y="223"/>
                  </a:cubicBezTo>
                  <a:cubicBezTo>
                    <a:pt x="104" y="226"/>
                    <a:pt x="104" y="226"/>
                    <a:pt x="104" y="226"/>
                  </a:cubicBezTo>
                  <a:cubicBezTo>
                    <a:pt x="101" y="227"/>
                    <a:pt x="101" y="227"/>
                    <a:pt x="101" y="227"/>
                  </a:cubicBezTo>
                  <a:cubicBezTo>
                    <a:pt x="91" y="230"/>
                    <a:pt x="81" y="231"/>
                    <a:pt x="72" y="231"/>
                  </a:cubicBezTo>
                  <a:close/>
                  <a:moveTo>
                    <a:pt x="55" y="212"/>
                  </a:moveTo>
                  <a:cubicBezTo>
                    <a:pt x="58" y="213"/>
                    <a:pt x="64" y="214"/>
                    <a:pt x="72" y="214"/>
                  </a:cubicBezTo>
                  <a:cubicBezTo>
                    <a:pt x="79" y="214"/>
                    <a:pt x="86" y="213"/>
                    <a:pt x="93" y="211"/>
                  </a:cubicBezTo>
                  <a:cubicBezTo>
                    <a:pt x="95" y="207"/>
                    <a:pt x="97" y="196"/>
                    <a:pt x="96" y="170"/>
                  </a:cubicBezTo>
                  <a:cubicBezTo>
                    <a:pt x="95" y="167"/>
                    <a:pt x="95" y="167"/>
                    <a:pt x="95" y="167"/>
                  </a:cubicBezTo>
                  <a:cubicBezTo>
                    <a:pt x="98" y="165"/>
                    <a:pt x="98" y="165"/>
                    <a:pt x="98" y="165"/>
                  </a:cubicBezTo>
                  <a:cubicBezTo>
                    <a:pt x="98" y="164"/>
                    <a:pt x="100" y="161"/>
                    <a:pt x="100" y="158"/>
                  </a:cubicBezTo>
                  <a:cubicBezTo>
                    <a:pt x="99" y="157"/>
                    <a:pt x="99" y="157"/>
                    <a:pt x="99" y="157"/>
                  </a:cubicBezTo>
                  <a:cubicBezTo>
                    <a:pt x="100" y="157"/>
                    <a:pt x="100" y="157"/>
                    <a:pt x="100" y="157"/>
                  </a:cubicBezTo>
                  <a:cubicBezTo>
                    <a:pt x="100" y="156"/>
                    <a:pt x="100" y="152"/>
                    <a:pt x="102" y="146"/>
                  </a:cubicBezTo>
                  <a:cubicBezTo>
                    <a:pt x="104" y="137"/>
                    <a:pt x="107" y="130"/>
                    <a:pt x="111" y="125"/>
                  </a:cubicBezTo>
                  <a:cubicBezTo>
                    <a:pt x="113" y="122"/>
                    <a:pt x="134" y="91"/>
                    <a:pt x="130" y="66"/>
                  </a:cubicBezTo>
                  <a:cubicBezTo>
                    <a:pt x="130" y="66"/>
                    <a:pt x="130" y="66"/>
                    <a:pt x="130" y="66"/>
                  </a:cubicBezTo>
                  <a:cubicBezTo>
                    <a:pt x="129" y="65"/>
                    <a:pt x="127" y="53"/>
                    <a:pt x="119" y="41"/>
                  </a:cubicBezTo>
                  <a:cubicBezTo>
                    <a:pt x="109" y="25"/>
                    <a:pt x="9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4" y="17"/>
                    <a:pt x="74" y="17"/>
                    <a:pt x="73" y="17"/>
                  </a:cubicBezTo>
                  <a:cubicBezTo>
                    <a:pt x="54" y="17"/>
                    <a:pt x="39" y="25"/>
                    <a:pt x="29" y="41"/>
                  </a:cubicBezTo>
                  <a:cubicBezTo>
                    <a:pt x="21" y="53"/>
                    <a:pt x="18" y="65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79"/>
                    <a:pt x="21" y="94"/>
                    <a:pt x="25" y="105"/>
                  </a:cubicBezTo>
                  <a:cubicBezTo>
                    <a:pt x="30" y="116"/>
                    <a:pt x="35" y="124"/>
                    <a:pt x="36" y="125"/>
                  </a:cubicBezTo>
                  <a:cubicBezTo>
                    <a:pt x="41" y="130"/>
                    <a:pt x="44" y="137"/>
                    <a:pt x="46" y="146"/>
                  </a:cubicBezTo>
                  <a:cubicBezTo>
                    <a:pt x="48" y="152"/>
                    <a:pt x="48" y="156"/>
                    <a:pt x="48" y="157"/>
                  </a:cubicBezTo>
                  <a:cubicBezTo>
                    <a:pt x="48" y="157"/>
                    <a:pt x="48" y="157"/>
                    <a:pt x="48" y="157"/>
                  </a:cubicBezTo>
                  <a:cubicBezTo>
                    <a:pt x="48" y="158"/>
                    <a:pt x="48" y="158"/>
                    <a:pt x="48" y="158"/>
                  </a:cubicBezTo>
                  <a:cubicBezTo>
                    <a:pt x="48" y="162"/>
                    <a:pt x="50" y="165"/>
                    <a:pt x="50" y="165"/>
                  </a:cubicBezTo>
                  <a:cubicBezTo>
                    <a:pt x="52" y="167"/>
                    <a:pt x="52" y="167"/>
                    <a:pt x="52" y="167"/>
                  </a:cubicBezTo>
                  <a:cubicBezTo>
                    <a:pt x="52" y="170"/>
                    <a:pt x="52" y="170"/>
                    <a:pt x="52" y="170"/>
                  </a:cubicBezTo>
                  <a:cubicBezTo>
                    <a:pt x="51" y="197"/>
                    <a:pt x="53" y="208"/>
                    <a:pt x="55" y="2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72" name="Freeform 506"/>
            <p:cNvSpPr/>
            <p:nvPr/>
          </p:nvSpPr>
          <p:spPr bwMode="auto">
            <a:xfrm>
              <a:off x="4704449" y="5692110"/>
              <a:ext cx="99978" cy="101460"/>
            </a:xfrm>
            <a:custGeom>
              <a:avLst/>
              <a:gdLst>
                <a:gd name="T0" fmla="*/ 1 w 57"/>
                <a:gd name="T1" fmla="*/ 1 h 58"/>
                <a:gd name="T2" fmla="*/ 57 w 57"/>
                <a:gd name="T3" fmla="*/ 0 h 58"/>
                <a:gd name="T4" fmla="*/ 52 w 57"/>
                <a:gd name="T5" fmla="*/ 48 h 58"/>
                <a:gd name="T6" fmla="*/ 26 w 57"/>
                <a:gd name="T7" fmla="*/ 58 h 58"/>
                <a:gd name="T8" fmla="*/ 0 w 57"/>
                <a:gd name="T9" fmla="*/ 45 h 58"/>
                <a:gd name="T10" fmla="*/ 1 w 57"/>
                <a:gd name="T11" fmla="*/ 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58">
                  <a:moveTo>
                    <a:pt x="1" y="1"/>
                  </a:moveTo>
                  <a:cubicBezTo>
                    <a:pt x="1" y="1"/>
                    <a:pt x="22" y="12"/>
                    <a:pt x="57" y="0"/>
                  </a:cubicBezTo>
                  <a:cubicBezTo>
                    <a:pt x="52" y="48"/>
                    <a:pt x="52" y="48"/>
                    <a:pt x="52" y="48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73" name="Freeform 507"/>
            <p:cNvSpPr/>
            <p:nvPr/>
          </p:nvSpPr>
          <p:spPr bwMode="auto">
            <a:xfrm>
              <a:off x="4740737" y="5620274"/>
              <a:ext cx="28142" cy="128120"/>
            </a:xfrm>
            <a:custGeom>
              <a:avLst/>
              <a:gdLst>
                <a:gd name="T0" fmla="*/ 16 w 16"/>
                <a:gd name="T1" fmla="*/ 65 h 73"/>
                <a:gd name="T2" fmla="*/ 8 w 16"/>
                <a:gd name="T3" fmla="*/ 73 h 73"/>
                <a:gd name="T4" fmla="*/ 8 w 16"/>
                <a:gd name="T5" fmla="*/ 73 h 73"/>
                <a:gd name="T6" fmla="*/ 1 w 16"/>
                <a:gd name="T7" fmla="*/ 65 h 73"/>
                <a:gd name="T8" fmla="*/ 0 w 16"/>
                <a:gd name="T9" fmla="*/ 8 h 73"/>
                <a:gd name="T10" fmla="*/ 7 w 16"/>
                <a:gd name="T11" fmla="*/ 0 h 73"/>
                <a:gd name="T12" fmla="*/ 7 w 16"/>
                <a:gd name="T13" fmla="*/ 0 h 73"/>
                <a:gd name="T14" fmla="*/ 15 w 16"/>
                <a:gd name="T15" fmla="*/ 8 h 73"/>
                <a:gd name="T16" fmla="*/ 16 w 16"/>
                <a:gd name="T17" fmla="*/ 6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" h="73">
                  <a:moveTo>
                    <a:pt x="16" y="65"/>
                  </a:moveTo>
                  <a:cubicBezTo>
                    <a:pt x="16" y="69"/>
                    <a:pt x="12" y="73"/>
                    <a:pt x="8" y="73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4" y="73"/>
                    <a:pt x="1" y="69"/>
                    <a:pt x="1" y="6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1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0"/>
                    <a:pt x="15" y="4"/>
                    <a:pt x="15" y="8"/>
                  </a:cubicBezTo>
                  <a:lnTo>
                    <a:pt x="16" y="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74" name="Freeform 508"/>
            <p:cNvSpPr/>
            <p:nvPr/>
          </p:nvSpPr>
          <p:spPr bwMode="auto">
            <a:xfrm>
              <a:off x="4699265" y="5511408"/>
              <a:ext cx="102941" cy="143673"/>
            </a:xfrm>
            <a:custGeom>
              <a:avLst/>
              <a:gdLst>
                <a:gd name="T0" fmla="*/ 75 w 139"/>
                <a:gd name="T1" fmla="*/ 194 h 194"/>
                <a:gd name="T2" fmla="*/ 0 w 139"/>
                <a:gd name="T3" fmla="*/ 12 h 194"/>
                <a:gd name="T4" fmla="*/ 14 w 139"/>
                <a:gd name="T5" fmla="*/ 7 h 194"/>
                <a:gd name="T6" fmla="*/ 73 w 139"/>
                <a:gd name="T7" fmla="*/ 147 h 194"/>
                <a:gd name="T8" fmla="*/ 123 w 139"/>
                <a:gd name="T9" fmla="*/ 0 h 194"/>
                <a:gd name="T10" fmla="*/ 139 w 139"/>
                <a:gd name="T11" fmla="*/ 5 h 194"/>
                <a:gd name="T12" fmla="*/ 75 w 139"/>
                <a:gd name="T1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94">
                  <a:moveTo>
                    <a:pt x="75" y="194"/>
                  </a:moveTo>
                  <a:lnTo>
                    <a:pt x="0" y="12"/>
                  </a:lnTo>
                  <a:lnTo>
                    <a:pt x="14" y="7"/>
                  </a:lnTo>
                  <a:lnTo>
                    <a:pt x="73" y="147"/>
                  </a:lnTo>
                  <a:lnTo>
                    <a:pt x="123" y="0"/>
                  </a:lnTo>
                  <a:lnTo>
                    <a:pt x="139" y="5"/>
                  </a:lnTo>
                  <a:lnTo>
                    <a:pt x="75" y="19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75" name="Freeform 509"/>
            <p:cNvSpPr/>
            <p:nvPr/>
          </p:nvSpPr>
          <p:spPr bwMode="auto">
            <a:xfrm>
              <a:off x="4704449" y="5494375"/>
              <a:ext cx="92573" cy="31104"/>
            </a:xfrm>
            <a:custGeom>
              <a:avLst/>
              <a:gdLst>
                <a:gd name="T0" fmla="*/ 0 w 53"/>
                <a:gd name="T1" fmla="*/ 15 h 18"/>
                <a:gd name="T2" fmla="*/ 6 w 53"/>
                <a:gd name="T3" fmla="*/ 9 h 18"/>
                <a:gd name="T4" fmla="*/ 7 w 53"/>
                <a:gd name="T5" fmla="*/ 17 h 18"/>
                <a:gd name="T6" fmla="*/ 9 w 53"/>
                <a:gd name="T7" fmla="*/ 9 h 18"/>
                <a:gd name="T8" fmla="*/ 17 w 53"/>
                <a:gd name="T9" fmla="*/ 14 h 18"/>
                <a:gd name="T10" fmla="*/ 13 w 53"/>
                <a:gd name="T11" fmla="*/ 15 h 18"/>
                <a:gd name="T12" fmla="*/ 16 w 53"/>
                <a:gd name="T13" fmla="*/ 9 h 18"/>
                <a:gd name="T14" fmla="*/ 24 w 53"/>
                <a:gd name="T15" fmla="*/ 7 h 18"/>
                <a:gd name="T16" fmla="*/ 24 w 53"/>
                <a:gd name="T17" fmla="*/ 15 h 18"/>
                <a:gd name="T18" fmla="*/ 21 w 53"/>
                <a:gd name="T19" fmla="*/ 11 h 18"/>
                <a:gd name="T20" fmla="*/ 36 w 53"/>
                <a:gd name="T21" fmla="*/ 12 h 18"/>
                <a:gd name="T22" fmla="*/ 30 w 53"/>
                <a:gd name="T23" fmla="*/ 14 h 18"/>
                <a:gd name="T24" fmla="*/ 36 w 53"/>
                <a:gd name="T25" fmla="*/ 6 h 18"/>
                <a:gd name="T26" fmla="*/ 40 w 53"/>
                <a:gd name="T27" fmla="*/ 16 h 18"/>
                <a:gd name="T28" fmla="*/ 41 w 53"/>
                <a:gd name="T29" fmla="*/ 9 h 18"/>
                <a:gd name="T30" fmla="*/ 51 w 53"/>
                <a:gd name="T31" fmla="*/ 8 h 18"/>
                <a:gd name="T32" fmla="*/ 50 w 53"/>
                <a:gd name="T33" fmla="*/ 16 h 18"/>
                <a:gd name="T34" fmla="*/ 48 w 53"/>
                <a:gd name="T3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18">
                  <a:moveTo>
                    <a:pt x="0" y="15"/>
                  </a:moveTo>
                  <a:cubicBezTo>
                    <a:pt x="0" y="12"/>
                    <a:pt x="2" y="7"/>
                    <a:pt x="6" y="9"/>
                  </a:cubicBezTo>
                  <a:cubicBezTo>
                    <a:pt x="8" y="10"/>
                    <a:pt x="11" y="16"/>
                    <a:pt x="7" y="17"/>
                  </a:cubicBezTo>
                  <a:cubicBezTo>
                    <a:pt x="4" y="17"/>
                    <a:pt x="8" y="9"/>
                    <a:pt x="9" y="9"/>
                  </a:cubicBezTo>
                  <a:cubicBezTo>
                    <a:pt x="13" y="7"/>
                    <a:pt x="18" y="10"/>
                    <a:pt x="17" y="14"/>
                  </a:cubicBezTo>
                  <a:cubicBezTo>
                    <a:pt x="16" y="16"/>
                    <a:pt x="14" y="17"/>
                    <a:pt x="13" y="15"/>
                  </a:cubicBezTo>
                  <a:cubicBezTo>
                    <a:pt x="12" y="13"/>
                    <a:pt x="15" y="10"/>
                    <a:pt x="16" y="9"/>
                  </a:cubicBezTo>
                  <a:cubicBezTo>
                    <a:pt x="18" y="7"/>
                    <a:pt x="20" y="5"/>
                    <a:pt x="24" y="7"/>
                  </a:cubicBezTo>
                  <a:cubicBezTo>
                    <a:pt x="26" y="9"/>
                    <a:pt x="27" y="14"/>
                    <a:pt x="24" y="15"/>
                  </a:cubicBezTo>
                  <a:cubicBezTo>
                    <a:pt x="22" y="16"/>
                    <a:pt x="19" y="13"/>
                    <a:pt x="21" y="11"/>
                  </a:cubicBezTo>
                  <a:cubicBezTo>
                    <a:pt x="23" y="6"/>
                    <a:pt x="37" y="5"/>
                    <a:pt x="36" y="12"/>
                  </a:cubicBezTo>
                  <a:cubicBezTo>
                    <a:pt x="36" y="16"/>
                    <a:pt x="32" y="18"/>
                    <a:pt x="30" y="14"/>
                  </a:cubicBezTo>
                  <a:cubicBezTo>
                    <a:pt x="29" y="11"/>
                    <a:pt x="34" y="7"/>
                    <a:pt x="36" y="6"/>
                  </a:cubicBezTo>
                  <a:cubicBezTo>
                    <a:pt x="46" y="0"/>
                    <a:pt x="45" y="18"/>
                    <a:pt x="40" y="16"/>
                  </a:cubicBezTo>
                  <a:cubicBezTo>
                    <a:pt x="35" y="15"/>
                    <a:pt x="38" y="10"/>
                    <a:pt x="41" y="9"/>
                  </a:cubicBezTo>
                  <a:cubicBezTo>
                    <a:pt x="43" y="8"/>
                    <a:pt x="49" y="7"/>
                    <a:pt x="51" y="8"/>
                  </a:cubicBezTo>
                  <a:cubicBezTo>
                    <a:pt x="53" y="9"/>
                    <a:pt x="53" y="15"/>
                    <a:pt x="50" y="16"/>
                  </a:cubicBezTo>
                  <a:cubicBezTo>
                    <a:pt x="46" y="18"/>
                    <a:pt x="44" y="13"/>
                    <a:pt x="48" y="1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76" name="Freeform 510"/>
            <p:cNvSpPr/>
            <p:nvPr/>
          </p:nvSpPr>
          <p:spPr bwMode="auto">
            <a:xfrm>
              <a:off x="4564479" y="5643232"/>
              <a:ext cx="85167" cy="85907"/>
            </a:xfrm>
            <a:custGeom>
              <a:avLst/>
              <a:gdLst>
                <a:gd name="T0" fmla="*/ 40 w 49"/>
                <a:gd name="T1" fmla="*/ 2 h 49"/>
                <a:gd name="T2" fmla="*/ 47 w 49"/>
                <a:gd name="T3" fmla="*/ 2 h 49"/>
                <a:gd name="T4" fmla="*/ 47 w 49"/>
                <a:gd name="T5" fmla="*/ 2 h 49"/>
                <a:gd name="T6" fmla="*/ 47 w 49"/>
                <a:gd name="T7" fmla="*/ 8 h 49"/>
                <a:gd name="T8" fmla="*/ 9 w 49"/>
                <a:gd name="T9" fmla="*/ 47 h 49"/>
                <a:gd name="T10" fmla="*/ 2 w 49"/>
                <a:gd name="T11" fmla="*/ 47 h 49"/>
                <a:gd name="T12" fmla="*/ 2 w 49"/>
                <a:gd name="T13" fmla="*/ 47 h 49"/>
                <a:gd name="T14" fmla="*/ 2 w 49"/>
                <a:gd name="T15" fmla="*/ 40 h 49"/>
                <a:gd name="T16" fmla="*/ 40 w 49"/>
                <a:gd name="T17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9">
                  <a:moveTo>
                    <a:pt x="40" y="2"/>
                  </a:moveTo>
                  <a:cubicBezTo>
                    <a:pt x="42" y="0"/>
                    <a:pt x="45" y="0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3"/>
                    <a:pt x="49" y="6"/>
                    <a:pt x="47" y="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9"/>
                    <a:pt x="4" y="49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2"/>
                    <a:pt x="2" y="40"/>
                  </a:cubicBezTo>
                  <a:lnTo>
                    <a:pt x="4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77" name="Freeform 511"/>
            <p:cNvSpPr/>
            <p:nvPr/>
          </p:nvSpPr>
          <p:spPr bwMode="auto">
            <a:xfrm>
              <a:off x="4862193" y="5340334"/>
              <a:ext cx="85907" cy="85907"/>
            </a:xfrm>
            <a:custGeom>
              <a:avLst/>
              <a:gdLst>
                <a:gd name="T0" fmla="*/ 40 w 49"/>
                <a:gd name="T1" fmla="*/ 2 h 49"/>
                <a:gd name="T2" fmla="*/ 47 w 49"/>
                <a:gd name="T3" fmla="*/ 2 h 49"/>
                <a:gd name="T4" fmla="*/ 47 w 49"/>
                <a:gd name="T5" fmla="*/ 2 h 49"/>
                <a:gd name="T6" fmla="*/ 47 w 49"/>
                <a:gd name="T7" fmla="*/ 9 h 49"/>
                <a:gd name="T8" fmla="*/ 9 w 49"/>
                <a:gd name="T9" fmla="*/ 47 h 49"/>
                <a:gd name="T10" fmla="*/ 2 w 49"/>
                <a:gd name="T11" fmla="*/ 47 h 49"/>
                <a:gd name="T12" fmla="*/ 2 w 49"/>
                <a:gd name="T13" fmla="*/ 47 h 49"/>
                <a:gd name="T14" fmla="*/ 2 w 49"/>
                <a:gd name="T15" fmla="*/ 41 h 49"/>
                <a:gd name="T16" fmla="*/ 40 w 49"/>
                <a:gd name="T17" fmla="*/ 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9">
                  <a:moveTo>
                    <a:pt x="40" y="2"/>
                  </a:moveTo>
                  <a:cubicBezTo>
                    <a:pt x="42" y="0"/>
                    <a:pt x="45" y="0"/>
                    <a:pt x="47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9" y="4"/>
                    <a:pt x="49" y="7"/>
                    <a:pt x="47" y="9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7" y="49"/>
                    <a:pt x="4" y="49"/>
                    <a:pt x="2" y="47"/>
                  </a:cubicBezTo>
                  <a:cubicBezTo>
                    <a:pt x="2" y="47"/>
                    <a:pt x="2" y="47"/>
                    <a:pt x="2" y="47"/>
                  </a:cubicBezTo>
                  <a:cubicBezTo>
                    <a:pt x="0" y="45"/>
                    <a:pt x="0" y="42"/>
                    <a:pt x="2" y="41"/>
                  </a:cubicBezTo>
                  <a:lnTo>
                    <a:pt x="4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78" name="Freeform 512"/>
            <p:cNvSpPr/>
            <p:nvPr/>
          </p:nvSpPr>
          <p:spPr bwMode="auto">
            <a:xfrm>
              <a:off x="4555592" y="5350702"/>
              <a:ext cx="87388" cy="82204"/>
            </a:xfrm>
            <a:custGeom>
              <a:avLst/>
              <a:gdLst>
                <a:gd name="T0" fmla="*/ 48 w 50"/>
                <a:gd name="T1" fmla="*/ 38 h 47"/>
                <a:gd name="T2" fmla="*/ 49 w 50"/>
                <a:gd name="T3" fmla="*/ 45 h 47"/>
                <a:gd name="T4" fmla="*/ 49 w 50"/>
                <a:gd name="T5" fmla="*/ 45 h 47"/>
                <a:gd name="T6" fmla="*/ 42 w 50"/>
                <a:gd name="T7" fmla="*/ 45 h 47"/>
                <a:gd name="T8" fmla="*/ 2 w 50"/>
                <a:gd name="T9" fmla="*/ 9 h 47"/>
                <a:gd name="T10" fmla="*/ 2 w 50"/>
                <a:gd name="T11" fmla="*/ 2 h 47"/>
                <a:gd name="T12" fmla="*/ 2 w 50"/>
                <a:gd name="T13" fmla="*/ 2 h 47"/>
                <a:gd name="T14" fmla="*/ 8 w 50"/>
                <a:gd name="T15" fmla="*/ 1 h 47"/>
                <a:gd name="T16" fmla="*/ 48 w 50"/>
                <a:gd name="T1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47">
                  <a:moveTo>
                    <a:pt x="48" y="38"/>
                  </a:moveTo>
                  <a:cubicBezTo>
                    <a:pt x="50" y="40"/>
                    <a:pt x="50" y="43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7" y="47"/>
                    <a:pt x="44" y="47"/>
                    <a:pt x="42" y="4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6" y="0"/>
                    <a:pt x="8" y="1"/>
                  </a:cubicBezTo>
                  <a:lnTo>
                    <a:pt x="48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79" name="Freeform 513"/>
            <p:cNvSpPr/>
            <p:nvPr/>
          </p:nvSpPr>
          <p:spPr bwMode="auto">
            <a:xfrm>
              <a:off x="4868858" y="5635826"/>
              <a:ext cx="87388" cy="82204"/>
            </a:xfrm>
            <a:custGeom>
              <a:avLst/>
              <a:gdLst>
                <a:gd name="T0" fmla="*/ 48 w 50"/>
                <a:gd name="T1" fmla="*/ 38 h 47"/>
                <a:gd name="T2" fmla="*/ 48 w 50"/>
                <a:gd name="T3" fmla="*/ 45 h 47"/>
                <a:gd name="T4" fmla="*/ 48 w 50"/>
                <a:gd name="T5" fmla="*/ 45 h 47"/>
                <a:gd name="T6" fmla="*/ 42 w 50"/>
                <a:gd name="T7" fmla="*/ 45 h 47"/>
                <a:gd name="T8" fmla="*/ 2 w 50"/>
                <a:gd name="T9" fmla="*/ 9 h 47"/>
                <a:gd name="T10" fmla="*/ 2 w 50"/>
                <a:gd name="T11" fmla="*/ 2 h 47"/>
                <a:gd name="T12" fmla="*/ 2 w 50"/>
                <a:gd name="T13" fmla="*/ 2 h 47"/>
                <a:gd name="T14" fmla="*/ 8 w 50"/>
                <a:gd name="T15" fmla="*/ 2 h 47"/>
                <a:gd name="T16" fmla="*/ 48 w 50"/>
                <a:gd name="T1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47">
                  <a:moveTo>
                    <a:pt x="48" y="38"/>
                  </a:moveTo>
                  <a:cubicBezTo>
                    <a:pt x="50" y="40"/>
                    <a:pt x="50" y="43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7" y="47"/>
                    <a:pt x="44" y="47"/>
                    <a:pt x="42" y="45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0" y="7"/>
                    <a:pt x="0" y="4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6" y="0"/>
                    <a:pt x="8" y="2"/>
                  </a:cubicBezTo>
                  <a:lnTo>
                    <a:pt x="48" y="38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80" name="Freeform 514"/>
            <p:cNvSpPr/>
            <p:nvPr/>
          </p:nvSpPr>
          <p:spPr bwMode="auto">
            <a:xfrm>
              <a:off x="4488940" y="5525479"/>
              <a:ext cx="110346" cy="17774"/>
            </a:xfrm>
            <a:custGeom>
              <a:avLst/>
              <a:gdLst>
                <a:gd name="T0" fmla="*/ 58 w 63"/>
                <a:gd name="T1" fmla="*/ 0 h 10"/>
                <a:gd name="T2" fmla="*/ 63 w 63"/>
                <a:gd name="T3" fmla="*/ 5 h 10"/>
                <a:gd name="T4" fmla="*/ 63 w 63"/>
                <a:gd name="T5" fmla="*/ 5 h 10"/>
                <a:gd name="T6" fmla="*/ 58 w 63"/>
                <a:gd name="T7" fmla="*/ 10 h 10"/>
                <a:gd name="T8" fmla="*/ 4 w 63"/>
                <a:gd name="T9" fmla="*/ 10 h 10"/>
                <a:gd name="T10" fmla="*/ 0 w 63"/>
                <a:gd name="T11" fmla="*/ 5 h 10"/>
                <a:gd name="T12" fmla="*/ 0 w 63"/>
                <a:gd name="T13" fmla="*/ 5 h 10"/>
                <a:gd name="T14" fmla="*/ 4 w 63"/>
                <a:gd name="T15" fmla="*/ 0 h 10"/>
                <a:gd name="T16" fmla="*/ 58 w 6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0">
                  <a:moveTo>
                    <a:pt x="58" y="0"/>
                  </a:moveTo>
                  <a:cubicBezTo>
                    <a:pt x="61" y="0"/>
                    <a:pt x="63" y="2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8"/>
                    <a:pt x="61" y="10"/>
                    <a:pt x="58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5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81" name="Freeform 515"/>
            <p:cNvSpPr/>
            <p:nvPr/>
          </p:nvSpPr>
          <p:spPr bwMode="auto">
            <a:xfrm>
              <a:off x="4912552" y="5525479"/>
              <a:ext cx="110346" cy="17774"/>
            </a:xfrm>
            <a:custGeom>
              <a:avLst/>
              <a:gdLst>
                <a:gd name="T0" fmla="*/ 59 w 63"/>
                <a:gd name="T1" fmla="*/ 0 h 10"/>
                <a:gd name="T2" fmla="*/ 63 w 63"/>
                <a:gd name="T3" fmla="*/ 5 h 10"/>
                <a:gd name="T4" fmla="*/ 63 w 63"/>
                <a:gd name="T5" fmla="*/ 5 h 10"/>
                <a:gd name="T6" fmla="*/ 59 w 63"/>
                <a:gd name="T7" fmla="*/ 10 h 10"/>
                <a:gd name="T8" fmla="*/ 5 w 63"/>
                <a:gd name="T9" fmla="*/ 10 h 10"/>
                <a:gd name="T10" fmla="*/ 0 w 63"/>
                <a:gd name="T11" fmla="*/ 5 h 10"/>
                <a:gd name="T12" fmla="*/ 0 w 63"/>
                <a:gd name="T13" fmla="*/ 5 h 10"/>
                <a:gd name="T14" fmla="*/ 5 w 63"/>
                <a:gd name="T15" fmla="*/ 0 h 10"/>
                <a:gd name="T16" fmla="*/ 59 w 63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" h="10">
                  <a:moveTo>
                    <a:pt x="59" y="0"/>
                  </a:moveTo>
                  <a:cubicBezTo>
                    <a:pt x="61" y="0"/>
                    <a:pt x="63" y="2"/>
                    <a:pt x="63" y="5"/>
                  </a:cubicBezTo>
                  <a:cubicBezTo>
                    <a:pt x="63" y="5"/>
                    <a:pt x="63" y="5"/>
                    <a:pt x="63" y="5"/>
                  </a:cubicBezTo>
                  <a:cubicBezTo>
                    <a:pt x="63" y="8"/>
                    <a:pt x="61" y="10"/>
                    <a:pt x="59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lnTo>
                    <a:pt x="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82" name="Freeform 516"/>
            <p:cNvSpPr/>
            <p:nvPr/>
          </p:nvSpPr>
          <p:spPr bwMode="auto">
            <a:xfrm>
              <a:off x="4748143" y="5289234"/>
              <a:ext cx="15552" cy="94794"/>
            </a:xfrm>
            <a:custGeom>
              <a:avLst/>
              <a:gdLst>
                <a:gd name="T0" fmla="*/ 9 w 9"/>
                <a:gd name="T1" fmla="*/ 50 h 54"/>
                <a:gd name="T2" fmla="*/ 4 w 9"/>
                <a:gd name="T3" fmla="*/ 54 h 54"/>
                <a:gd name="T4" fmla="*/ 4 w 9"/>
                <a:gd name="T5" fmla="*/ 54 h 54"/>
                <a:gd name="T6" fmla="*/ 0 w 9"/>
                <a:gd name="T7" fmla="*/ 50 h 54"/>
                <a:gd name="T8" fmla="*/ 0 w 9"/>
                <a:gd name="T9" fmla="*/ 4 h 54"/>
                <a:gd name="T10" fmla="*/ 4 w 9"/>
                <a:gd name="T11" fmla="*/ 0 h 54"/>
                <a:gd name="T12" fmla="*/ 4 w 9"/>
                <a:gd name="T13" fmla="*/ 0 h 54"/>
                <a:gd name="T14" fmla="*/ 9 w 9"/>
                <a:gd name="T15" fmla="*/ 4 h 54"/>
                <a:gd name="T16" fmla="*/ 9 w 9"/>
                <a:gd name="T17" fmla="*/ 5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54">
                  <a:moveTo>
                    <a:pt x="9" y="50"/>
                  </a:moveTo>
                  <a:cubicBezTo>
                    <a:pt x="9" y="52"/>
                    <a:pt x="7" y="54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2" y="54"/>
                    <a:pt x="0" y="52"/>
                    <a:pt x="0" y="5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0"/>
                    <a:pt x="9" y="1"/>
                    <a:pt x="9" y="4"/>
                  </a:cubicBezTo>
                  <a:lnTo>
                    <a:pt x="9" y="5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102" name="Freeform 495"/>
            <p:cNvSpPr/>
            <p:nvPr/>
          </p:nvSpPr>
          <p:spPr bwMode="auto">
            <a:xfrm>
              <a:off x="5791621" y="5558806"/>
              <a:ext cx="124417" cy="14071"/>
            </a:xfrm>
            <a:custGeom>
              <a:avLst/>
              <a:gdLst>
                <a:gd name="T0" fmla="*/ 68 w 71"/>
                <a:gd name="T1" fmla="*/ 0 h 8"/>
                <a:gd name="T2" fmla="*/ 2 w 71"/>
                <a:gd name="T3" fmla="*/ 0 h 8"/>
                <a:gd name="T4" fmla="*/ 0 w 71"/>
                <a:gd name="T5" fmla="*/ 4 h 8"/>
                <a:gd name="T6" fmla="*/ 4 w 71"/>
                <a:gd name="T7" fmla="*/ 7 h 8"/>
                <a:gd name="T8" fmla="*/ 8 w 71"/>
                <a:gd name="T9" fmla="*/ 7 h 8"/>
                <a:gd name="T10" fmla="*/ 8 w 71"/>
                <a:gd name="T11" fmla="*/ 7 h 8"/>
                <a:gd name="T12" fmla="*/ 62 w 71"/>
                <a:gd name="T13" fmla="*/ 7 h 8"/>
                <a:gd name="T14" fmla="*/ 68 w 71"/>
                <a:gd name="T15" fmla="*/ 7 h 8"/>
                <a:gd name="T16" fmla="*/ 71 w 71"/>
                <a:gd name="T17" fmla="*/ 4 h 8"/>
                <a:gd name="T18" fmla="*/ 68 w 71"/>
                <a:gd name="T1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8">
                  <a:moveTo>
                    <a:pt x="68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0" y="0"/>
                    <a:pt x="0" y="4"/>
                  </a:cubicBezTo>
                  <a:cubicBezTo>
                    <a:pt x="0" y="8"/>
                    <a:pt x="4" y="7"/>
                    <a:pt x="4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8" y="7"/>
                    <a:pt x="68" y="7"/>
                    <a:pt x="68" y="7"/>
                  </a:cubicBezTo>
                  <a:cubicBezTo>
                    <a:pt x="68" y="7"/>
                    <a:pt x="71" y="6"/>
                    <a:pt x="71" y="4"/>
                  </a:cubicBezTo>
                  <a:cubicBezTo>
                    <a:pt x="71" y="1"/>
                    <a:pt x="68" y="0"/>
                    <a:pt x="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103" name="Freeform 496"/>
            <p:cNvSpPr/>
            <p:nvPr/>
          </p:nvSpPr>
          <p:spPr bwMode="auto">
            <a:xfrm>
              <a:off x="5784956" y="5539550"/>
              <a:ext cx="136267" cy="14071"/>
            </a:xfrm>
            <a:custGeom>
              <a:avLst/>
              <a:gdLst>
                <a:gd name="T0" fmla="*/ 75 w 78"/>
                <a:gd name="T1" fmla="*/ 0 h 8"/>
                <a:gd name="T2" fmla="*/ 3 w 78"/>
                <a:gd name="T3" fmla="*/ 0 h 8"/>
                <a:gd name="T4" fmla="*/ 0 w 78"/>
                <a:gd name="T5" fmla="*/ 4 h 8"/>
                <a:gd name="T6" fmla="*/ 6 w 78"/>
                <a:gd name="T7" fmla="*/ 7 h 8"/>
                <a:gd name="T8" fmla="*/ 72 w 78"/>
                <a:gd name="T9" fmla="*/ 7 h 8"/>
                <a:gd name="T10" fmla="*/ 75 w 78"/>
                <a:gd name="T11" fmla="*/ 7 h 8"/>
                <a:gd name="T12" fmla="*/ 78 w 78"/>
                <a:gd name="T13" fmla="*/ 3 h 8"/>
                <a:gd name="T14" fmla="*/ 75 w 78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8">
                  <a:moveTo>
                    <a:pt x="75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0"/>
                    <a:pt x="0" y="4"/>
                  </a:cubicBezTo>
                  <a:cubicBezTo>
                    <a:pt x="0" y="8"/>
                    <a:pt x="6" y="7"/>
                    <a:pt x="6" y="7"/>
                  </a:cubicBezTo>
                  <a:cubicBezTo>
                    <a:pt x="72" y="7"/>
                    <a:pt x="72" y="7"/>
                    <a:pt x="72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5" y="0"/>
                    <a:pt x="7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104" name="Freeform 497"/>
            <p:cNvSpPr/>
            <p:nvPr/>
          </p:nvSpPr>
          <p:spPr bwMode="auto">
            <a:xfrm>
              <a:off x="5784956" y="5501040"/>
              <a:ext cx="136267" cy="12590"/>
            </a:xfrm>
            <a:custGeom>
              <a:avLst/>
              <a:gdLst>
                <a:gd name="T0" fmla="*/ 76 w 78"/>
                <a:gd name="T1" fmla="*/ 0 h 7"/>
                <a:gd name="T2" fmla="*/ 3 w 78"/>
                <a:gd name="T3" fmla="*/ 0 h 7"/>
                <a:gd name="T4" fmla="*/ 0 w 78"/>
                <a:gd name="T5" fmla="*/ 4 h 7"/>
                <a:gd name="T6" fmla="*/ 3 w 78"/>
                <a:gd name="T7" fmla="*/ 7 h 7"/>
                <a:gd name="T8" fmla="*/ 75 w 78"/>
                <a:gd name="T9" fmla="*/ 7 h 7"/>
                <a:gd name="T10" fmla="*/ 78 w 78"/>
                <a:gd name="T11" fmla="*/ 3 h 7"/>
                <a:gd name="T12" fmla="*/ 76 w 7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105" name="Freeform 498"/>
            <p:cNvSpPr/>
            <p:nvPr/>
          </p:nvSpPr>
          <p:spPr bwMode="auto">
            <a:xfrm>
              <a:off x="5784956" y="5520295"/>
              <a:ext cx="136267" cy="12590"/>
            </a:xfrm>
            <a:custGeom>
              <a:avLst/>
              <a:gdLst>
                <a:gd name="T0" fmla="*/ 76 w 78"/>
                <a:gd name="T1" fmla="*/ 0 h 7"/>
                <a:gd name="T2" fmla="*/ 3 w 78"/>
                <a:gd name="T3" fmla="*/ 0 h 7"/>
                <a:gd name="T4" fmla="*/ 0 w 78"/>
                <a:gd name="T5" fmla="*/ 4 h 7"/>
                <a:gd name="T6" fmla="*/ 3 w 78"/>
                <a:gd name="T7" fmla="*/ 7 h 7"/>
                <a:gd name="T8" fmla="*/ 75 w 78"/>
                <a:gd name="T9" fmla="*/ 7 h 7"/>
                <a:gd name="T10" fmla="*/ 78 w 78"/>
                <a:gd name="T11" fmla="*/ 3 h 7"/>
                <a:gd name="T12" fmla="*/ 76 w 78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7">
                  <a:moveTo>
                    <a:pt x="76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"/>
                    <a:pt x="0" y="4"/>
                  </a:cubicBezTo>
                  <a:cubicBezTo>
                    <a:pt x="0" y="7"/>
                    <a:pt x="3" y="7"/>
                    <a:pt x="3" y="7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7"/>
                    <a:pt x="78" y="7"/>
                    <a:pt x="78" y="3"/>
                  </a:cubicBezTo>
                  <a:cubicBezTo>
                    <a:pt x="78" y="0"/>
                    <a:pt x="76" y="0"/>
                    <a:pt x="7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106" name="Freeform 499"/>
            <p:cNvSpPr>
              <a:spLocks noEditPoints="1"/>
            </p:cNvSpPr>
            <p:nvPr/>
          </p:nvSpPr>
          <p:spPr bwMode="auto">
            <a:xfrm>
              <a:off x="5690161" y="5090018"/>
              <a:ext cx="324374" cy="402135"/>
            </a:xfrm>
            <a:custGeom>
              <a:avLst/>
              <a:gdLst>
                <a:gd name="T0" fmla="*/ 94 w 185"/>
                <a:gd name="T1" fmla="*/ 0 h 230"/>
                <a:gd name="T2" fmla="*/ 87 w 185"/>
                <a:gd name="T3" fmla="*/ 0 h 230"/>
                <a:gd name="T4" fmla="*/ 8 w 185"/>
                <a:gd name="T5" fmla="*/ 51 h 230"/>
                <a:gd name="T6" fmla="*/ 0 w 185"/>
                <a:gd name="T7" fmla="*/ 92 h 230"/>
                <a:gd name="T8" fmla="*/ 9 w 185"/>
                <a:gd name="T9" fmla="*/ 133 h 230"/>
                <a:gd name="T10" fmla="*/ 25 w 185"/>
                <a:gd name="T11" fmla="*/ 163 h 230"/>
                <a:gd name="T12" fmla="*/ 40 w 185"/>
                <a:gd name="T13" fmla="*/ 193 h 230"/>
                <a:gd name="T14" fmla="*/ 43 w 185"/>
                <a:gd name="T15" fmla="*/ 213 h 230"/>
                <a:gd name="T16" fmla="*/ 55 w 185"/>
                <a:gd name="T17" fmla="*/ 230 h 230"/>
                <a:gd name="T18" fmla="*/ 134 w 185"/>
                <a:gd name="T19" fmla="*/ 229 h 230"/>
                <a:gd name="T20" fmla="*/ 145 w 185"/>
                <a:gd name="T21" fmla="*/ 193 h 230"/>
                <a:gd name="T22" fmla="*/ 160 w 185"/>
                <a:gd name="T23" fmla="*/ 163 h 230"/>
                <a:gd name="T24" fmla="*/ 185 w 185"/>
                <a:gd name="T25" fmla="*/ 92 h 230"/>
                <a:gd name="T26" fmla="*/ 185 w 185"/>
                <a:gd name="T27" fmla="*/ 89 h 230"/>
                <a:gd name="T28" fmla="*/ 176 w 185"/>
                <a:gd name="T29" fmla="*/ 92 h 230"/>
                <a:gd name="T30" fmla="*/ 152 w 185"/>
                <a:gd name="T31" fmla="*/ 158 h 230"/>
                <a:gd name="T32" fmla="*/ 148 w 185"/>
                <a:gd name="T33" fmla="*/ 164 h 230"/>
                <a:gd name="T34" fmla="*/ 148 w 185"/>
                <a:gd name="T35" fmla="*/ 141 h 230"/>
                <a:gd name="T36" fmla="*/ 141 w 185"/>
                <a:gd name="T37" fmla="*/ 122 h 230"/>
                <a:gd name="T38" fmla="*/ 107 w 185"/>
                <a:gd name="T39" fmla="*/ 101 h 230"/>
                <a:gd name="T40" fmla="*/ 101 w 185"/>
                <a:gd name="T41" fmla="*/ 137 h 230"/>
                <a:gd name="T42" fmla="*/ 97 w 185"/>
                <a:gd name="T43" fmla="*/ 117 h 230"/>
                <a:gd name="T44" fmla="*/ 89 w 185"/>
                <a:gd name="T45" fmla="*/ 126 h 230"/>
                <a:gd name="T46" fmla="*/ 85 w 185"/>
                <a:gd name="T47" fmla="*/ 141 h 230"/>
                <a:gd name="T48" fmla="*/ 80 w 185"/>
                <a:gd name="T49" fmla="*/ 101 h 230"/>
                <a:gd name="T50" fmla="*/ 93 w 185"/>
                <a:gd name="T51" fmla="*/ 113 h 230"/>
                <a:gd name="T52" fmla="*/ 107 w 185"/>
                <a:gd name="T53" fmla="*/ 101 h 230"/>
                <a:gd name="T54" fmla="*/ 110 w 185"/>
                <a:gd name="T55" fmla="*/ 85 h 230"/>
                <a:gd name="T56" fmla="*/ 90 w 185"/>
                <a:gd name="T57" fmla="*/ 44 h 230"/>
                <a:gd name="T58" fmla="*/ 77 w 185"/>
                <a:gd name="T59" fmla="*/ 83 h 230"/>
                <a:gd name="T60" fmla="*/ 80 w 185"/>
                <a:gd name="T61" fmla="*/ 99 h 230"/>
                <a:gd name="T62" fmla="*/ 47 w 185"/>
                <a:gd name="T63" fmla="*/ 119 h 230"/>
                <a:gd name="T64" fmla="*/ 38 w 185"/>
                <a:gd name="T65" fmla="*/ 141 h 230"/>
                <a:gd name="T66" fmla="*/ 36 w 185"/>
                <a:gd name="T67" fmla="*/ 159 h 230"/>
                <a:gd name="T68" fmla="*/ 33 w 185"/>
                <a:gd name="T69" fmla="*/ 159 h 230"/>
                <a:gd name="T70" fmla="*/ 17 w 185"/>
                <a:gd name="T71" fmla="*/ 129 h 230"/>
                <a:gd name="T72" fmla="*/ 9 w 185"/>
                <a:gd name="T73" fmla="*/ 87 h 230"/>
                <a:gd name="T74" fmla="*/ 33 w 185"/>
                <a:gd name="T75" fmla="*/ 33 h 230"/>
                <a:gd name="T76" fmla="*/ 93 w 185"/>
                <a:gd name="T77" fmla="*/ 9 h 230"/>
                <a:gd name="T78" fmla="*/ 176 w 185"/>
                <a:gd name="T79" fmla="*/ 9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85" h="230">
                  <a:moveTo>
                    <a:pt x="158" y="26"/>
                  </a:moveTo>
                  <a:cubicBezTo>
                    <a:pt x="142" y="10"/>
                    <a:pt x="120" y="1"/>
                    <a:pt x="94" y="0"/>
                  </a:cubicBezTo>
                  <a:cubicBezTo>
                    <a:pt x="94" y="0"/>
                    <a:pt x="94" y="0"/>
                    <a:pt x="93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63" y="0"/>
                    <a:pt x="44" y="9"/>
                    <a:pt x="27" y="26"/>
                  </a:cubicBezTo>
                  <a:cubicBezTo>
                    <a:pt x="20" y="33"/>
                    <a:pt x="13" y="40"/>
                    <a:pt x="8" y="51"/>
                  </a:cubicBezTo>
                  <a:cubicBezTo>
                    <a:pt x="3" y="62"/>
                    <a:pt x="0" y="74"/>
                    <a:pt x="0" y="87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1" y="109"/>
                    <a:pt x="4" y="122"/>
                    <a:pt x="9" y="133"/>
                  </a:cubicBezTo>
                  <a:cubicBezTo>
                    <a:pt x="13" y="142"/>
                    <a:pt x="18" y="151"/>
                    <a:pt x="23" y="160"/>
                  </a:cubicBezTo>
                  <a:cubicBezTo>
                    <a:pt x="25" y="163"/>
                    <a:pt x="25" y="163"/>
                    <a:pt x="25" y="163"/>
                  </a:cubicBezTo>
                  <a:cubicBezTo>
                    <a:pt x="26" y="165"/>
                    <a:pt x="27" y="167"/>
                    <a:pt x="28" y="169"/>
                  </a:cubicBezTo>
                  <a:cubicBezTo>
                    <a:pt x="33" y="177"/>
                    <a:pt x="37" y="184"/>
                    <a:pt x="40" y="193"/>
                  </a:cubicBezTo>
                  <a:cubicBezTo>
                    <a:pt x="41" y="197"/>
                    <a:pt x="41" y="201"/>
                    <a:pt x="42" y="205"/>
                  </a:cubicBezTo>
                  <a:cubicBezTo>
                    <a:pt x="42" y="208"/>
                    <a:pt x="42" y="210"/>
                    <a:pt x="43" y="213"/>
                  </a:cubicBezTo>
                  <a:cubicBezTo>
                    <a:pt x="44" y="220"/>
                    <a:pt x="49" y="225"/>
                    <a:pt x="52" y="229"/>
                  </a:cubicBezTo>
                  <a:cubicBezTo>
                    <a:pt x="53" y="230"/>
                    <a:pt x="54" y="230"/>
                    <a:pt x="55" y="230"/>
                  </a:cubicBezTo>
                  <a:cubicBezTo>
                    <a:pt x="130" y="230"/>
                    <a:pt x="130" y="230"/>
                    <a:pt x="130" y="230"/>
                  </a:cubicBezTo>
                  <a:cubicBezTo>
                    <a:pt x="132" y="230"/>
                    <a:pt x="133" y="230"/>
                    <a:pt x="134" y="229"/>
                  </a:cubicBezTo>
                  <a:cubicBezTo>
                    <a:pt x="140" y="223"/>
                    <a:pt x="141" y="214"/>
                    <a:pt x="142" y="205"/>
                  </a:cubicBezTo>
                  <a:cubicBezTo>
                    <a:pt x="143" y="201"/>
                    <a:pt x="144" y="197"/>
                    <a:pt x="145" y="193"/>
                  </a:cubicBezTo>
                  <a:cubicBezTo>
                    <a:pt x="148" y="185"/>
                    <a:pt x="152" y="176"/>
                    <a:pt x="156" y="168"/>
                  </a:cubicBezTo>
                  <a:cubicBezTo>
                    <a:pt x="158" y="166"/>
                    <a:pt x="159" y="164"/>
                    <a:pt x="160" y="163"/>
                  </a:cubicBezTo>
                  <a:cubicBezTo>
                    <a:pt x="161" y="160"/>
                    <a:pt x="162" y="157"/>
                    <a:pt x="164" y="155"/>
                  </a:cubicBezTo>
                  <a:cubicBezTo>
                    <a:pt x="173" y="137"/>
                    <a:pt x="184" y="119"/>
                    <a:pt x="185" y="92"/>
                  </a:cubicBezTo>
                  <a:cubicBezTo>
                    <a:pt x="185" y="92"/>
                    <a:pt x="185" y="92"/>
                    <a:pt x="185" y="92"/>
                  </a:cubicBezTo>
                  <a:cubicBezTo>
                    <a:pt x="185" y="89"/>
                    <a:pt x="185" y="89"/>
                    <a:pt x="185" y="89"/>
                  </a:cubicBezTo>
                  <a:cubicBezTo>
                    <a:pt x="184" y="64"/>
                    <a:pt x="175" y="43"/>
                    <a:pt x="158" y="26"/>
                  </a:cubicBezTo>
                  <a:close/>
                  <a:moveTo>
                    <a:pt x="176" y="92"/>
                  </a:moveTo>
                  <a:cubicBezTo>
                    <a:pt x="174" y="116"/>
                    <a:pt x="165" y="133"/>
                    <a:pt x="156" y="150"/>
                  </a:cubicBezTo>
                  <a:cubicBezTo>
                    <a:pt x="154" y="153"/>
                    <a:pt x="153" y="156"/>
                    <a:pt x="152" y="158"/>
                  </a:cubicBezTo>
                  <a:cubicBezTo>
                    <a:pt x="151" y="160"/>
                    <a:pt x="149" y="162"/>
                    <a:pt x="148" y="164"/>
                  </a:cubicBezTo>
                  <a:cubicBezTo>
                    <a:pt x="148" y="164"/>
                    <a:pt x="148" y="164"/>
                    <a:pt x="148" y="164"/>
                  </a:cubicBezTo>
                  <a:cubicBezTo>
                    <a:pt x="148" y="161"/>
                    <a:pt x="148" y="159"/>
                    <a:pt x="149" y="154"/>
                  </a:cubicBezTo>
                  <a:cubicBezTo>
                    <a:pt x="150" y="148"/>
                    <a:pt x="148" y="144"/>
                    <a:pt x="148" y="141"/>
                  </a:cubicBezTo>
                  <a:cubicBezTo>
                    <a:pt x="147" y="137"/>
                    <a:pt x="145" y="129"/>
                    <a:pt x="145" y="129"/>
                  </a:cubicBezTo>
                  <a:cubicBezTo>
                    <a:pt x="145" y="120"/>
                    <a:pt x="141" y="122"/>
                    <a:pt x="141" y="122"/>
                  </a:cubicBezTo>
                  <a:cubicBezTo>
                    <a:pt x="139" y="118"/>
                    <a:pt x="117" y="110"/>
                    <a:pt x="117" y="110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9" y="103"/>
                    <a:pt x="109" y="103"/>
                    <a:pt x="109" y="103"/>
                  </a:cubicBezTo>
                  <a:cubicBezTo>
                    <a:pt x="109" y="111"/>
                    <a:pt x="101" y="137"/>
                    <a:pt x="101" y="137"/>
                  </a:cubicBezTo>
                  <a:cubicBezTo>
                    <a:pt x="102" y="134"/>
                    <a:pt x="96" y="124"/>
                    <a:pt x="96" y="124"/>
                  </a:cubicBezTo>
                  <a:cubicBezTo>
                    <a:pt x="95" y="123"/>
                    <a:pt x="97" y="117"/>
                    <a:pt x="97" y="117"/>
                  </a:cubicBezTo>
                  <a:cubicBezTo>
                    <a:pt x="90" y="109"/>
                    <a:pt x="86" y="118"/>
                    <a:pt x="86" y="118"/>
                  </a:cubicBezTo>
                  <a:cubicBezTo>
                    <a:pt x="85" y="120"/>
                    <a:pt x="89" y="126"/>
                    <a:pt x="89" y="126"/>
                  </a:cubicBezTo>
                  <a:cubicBezTo>
                    <a:pt x="88" y="127"/>
                    <a:pt x="88" y="133"/>
                    <a:pt x="88" y="133"/>
                  </a:cubicBezTo>
                  <a:cubicBezTo>
                    <a:pt x="87" y="135"/>
                    <a:pt x="85" y="141"/>
                    <a:pt x="85" y="141"/>
                  </a:cubicBezTo>
                  <a:cubicBezTo>
                    <a:pt x="80" y="128"/>
                    <a:pt x="78" y="103"/>
                    <a:pt x="78" y="103"/>
                  </a:cubicBezTo>
                  <a:cubicBezTo>
                    <a:pt x="77" y="102"/>
                    <a:pt x="80" y="101"/>
                    <a:pt x="80" y="101"/>
                  </a:cubicBezTo>
                  <a:cubicBezTo>
                    <a:pt x="82" y="104"/>
                    <a:pt x="82" y="104"/>
                    <a:pt x="82" y="104"/>
                  </a:cubicBezTo>
                  <a:cubicBezTo>
                    <a:pt x="84" y="108"/>
                    <a:pt x="93" y="113"/>
                    <a:pt x="93" y="113"/>
                  </a:cubicBezTo>
                  <a:cubicBezTo>
                    <a:pt x="102" y="107"/>
                    <a:pt x="102" y="107"/>
                    <a:pt x="102" y="107"/>
                  </a:cubicBezTo>
                  <a:cubicBezTo>
                    <a:pt x="108" y="104"/>
                    <a:pt x="107" y="101"/>
                    <a:pt x="107" y="101"/>
                  </a:cubicBezTo>
                  <a:cubicBezTo>
                    <a:pt x="106" y="100"/>
                    <a:pt x="106" y="94"/>
                    <a:pt x="106" y="94"/>
                  </a:cubicBezTo>
                  <a:cubicBezTo>
                    <a:pt x="107" y="93"/>
                    <a:pt x="110" y="85"/>
                    <a:pt x="110" y="85"/>
                  </a:cubicBezTo>
                  <a:cubicBezTo>
                    <a:pt x="114" y="80"/>
                    <a:pt x="113" y="71"/>
                    <a:pt x="113" y="71"/>
                  </a:cubicBezTo>
                  <a:cubicBezTo>
                    <a:pt x="119" y="41"/>
                    <a:pt x="90" y="44"/>
                    <a:pt x="90" y="44"/>
                  </a:cubicBezTo>
                  <a:cubicBezTo>
                    <a:pt x="69" y="46"/>
                    <a:pt x="75" y="72"/>
                    <a:pt x="75" y="72"/>
                  </a:cubicBezTo>
                  <a:cubicBezTo>
                    <a:pt x="72" y="73"/>
                    <a:pt x="77" y="83"/>
                    <a:pt x="77" y="83"/>
                  </a:cubicBezTo>
                  <a:cubicBezTo>
                    <a:pt x="76" y="84"/>
                    <a:pt x="79" y="91"/>
                    <a:pt x="79" y="91"/>
                  </a:cubicBezTo>
                  <a:cubicBezTo>
                    <a:pt x="80" y="99"/>
                    <a:pt x="80" y="99"/>
                    <a:pt x="80" y="99"/>
                  </a:cubicBezTo>
                  <a:cubicBezTo>
                    <a:pt x="78" y="100"/>
                    <a:pt x="71" y="109"/>
                    <a:pt x="71" y="109"/>
                  </a:cubicBezTo>
                  <a:cubicBezTo>
                    <a:pt x="59" y="109"/>
                    <a:pt x="47" y="119"/>
                    <a:pt x="47" y="119"/>
                  </a:cubicBezTo>
                  <a:cubicBezTo>
                    <a:pt x="40" y="118"/>
                    <a:pt x="41" y="123"/>
                    <a:pt x="41" y="129"/>
                  </a:cubicBezTo>
                  <a:cubicBezTo>
                    <a:pt x="41" y="134"/>
                    <a:pt x="41" y="133"/>
                    <a:pt x="38" y="141"/>
                  </a:cubicBezTo>
                  <a:cubicBezTo>
                    <a:pt x="35" y="148"/>
                    <a:pt x="39" y="144"/>
                    <a:pt x="37" y="148"/>
                  </a:cubicBezTo>
                  <a:cubicBezTo>
                    <a:pt x="36" y="151"/>
                    <a:pt x="36" y="154"/>
                    <a:pt x="36" y="159"/>
                  </a:cubicBezTo>
                  <a:cubicBezTo>
                    <a:pt x="36" y="160"/>
                    <a:pt x="36" y="162"/>
                    <a:pt x="36" y="163"/>
                  </a:cubicBezTo>
                  <a:cubicBezTo>
                    <a:pt x="35" y="162"/>
                    <a:pt x="34" y="160"/>
                    <a:pt x="33" y="159"/>
                  </a:cubicBezTo>
                  <a:cubicBezTo>
                    <a:pt x="31" y="155"/>
                    <a:pt x="31" y="155"/>
                    <a:pt x="31" y="155"/>
                  </a:cubicBezTo>
                  <a:cubicBezTo>
                    <a:pt x="26" y="147"/>
                    <a:pt x="21" y="138"/>
                    <a:pt x="17" y="129"/>
                  </a:cubicBezTo>
                  <a:cubicBezTo>
                    <a:pt x="12" y="119"/>
                    <a:pt x="10" y="108"/>
                    <a:pt x="9" y="92"/>
                  </a:cubicBezTo>
                  <a:cubicBezTo>
                    <a:pt x="9" y="87"/>
                    <a:pt x="9" y="87"/>
                    <a:pt x="9" y="87"/>
                  </a:cubicBezTo>
                  <a:cubicBezTo>
                    <a:pt x="10" y="75"/>
                    <a:pt x="12" y="65"/>
                    <a:pt x="17" y="55"/>
                  </a:cubicBezTo>
                  <a:cubicBezTo>
                    <a:pt x="21" y="46"/>
                    <a:pt x="27" y="39"/>
                    <a:pt x="33" y="33"/>
                  </a:cubicBezTo>
                  <a:cubicBezTo>
                    <a:pt x="48" y="17"/>
                    <a:pt x="66" y="10"/>
                    <a:pt x="87" y="9"/>
                  </a:cubicBezTo>
                  <a:cubicBezTo>
                    <a:pt x="93" y="9"/>
                    <a:pt x="93" y="9"/>
                    <a:pt x="93" y="9"/>
                  </a:cubicBezTo>
                  <a:cubicBezTo>
                    <a:pt x="117" y="10"/>
                    <a:pt x="137" y="18"/>
                    <a:pt x="151" y="32"/>
                  </a:cubicBezTo>
                  <a:cubicBezTo>
                    <a:pt x="167" y="48"/>
                    <a:pt x="175" y="67"/>
                    <a:pt x="176" y="90"/>
                  </a:cubicBezTo>
                  <a:lnTo>
                    <a:pt x="176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  <p:sp>
        <p:nvSpPr>
          <p:cNvPr id="107" name="Freeform 500"/>
          <p:cNvSpPr/>
          <p:nvPr/>
        </p:nvSpPr>
        <p:spPr bwMode="auto">
          <a:xfrm>
            <a:off x="6883236" y="5084093"/>
            <a:ext cx="430277" cy="369550"/>
          </a:xfrm>
          <a:custGeom>
            <a:avLst/>
            <a:gdLst>
              <a:gd name="T0" fmla="*/ 164 w 246"/>
              <a:gd name="T1" fmla="*/ 0 h 211"/>
              <a:gd name="T2" fmla="*/ 81 w 246"/>
              <a:gd name="T3" fmla="*/ 0 h 211"/>
              <a:gd name="T4" fmla="*/ 0 w 246"/>
              <a:gd name="T5" fmla="*/ 68 h 211"/>
              <a:gd name="T6" fmla="*/ 25 w 246"/>
              <a:gd name="T7" fmla="*/ 68 h 211"/>
              <a:gd name="T8" fmla="*/ 84 w 246"/>
              <a:gd name="T9" fmla="*/ 23 h 211"/>
              <a:gd name="T10" fmla="*/ 161 w 246"/>
              <a:gd name="T11" fmla="*/ 23 h 211"/>
              <a:gd name="T12" fmla="*/ 222 w 246"/>
              <a:gd name="T13" fmla="*/ 85 h 211"/>
              <a:gd name="T14" fmla="*/ 161 w 246"/>
              <a:gd name="T15" fmla="*/ 146 h 211"/>
              <a:gd name="T16" fmla="*/ 123 w 246"/>
              <a:gd name="T17" fmla="*/ 146 h 211"/>
              <a:gd name="T18" fmla="*/ 123 w 246"/>
              <a:gd name="T19" fmla="*/ 155 h 211"/>
              <a:gd name="T20" fmla="*/ 123 w 246"/>
              <a:gd name="T21" fmla="*/ 160 h 211"/>
              <a:gd name="T22" fmla="*/ 123 w 246"/>
              <a:gd name="T23" fmla="*/ 168 h 211"/>
              <a:gd name="T24" fmla="*/ 139 w 246"/>
              <a:gd name="T25" fmla="*/ 168 h 211"/>
              <a:gd name="T26" fmla="*/ 189 w 246"/>
              <a:gd name="T27" fmla="*/ 211 h 211"/>
              <a:gd name="T28" fmla="*/ 186 w 246"/>
              <a:gd name="T29" fmla="*/ 165 h 211"/>
              <a:gd name="T30" fmla="*/ 246 w 246"/>
              <a:gd name="T31" fmla="*/ 86 h 211"/>
              <a:gd name="T32" fmla="*/ 246 w 246"/>
              <a:gd name="T33" fmla="*/ 82 h 211"/>
              <a:gd name="T34" fmla="*/ 164 w 246"/>
              <a:gd name="T35" fmla="*/ 0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6" h="211">
                <a:moveTo>
                  <a:pt x="164" y="0"/>
                </a:moveTo>
                <a:cubicBezTo>
                  <a:pt x="81" y="0"/>
                  <a:pt x="81" y="0"/>
                  <a:pt x="81" y="0"/>
                </a:cubicBezTo>
                <a:cubicBezTo>
                  <a:pt x="41" y="0"/>
                  <a:pt x="7" y="29"/>
                  <a:pt x="0" y="68"/>
                </a:cubicBezTo>
                <a:cubicBezTo>
                  <a:pt x="25" y="68"/>
                  <a:pt x="25" y="68"/>
                  <a:pt x="25" y="68"/>
                </a:cubicBezTo>
                <a:cubicBezTo>
                  <a:pt x="33" y="42"/>
                  <a:pt x="56" y="23"/>
                  <a:pt x="84" y="23"/>
                </a:cubicBezTo>
                <a:cubicBezTo>
                  <a:pt x="161" y="23"/>
                  <a:pt x="161" y="23"/>
                  <a:pt x="161" y="23"/>
                </a:cubicBezTo>
                <a:cubicBezTo>
                  <a:pt x="195" y="23"/>
                  <a:pt x="222" y="51"/>
                  <a:pt x="222" y="85"/>
                </a:cubicBezTo>
                <a:cubicBezTo>
                  <a:pt x="222" y="119"/>
                  <a:pt x="195" y="146"/>
                  <a:pt x="161" y="146"/>
                </a:cubicBezTo>
                <a:cubicBezTo>
                  <a:pt x="123" y="146"/>
                  <a:pt x="123" y="146"/>
                  <a:pt x="123" y="146"/>
                </a:cubicBezTo>
                <a:cubicBezTo>
                  <a:pt x="123" y="149"/>
                  <a:pt x="123" y="152"/>
                  <a:pt x="123" y="155"/>
                </a:cubicBezTo>
                <a:cubicBezTo>
                  <a:pt x="123" y="160"/>
                  <a:pt x="123" y="160"/>
                  <a:pt x="123" y="160"/>
                </a:cubicBezTo>
                <a:cubicBezTo>
                  <a:pt x="123" y="162"/>
                  <a:pt x="123" y="165"/>
                  <a:pt x="123" y="168"/>
                </a:cubicBezTo>
                <a:cubicBezTo>
                  <a:pt x="139" y="168"/>
                  <a:pt x="139" y="168"/>
                  <a:pt x="139" y="168"/>
                </a:cubicBezTo>
                <a:cubicBezTo>
                  <a:pt x="189" y="211"/>
                  <a:pt x="189" y="211"/>
                  <a:pt x="189" y="211"/>
                </a:cubicBezTo>
                <a:cubicBezTo>
                  <a:pt x="186" y="165"/>
                  <a:pt x="186" y="165"/>
                  <a:pt x="186" y="165"/>
                </a:cubicBezTo>
                <a:cubicBezTo>
                  <a:pt x="220" y="156"/>
                  <a:pt x="246" y="124"/>
                  <a:pt x="246" y="86"/>
                </a:cubicBezTo>
                <a:cubicBezTo>
                  <a:pt x="246" y="82"/>
                  <a:pt x="246" y="82"/>
                  <a:pt x="246" y="82"/>
                </a:cubicBezTo>
                <a:cubicBezTo>
                  <a:pt x="246" y="37"/>
                  <a:pt x="210" y="0"/>
                  <a:pt x="1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08" name="Freeform 501"/>
          <p:cNvSpPr/>
          <p:nvPr/>
        </p:nvSpPr>
        <p:spPr bwMode="auto">
          <a:xfrm>
            <a:off x="6866944" y="5366255"/>
            <a:ext cx="17774" cy="39991"/>
          </a:xfrm>
          <a:custGeom>
            <a:avLst/>
            <a:gdLst>
              <a:gd name="T0" fmla="*/ 0 w 10"/>
              <a:gd name="T1" fmla="*/ 0 h 23"/>
              <a:gd name="T2" fmla="*/ 0 w 10"/>
              <a:gd name="T3" fmla="*/ 23 h 23"/>
              <a:gd name="T4" fmla="*/ 8 w 10"/>
              <a:gd name="T5" fmla="*/ 19 h 23"/>
              <a:gd name="T6" fmla="*/ 10 w 10"/>
              <a:gd name="T7" fmla="*/ 11 h 23"/>
              <a:gd name="T8" fmla="*/ 8 w 10"/>
              <a:gd name="T9" fmla="*/ 4 h 23"/>
              <a:gd name="T10" fmla="*/ 0 w 10"/>
              <a:gd name="T11" fmla="*/ 0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" h="23">
                <a:moveTo>
                  <a:pt x="0" y="0"/>
                </a:moveTo>
                <a:cubicBezTo>
                  <a:pt x="0" y="23"/>
                  <a:pt x="0" y="23"/>
                  <a:pt x="0" y="23"/>
                </a:cubicBezTo>
                <a:cubicBezTo>
                  <a:pt x="3" y="22"/>
                  <a:pt x="6" y="21"/>
                  <a:pt x="8" y="19"/>
                </a:cubicBezTo>
                <a:cubicBezTo>
                  <a:pt x="9" y="17"/>
                  <a:pt x="10" y="14"/>
                  <a:pt x="10" y="11"/>
                </a:cubicBezTo>
                <a:cubicBezTo>
                  <a:pt x="10" y="8"/>
                  <a:pt x="10" y="6"/>
                  <a:pt x="8" y="4"/>
                </a:cubicBezTo>
                <a:cubicBezTo>
                  <a:pt x="7" y="3"/>
                  <a:pt x="4" y="1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09" name="Freeform 502"/>
          <p:cNvSpPr>
            <a:spLocks noEditPoints="1"/>
          </p:cNvSpPr>
          <p:nvPr/>
        </p:nvSpPr>
        <p:spPr bwMode="auto">
          <a:xfrm>
            <a:off x="6775852" y="5277385"/>
            <a:ext cx="174036" cy="173296"/>
          </a:xfrm>
          <a:custGeom>
            <a:avLst/>
            <a:gdLst>
              <a:gd name="T0" fmla="*/ 50 w 99"/>
              <a:gd name="T1" fmla="*/ 0 h 99"/>
              <a:gd name="T2" fmla="*/ 0 w 99"/>
              <a:gd name="T3" fmla="*/ 49 h 99"/>
              <a:gd name="T4" fmla="*/ 50 w 99"/>
              <a:gd name="T5" fmla="*/ 99 h 99"/>
              <a:gd name="T6" fmla="*/ 99 w 99"/>
              <a:gd name="T7" fmla="*/ 49 h 99"/>
              <a:gd name="T8" fmla="*/ 50 w 99"/>
              <a:gd name="T9" fmla="*/ 0 h 99"/>
              <a:gd name="T10" fmla="*/ 65 w 99"/>
              <a:gd name="T11" fmla="*/ 74 h 99"/>
              <a:gd name="T12" fmla="*/ 52 w 99"/>
              <a:gd name="T13" fmla="*/ 80 h 99"/>
              <a:gd name="T14" fmla="*/ 52 w 99"/>
              <a:gd name="T15" fmla="*/ 87 h 99"/>
              <a:gd name="T16" fmla="*/ 48 w 99"/>
              <a:gd name="T17" fmla="*/ 87 h 99"/>
              <a:gd name="T18" fmla="*/ 48 w 99"/>
              <a:gd name="T19" fmla="*/ 80 h 99"/>
              <a:gd name="T20" fmla="*/ 39 w 99"/>
              <a:gd name="T21" fmla="*/ 77 h 99"/>
              <a:gd name="T22" fmla="*/ 33 w 99"/>
              <a:gd name="T23" fmla="*/ 72 h 99"/>
              <a:gd name="T24" fmla="*/ 30 w 99"/>
              <a:gd name="T25" fmla="*/ 62 h 99"/>
              <a:gd name="T26" fmla="*/ 38 w 99"/>
              <a:gd name="T27" fmla="*/ 60 h 99"/>
              <a:gd name="T28" fmla="*/ 41 w 99"/>
              <a:gd name="T29" fmla="*/ 69 h 99"/>
              <a:gd name="T30" fmla="*/ 48 w 99"/>
              <a:gd name="T31" fmla="*/ 74 h 99"/>
              <a:gd name="T32" fmla="*/ 48 w 99"/>
              <a:gd name="T33" fmla="*/ 50 h 99"/>
              <a:gd name="T34" fmla="*/ 39 w 99"/>
              <a:gd name="T35" fmla="*/ 47 h 99"/>
              <a:gd name="T36" fmla="*/ 33 w 99"/>
              <a:gd name="T37" fmla="*/ 41 h 99"/>
              <a:gd name="T38" fmla="*/ 31 w 99"/>
              <a:gd name="T39" fmla="*/ 33 h 99"/>
              <a:gd name="T40" fmla="*/ 37 w 99"/>
              <a:gd name="T41" fmla="*/ 20 h 99"/>
              <a:gd name="T42" fmla="*/ 48 w 99"/>
              <a:gd name="T43" fmla="*/ 16 h 99"/>
              <a:gd name="T44" fmla="*/ 48 w 99"/>
              <a:gd name="T45" fmla="*/ 13 h 99"/>
              <a:gd name="T46" fmla="*/ 52 w 99"/>
              <a:gd name="T47" fmla="*/ 13 h 99"/>
              <a:gd name="T48" fmla="*/ 52 w 99"/>
              <a:gd name="T49" fmla="*/ 16 h 99"/>
              <a:gd name="T50" fmla="*/ 63 w 99"/>
              <a:gd name="T51" fmla="*/ 20 h 99"/>
              <a:gd name="T52" fmla="*/ 68 w 99"/>
              <a:gd name="T53" fmla="*/ 31 h 99"/>
              <a:gd name="T54" fmla="*/ 61 w 99"/>
              <a:gd name="T55" fmla="*/ 32 h 99"/>
              <a:gd name="T56" fmla="*/ 58 w 99"/>
              <a:gd name="T57" fmla="*/ 26 h 99"/>
              <a:gd name="T58" fmla="*/ 52 w 99"/>
              <a:gd name="T59" fmla="*/ 23 h 99"/>
              <a:gd name="T60" fmla="*/ 52 w 99"/>
              <a:gd name="T61" fmla="*/ 44 h 99"/>
              <a:gd name="T62" fmla="*/ 60 w 99"/>
              <a:gd name="T63" fmla="*/ 46 h 99"/>
              <a:gd name="T64" fmla="*/ 65 w 99"/>
              <a:gd name="T65" fmla="*/ 50 h 99"/>
              <a:gd name="T66" fmla="*/ 69 w 99"/>
              <a:gd name="T67" fmla="*/ 55 h 99"/>
              <a:gd name="T68" fmla="*/ 70 w 99"/>
              <a:gd name="T69" fmla="*/ 61 h 99"/>
              <a:gd name="T70" fmla="*/ 65 w 99"/>
              <a:gd name="T71" fmla="*/ 74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9" h="99">
                <a:moveTo>
                  <a:pt x="50" y="0"/>
                </a:moveTo>
                <a:cubicBezTo>
                  <a:pt x="22" y="0"/>
                  <a:pt x="0" y="22"/>
                  <a:pt x="0" y="49"/>
                </a:cubicBezTo>
                <a:cubicBezTo>
                  <a:pt x="0" y="77"/>
                  <a:pt x="22" y="99"/>
                  <a:pt x="50" y="99"/>
                </a:cubicBezTo>
                <a:cubicBezTo>
                  <a:pt x="77" y="99"/>
                  <a:pt x="99" y="77"/>
                  <a:pt x="99" y="49"/>
                </a:cubicBezTo>
                <a:cubicBezTo>
                  <a:pt x="99" y="22"/>
                  <a:pt x="77" y="0"/>
                  <a:pt x="50" y="0"/>
                </a:cubicBezTo>
                <a:close/>
                <a:moveTo>
                  <a:pt x="65" y="74"/>
                </a:moveTo>
                <a:cubicBezTo>
                  <a:pt x="62" y="78"/>
                  <a:pt x="58" y="79"/>
                  <a:pt x="52" y="80"/>
                </a:cubicBezTo>
                <a:cubicBezTo>
                  <a:pt x="52" y="87"/>
                  <a:pt x="52" y="87"/>
                  <a:pt x="52" y="87"/>
                </a:cubicBezTo>
                <a:cubicBezTo>
                  <a:pt x="48" y="87"/>
                  <a:pt x="48" y="87"/>
                  <a:pt x="48" y="87"/>
                </a:cubicBezTo>
                <a:cubicBezTo>
                  <a:pt x="48" y="80"/>
                  <a:pt x="48" y="80"/>
                  <a:pt x="48" y="80"/>
                </a:cubicBezTo>
                <a:cubicBezTo>
                  <a:pt x="44" y="79"/>
                  <a:pt x="41" y="79"/>
                  <a:pt x="39" y="77"/>
                </a:cubicBezTo>
                <a:cubicBezTo>
                  <a:pt x="37" y="76"/>
                  <a:pt x="35" y="74"/>
                  <a:pt x="33" y="72"/>
                </a:cubicBezTo>
                <a:cubicBezTo>
                  <a:pt x="31" y="69"/>
                  <a:pt x="30" y="66"/>
                  <a:pt x="30" y="62"/>
                </a:cubicBezTo>
                <a:cubicBezTo>
                  <a:pt x="38" y="60"/>
                  <a:pt x="38" y="60"/>
                  <a:pt x="38" y="60"/>
                </a:cubicBezTo>
                <a:cubicBezTo>
                  <a:pt x="38" y="64"/>
                  <a:pt x="39" y="67"/>
                  <a:pt x="41" y="69"/>
                </a:cubicBezTo>
                <a:cubicBezTo>
                  <a:pt x="43" y="72"/>
                  <a:pt x="45" y="73"/>
                  <a:pt x="48" y="74"/>
                </a:cubicBezTo>
                <a:cubicBezTo>
                  <a:pt x="48" y="50"/>
                  <a:pt x="48" y="50"/>
                  <a:pt x="48" y="50"/>
                </a:cubicBezTo>
                <a:cubicBezTo>
                  <a:pt x="45" y="49"/>
                  <a:pt x="42" y="48"/>
                  <a:pt x="39" y="47"/>
                </a:cubicBezTo>
                <a:cubicBezTo>
                  <a:pt x="36" y="45"/>
                  <a:pt x="35" y="43"/>
                  <a:pt x="33" y="41"/>
                </a:cubicBezTo>
                <a:cubicBezTo>
                  <a:pt x="32" y="39"/>
                  <a:pt x="31" y="36"/>
                  <a:pt x="31" y="33"/>
                </a:cubicBezTo>
                <a:cubicBezTo>
                  <a:pt x="31" y="28"/>
                  <a:pt x="33" y="24"/>
                  <a:pt x="37" y="20"/>
                </a:cubicBezTo>
                <a:cubicBezTo>
                  <a:pt x="39" y="18"/>
                  <a:pt x="43" y="17"/>
                  <a:pt x="48" y="16"/>
                </a:cubicBezTo>
                <a:cubicBezTo>
                  <a:pt x="48" y="13"/>
                  <a:pt x="48" y="13"/>
                  <a:pt x="48" y="13"/>
                </a:cubicBezTo>
                <a:cubicBezTo>
                  <a:pt x="52" y="13"/>
                  <a:pt x="52" y="13"/>
                  <a:pt x="52" y="13"/>
                </a:cubicBezTo>
                <a:cubicBezTo>
                  <a:pt x="52" y="16"/>
                  <a:pt x="52" y="16"/>
                  <a:pt x="52" y="16"/>
                </a:cubicBezTo>
                <a:cubicBezTo>
                  <a:pt x="57" y="17"/>
                  <a:pt x="60" y="18"/>
                  <a:pt x="63" y="20"/>
                </a:cubicBezTo>
                <a:cubicBezTo>
                  <a:pt x="66" y="23"/>
                  <a:pt x="68" y="26"/>
                  <a:pt x="68" y="31"/>
                </a:cubicBezTo>
                <a:cubicBezTo>
                  <a:pt x="61" y="32"/>
                  <a:pt x="61" y="32"/>
                  <a:pt x="61" y="32"/>
                </a:cubicBezTo>
                <a:cubicBezTo>
                  <a:pt x="60" y="29"/>
                  <a:pt x="59" y="27"/>
                  <a:pt x="58" y="26"/>
                </a:cubicBezTo>
                <a:cubicBezTo>
                  <a:pt x="57" y="24"/>
                  <a:pt x="55" y="23"/>
                  <a:pt x="52" y="23"/>
                </a:cubicBezTo>
                <a:cubicBezTo>
                  <a:pt x="52" y="44"/>
                  <a:pt x="52" y="44"/>
                  <a:pt x="52" y="44"/>
                </a:cubicBezTo>
                <a:cubicBezTo>
                  <a:pt x="56" y="45"/>
                  <a:pt x="59" y="46"/>
                  <a:pt x="60" y="46"/>
                </a:cubicBezTo>
                <a:cubicBezTo>
                  <a:pt x="62" y="47"/>
                  <a:pt x="64" y="48"/>
                  <a:pt x="65" y="50"/>
                </a:cubicBezTo>
                <a:cubicBezTo>
                  <a:pt x="67" y="51"/>
                  <a:pt x="68" y="53"/>
                  <a:pt x="69" y="55"/>
                </a:cubicBezTo>
                <a:cubicBezTo>
                  <a:pt x="70" y="57"/>
                  <a:pt x="70" y="59"/>
                  <a:pt x="70" y="61"/>
                </a:cubicBezTo>
                <a:cubicBezTo>
                  <a:pt x="70" y="67"/>
                  <a:pt x="68" y="71"/>
                  <a:pt x="65" y="7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10" name="Freeform 503"/>
          <p:cNvSpPr/>
          <p:nvPr/>
        </p:nvSpPr>
        <p:spPr bwMode="auto">
          <a:xfrm>
            <a:off x="6844726" y="5315895"/>
            <a:ext cx="15552" cy="36288"/>
          </a:xfrm>
          <a:custGeom>
            <a:avLst/>
            <a:gdLst>
              <a:gd name="T0" fmla="*/ 0 w 9"/>
              <a:gd name="T1" fmla="*/ 11 h 21"/>
              <a:gd name="T2" fmla="*/ 2 w 9"/>
              <a:gd name="T3" fmla="*/ 17 h 21"/>
              <a:gd name="T4" fmla="*/ 9 w 9"/>
              <a:gd name="T5" fmla="*/ 21 h 21"/>
              <a:gd name="T6" fmla="*/ 9 w 9"/>
              <a:gd name="T7" fmla="*/ 0 h 21"/>
              <a:gd name="T8" fmla="*/ 2 w 9"/>
              <a:gd name="T9" fmla="*/ 4 h 21"/>
              <a:gd name="T10" fmla="*/ 0 w 9"/>
              <a:gd name="T11" fmla="*/ 11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" h="21">
                <a:moveTo>
                  <a:pt x="0" y="11"/>
                </a:moveTo>
                <a:cubicBezTo>
                  <a:pt x="0" y="13"/>
                  <a:pt x="0" y="15"/>
                  <a:pt x="2" y="17"/>
                </a:cubicBezTo>
                <a:cubicBezTo>
                  <a:pt x="3" y="19"/>
                  <a:pt x="6" y="20"/>
                  <a:pt x="9" y="21"/>
                </a:cubicBezTo>
                <a:cubicBezTo>
                  <a:pt x="9" y="0"/>
                  <a:pt x="9" y="0"/>
                  <a:pt x="9" y="0"/>
                </a:cubicBezTo>
                <a:cubicBezTo>
                  <a:pt x="6" y="1"/>
                  <a:pt x="4" y="2"/>
                  <a:pt x="2" y="4"/>
                </a:cubicBezTo>
                <a:cubicBezTo>
                  <a:pt x="1" y="6"/>
                  <a:pt x="0" y="8"/>
                  <a:pt x="0" y="1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11" name="Freeform 504"/>
          <p:cNvSpPr>
            <a:spLocks noEditPoints="1"/>
          </p:cNvSpPr>
          <p:nvPr/>
        </p:nvSpPr>
        <p:spPr bwMode="auto">
          <a:xfrm>
            <a:off x="6649954" y="5215917"/>
            <a:ext cx="432499" cy="369550"/>
          </a:xfrm>
          <a:custGeom>
            <a:avLst/>
            <a:gdLst>
              <a:gd name="T0" fmla="*/ 165 w 247"/>
              <a:gd name="T1" fmla="*/ 0 h 211"/>
              <a:gd name="T2" fmla="*/ 82 w 247"/>
              <a:gd name="T3" fmla="*/ 0 h 211"/>
              <a:gd name="T4" fmla="*/ 0 w 247"/>
              <a:gd name="T5" fmla="*/ 82 h 211"/>
              <a:gd name="T6" fmla="*/ 0 w 247"/>
              <a:gd name="T7" fmla="*/ 86 h 211"/>
              <a:gd name="T8" fmla="*/ 61 w 247"/>
              <a:gd name="T9" fmla="*/ 165 h 211"/>
              <a:gd name="T10" fmla="*/ 58 w 247"/>
              <a:gd name="T11" fmla="*/ 211 h 211"/>
              <a:gd name="T12" fmla="*/ 107 w 247"/>
              <a:gd name="T13" fmla="*/ 168 h 211"/>
              <a:gd name="T14" fmla="*/ 165 w 247"/>
              <a:gd name="T15" fmla="*/ 168 h 211"/>
              <a:gd name="T16" fmla="*/ 247 w 247"/>
              <a:gd name="T17" fmla="*/ 86 h 211"/>
              <a:gd name="T18" fmla="*/ 247 w 247"/>
              <a:gd name="T19" fmla="*/ 82 h 211"/>
              <a:gd name="T20" fmla="*/ 165 w 247"/>
              <a:gd name="T21" fmla="*/ 0 h 211"/>
              <a:gd name="T22" fmla="*/ 122 w 247"/>
              <a:gd name="T23" fmla="*/ 147 h 211"/>
              <a:gd name="T24" fmla="*/ 59 w 247"/>
              <a:gd name="T25" fmla="*/ 84 h 211"/>
              <a:gd name="T26" fmla="*/ 122 w 247"/>
              <a:gd name="T27" fmla="*/ 22 h 211"/>
              <a:gd name="T28" fmla="*/ 184 w 247"/>
              <a:gd name="T29" fmla="*/ 84 h 211"/>
              <a:gd name="T30" fmla="*/ 122 w 247"/>
              <a:gd name="T31" fmla="*/ 147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7" h="211">
                <a:moveTo>
                  <a:pt x="165" y="0"/>
                </a:moveTo>
                <a:cubicBezTo>
                  <a:pt x="82" y="0"/>
                  <a:pt x="82" y="0"/>
                  <a:pt x="82" y="0"/>
                </a:cubicBezTo>
                <a:cubicBezTo>
                  <a:pt x="37" y="0"/>
                  <a:pt x="0" y="37"/>
                  <a:pt x="0" y="82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24"/>
                  <a:pt x="26" y="156"/>
                  <a:pt x="61" y="165"/>
                </a:cubicBezTo>
                <a:cubicBezTo>
                  <a:pt x="58" y="211"/>
                  <a:pt x="58" y="211"/>
                  <a:pt x="58" y="211"/>
                </a:cubicBezTo>
                <a:cubicBezTo>
                  <a:pt x="107" y="168"/>
                  <a:pt x="107" y="168"/>
                  <a:pt x="107" y="168"/>
                </a:cubicBezTo>
                <a:cubicBezTo>
                  <a:pt x="165" y="168"/>
                  <a:pt x="165" y="168"/>
                  <a:pt x="165" y="168"/>
                </a:cubicBezTo>
                <a:cubicBezTo>
                  <a:pt x="211" y="168"/>
                  <a:pt x="247" y="131"/>
                  <a:pt x="247" y="86"/>
                </a:cubicBezTo>
                <a:cubicBezTo>
                  <a:pt x="247" y="82"/>
                  <a:pt x="247" y="82"/>
                  <a:pt x="247" y="82"/>
                </a:cubicBezTo>
                <a:cubicBezTo>
                  <a:pt x="247" y="37"/>
                  <a:pt x="211" y="0"/>
                  <a:pt x="165" y="0"/>
                </a:cubicBezTo>
                <a:close/>
                <a:moveTo>
                  <a:pt x="122" y="147"/>
                </a:moveTo>
                <a:cubicBezTo>
                  <a:pt x="87" y="147"/>
                  <a:pt x="59" y="119"/>
                  <a:pt x="59" y="84"/>
                </a:cubicBezTo>
                <a:cubicBezTo>
                  <a:pt x="59" y="50"/>
                  <a:pt x="87" y="22"/>
                  <a:pt x="122" y="22"/>
                </a:cubicBezTo>
                <a:cubicBezTo>
                  <a:pt x="156" y="22"/>
                  <a:pt x="184" y="50"/>
                  <a:pt x="184" y="84"/>
                </a:cubicBezTo>
                <a:cubicBezTo>
                  <a:pt x="184" y="119"/>
                  <a:pt x="156" y="147"/>
                  <a:pt x="122" y="1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12" name="Freeform 528"/>
          <p:cNvSpPr/>
          <p:nvPr/>
        </p:nvSpPr>
        <p:spPr bwMode="auto">
          <a:xfrm>
            <a:off x="6725493" y="4091716"/>
            <a:ext cx="94794" cy="94794"/>
          </a:xfrm>
          <a:custGeom>
            <a:avLst/>
            <a:gdLst>
              <a:gd name="T0" fmla="*/ 28 w 54"/>
              <a:gd name="T1" fmla="*/ 53 h 54"/>
              <a:gd name="T2" fmla="*/ 54 w 54"/>
              <a:gd name="T3" fmla="*/ 26 h 54"/>
              <a:gd name="T4" fmla="*/ 26 w 54"/>
              <a:gd name="T5" fmla="*/ 1 h 54"/>
              <a:gd name="T6" fmla="*/ 1 w 54"/>
              <a:gd name="T7" fmla="*/ 28 h 54"/>
              <a:gd name="T8" fmla="*/ 28 w 54"/>
              <a:gd name="T9" fmla="*/ 5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4">
                <a:moveTo>
                  <a:pt x="28" y="53"/>
                </a:moveTo>
                <a:cubicBezTo>
                  <a:pt x="43" y="53"/>
                  <a:pt x="54" y="41"/>
                  <a:pt x="54" y="26"/>
                </a:cubicBezTo>
                <a:cubicBezTo>
                  <a:pt x="53" y="12"/>
                  <a:pt x="41" y="0"/>
                  <a:pt x="26" y="1"/>
                </a:cubicBezTo>
                <a:cubicBezTo>
                  <a:pt x="12" y="1"/>
                  <a:pt x="0" y="14"/>
                  <a:pt x="1" y="28"/>
                </a:cubicBezTo>
                <a:cubicBezTo>
                  <a:pt x="1" y="42"/>
                  <a:pt x="13" y="54"/>
                  <a:pt x="28" y="5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13" name="Freeform 529"/>
          <p:cNvSpPr/>
          <p:nvPr/>
        </p:nvSpPr>
        <p:spPr bwMode="auto">
          <a:xfrm>
            <a:off x="6679577" y="4191694"/>
            <a:ext cx="187367" cy="134786"/>
          </a:xfrm>
          <a:custGeom>
            <a:avLst/>
            <a:gdLst>
              <a:gd name="T0" fmla="*/ 82 w 107"/>
              <a:gd name="T1" fmla="*/ 0 h 77"/>
              <a:gd name="T2" fmla="*/ 55 w 107"/>
              <a:gd name="T3" fmla="*/ 31 h 77"/>
              <a:gd name="T4" fmla="*/ 25 w 107"/>
              <a:gd name="T5" fmla="*/ 1 h 77"/>
              <a:gd name="T6" fmla="*/ 1 w 107"/>
              <a:gd name="T7" fmla="*/ 34 h 77"/>
              <a:gd name="T8" fmla="*/ 2 w 107"/>
              <a:gd name="T9" fmla="*/ 77 h 77"/>
              <a:gd name="T10" fmla="*/ 107 w 107"/>
              <a:gd name="T11" fmla="*/ 77 h 77"/>
              <a:gd name="T12" fmla="*/ 105 w 107"/>
              <a:gd name="T13" fmla="*/ 31 h 77"/>
              <a:gd name="T14" fmla="*/ 82 w 107"/>
              <a:gd name="T15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7" h="77">
                <a:moveTo>
                  <a:pt x="82" y="0"/>
                </a:moveTo>
                <a:cubicBezTo>
                  <a:pt x="55" y="31"/>
                  <a:pt x="55" y="31"/>
                  <a:pt x="55" y="31"/>
                </a:cubicBezTo>
                <a:cubicBezTo>
                  <a:pt x="25" y="1"/>
                  <a:pt x="25" y="1"/>
                  <a:pt x="25" y="1"/>
                </a:cubicBezTo>
                <a:cubicBezTo>
                  <a:pt x="8" y="8"/>
                  <a:pt x="0" y="18"/>
                  <a:pt x="1" y="34"/>
                </a:cubicBezTo>
                <a:cubicBezTo>
                  <a:pt x="2" y="77"/>
                  <a:pt x="2" y="77"/>
                  <a:pt x="2" y="77"/>
                </a:cubicBezTo>
                <a:cubicBezTo>
                  <a:pt x="107" y="77"/>
                  <a:pt x="107" y="77"/>
                  <a:pt x="107" y="77"/>
                </a:cubicBezTo>
                <a:cubicBezTo>
                  <a:pt x="105" y="31"/>
                  <a:pt x="105" y="31"/>
                  <a:pt x="105" y="31"/>
                </a:cubicBezTo>
                <a:cubicBezTo>
                  <a:pt x="105" y="15"/>
                  <a:pt x="99" y="6"/>
                  <a:pt x="8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14" name="Freeform 530"/>
          <p:cNvSpPr/>
          <p:nvPr/>
        </p:nvSpPr>
        <p:spPr bwMode="auto">
          <a:xfrm>
            <a:off x="6895086" y="4095418"/>
            <a:ext cx="139970" cy="136267"/>
          </a:xfrm>
          <a:custGeom>
            <a:avLst/>
            <a:gdLst>
              <a:gd name="T0" fmla="*/ 41 w 80"/>
              <a:gd name="T1" fmla="*/ 78 h 78"/>
              <a:gd name="T2" fmla="*/ 79 w 80"/>
              <a:gd name="T3" fmla="*/ 38 h 78"/>
              <a:gd name="T4" fmla="*/ 38 w 80"/>
              <a:gd name="T5" fmla="*/ 0 h 78"/>
              <a:gd name="T6" fmla="*/ 0 w 80"/>
              <a:gd name="T7" fmla="*/ 40 h 78"/>
              <a:gd name="T8" fmla="*/ 41 w 80"/>
              <a:gd name="T9" fmla="*/ 78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" h="78">
                <a:moveTo>
                  <a:pt x="41" y="78"/>
                </a:moveTo>
                <a:cubicBezTo>
                  <a:pt x="63" y="77"/>
                  <a:pt x="80" y="59"/>
                  <a:pt x="79" y="38"/>
                </a:cubicBezTo>
                <a:cubicBezTo>
                  <a:pt x="78" y="16"/>
                  <a:pt x="60" y="0"/>
                  <a:pt x="38" y="0"/>
                </a:cubicBezTo>
                <a:cubicBezTo>
                  <a:pt x="17" y="1"/>
                  <a:pt x="0" y="19"/>
                  <a:pt x="0" y="40"/>
                </a:cubicBezTo>
                <a:cubicBezTo>
                  <a:pt x="1" y="62"/>
                  <a:pt x="19" y="78"/>
                  <a:pt x="41" y="7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15" name="Freeform 531"/>
          <p:cNvSpPr/>
          <p:nvPr/>
        </p:nvSpPr>
        <p:spPr bwMode="auto">
          <a:xfrm>
            <a:off x="6826952" y="4238351"/>
            <a:ext cx="276977" cy="203660"/>
          </a:xfrm>
          <a:custGeom>
            <a:avLst/>
            <a:gdLst>
              <a:gd name="T0" fmla="*/ 121 w 158"/>
              <a:gd name="T1" fmla="*/ 1 h 116"/>
              <a:gd name="T2" fmla="*/ 156 w 158"/>
              <a:gd name="T3" fmla="*/ 47 h 116"/>
              <a:gd name="T4" fmla="*/ 158 w 158"/>
              <a:gd name="T5" fmla="*/ 116 h 116"/>
              <a:gd name="T6" fmla="*/ 3 w 158"/>
              <a:gd name="T7" fmla="*/ 116 h 116"/>
              <a:gd name="T8" fmla="*/ 1 w 158"/>
              <a:gd name="T9" fmla="*/ 52 h 116"/>
              <a:gd name="T10" fmla="*/ 38 w 158"/>
              <a:gd name="T11" fmla="*/ 3 h 116"/>
              <a:gd name="T12" fmla="*/ 57 w 158"/>
              <a:gd name="T13" fmla="*/ 0 h 116"/>
              <a:gd name="T14" fmla="*/ 77 w 158"/>
              <a:gd name="T15" fmla="*/ 22 h 116"/>
              <a:gd name="T16" fmla="*/ 67 w 158"/>
              <a:gd name="T17" fmla="*/ 114 h 116"/>
              <a:gd name="T18" fmla="*/ 101 w 158"/>
              <a:gd name="T19" fmla="*/ 115 h 116"/>
              <a:gd name="T20" fmla="*/ 85 w 158"/>
              <a:gd name="T21" fmla="*/ 22 h 116"/>
              <a:gd name="T22" fmla="*/ 103 w 158"/>
              <a:gd name="T23" fmla="*/ 1 h 116"/>
              <a:gd name="T24" fmla="*/ 121 w 158"/>
              <a:gd name="T25" fmla="*/ 1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8" h="116">
                <a:moveTo>
                  <a:pt x="121" y="1"/>
                </a:moveTo>
                <a:cubicBezTo>
                  <a:pt x="146" y="11"/>
                  <a:pt x="155" y="24"/>
                  <a:pt x="156" y="47"/>
                </a:cubicBezTo>
                <a:cubicBezTo>
                  <a:pt x="158" y="116"/>
                  <a:pt x="158" y="116"/>
                  <a:pt x="158" y="116"/>
                </a:cubicBezTo>
                <a:cubicBezTo>
                  <a:pt x="3" y="116"/>
                  <a:pt x="3" y="116"/>
                  <a:pt x="3" y="116"/>
                </a:cubicBezTo>
                <a:cubicBezTo>
                  <a:pt x="1" y="52"/>
                  <a:pt x="1" y="52"/>
                  <a:pt x="1" y="52"/>
                </a:cubicBezTo>
                <a:cubicBezTo>
                  <a:pt x="0" y="28"/>
                  <a:pt x="11" y="13"/>
                  <a:pt x="38" y="3"/>
                </a:cubicBezTo>
                <a:cubicBezTo>
                  <a:pt x="57" y="0"/>
                  <a:pt x="57" y="0"/>
                  <a:pt x="57" y="0"/>
                </a:cubicBezTo>
                <a:cubicBezTo>
                  <a:pt x="57" y="0"/>
                  <a:pt x="78" y="20"/>
                  <a:pt x="77" y="22"/>
                </a:cubicBezTo>
                <a:cubicBezTo>
                  <a:pt x="76" y="24"/>
                  <a:pt x="67" y="114"/>
                  <a:pt x="67" y="114"/>
                </a:cubicBezTo>
                <a:cubicBezTo>
                  <a:pt x="101" y="115"/>
                  <a:pt x="101" y="115"/>
                  <a:pt x="101" y="115"/>
                </a:cubicBezTo>
                <a:cubicBezTo>
                  <a:pt x="85" y="22"/>
                  <a:pt x="85" y="22"/>
                  <a:pt x="85" y="22"/>
                </a:cubicBezTo>
                <a:cubicBezTo>
                  <a:pt x="103" y="1"/>
                  <a:pt x="103" y="1"/>
                  <a:pt x="103" y="1"/>
                </a:cubicBezTo>
                <a:lnTo>
                  <a:pt x="121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16" name="Freeform 532"/>
          <p:cNvSpPr/>
          <p:nvPr/>
        </p:nvSpPr>
        <p:spPr bwMode="auto">
          <a:xfrm>
            <a:off x="7115779" y="4091716"/>
            <a:ext cx="94794" cy="94794"/>
          </a:xfrm>
          <a:custGeom>
            <a:avLst/>
            <a:gdLst>
              <a:gd name="T0" fmla="*/ 28 w 54"/>
              <a:gd name="T1" fmla="*/ 53 h 54"/>
              <a:gd name="T2" fmla="*/ 54 w 54"/>
              <a:gd name="T3" fmla="*/ 26 h 54"/>
              <a:gd name="T4" fmla="*/ 26 w 54"/>
              <a:gd name="T5" fmla="*/ 1 h 54"/>
              <a:gd name="T6" fmla="*/ 0 w 54"/>
              <a:gd name="T7" fmla="*/ 28 h 54"/>
              <a:gd name="T8" fmla="*/ 28 w 54"/>
              <a:gd name="T9" fmla="*/ 5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" h="54">
                <a:moveTo>
                  <a:pt x="28" y="53"/>
                </a:moveTo>
                <a:cubicBezTo>
                  <a:pt x="43" y="53"/>
                  <a:pt x="54" y="41"/>
                  <a:pt x="54" y="26"/>
                </a:cubicBezTo>
                <a:cubicBezTo>
                  <a:pt x="53" y="12"/>
                  <a:pt x="41" y="0"/>
                  <a:pt x="26" y="1"/>
                </a:cubicBezTo>
                <a:cubicBezTo>
                  <a:pt x="11" y="1"/>
                  <a:pt x="0" y="14"/>
                  <a:pt x="0" y="28"/>
                </a:cubicBezTo>
                <a:cubicBezTo>
                  <a:pt x="1" y="42"/>
                  <a:pt x="13" y="54"/>
                  <a:pt x="28" y="5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17" name="Freeform 533"/>
          <p:cNvSpPr/>
          <p:nvPr/>
        </p:nvSpPr>
        <p:spPr bwMode="auto">
          <a:xfrm>
            <a:off x="7070603" y="4191694"/>
            <a:ext cx="187367" cy="134786"/>
          </a:xfrm>
          <a:custGeom>
            <a:avLst/>
            <a:gdLst>
              <a:gd name="T0" fmla="*/ 82 w 107"/>
              <a:gd name="T1" fmla="*/ 0 h 77"/>
              <a:gd name="T2" fmla="*/ 54 w 107"/>
              <a:gd name="T3" fmla="*/ 31 h 77"/>
              <a:gd name="T4" fmla="*/ 25 w 107"/>
              <a:gd name="T5" fmla="*/ 1 h 77"/>
              <a:gd name="T6" fmla="*/ 0 w 107"/>
              <a:gd name="T7" fmla="*/ 34 h 77"/>
              <a:gd name="T8" fmla="*/ 2 w 107"/>
              <a:gd name="T9" fmla="*/ 77 h 77"/>
              <a:gd name="T10" fmla="*/ 107 w 107"/>
              <a:gd name="T11" fmla="*/ 77 h 77"/>
              <a:gd name="T12" fmla="*/ 105 w 107"/>
              <a:gd name="T13" fmla="*/ 31 h 77"/>
              <a:gd name="T14" fmla="*/ 82 w 107"/>
              <a:gd name="T15" fmla="*/ 0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7" h="77">
                <a:moveTo>
                  <a:pt x="82" y="0"/>
                </a:moveTo>
                <a:cubicBezTo>
                  <a:pt x="54" y="31"/>
                  <a:pt x="54" y="31"/>
                  <a:pt x="54" y="31"/>
                </a:cubicBezTo>
                <a:cubicBezTo>
                  <a:pt x="25" y="1"/>
                  <a:pt x="25" y="1"/>
                  <a:pt x="25" y="1"/>
                </a:cubicBezTo>
                <a:cubicBezTo>
                  <a:pt x="7" y="8"/>
                  <a:pt x="0" y="18"/>
                  <a:pt x="0" y="34"/>
                </a:cubicBezTo>
                <a:cubicBezTo>
                  <a:pt x="2" y="77"/>
                  <a:pt x="2" y="77"/>
                  <a:pt x="2" y="77"/>
                </a:cubicBezTo>
                <a:cubicBezTo>
                  <a:pt x="107" y="77"/>
                  <a:pt x="107" y="77"/>
                  <a:pt x="107" y="77"/>
                </a:cubicBezTo>
                <a:cubicBezTo>
                  <a:pt x="105" y="31"/>
                  <a:pt x="105" y="31"/>
                  <a:pt x="105" y="31"/>
                </a:cubicBezTo>
                <a:cubicBezTo>
                  <a:pt x="104" y="15"/>
                  <a:pt x="98" y="6"/>
                  <a:pt x="8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18" name="Freeform 539"/>
          <p:cNvSpPr/>
          <p:nvPr/>
        </p:nvSpPr>
        <p:spPr bwMode="auto">
          <a:xfrm>
            <a:off x="5760517" y="4082829"/>
            <a:ext cx="301416" cy="345111"/>
          </a:xfrm>
          <a:custGeom>
            <a:avLst/>
            <a:gdLst>
              <a:gd name="T0" fmla="*/ 162 w 172"/>
              <a:gd name="T1" fmla="*/ 165 h 197"/>
              <a:gd name="T2" fmla="*/ 158 w 172"/>
              <a:gd name="T3" fmla="*/ 165 h 197"/>
              <a:gd name="T4" fmla="*/ 157 w 172"/>
              <a:gd name="T5" fmla="*/ 152 h 197"/>
              <a:gd name="T6" fmla="*/ 137 w 172"/>
              <a:gd name="T7" fmla="*/ 129 h 197"/>
              <a:gd name="T8" fmla="*/ 137 w 172"/>
              <a:gd name="T9" fmla="*/ 57 h 197"/>
              <a:gd name="T10" fmla="*/ 152 w 172"/>
              <a:gd name="T11" fmla="*/ 44 h 197"/>
              <a:gd name="T12" fmla="*/ 161 w 172"/>
              <a:gd name="T13" fmla="*/ 34 h 197"/>
              <a:gd name="T14" fmla="*/ 161 w 172"/>
              <a:gd name="T15" fmla="*/ 24 h 197"/>
              <a:gd name="T16" fmla="*/ 161 w 172"/>
              <a:gd name="T17" fmla="*/ 20 h 197"/>
              <a:gd name="T18" fmla="*/ 161 w 172"/>
              <a:gd name="T19" fmla="*/ 10 h 197"/>
              <a:gd name="T20" fmla="*/ 151 w 172"/>
              <a:gd name="T21" fmla="*/ 0 h 197"/>
              <a:gd name="T22" fmla="*/ 134 w 172"/>
              <a:gd name="T23" fmla="*/ 0 h 197"/>
              <a:gd name="T24" fmla="*/ 125 w 172"/>
              <a:gd name="T25" fmla="*/ 10 h 197"/>
              <a:gd name="T26" fmla="*/ 125 w 172"/>
              <a:gd name="T27" fmla="*/ 14 h 197"/>
              <a:gd name="T28" fmla="*/ 104 w 172"/>
              <a:gd name="T29" fmla="*/ 14 h 197"/>
              <a:gd name="T30" fmla="*/ 104 w 172"/>
              <a:gd name="T31" fmla="*/ 10 h 197"/>
              <a:gd name="T32" fmla="*/ 95 w 172"/>
              <a:gd name="T33" fmla="*/ 0 h 197"/>
              <a:gd name="T34" fmla="*/ 78 w 172"/>
              <a:gd name="T35" fmla="*/ 0 h 197"/>
              <a:gd name="T36" fmla="*/ 68 w 172"/>
              <a:gd name="T37" fmla="*/ 10 h 197"/>
              <a:gd name="T38" fmla="*/ 68 w 172"/>
              <a:gd name="T39" fmla="*/ 14 h 197"/>
              <a:gd name="T40" fmla="*/ 45 w 172"/>
              <a:gd name="T41" fmla="*/ 14 h 197"/>
              <a:gd name="T42" fmla="*/ 45 w 172"/>
              <a:gd name="T43" fmla="*/ 10 h 197"/>
              <a:gd name="T44" fmla="*/ 35 w 172"/>
              <a:gd name="T45" fmla="*/ 0 h 197"/>
              <a:gd name="T46" fmla="*/ 19 w 172"/>
              <a:gd name="T47" fmla="*/ 0 h 197"/>
              <a:gd name="T48" fmla="*/ 9 w 172"/>
              <a:gd name="T49" fmla="*/ 10 h 197"/>
              <a:gd name="T50" fmla="*/ 9 w 172"/>
              <a:gd name="T51" fmla="*/ 20 h 197"/>
              <a:gd name="T52" fmla="*/ 9 w 172"/>
              <a:gd name="T53" fmla="*/ 24 h 197"/>
              <a:gd name="T54" fmla="*/ 9 w 172"/>
              <a:gd name="T55" fmla="*/ 34 h 197"/>
              <a:gd name="T56" fmla="*/ 13 w 172"/>
              <a:gd name="T57" fmla="*/ 43 h 197"/>
              <a:gd name="T58" fmla="*/ 13 w 172"/>
              <a:gd name="T59" fmla="*/ 43 h 197"/>
              <a:gd name="T60" fmla="*/ 34 w 172"/>
              <a:gd name="T61" fmla="*/ 58 h 197"/>
              <a:gd name="T62" fmla="*/ 33 w 172"/>
              <a:gd name="T63" fmla="*/ 129 h 197"/>
              <a:gd name="T64" fmla="*/ 13 w 172"/>
              <a:gd name="T65" fmla="*/ 151 h 197"/>
              <a:gd name="T66" fmla="*/ 13 w 172"/>
              <a:gd name="T67" fmla="*/ 165 h 197"/>
              <a:gd name="T68" fmla="*/ 10 w 172"/>
              <a:gd name="T69" fmla="*/ 165 h 197"/>
              <a:gd name="T70" fmla="*/ 0 w 172"/>
              <a:gd name="T71" fmla="*/ 176 h 197"/>
              <a:gd name="T72" fmla="*/ 0 w 172"/>
              <a:gd name="T73" fmla="*/ 186 h 197"/>
              <a:gd name="T74" fmla="*/ 10 w 172"/>
              <a:gd name="T75" fmla="*/ 197 h 197"/>
              <a:gd name="T76" fmla="*/ 162 w 172"/>
              <a:gd name="T77" fmla="*/ 197 h 197"/>
              <a:gd name="T78" fmla="*/ 172 w 172"/>
              <a:gd name="T79" fmla="*/ 186 h 197"/>
              <a:gd name="T80" fmla="*/ 172 w 172"/>
              <a:gd name="T81" fmla="*/ 176 h 197"/>
              <a:gd name="T82" fmla="*/ 162 w 172"/>
              <a:gd name="T83" fmla="*/ 165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2" h="197">
                <a:moveTo>
                  <a:pt x="162" y="165"/>
                </a:moveTo>
                <a:cubicBezTo>
                  <a:pt x="158" y="165"/>
                  <a:pt x="158" y="165"/>
                  <a:pt x="158" y="165"/>
                </a:cubicBezTo>
                <a:cubicBezTo>
                  <a:pt x="157" y="152"/>
                  <a:pt x="157" y="152"/>
                  <a:pt x="157" y="152"/>
                </a:cubicBezTo>
                <a:cubicBezTo>
                  <a:pt x="137" y="129"/>
                  <a:pt x="137" y="129"/>
                  <a:pt x="137" y="129"/>
                </a:cubicBezTo>
                <a:cubicBezTo>
                  <a:pt x="137" y="57"/>
                  <a:pt x="137" y="57"/>
                  <a:pt x="137" y="57"/>
                </a:cubicBezTo>
                <a:cubicBezTo>
                  <a:pt x="152" y="44"/>
                  <a:pt x="152" y="44"/>
                  <a:pt x="152" y="44"/>
                </a:cubicBezTo>
                <a:cubicBezTo>
                  <a:pt x="157" y="44"/>
                  <a:pt x="161" y="40"/>
                  <a:pt x="161" y="34"/>
                </a:cubicBezTo>
                <a:cubicBezTo>
                  <a:pt x="161" y="24"/>
                  <a:pt x="161" y="24"/>
                  <a:pt x="161" y="24"/>
                </a:cubicBezTo>
                <a:cubicBezTo>
                  <a:pt x="161" y="20"/>
                  <a:pt x="161" y="20"/>
                  <a:pt x="161" y="20"/>
                </a:cubicBezTo>
                <a:cubicBezTo>
                  <a:pt x="161" y="10"/>
                  <a:pt x="161" y="10"/>
                  <a:pt x="161" y="10"/>
                </a:cubicBezTo>
                <a:cubicBezTo>
                  <a:pt x="161" y="4"/>
                  <a:pt x="157" y="0"/>
                  <a:pt x="151" y="0"/>
                </a:cubicBezTo>
                <a:cubicBezTo>
                  <a:pt x="134" y="0"/>
                  <a:pt x="134" y="0"/>
                  <a:pt x="134" y="0"/>
                </a:cubicBezTo>
                <a:cubicBezTo>
                  <a:pt x="129" y="0"/>
                  <a:pt x="125" y="4"/>
                  <a:pt x="125" y="10"/>
                </a:cubicBezTo>
                <a:cubicBezTo>
                  <a:pt x="125" y="14"/>
                  <a:pt x="125" y="14"/>
                  <a:pt x="125" y="14"/>
                </a:cubicBezTo>
                <a:cubicBezTo>
                  <a:pt x="104" y="14"/>
                  <a:pt x="104" y="14"/>
                  <a:pt x="104" y="14"/>
                </a:cubicBezTo>
                <a:cubicBezTo>
                  <a:pt x="104" y="10"/>
                  <a:pt x="104" y="10"/>
                  <a:pt x="104" y="10"/>
                </a:cubicBezTo>
                <a:cubicBezTo>
                  <a:pt x="104" y="4"/>
                  <a:pt x="100" y="0"/>
                  <a:pt x="95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72" y="0"/>
                  <a:pt x="68" y="4"/>
                  <a:pt x="68" y="10"/>
                </a:cubicBezTo>
                <a:cubicBezTo>
                  <a:pt x="68" y="14"/>
                  <a:pt x="68" y="14"/>
                  <a:pt x="68" y="14"/>
                </a:cubicBezTo>
                <a:cubicBezTo>
                  <a:pt x="45" y="14"/>
                  <a:pt x="45" y="14"/>
                  <a:pt x="45" y="14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4"/>
                  <a:pt x="41" y="0"/>
                  <a:pt x="35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3" y="0"/>
                  <a:pt x="9" y="4"/>
                  <a:pt x="9" y="1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34"/>
                  <a:pt x="9" y="34"/>
                  <a:pt x="9" y="34"/>
                </a:cubicBezTo>
                <a:cubicBezTo>
                  <a:pt x="9" y="38"/>
                  <a:pt x="11" y="41"/>
                  <a:pt x="13" y="43"/>
                </a:cubicBezTo>
                <a:cubicBezTo>
                  <a:pt x="13" y="43"/>
                  <a:pt x="13" y="43"/>
                  <a:pt x="13" y="43"/>
                </a:cubicBezTo>
                <a:cubicBezTo>
                  <a:pt x="34" y="58"/>
                  <a:pt x="34" y="58"/>
                  <a:pt x="34" y="58"/>
                </a:cubicBezTo>
                <a:cubicBezTo>
                  <a:pt x="33" y="129"/>
                  <a:pt x="33" y="129"/>
                  <a:pt x="33" y="129"/>
                </a:cubicBezTo>
                <a:cubicBezTo>
                  <a:pt x="13" y="151"/>
                  <a:pt x="13" y="151"/>
                  <a:pt x="13" y="151"/>
                </a:cubicBezTo>
                <a:cubicBezTo>
                  <a:pt x="13" y="165"/>
                  <a:pt x="13" y="165"/>
                  <a:pt x="13" y="165"/>
                </a:cubicBezTo>
                <a:cubicBezTo>
                  <a:pt x="10" y="165"/>
                  <a:pt x="10" y="165"/>
                  <a:pt x="10" y="165"/>
                </a:cubicBezTo>
                <a:cubicBezTo>
                  <a:pt x="5" y="165"/>
                  <a:pt x="0" y="170"/>
                  <a:pt x="0" y="176"/>
                </a:cubicBezTo>
                <a:cubicBezTo>
                  <a:pt x="0" y="186"/>
                  <a:pt x="0" y="186"/>
                  <a:pt x="0" y="186"/>
                </a:cubicBezTo>
                <a:cubicBezTo>
                  <a:pt x="0" y="192"/>
                  <a:pt x="5" y="197"/>
                  <a:pt x="10" y="197"/>
                </a:cubicBezTo>
                <a:cubicBezTo>
                  <a:pt x="162" y="197"/>
                  <a:pt x="162" y="197"/>
                  <a:pt x="162" y="197"/>
                </a:cubicBezTo>
                <a:cubicBezTo>
                  <a:pt x="167" y="197"/>
                  <a:pt x="172" y="192"/>
                  <a:pt x="172" y="186"/>
                </a:cubicBezTo>
                <a:cubicBezTo>
                  <a:pt x="172" y="176"/>
                  <a:pt x="172" y="176"/>
                  <a:pt x="172" y="176"/>
                </a:cubicBezTo>
                <a:cubicBezTo>
                  <a:pt x="172" y="170"/>
                  <a:pt x="167" y="165"/>
                  <a:pt x="162" y="1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19" name="Freeform 540"/>
          <p:cNvSpPr/>
          <p:nvPr/>
        </p:nvSpPr>
        <p:spPr bwMode="auto">
          <a:xfrm>
            <a:off x="5760517" y="4082829"/>
            <a:ext cx="301416" cy="345111"/>
          </a:xfrm>
          <a:custGeom>
            <a:avLst/>
            <a:gdLst>
              <a:gd name="T0" fmla="*/ 162 w 172"/>
              <a:gd name="T1" fmla="*/ 165 h 197"/>
              <a:gd name="T2" fmla="*/ 158 w 172"/>
              <a:gd name="T3" fmla="*/ 165 h 197"/>
              <a:gd name="T4" fmla="*/ 157 w 172"/>
              <a:gd name="T5" fmla="*/ 152 h 197"/>
              <a:gd name="T6" fmla="*/ 137 w 172"/>
              <a:gd name="T7" fmla="*/ 129 h 197"/>
              <a:gd name="T8" fmla="*/ 137 w 172"/>
              <a:gd name="T9" fmla="*/ 57 h 197"/>
              <a:gd name="T10" fmla="*/ 152 w 172"/>
              <a:gd name="T11" fmla="*/ 44 h 197"/>
              <a:gd name="T12" fmla="*/ 161 w 172"/>
              <a:gd name="T13" fmla="*/ 34 h 197"/>
              <a:gd name="T14" fmla="*/ 161 w 172"/>
              <a:gd name="T15" fmla="*/ 24 h 197"/>
              <a:gd name="T16" fmla="*/ 161 w 172"/>
              <a:gd name="T17" fmla="*/ 20 h 197"/>
              <a:gd name="T18" fmla="*/ 161 w 172"/>
              <a:gd name="T19" fmla="*/ 10 h 197"/>
              <a:gd name="T20" fmla="*/ 151 w 172"/>
              <a:gd name="T21" fmla="*/ 0 h 197"/>
              <a:gd name="T22" fmla="*/ 134 w 172"/>
              <a:gd name="T23" fmla="*/ 0 h 197"/>
              <a:gd name="T24" fmla="*/ 125 w 172"/>
              <a:gd name="T25" fmla="*/ 10 h 197"/>
              <a:gd name="T26" fmla="*/ 125 w 172"/>
              <a:gd name="T27" fmla="*/ 14 h 197"/>
              <a:gd name="T28" fmla="*/ 104 w 172"/>
              <a:gd name="T29" fmla="*/ 14 h 197"/>
              <a:gd name="T30" fmla="*/ 104 w 172"/>
              <a:gd name="T31" fmla="*/ 10 h 197"/>
              <a:gd name="T32" fmla="*/ 95 w 172"/>
              <a:gd name="T33" fmla="*/ 0 h 197"/>
              <a:gd name="T34" fmla="*/ 78 w 172"/>
              <a:gd name="T35" fmla="*/ 0 h 197"/>
              <a:gd name="T36" fmla="*/ 68 w 172"/>
              <a:gd name="T37" fmla="*/ 10 h 197"/>
              <a:gd name="T38" fmla="*/ 68 w 172"/>
              <a:gd name="T39" fmla="*/ 14 h 197"/>
              <a:gd name="T40" fmla="*/ 45 w 172"/>
              <a:gd name="T41" fmla="*/ 14 h 197"/>
              <a:gd name="T42" fmla="*/ 45 w 172"/>
              <a:gd name="T43" fmla="*/ 10 h 197"/>
              <a:gd name="T44" fmla="*/ 35 w 172"/>
              <a:gd name="T45" fmla="*/ 0 h 197"/>
              <a:gd name="T46" fmla="*/ 19 w 172"/>
              <a:gd name="T47" fmla="*/ 0 h 197"/>
              <a:gd name="T48" fmla="*/ 9 w 172"/>
              <a:gd name="T49" fmla="*/ 10 h 197"/>
              <a:gd name="T50" fmla="*/ 9 w 172"/>
              <a:gd name="T51" fmla="*/ 20 h 197"/>
              <a:gd name="T52" fmla="*/ 9 w 172"/>
              <a:gd name="T53" fmla="*/ 24 h 197"/>
              <a:gd name="T54" fmla="*/ 9 w 172"/>
              <a:gd name="T55" fmla="*/ 34 h 197"/>
              <a:gd name="T56" fmla="*/ 13 w 172"/>
              <a:gd name="T57" fmla="*/ 43 h 197"/>
              <a:gd name="T58" fmla="*/ 13 w 172"/>
              <a:gd name="T59" fmla="*/ 43 h 197"/>
              <a:gd name="T60" fmla="*/ 34 w 172"/>
              <a:gd name="T61" fmla="*/ 58 h 197"/>
              <a:gd name="T62" fmla="*/ 33 w 172"/>
              <a:gd name="T63" fmla="*/ 129 h 197"/>
              <a:gd name="T64" fmla="*/ 13 w 172"/>
              <a:gd name="T65" fmla="*/ 151 h 197"/>
              <a:gd name="T66" fmla="*/ 13 w 172"/>
              <a:gd name="T67" fmla="*/ 165 h 197"/>
              <a:gd name="T68" fmla="*/ 10 w 172"/>
              <a:gd name="T69" fmla="*/ 165 h 197"/>
              <a:gd name="T70" fmla="*/ 0 w 172"/>
              <a:gd name="T71" fmla="*/ 176 h 197"/>
              <a:gd name="T72" fmla="*/ 0 w 172"/>
              <a:gd name="T73" fmla="*/ 186 h 197"/>
              <a:gd name="T74" fmla="*/ 10 w 172"/>
              <a:gd name="T75" fmla="*/ 197 h 197"/>
              <a:gd name="T76" fmla="*/ 162 w 172"/>
              <a:gd name="T77" fmla="*/ 197 h 197"/>
              <a:gd name="T78" fmla="*/ 172 w 172"/>
              <a:gd name="T79" fmla="*/ 186 h 197"/>
              <a:gd name="T80" fmla="*/ 172 w 172"/>
              <a:gd name="T81" fmla="*/ 176 h 197"/>
              <a:gd name="T82" fmla="*/ 162 w 172"/>
              <a:gd name="T83" fmla="*/ 165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72" h="197">
                <a:moveTo>
                  <a:pt x="162" y="165"/>
                </a:moveTo>
                <a:cubicBezTo>
                  <a:pt x="158" y="165"/>
                  <a:pt x="158" y="165"/>
                  <a:pt x="158" y="165"/>
                </a:cubicBezTo>
                <a:cubicBezTo>
                  <a:pt x="157" y="152"/>
                  <a:pt x="157" y="152"/>
                  <a:pt x="157" y="152"/>
                </a:cubicBezTo>
                <a:cubicBezTo>
                  <a:pt x="137" y="129"/>
                  <a:pt x="137" y="129"/>
                  <a:pt x="137" y="129"/>
                </a:cubicBezTo>
                <a:cubicBezTo>
                  <a:pt x="137" y="57"/>
                  <a:pt x="137" y="57"/>
                  <a:pt x="137" y="57"/>
                </a:cubicBezTo>
                <a:cubicBezTo>
                  <a:pt x="152" y="44"/>
                  <a:pt x="152" y="44"/>
                  <a:pt x="152" y="44"/>
                </a:cubicBezTo>
                <a:cubicBezTo>
                  <a:pt x="157" y="44"/>
                  <a:pt x="161" y="40"/>
                  <a:pt x="161" y="34"/>
                </a:cubicBezTo>
                <a:cubicBezTo>
                  <a:pt x="161" y="24"/>
                  <a:pt x="161" y="24"/>
                  <a:pt x="161" y="24"/>
                </a:cubicBezTo>
                <a:cubicBezTo>
                  <a:pt x="161" y="20"/>
                  <a:pt x="161" y="20"/>
                  <a:pt x="161" y="20"/>
                </a:cubicBezTo>
                <a:cubicBezTo>
                  <a:pt x="161" y="10"/>
                  <a:pt x="161" y="10"/>
                  <a:pt x="161" y="10"/>
                </a:cubicBezTo>
                <a:cubicBezTo>
                  <a:pt x="161" y="4"/>
                  <a:pt x="157" y="0"/>
                  <a:pt x="151" y="0"/>
                </a:cubicBezTo>
                <a:cubicBezTo>
                  <a:pt x="134" y="0"/>
                  <a:pt x="134" y="0"/>
                  <a:pt x="134" y="0"/>
                </a:cubicBezTo>
                <a:cubicBezTo>
                  <a:pt x="129" y="0"/>
                  <a:pt x="125" y="4"/>
                  <a:pt x="125" y="10"/>
                </a:cubicBezTo>
                <a:cubicBezTo>
                  <a:pt x="125" y="14"/>
                  <a:pt x="125" y="14"/>
                  <a:pt x="125" y="14"/>
                </a:cubicBezTo>
                <a:cubicBezTo>
                  <a:pt x="104" y="14"/>
                  <a:pt x="104" y="14"/>
                  <a:pt x="104" y="14"/>
                </a:cubicBezTo>
                <a:cubicBezTo>
                  <a:pt x="104" y="10"/>
                  <a:pt x="104" y="10"/>
                  <a:pt x="104" y="10"/>
                </a:cubicBezTo>
                <a:cubicBezTo>
                  <a:pt x="104" y="4"/>
                  <a:pt x="100" y="0"/>
                  <a:pt x="95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72" y="0"/>
                  <a:pt x="68" y="4"/>
                  <a:pt x="68" y="10"/>
                </a:cubicBezTo>
                <a:cubicBezTo>
                  <a:pt x="68" y="14"/>
                  <a:pt x="68" y="14"/>
                  <a:pt x="68" y="14"/>
                </a:cubicBezTo>
                <a:cubicBezTo>
                  <a:pt x="45" y="14"/>
                  <a:pt x="45" y="14"/>
                  <a:pt x="45" y="14"/>
                </a:cubicBezTo>
                <a:cubicBezTo>
                  <a:pt x="45" y="10"/>
                  <a:pt x="45" y="10"/>
                  <a:pt x="45" y="10"/>
                </a:cubicBezTo>
                <a:cubicBezTo>
                  <a:pt x="45" y="4"/>
                  <a:pt x="41" y="0"/>
                  <a:pt x="35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3" y="0"/>
                  <a:pt x="9" y="4"/>
                  <a:pt x="9" y="10"/>
                </a:cubicBezTo>
                <a:cubicBezTo>
                  <a:pt x="9" y="20"/>
                  <a:pt x="9" y="20"/>
                  <a:pt x="9" y="20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34"/>
                  <a:pt x="9" y="34"/>
                  <a:pt x="9" y="34"/>
                </a:cubicBezTo>
                <a:cubicBezTo>
                  <a:pt x="9" y="38"/>
                  <a:pt x="11" y="41"/>
                  <a:pt x="13" y="43"/>
                </a:cubicBezTo>
                <a:cubicBezTo>
                  <a:pt x="13" y="43"/>
                  <a:pt x="13" y="43"/>
                  <a:pt x="13" y="43"/>
                </a:cubicBezTo>
                <a:cubicBezTo>
                  <a:pt x="34" y="58"/>
                  <a:pt x="34" y="58"/>
                  <a:pt x="34" y="58"/>
                </a:cubicBezTo>
                <a:cubicBezTo>
                  <a:pt x="33" y="129"/>
                  <a:pt x="33" y="129"/>
                  <a:pt x="33" y="129"/>
                </a:cubicBezTo>
                <a:cubicBezTo>
                  <a:pt x="13" y="151"/>
                  <a:pt x="13" y="151"/>
                  <a:pt x="13" y="151"/>
                </a:cubicBezTo>
                <a:cubicBezTo>
                  <a:pt x="13" y="165"/>
                  <a:pt x="13" y="165"/>
                  <a:pt x="13" y="165"/>
                </a:cubicBezTo>
                <a:cubicBezTo>
                  <a:pt x="10" y="165"/>
                  <a:pt x="10" y="165"/>
                  <a:pt x="10" y="165"/>
                </a:cubicBezTo>
                <a:cubicBezTo>
                  <a:pt x="5" y="165"/>
                  <a:pt x="0" y="170"/>
                  <a:pt x="0" y="176"/>
                </a:cubicBezTo>
                <a:cubicBezTo>
                  <a:pt x="0" y="186"/>
                  <a:pt x="0" y="186"/>
                  <a:pt x="0" y="186"/>
                </a:cubicBezTo>
                <a:cubicBezTo>
                  <a:pt x="0" y="192"/>
                  <a:pt x="5" y="197"/>
                  <a:pt x="10" y="197"/>
                </a:cubicBezTo>
                <a:cubicBezTo>
                  <a:pt x="162" y="197"/>
                  <a:pt x="162" y="197"/>
                  <a:pt x="162" y="197"/>
                </a:cubicBezTo>
                <a:cubicBezTo>
                  <a:pt x="167" y="197"/>
                  <a:pt x="172" y="192"/>
                  <a:pt x="172" y="186"/>
                </a:cubicBezTo>
                <a:cubicBezTo>
                  <a:pt x="172" y="176"/>
                  <a:pt x="172" y="176"/>
                  <a:pt x="172" y="176"/>
                </a:cubicBezTo>
                <a:cubicBezTo>
                  <a:pt x="172" y="170"/>
                  <a:pt x="167" y="165"/>
                  <a:pt x="162" y="1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21" name="Freeform 541"/>
          <p:cNvSpPr/>
          <p:nvPr/>
        </p:nvSpPr>
        <p:spPr bwMode="auto">
          <a:xfrm>
            <a:off x="6557381" y="2464660"/>
            <a:ext cx="610979" cy="611720"/>
          </a:xfrm>
          <a:custGeom>
            <a:avLst/>
            <a:gdLst>
              <a:gd name="T0" fmla="*/ 349 w 349"/>
              <a:gd name="T1" fmla="*/ 282 h 349"/>
              <a:gd name="T2" fmla="*/ 282 w 349"/>
              <a:gd name="T3" fmla="*/ 349 h 349"/>
              <a:gd name="T4" fmla="*/ 68 w 349"/>
              <a:gd name="T5" fmla="*/ 349 h 349"/>
              <a:gd name="T6" fmla="*/ 0 w 349"/>
              <a:gd name="T7" fmla="*/ 282 h 349"/>
              <a:gd name="T8" fmla="*/ 0 w 349"/>
              <a:gd name="T9" fmla="*/ 68 h 349"/>
              <a:gd name="T10" fmla="*/ 68 w 349"/>
              <a:gd name="T11" fmla="*/ 0 h 349"/>
              <a:gd name="T12" fmla="*/ 282 w 349"/>
              <a:gd name="T13" fmla="*/ 0 h 349"/>
              <a:gd name="T14" fmla="*/ 349 w 349"/>
              <a:gd name="T15" fmla="*/ 68 h 349"/>
              <a:gd name="T16" fmla="*/ 349 w 349"/>
              <a:gd name="T17" fmla="*/ 282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" h="349">
                <a:moveTo>
                  <a:pt x="349" y="282"/>
                </a:moveTo>
                <a:cubicBezTo>
                  <a:pt x="349" y="319"/>
                  <a:pt x="319" y="349"/>
                  <a:pt x="282" y="349"/>
                </a:cubicBezTo>
                <a:cubicBezTo>
                  <a:pt x="68" y="349"/>
                  <a:pt x="68" y="349"/>
                  <a:pt x="68" y="349"/>
                </a:cubicBezTo>
                <a:cubicBezTo>
                  <a:pt x="30" y="349"/>
                  <a:pt x="0" y="319"/>
                  <a:pt x="0" y="282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31"/>
                  <a:pt x="30" y="0"/>
                  <a:pt x="68" y="0"/>
                </a:cubicBezTo>
                <a:cubicBezTo>
                  <a:pt x="282" y="0"/>
                  <a:pt x="282" y="0"/>
                  <a:pt x="282" y="0"/>
                </a:cubicBezTo>
                <a:cubicBezTo>
                  <a:pt x="319" y="0"/>
                  <a:pt x="349" y="31"/>
                  <a:pt x="349" y="68"/>
                </a:cubicBezTo>
                <a:lnTo>
                  <a:pt x="349" y="282"/>
                </a:lnTo>
                <a:close/>
              </a:path>
            </a:pathLst>
          </a:custGeom>
          <a:noFill/>
          <a:ln w="68263" cap="flat">
            <a:solidFill>
              <a:srgbClr val="26226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22" name="Freeform 542"/>
          <p:cNvSpPr>
            <a:spLocks noEditPoints="1"/>
          </p:cNvSpPr>
          <p:nvPr/>
        </p:nvSpPr>
        <p:spPr bwMode="auto">
          <a:xfrm>
            <a:off x="6704757" y="2572044"/>
            <a:ext cx="309563" cy="385102"/>
          </a:xfrm>
          <a:custGeom>
            <a:avLst/>
            <a:gdLst>
              <a:gd name="T0" fmla="*/ 106 w 177"/>
              <a:gd name="T1" fmla="*/ 39 h 220"/>
              <a:gd name="T2" fmla="*/ 119 w 177"/>
              <a:gd name="T3" fmla="*/ 12 h 220"/>
              <a:gd name="T4" fmla="*/ 99 w 177"/>
              <a:gd name="T5" fmla="*/ 6 h 220"/>
              <a:gd name="T6" fmla="*/ 51 w 177"/>
              <a:gd name="T7" fmla="*/ 6 h 220"/>
              <a:gd name="T8" fmla="*/ 55 w 177"/>
              <a:gd name="T9" fmla="*/ 24 h 220"/>
              <a:gd name="T10" fmla="*/ 67 w 177"/>
              <a:gd name="T11" fmla="*/ 39 h 220"/>
              <a:gd name="T12" fmla="*/ 1 w 177"/>
              <a:gd name="T13" fmla="*/ 177 h 220"/>
              <a:gd name="T14" fmla="*/ 3 w 177"/>
              <a:gd name="T15" fmla="*/ 202 h 220"/>
              <a:gd name="T16" fmla="*/ 23 w 177"/>
              <a:gd name="T17" fmla="*/ 220 h 220"/>
              <a:gd name="T18" fmla="*/ 153 w 177"/>
              <a:gd name="T19" fmla="*/ 217 h 220"/>
              <a:gd name="T20" fmla="*/ 175 w 177"/>
              <a:gd name="T21" fmla="*/ 201 h 220"/>
              <a:gd name="T22" fmla="*/ 176 w 177"/>
              <a:gd name="T23" fmla="*/ 195 h 220"/>
              <a:gd name="T24" fmla="*/ 176 w 177"/>
              <a:gd name="T25" fmla="*/ 193 h 220"/>
              <a:gd name="T26" fmla="*/ 176 w 177"/>
              <a:gd name="T27" fmla="*/ 174 h 220"/>
              <a:gd name="T28" fmla="*/ 106 w 177"/>
              <a:gd name="T29" fmla="*/ 39 h 220"/>
              <a:gd name="T30" fmla="*/ 112 w 177"/>
              <a:gd name="T31" fmla="*/ 168 h 220"/>
              <a:gd name="T32" fmla="*/ 92 w 177"/>
              <a:gd name="T33" fmla="*/ 178 h 220"/>
              <a:gd name="T34" fmla="*/ 92 w 177"/>
              <a:gd name="T35" fmla="*/ 190 h 220"/>
              <a:gd name="T36" fmla="*/ 85 w 177"/>
              <a:gd name="T37" fmla="*/ 190 h 220"/>
              <a:gd name="T38" fmla="*/ 85 w 177"/>
              <a:gd name="T39" fmla="*/ 178 h 220"/>
              <a:gd name="T40" fmla="*/ 70 w 177"/>
              <a:gd name="T41" fmla="*/ 174 h 220"/>
              <a:gd name="T42" fmla="*/ 60 w 177"/>
              <a:gd name="T43" fmla="*/ 165 h 220"/>
              <a:gd name="T44" fmla="*/ 55 w 177"/>
              <a:gd name="T45" fmla="*/ 149 h 220"/>
              <a:gd name="T46" fmla="*/ 67 w 177"/>
              <a:gd name="T47" fmla="*/ 147 h 220"/>
              <a:gd name="T48" fmla="*/ 72 w 177"/>
              <a:gd name="T49" fmla="*/ 161 h 220"/>
              <a:gd name="T50" fmla="*/ 85 w 177"/>
              <a:gd name="T51" fmla="*/ 168 h 220"/>
              <a:gd name="T52" fmla="*/ 84 w 177"/>
              <a:gd name="T53" fmla="*/ 130 h 220"/>
              <a:gd name="T54" fmla="*/ 69 w 177"/>
              <a:gd name="T55" fmla="*/ 124 h 220"/>
              <a:gd name="T56" fmla="*/ 60 w 177"/>
              <a:gd name="T57" fmla="*/ 116 h 220"/>
              <a:gd name="T58" fmla="*/ 57 w 177"/>
              <a:gd name="T59" fmla="*/ 103 h 220"/>
              <a:gd name="T60" fmla="*/ 65 w 177"/>
              <a:gd name="T61" fmla="*/ 82 h 220"/>
              <a:gd name="T62" fmla="*/ 83 w 177"/>
              <a:gd name="T63" fmla="*/ 75 h 220"/>
              <a:gd name="T64" fmla="*/ 83 w 177"/>
              <a:gd name="T65" fmla="*/ 69 h 220"/>
              <a:gd name="T66" fmla="*/ 90 w 177"/>
              <a:gd name="T67" fmla="*/ 69 h 220"/>
              <a:gd name="T68" fmla="*/ 90 w 177"/>
              <a:gd name="T69" fmla="*/ 75 h 220"/>
              <a:gd name="T70" fmla="*/ 107 w 177"/>
              <a:gd name="T71" fmla="*/ 81 h 220"/>
              <a:gd name="T72" fmla="*/ 116 w 177"/>
              <a:gd name="T73" fmla="*/ 99 h 220"/>
              <a:gd name="T74" fmla="*/ 104 w 177"/>
              <a:gd name="T75" fmla="*/ 101 h 220"/>
              <a:gd name="T76" fmla="*/ 100 w 177"/>
              <a:gd name="T77" fmla="*/ 90 h 220"/>
              <a:gd name="T78" fmla="*/ 90 w 177"/>
              <a:gd name="T79" fmla="*/ 85 h 220"/>
              <a:gd name="T80" fmla="*/ 91 w 177"/>
              <a:gd name="T81" fmla="*/ 120 h 220"/>
              <a:gd name="T82" fmla="*/ 103 w 177"/>
              <a:gd name="T83" fmla="*/ 123 h 220"/>
              <a:gd name="T84" fmla="*/ 112 w 177"/>
              <a:gd name="T85" fmla="*/ 129 h 220"/>
              <a:gd name="T86" fmla="*/ 118 w 177"/>
              <a:gd name="T87" fmla="*/ 137 h 220"/>
              <a:gd name="T88" fmla="*/ 120 w 177"/>
              <a:gd name="T89" fmla="*/ 147 h 220"/>
              <a:gd name="T90" fmla="*/ 112 w 177"/>
              <a:gd name="T91" fmla="*/ 168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77" h="220">
                <a:moveTo>
                  <a:pt x="106" y="39"/>
                </a:moveTo>
                <a:cubicBezTo>
                  <a:pt x="107" y="30"/>
                  <a:pt x="111" y="19"/>
                  <a:pt x="119" y="12"/>
                </a:cubicBezTo>
                <a:cubicBezTo>
                  <a:pt x="131" y="3"/>
                  <a:pt x="112" y="4"/>
                  <a:pt x="99" y="6"/>
                </a:cubicBezTo>
                <a:cubicBezTo>
                  <a:pt x="86" y="7"/>
                  <a:pt x="57" y="0"/>
                  <a:pt x="51" y="6"/>
                </a:cubicBezTo>
                <a:cubicBezTo>
                  <a:pt x="45" y="11"/>
                  <a:pt x="48" y="20"/>
                  <a:pt x="55" y="24"/>
                </a:cubicBezTo>
                <a:cubicBezTo>
                  <a:pt x="59" y="27"/>
                  <a:pt x="64" y="34"/>
                  <a:pt x="67" y="39"/>
                </a:cubicBezTo>
                <a:cubicBezTo>
                  <a:pt x="28" y="54"/>
                  <a:pt x="0" y="110"/>
                  <a:pt x="1" y="177"/>
                </a:cubicBezTo>
                <a:cubicBezTo>
                  <a:pt x="1" y="185"/>
                  <a:pt x="2" y="194"/>
                  <a:pt x="3" y="202"/>
                </a:cubicBezTo>
                <a:cubicBezTo>
                  <a:pt x="5" y="207"/>
                  <a:pt x="10" y="220"/>
                  <a:pt x="23" y="220"/>
                </a:cubicBezTo>
                <a:cubicBezTo>
                  <a:pt x="40" y="219"/>
                  <a:pt x="153" y="217"/>
                  <a:pt x="153" y="217"/>
                </a:cubicBezTo>
                <a:cubicBezTo>
                  <a:pt x="153" y="217"/>
                  <a:pt x="172" y="217"/>
                  <a:pt x="175" y="201"/>
                </a:cubicBezTo>
                <a:cubicBezTo>
                  <a:pt x="175" y="199"/>
                  <a:pt x="176" y="197"/>
                  <a:pt x="176" y="195"/>
                </a:cubicBezTo>
                <a:cubicBezTo>
                  <a:pt x="176" y="194"/>
                  <a:pt x="176" y="194"/>
                  <a:pt x="176" y="193"/>
                </a:cubicBezTo>
                <a:cubicBezTo>
                  <a:pt x="176" y="187"/>
                  <a:pt x="177" y="180"/>
                  <a:pt x="176" y="174"/>
                </a:cubicBezTo>
                <a:cubicBezTo>
                  <a:pt x="175" y="107"/>
                  <a:pt x="145" y="52"/>
                  <a:pt x="106" y="39"/>
                </a:cubicBezTo>
                <a:close/>
                <a:moveTo>
                  <a:pt x="112" y="168"/>
                </a:moveTo>
                <a:cubicBezTo>
                  <a:pt x="107" y="174"/>
                  <a:pt x="100" y="177"/>
                  <a:pt x="92" y="178"/>
                </a:cubicBezTo>
                <a:cubicBezTo>
                  <a:pt x="92" y="190"/>
                  <a:pt x="92" y="190"/>
                  <a:pt x="92" y="190"/>
                </a:cubicBezTo>
                <a:cubicBezTo>
                  <a:pt x="85" y="190"/>
                  <a:pt x="85" y="190"/>
                  <a:pt x="85" y="190"/>
                </a:cubicBezTo>
                <a:cubicBezTo>
                  <a:pt x="85" y="178"/>
                  <a:pt x="85" y="178"/>
                  <a:pt x="85" y="178"/>
                </a:cubicBezTo>
                <a:cubicBezTo>
                  <a:pt x="79" y="177"/>
                  <a:pt x="74" y="176"/>
                  <a:pt x="70" y="174"/>
                </a:cubicBezTo>
                <a:cubicBezTo>
                  <a:pt x="66" y="172"/>
                  <a:pt x="63" y="169"/>
                  <a:pt x="60" y="165"/>
                </a:cubicBezTo>
                <a:cubicBezTo>
                  <a:pt x="58" y="161"/>
                  <a:pt x="56" y="155"/>
                  <a:pt x="55" y="149"/>
                </a:cubicBezTo>
                <a:cubicBezTo>
                  <a:pt x="67" y="147"/>
                  <a:pt x="67" y="147"/>
                  <a:pt x="67" y="147"/>
                </a:cubicBezTo>
                <a:cubicBezTo>
                  <a:pt x="68" y="153"/>
                  <a:pt x="70" y="158"/>
                  <a:pt x="72" y="161"/>
                </a:cubicBezTo>
                <a:cubicBezTo>
                  <a:pt x="76" y="165"/>
                  <a:pt x="80" y="167"/>
                  <a:pt x="85" y="168"/>
                </a:cubicBezTo>
                <a:cubicBezTo>
                  <a:pt x="84" y="130"/>
                  <a:pt x="84" y="130"/>
                  <a:pt x="84" y="130"/>
                </a:cubicBezTo>
                <a:cubicBezTo>
                  <a:pt x="79" y="129"/>
                  <a:pt x="74" y="127"/>
                  <a:pt x="69" y="124"/>
                </a:cubicBezTo>
                <a:cubicBezTo>
                  <a:pt x="65" y="122"/>
                  <a:pt x="62" y="119"/>
                  <a:pt x="60" y="116"/>
                </a:cubicBezTo>
                <a:cubicBezTo>
                  <a:pt x="58" y="112"/>
                  <a:pt x="57" y="108"/>
                  <a:pt x="57" y="103"/>
                </a:cubicBezTo>
                <a:cubicBezTo>
                  <a:pt x="56" y="94"/>
                  <a:pt x="59" y="87"/>
                  <a:pt x="65" y="82"/>
                </a:cubicBezTo>
                <a:cubicBezTo>
                  <a:pt x="69" y="78"/>
                  <a:pt x="75" y="76"/>
                  <a:pt x="83" y="75"/>
                </a:cubicBezTo>
                <a:cubicBezTo>
                  <a:pt x="83" y="69"/>
                  <a:pt x="83" y="69"/>
                  <a:pt x="83" y="69"/>
                </a:cubicBezTo>
                <a:cubicBezTo>
                  <a:pt x="90" y="69"/>
                  <a:pt x="90" y="69"/>
                  <a:pt x="90" y="69"/>
                </a:cubicBezTo>
                <a:cubicBezTo>
                  <a:pt x="90" y="75"/>
                  <a:pt x="90" y="75"/>
                  <a:pt x="90" y="75"/>
                </a:cubicBezTo>
                <a:cubicBezTo>
                  <a:pt x="97" y="76"/>
                  <a:pt x="103" y="78"/>
                  <a:pt x="107" y="81"/>
                </a:cubicBezTo>
                <a:cubicBezTo>
                  <a:pt x="112" y="85"/>
                  <a:pt x="115" y="91"/>
                  <a:pt x="116" y="99"/>
                </a:cubicBezTo>
                <a:cubicBezTo>
                  <a:pt x="104" y="101"/>
                  <a:pt x="104" y="101"/>
                  <a:pt x="104" y="101"/>
                </a:cubicBezTo>
                <a:cubicBezTo>
                  <a:pt x="103" y="96"/>
                  <a:pt x="102" y="92"/>
                  <a:pt x="100" y="90"/>
                </a:cubicBezTo>
                <a:cubicBezTo>
                  <a:pt x="97" y="87"/>
                  <a:pt x="94" y="86"/>
                  <a:pt x="90" y="85"/>
                </a:cubicBezTo>
                <a:cubicBezTo>
                  <a:pt x="91" y="120"/>
                  <a:pt x="91" y="120"/>
                  <a:pt x="91" y="120"/>
                </a:cubicBezTo>
                <a:cubicBezTo>
                  <a:pt x="97" y="121"/>
                  <a:pt x="101" y="122"/>
                  <a:pt x="103" y="123"/>
                </a:cubicBezTo>
                <a:cubicBezTo>
                  <a:pt x="107" y="124"/>
                  <a:pt x="110" y="126"/>
                  <a:pt x="112" y="129"/>
                </a:cubicBezTo>
                <a:cubicBezTo>
                  <a:pt x="114" y="131"/>
                  <a:pt x="116" y="134"/>
                  <a:pt x="118" y="137"/>
                </a:cubicBezTo>
                <a:cubicBezTo>
                  <a:pt x="119" y="140"/>
                  <a:pt x="120" y="144"/>
                  <a:pt x="120" y="147"/>
                </a:cubicBezTo>
                <a:cubicBezTo>
                  <a:pt x="120" y="156"/>
                  <a:pt x="117" y="163"/>
                  <a:pt x="112" y="168"/>
                </a:cubicBezTo>
                <a:close/>
              </a:path>
            </a:pathLst>
          </a:custGeom>
          <a:solidFill>
            <a:srgbClr val="2622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23" name="Freeform 543"/>
          <p:cNvSpPr/>
          <p:nvPr/>
        </p:nvSpPr>
        <p:spPr bwMode="auto">
          <a:xfrm>
            <a:off x="6863981" y="2800884"/>
            <a:ext cx="28142" cy="65171"/>
          </a:xfrm>
          <a:custGeom>
            <a:avLst/>
            <a:gdLst>
              <a:gd name="T0" fmla="*/ 0 w 16"/>
              <a:gd name="T1" fmla="*/ 0 h 37"/>
              <a:gd name="T2" fmla="*/ 1 w 16"/>
              <a:gd name="T3" fmla="*/ 37 h 37"/>
              <a:gd name="T4" fmla="*/ 12 w 16"/>
              <a:gd name="T5" fmla="*/ 30 h 37"/>
              <a:gd name="T6" fmla="*/ 16 w 16"/>
              <a:gd name="T7" fmla="*/ 17 h 37"/>
              <a:gd name="T8" fmla="*/ 13 w 16"/>
              <a:gd name="T9" fmla="*/ 7 h 37"/>
              <a:gd name="T10" fmla="*/ 0 w 16"/>
              <a:gd name="T11" fmla="*/ 0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37">
                <a:moveTo>
                  <a:pt x="0" y="0"/>
                </a:moveTo>
                <a:cubicBezTo>
                  <a:pt x="1" y="37"/>
                  <a:pt x="1" y="37"/>
                  <a:pt x="1" y="37"/>
                </a:cubicBezTo>
                <a:cubicBezTo>
                  <a:pt x="5" y="36"/>
                  <a:pt x="9" y="34"/>
                  <a:pt x="12" y="30"/>
                </a:cubicBezTo>
                <a:cubicBezTo>
                  <a:pt x="15" y="27"/>
                  <a:pt x="16" y="23"/>
                  <a:pt x="16" y="17"/>
                </a:cubicBezTo>
                <a:cubicBezTo>
                  <a:pt x="16" y="13"/>
                  <a:pt x="15" y="10"/>
                  <a:pt x="13" y="7"/>
                </a:cubicBezTo>
                <a:cubicBezTo>
                  <a:pt x="11" y="4"/>
                  <a:pt x="6" y="2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24" name="Freeform 544"/>
          <p:cNvSpPr/>
          <p:nvPr/>
        </p:nvSpPr>
        <p:spPr bwMode="auto">
          <a:xfrm>
            <a:off x="6823249" y="2720901"/>
            <a:ext cx="28142" cy="57765"/>
          </a:xfrm>
          <a:custGeom>
            <a:avLst/>
            <a:gdLst>
              <a:gd name="T0" fmla="*/ 1 w 16"/>
              <a:gd name="T1" fmla="*/ 17 h 33"/>
              <a:gd name="T2" fmla="*/ 4 w 16"/>
              <a:gd name="T3" fmla="*/ 27 h 33"/>
              <a:gd name="T4" fmla="*/ 16 w 16"/>
              <a:gd name="T5" fmla="*/ 33 h 33"/>
              <a:gd name="T6" fmla="*/ 15 w 16"/>
              <a:gd name="T7" fmla="*/ 0 h 33"/>
              <a:gd name="T8" fmla="*/ 4 w 16"/>
              <a:gd name="T9" fmla="*/ 6 h 33"/>
              <a:gd name="T10" fmla="*/ 1 w 16"/>
              <a:gd name="T11" fmla="*/ 17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33">
                <a:moveTo>
                  <a:pt x="1" y="17"/>
                </a:moveTo>
                <a:cubicBezTo>
                  <a:pt x="1" y="21"/>
                  <a:pt x="2" y="24"/>
                  <a:pt x="4" y="27"/>
                </a:cubicBezTo>
                <a:cubicBezTo>
                  <a:pt x="6" y="30"/>
                  <a:pt x="10" y="32"/>
                  <a:pt x="16" y="33"/>
                </a:cubicBezTo>
                <a:cubicBezTo>
                  <a:pt x="15" y="0"/>
                  <a:pt x="15" y="0"/>
                  <a:pt x="15" y="0"/>
                </a:cubicBezTo>
                <a:cubicBezTo>
                  <a:pt x="11" y="1"/>
                  <a:pt x="7" y="3"/>
                  <a:pt x="4" y="6"/>
                </a:cubicBezTo>
                <a:cubicBezTo>
                  <a:pt x="2" y="9"/>
                  <a:pt x="0" y="13"/>
                  <a:pt x="1" y="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132" name="Rectangle 73"/>
          <p:cNvSpPr/>
          <p:nvPr/>
        </p:nvSpPr>
        <p:spPr>
          <a:xfrm>
            <a:off x="8451972" y="4944509"/>
            <a:ext cx="3254106" cy="1229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TextBox 75"/>
          <p:cNvSpPr txBox="1"/>
          <p:nvPr/>
        </p:nvSpPr>
        <p:spPr>
          <a:xfrm>
            <a:off x="8597465" y="5123740"/>
            <a:ext cx="97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>
                <a:solidFill>
                  <a:srgbClr val="262261"/>
                </a:solidFill>
                <a:latin typeface="+mj-lt"/>
              </a:rPr>
              <a:t>85%</a:t>
            </a:r>
            <a:endParaRPr lang="en-GB" sz="4000" b="1">
              <a:solidFill>
                <a:srgbClr val="262261"/>
              </a:solidFill>
              <a:latin typeface="+mj-lt"/>
            </a:endParaRPr>
          </a:p>
        </p:txBody>
      </p:sp>
      <p:sp>
        <p:nvSpPr>
          <p:cNvPr id="137" name="Rectangle 77"/>
          <p:cNvSpPr/>
          <p:nvPr/>
        </p:nvSpPr>
        <p:spPr>
          <a:xfrm>
            <a:off x="741238" y="2041048"/>
            <a:ext cx="3254106" cy="1229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TextBox 79"/>
          <p:cNvSpPr txBox="1"/>
          <p:nvPr/>
        </p:nvSpPr>
        <p:spPr>
          <a:xfrm>
            <a:off x="886731" y="2220279"/>
            <a:ext cx="97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262261"/>
                </a:solidFill>
                <a:latin typeface="+mj-lt"/>
              </a:rPr>
              <a:t>90%</a:t>
            </a:r>
            <a:endParaRPr lang="en-GB" sz="4000" b="1" dirty="0">
              <a:solidFill>
                <a:srgbClr val="262261"/>
              </a:solidFill>
              <a:latin typeface="+mj-lt"/>
            </a:endParaRPr>
          </a:p>
        </p:txBody>
      </p:sp>
      <p:grpSp>
        <p:nvGrpSpPr>
          <p:cNvPr id="141" name="组合 140"/>
          <p:cNvGrpSpPr/>
          <p:nvPr/>
        </p:nvGrpSpPr>
        <p:grpSpPr>
          <a:xfrm>
            <a:off x="7210573" y="2144729"/>
            <a:ext cx="3604941" cy="1142406"/>
            <a:chOff x="8251779" y="2630835"/>
            <a:chExt cx="3604941" cy="1142406"/>
          </a:xfrm>
        </p:grpSpPr>
        <p:sp>
          <p:nvSpPr>
            <p:cNvPr id="142" name="文本框 36"/>
            <p:cNvSpPr txBox="1"/>
            <p:nvPr/>
          </p:nvSpPr>
          <p:spPr>
            <a:xfrm>
              <a:off x="8251779" y="2630835"/>
              <a:ext cx="3532947" cy="441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143" name="Text Placeholder 32"/>
            <p:cNvSpPr txBox="1"/>
            <p:nvPr/>
          </p:nvSpPr>
          <p:spPr>
            <a:xfrm>
              <a:off x="8401105" y="3017552"/>
              <a:ext cx="3455615" cy="75568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826163" y="5123740"/>
            <a:ext cx="3566501" cy="1142406"/>
            <a:chOff x="2434485" y="1485438"/>
            <a:chExt cx="3566501" cy="1142406"/>
          </a:xfrm>
        </p:grpSpPr>
        <p:sp>
          <p:nvSpPr>
            <p:cNvPr id="145" name="文本框 36"/>
            <p:cNvSpPr txBox="1"/>
            <p:nvPr/>
          </p:nvSpPr>
          <p:spPr>
            <a:xfrm>
              <a:off x="2468039" y="1485438"/>
              <a:ext cx="3532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146" name="Text Placeholder 32"/>
            <p:cNvSpPr txBox="1"/>
            <p:nvPr/>
          </p:nvSpPr>
          <p:spPr>
            <a:xfrm>
              <a:off x="2434485" y="1872155"/>
              <a:ext cx="3455615" cy="75568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sp>
        <p:nvSpPr>
          <p:cNvPr id="152" name="Text Placeholder 32"/>
          <p:cNvSpPr txBox="1"/>
          <p:nvPr/>
        </p:nvSpPr>
        <p:spPr>
          <a:xfrm>
            <a:off x="1842778" y="2146537"/>
            <a:ext cx="2087793" cy="11405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  <p:sp>
        <p:nvSpPr>
          <p:cNvPr id="153" name="Text Placeholder 32"/>
          <p:cNvSpPr txBox="1"/>
          <p:nvPr/>
        </p:nvSpPr>
        <p:spPr>
          <a:xfrm>
            <a:off x="9534514" y="5033401"/>
            <a:ext cx="2087793" cy="11405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Lemon drops oat cake oat cake sugar plum. Jelly beans macaroon I love topping danish cake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FBBBA9"/>
                </a:solidFill>
              </a:endParaRPr>
            </a:p>
          </p:txBody>
        </p: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18473" y="404156"/>
            <a:ext cx="3506887" cy="574647"/>
            <a:chOff x="1135355" y="406355"/>
            <a:chExt cx="3506887" cy="574647"/>
          </a:xfrm>
        </p:grpSpPr>
        <p:sp>
          <p:nvSpPr>
            <p:cNvPr id="13" name="文本框 12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135355" y="727086"/>
              <a:ext cx="2826415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RESULTS AND APPLICATIONS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Group 77"/>
          <p:cNvGrpSpPr/>
          <p:nvPr/>
        </p:nvGrpSpPr>
        <p:grpSpPr>
          <a:xfrm>
            <a:off x="6517637" y="2152944"/>
            <a:ext cx="4594384" cy="4211955"/>
            <a:chOff x="6987639" y="2274060"/>
            <a:chExt cx="4176713" cy="3829050"/>
          </a:xfrm>
        </p:grpSpPr>
        <p:grpSp>
          <p:nvGrpSpPr>
            <p:cNvPr id="16" name="Group 5"/>
            <p:cNvGrpSpPr/>
            <p:nvPr/>
          </p:nvGrpSpPr>
          <p:grpSpPr bwMode="auto">
            <a:xfrm>
              <a:off x="6987639" y="2274060"/>
              <a:ext cx="4176713" cy="3829050"/>
              <a:chOff x="1859" y="1160"/>
              <a:chExt cx="2631" cy="2412"/>
            </a:xfrm>
          </p:grpSpPr>
          <p:grpSp>
            <p:nvGrpSpPr>
              <p:cNvPr id="19" name="Group 6"/>
              <p:cNvGrpSpPr/>
              <p:nvPr/>
            </p:nvGrpSpPr>
            <p:grpSpPr bwMode="auto">
              <a:xfrm>
                <a:off x="1859" y="1160"/>
                <a:ext cx="2631" cy="2412"/>
                <a:chOff x="1149" y="1417"/>
                <a:chExt cx="2540" cy="2328"/>
              </a:xfrm>
            </p:grpSpPr>
            <p:sp>
              <p:nvSpPr>
                <p:cNvPr id="21" name="Freeform 7"/>
                <p:cNvSpPr/>
                <p:nvPr/>
              </p:nvSpPr>
              <p:spPr bwMode="auto">
                <a:xfrm>
                  <a:off x="2419" y="1840"/>
                  <a:ext cx="1270" cy="1905"/>
                </a:xfrm>
                <a:custGeom>
                  <a:avLst/>
                  <a:gdLst>
                    <a:gd name="T0" fmla="*/ 0 w 1270"/>
                    <a:gd name="T1" fmla="*/ 1905 h 1905"/>
                    <a:gd name="T2" fmla="*/ 0 w 1270"/>
                    <a:gd name="T3" fmla="*/ 1481 h 1905"/>
                    <a:gd name="T4" fmla="*/ 423 w 1270"/>
                    <a:gd name="T5" fmla="*/ 1270 h 1905"/>
                    <a:gd name="T6" fmla="*/ 423 w 1270"/>
                    <a:gd name="T7" fmla="*/ 847 h 1905"/>
                    <a:gd name="T8" fmla="*/ 846 w 1270"/>
                    <a:gd name="T9" fmla="*/ 635 h 1905"/>
                    <a:gd name="T10" fmla="*/ 846 w 1270"/>
                    <a:gd name="T11" fmla="*/ 212 h 1905"/>
                    <a:gd name="T12" fmla="*/ 1270 w 1270"/>
                    <a:gd name="T13" fmla="*/ 0 h 1905"/>
                    <a:gd name="T14" fmla="*/ 1270 w 1270"/>
                    <a:gd name="T15" fmla="*/ 1270 h 1905"/>
                    <a:gd name="T16" fmla="*/ 0 w 1270"/>
                    <a:gd name="T17" fmla="*/ 1905 h 19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70" h="1905">
                      <a:moveTo>
                        <a:pt x="0" y="1905"/>
                      </a:moveTo>
                      <a:lnTo>
                        <a:pt x="0" y="1481"/>
                      </a:lnTo>
                      <a:lnTo>
                        <a:pt x="423" y="1270"/>
                      </a:lnTo>
                      <a:lnTo>
                        <a:pt x="423" y="847"/>
                      </a:lnTo>
                      <a:lnTo>
                        <a:pt x="846" y="635"/>
                      </a:lnTo>
                      <a:lnTo>
                        <a:pt x="846" y="212"/>
                      </a:lnTo>
                      <a:lnTo>
                        <a:pt x="1270" y="0"/>
                      </a:lnTo>
                      <a:lnTo>
                        <a:pt x="1270" y="1270"/>
                      </a:lnTo>
                      <a:lnTo>
                        <a:pt x="0" y="190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Freeform 8"/>
                <p:cNvSpPr/>
                <p:nvPr/>
              </p:nvSpPr>
              <p:spPr bwMode="auto">
                <a:xfrm>
                  <a:off x="1149" y="2898"/>
                  <a:ext cx="1270" cy="847"/>
                </a:xfrm>
                <a:custGeom>
                  <a:avLst/>
                  <a:gdLst>
                    <a:gd name="T0" fmla="*/ 1270 w 1270"/>
                    <a:gd name="T1" fmla="*/ 423 h 847"/>
                    <a:gd name="T2" fmla="*/ 0 w 1270"/>
                    <a:gd name="T3" fmla="*/ 0 h 847"/>
                    <a:gd name="T4" fmla="*/ 0 w 1270"/>
                    <a:gd name="T5" fmla="*/ 423 h 847"/>
                    <a:gd name="T6" fmla="*/ 1270 w 1270"/>
                    <a:gd name="T7" fmla="*/ 847 h 847"/>
                    <a:gd name="T8" fmla="*/ 1270 w 1270"/>
                    <a:gd name="T9" fmla="*/ 423 h 8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70" h="847">
                      <a:moveTo>
                        <a:pt x="1270" y="423"/>
                      </a:moveTo>
                      <a:lnTo>
                        <a:pt x="0" y="0"/>
                      </a:lnTo>
                      <a:lnTo>
                        <a:pt x="0" y="423"/>
                      </a:lnTo>
                      <a:lnTo>
                        <a:pt x="1270" y="847"/>
                      </a:lnTo>
                      <a:lnTo>
                        <a:pt x="1270" y="423"/>
                      </a:lnTo>
                      <a:close/>
                    </a:path>
                  </a:pathLst>
                </a:custGeom>
                <a:solidFill>
                  <a:srgbClr val="26226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3" name="Freeform 9"/>
                <p:cNvSpPr/>
                <p:nvPr/>
              </p:nvSpPr>
              <p:spPr bwMode="auto">
                <a:xfrm>
                  <a:off x="1573" y="2263"/>
                  <a:ext cx="1269" cy="847"/>
                </a:xfrm>
                <a:custGeom>
                  <a:avLst/>
                  <a:gdLst>
                    <a:gd name="T0" fmla="*/ 1269 w 1269"/>
                    <a:gd name="T1" fmla="*/ 424 h 847"/>
                    <a:gd name="T2" fmla="*/ 0 w 1269"/>
                    <a:gd name="T3" fmla="*/ 0 h 847"/>
                    <a:gd name="T4" fmla="*/ 0 w 1269"/>
                    <a:gd name="T5" fmla="*/ 424 h 847"/>
                    <a:gd name="T6" fmla="*/ 1269 w 1269"/>
                    <a:gd name="T7" fmla="*/ 847 h 847"/>
                    <a:gd name="T8" fmla="*/ 1269 w 1269"/>
                    <a:gd name="T9" fmla="*/ 424 h 8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69" h="847">
                      <a:moveTo>
                        <a:pt x="1269" y="424"/>
                      </a:moveTo>
                      <a:lnTo>
                        <a:pt x="0" y="0"/>
                      </a:lnTo>
                      <a:lnTo>
                        <a:pt x="0" y="424"/>
                      </a:lnTo>
                      <a:lnTo>
                        <a:pt x="1269" y="847"/>
                      </a:lnTo>
                      <a:lnTo>
                        <a:pt x="1269" y="424"/>
                      </a:lnTo>
                      <a:close/>
                    </a:path>
                  </a:pathLst>
                </a:custGeom>
                <a:solidFill>
                  <a:srgbClr val="26226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" name="Freeform 10"/>
                <p:cNvSpPr/>
                <p:nvPr/>
              </p:nvSpPr>
              <p:spPr bwMode="auto">
                <a:xfrm>
                  <a:off x="1996" y="1629"/>
                  <a:ext cx="1269" cy="846"/>
                </a:xfrm>
                <a:custGeom>
                  <a:avLst/>
                  <a:gdLst>
                    <a:gd name="T0" fmla="*/ 1269 w 1269"/>
                    <a:gd name="T1" fmla="*/ 423 h 846"/>
                    <a:gd name="T2" fmla="*/ 0 w 1269"/>
                    <a:gd name="T3" fmla="*/ 0 h 846"/>
                    <a:gd name="T4" fmla="*/ 0 w 1269"/>
                    <a:gd name="T5" fmla="*/ 423 h 846"/>
                    <a:gd name="T6" fmla="*/ 1269 w 1269"/>
                    <a:gd name="T7" fmla="*/ 846 h 846"/>
                    <a:gd name="T8" fmla="*/ 1269 w 1269"/>
                    <a:gd name="T9" fmla="*/ 423 h 8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69" h="846">
                      <a:moveTo>
                        <a:pt x="1269" y="423"/>
                      </a:moveTo>
                      <a:lnTo>
                        <a:pt x="0" y="0"/>
                      </a:lnTo>
                      <a:lnTo>
                        <a:pt x="0" y="423"/>
                      </a:lnTo>
                      <a:lnTo>
                        <a:pt x="1269" y="846"/>
                      </a:lnTo>
                      <a:lnTo>
                        <a:pt x="1269" y="423"/>
                      </a:lnTo>
                      <a:close/>
                    </a:path>
                  </a:pathLst>
                </a:custGeom>
                <a:solidFill>
                  <a:srgbClr val="26226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tx1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" name="Freeform 11"/>
                <p:cNvSpPr/>
                <p:nvPr/>
              </p:nvSpPr>
              <p:spPr bwMode="auto">
                <a:xfrm>
                  <a:off x="1996" y="1417"/>
                  <a:ext cx="1693" cy="635"/>
                </a:xfrm>
                <a:custGeom>
                  <a:avLst/>
                  <a:gdLst>
                    <a:gd name="T0" fmla="*/ 1693 w 1693"/>
                    <a:gd name="T1" fmla="*/ 423 h 635"/>
                    <a:gd name="T2" fmla="*/ 423 w 1693"/>
                    <a:gd name="T3" fmla="*/ 0 h 635"/>
                    <a:gd name="T4" fmla="*/ 0 w 1693"/>
                    <a:gd name="T5" fmla="*/ 212 h 635"/>
                    <a:gd name="T6" fmla="*/ 1269 w 1693"/>
                    <a:gd name="T7" fmla="*/ 635 h 635"/>
                    <a:gd name="T8" fmla="*/ 1693 w 1693"/>
                    <a:gd name="T9" fmla="*/ 423 h 6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93" h="635">
                      <a:moveTo>
                        <a:pt x="1693" y="423"/>
                      </a:moveTo>
                      <a:lnTo>
                        <a:pt x="423" y="0"/>
                      </a:lnTo>
                      <a:lnTo>
                        <a:pt x="0" y="212"/>
                      </a:lnTo>
                      <a:lnTo>
                        <a:pt x="1269" y="635"/>
                      </a:lnTo>
                      <a:lnTo>
                        <a:pt x="1693" y="423"/>
                      </a:lnTo>
                      <a:close/>
                    </a:path>
                  </a:pathLst>
                </a:custGeom>
                <a:solidFill>
                  <a:srgbClr val="26226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6" name="Freeform 12"/>
                <p:cNvSpPr/>
                <p:nvPr/>
              </p:nvSpPr>
              <p:spPr bwMode="auto">
                <a:xfrm>
                  <a:off x="1573" y="2052"/>
                  <a:ext cx="1692" cy="635"/>
                </a:xfrm>
                <a:custGeom>
                  <a:avLst/>
                  <a:gdLst>
                    <a:gd name="T0" fmla="*/ 1692 w 1692"/>
                    <a:gd name="T1" fmla="*/ 423 h 635"/>
                    <a:gd name="T2" fmla="*/ 423 w 1692"/>
                    <a:gd name="T3" fmla="*/ 0 h 635"/>
                    <a:gd name="T4" fmla="*/ 0 w 1692"/>
                    <a:gd name="T5" fmla="*/ 211 h 635"/>
                    <a:gd name="T6" fmla="*/ 1269 w 1692"/>
                    <a:gd name="T7" fmla="*/ 635 h 635"/>
                    <a:gd name="T8" fmla="*/ 1692 w 1692"/>
                    <a:gd name="T9" fmla="*/ 423 h 6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92" h="635">
                      <a:moveTo>
                        <a:pt x="1692" y="423"/>
                      </a:moveTo>
                      <a:lnTo>
                        <a:pt x="423" y="0"/>
                      </a:lnTo>
                      <a:lnTo>
                        <a:pt x="0" y="211"/>
                      </a:lnTo>
                      <a:lnTo>
                        <a:pt x="1269" y="635"/>
                      </a:lnTo>
                      <a:lnTo>
                        <a:pt x="1692" y="423"/>
                      </a:lnTo>
                      <a:close/>
                    </a:path>
                  </a:pathLst>
                </a:custGeom>
                <a:solidFill>
                  <a:srgbClr val="26226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" name="Freeform 13"/>
                <p:cNvSpPr/>
                <p:nvPr/>
              </p:nvSpPr>
              <p:spPr bwMode="auto">
                <a:xfrm>
                  <a:off x="1149" y="2687"/>
                  <a:ext cx="1693" cy="634"/>
                </a:xfrm>
                <a:custGeom>
                  <a:avLst/>
                  <a:gdLst>
                    <a:gd name="T0" fmla="*/ 1693 w 1693"/>
                    <a:gd name="T1" fmla="*/ 423 h 634"/>
                    <a:gd name="T2" fmla="*/ 424 w 1693"/>
                    <a:gd name="T3" fmla="*/ 0 h 634"/>
                    <a:gd name="T4" fmla="*/ 0 w 1693"/>
                    <a:gd name="T5" fmla="*/ 211 h 634"/>
                    <a:gd name="T6" fmla="*/ 1270 w 1693"/>
                    <a:gd name="T7" fmla="*/ 634 h 634"/>
                    <a:gd name="T8" fmla="*/ 1693 w 1693"/>
                    <a:gd name="T9" fmla="*/ 423 h 6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693" h="634">
                      <a:moveTo>
                        <a:pt x="1693" y="423"/>
                      </a:moveTo>
                      <a:lnTo>
                        <a:pt x="424" y="0"/>
                      </a:lnTo>
                      <a:lnTo>
                        <a:pt x="0" y="211"/>
                      </a:lnTo>
                      <a:lnTo>
                        <a:pt x="1270" y="634"/>
                      </a:lnTo>
                      <a:lnTo>
                        <a:pt x="1693" y="423"/>
                      </a:lnTo>
                      <a:close/>
                    </a:path>
                  </a:pathLst>
                </a:custGeom>
                <a:solidFill>
                  <a:srgbClr val="26226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prstDash val="solid"/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0" name="Freeform 14"/>
              <p:cNvSpPr/>
              <p:nvPr/>
            </p:nvSpPr>
            <p:spPr bwMode="auto">
              <a:xfrm>
                <a:off x="3175" y="1593"/>
                <a:ext cx="1315" cy="1974"/>
              </a:xfrm>
              <a:custGeom>
                <a:avLst/>
                <a:gdLst>
                  <a:gd name="T0" fmla="*/ 0 w 1270"/>
                  <a:gd name="T1" fmla="*/ 1905 h 1905"/>
                  <a:gd name="T2" fmla="*/ 0 w 1270"/>
                  <a:gd name="T3" fmla="*/ 1481 h 1905"/>
                  <a:gd name="T4" fmla="*/ 423 w 1270"/>
                  <a:gd name="T5" fmla="*/ 1270 h 1905"/>
                  <a:gd name="T6" fmla="*/ 423 w 1270"/>
                  <a:gd name="T7" fmla="*/ 847 h 1905"/>
                  <a:gd name="T8" fmla="*/ 846 w 1270"/>
                  <a:gd name="T9" fmla="*/ 635 h 1905"/>
                  <a:gd name="T10" fmla="*/ 846 w 1270"/>
                  <a:gd name="T11" fmla="*/ 212 h 1905"/>
                  <a:gd name="T12" fmla="*/ 1270 w 1270"/>
                  <a:gd name="T13" fmla="*/ 0 h 1905"/>
                  <a:gd name="T14" fmla="*/ 1270 w 1270"/>
                  <a:gd name="T15" fmla="*/ 1270 h 1905"/>
                  <a:gd name="T16" fmla="*/ 0 w 1270"/>
                  <a:gd name="T17" fmla="*/ 1905 h 19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70" h="1905">
                    <a:moveTo>
                      <a:pt x="0" y="1905"/>
                    </a:moveTo>
                    <a:lnTo>
                      <a:pt x="0" y="1481"/>
                    </a:lnTo>
                    <a:lnTo>
                      <a:pt x="423" y="1270"/>
                    </a:lnTo>
                    <a:lnTo>
                      <a:pt x="423" y="847"/>
                    </a:lnTo>
                    <a:lnTo>
                      <a:pt x="846" y="635"/>
                    </a:lnTo>
                    <a:lnTo>
                      <a:pt x="846" y="212"/>
                    </a:lnTo>
                    <a:lnTo>
                      <a:pt x="1270" y="0"/>
                    </a:lnTo>
                    <a:lnTo>
                      <a:pt x="1270" y="1270"/>
                    </a:lnTo>
                    <a:lnTo>
                      <a:pt x="0" y="1905"/>
                    </a:lnTo>
                    <a:close/>
                  </a:path>
                </a:pathLst>
              </a:custGeom>
              <a:solidFill>
                <a:srgbClr val="3A33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prstDash val="solid"/>
                    <a:rou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</p:grpSp>
        <p:sp>
          <p:nvSpPr>
            <p:cNvPr id="17" name="AutoShape 51"/>
            <p:cNvSpPr>
              <a:spLocks noChangeArrowheads="1"/>
            </p:cNvSpPr>
            <p:nvPr/>
          </p:nvSpPr>
          <p:spPr bwMode="auto">
            <a:xfrm rot="15300000">
              <a:off x="7060664" y="3929823"/>
              <a:ext cx="749300" cy="749300"/>
            </a:xfrm>
            <a:custGeom>
              <a:avLst/>
              <a:gdLst>
                <a:gd name="G0" fmla="+- 0 0 0"/>
                <a:gd name="G1" fmla="+- -6597710 0 0"/>
                <a:gd name="G2" fmla="+- 0 0 -659771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659771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97710"/>
                <a:gd name="G36" fmla="sin G34 -6597710"/>
                <a:gd name="G37" fmla="+/ -659771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7693 w 21600"/>
                <a:gd name="T5" fmla="*/ 2486 h 21600"/>
                <a:gd name="T6" fmla="*/ 9299 w 21600"/>
                <a:gd name="T7" fmla="*/ 2840 h 21600"/>
                <a:gd name="T8" fmla="*/ 14246 w 21600"/>
                <a:gd name="T9" fmla="*/ 6643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10464" y="5399"/>
                    <a:pt x="10129" y="5431"/>
                    <a:pt x="9799" y="5493"/>
                  </a:cubicBezTo>
                  <a:lnTo>
                    <a:pt x="8799" y="186"/>
                  </a:lnTo>
                  <a:cubicBezTo>
                    <a:pt x="9459" y="62"/>
                    <a:pt x="10128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" name="AutoShape 52"/>
            <p:cNvSpPr>
              <a:spLocks noChangeArrowheads="1"/>
            </p:cNvSpPr>
            <p:nvPr/>
          </p:nvSpPr>
          <p:spPr bwMode="auto">
            <a:xfrm rot="15300000">
              <a:off x="7744876" y="2921760"/>
              <a:ext cx="749300" cy="749300"/>
            </a:xfrm>
            <a:custGeom>
              <a:avLst/>
              <a:gdLst>
                <a:gd name="G0" fmla="+- 0 0 0"/>
                <a:gd name="G1" fmla="+- -6597710 0 0"/>
                <a:gd name="G2" fmla="+- 0 0 -6597710"/>
                <a:gd name="G3" fmla="+- 10800 0 0"/>
                <a:gd name="G4" fmla="+- 0 0 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5400 0 0"/>
                <a:gd name="G9" fmla="+- 0 0 -6597710"/>
                <a:gd name="G10" fmla="+- 5400 0 2700"/>
                <a:gd name="G11" fmla="cos G10 0"/>
                <a:gd name="G12" fmla="sin G10 0"/>
                <a:gd name="G13" fmla="cos 13500 0"/>
                <a:gd name="G14" fmla="sin 13500 0"/>
                <a:gd name="G15" fmla="+- G11 10800 0"/>
                <a:gd name="G16" fmla="+- G12 10800 0"/>
                <a:gd name="G17" fmla="+- G13 10800 0"/>
                <a:gd name="G18" fmla="+- G14 10800 0"/>
                <a:gd name="G19" fmla="*/ 5400 1 2"/>
                <a:gd name="G20" fmla="+- G19 5400 0"/>
                <a:gd name="G21" fmla="cos G20 0"/>
                <a:gd name="G22" fmla="sin G20 0"/>
                <a:gd name="G23" fmla="+- G21 10800 0"/>
                <a:gd name="G24" fmla="+- G12 G23 G22"/>
                <a:gd name="G25" fmla="+- G22 G23 G11"/>
                <a:gd name="G26" fmla="cos 10800 0"/>
                <a:gd name="G27" fmla="sin 10800 0"/>
                <a:gd name="G28" fmla="cos 5400 0"/>
                <a:gd name="G29" fmla="sin 5400 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597710"/>
                <a:gd name="G36" fmla="sin G34 -6597710"/>
                <a:gd name="G37" fmla="+/ -6597710 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5400 G39"/>
                <a:gd name="G43" fmla="sin 54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7693 w 21600"/>
                <a:gd name="T5" fmla="*/ 2486 h 21600"/>
                <a:gd name="T6" fmla="*/ 9299 w 21600"/>
                <a:gd name="T7" fmla="*/ 2840 h 21600"/>
                <a:gd name="T8" fmla="*/ 14246 w 21600"/>
                <a:gd name="T9" fmla="*/ 6643 h 21600"/>
                <a:gd name="T10" fmla="*/ 24300 w 21600"/>
                <a:gd name="T11" fmla="*/ 10800 h 21600"/>
                <a:gd name="T12" fmla="*/ 18900 w 21600"/>
                <a:gd name="T13" fmla="*/ 16200 h 21600"/>
                <a:gd name="T14" fmla="*/ 13500 w 21600"/>
                <a:gd name="T15" fmla="*/ 10800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10464" y="5399"/>
                    <a:pt x="10129" y="5431"/>
                    <a:pt x="9799" y="5493"/>
                  </a:cubicBezTo>
                  <a:lnTo>
                    <a:pt x="8799" y="186"/>
                  </a:lnTo>
                  <a:cubicBezTo>
                    <a:pt x="9459" y="62"/>
                    <a:pt x="10128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8" name="TextBox 19"/>
          <p:cNvSpPr txBox="1"/>
          <p:nvPr/>
        </p:nvSpPr>
        <p:spPr>
          <a:xfrm>
            <a:off x="9000311" y="1909307"/>
            <a:ext cx="1159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75</a:t>
            </a:r>
            <a:r>
              <a:rPr lang="en-US" sz="2800" b="1" dirty="0">
                <a:solidFill>
                  <a:schemeClr val="bg1"/>
                </a:solidFill>
              </a:rPr>
              <a:t>%</a:t>
            </a:r>
            <a:endParaRPr lang="en-GB" sz="5400" b="1" dirty="0">
              <a:solidFill>
                <a:schemeClr val="bg1"/>
              </a:solidFill>
            </a:endParaRPr>
          </a:p>
        </p:txBody>
      </p:sp>
      <p:sp>
        <p:nvSpPr>
          <p:cNvPr id="29" name="TextBox 21"/>
          <p:cNvSpPr txBox="1"/>
          <p:nvPr/>
        </p:nvSpPr>
        <p:spPr>
          <a:xfrm>
            <a:off x="8408744" y="3446132"/>
            <a:ext cx="813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62</a:t>
            </a:r>
            <a:r>
              <a:rPr lang="en-US" sz="1600" b="1" dirty="0">
                <a:solidFill>
                  <a:schemeClr val="bg1"/>
                </a:solidFill>
              </a:rPr>
              <a:t>%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0" name="TextBox 22"/>
          <p:cNvSpPr txBox="1"/>
          <p:nvPr/>
        </p:nvSpPr>
        <p:spPr>
          <a:xfrm>
            <a:off x="7643180" y="4611499"/>
            <a:ext cx="813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53</a:t>
            </a:r>
            <a:r>
              <a:rPr lang="en-US" sz="1600" b="1">
                <a:solidFill>
                  <a:schemeClr val="bg1"/>
                </a:solidFill>
              </a:rPr>
              <a:t>%</a:t>
            </a:r>
            <a:endParaRPr lang="en-GB" sz="3600" b="1">
              <a:solidFill>
                <a:schemeClr val="bg1"/>
              </a:solidFill>
            </a:endParaRPr>
          </a:p>
        </p:txBody>
      </p:sp>
      <p:sp>
        <p:nvSpPr>
          <p:cNvPr id="31" name="Freeform 23"/>
          <p:cNvSpPr>
            <a:spLocks noEditPoints="1"/>
          </p:cNvSpPr>
          <p:nvPr/>
        </p:nvSpPr>
        <p:spPr bwMode="auto">
          <a:xfrm>
            <a:off x="1398149" y="5242296"/>
            <a:ext cx="542623" cy="438717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2" name="Freeform 24"/>
          <p:cNvSpPr>
            <a:spLocks noEditPoints="1"/>
          </p:cNvSpPr>
          <p:nvPr/>
        </p:nvSpPr>
        <p:spPr bwMode="auto">
          <a:xfrm>
            <a:off x="1488202" y="2195146"/>
            <a:ext cx="362518" cy="531079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rgbClr val="2622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3" name="Freeform 25"/>
          <p:cNvSpPr>
            <a:spLocks noEditPoints="1"/>
          </p:cNvSpPr>
          <p:nvPr/>
        </p:nvSpPr>
        <p:spPr bwMode="auto">
          <a:xfrm>
            <a:off x="1488202" y="3753374"/>
            <a:ext cx="383301" cy="464118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2363372" y="29653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grpSp>
        <p:nvGrpSpPr>
          <p:cNvPr id="44" name="组合 43"/>
          <p:cNvGrpSpPr/>
          <p:nvPr/>
        </p:nvGrpSpPr>
        <p:grpSpPr>
          <a:xfrm>
            <a:off x="1798774" y="2039347"/>
            <a:ext cx="4374277" cy="925995"/>
            <a:chOff x="5524105" y="1845669"/>
            <a:chExt cx="4374277" cy="925995"/>
          </a:xfrm>
        </p:grpSpPr>
        <p:sp>
          <p:nvSpPr>
            <p:cNvPr id="45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6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1798774" y="3561892"/>
            <a:ext cx="4374277" cy="925995"/>
            <a:chOff x="5524105" y="1845669"/>
            <a:chExt cx="4374277" cy="925995"/>
          </a:xfrm>
        </p:grpSpPr>
        <p:sp>
          <p:nvSpPr>
            <p:cNvPr id="48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9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798774" y="5024238"/>
            <a:ext cx="4374277" cy="925995"/>
            <a:chOff x="5524105" y="1845669"/>
            <a:chExt cx="4374277" cy="925995"/>
          </a:xfrm>
        </p:grpSpPr>
        <p:sp>
          <p:nvSpPr>
            <p:cNvPr id="51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52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827264" flipH="1" flipV="1">
            <a:off x="-695952" y="-480784"/>
            <a:ext cx="3272928" cy="32304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634514">
            <a:off x="9605773" y="4025930"/>
            <a:ext cx="3272928" cy="3230422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>
            <a:biLevel thresh="25000"/>
          </a:blip>
          <a:srcRect/>
          <a:stretch>
            <a:fillRect/>
          </a:stretch>
        </p:blipFill>
        <p:spPr>
          <a:xfrm>
            <a:off x="7898989" y="4347540"/>
            <a:ext cx="914125" cy="266868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5" cstate="email">
            <a:biLevel thresh="25000"/>
          </a:blip>
          <a:srcRect/>
          <a:stretch>
            <a:fillRect/>
          </a:stretch>
        </p:blipFill>
        <p:spPr>
          <a:xfrm flipH="1">
            <a:off x="3606342" y="4959753"/>
            <a:ext cx="1180618" cy="42826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6" cstate="email">
            <a:biLevel thresh="25000"/>
          </a:blip>
          <a:srcRect/>
          <a:stretch>
            <a:fillRect/>
          </a:stretch>
        </p:blipFill>
        <p:spPr>
          <a:xfrm>
            <a:off x="7607870" y="2675039"/>
            <a:ext cx="1355738" cy="491787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7" cstate="email">
            <a:biLevel thresh="25000"/>
          </a:blip>
          <a:srcRect/>
          <a:stretch>
            <a:fillRect/>
          </a:stretch>
        </p:blipFill>
        <p:spPr>
          <a:xfrm flipH="1">
            <a:off x="3228392" y="1932972"/>
            <a:ext cx="1558568" cy="565362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3496796" y="2175588"/>
            <a:ext cx="5198409" cy="2619603"/>
            <a:chOff x="3496796" y="2175588"/>
            <a:chExt cx="5198409" cy="2619603"/>
          </a:xfrm>
        </p:grpSpPr>
        <p:grpSp>
          <p:nvGrpSpPr>
            <p:cNvPr id="16" name="组合 15"/>
            <p:cNvGrpSpPr/>
            <p:nvPr/>
          </p:nvGrpSpPr>
          <p:grpSpPr>
            <a:xfrm>
              <a:off x="5185490" y="2175588"/>
              <a:ext cx="1666220" cy="1460222"/>
              <a:chOff x="5374615" y="2451808"/>
              <a:chExt cx="1287969" cy="1128736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5515376" y="2451808"/>
                <a:ext cx="1033342" cy="1033342"/>
              </a:xfrm>
              <a:prstGeom prst="ellipse">
                <a:avLst/>
              </a:prstGeom>
              <a:solidFill>
                <a:srgbClr val="26226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600" dirty="0">
                  <a:solidFill>
                    <a:srgbClr val="6BC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文本框 3"/>
              <p:cNvSpPr txBox="1">
                <a:spLocks noChangeArrowheads="1"/>
              </p:cNvSpPr>
              <p:nvPr/>
            </p:nvSpPr>
            <p:spPr bwMode="auto">
              <a:xfrm>
                <a:off x="5401509" y="2641333"/>
                <a:ext cx="1261075" cy="642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4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04</a:t>
                </a:r>
                <a:endPara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8"/>
              <p:cNvSpPr/>
              <p:nvPr/>
            </p:nvSpPr>
            <p:spPr bwMode="auto">
              <a:xfrm>
                <a:off x="5374615" y="2942332"/>
                <a:ext cx="1261076" cy="638212"/>
              </a:xfrm>
              <a:custGeom>
                <a:avLst/>
                <a:gdLst>
                  <a:gd name="T0" fmla="*/ 1549562246 w 3963"/>
                  <a:gd name="T1" fmla="*/ 0 h 1997"/>
                  <a:gd name="T2" fmla="*/ 1549562246 w 3963"/>
                  <a:gd name="T3" fmla="*/ 6310189 h 1997"/>
                  <a:gd name="T4" fmla="*/ 774976531 w 3963"/>
                  <a:gd name="T5" fmla="*/ 787596152 h 1997"/>
                  <a:gd name="T6" fmla="*/ 0 w 3963"/>
                  <a:gd name="T7" fmla="*/ 6310189 h 1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63" h="1997">
                    <a:moveTo>
                      <a:pt x="3963" y="0"/>
                    </a:moveTo>
                    <a:cubicBezTo>
                      <a:pt x="3963" y="5"/>
                      <a:pt x="3963" y="11"/>
                      <a:pt x="3963" y="16"/>
                    </a:cubicBezTo>
                    <a:cubicBezTo>
                      <a:pt x="3963" y="1110"/>
                      <a:pt x="3076" y="1997"/>
                      <a:pt x="1982" y="1997"/>
                    </a:cubicBezTo>
                    <a:cubicBezTo>
                      <a:pt x="888" y="1997"/>
                      <a:pt x="0" y="1110"/>
                      <a:pt x="0" y="16"/>
                    </a:cubicBezTo>
                  </a:path>
                </a:pathLst>
              </a:custGeom>
              <a:noFill/>
              <a:ln w="38100" cap="flat" cmpd="sng">
                <a:solidFill>
                  <a:srgbClr val="26226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20" name="文本框 19"/>
            <p:cNvSpPr txBox="1"/>
            <p:nvPr/>
          </p:nvSpPr>
          <p:spPr>
            <a:xfrm>
              <a:off x="3496796" y="3662514"/>
              <a:ext cx="51984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spc="6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4738096" y="4395081"/>
              <a:ext cx="271580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 dirty="0">
                <a:solidFill>
                  <a:srgbClr val="FBBBA9"/>
                </a:solidFill>
              </a:endParaRPr>
            </a:p>
          </p:txBody>
        </p:sp>
        <p:sp>
          <p:nvSpPr>
            <p:cNvPr id="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38793" y="429870"/>
            <a:ext cx="3505200" cy="577141"/>
            <a:chOff x="1137042" y="406355"/>
            <a:chExt cx="3505200" cy="577141"/>
          </a:xfrm>
        </p:grpSpPr>
        <p:sp>
          <p:nvSpPr>
            <p:cNvPr id="8" name="文本框 7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37042" y="729580"/>
              <a:ext cx="151355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44559" y="2283399"/>
            <a:ext cx="5102881" cy="3073954"/>
            <a:chOff x="3544559" y="2283399"/>
            <a:chExt cx="5102881" cy="3073954"/>
          </a:xfrm>
        </p:grpSpPr>
        <p:grpSp>
          <p:nvGrpSpPr>
            <p:cNvPr id="10" name="Group 13"/>
            <p:cNvGrpSpPr/>
            <p:nvPr/>
          </p:nvGrpSpPr>
          <p:grpSpPr>
            <a:xfrm>
              <a:off x="7891737" y="4601650"/>
              <a:ext cx="755703" cy="755703"/>
              <a:chOff x="7891737" y="4601650"/>
              <a:chExt cx="755703" cy="755703"/>
            </a:xfrm>
          </p:grpSpPr>
          <p:sp>
            <p:nvSpPr>
              <p:cNvPr id="11" name="Oval 20"/>
              <p:cNvSpPr/>
              <p:nvPr/>
            </p:nvSpPr>
            <p:spPr>
              <a:xfrm>
                <a:off x="7891737" y="4601650"/>
                <a:ext cx="755703" cy="755703"/>
              </a:xfrm>
              <a:prstGeom prst="ellipse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Freeform 23"/>
              <p:cNvSpPr/>
              <p:nvPr/>
            </p:nvSpPr>
            <p:spPr bwMode="auto">
              <a:xfrm>
                <a:off x="8099876" y="4820373"/>
                <a:ext cx="349218" cy="320594"/>
              </a:xfrm>
              <a:custGeom>
                <a:avLst/>
                <a:gdLst>
                  <a:gd name="T0" fmla="*/ 29 w 85"/>
                  <a:gd name="T1" fmla="*/ 0 h 78"/>
                  <a:gd name="T2" fmla="*/ 34 w 85"/>
                  <a:gd name="T3" fmla="*/ 29 h 78"/>
                  <a:gd name="T4" fmla="*/ 8 w 85"/>
                  <a:gd name="T5" fmla="*/ 29 h 78"/>
                  <a:gd name="T6" fmla="*/ 6 w 85"/>
                  <a:gd name="T7" fmla="*/ 29 h 78"/>
                  <a:gd name="T8" fmla="*/ 0 w 85"/>
                  <a:gd name="T9" fmla="*/ 35 h 78"/>
                  <a:gd name="T10" fmla="*/ 0 w 85"/>
                  <a:gd name="T11" fmla="*/ 35 h 78"/>
                  <a:gd name="T12" fmla="*/ 4 w 85"/>
                  <a:gd name="T13" fmla="*/ 42 h 78"/>
                  <a:gd name="T14" fmla="*/ 0 w 85"/>
                  <a:gd name="T15" fmla="*/ 47 h 78"/>
                  <a:gd name="T16" fmla="*/ 0 w 85"/>
                  <a:gd name="T17" fmla="*/ 47 h 78"/>
                  <a:gd name="T18" fmla="*/ 5 w 85"/>
                  <a:gd name="T19" fmla="*/ 54 h 78"/>
                  <a:gd name="T20" fmla="*/ 4 w 85"/>
                  <a:gd name="T21" fmla="*/ 58 h 78"/>
                  <a:gd name="T22" fmla="*/ 4 w 85"/>
                  <a:gd name="T23" fmla="*/ 58 h 78"/>
                  <a:gd name="T24" fmla="*/ 10 w 85"/>
                  <a:gd name="T25" fmla="*/ 65 h 78"/>
                  <a:gd name="T26" fmla="*/ 11 w 85"/>
                  <a:gd name="T27" fmla="*/ 65 h 78"/>
                  <a:gd name="T28" fmla="*/ 9 w 85"/>
                  <a:gd name="T29" fmla="*/ 70 h 78"/>
                  <a:gd name="T30" fmla="*/ 9 w 85"/>
                  <a:gd name="T31" fmla="*/ 70 h 78"/>
                  <a:gd name="T32" fmla="*/ 15 w 85"/>
                  <a:gd name="T33" fmla="*/ 77 h 78"/>
                  <a:gd name="T34" fmla="*/ 29 w 85"/>
                  <a:gd name="T35" fmla="*/ 77 h 78"/>
                  <a:gd name="T36" fmla="*/ 45 w 85"/>
                  <a:gd name="T37" fmla="*/ 77 h 78"/>
                  <a:gd name="T38" fmla="*/ 46 w 85"/>
                  <a:gd name="T39" fmla="*/ 77 h 78"/>
                  <a:gd name="T40" fmla="*/ 51 w 85"/>
                  <a:gd name="T41" fmla="*/ 71 h 78"/>
                  <a:gd name="T42" fmla="*/ 66 w 85"/>
                  <a:gd name="T43" fmla="*/ 69 h 78"/>
                  <a:gd name="T44" fmla="*/ 66 w 85"/>
                  <a:gd name="T45" fmla="*/ 78 h 78"/>
                  <a:gd name="T46" fmla="*/ 85 w 85"/>
                  <a:gd name="T47" fmla="*/ 78 h 78"/>
                  <a:gd name="T48" fmla="*/ 85 w 85"/>
                  <a:gd name="T49" fmla="*/ 25 h 78"/>
                  <a:gd name="T50" fmla="*/ 66 w 85"/>
                  <a:gd name="T51" fmla="*/ 25 h 78"/>
                  <a:gd name="T52" fmla="*/ 66 w 85"/>
                  <a:gd name="T53" fmla="*/ 32 h 78"/>
                  <a:gd name="T54" fmla="*/ 61 w 85"/>
                  <a:gd name="T55" fmla="*/ 32 h 78"/>
                  <a:gd name="T56" fmla="*/ 29 w 85"/>
                  <a:gd name="T5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5" h="78">
                    <a:moveTo>
                      <a:pt x="29" y="0"/>
                    </a:moveTo>
                    <a:cubicBezTo>
                      <a:pt x="1" y="7"/>
                      <a:pt x="33" y="28"/>
                      <a:pt x="34" y="29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3" y="29"/>
                      <a:pt x="0" y="32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8"/>
                      <a:pt x="1" y="41"/>
                      <a:pt x="4" y="42"/>
                    </a:cubicBezTo>
                    <a:cubicBezTo>
                      <a:pt x="2" y="43"/>
                      <a:pt x="0" y="45"/>
                      <a:pt x="0" y="47"/>
                    </a:cubicBezTo>
                    <a:cubicBezTo>
                      <a:pt x="0" y="47"/>
                      <a:pt x="0" y="47"/>
                      <a:pt x="0" y="47"/>
                    </a:cubicBezTo>
                    <a:cubicBezTo>
                      <a:pt x="0" y="51"/>
                      <a:pt x="2" y="53"/>
                      <a:pt x="5" y="54"/>
                    </a:cubicBezTo>
                    <a:cubicBezTo>
                      <a:pt x="4" y="55"/>
                      <a:pt x="4" y="57"/>
                      <a:pt x="4" y="58"/>
                    </a:cubicBezTo>
                    <a:cubicBezTo>
                      <a:pt x="4" y="58"/>
                      <a:pt x="4" y="58"/>
                      <a:pt x="4" y="58"/>
                    </a:cubicBezTo>
                    <a:cubicBezTo>
                      <a:pt x="4" y="62"/>
                      <a:pt x="7" y="65"/>
                      <a:pt x="10" y="65"/>
                    </a:cubicBezTo>
                    <a:cubicBezTo>
                      <a:pt x="11" y="65"/>
                      <a:pt x="11" y="65"/>
                      <a:pt x="11" y="65"/>
                    </a:cubicBezTo>
                    <a:cubicBezTo>
                      <a:pt x="9" y="66"/>
                      <a:pt x="9" y="68"/>
                      <a:pt x="9" y="70"/>
                    </a:cubicBezTo>
                    <a:cubicBezTo>
                      <a:pt x="9" y="70"/>
                      <a:pt x="9" y="70"/>
                      <a:pt x="9" y="70"/>
                    </a:cubicBezTo>
                    <a:cubicBezTo>
                      <a:pt x="9" y="74"/>
                      <a:pt x="12" y="77"/>
                      <a:pt x="15" y="77"/>
                    </a:cubicBezTo>
                    <a:cubicBezTo>
                      <a:pt x="29" y="77"/>
                      <a:pt x="29" y="77"/>
                      <a:pt x="29" y="77"/>
                    </a:cubicBezTo>
                    <a:cubicBezTo>
                      <a:pt x="45" y="77"/>
                      <a:pt x="45" y="77"/>
                      <a:pt x="45" y="77"/>
                    </a:cubicBezTo>
                    <a:cubicBezTo>
                      <a:pt x="46" y="77"/>
                      <a:pt x="46" y="77"/>
                      <a:pt x="46" y="77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66" y="69"/>
                      <a:pt x="66" y="69"/>
                      <a:pt x="66" y="69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85" y="78"/>
                      <a:pt x="85" y="78"/>
                      <a:pt x="85" y="78"/>
                    </a:cubicBezTo>
                    <a:cubicBezTo>
                      <a:pt x="85" y="25"/>
                      <a:pt x="85" y="25"/>
                      <a:pt x="85" y="25"/>
                    </a:cubicBezTo>
                    <a:cubicBezTo>
                      <a:pt x="66" y="25"/>
                      <a:pt x="66" y="25"/>
                      <a:pt x="66" y="25"/>
                    </a:cubicBezTo>
                    <a:cubicBezTo>
                      <a:pt x="66" y="32"/>
                      <a:pt x="66" y="32"/>
                      <a:pt x="66" y="32"/>
                    </a:cubicBezTo>
                    <a:cubicBezTo>
                      <a:pt x="61" y="32"/>
                      <a:pt x="61" y="32"/>
                      <a:pt x="61" y="32"/>
                    </a:cubicBezTo>
                    <a:cubicBezTo>
                      <a:pt x="57" y="16"/>
                      <a:pt x="32" y="17"/>
                      <a:pt x="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" name="Group 14"/>
            <p:cNvGrpSpPr/>
            <p:nvPr/>
          </p:nvGrpSpPr>
          <p:grpSpPr>
            <a:xfrm>
              <a:off x="3544559" y="4601650"/>
              <a:ext cx="755703" cy="755703"/>
              <a:chOff x="3544559" y="4601650"/>
              <a:chExt cx="755703" cy="755703"/>
            </a:xfrm>
          </p:grpSpPr>
          <p:sp>
            <p:nvSpPr>
              <p:cNvPr id="14" name="Oval 22"/>
              <p:cNvSpPr/>
              <p:nvPr/>
            </p:nvSpPr>
            <p:spPr>
              <a:xfrm flipH="1">
                <a:off x="3544559" y="4601650"/>
                <a:ext cx="755703" cy="755703"/>
              </a:xfrm>
              <a:prstGeom prst="ellipse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reeform 24"/>
              <p:cNvSpPr>
                <a:spLocks noEditPoints="1"/>
              </p:cNvSpPr>
              <p:nvPr/>
            </p:nvSpPr>
            <p:spPr bwMode="auto">
              <a:xfrm>
                <a:off x="3753526" y="4820373"/>
                <a:ext cx="337768" cy="330136"/>
              </a:xfrm>
              <a:custGeom>
                <a:avLst/>
                <a:gdLst>
                  <a:gd name="T0" fmla="*/ 74 w 82"/>
                  <a:gd name="T1" fmla="*/ 6 h 80"/>
                  <a:gd name="T2" fmla="*/ 67 w 82"/>
                  <a:gd name="T3" fmla="*/ 27 h 80"/>
                  <a:gd name="T4" fmla="*/ 65 w 82"/>
                  <a:gd name="T5" fmla="*/ 30 h 80"/>
                  <a:gd name="T6" fmla="*/ 75 w 82"/>
                  <a:gd name="T7" fmla="*/ 71 h 80"/>
                  <a:gd name="T8" fmla="*/ 66 w 82"/>
                  <a:gd name="T9" fmla="*/ 80 h 80"/>
                  <a:gd name="T10" fmla="*/ 44 w 82"/>
                  <a:gd name="T11" fmla="*/ 50 h 80"/>
                  <a:gd name="T12" fmla="*/ 36 w 82"/>
                  <a:gd name="T13" fmla="*/ 57 h 80"/>
                  <a:gd name="T14" fmla="*/ 39 w 82"/>
                  <a:gd name="T15" fmla="*/ 70 h 80"/>
                  <a:gd name="T16" fmla="*/ 34 w 82"/>
                  <a:gd name="T17" fmla="*/ 75 h 80"/>
                  <a:gd name="T18" fmla="*/ 26 w 82"/>
                  <a:gd name="T19" fmla="*/ 61 h 80"/>
                  <a:gd name="T20" fmla="*/ 21 w 82"/>
                  <a:gd name="T21" fmla="*/ 67 h 80"/>
                  <a:gd name="T22" fmla="*/ 16 w 82"/>
                  <a:gd name="T23" fmla="*/ 62 h 80"/>
                  <a:gd name="T24" fmla="*/ 21 w 82"/>
                  <a:gd name="T25" fmla="*/ 57 h 80"/>
                  <a:gd name="T26" fmla="*/ 7 w 82"/>
                  <a:gd name="T27" fmla="*/ 50 h 80"/>
                  <a:gd name="T28" fmla="*/ 12 w 82"/>
                  <a:gd name="T29" fmla="*/ 44 h 80"/>
                  <a:gd name="T30" fmla="*/ 25 w 82"/>
                  <a:gd name="T31" fmla="*/ 47 h 80"/>
                  <a:gd name="T32" fmla="*/ 32 w 82"/>
                  <a:gd name="T33" fmla="*/ 39 h 80"/>
                  <a:gd name="T34" fmla="*/ 0 w 82"/>
                  <a:gd name="T35" fmla="*/ 18 h 80"/>
                  <a:gd name="T36" fmla="*/ 9 w 82"/>
                  <a:gd name="T37" fmla="*/ 8 h 80"/>
                  <a:gd name="T38" fmla="*/ 51 w 82"/>
                  <a:gd name="T39" fmla="*/ 16 h 80"/>
                  <a:gd name="T40" fmla="*/ 53 w 82"/>
                  <a:gd name="T41" fmla="*/ 13 h 80"/>
                  <a:gd name="T42" fmla="*/ 74 w 82"/>
                  <a:gd name="T43" fmla="*/ 6 h 80"/>
                  <a:gd name="T44" fmla="*/ 82 w 82"/>
                  <a:gd name="T45" fmla="*/ 50 h 80"/>
                  <a:gd name="T46" fmla="*/ 74 w 82"/>
                  <a:gd name="T47" fmla="*/ 42 h 80"/>
                  <a:gd name="T48" fmla="*/ 72 w 82"/>
                  <a:gd name="T49" fmla="*/ 44 h 80"/>
                  <a:gd name="T50" fmla="*/ 76 w 82"/>
                  <a:gd name="T51" fmla="*/ 57 h 80"/>
                  <a:gd name="T52" fmla="*/ 82 w 82"/>
                  <a:gd name="T53" fmla="*/ 50 h 80"/>
                  <a:gd name="T54" fmla="*/ 29 w 82"/>
                  <a:gd name="T55" fmla="*/ 0 h 80"/>
                  <a:gd name="T56" fmla="*/ 23 w 82"/>
                  <a:gd name="T57" fmla="*/ 7 h 80"/>
                  <a:gd name="T58" fmla="*/ 36 w 82"/>
                  <a:gd name="T59" fmla="*/ 10 h 80"/>
                  <a:gd name="T60" fmla="*/ 37 w 82"/>
                  <a:gd name="T61" fmla="*/ 8 h 80"/>
                  <a:gd name="T62" fmla="*/ 29 w 82"/>
                  <a:gd name="T63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2" h="80">
                    <a:moveTo>
                      <a:pt x="74" y="6"/>
                    </a:moveTo>
                    <a:cubicBezTo>
                      <a:pt x="76" y="15"/>
                      <a:pt x="74" y="21"/>
                      <a:pt x="67" y="27"/>
                    </a:cubicBezTo>
                    <a:cubicBezTo>
                      <a:pt x="65" y="30"/>
                      <a:pt x="65" y="30"/>
                      <a:pt x="65" y="30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66" y="80"/>
                      <a:pt x="66" y="80"/>
                      <a:pt x="66" y="80"/>
                    </a:cubicBezTo>
                    <a:cubicBezTo>
                      <a:pt x="44" y="50"/>
                      <a:pt x="44" y="50"/>
                      <a:pt x="44" y="50"/>
                    </a:cubicBezTo>
                    <a:cubicBezTo>
                      <a:pt x="36" y="57"/>
                      <a:pt x="36" y="57"/>
                      <a:pt x="36" y="57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4" y="75"/>
                      <a:pt x="34" y="75"/>
                      <a:pt x="34" y="75"/>
                    </a:cubicBezTo>
                    <a:cubicBezTo>
                      <a:pt x="26" y="61"/>
                      <a:pt x="26" y="61"/>
                      <a:pt x="26" y="61"/>
                    </a:cubicBezTo>
                    <a:cubicBezTo>
                      <a:pt x="21" y="67"/>
                      <a:pt x="21" y="67"/>
                      <a:pt x="21" y="67"/>
                    </a:cubicBezTo>
                    <a:cubicBezTo>
                      <a:pt x="16" y="62"/>
                      <a:pt x="16" y="62"/>
                      <a:pt x="16" y="62"/>
                    </a:cubicBezTo>
                    <a:cubicBezTo>
                      <a:pt x="21" y="57"/>
                      <a:pt x="21" y="57"/>
                      <a:pt x="21" y="57"/>
                    </a:cubicBezTo>
                    <a:cubicBezTo>
                      <a:pt x="7" y="50"/>
                      <a:pt x="7" y="50"/>
                      <a:pt x="7" y="50"/>
                    </a:cubicBezTo>
                    <a:cubicBezTo>
                      <a:pt x="12" y="44"/>
                      <a:pt x="12" y="44"/>
                      <a:pt x="12" y="44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32" y="39"/>
                      <a:pt x="32" y="39"/>
                      <a:pt x="32" y="39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9" y="8"/>
                      <a:pt x="9" y="8"/>
                      <a:pt x="9" y="8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53" y="13"/>
                      <a:pt x="53" y="13"/>
                      <a:pt x="53" y="13"/>
                    </a:cubicBezTo>
                    <a:cubicBezTo>
                      <a:pt x="60" y="5"/>
                      <a:pt x="67" y="4"/>
                      <a:pt x="74" y="6"/>
                    </a:cubicBezTo>
                    <a:close/>
                    <a:moveTo>
                      <a:pt x="82" y="50"/>
                    </a:moveTo>
                    <a:cubicBezTo>
                      <a:pt x="74" y="42"/>
                      <a:pt x="74" y="42"/>
                      <a:pt x="74" y="42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6" y="57"/>
                      <a:pt x="76" y="57"/>
                      <a:pt x="76" y="57"/>
                    </a:cubicBezTo>
                    <a:cubicBezTo>
                      <a:pt x="82" y="50"/>
                      <a:pt x="82" y="50"/>
                      <a:pt x="82" y="50"/>
                    </a:cubicBezTo>
                    <a:close/>
                    <a:moveTo>
                      <a:pt x="29" y="0"/>
                    </a:moveTo>
                    <a:cubicBezTo>
                      <a:pt x="23" y="7"/>
                      <a:pt x="23" y="7"/>
                      <a:pt x="23" y="7"/>
                    </a:cubicBezTo>
                    <a:cubicBezTo>
                      <a:pt x="36" y="10"/>
                      <a:pt x="36" y="10"/>
                      <a:pt x="36" y="10"/>
                    </a:cubicBezTo>
                    <a:cubicBezTo>
                      <a:pt x="37" y="8"/>
                      <a:pt x="37" y="8"/>
                      <a:pt x="37" y="8"/>
                    </a:cubicBez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6" name="Group 12"/>
            <p:cNvGrpSpPr/>
            <p:nvPr/>
          </p:nvGrpSpPr>
          <p:grpSpPr>
            <a:xfrm>
              <a:off x="7891737" y="2283399"/>
              <a:ext cx="755703" cy="755703"/>
              <a:chOff x="7891737" y="2283399"/>
              <a:chExt cx="755703" cy="755703"/>
            </a:xfrm>
          </p:grpSpPr>
          <p:sp>
            <p:nvSpPr>
              <p:cNvPr id="17" name="Oval 19"/>
              <p:cNvSpPr/>
              <p:nvPr/>
            </p:nvSpPr>
            <p:spPr>
              <a:xfrm>
                <a:off x="7891737" y="2283399"/>
                <a:ext cx="755703" cy="755703"/>
              </a:xfrm>
              <a:prstGeom prst="ellipse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Freeform 25"/>
              <p:cNvSpPr>
                <a:spLocks noEditPoints="1"/>
              </p:cNvSpPr>
              <p:nvPr/>
            </p:nvSpPr>
            <p:spPr bwMode="auto">
              <a:xfrm>
                <a:off x="8111199" y="2469466"/>
                <a:ext cx="316777" cy="383568"/>
              </a:xfrm>
              <a:custGeom>
                <a:avLst/>
                <a:gdLst>
                  <a:gd name="T0" fmla="*/ 0 w 77"/>
                  <a:gd name="T1" fmla="*/ 85 h 93"/>
                  <a:gd name="T2" fmla="*/ 30 w 77"/>
                  <a:gd name="T3" fmla="*/ 20 h 93"/>
                  <a:gd name="T4" fmla="*/ 38 w 77"/>
                  <a:gd name="T5" fmla="*/ 26 h 93"/>
                  <a:gd name="T6" fmla="*/ 39 w 77"/>
                  <a:gd name="T7" fmla="*/ 27 h 93"/>
                  <a:gd name="T8" fmla="*/ 39 w 77"/>
                  <a:gd name="T9" fmla="*/ 27 h 93"/>
                  <a:gd name="T10" fmla="*/ 40 w 77"/>
                  <a:gd name="T11" fmla="*/ 27 h 93"/>
                  <a:gd name="T12" fmla="*/ 40 w 77"/>
                  <a:gd name="T13" fmla="*/ 28 h 93"/>
                  <a:gd name="T14" fmla="*/ 40 w 77"/>
                  <a:gd name="T15" fmla="*/ 28 h 93"/>
                  <a:gd name="T16" fmla="*/ 41 w 77"/>
                  <a:gd name="T17" fmla="*/ 28 h 93"/>
                  <a:gd name="T18" fmla="*/ 41 w 77"/>
                  <a:gd name="T19" fmla="*/ 29 h 93"/>
                  <a:gd name="T20" fmla="*/ 42 w 77"/>
                  <a:gd name="T21" fmla="*/ 29 h 93"/>
                  <a:gd name="T22" fmla="*/ 42 w 77"/>
                  <a:gd name="T23" fmla="*/ 29 h 93"/>
                  <a:gd name="T24" fmla="*/ 43 w 77"/>
                  <a:gd name="T25" fmla="*/ 29 h 93"/>
                  <a:gd name="T26" fmla="*/ 43 w 77"/>
                  <a:gd name="T27" fmla="*/ 30 h 93"/>
                  <a:gd name="T28" fmla="*/ 43 w 77"/>
                  <a:gd name="T29" fmla="*/ 30 h 93"/>
                  <a:gd name="T30" fmla="*/ 48 w 77"/>
                  <a:gd name="T31" fmla="*/ 33 h 93"/>
                  <a:gd name="T32" fmla="*/ 48 w 77"/>
                  <a:gd name="T33" fmla="*/ 33 h 93"/>
                  <a:gd name="T34" fmla="*/ 49 w 77"/>
                  <a:gd name="T35" fmla="*/ 34 h 93"/>
                  <a:gd name="T36" fmla="*/ 49 w 77"/>
                  <a:gd name="T37" fmla="*/ 34 h 93"/>
                  <a:gd name="T38" fmla="*/ 50 w 77"/>
                  <a:gd name="T39" fmla="*/ 34 h 93"/>
                  <a:gd name="T40" fmla="*/ 50 w 77"/>
                  <a:gd name="T41" fmla="*/ 35 h 93"/>
                  <a:gd name="T42" fmla="*/ 50 w 77"/>
                  <a:gd name="T43" fmla="*/ 35 h 93"/>
                  <a:gd name="T44" fmla="*/ 51 w 77"/>
                  <a:gd name="T45" fmla="*/ 35 h 93"/>
                  <a:gd name="T46" fmla="*/ 51 w 77"/>
                  <a:gd name="T47" fmla="*/ 36 h 93"/>
                  <a:gd name="T48" fmla="*/ 52 w 77"/>
                  <a:gd name="T49" fmla="*/ 36 h 93"/>
                  <a:gd name="T50" fmla="*/ 52 w 77"/>
                  <a:gd name="T51" fmla="*/ 36 h 93"/>
                  <a:gd name="T52" fmla="*/ 53 w 77"/>
                  <a:gd name="T53" fmla="*/ 37 h 93"/>
                  <a:gd name="T54" fmla="*/ 53 w 77"/>
                  <a:gd name="T55" fmla="*/ 37 h 93"/>
                  <a:gd name="T56" fmla="*/ 48 w 77"/>
                  <a:gd name="T57" fmla="*/ 79 h 93"/>
                  <a:gd name="T58" fmla="*/ 7 w 77"/>
                  <a:gd name="T59" fmla="*/ 91 h 93"/>
                  <a:gd name="T60" fmla="*/ 35 w 77"/>
                  <a:gd name="T61" fmla="*/ 64 h 93"/>
                  <a:gd name="T62" fmla="*/ 19 w 77"/>
                  <a:gd name="T63" fmla="*/ 53 h 93"/>
                  <a:gd name="T64" fmla="*/ 3 w 77"/>
                  <a:gd name="T65" fmla="*/ 88 h 93"/>
                  <a:gd name="T66" fmla="*/ 73 w 77"/>
                  <a:gd name="T67" fmla="*/ 93 h 93"/>
                  <a:gd name="T68" fmla="*/ 54 w 77"/>
                  <a:gd name="T69" fmla="*/ 83 h 93"/>
                  <a:gd name="T70" fmla="*/ 69 w 77"/>
                  <a:gd name="T71" fmla="*/ 42 h 93"/>
                  <a:gd name="T72" fmla="*/ 34 w 77"/>
                  <a:gd name="T73" fmla="*/ 0 h 93"/>
                  <a:gd name="T74" fmla="*/ 69 w 77"/>
                  <a:gd name="T75" fmla="*/ 4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7" h="93">
                    <a:moveTo>
                      <a:pt x="3" y="88"/>
                    </a:moveTo>
                    <a:cubicBezTo>
                      <a:pt x="2" y="87"/>
                      <a:pt x="1" y="86"/>
                      <a:pt x="0" y="85"/>
                    </a:cubicBezTo>
                    <a:cubicBezTo>
                      <a:pt x="0" y="72"/>
                      <a:pt x="0" y="58"/>
                      <a:pt x="0" y="45"/>
                    </a:cubicBezTo>
                    <a:cubicBezTo>
                      <a:pt x="12" y="40"/>
                      <a:pt x="21" y="32"/>
                      <a:pt x="30" y="20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6"/>
                      <a:pt x="38" y="26"/>
                      <a:pt x="38" y="26"/>
                    </a:cubicBezTo>
                    <a:cubicBezTo>
                      <a:pt x="38" y="27"/>
                      <a:pt x="38" y="27"/>
                      <a:pt x="38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39" y="27"/>
                      <a:pt x="39" y="27"/>
                      <a:pt x="39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7"/>
                      <a:pt x="40" y="27"/>
                      <a:pt x="40" y="27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0" y="28"/>
                      <a:pt x="40" y="28"/>
                      <a:pt x="40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8"/>
                      <a:pt x="41" y="28"/>
                      <a:pt x="41" y="28"/>
                    </a:cubicBezTo>
                    <a:cubicBezTo>
                      <a:pt x="41" y="29"/>
                      <a:pt x="41" y="29"/>
                      <a:pt x="41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2" y="29"/>
                      <a:pt x="42" y="29"/>
                      <a:pt x="42" y="29"/>
                    </a:cubicBezTo>
                    <a:cubicBezTo>
                      <a:pt x="43" y="29"/>
                      <a:pt x="43" y="29"/>
                      <a:pt x="43" y="29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3" y="30"/>
                      <a:pt x="43" y="30"/>
                      <a:pt x="43" y="30"/>
                    </a:cubicBezTo>
                    <a:cubicBezTo>
                      <a:pt x="44" y="30"/>
                      <a:pt x="44" y="30"/>
                      <a:pt x="44" y="30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3"/>
                      <a:pt x="48" y="33"/>
                      <a:pt x="48" y="33"/>
                    </a:cubicBezTo>
                    <a:cubicBezTo>
                      <a:pt x="48" y="34"/>
                      <a:pt x="48" y="34"/>
                      <a:pt x="48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49" y="34"/>
                      <a:pt x="49" y="34"/>
                      <a:pt x="49" y="34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6"/>
                      <a:pt x="51" y="36"/>
                      <a:pt x="51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2" y="36"/>
                      <a:pt x="52" y="36"/>
                      <a:pt x="52" y="36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53" y="37"/>
                      <a:pt x="53" y="37"/>
                      <a:pt x="53" y="37"/>
                    </a:cubicBezTo>
                    <a:cubicBezTo>
                      <a:pt x="62" y="43"/>
                      <a:pt x="62" y="43"/>
                      <a:pt x="62" y="43"/>
                    </a:cubicBezTo>
                    <a:cubicBezTo>
                      <a:pt x="53" y="55"/>
                      <a:pt x="49" y="67"/>
                      <a:pt x="48" y="79"/>
                    </a:cubicBezTo>
                    <a:cubicBezTo>
                      <a:pt x="36" y="84"/>
                      <a:pt x="23" y="88"/>
                      <a:pt x="11" y="93"/>
                    </a:cubicBezTo>
                    <a:cubicBezTo>
                      <a:pt x="9" y="92"/>
                      <a:pt x="8" y="91"/>
                      <a:pt x="7" y="91"/>
                    </a:cubicBezTo>
                    <a:cubicBezTo>
                      <a:pt x="23" y="68"/>
                      <a:pt x="23" y="68"/>
                      <a:pt x="23" y="68"/>
                    </a:cubicBezTo>
                    <a:cubicBezTo>
                      <a:pt x="27" y="69"/>
                      <a:pt x="32" y="68"/>
                      <a:pt x="35" y="64"/>
                    </a:cubicBezTo>
                    <a:cubicBezTo>
                      <a:pt x="38" y="60"/>
                      <a:pt x="37" y="54"/>
                      <a:pt x="32" y="51"/>
                    </a:cubicBezTo>
                    <a:cubicBezTo>
                      <a:pt x="28" y="47"/>
                      <a:pt x="22" y="49"/>
                      <a:pt x="19" y="53"/>
                    </a:cubicBezTo>
                    <a:cubicBezTo>
                      <a:pt x="16" y="57"/>
                      <a:pt x="16" y="62"/>
                      <a:pt x="19" y="65"/>
                    </a:cubicBezTo>
                    <a:cubicBezTo>
                      <a:pt x="3" y="88"/>
                      <a:pt x="3" y="88"/>
                      <a:pt x="3" y="88"/>
                    </a:cubicBezTo>
                    <a:close/>
                    <a:moveTo>
                      <a:pt x="27" y="93"/>
                    </a:moveTo>
                    <a:cubicBezTo>
                      <a:pt x="73" y="93"/>
                      <a:pt x="73" y="93"/>
                      <a:pt x="73" y="93"/>
                    </a:cubicBezTo>
                    <a:cubicBezTo>
                      <a:pt x="73" y="83"/>
                      <a:pt x="73" y="83"/>
                      <a:pt x="73" y="83"/>
                    </a:cubicBezTo>
                    <a:cubicBezTo>
                      <a:pt x="54" y="83"/>
                      <a:pt x="54" y="83"/>
                      <a:pt x="54" y="83"/>
                    </a:cubicBezTo>
                    <a:cubicBezTo>
                      <a:pt x="27" y="93"/>
                      <a:pt x="27" y="93"/>
                      <a:pt x="27" y="93"/>
                    </a:cubicBezTo>
                    <a:close/>
                    <a:moveTo>
                      <a:pt x="69" y="42"/>
                    </a:moveTo>
                    <a:cubicBezTo>
                      <a:pt x="77" y="31"/>
                      <a:pt x="77" y="31"/>
                      <a:pt x="77" y="31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26" y="12"/>
                      <a:pt x="26" y="12"/>
                      <a:pt x="26" y="12"/>
                    </a:cubicBezTo>
                    <a:lnTo>
                      <a:pt x="69" y="4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9" name="Group 11"/>
            <p:cNvGrpSpPr/>
            <p:nvPr/>
          </p:nvGrpSpPr>
          <p:grpSpPr>
            <a:xfrm>
              <a:off x="3544559" y="2283399"/>
              <a:ext cx="755703" cy="755703"/>
              <a:chOff x="3544559" y="2283399"/>
              <a:chExt cx="755703" cy="755703"/>
            </a:xfrm>
          </p:grpSpPr>
          <p:sp>
            <p:nvSpPr>
              <p:cNvPr id="20" name="Oval 21"/>
              <p:cNvSpPr/>
              <p:nvPr/>
            </p:nvSpPr>
            <p:spPr>
              <a:xfrm flipH="1">
                <a:off x="3544559" y="2283399"/>
                <a:ext cx="755703" cy="755703"/>
              </a:xfrm>
              <a:prstGeom prst="ellipse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Freeform 26"/>
              <p:cNvSpPr>
                <a:spLocks noEditPoints="1"/>
              </p:cNvSpPr>
              <p:nvPr/>
            </p:nvSpPr>
            <p:spPr bwMode="auto">
              <a:xfrm>
                <a:off x="3784059" y="2442750"/>
                <a:ext cx="276702" cy="437000"/>
              </a:xfrm>
              <a:custGeom>
                <a:avLst/>
                <a:gdLst>
                  <a:gd name="T0" fmla="*/ 57 w 67"/>
                  <a:gd name="T1" fmla="*/ 10 h 106"/>
                  <a:gd name="T2" fmla="*/ 62 w 67"/>
                  <a:gd name="T3" fmla="*/ 51 h 106"/>
                  <a:gd name="T4" fmla="*/ 51 w 67"/>
                  <a:gd name="T5" fmla="*/ 66 h 106"/>
                  <a:gd name="T6" fmla="*/ 55 w 67"/>
                  <a:gd name="T7" fmla="*/ 65 h 106"/>
                  <a:gd name="T8" fmla="*/ 57 w 67"/>
                  <a:gd name="T9" fmla="*/ 73 h 106"/>
                  <a:gd name="T10" fmla="*/ 56 w 67"/>
                  <a:gd name="T11" fmla="*/ 80 h 106"/>
                  <a:gd name="T12" fmla="*/ 57 w 67"/>
                  <a:gd name="T13" fmla="*/ 86 h 106"/>
                  <a:gd name="T14" fmla="*/ 55 w 67"/>
                  <a:gd name="T15" fmla="*/ 93 h 106"/>
                  <a:gd name="T16" fmla="*/ 15 w 67"/>
                  <a:gd name="T17" fmla="*/ 97 h 106"/>
                  <a:gd name="T18" fmla="*/ 12 w 67"/>
                  <a:gd name="T19" fmla="*/ 95 h 106"/>
                  <a:gd name="T20" fmla="*/ 12 w 67"/>
                  <a:gd name="T21" fmla="*/ 83 h 106"/>
                  <a:gd name="T22" fmla="*/ 12 w 67"/>
                  <a:gd name="T23" fmla="*/ 82 h 106"/>
                  <a:gd name="T24" fmla="*/ 12 w 67"/>
                  <a:gd name="T25" fmla="*/ 71 h 106"/>
                  <a:gd name="T26" fmla="*/ 15 w 67"/>
                  <a:gd name="T27" fmla="*/ 69 h 106"/>
                  <a:gd name="T28" fmla="*/ 16 w 67"/>
                  <a:gd name="T29" fmla="*/ 63 h 106"/>
                  <a:gd name="T30" fmla="*/ 0 w 67"/>
                  <a:gd name="T31" fmla="*/ 34 h 106"/>
                  <a:gd name="T32" fmla="*/ 33 w 67"/>
                  <a:gd name="T33" fmla="*/ 0 h 106"/>
                  <a:gd name="T34" fmla="*/ 28 w 67"/>
                  <a:gd name="T35" fmla="*/ 41 h 106"/>
                  <a:gd name="T36" fmla="*/ 30 w 67"/>
                  <a:gd name="T37" fmla="*/ 39 h 106"/>
                  <a:gd name="T38" fmla="*/ 33 w 67"/>
                  <a:gd name="T39" fmla="*/ 41 h 106"/>
                  <a:gd name="T40" fmla="*/ 36 w 67"/>
                  <a:gd name="T41" fmla="*/ 39 h 106"/>
                  <a:gd name="T42" fmla="*/ 39 w 67"/>
                  <a:gd name="T43" fmla="*/ 41 h 106"/>
                  <a:gd name="T44" fmla="*/ 43 w 67"/>
                  <a:gd name="T45" fmla="*/ 38 h 106"/>
                  <a:gd name="T46" fmla="*/ 39 w 67"/>
                  <a:gd name="T47" fmla="*/ 52 h 106"/>
                  <a:gd name="T48" fmla="*/ 44 w 67"/>
                  <a:gd name="T49" fmla="*/ 66 h 106"/>
                  <a:gd name="T50" fmla="*/ 44 w 67"/>
                  <a:gd name="T51" fmla="*/ 58 h 106"/>
                  <a:gd name="T52" fmla="*/ 56 w 67"/>
                  <a:gd name="T53" fmla="*/ 47 h 106"/>
                  <a:gd name="T54" fmla="*/ 52 w 67"/>
                  <a:gd name="T55" fmla="*/ 15 h 106"/>
                  <a:gd name="T56" fmla="*/ 15 w 67"/>
                  <a:gd name="T57" fmla="*/ 15 h 106"/>
                  <a:gd name="T58" fmla="*/ 11 w 67"/>
                  <a:gd name="T59" fmla="*/ 48 h 106"/>
                  <a:gd name="T60" fmla="*/ 23 w 67"/>
                  <a:gd name="T61" fmla="*/ 59 h 106"/>
                  <a:gd name="T62" fmla="*/ 23 w 67"/>
                  <a:gd name="T63" fmla="*/ 67 h 106"/>
                  <a:gd name="T64" fmla="*/ 29 w 67"/>
                  <a:gd name="T65" fmla="*/ 52 h 106"/>
                  <a:gd name="T66" fmla="*/ 25 w 67"/>
                  <a:gd name="T67" fmla="*/ 38 h 106"/>
                  <a:gd name="T68" fmla="*/ 40 w 67"/>
                  <a:gd name="T69" fmla="*/ 43 h 106"/>
                  <a:gd name="T70" fmla="*/ 36 w 67"/>
                  <a:gd name="T71" fmla="*/ 42 h 106"/>
                  <a:gd name="T72" fmla="*/ 30 w 67"/>
                  <a:gd name="T73" fmla="*/ 42 h 106"/>
                  <a:gd name="T74" fmla="*/ 27 w 67"/>
                  <a:gd name="T75" fmla="*/ 42 h 106"/>
                  <a:gd name="T76" fmla="*/ 32 w 67"/>
                  <a:gd name="T77" fmla="*/ 51 h 106"/>
                  <a:gd name="T78" fmla="*/ 32 w 67"/>
                  <a:gd name="T79" fmla="*/ 67 h 106"/>
                  <a:gd name="T80" fmla="*/ 35 w 67"/>
                  <a:gd name="T81" fmla="*/ 51 h 106"/>
                  <a:gd name="T82" fmla="*/ 35 w 67"/>
                  <a:gd name="T83" fmla="*/ 50 h 106"/>
                  <a:gd name="T84" fmla="*/ 43 w 67"/>
                  <a:gd name="T85" fmla="*/ 96 h 106"/>
                  <a:gd name="T86" fmla="*/ 34 w 67"/>
                  <a:gd name="T87" fmla="*/ 106 h 106"/>
                  <a:gd name="T88" fmla="*/ 43 w 67"/>
                  <a:gd name="T89" fmla="*/ 96 h 106"/>
                  <a:gd name="T90" fmla="*/ 17 w 67"/>
                  <a:gd name="T91" fmla="*/ 88 h 106"/>
                  <a:gd name="T92" fmla="*/ 17 w 67"/>
                  <a:gd name="T93" fmla="*/ 90 h 106"/>
                  <a:gd name="T94" fmla="*/ 50 w 67"/>
                  <a:gd name="T95" fmla="*/ 86 h 106"/>
                  <a:gd name="T96" fmla="*/ 50 w 67"/>
                  <a:gd name="T97" fmla="*/ 73 h 106"/>
                  <a:gd name="T98" fmla="*/ 17 w 67"/>
                  <a:gd name="T99" fmla="*/ 77 h 106"/>
                  <a:gd name="T100" fmla="*/ 50 w 67"/>
                  <a:gd name="T101" fmla="*/ 74 h 106"/>
                  <a:gd name="T102" fmla="*/ 50 w 67"/>
                  <a:gd name="T103" fmla="*/ 73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7" h="106">
                    <a:moveTo>
                      <a:pt x="33" y="0"/>
                    </a:moveTo>
                    <a:cubicBezTo>
                      <a:pt x="43" y="0"/>
                      <a:pt x="51" y="4"/>
                      <a:pt x="57" y="10"/>
                    </a:cubicBezTo>
                    <a:cubicBezTo>
                      <a:pt x="63" y="16"/>
                      <a:pt x="67" y="25"/>
                      <a:pt x="67" y="34"/>
                    </a:cubicBezTo>
                    <a:cubicBezTo>
                      <a:pt x="67" y="40"/>
                      <a:pt x="65" y="46"/>
                      <a:pt x="62" y="51"/>
                    </a:cubicBezTo>
                    <a:cubicBezTo>
                      <a:pt x="59" y="56"/>
                      <a:pt x="56" y="59"/>
                      <a:pt x="51" y="62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3" y="66"/>
                      <a:pt x="53" y="66"/>
                      <a:pt x="53" y="66"/>
                    </a:cubicBezTo>
                    <a:cubicBezTo>
                      <a:pt x="55" y="65"/>
                      <a:pt x="55" y="65"/>
                      <a:pt x="55" y="65"/>
                    </a:cubicBezTo>
                    <a:cubicBezTo>
                      <a:pt x="56" y="68"/>
                      <a:pt x="56" y="68"/>
                      <a:pt x="56" y="68"/>
                    </a:cubicBezTo>
                    <a:cubicBezTo>
                      <a:pt x="57" y="70"/>
                      <a:pt x="57" y="72"/>
                      <a:pt x="57" y="73"/>
                    </a:cubicBezTo>
                    <a:cubicBezTo>
                      <a:pt x="57" y="75"/>
                      <a:pt x="57" y="77"/>
                      <a:pt x="56" y="79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57" y="82"/>
                      <a:pt x="57" y="84"/>
                      <a:pt x="57" y="86"/>
                    </a:cubicBezTo>
                    <a:cubicBezTo>
                      <a:pt x="57" y="88"/>
                      <a:pt x="57" y="90"/>
                      <a:pt x="56" y="92"/>
                    </a:cubicBezTo>
                    <a:cubicBezTo>
                      <a:pt x="55" y="93"/>
                      <a:pt x="55" y="93"/>
                      <a:pt x="55" y="93"/>
                    </a:cubicBezTo>
                    <a:cubicBezTo>
                      <a:pt x="53" y="94"/>
                      <a:pt x="53" y="94"/>
                      <a:pt x="53" y="94"/>
                    </a:cubicBezTo>
                    <a:cubicBezTo>
                      <a:pt x="15" y="97"/>
                      <a:pt x="15" y="97"/>
                      <a:pt x="15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2" y="95"/>
                      <a:pt x="12" y="95"/>
                      <a:pt x="12" y="95"/>
                    </a:cubicBezTo>
                    <a:cubicBezTo>
                      <a:pt x="11" y="93"/>
                      <a:pt x="11" y="91"/>
                      <a:pt x="10" y="90"/>
                    </a:cubicBezTo>
                    <a:cubicBezTo>
                      <a:pt x="10" y="88"/>
                      <a:pt x="11" y="86"/>
                      <a:pt x="12" y="8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2" y="82"/>
                      <a:pt x="12" y="82"/>
                      <a:pt x="12" y="82"/>
                    </a:cubicBezTo>
                    <a:cubicBezTo>
                      <a:pt x="11" y="81"/>
                      <a:pt x="11" y="79"/>
                      <a:pt x="10" y="77"/>
                    </a:cubicBezTo>
                    <a:cubicBezTo>
                      <a:pt x="10" y="75"/>
                      <a:pt x="11" y="73"/>
                      <a:pt x="12" y="71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15" y="69"/>
                      <a:pt x="15" y="69"/>
                      <a:pt x="15" y="69"/>
                    </a:cubicBezTo>
                    <a:cubicBezTo>
                      <a:pt x="16" y="69"/>
                      <a:pt x="16" y="69"/>
                      <a:pt x="16" y="69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11" y="60"/>
                      <a:pt x="7" y="56"/>
                      <a:pt x="5" y="51"/>
                    </a:cubicBezTo>
                    <a:cubicBezTo>
                      <a:pt x="2" y="46"/>
                      <a:pt x="0" y="40"/>
                      <a:pt x="0" y="34"/>
                    </a:cubicBezTo>
                    <a:cubicBezTo>
                      <a:pt x="0" y="25"/>
                      <a:pt x="4" y="16"/>
                      <a:pt x="10" y="10"/>
                    </a:cubicBezTo>
                    <a:cubicBezTo>
                      <a:pt x="16" y="4"/>
                      <a:pt x="24" y="0"/>
                      <a:pt x="33" y="0"/>
                    </a:cubicBezTo>
                    <a:close/>
                    <a:moveTo>
                      <a:pt x="26" y="40"/>
                    </a:moveTo>
                    <a:cubicBezTo>
                      <a:pt x="27" y="41"/>
                      <a:pt x="27" y="41"/>
                      <a:pt x="28" y="41"/>
                    </a:cubicBezTo>
                    <a:cubicBezTo>
                      <a:pt x="28" y="41"/>
                      <a:pt x="29" y="41"/>
                      <a:pt x="30" y="40"/>
                    </a:cubicBezTo>
                    <a:cubicBezTo>
                      <a:pt x="30" y="39"/>
                      <a:pt x="30" y="39"/>
                      <a:pt x="30" y="39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2" y="41"/>
                      <a:pt x="32" y="41"/>
                      <a:pt x="33" y="41"/>
                    </a:cubicBezTo>
                    <a:cubicBezTo>
                      <a:pt x="34" y="41"/>
                      <a:pt x="35" y="41"/>
                      <a:pt x="35" y="40"/>
                    </a:cubicBezTo>
                    <a:cubicBezTo>
                      <a:pt x="36" y="39"/>
                      <a:pt x="36" y="39"/>
                      <a:pt x="36" y="39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37" y="41"/>
                      <a:pt x="38" y="41"/>
                      <a:pt x="39" y="41"/>
                    </a:cubicBezTo>
                    <a:cubicBezTo>
                      <a:pt x="40" y="41"/>
                      <a:pt x="41" y="41"/>
                      <a:pt x="42" y="40"/>
                    </a:cubicBezTo>
                    <a:cubicBezTo>
                      <a:pt x="43" y="38"/>
                      <a:pt x="43" y="38"/>
                      <a:pt x="43" y="38"/>
                    </a:cubicBezTo>
                    <a:cubicBezTo>
                      <a:pt x="46" y="40"/>
                      <a:pt x="46" y="40"/>
                      <a:pt x="46" y="40"/>
                    </a:cubicBezTo>
                    <a:cubicBezTo>
                      <a:pt x="39" y="52"/>
                      <a:pt x="39" y="52"/>
                      <a:pt x="39" y="52"/>
                    </a:cubicBezTo>
                    <a:cubicBezTo>
                      <a:pt x="39" y="67"/>
                      <a:pt x="39" y="67"/>
                      <a:pt x="39" y="67"/>
                    </a:cubicBezTo>
                    <a:cubicBezTo>
                      <a:pt x="44" y="66"/>
                      <a:pt x="44" y="66"/>
                      <a:pt x="44" y="66"/>
                    </a:cubicBezTo>
                    <a:cubicBezTo>
                      <a:pt x="44" y="60"/>
                      <a:pt x="44" y="60"/>
                      <a:pt x="44" y="60"/>
                    </a:cubicBezTo>
                    <a:cubicBezTo>
                      <a:pt x="44" y="58"/>
                      <a:pt x="44" y="58"/>
                      <a:pt x="44" y="58"/>
                    </a:cubicBezTo>
                    <a:cubicBezTo>
                      <a:pt x="46" y="57"/>
                      <a:pt x="46" y="57"/>
                      <a:pt x="46" y="57"/>
                    </a:cubicBezTo>
                    <a:cubicBezTo>
                      <a:pt x="50" y="55"/>
                      <a:pt x="54" y="52"/>
                      <a:pt x="56" y="47"/>
                    </a:cubicBezTo>
                    <a:cubicBezTo>
                      <a:pt x="59" y="44"/>
                      <a:pt x="60" y="39"/>
                      <a:pt x="60" y="34"/>
                    </a:cubicBezTo>
                    <a:cubicBezTo>
                      <a:pt x="60" y="27"/>
                      <a:pt x="57" y="20"/>
                      <a:pt x="52" y="15"/>
                    </a:cubicBezTo>
                    <a:cubicBezTo>
                      <a:pt x="47" y="10"/>
                      <a:pt x="41" y="7"/>
                      <a:pt x="33" y="7"/>
                    </a:cubicBezTo>
                    <a:cubicBezTo>
                      <a:pt x="26" y="7"/>
                      <a:pt x="19" y="10"/>
                      <a:pt x="15" y="15"/>
                    </a:cubicBezTo>
                    <a:cubicBezTo>
                      <a:pt x="10" y="20"/>
                      <a:pt x="7" y="27"/>
                      <a:pt x="7" y="34"/>
                    </a:cubicBezTo>
                    <a:cubicBezTo>
                      <a:pt x="7" y="39"/>
                      <a:pt x="8" y="44"/>
                      <a:pt x="11" y="48"/>
                    </a:cubicBezTo>
                    <a:cubicBezTo>
                      <a:pt x="13" y="52"/>
                      <a:pt x="17" y="55"/>
                      <a:pt x="21" y="58"/>
                    </a:cubicBezTo>
                    <a:cubicBezTo>
                      <a:pt x="23" y="59"/>
                      <a:pt x="23" y="59"/>
                      <a:pt x="23" y="59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29" y="67"/>
                      <a:pt x="29" y="67"/>
                      <a:pt x="29" y="67"/>
                    </a:cubicBezTo>
                    <a:cubicBezTo>
                      <a:pt x="29" y="52"/>
                      <a:pt x="29" y="52"/>
                      <a:pt x="29" y="52"/>
                    </a:cubicBezTo>
                    <a:cubicBezTo>
                      <a:pt x="22" y="40"/>
                      <a:pt x="22" y="40"/>
                      <a:pt x="22" y="40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40"/>
                      <a:pt x="26" y="40"/>
                      <a:pt x="26" y="40"/>
                    </a:cubicBezTo>
                    <a:close/>
                    <a:moveTo>
                      <a:pt x="40" y="43"/>
                    </a:moveTo>
                    <a:cubicBezTo>
                      <a:pt x="40" y="43"/>
                      <a:pt x="40" y="43"/>
                      <a:pt x="39" y="43"/>
                    </a:cubicBezTo>
                    <a:cubicBezTo>
                      <a:pt x="38" y="43"/>
                      <a:pt x="37" y="43"/>
                      <a:pt x="36" y="42"/>
                    </a:cubicBezTo>
                    <a:cubicBezTo>
                      <a:pt x="35" y="42"/>
                      <a:pt x="34" y="43"/>
                      <a:pt x="33" y="43"/>
                    </a:cubicBezTo>
                    <a:cubicBezTo>
                      <a:pt x="32" y="43"/>
                      <a:pt x="31" y="42"/>
                      <a:pt x="30" y="42"/>
                    </a:cubicBezTo>
                    <a:cubicBezTo>
                      <a:pt x="29" y="42"/>
                      <a:pt x="28" y="43"/>
                      <a:pt x="28" y="43"/>
                    </a:cubicBezTo>
                    <a:cubicBezTo>
                      <a:pt x="27" y="43"/>
                      <a:pt x="27" y="43"/>
                      <a:pt x="27" y="42"/>
                    </a:cubicBezTo>
                    <a:cubicBezTo>
                      <a:pt x="32" y="50"/>
                      <a:pt x="32" y="50"/>
                      <a:pt x="32" y="50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51"/>
                      <a:pt x="32" y="51"/>
                      <a:pt x="32" y="51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35" y="67"/>
                      <a:pt x="35" y="67"/>
                      <a:pt x="35" y="67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1"/>
                      <a:pt x="35" y="51"/>
                      <a:pt x="35" y="51"/>
                    </a:cubicBezTo>
                    <a:cubicBezTo>
                      <a:pt x="35" y="50"/>
                      <a:pt x="35" y="50"/>
                      <a:pt x="35" y="50"/>
                    </a:cubicBezTo>
                    <a:cubicBezTo>
                      <a:pt x="40" y="43"/>
                      <a:pt x="40" y="43"/>
                      <a:pt x="40" y="43"/>
                    </a:cubicBezTo>
                    <a:close/>
                    <a:moveTo>
                      <a:pt x="43" y="96"/>
                    </a:moveTo>
                    <a:cubicBezTo>
                      <a:pt x="24" y="98"/>
                      <a:pt x="24" y="98"/>
                      <a:pt x="24" y="98"/>
                    </a:cubicBezTo>
                    <a:cubicBezTo>
                      <a:pt x="25" y="103"/>
                      <a:pt x="29" y="106"/>
                      <a:pt x="34" y="106"/>
                    </a:cubicBezTo>
                    <a:cubicBezTo>
                      <a:pt x="39" y="106"/>
                      <a:pt x="43" y="102"/>
                      <a:pt x="43" y="97"/>
                    </a:cubicBezTo>
                    <a:cubicBezTo>
                      <a:pt x="43" y="97"/>
                      <a:pt x="43" y="97"/>
                      <a:pt x="43" y="96"/>
                    </a:cubicBezTo>
                    <a:close/>
                    <a:moveTo>
                      <a:pt x="50" y="85"/>
                    </a:moveTo>
                    <a:cubicBezTo>
                      <a:pt x="17" y="88"/>
                      <a:pt x="17" y="88"/>
                      <a:pt x="17" y="88"/>
                    </a:cubicBezTo>
                    <a:cubicBezTo>
                      <a:pt x="17" y="89"/>
                      <a:pt x="17" y="89"/>
                      <a:pt x="17" y="89"/>
                    </a:cubicBezTo>
                    <a:cubicBezTo>
                      <a:pt x="17" y="89"/>
                      <a:pt x="17" y="90"/>
                      <a:pt x="17" y="90"/>
                    </a:cubicBezTo>
                    <a:cubicBezTo>
                      <a:pt x="50" y="87"/>
                      <a:pt x="50" y="87"/>
                      <a:pt x="50" y="87"/>
                    </a:cubicBezTo>
                    <a:cubicBezTo>
                      <a:pt x="50" y="87"/>
                      <a:pt x="50" y="86"/>
                      <a:pt x="50" y="86"/>
                    </a:cubicBezTo>
                    <a:cubicBezTo>
                      <a:pt x="50" y="86"/>
                      <a:pt x="50" y="86"/>
                      <a:pt x="50" y="85"/>
                    </a:cubicBezTo>
                    <a:close/>
                    <a:moveTo>
                      <a:pt x="50" y="73"/>
                    </a:moveTo>
                    <a:cubicBezTo>
                      <a:pt x="17" y="76"/>
                      <a:pt x="17" y="76"/>
                      <a:pt x="17" y="76"/>
                    </a:cubicBezTo>
                    <a:cubicBezTo>
                      <a:pt x="17" y="76"/>
                      <a:pt x="17" y="76"/>
                      <a:pt x="17" y="77"/>
                    </a:cubicBezTo>
                    <a:cubicBezTo>
                      <a:pt x="17" y="77"/>
                      <a:pt x="17" y="77"/>
                      <a:pt x="17" y="77"/>
                    </a:cubicBezTo>
                    <a:cubicBezTo>
                      <a:pt x="50" y="74"/>
                      <a:pt x="50" y="74"/>
                      <a:pt x="50" y="74"/>
                    </a:cubicBezTo>
                    <a:cubicBezTo>
                      <a:pt x="50" y="74"/>
                      <a:pt x="50" y="74"/>
                      <a:pt x="50" y="73"/>
                    </a:cubicBezTo>
                    <a:cubicBezTo>
                      <a:pt x="50" y="73"/>
                      <a:pt x="50" y="73"/>
                      <a:pt x="50" y="7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4654989" y="2550670"/>
            <a:ext cx="2882022" cy="2991393"/>
            <a:chOff x="1365" y="-412"/>
            <a:chExt cx="4954" cy="5142"/>
          </a:xfrm>
        </p:grpSpPr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2998" y="-412"/>
              <a:ext cx="1878" cy="514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Freeform 5"/>
            <p:cNvSpPr/>
            <p:nvPr/>
          </p:nvSpPr>
          <p:spPr bwMode="auto">
            <a:xfrm>
              <a:off x="1365" y="-412"/>
              <a:ext cx="2572" cy="5142"/>
            </a:xfrm>
            <a:custGeom>
              <a:avLst/>
              <a:gdLst>
                <a:gd name="T0" fmla="*/ 690 w 1087"/>
                <a:gd name="T1" fmla="*/ 1087 h 2174"/>
                <a:gd name="T2" fmla="*/ 1087 w 1087"/>
                <a:gd name="T3" fmla="*/ 0 h 2174"/>
                <a:gd name="T4" fmla="*/ 0 w 1087"/>
                <a:gd name="T5" fmla="*/ 1087 h 2174"/>
                <a:gd name="T6" fmla="*/ 1087 w 1087"/>
                <a:gd name="T7" fmla="*/ 2174 h 2174"/>
                <a:gd name="T8" fmla="*/ 1087 w 1087"/>
                <a:gd name="T9" fmla="*/ 2174 h 2174"/>
                <a:gd name="T10" fmla="*/ 690 w 1087"/>
                <a:gd name="T11" fmla="*/ 1087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7" h="2174">
                  <a:moveTo>
                    <a:pt x="690" y="1087"/>
                  </a:moveTo>
                  <a:cubicBezTo>
                    <a:pt x="690" y="487"/>
                    <a:pt x="868" y="0"/>
                    <a:pt x="1087" y="0"/>
                  </a:cubicBezTo>
                  <a:cubicBezTo>
                    <a:pt x="487" y="0"/>
                    <a:pt x="0" y="487"/>
                    <a:pt x="0" y="1087"/>
                  </a:cubicBezTo>
                  <a:cubicBezTo>
                    <a:pt x="0" y="1687"/>
                    <a:pt x="487" y="2174"/>
                    <a:pt x="1087" y="2174"/>
                  </a:cubicBezTo>
                  <a:cubicBezTo>
                    <a:pt x="1087" y="2174"/>
                    <a:pt x="1087" y="2174"/>
                    <a:pt x="1087" y="2174"/>
                  </a:cubicBezTo>
                  <a:cubicBezTo>
                    <a:pt x="868" y="2174"/>
                    <a:pt x="690" y="1687"/>
                    <a:pt x="690" y="1087"/>
                  </a:cubicBezTo>
                </a:path>
              </a:pathLst>
            </a:custGeom>
            <a:solidFill>
              <a:srgbClr val="262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Freeform 8"/>
            <p:cNvSpPr/>
            <p:nvPr/>
          </p:nvSpPr>
          <p:spPr bwMode="auto">
            <a:xfrm>
              <a:off x="3225" y="1447"/>
              <a:ext cx="3094" cy="1462"/>
            </a:xfrm>
            <a:custGeom>
              <a:avLst/>
              <a:gdLst>
                <a:gd name="T0" fmla="*/ 1042 w 1308"/>
                <a:gd name="T1" fmla="*/ 96 h 618"/>
                <a:gd name="T2" fmla="*/ 602 w 1308"/>
                <a:gd name="T3" fmla="*/ 0 h 618"/>
                <a:gd name="T4" fmla="*/ 0 w 1308"/>
                <a:gd name="T5" fmla="*/ 602 h 618"/>
                <a:gd name="T6" fmla="*/ 301 w 1308"/>
                <a:gd name="T7" fmla="*/ 618 h 618"/>
                <a:gd name="T8" fmla="*/ 1042 w 1308"/>
                <a:gd name="T9" fmla="*/ 506 h 618"/>
                <a:gd name="T10" fmla="*/ 1308 w 1308"/>
                <a:gd name="T11" fmla="*/ 301 h 618"/>
                <a:gd name="T12" fmla="*/ 1042 w 1308"/>
                <a:gd name="T13" fmla="*/ 96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8" h="618">
                  <a:moveTo>
                    <a:pt x="1042" y="96"/>
                  </a:moveTo>
                  <a:cubicBezTo>
                    <a:pt x="918" y="50"/>
                    <a:pt x="767" y="18"/>
                    <a:pt x="602" y="0"/>
                  </a:cubicBezTo>
                  <a:cubicBezTo>
                    <a:pt x="0" y="602"/>
                    <a:pt x="0" y="602"/>
                    <a:pt x="0" y="602"/>
                  </a:cubicBezTo>
                  <a:cubicBezTo>
                    <a:pt x="96" y="612"/>
                    <a:pt x="197" y="618"/>
                    <a:pt x="301" y="618"/>
                  </a:cubicBezTo>
                  <a:cubicBezTo>
                    <a:pt x="582" y="618"/>
                    <a:pt x="846" y="578"/>
                    <a:pt x="1042" y="506"/>
                  </a:cubicBezTo>
                  <a:cubicBezTo>
                    <a:pt x="1238" y="435"/>
                    <a:pt x="1308" y="353"/>
                    <a:pt x="1308" y="301"/>
                  </a:cubicBezTo>
                  <a:cubicBezTo>
                    <a:pt x="1308" y="249"/>
                    <a:pt x="1238" y="167"/>
                    <a:pt x="1042" y="9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9"/>
            <p:cNvSpPr/>
            <p:nvPr/>
          </p:nvSpPr>
          <p:spPr bwMode="auto">
            <a:xfrm>
              <a:off x="3225" y="2159"/>
              <a:ext cx="3094" cy="2381"/>
            </a:xfrm>
            <a:custGeom>
              <a:avLst/>
              <a:gdLst>
                <a:gd name="T0" fmla="*/ 1308 w 1308"/>
                <a:gd name="T1" fmla="*/ 0 h 1007"/>
                <a:gd name="T2" fmla="*/ 1042 w 1308"/>
                <a:gd name="T3" fmla="*/ 205 h 1007"/>
                <a:gd name="T4" fmla="*/ 301 w 1308"/>
                <a:gd name="T5" fmla="*/ 317 h 1007"/>
                <a:gd name="T6" fmla="*/ 0 w 1308"/>
                <a:gd name="T7" fmla="*/ 301 h 1007"/>
                <a:gd name="T8" fmla="*/ 96 w 1308"/>
                <a:gd name="T9" fmla="*/ 741 h 1007"/>
                <a:gd name="T10" fmla="*/ 301 w 1308"/>
                <a:gd name="T11" fmla="*/ 1007 h 1007"/>
                <a:gd name="T12" fmla="*/ 301 w 1308"/>
                <a:gd name="T13" fmla="*/ 1007 h 1007"/>
                <a:gd name="T14" fmla="*/ 1013 w 1308"/>
                <a:gd name="T15" fmla="*/ 712 h 1007"/>
                <a:gd name="T16" fmla="*/ 1308 w 1308"/>
                <a:gd name="T17" fmla="*/ 0 h 1007"/>
                <a:gd name="T18" fmla="*/ 1308 w 1308"/>
                <a:gd name="T19" fmla="*/ 0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8" h="1007">
                  <a:moveTo>
                    <a:pt x="1308" y="0"/>
                  </a:moveTo>
                  <a:cubicBezTo>
                    <a:pt x="1308" y="53"/>
                    <a:pt x="1238" y="134"/>
                    <a:pt x="1042" y="205"/>
                  </a:cubicBezTo>
                  <a:cubicBezTo>
                    <a:pt x="846" y="277"/>
                    <a:pt x="582" y="317"/>
                    <a:pt x="301" y="317"/>
                  </a:cubicBezTo>
                  <a:cubicBezTo>
                    <a:pt x="197" y="317"/>
                    <a:pt x="96" y="311"/>
                    <a:pt x="0" y="301"/>
                  </a:cubicBezTo>
                  <a:cubicBezTo>
                    <a:pt x="18" y="466"/>
                    <a:pt x="50" y="617"/>
                    <a:pt x="96" y="741"/>
                  </a:cubicBezTo>
                  <a:cubicBezTo>
                    <a:pt x="167" y="937"/>
                    <a:pt x="249" y="1007"/>
                    <a:pt x="301" y="1007"/>
                  </a:cubicBezTo>
                  <a:cubicBezTo>
                    <a:pt x="301" y="1007"/>
                    <a:pt x="301" y="1007"/>
                    <a:pt x="301" y="1007"/>
                  </a:cubicBezTo>
                  <a:cubicBezTo>
                    <a:pt x="570" y="1007"/>
                    <a:pt x="823" y="902"/>
                    <a:pt x="1013" y="712"/>
                  </a:cubicBezTo>
                  <a:cubicBezTo>
                    <a:pt x="1203" y="522"/>
                    <a:pt x="1308" y="269"/>
                    <a:pt x="1308" y="0"/>
                  </a:cubicBezTo>
                  <a:cubicBezTo>
                    <a:pt x="1308" y="0"/>
                    <a:pt x="1308" y="0"/>
                    <a:pt x="1308" y="0"/>
                  </a:cubicBezTo>
                </a:path>
              </a:pathLst>
            </a:custGeom>
            <a:solidFill>
              <a:srgbClr val="262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11"/>
            <p:cNvSpPr/>
            <p:nvPr/>
          </p:nvSpPr>
          <p:spPr bwMode="auto">
            <a:xfrm>
              <a:off x="3937" y="-34"/>
              <a:ext cx="2193" cy="2399"/>
            </a:xfrm>
            <a:custGeom>
              <a:avLst/>
              <a:gdLst>
                <a:gd name="T0" fmla="*/ 552 w 927"/>
                <a:gd name="T1" fmla="*/ 303 h 1014"/>
                <a:gd name="T2" fmla="*/ 815 w 927"/>
                <a:gd name="T3" fmla="*/ 1014 h 1014"/>
                <a:gd name="T4" fmla="*/ 926 w 927"/>
                <a:gd name="T5" fmla="*/ 927 h 1014"/>
                <a:gd name="T6" fmla="*/ 927 w 927"/>
                <a:gd name="T7" fmla="*/ 927 h 1014"/>
                <a:gd name="T8" fmla="*/ 656 w 927"/>
                <a:gd name="T9" fmla="*/ 271 h 1014"/>
                <a:gd name="T10" fmla="*/ 0 w 927"/>
                <a:gd name="T11" fmla="*/ 0 h 1014"/>
                <a:gd name="T12" fmla="*/ 552 w 927"/>
                <a:gd name="T13" fmla="*/ 30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7" h="1014">
                  <a:moveTo>
                    <a:pt x="552" y="303"/>
                  </a:moveTo>
                  <a:cubicBezTo>
                    <a:pt x="703" y="499"/>
                    <a:pt x="815" y="766"/>
                    <a:pt x="815" y="1014"/>
                  </a:cubicBezTo>
                  <a:cubicBezTo>
                    <a:pt x="891" y="975"/>
                    <a:pt x="920" y="941"/>
                    <a:pt x="926" y="927"/>
                  </a:cubicBezTo>
                  <a:cubicBezTo>
                    <a:pt x="927" y="927"/>
                    <a:pt x="927" y="927"/>
                    <a:pt x="927" y="927"/>
                  </a:cubicBezTo>
                  <a:cubicBezTo>
                    <a:pt x="927" y="679"/>
                    <a:pt x="831" y="446"/>
                    <a:pt x="656" y="271"/>
                  </a:cubicBezTo>
                  <a:cubicBezTo>
                    <a:pt x="481" y="96"/>
                    <a:pt x="248" y="0"/>
                    <a:pt x="0" y="0"/>
                  </a:cubicBezTo>
                  <a:cubicBezTo>
                    <a:pt x="248" y="0"/>
                    <a:pt x="503" y="239"/>
                    <a:pt x="552" y="303"/>
                  </a:cubicBez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12"/>
            <p:cNvSpPr/>
            <p:nvPr/>
          </p:nvSpPr>
          <p:spPr bwMode="auto">
            <a:xfrm>
              <a:off x="3937" y="-34"/>
              <a:ext cx="1928" cy="2399"/>
            </a:xfrm>
            <a:custGeom>
              <a:avLst/>
              <a:gdLst>
                <a:gd name="T0" fmla="*/ 0 w 815"/>
                <a:gd name="T1" fmla="*/ 1 h 1014"/>
                <a:gd name="T2" fmla="*/ 0 w 815"/>
                <a:gd name="T3" fmla="*/ 927 h 1014"/>
                <a:gd name="T4" fmla="*/ 815 w 815"/>
                <a:gd name="T5" fmla="*/ 1014 h 1014"/>
                <a:gd name="T6" fmla="*/ 552 w 815"/>
                <a:gd name="T7" fmla="*/ 286 h 1014"/>
                <a:gd name="T8" fmla="*/ 0 w 815"/>
                <a:gd name="T9" fmla="*/ 0 h 1014"/>
                <a:gd name="T10" fmla="*/ 0 w 815"/>
                <a:gd name="T11" fmla="*/ 1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5" h="1014">
                  <a:moveTo>
                    <a:pt x="0" y="1"/>
                  </a:moveTo>
                  <a:cubicBezTo>
                    <a:pt x="0" y="927"/>
                    <a:pt x="0" y="927"/>
                    <a:pt x="0" y="927"/>
                  </a:cubicBezTo>
                  <a:cubicBezTo>
                    <a:pt x="815" y="1014"/>
                    <a:pt x="815" y="1014"/>
                    <a:pt x="815" y="1014"/>
                  </a:cubicBezTo>
                  <a:cubicBezTo>
                    <a:pt x="815" y="766"/>
                    <a:pt x="727" y="461"/>
                    <a:pt x="552" y="286"/>
                  </a:cubicBezTo>
                  <a:cubicBezTo>
                    <a:pt x="411" y="145"/>
                    <a:pt x="248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9" name="Freeform 13"/>
            <p:cNvSpPr/>
            <p:nvPr/>
          </p:nvSpPr>
          <p:spPr bwMode="auto">
            <a:xfrm>
              <a:off x="3566" y="253"/>
              <a:ext cx="1902" cy="2277"/>
            </a:xfrm>
            <a:custGeom>
              <a:avLst/>
              <a:gdLst>
                <a:gd name="T0" fmla="*/ 804 w 804"/>
                <a:gd name="T1" fmla="*/ 875 h 963"/>
                <a:gd name="T2" fmla="*/ 589 w 804"/>
                <a:gd name="T3" fmla="*/ 278 h 963"/>
                <a:gd name="T4" fmla="*/ 157 w 804"/>
                <a:gd name="T5" fmla="*/ 0 h 963"/>
                <a:gd name="T6" fmla="*/ 102 w 804"/>
                <a:gd name="T7" fmla="*/ 119 h 963"/>
                <a:gd name="T8" fmla="*/ 4 w 804"/>
                <a:gd name="T9" fmla="*/ 653 h 963"/>
                <a:gd name="T10" fmla="*/ 0 w 804"/>
                <a:gd name="T11" fmla="*/ 806 h 963"/>
                <a:gd name="T12" fmla="*/ 4 w 804"/>
                <a:gd name="T13" fmla="*/ 959 h 963"/>
                <a:gd name="T14" fmla="*/ 157 w 804"/>
                <a:gd name="T15" fmla="*/ 963 h 963"/>
                <a:gd name="T16" fmla="*/ 310 w 804"/>
                <a:gd name="T17" fmla="*/ 959 h 963"/>
                <a:gd name="T18" fmla="*/ 804 w 804"/>
                <a:gd name="T19" fmla="*/ 875 h 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04" h="963">
                  <a:moveTo>
                    <a:pt x="804" y="875"/>
                  </a:moveTo>
                  <a:cubicBezTo>
                    <a:pt x="785" y="653"/>
                    <a:pt x="706" y="418"/>
                    <a:pt x="589" y="278"/>
                  </a:cubicBezTo>
                  <a:cubicBezTo>
                    <a:pt x="456" y="119"/>
                    <a:pt x="323" y="24"/>
                    <a:pt x="157" y="0"/>
                  </a:cubicBezTo>
                  <a:cubicBezTo>
                    <a:pt x="141" y="27"/>
                    <a:pt x="122" y="65"/>
                    <a:pt x="102" y="119"/>
                  </a:cubicBezTo>
                  <a:cubicBezTo>
                    <a:pt x="49" y="264"/>
                    <a:pt x="16" y="450"/>
                    <a:pt x="4" y="653"/>
                  </a:cubicBezTo>
                  <a:cubicBezTo>
                    <a:pt x="2" y="703"/>
                    <a:pt x="0" y="754"/>
                    <a:pt x="0" y="806"/>
                  </a:cubicBezTo>
                  <a:cubicBezTo>
                    <a:pt x="0" y="858"/>
                    <a:pt x="2" y="909"/>
                    <a:pt x="4" y="959"/>
                  </a:cubicBezTo>
                  <a:cubicBezTo>
                    <a:pt x="54" y="961"/>
                    <a:pt x="105" y="963"/>
                    <a:pt x="157" y="963"/>
                  </a:cubicBezTo>
                  <a:cubicBezTo>
                    <a:pt x="209" y="963"/>
                    <a:pt x="260" y="961"/>
                    <a:pt x="310" y="959"/>
                  </a:cubicBezTo>
                  <a:cubicBezTo>
                    <a:pt x="495" y="948"/>
                    <a:pt x="666" y="920"/>
                    <a:pt x="804" y="875"/>
                  </a:cubicBez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67769" y="2068929"/>
            <a:ext cx="2501487" cy="1356792"/>
            <a:chOff x="1106732" y="2438067"/>
            <a:chExt cx="2501487" cy="1356792"/>
          </a:xfrm>
        </p:grpSpPr>
        <p:sp>
          <p:nvSpPr>
            <p:cNvPr id="31" name="文本框 36"/>
            <p:cNvSpPr txBox="1"/>
            <p:nvPr/>
          </p:nvSpPr>
          <p:spPr>
            <a:xfrm>
              <a:off x="1519435" y="243806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2" name="Text Placeholder 32"/>
            <p:cNvSpPr txBox="1"/>
            <p:nvPr/>
          </p:nvSpPr>
          <p:spPr>
            <a:xfrm>
              <a:off x="1106732" y="2899732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86697" y="4487639"/>
            <a:ext cx="2501487" cy="1356792"/>
            <a:chOff x="1106732" y="2438067"/>
            <a:chExt cx="2501487" cy="1356792"/>
          </a:xfrm>
        </p:grpSpPr>
        <p:sp>
          <p:nvSpPr>
            <p:cNvPr id="34" name="文本框 36"/>
            <p:cNvSpPr txBox="1"/>
            <p:nvPr/>
          </p:nvSpPr>
          <p:spPr>
            <a:xfrm>
              <a:off x="1519435" y="243806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5" name="Text Placeholder 32"/>
            <p:cNvSpPr txBox="1"/>
            <p:nvPr/>
          </p:nvSpPr>
          <p:spPr>
            <a:xfrm>
              <a:off x="1106732" y="2899732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654770" y="2072208"/>
            <a:ext cx="2550503" cy="1356792"/>
            <a:chOff x="8257916" y="1255818"/>
            <a:chExt cx="2550503" cy="1356792"/>
          </a:xfrm>
        </p:grpSpPr>
        <p:sp>
          <p:nvSpPr>
            <p:cNvPr id="37" name="文本框 36"/>
            <p:cNvSpPr txBox="1"/>
            <p:nvPr/>
          </p:nvSpPr>
          <p:spPr>
            <a:xfrm>
              <a:off x="8257916" y="1255818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</a:t>
              </a:r>
            </a:p>
          </p:txBody>
        </p:sp>
        <p:sp>
          <p:nvSpPr>
            <p:cNvPr id="38" name="Text Placeholder 32"/>
            <p:cNvSpPr txBox="1"/>
            <p:nvPr/>
          </p:nvSpPr>
          <p:spPr>
            <a:xfrm>
              <a:off x="8424587" y="1717483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654770" y="4487639"/>
            <a:ext cx="2550503" cy="1356792"/>
            <a:chOff x="8257916" y="1255818"/>
            <a:chExt cx="2550503" cy="1356792"/>
          </a:xfrm>
        </p:grpSpPr>
        <p:sp>
          <p:nvSpPr>
            <p:cNvPr id="40" name="文本框 39"/>
            <p:cNvSpPr txBox="1"/>
            <p:nvPr/>
          </p:nvSpPr>
          <p:spPr>
            <a:xfrm>
              <a:off x="8257916" y="1255818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</a:t>
              </a:r>
            </a:p>
          </p:txBody>
        </p:sp>
        <p:sp>
          <p:nvSpPr>
            <p:cNvPr id="41" name="Text Placeholder 32"/>
            <p:cNvSpPr txBox="1"/>
            <p:nvPr/>
          </p:nvSpPr>
          <p:spPr>
            <a:xfrm>
              <a:off x="8424587" y="1717483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 dirty="0">
                <a:solidFill>
                  <a:srgbClr val="FBBBA9"/>
                </a:solidFill>
              </a:endParaRPr>
            </a:p>
          </p:txBody>
        </p:sp>
        <p:sp>
          <p:nvSpPr>
            <p:cNvPr id="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38793" y="429870"/>
            <a:ext cx="3505200" cy="577141"/>
            <a:chOff x="1137042" y="406355"/>
            <a:chExt cx="3505200" cy="577141"/>
          </a:xfrm>
        </p:grpSpPr>
        <p:sp>
          <p:nvSpPr>
            <p:cNvPr id="8" name="文本框 7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37042" y="729580"/>
              <a:ext cx="151355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  <p:sp>
        <p:nvSpPr>
          <p:cNvPr id="10" name="Freeform 5"/>
          <p:cNvSpPr/>
          <p:nvPr/>
        </p:nvSpPr>
        <p:spPr bwMode="auto">
          <a:xfrm>
            <a:off x="1488281" y="5363230"/>
            <a:ext cx="9215438" cy="636588"/>
          </a:xfrm>
          <a:custGeom>
            <a:avLst/>
            <a:gdLst>
              <a:gd name="T0" fmla="*/ 5805 w 5805"/>
              <a:gd name="T1" fmla="*/ 401 h 401"/>
              <a:gd name="T2" fmla="*/ 0 w 5805"/>
              <a:gd name="T3" fmla="*/ 401 h 401"/>
              <a:gd name="T4" fmla="*/ 280 w 5805"/>
              <a:gd name="T5" fmla="*/ 0 h 401"/>
              <a:gd name="T6" fmla="*/ 5508 w 5805"/>
              <a:gd name="T7" fmla="*/ 0 h 401"/>
              <a:gd name="T8" fmla="*/ 5805 w 5805"/>
              <a:gd name="T9" fmla="*/ 401 h 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05" h="401">
                <a:moveTo>
                  <a:pt x="5805" y="401"/>
                </a:moveTo>
                <a:lnTo>
                  <a:pt x="0" y="401"/>
                </a:lnTo>
                <a:lnTo>
                  <a:pt x="280" y="0"/>
                </a:lnTo>
                <a:lnTo>
                  <a:pt x="5508" y="0"/>
                </a:lnTo>
                <a:lnTo>
                  <a:pt x="5805" y="4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" name="Group 4"/>
          <p:cNvGrpSpPr/>
          <p:nvPr/>
        </p:nvGrpSpPr>
        <p:grpSpPr>
          <a:xfrm>
            <a:off x="2215356" y="1856443"/>
            <a:ext cx="687388" cy="3940175"/>
            <a:chOff x="2215356" y="1717898"/>
            <a:chExt cx="687388" cy="3940175"/>
          </a:xfrm>
          <a:solidFill>
            <a:srgbClr val="262261"/>
          </a:solidFill>
        </p:grpSpPr>
        <p:sp>
          <p:nvSpPr>
            <p:cNvPr id="12" name="Freeform 6"/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7"/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" name="Group 7"/>
          <p:cNvGrpSpPr/>
          <p:nvPr/>
        </p:nvGrpSpPr>
        <p:grpSpPr>
          <a:xfrm>
            <a:off x="3185319" y="2627968"/>
            <a:ext cx="687387" cy="3168650"/>
            <a:chOff x="3185319" y="2489423"/>
            <a:chExt cx="687387" cy="3168650"/>
          </a:xfrm>
          <a:solidFill>
            <a:srgbClr val="262261"/>
          </a:solidFill>
        </p:grpSpPr>
        <p:sp>
          <p:nvSpPr>
            <p:cNvPr id="15" name="Freeform 8"/>
            <p:cNvSpPr/>
            <p:nvPr/>
          </p:nvSpPr>
          <p:spPr bwMode="auto">
            <a:xfrm>
              <a:off x="3185319" y="2489423"/>
              <a:ext cx="404813" cy="3168650"/>
            </a:xfrm>
            <a:custGeom>
              <a:avLst/>
              <a:gdLst>
                <a:gd name="T0" fmla="*/ 255 w 255"/>
                <a:gd name="T1" fmla="*/ 1996 h 1996"/>
                <a:gd name="T2" fmla="*/ 0 w 255"/>
                <a:gd name="T3" fmla="*/ 1919 h 1996"/>
                <a:gd name="T4" fmla="*/ 0 w 255"/>
                <a:gd name="T5" fmla="*/ 120 h 1996"/>
                <a:gd name="T6" fmla="*/ 255 w 255"/>
                <a:gd name="T7" fmla="*/ 0 h 1996"/>
                <a:gd name="T8" fmla="*/ 255 w 255"/>
                <a:gd name="T9" fmla="*/ 1996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1996">
                  <a:moveTo>
                    <a:pt x="255" y="1996"/>
                  </a:moveTo>
                  <a:lnTo>
                    <a:pt x="0" y="1919"/>
                  </a:lnTo>
                  <a:lnTo>
                    <a:pt x="0" y="120"/>
                  </a:lnTo>
                  <a:lnTo>
                    <a:pt x="255" y="0"/>
                  </a:lnTo>
                  <a:lnTo>
                    <a:pt x="255" y="19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3590131" y="2489423"/>
              <a:ext cx="282575" cy="3168650"/>
            </a:xfrm>
            <a:custGeom>
              <a:avLst/>
              <a:gdLst>
                <a:gd name="T0" fmla="*/ 0 w 178"/>
                <a:gd name="T1" fmla="*/ 1996 h 1996"/>
                <a:gd name="T2" fmla="*/ 178 w 178"/>
                <a:gd name="T3" fmla="*/ 1919 h 1996"/>
                <a:gd name="T4" fmla="*/ 178 w 178"/>
                <a:gd name="T5" fmla="*/ 111 h 1996"/>
                <a:gd name="T6" fmla="*/ 0 w 178"/>
                <a:gd name="T7" fmla="*/ 0 h 1996"/>
                <a:gd name="T8" fmla="*/ 0 w 178"/>
                <a:gd name="T9" fmla="*/ 1996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1996">
                  <a:moveTo>
                    <a:pt x="0" y="1996"/>
                  </a:moveTo>
                  <a:lnTo>
                    <a:pt x="178" y="1919"/>
                  </a:lnTo>
                  <a:lnTo>
                    <a:pt x="178" y="111"/>
                  </a:lnTo>
                  <a:lnTo>
                    <a:pt x="0" y="0"/>
                  </a:lnTo>
                  <a:lnTo>
                    <a:pt x="0" y="199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7" name="Group 10"/>
          <p:cNvGrpSpPr/>
          <p:nvPr/>
        </p:nvGrpSpPr>
        <p:grpSpPr>
          <a:xfrm>
            <a:off x="4209256" y="3169305"/>
            <a:ext cx="687388" cy="2627313"/>
            <a:chOff x="4209256" y="3030760"/>
            <a:chExt cx="687388" cy="2627313"/>
          </a:xfrm>
          <a:solidFill>
            <a:srgbClr val="262261"/>
          </a:solidFill>
        </p:grpSpPr>
        <p:sp>
          <p:nvSpPr>
            <p:cNvPr id="18" name="Freeform 10"/>
            <p:cNvSpPr/>
            <p:nvPr/>
          </p:nvSpPr>
          <p:spPr bwMode="auto">
            <a:xfrm>
              <a:off x="4209256" y="3030760"/>
              <a:ext cx="419100" cy="2627313"/>
            </a:xfrm>
            <a:custGeom>
              <a:avLst/>
              <a:gdLst>
                <a:gd name="T0" fmla="*/ 264 w 264"/>
                <a:gd name="T1" fmla="*/ 1655 h 1655"/>
                <a:gd name="T2" fmla="*/ 0 w 264"/>
                <a:gd name="T3" fmla="*/ 1578 h 1655"/>
                <a:gd name="T4" fmla="*/ 0 w 264"/>
                <a:gd name="T5" fmla="*/ 120 h 1655"/>
                <a:gd name="T6" fmla="*/ 264 w 264"/>
                <a:gd name="T7" fmla="*/ 0 h 1655"/>
                <a:gd name="T8" fmla="*/ 264 w 264"/>
                <a:gd name="T9" fmla="*/ 1655 h 1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4" h="1655">
                  <a:moveTo>
                    <a:pt x="264" y="1655"/>
                  </a:moveTo>
                  <a:lnTo>
                    <a:pt x="0" y="1578"/>
                  </a:lnTo>
                  <a:lnTo>
                    <a:pt x="0" y="120"/>
                  </a:lnTo>
                  <a:lnTo>
                    <a:pt x="264" y="0"/>
                  </a:lnTo>
                  <a:lnTo>
                    <a:pt x="264" y="16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4628356" y="3030760"/>
              <a:ext cx="268288" cy="2627313"/>
            </a:xfrm>
            <a:custGeom>
              <a:avLst/>
              <a:gdLst>
                <a:gd name="T0" fmla="*/ 0 w 169"/>
                <a:gd name="T1" fmla="*/ 1655 h 1655"/>
                <a:gd name="T2" fmla="*/ 169 w 169"/>
                <a:gd name="T3" fmla="*/ 1578 h 1655"/>
                <a:gd name="T4" fmla="*/ 169 w 169"/>
                <a:gd name="T5" fmla="*/ 111 h 1655"/>
                <a:gd name="T6" fmla="*/ 0 w 169"/>
                <a:gd name="T7" fmla="*/ 0 h 1655"/>
                <a:gd name="T8" fmla="*/ 0 w 169"/>
                <a:gd name="T9" fmla="*/ 1655 h 1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655">
                  <a:moveTo>
                    <a:pt x="0" y="1655"/>
                  </a:moveTo>
                  <a:lnTo>
                    <a:pt x="169" y="1578"/>
                  </a:lnTo>
                  <a:lnTo>
                    <a:pt x="169" y="111"/>
                  </a:lnTo>
                  <a:lnTo>
                    <a:pt x="0" y="0"/>
                  </a:lnTo>
                  <a:lnTo>
                    <a:pt x="0" y="16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Group 13"/>
          <p:cNvGrpSpPr/>
          <p:nvPr/>
        </p:nvGrpSpPr>
        <p:grpSpPr>
          <a:xfrm>
            <a:off x="5247481" y="3820180"/>
            <a:ext cx="687388" cy="1976438"/>
            <a:chOff x="5247481" y="3681635"/>
            <a:chExt cx="687388" cy="1976438"/>
          </a:xfrm>
          <a:solidFill>
            <a:srgbClr val="262261"/>
          </a:solidFill>
        </p:grpSpPr>
        <p:sp>
          <p:nvSpPr>
            <p:cNvPr id="21" name="Freeform 14"/>
            <p:cNvSpPr/>
            <p:nvPr/>
          </p:nvSpPr>
          <p:spPr bwMode="auto">
            <a:xfrm>
              <a:off x="5247481" y="3681635"/>
              <a:ext cx="404813" cy="1976438"/>
            </a:xfrm>
            <a:custGeom>
              <a:avLst/>
              <a:gdLst>
                <a:gd name="T0" fmla="*/ 255 w 255"/>
                <a:gd name="T1" fmla="*/ 1245 h 1245"/>
                <a:gd name="T2" fmla="*/ 0 w 255"/>
                <a:gd name="T3" fmla="*/ 1168 h 1245"/>
                <a:gd name="T4" fmla="*/ 0 w 255"/>
                <a:gd name="T5" fmla="*/ 128 h 1245"/>
                <a:gd name="T6" fmla="*/ 255 w 255"/>
                <a:gd name="T7" fmla="*/ 0 h 1245"/>
                <a:gd name="T8" fmla="*/ 255 w 255"/>
                <a:gd name="T9" fmla="*/ 1245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1245">
                  <a:moveTo>
                    <a:pt x="255" y="1245"/>
                  </a:moveTo>
                  <a:lnTo>
                    <a:pt x="0" y="1168"/>
                  </a:lnTo>
                  <a:lnTo>
                    <a:pt x="0" y="128"/>
                  </a:lnTo>
                  <a:lnTo>
                    <a:pt x="255" y="0"/>
                  </a:lnTo>
                  <a:lnTo>
                    <a:pt x="255" y="12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Freeform 15"/>
            <p:cNvSpPr/>
            <p:nvPr/>
          </p:nvSpPr>
          <p:spPr bwMode="auto">
            <a:xfrm>
              <a:off x="5652294" y="3681635"/>
              <a:ext cx="282575" cy="1976438"/>
            </a:xfrm>
            <a:custGeom>
              <a:avLst/>
              <a:gdLst>
                <a:gd name="T0" fmla="*/ 0 w 178"/>
                <a:gd name="T1" fmla="*/ 1245 h 1245"/>
                <a:gd name="T2" fmla="*/ 178 w 178"/>
                <a:gd name="T3" fmla="*/ 1168 h 1245"/>
                <a:gd name="T4" fmla="*/ 178 w 178"/>
                <a:gd name="T5" fmla="*/ 111 h 1245"/>
                <a:gd name="T6" fmla="*/ 0 w 178"/>
                <a:gd name="T7" fmla="*/ 0 h 1245"/>
                <a:gd name="T8" fmla="*/ 0 w 178"/>
                <a:gd name="T9" fmla="*/ 1245 h 1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1245">
                  <a:moveTo>
                    <a:pt x="0" y="1245"/>
                  </a:moveTo>
                  <a:lnTo>
                    <a:pt x="178" y="1168"/>
                  </a:lnTo>
                  <a:lnTo>
                    <a:pt x="178" y="111"/>
                  </a:lnTo>
                  <a:lnTo>
                    <a:pt x="0" y="0"/>
                  </a:lnTo>
                  <a:lnTo>
                    <a:pt x="0" y="124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" name="Group 16"/>
          <p:cNvGrpSpPr/>
          <p:nvPr/>
        </p:nvGrpSpPr>
        <p:grpSpPr>
          <a:xfrm>
            <a:off x="6244431" y="2547005"/>
            <a:ext cx="687388" cy="3249613"/>
            <a:chOff x="6244431" y="2408460"/>
            <a:chExt cx="687388" cy="3249613"/>
          </a:xfrm>
          <a:solidFill>
            <a:srgbClr val="262261"/>
          </a:solidFill>
        </p:grpSpPr>
        <p:sp>
          <p:nvSpPr>
            <p:cNvPr id="24" name="Freeform 17"/>
            <p:cNvSpPr/>
            <p:nvPr/>
          </p:nvSpPr>
          <p:spPr bwMode="auto">
            <a:xfrm>
              <a:off x="6244431" y="2408460"/>
              <a:ext cx="404813" cy="3249613"/>
            </a:xfrm>
            <a:custGeom>
              <a:avLst/>
              <a:gdLst>
                <a:gd name="T0" fmla="*/ 255 w 255"/>
                <a:gd name="T1" fmla="*/ 2047 h 2047"/>
                <a:gd name="T2" fmla="*/ 0 w 255"/>
                <a:gd name="T3" fmla="*/ 1970 h 2047"/>
                <a:gd name="T4" fmla="*/ 0 w 255"/>
                <a:gd name="T5" fmla="*/ 128 h 2047"/>
                <a:gd name="T6" fmla="*/ 255 w 255"/>
                <a:gd name="T7" fmla="*/ 0 h 2047"/>
                <a:gd name="T8" fmla="*/ 255 w 255"/>
                <a:gd name="T9" fmla="*/ 2047 h 2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2047">
                  <a:moveTo>
                    <a:pt x="255" y="2047"/>
                  </a:moveTo>
                  <a:lnTo>
                    <a:pt x="0" y="1970"/>
                  </a:lnTo>
                  <a:lnTo>
                    <a:pt x="0" y="128"/>
                  </a:lnTo>
                  <a:lnTo>
                    <a:pt x="255" y="0"/>
                  </a:lnTo>
                  <a:lnTo>
                    <a:pt x="255" y="20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/>
            <p:nvPr/>
          </p:nvSpPr>
          <p:spPr bwMode="auto">
            <a:xfrm>
              <a:off x="6649244" y="2408460"/>
              <a:ext cx="282575" cy="3249613"/>
            </a:xfrm>
            <a:custGeom>
              <a:avLst/>
              <a:gdLst>
                <a:gd name="T0" fmla="*/ 0 w 178"/>
                <a:gd name="T1" fmla="*/ 2047 h 2047"/>
                <a:gd name="T2" fmla="*/ 178 w 178"/>
                <a:gd name="T3" fmla="*/ 1970 h 2047"/>
                <a:gd name="T4" fmla="*/ 178 w 178"/>
                <a:gd name="T5" fmla="*/ 111 h 2047"/>
                <a:gd name="T6" fmla="*/ 0 w 178"/>
                <a:gd name="T7" fmla="*/ 0 h 2047"/>
                <a:gd name="T8" fmla="*/ 0 w 178"/>
                <a:gd name="T9" fmla="*/ 2047 h 2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2047">
                  <a:moveTo>
                    <a:pt x="0" y="2047"/>
                  </a:moveTo>
                  <a:lnTo>
                    <a:pt x="178" y="1970"/>
                  </a:lnTo>
                  <a:lnTo>
                    <a:pt x="178" y="111"/>
                  </a:lnTo>
                  <a:lnTo>
                    <a:pt x="0" y="0"/>
                  </a:lnTo>
                  <a:lnTo>
                    <a:pt x="0" y="20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6" name="Group 19"/>
          <p:cNvGrpSpPr/>
          <p:nvPr/>
        </p:nvGrpSpPr>
        <p:grpSpPr>
          <a:xfrm>
            <a:off x="7201694" y="3251855"/>
            <a:ext cx="685800" cy="2544763"/>
            <a:chOff x="7201694" y="3113310"/>
            <a:chExt cx="685800" cy="2544763"/>
          </a:xfrm>
          <a:solidFill>
            <a:srgbClr val="262261"/>
          </a:solidFill>
        </p:grpSpPr>
        <p:sp>
          <p:nvSpPr>
            <p:cNvPr id="27" name="Freeform 20"/>
            <p:cNvSpPr/>
            <p:nvPr/>
          </p:nvSpPr>
          <p:spPr bwMode="auto">
            <a:xfrm>
              <a:off x="7201694" y="3113310"/>
              <a:ext cx="417513" cy="2544763"/>
            </a:xfrm>
            <a:custGeom>
              <a:avLst/>
              <a:gdLst>
                <a:gd name="T0" fmla="*/ 263 w 263"/>
                <a:gd name="T1" fmla="*/ 1603 h 1603"/>
                <a:gd name="T2" fmla="*/ 0 w 263"/>
                <a:gd name="T3" fmla="*/ 1526 h 1603"/>
                <a:gd name="T4" fmla="*/ 0 w 263"/>
                <a:gd name="T5" fmla="*/ 128 h 1603"/>
                <a:gd name="T6" fmla="*/ 263 w 263"/>
                <a:gd name="T7" fmla="*/ 0 h 1603"/>
                <a:gd name="T8" fmla="*/ 263 w 263"/>
                <a:gd name="T9" fmla="*/ 1603 h 1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603">
                  <a:moveTo>
                    <a:pt x="263" y="1603"/>
                  </a:moveTo>
                  <a:lnTo>
                    <a:pt x="0" y="1526"/>
                  </a:lnTo>
                  <a:lnTo>
                    <a:pt x="0" y="128"/>
                  </a:lnTo>
                  <a:lnTo>
                    <a:pt x="263" y="0"/>
                  </a:lnTo>
                  <a:lnTo>
                    <a:pt x="263" y="160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/>
            <p:nvPr/>
          </p:nvSpPr>
          <p:spPr bwMode="auto">
            <a:xfrm>
              <a:off x="7619206" y="3113310"/>
              <a:ext cx="268288" cy="2544763"/>
            </a:xfrm>
            <a:custGeom>
              <a:avLst/>
              <a:gdLst>
                <a:gd name="T0" fmla="*/ 0 w 169"/>
                <a:gd name="T1" fmla="*/ 1603 h 1603"/>
                <a:gd name="T2" fmla="*/ 169 w 169"/>
                <a:gd name="T3" fmla="*/ 1526 h 1603"/>
                <a:gd name="T4" fmla="*/ 169 w 169"/>
                <a:gd name="T5" fmla="*/ 110 h 1603"/>
                <a:gd name="T6" fmla="*/ 0 w 169"/>
                <a:gd name="T7" fmla="*/ 0 h 1603"/>
                <a:gd name="T8" fmla="*/ 0 w 169"/>
                <a:gd name="T9" fmla="*/ 1603 h 1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603">
                  <a:moveTo>
                    <a:pt x="0" y="1603"/>
                  </a:moveTo>
                  <a:lnTo>
                    <a:pt x="169" y="1526"/>
                  </a:lnTo>
                  <a:lnTo>
                    <a:pt x="169" y="110"/>
                  </a:lnTo>
                  <a:lnTo>
                    <a:pt x="0" y="0"/>
                  </a:lnTo>
                  <a:lnTo>
                    <a:pt x="0" y="160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9" name="Group 22"/>
          <p:cNvGrpSpPr/>
          <p:nvPr/>
        </p:nvGrpSpPr>
        <p:grpSpPr>
          <a:xfrm>
            <a:off x="8238331" y="2967693"/>
            <a:ext cx="687388" cy="2828925"/>
            <a:chOff x="8238331" y="2829148"/>
            <a:chExt cx="687388" cy="2828925"/>
          </a:xfrm>
          <a:solidFill>
            <a:srgbClr val="262261"/>
          </a:solidFill>
        </p:grpSpPr>
        <p:sp>
          <p:nvSpPr>
            <p:cNvPr id="30" name="Freeform 23"/>
            <p:cNvSpPr/>
            <p:nvPr/>
          </p:nvSpPr>
          <p:spPr bwMode="auto">
            <a:xfrm>
              <a:off x="8238331" y="2829148"/>
              <a:ext cx="404813" cy="2828925"/>
            </a:xfrm>
            <a:custGeom>
              <a:avLst/>
              <a:gdLst>
                <a:gd name="T0" fmla="*/ 255 w 255"/>
                <a:gd name="T1" fmla="*/ 1782 h 1782"/>
                <a:gd name="T2" fmla="*/ 0 w 255"/>
                <a:gd name="T3" fmla="*/ 1705 h 1782"/>
                <a:gd name="T4" fmla="*/ 0 w 255"/>
                <a:gd name="T5" fmla="*/ 127 h 1782"/>
                <a:gd name="T6" fmla="*/ 255 w 255"/>
                <a:gd name="T7" fmla="*/ 0 h 1782"/>
                <a:gd name="T8" fmla="*/ 255 w 255"/>
                <a:gd name="T9" fmla="*/ 1782 h 1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1782">
                  <a:moveTo>
                    <a:pt x="255" y="1782"/>
                  </a:moveTo>
                  <a:lnTo>
                    <a:pt x="0" y="1705"/>
                  </a:lnTo>
                  <a:lnTo>
                    <a:pt x="0" y="127"/>
                  </a:lnTo>
                  <a:lnTo>
                    <a:pt x="255" y="0"/>
                  </a:lnTo>
                  <a:lnTo>
                    <a:pt x="255" y="17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8643144" y="2829148"/>
              <a:ext cx="282575" cy="2828925"/>
            </a:xfrm>
            <a:custGeom>
              <a:avLst/>
              <a:gdLst>
                <a:gd name="T0" fmla="*/ 0 w 178"/>
                <a:gd name="T1" fmla="*/ 1782 h 1782"/>
                <a:gd name="T2" fmla="*/ 178 w 178"/>
                <a:gd name="T3" fmla="*/ 1705 h 1782"/>
                <a:gd name="T4" fmla="*/ 178 w 178"/>
                <a:gd name="T5" fmla="*/ 110 h 1782"/>
                <a:gd name="T6" fmla="*/ 0 w 178"/>
                <a:gd name="T7" fmla="*/ 0 h 1782"/>
                <a:gd name="T8" fmla="*/ 0 w 178"/>
                <a:gd name="T9" fmla="*/ 1782 h 1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1782">
                  <a:moveTo>
                    <a:pt x="0" y="1782"/>
                  </a:moveTo>
                  <a:lnTo>
                    <a:pt x="178" y="1705"/>
                  </a:lnTo>
                  <a:lnTo>
                    <a:pt x="178" y="110"/>
                  </a:lnTo>
                  <a:lnTo>
                    <a:pt x="0" y="0"/>
                  </a:lnTo>
                  <a:lnTo>
                    <a:pt x="0" y="178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2" name="Group 25"/>
          <p:cNvGrpSpPr/>
          <p:nvPr/>
        </p:nvGrpSpPr>
        <p:grpSpPr>
          <a:xfrm>
            <a:off x="9262269" y="2181880"/>
            <a:ext cx="687387" cy="3614738"/>
            <a:chOff x="9262269" y="2043335"/>
            <a:chExt cx="687387" cy="3614738"/>
          </a:xfrm>
          <a:solidFill>
            <a:srgbClr val="262261"/>
          </a:solidFill>
        </p:grpSpPr>
        <p:sp>
          <p:nvSpPr>
            <p:cNvPr id="33" name="Freeform 26"/>
            <p:cNvSpPr/>
            <p:nvPr/>
          </p:nvSpPr>
          <p:spPr bwMode="auto">
            <a:xfrm>
              <a:off x="9262269" y="2043335"/>
              <a:ext cx="404813" cy="3614738"/>
            </a:xfrm>
            <a:custGeom>
              <a:avLst/>
              <a:gdLst>
                <a:gd name="T0" fmla="*/ 255 w 255"/>
                <a:gd name="T1" fmla="*/ 2277 h 2277"/>
                <a:gd name="T2" fmla="*/ 0 w 255"/>
                <a:gd name="T3" fmla="*/ 2200 h 2277"/>
                <a:gd name="T4" fmla="*/ 0 w 255"/>
                <a:gd name="T5" fmla="*/ 119 h 2277"/>
                <a:gd name="T6" fmla="*/ 255 w 255"/>
                <a:gd name="T7" fmla="*/ 0 h 2277"/>
                <a:gd name="T8" fmla="*/ 255 w 255"/>
                <a:gd name="T9" fmla="*/ 2277 h 2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2277">
                  <a:moveTo>
                    <a:pt x="255" y="2277"/>
                  </a:moveTo>
                  <a:lnTo>
                    <a:pt x="0" y="2200"/>
                  </a:lnTo>
                  <a:lnTo>
                    <a:pt x="0" y="119"/>
                  </a:lnTo>
                  <a:lnTo>
                    <a:pt x="255" y="0"/>
                  </a:lnTo>
                  <a:lnTo>
                    <a:pt x="255" y="2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9667081" y="2043335"/>
              <a:ext cx="282575" cy="3614738"/>
            </a:xfrm>
            <a:custGeom>
              <a:avLst/>
              <a:gdLst>
                <a:gd name="T0" fmla="*/ 0 w 178"/>
                <a:gd name="T1" fmla="*/ 2277 h 2277"/>
                <a:gd name="T2" fmla="*/ 178 w 178"/>
                <a:gd name="T3" fmla="*/ 2200 h 2277"/>
                <a:gd name="T4" fmla="*/ 178 w 178"/>
                <a:gd name="T5" fmla="*/ 111 h 2277"/>
                <a:gd name="T6" fmla="*/ 0 w 178"/>
                <a:gd name="T7" fmla="*/ 0 h 2277"/>
                <a:gd name="T8" fmla="*/ 0 w 178"/>
                <a:gd name="T9" fmla="*/ 2277 h 2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" h="2277">
                  <a:moveTo>
                    <a:pt x="0" y="2277"/>
                  </a:moveTo>
                  <a:lnTo>
                    <a:pt x="178" y="2200"/>
                  </a:lnTo>
                  <a:lnTo>
                    <a:pt x="178" y="111"/>
                  </a:lnTo>
                  <a:lnTo>
                    <a:pt x="0" y="0"/>
                  </a:lnTo>
                  <a:lnTo>
                    <a:pt x="0" y="227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5" name="文本框 48"/>
          <p:cNvSpPr txBox="1"/>
          <p:nvPr/>
        </p:nvSpPr>
        <p:spPr>
          <a:xfrm>
            <a:off x="2236901" y="1433640"/>
            <a:ext cx="747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100%</a:t>
            </a:r>
            <a:endParaRPr lang="zh-CN" altLang="en-US" sz="2000" b="1" dirty="0"/>
          </a:p>
        </p:txBody>
      </p:sp>
      <p:sp>
        <p:nvSpPr>
          <p:cNvPr id="36" name="文本框 49"/>
          <p:cNvSpPr txBox="1"/>
          <p:nvPr/>
        </p:nvSpPr>
        <p:spPr>
          <a:xfrm>
            <a:off x="9344157" y="1790581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95%</a:t>
            </a:r>
            <a:endParaRPr lang="zh-CN" altLang="en-US" sz="2000" b="1" dirty="0"/>
          </a:p>
        </p:txBody>
      </p:sp>
      <p:sp>
        <p:nvSpPr>
          <p:cNvPr id="37" name="文本框 50"/>
          <p:cNvSpPr txBox="1"/>
          <p:nvPr/>
        </p:nvSpPr>
        <p:spPr>
          <a:xfrm>
            <a:off x="3289432" y="2222623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80%</a:t>
            </a:r>
            <a:endParaRPr lang="zh-CN" altLang="en-US" sz="2000" b="1" dirty="0"/>
          </a:p>
        </p:txBody>
      </p:sp>
      <p:sp>
        <p:nvSpPr>
          <p:cNvPr id="38" name="文本框 51"/>
          <p:cNvSpPr txBox="1"/>
          <p:nvPr/>
        </p:nvSpPr>
        <p:spPr>
          <a:xfrm>
            <a:off x="4287204" y="2768273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70%</a:t>
            </a:r>
            <a:endParaRPr lang="zh-CN" altLang="en-US" sz="2000" b="1" dirty="0"/>
          </a:p>
        </p:txBody>
      </p:sp>
      <p:sp>
        <p:nvSpPr>
          <p:cNvPr id="39" name="文本框 52"/>
          <p:cNvSpPr txBox="1"/>
          <p:nvPr/>
        </p:nvSpPr>
        <p:spPr>
          <a:xfrm>
            <a:off x="5360251" y="3412083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50%</a:t>
            </a:r>
            <a:endParaRPr lang="zh-CN" altLang="en-US" sz="2000" b="1" dirty="0"/>
          </a:p>
        </p:txBody>
      </p:sp>
      <p:sp>
        <p:nvSpPr>
          <p:cNvPr id="40" name="文本框 53"/>
          <p:cNvSpPr txBox="1"/>
          <p:nvPr/>
        </p:nvSpPr>
        <p:spPr>
          <a:xfrm>
            <a:off x="6333958" y="2142259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90%</a:t>
            </a:r>
            <a:endParaRPr lang="zh-CN" altLang="en-US" sz="2000" b="1" dirty="0"/>
          </a:p>
        </p:txBody>
      </p:sp>
      <p:sp>
        <p:nvSpPr>
          <p:cNvPr id="41" name="文本框 55"/>
          <p:cNvSpPr txBox="1"/>
          <p:nvPr/>
        </p:nvSpPr>
        <p:spPr>
          <a:xfrm>
            <a:off x="7297793" y="286806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65%</a:t>
            </a:r>
            <a:endParaRPr lang="zh-CN" altLang="en-US" sz="2000" b="1" dirty="0"/>
          </a:p>
        </p:txBody>
      </p:sp>
      <p:sp>
        <p:nvSpPr>
          <p:cNvPr id="42" name="文本框 56"/>
          <p:cNvSpPr txBox="1"/>
          <p:nvPr/>
        </p:nvSpPr>
        <p:spPr>
          <a:xfrm>
            <a:off x="8325727" y="2605181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75%</a:t>
            </a:r>
            <a:endParaRPr lang="zh-CN" altLang="en-US" sz="2000" b="1" dirty="0"/>
          </a:p>
        </p:txBody>
      </p:sp>
      <p:sp>
        <p:nvSpPr>
          <p:cNvPr id="43" name="TextBox 36"/>
          <p:cNvSpPr txBox="1"/>
          <p:nvPr/>
        </p:nvSpPr>
        <p:spPr>
          <a:xfrm>
            <a:off x="9226381" y="6120281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/>
              <a:t>2015</a:t>
            </a:r>
            <a:endParaRPr lang="en-GB" sz="2000" b="1"/>
          </a:p>
        </p:txBody>
      </p:sp>
      <p:sp>
        <p:nvSpPr>
          <p:cNvPr id="44" name="TextBox 37"/>
          <p:cNvSpPr txBox="1"/>
          <p:nvPr/>
        </p:nvSpPr>
        <p:spPr>
          <a:xfrm>
            <a:off x="8202444" y="6120281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/>
              <a:t>2014</a:t>
            </a:r>
            <a:endParaRPr lang="en-GB" sz="2000" b="1"/>
          </a:p>
        </p:txBody>
      </p:sp>
      <p:sp>
        <p:nvSpPr>
          <p:cNvPr id="45" name="TextBox 38"/>
          <p:cNvSpPr txBox="1"/>
          <p:nvPr/>
        </p:nvSpPr>
        <p:spPr>
          <a:xfrm>
            <a:off x="6208544" y="6120281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/>
              <a:t>2012</a:t>
            </a:r>
            <a:endParaRPr lang="en-GB" sz="2000" b="1"/>
          </a:p>
        </p:txBody>
      </p:sp>
      <p:sp>
        <p:nvSpPr>
          <p:cNvPr id="46" name="TextBox 39"/>
          <p:cNvSpPr txBox="1"/>
          <p:nvPr/>
        </p:nvSpPr>
        <p:spPr>
          <a:xfrm>
            <a:off x="4167861" y="6120281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/>
              <a:t>2010</a:t>
            </a:r>
            <a:endParaRPr lang="en-GB" sz="2000" b="1"/>
          </a:p>
        </p:txBody>
      </p:sp>
      <p:sp>
        <p:nvSpPr>
          <p:cNvPr id="47" name="TextBox 40"/>
          <p:cNvSpPr txBox="1"/>
          <p:nvPr/>
        </p:nvSpPr>
        <p:spPr>
          <a:xfrm>
            <a:off x="2215356" y="6120281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/>
              <a:t>2008</a:t>
            </a:r>
            <a:endParaRPr lang="en-GB" sz="2000" b="1"/>
          </a:p>
        </p:txBody>
      </p:sp>
      <p:sp>
        <p:nvSpPr>
          <p:cNvPr id="48" name="TextBox 41"/>
          <p:cNvSpPr txBox="1"/>
          <p:nvPr/>
        </p:nvSpPr>
        <p:spPr>
          <a:xfrm>
            <a:off x="3149431" y="6120281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/>
              <a:t>2009</a:t>
            </a:r>
            <a:endParaRPr lang="en-GB" sz="2000" b="1"/>
          </a:p>
        </p:txBody>
      </p:sp>
      <p:sp>
        <p:nvSpPr>
          <p:cNvPr id="49" name="TextBox 42"/>
          <p:cNvSpPr txBox="1"/>
          <p:nvPr/>
        </p:nvSpPr>
        <p:spPr>
          <a:xfrm>
            <a:off x="5217037" y="6120281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/>
              <a:t>2011</a:t>
            </a:r>
            <a:endParaRPr lang="en-GB" sz="2000" b="1"/>
          </a:p>
        </p:txBody>
      </p:sp>
      <p:sp>
        <p:nvSpPr>
          <p:cNvPr id="50" name="TextBox 43"/>
          <p:cNvSpPr txBox="1"/>
          <p:nvPr/>
        </p:nvSpPr>
        <p:spPr>
          <a:xfrm>
            <a:off x="7159118" y="6120281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/>
              <a:t>2013</a:t>
            </a:r>
            <a:endParaRPr lang="en-GB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 dirty="0">
                <a:solidFill>
                  <a:srgbClr val="FBBBA9"/>
                </a:solidFill>
              </a:endParaRPr>
            </a:p>
          </p:txBody>
        </p:sp>
        <p:sp>
          <p:nvSpPr>
            <p:cNvPr id="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38793" y="429870"/>
            <a:ext cx="3505200" cy="577141"/>
            <a:chOff x="1137042" y="406355"/>
            <a:chExt cx="3505200" cy="577141"/>
          </a:xfrm>
        </p:grpSpPr>
        <p:sp>
          <p:nvSpPr>
            <p:cNvPr id="8" name="文本框 7"/>
            <p:cNvSpPr txBox="1"/>
            <p:nvPr/>
          </p:nvSpPr>
          <p:spPr>
            <a:xfrm>
              <a:off x="1137042" y="406355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37042" y="729580"/>
              <a:ext cx="1513556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THESIS SUMMED UP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69310" y="2040370"/>
            <a:ext cx="755704" cy="3616058"/>
            <a:chOff x="6369310" y="2040370"/>
            <a:chExt cx="755704" cy="3616058"/>
          </a:xfrm>
        </p:grpSpPr>
        <p:grpSp>
          <p:nvGrpSpPr>
            <p:cNvPr id="10" name="Group 39"/>
            <p:cNvGrpSpPr/>
            <p:nvPr/>
          </p:nvGrpSpPr>
          <p:grpSpPr>
            <a:xfrm>
              <a:off x="6369311" y="2040370"/>
              <a:ext cx="755703" cy="755703"/>
              <a:chOff x="6369311" y="2040370"/>
              <a:chExt cx="755703" cy="755703"/>
            </a:xfrm>
          </p:grpSpPr>
          <p:sp>
            <p:nvSpPr>
              <p:cNvPr id="11" name="Oval 7"/>
              <p:cNvSpPr/>
              <p:nvPr/>
            </p:nvSpPr>
            <p:spPr>
              <a:xfrm>
                <a:off x="6369311" y="2040370"/>
                <a:ext cx="755703" cy="755703"/>
              </a:xfrm>
              <a:prstGeom prst="ellipse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406363" y="2208373"/>
                <a:ext cx="6815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bg1"/>
                    </a:solidFill>
                  </a:rPr>
                  <a:t>93%</a:t>
                </a:r>
                <a:endParaRPr lang="en-GB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Group 40"/>
            <p:cNvGrpSpPr/>
            <p:nvPr/>
          </p:nvGrpSpPr>
          <p:grpSpPr>
            <a:xfrm>
              <a:off x="6369311" y="2992454"/>
              <a:ext cx="755703" cy="755703"/>
              <a:chOff x="6369311" y="2992454"/>
              <a:chExt cx="755703" cy="755703"/>
            </a:xfrm>
          </p:grpSpPr>
          <p:sp>
            <p:nvSpPr>
              <p:cNvPr id="14" name="Oval 8"/>
              <p:cNvSpPr/>
              <p:nvPr/>
            </p:nvSpPr>
            <p:spPr>
              <a:xfrm>
                <a:off x="6369311" y="2992454"/>
                <a:ext cx="755703" cy="755703"/>
              </a:xfrm>
              <a:prstGeom prst="ellipse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2"/>
              <p:cNvSpPr txBox="1"/>
              <p:nvPr/>
            </p:nvSpPr>
            <p:spPr>
              <a:xfrm>
                <a:off x="6406363" y="3160456"/>
                <a:ext cx="6815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82%</a:t>
                </a:r>
                <a:endParaRPr lang="en-GB" sz="24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Group 41"/>
            <p:cNvGrpSpPr/>
            <p:nvPr/>
          </p:nvGrpSpPr>
          <p:grpSpPr>
            <a:xfrm>
              <a:off x="6369310" y="3944537"/>
              <a:ext cx="755703" cy="755703"/>
              <a:chOff x="6369310" y="3944537"/>
              <a:chExt cx="755703" cy="755703"/>
            </a:xfrm>
          </p:grpSpPr>
          <p:sp>
            <p:nvSpPr>
              <p:cNvPr id="17" name="Oval 10"/>
              <p:cNvSpPr/>
              <p:nvPr/>
            </p:nvSpPr>
            <p:spPr>
              <a:xfrm>
                <a:off x="6369310" y="3944537"/>
                <a:ext cx="755703" cy="755703"/>
              </a:xfrm>
              <a:prstGeom prst="ellipse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TextBox 13"/>
              <p:cNvSpPr txBox="1"/>
              <p:nvPr/>
            </p:nvSpPr>
            <p:spPr>
              <a:xfrm>
                <a:off x="6406363" y="4114593"/>
                <a:ext cx="6815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70%</a:t>
                </a:r>
                <a:endParaRPr lang="en-GB" sz="24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9" name="Group 42"/>
            <p:cNvGrpSpPr/>
            <p:nvPr/>
          </p:nvGrpSpPr>
          <p:grpSpPr>
            <a:xfrm>
              <a:off x="6369311" y="4900725"/>
              <a:ext cx="755703" cy="755703"/>
              <a:chOff x="6369311" y="4900725"/>
              <a:chExt cx="755703" cy="755703"/>
            </a:xfrm>
          </p:grpSpPr>
          <p:sp>
            <p:nvSpPr>
              <p:cNvPr id="20" name="Oval 9"/>
              <p:cNvSpPr/>
              <p:nvPr/>
            </p:nvSpPr>
            <p:spPr>
              <a:xfrm>
                <a:off x="6369311" y="4900725"/>
                <a:ext cx="755703" cy="755703"/>
              </a:xfrm>
              <a:prstGeom prst="ellipse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TextBox 14"/>
              <p:cNvSpPr txBox="1"/>
              <p:nvPr/>
            </p:nvSpPr>
            <p:spPr>
              <a:xfrm>
                <a:off x="6406363" y="5068728"/>
                <a:ext cx="6815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</a:rPr>
                  <a:t>68%</a:t>
                </a:r>
                <a:endParaRPr lang="en-GB" sz="2400" b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3" name="Freeform 5"/>
          <p:cNvSpPr/>
          <p:nvPr/>
        </p:nvSpPr>
        <p:spPr>
          <a:xfrm rot="16200000">
            <a:off x="7080653" y="3267133"/>
            <a:ext cx="3856651" cy="3325083"/>
          </a:xfrm>
          <a:custGeom>
            <a:avLst/>
            <a:gdLst>
              <a:gd name="connsiteX0" fmla="*/ 4242316 w 4242316"/>
              <a:gd name="connsiteY0" fmla="*/ 562708 h 3657591"/>
              <a:gd name="connsiteX1" fmla="*/ 4117817 w 4242316"/>
              <a:gd name="connsiteY1" fmla="*/ 562708 h 3657591"/>
              <a:gd name="connsiteX2" fmla="*/ 4117817 w 4242316"/>
              <a:gd name="connsiteY2" fmla="*/ 3094883 h 3657591"/>
              <a:gd name="connsiteX3" fmla="*/ 3555109 w 4242316"/>
              <a:gd name="connsiteY3" fmla="*/ 3657591 h 3657591"/>
              <a:gd name="connsiteX4" fmla="*/ 0 w 4242316"/>
              <a:gd name="connsiteY4" fmla="*/ 3657591 h 3657591"/>
              <a:gd name="connsiteX5" fmla="*/ 0 w 4242316"/>
              <a:gd name="connsiteY5" fmla="*/ 3094883 h 3657591"/>
              <a:gd name="connsiteX6" fmla="*/ 3555109 w 4242316"/>
              <a:gd name="connsiteY6" fmla="*/ 3094883 h 3657591"/>
              <a:gd name="connsiteX7" fmla="*/ 3555109 w 4242316"/>
              <a:gd name="connsiteY7" fmla="*/ 562708 h 3657591"/>
              <a:gd name="connsiteX8" fmla="*/ 3430609 w 4242316"/>
              <a:gd name="connsiteY8" fmla="*/ 562708 h 3657591"/>
              <a:gd name="connsiteX9" fmla="*/ 3836463 w 4242316"/>
              <a:gd name="connsiteY9" fmla="*/ 0 h 365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42316" h="3657591">
                <a:moveTo>
                  <a:pt x="4242316" y="562708"/>
                </a:moveTo>
                <a:lnTo>
                  <a:pt x="4117817" y="562708"/>
                </a:lnTo>
                <a:lnTo>
                  <a:pt x="4117817" y="3094883"/>
                </a:lnTo>
                <a:lnTo>
                  <a:pt x="3555109" y="3657591"/>
                </a:lnTo>
                <a:lnTo>
                  <a:pt x="0" y="3657591"/>
                </a:lnTo>
                <a:lnTo>
                  <a:pt x="0" y="3094883"/>
                </a:lnTo>
                <a:lnTo>
                  <a:pt x="3555109" y="3094883"/>
                </a:lnTo>
                <a:lnTo>
                  <a:pt x="3555109" y="562708"/>
                </a:lnTo>
                <a:lnTo>
                  <a:pt x="3430609" y="562708"/>
                </a:lnTo>
                <a:lnTo>
                  <a:pt x="3836463" y="0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15"/>
          <p:cNvSpPr>
            <a:spLocks noEditPoints="1"/>
          </p:cNvSpPr>
          <p:nvPr/>
        </p:nvSpPr>
        <p:spPr bwMode="auto">
          <a:xfrm>
            <a:off x="8114763" y="3219375"/>
            <a:ext cx="352166" cy="301858"/>
          </a:xfrm>
          <a:custGeom>
            <a:avLst/>
            <a:gdLst>
              <a:gd name="T0" fmla="*/ 4 w 94"/>
              <a:gd name="T1" fmla="*/ 19 h 81"/>
              <a:gd name="T2" fmla="*/ 46 w 94"/>
              <a:gd name="T3" fmla="*/ 19 h 81"/>
              <a:gd name="T4" fmla="*/ 50 w 94"/>
              <a:gd name="T5" fmla="*/ 16 h 81"/>
              <a:gd name="T6" fmla="*/ 73 w 94"/>
              <a:gd name="T7" fmla="*/ 0 h 81"/>
              <a:gd name="T8" fmla="*/ 73 w 94"/>
              <a:gd name="T9" fmla="*/ 33 h 81"/>
              <a:gd name="T10" fmla="*/ 73 w 94"/>
              <a:gd name="T11" fmla="*/ 66 h 81"/>
              <a:gd name="T12" fmla="*/ 50 w 94"/>
              <a:gd name="T13" fmla="*/ 49 h 81"/>
              <a:gd name="T14" fmla="*/ 46 w 94"/>
              <a:gd name="T15" fmla="*/ 47 h 81"/>
              <a:gd name="T16" fmla="*/ 33 w 94"/>
              <a:gd name="T17" fmla="*/ 47 h 81"/>
              <a:gd name="T18" fmla="*/ 40 w 94"/>
              <a:gd name="T19" fmla="*/ 70 h 81"/>
              <a:gd name="T20" fmla="*/ 45 w 94"/>
              <a:gd name="T21" fmla="*/ 70 h 81"/>
              <a:gd name="T22" fmla="*/ 45 w 94"/>
              <a:gd name="T23" fmla="*/ 81 h 81"/>
              <a:gd name="T24" fmla="*/ 43 w 94"/>
              <a:gd name="T25" fmla="*/ 81 h 81"/>
              <a:gd name="T26" fmla="*/ 21 w 94"/>
              <a:gd name="T27" fmla="*/ 81 h 81"/>
              <a:gd name="T28" fmla="*/ 11 w 94"/>
              <a:gd name="T29" fmla="*/ 47 h 81"/>
              <a:gd name="T30" fmla="*/ 4 w 94"/>
              <a:gd name="T31" fmla="*/ 47 h 81"/>
              <a:gd name="T32" fmla="*/ 4 w 94"/>
              <a:gd name="T33" fmla="*/ 19 h 81"/>
              <a:gd name="T34" fmla="*/ 87 w 94"/>
              <a:gd name="T35" fmla="*/ 23 h 81"/>
              <a:gd name="T36" fmla="*/ 94 w 94"/>
              <a:gd name="T37" fmla="*/ 33 h 81"/>
              <a:gd name="T38" fmla="*/ 87 w 94"/>
              <a:gd name="T39" fmla="*/ 43 h 81"/>
              <a:gd name="T40" fmla="*/ 87 w 94"/>
              <a:gd name="T41" fmla="*/ 66 h 81"/>
              <a:gd name="T42" fmla="*/ 78 w 94"/>
              <a:gd name="T43" fmla="*/ 66 h 81"/>
              <a:gd name="T44" fmla="*/ 78 w 94"/>
              <a:gd name="T45" fmla="*/ 0 h 81"/>
              <a:gd name="T46" fmla="*/ 87 w 94"/>
              <a:gd name="T47" fmla="*/ 0 h 81"/>
              <a:gd name="T48" fmla="*/ 87 w 94"/>
              <a:gd name="T49" fmla="*/ 23 h 81"/>
              <a:gd name="T50" fmla="*/ 46 w 94"/>
              <a:gd name="T51" fmla="*/ 49 h 81"/>
              <a:gd name="T52" fmla="*/ 37 w 94"/>
              <a:gd name="T53" fmla="*/ 49 h 81"/>
              <a:gd name="T54" fmla="*/ 40 w 94"/>
              <a:gd name="T55" fmla="*/ 61 h 81"/>
              <a:gd name="T56" fmla="*/ 43 w 94"/>
              <a:gd name="T57" fmla="*/ 61 h 81"/>
              <a:gd name="T58" fmla="*/ 43 w 94"/>
              <a:gd name="T59" fmla="*/ 57 h 81"/>
              <a:gd name="T60" fmla="*/ 46 w 94"/>
              <a:gd name="T61" fmla="*/ 49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94" h="81">
                <a:moveTo>
                  <a:pt x="4" y="19"/>
                </a:moveTo>
                <a:cubicBezTo>
                  <a:pt x="46" y="19"/>
                  <a:pt x="46" y="19"/>
                  <a:pt x="46" y="19"/>
                </a:cubicBezTo>
                <a:cubicBezTo>
                  <a:pt x="50" y="16"/>
                  <a:pt x="50" y="16"/>
                  <a:pt x="50" y="16"/>
                </a:cubicBezTo>
                <a:cubicBezTo>
                  <a:pt x="73" y="0"/>
                  <a:pt x="73" y="0"/>
                  <a:pt x="73" y="0"/>
                </a:cubicBezTo>
                <a:cubicBezTo>
                  <a:pt x="73" y="33"/>
                  <a:pt x="73" y="33"/>
                  <a:pt x="73" y="33"/>
                </a:cubicBezTo>
                <a:cubicBezTo>
                  <a:pt x="73" y="66"/>
                  <a:pt x="73" y="66"/>
                  <a:pt x="73" y="66"/>
                </a:cubicBezTo>
                <a:cubicBezTo>
                  <a:pt x="50" y="49"/>
                  <a:pt x="50" y="49"/>
                  <a:pt x="50" y="49"/>
                </a:cubicBezTo>
                <a:cubicBezTo>
                  <a:pt x="46" y="47"/>
                  <a:pt x="46" y="47"/>
                  <a:pt x="46" y="47"/>
                </a:cubicBezTo>
                <a:cubicBezTo>
                  <a:pt x="33" y="47"/>
                  <a:pt x="33" y="47"/>
                  <a:pt x="33" y="47"/>
                </a:cubicBezTo>
                <a:cubicBezTo>
                  <a:pt x="40" y="70"/>
                  <a:pt x="40" y="70"/>
                  <a:pt x="40" y="70"/>
                </a:cubicBezTo>
                <a:cubicBezTo>
                  <a:pt x="45" y="70"/>
                  <a:pt x="45" y="70"/>
                  <a:pt x="45" y="70"/>
                </a:cubicBezTo>
                <a:cubicBezTo>
                  <a:pt x="45" y="81"/>
                  <a:pt x="45" y="81"/>
                  <a:pt x="45" y="81"/>
                </a:cubicBezTo>
                <a:cubicBezTo>
                  <a:pt x="43" y="81"/>
                  <a:pt x="43" y="81"/>
                  <a:pt x="43" y="81"/>
                </a:cubicBezTo>
                <a:cubicBezTo>
                  <a:pt x="21" y="81"/>
                  <a:pt x="21" y="81"/>
                  <a:pt x="21" y="81"/>
                </a:cubicBezTo>
                <a:cubicBezTo>
                  <a:pt x="11" y="47"/>
                  <a:pt x="11" y="47"/>
                  <a:pt x="11" y="47"/>
                </a:cubicBezTo>
                <a:cubicBezTo>
                  <a:pt x="4" y="47"/>
                  <a:pt x="4" y="47"/>
                  <a:pt x="4" y="47"/>
                </a:cubicBezTo>
                <a:cubicBezTo>
                  <a:pt x="0" y="37"/>
                  <a:pt x="0" y="28"/>
                  <a:pt x="4" y="19"/>
                </a:cubicBezTo>
                <a:close/>
                <a:moveTo>
                  <a:pt x="87" y="23"/>
                </a:moveTo>
                <a:cubicBezTo>
                  <a:pt x="91" y="24"/>
                  <a:pt x="94" y="28"/>
                  <a:pt x="94" y="33"/>
                </a:cubicBezTo>
                <a:cubicBezTo>
                  <a:pt x="94" y="38"/>
                  <a:pt x="91" y="42"/>
                  <a:pt x="87" y="43"/>
                </a:cubicBezTo>
                <a:cubicBezTo>
                  <a:pt x="87" y="66"/>
                  <a:pt x="87" y="66"/>
                  <a:pt x="87" y="66"/>
                </a:cubicBezTo>
                <a:cubicBezTo>
                  <a:pt x="78" y="66"/>
                  <a:pt x="78" y="66"/>
                  <a:pt x="78" y="66"/>
                </a:cubicBezTo>
                <a:cubicBezTo>
                  <a:pt x="78" y="0"/>
                  <a:pt x="78" y="0"/>
                  <a:pt x="78" y="0"/>
                </a:cubicBezTo>
                <a:cubicBezTo>
                  <a:pt x="87" y="0"/>
                  <a:pt x="87" y="0"/>
                  <a:pt x="87" y="0"/>
                </a:cubicBezTo>
                <a:cubicBezTo>
                  <a:pt x="87" y="23"/>
                  <a:pt x="87" y="23"/>
                  <a:pt x="87" y="23"/>
                </a:cubicBezTo>
                <a:close/>
                <a:moveTo>
                  <a:pt x="46" y="49"/>
                </a:moveTo>
                <a:cubicBezTo>
                  <a:pt x="37" y="49"/>
                  <a:pt x="37" y="49"/>
                  <a:pt x="37" y="49"/>
                </a:cubicBezTo>
                <a:cubicBezTo>
                  <a:pt x="40" y="61"/>
                  <a:pt x="40" y="61"/>
                  <a:pt x="40" y="61"/>
                </a:cubicBezTo>
                <a:cubicBezTo>
                  <a:pt x="43" y="61"/>
                  <a:pt x="43" y="61"/>
                  <a:pt x="43" y="61"/>
                </a:cubicBezTo>
                <a:cubicBezTo>
                  <a:pt x="43" y="57"/>
                  <a:pt x="43" y="57"/>
                  <a:pt x="43" y="57"/>
                </a:cubicBezTo>
                <a:lnTo>
                  <a:pt x="46" y="4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6" name="Freeform 4"/>
          <p:cNvSpPr/>
          <p:nvPr/>
        </p:nvSpPr>
        <p:spPr>
          <a:xfrm rot="16200000">
            <a:off x="7207235" y="4097096"/>
            <a:ext cx="2900101" cy="2621703"/>
          </a:xfrm>
          <a:custGeom>
            <a:avLst/>
            <a:gdLst>
              <a:gd name="connsiteX0" fmla="*/ 2496508 w 3190111"/>
              <a:gd name="connsiteY0" fmla="*/ 2321164 h 2883873"/>
              <a:gd name="connsiteX1" fmla="*/ 2496508 w 3190111"/>
              <a:gd name="connsiteY1" fmla="*/ 2883872 h 2883873"/>
              <a:gd name="connsiteX2" fmla="*/ 0 w 3190111"/>
              <a:gd name="connsiteY2" fmla="*/ 2883872 h 2883873"/>
              <a:gd name="connsiteX3" fmla="*/ 0 w 3190111"/>
              <a:gd name="connsiteY3" fmla="*/ 2321164 h 2883873"/>
              <a:gd name="connsiteX4" fmla="*/ 3190111 w 3190111"/>
              <a:gd name="connsiteY4" fmla="*/ 562708 h 2883873"/>
              <a:gd name="connsiteX5" fmla="*/ 3062414 w 3190111"/>
              <a:gd name="connsiteY5" fmla="*/ 562708 h 2883873"/>
              <a:gd name="connsiteX6" fmla="*/ 3062414 w 3190111"/>
              <a:gd name="connsiteY6" fmla="*/ 2321165 h 2883873"/>
              <a:gd name="connsiteX7" fmla="*/ 3065612 w 3190111"/>
              <a:gd name="connsiteY7" fmla="*/ 2321165 h 2883873"/>
              <a:gd name="connsiteX8" fmla="*/ 2499706 w 3190111"/>
              <a:gd name="connsiteY8" fmla="*/ 2883873 h 2883873"/>
              <a:gd name="connsiteX9" fmla="*/ 2499706 w 3190111"/>
              <a:gd name="connsiteY9" fmla="*/ 2321165 h 2883873"/>
              <a:gd name="connsiteX10" fmla="*/ 2499706 w 3190111"/>
              <a:gd name="connsiteY10" fmla="*/ 562708 h 2883873"/>
              <a:gd name="connsiteX11" fmla="*/ 2378404 w 3190111"/>
              <a:gd name="connsiteY11" fmla="*/ 562708 h 2883873"/>
              <a:gd name="connsiteX12" fmla="*/ 2784258 w 3190111"/>
              <a:gd name="connsiteY12" fmla="*/ 0 h 288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90111" h="2883873">
                <a:moveTo>
                  <a:pt x="2496508" y="2321164"/>
                </a:moveTo>
                <a:lnTo>
                  <a:pt x="2496508" y="2883872"/>
                </a:lnTo>
                <a:lnTo>
                  <a:pt x="0" y="2883872"/>
                </a:lnTo>
                <a:lnTo>
                  <a:pt x="0" y="2321164"/>
                </a:lnTo>
                <a:close/>
                <a:moveTo>
                  <a:pt x="3190111" y="562708"/>
                </a:moveTo>
                <a:lnTo>
                  <a:pt x="3062414" y="562708"/>
                </a:lnTo>
                <a:lnTo>
                  <a:pt x="3062414" y="2321165"/>
                </a:lnTo>
                <a:lnTo>
                  <a:pt x="3065612" y="2321165"/>
                </a:lnTo>
                <a:lnTo>
                  <a:pt x="2499706" y="2883873"/>
                </a:lnTo>
                <a:lnTo>
                  <a:pt x="2499706" y="2321165"/>
                </a:lnTo>
                <a:lnTo>
                  <a:pt x="2499706" y="562708"/>
                </a:lnTo>
                <a:lnTo>
                  <a:pt x="2378404" y="562708"/>
                </a:lnTo>
                <a:lnTo>
                  <a:pt x="2784258" y="0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16"/>
          <p:cNvSpPr>
            <a:spLocks noEditPoints="1"/>
          </p:cNvSpPr>
          <p:nvPr/>
        </p:nvSpPr>
        <p:spPr bwMode="auto">
          <a:xfrm>
            <a:off x="8101752" y="4176428"/>
            <a:ext cx="378190" cy="338289"/>
          </a:xfrm>
          <a:custGeom>
            <a:avLst/>
            <a:gdLst>
              <a:gd name="T0" fmla="*/ 36 w 101"/>
              <a:gd name="T1" fmla="*/ 77 h 90"/>
              <a:gd name="T2" fmla="*/ 39 w 101"/>
              <a:gd name="T3" fmla="*/ 80 h 90"/>
              <a:gd name="T4" fmla="*/ 42 w 101"/>
              <a:gd name="T5" fmla="*/ 80 h 90"/>
              <a:gd name="T6" fmla="*/ 44 w 101"/>
              <a:gd name="T7" fmla="*/ 79 h 90"/>
              <a:gd name="T8" fmla="*/ 46 w 101"/>
              <a:gd name="T9" fmla="*/ 75 h 90"/>
              <a:gd name="T10" fmla="*/ 46 w 101"/>
              <a:gd name="T11" fmla="*/ 75 h 90"/>
              <a:gd name="T12" fmla="*/ 46 w 101"/>
              <a:gd name="T13" fmla="*/ 47 h 90"/>
              <a:gd name="T14" fmla="*/ 30 w 101"/>
              <a:gd name="T15" fmla="*/ 52 h 90"/>
              <a:gd name="T16" fmla="*/ 0 w 101"/>
              <a:gd name="T17" fmla="*/ 52 h 90"/>
              <a:gd name="T18" fmla="*/ 44 w 101"/>
              <a:gd name="T19" fmla="*/ 6 h 90"/>
              <a:gd name="T20" fmla="*/ 46 w 101"/>
              <a:gd name="T21" fmla="*/ 0 h 90"/>
              <a:gd name="T22" fmla="*/ 55 w 101"/>
              <a:gd name="T23" fmla="*/ 0 h 90"/>
              <a:gd name="T24" fmla="*/ 57 w 101"/>
              <a:gd name="T25" fmla="*/ 6 h 90"/>
              <a:gd name="T26" fmla="*/ 101 w 101"/>
              <a:gd name="T27" fmla="*/ 52 h 90"/>
              <a:gd name="T28" fmla="*/ 72 w 101"/>
              <a:gd name="T29" fmla="*/ 52 h 90"/>
              <a:gd name="T30" fmla="*/ 56 w 101"/>
              <a:gd name="T31" fmla="*/ 47 h 90"/>
              <a:gd name="T32" fmla="*/ 56 w 101"/>
              <a:gd name="T33" fmla="*/ 75 h 90"/>
              <a:gd name="T34" fmla="*/ 56 w 101"/>
              <a:gd name="T35" fmla="*/ 75 h 90"/>
              <a:gd name="T36" fmla="*/ 50 w 101"/>
              <a:gd name="T37" fmla="*/ 88 h 90"/>
              <a:gd name="T38" fmla="*/ 43 w 101"/>
              <a:gd name="T39" fmla="*/ 90 h 90"/>
              <a:gd name="T40" fmla="*/ 36 w 101"/>
              <a:gd name="T41" fmla="*/ 89 h 90"/>
              <a:gd name="T42" fmla="*/ 26 w 101"/>
              <a:gd name="T43" fmla="*/ 79 h 90"/>
              <a:gd name="T44" fmla="*/ 36 w 101"/>
              <a:gd name="T45" fmla="*/ 77 h 90"/>
              <a:gd name="T46" fmla="*/ 72 w 101"/>
              <a:gd name="T47" fmla="*/ 43 h 90"/>
              <a:gd name="T48" fmla="*/ 80 w 101"/>
              <a:gd name="T49" fmla="*/ 41 h 90"/>
              <a:gd name="T50" fmla="*/ 57 w 101"/>
              <a:gd name="T51" fmla="*/ 13 h 90"/>
              <a:gd name="T52" fmla="*/ 72 w 101"/>
              <a:gd name="T53" fmla="*/ 43 h 90"/>
              <a:gd name="T54" fmla="*/ 10 w 101"/>
              <a:gd name="T55" fmla="*/ 40 h 90"/>
              <a:gd name="T56" fmla="*/ 20 w 101"/>
              <a:gd name="T57" fmla="*/ 39 h 90"/>
              <a:gd name="T58" fmla="*/ 33 w 101"/>
              <a:gd name="T59" fmla="*/ 16 h 90"/>
              <a:gd name="T60" fmla="*/ 10 w 101"/>
              <a:gd name="T61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01" h="90">
                <a:moveTo>
                  <a:pt x="36" y="77"/>
                </a:moveTo>
                <a:cubicBezTo>
                  <a:pt x="36" y="78"/>
                  <a:pt x="37" y="79"/>
                  <a:pt x="39" y="80"/>
                </a:cubicBezTo>
                <a:cubicBezTo>
                  <a:pt x="40" y="80"/>
                  <a:pt x="41" y="80"/>
                  <a:pt x="42" y="80"/>
                </a:cubicBezTo>
                <a:cubicBezTo>
                  <a:pt x="43" y="80"/>
                  <a:pt x="43" y="79"/>
                  <a:pt x="44" y="79"/>
                </a:cubicBezTo>
                <a:cubicBezTo>
                  <a:pt x="45" y="78"/>
                  <a:pt x="46" y="77"/>
                  <a:pt x="46" y="75"/>
                </a:cubicBezTo>
                <a:cubicBezTo>
                  <a:pt x="46" y="75"/>
                  <a:pt x="46" y="75"/>
                  <a:pt x="46" y="75"/>
                </a:cubicBezTo>
                <a:cubicBezTo>
                  <a:pt x="46" y="47"/>
                  <a:pt x="46" y="47"/>
                  <a:pt x="46" y="47"/>
                </a:cubicBezTo>
                <a:cubicBezTo>
                  <a:pt x="39" y="47"/>
                  <a:pt x="34" y="49"/>
                  <a:pt x="30" y="52"/>
                </a:cubicBezTo>
                <a:cubicBezTo>
                  <a:pt x="19" y="47"/>
                  <a:pt x="9" y="47"/>
                  <a:pt x="0" y="52"/>
                </a:cubicBezTo>
                <a:cubicBezTo>
                  <a:pt x="2" y="26"/>
                  <a:pt x="16" y="9"/>
                  <a:pt x="44" y="6"/>
                </a:cubicBezTo>
                <a:cubicBezTo>
                  <a:pt x="46" y="0"/>
                  <a:pt x="46" y="0"/>
                  <a:pt x="46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7" y="6"/>
                  <a:pt x="57" y="6"/>
                  <a:pt x="57" y="6"/>
                </a:cubicBezTo>
                <a:cubicBezTo>
                  <a:pt x="85" y="9"/>
                  <a:pt x="99" y="26"/>
                  <a:pt x="101" y="52"/>
                </a:cubicBezTo>
                <a:cubicBezTo>
                  <a:pt x="92" y="47"/>
                  <a:pt x="83" y="47"/>
                  <a:pt x="72" y="52"/>
                </a:cubicBezTo>
                <a:cubicBezTo>
                  <a:pt x="67" y="49"/>
                  <a:pt x="63" y="47"/>
                  <a:pt x="56" y="47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75"/>
                  <a:pt x="56" y="75"/>
                  <a:pt x="56" y="75"/>
                </a:cubicBezTo>
                <a:cubicBezTo>
                  <a:pt x="56" y="81"/>
                  <a:pt x="54" y="85"/>
                  <a:pt x="50" y="88"/>
                </a:cubicBezTo>
                <a:cubicBezTo>
                  <a:pt x="48" y="89"/>
                  <a:pt x="45" y="90"/>
                  <a:pt x="43" y="90"/>
                </a:cubicBezTo>
                <a:cubicBezTo>
                  <a:pt x="40" y="90"/>
                  <a:pt x="38" y="90"/>
                  <a:pt x="36" y="89"/>
                </a:cubicBezTo>
                <a:cubicBezTo>
                  <a:pt x="31" y="88"/>
                  <a:pt x="27" y="84"/>
                  <a:pt x="26" y="79"/>
                </a:cubicBezTo>
                <a:cubicBezTo>
                  <a:pt x="36" y="77"/>
                  <a:pt x="36" y="77"/>
                  <a:pt x="36" y="77"/>
                </a:cubicBezTo>
                <a:close/>
                <a:moveTo>
                  <a:pt x="72" y="43"/>
                </a:moveTo>
                <a:cubicBezTo>
                  <a:pt x="75" y="42"/>
                  <a:pt x="77" y="41"/>
                  <a:pt x="80" y="41"/>
                </a:cubicBezTo>
                <a:cubicBezTo>
                  <a:pt x="78" y="23"/>
                  <a:pt x="69" y="16"/>
                  <a:pt x="57" y="13"/>
                </a:cubicBezTo>
                <a:cubicBezTo>
                  <a:pt x="67" y="20"/>
                  <a:pt x="73" y="29"/>
                  <a:pt x="72" y="43"/>
                </a:cubicBezTo>
                <a:close/>
                <a:moveTo>
                  <a:pt x="10" y="40"/>
                </a:moveTo>
                <a:cubicBezTo>
                  <a:pt x="14" y="40"/>
                  <a:pt x="17" y="40"/>
                  <a:pt x="20" y="39"/>
                </a:cubicBezTo>
                <a:cubicBezTo>
                  <a:pt x="25" y="31"/>
                  <a:pt x="29" y="23"/>
                  <a:pt x="33" y="16"/>
                </a:cubicBezTo>
                <a:cubicBezTo>
                  <a:pt x="20" y="19"/>
                  <a:pt x="13" y="27"/>
                  <a:pt x="10" y="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9" name="Freeform 6"/>
          <p:cNvSpPr/>
          <p:nvPr/>
        </p:nvSpPr>
        <p:spPr>
          <a:xfrm rot="16200000">
            <a:off x="6956302" y="2439401"/>
            <a:ext cx="4808735" cy="4028463"/>
          </a:xfrm>
          <a:custGeom>
            <a:avLst/>
            <a:gdLst>
              <a:gd name="connsiteX0" fmla="*/ 5289608 w 5289608"/>
              <a:gd name="connsiteY0" fmla="*/ 562708 h 4431309"/>
              <a:gd name="connsiteX1" fmla="*/ 5165108 w 5289608"/>
              <a:gd name="connsiteY1" fmla="*/ 562708 h 4431309"/>
              <a:gd name="connsiteX2" fmla="*/ 5165108 w 5289608"/>
              <a:gd name="connsiteY2" fmla="*/ 3868601 h 4431309"/>
              <a:gd name="connsiteX3" fmla="*/ 4602401 w 5289608"/>
              <a:gd name="connsiteY3" fmla="*/ 4431309 h 4431309"/>
              <a:gd name="connsiteX4" fmla="*/ 0 w 5289608"/>
              <a:gd name="connsiteY4" fmla="*/ 4431309 h 4431309"/>
              <a:gd name="connsiteX5" fmla="*/ 0 w 5289608"/>
              <a:gd name="connsiteY5" fmla="*/ 3868601 h 4431309"/>
              <a:gd name="connsiteX6" fmla="*/ 4602401 w 5289608"/>
              <a:gd name="connsiteY6" fmla="*/ 3868601 h 4431309"/>
              <a:gd name="connsiteX7" fmla="*/ 4602401 w 5289608"/>
              <a:gd name="connsiteY7" fmla="*/ 562708 h 4431309"/>
              <a:gd name="connsiteX8" fmla="*/ 4477901 w 5289608"/>
              <a:gd name="connsiteY8" fmla="*/ 562708 h 4431309"/>
              <a:gd name="connsiteX9" fmla="*/ 4883755 w 5289608"/>
              <a:gd name="connsiteY9" fmla="*/ 0 h 443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89608" h="4431309">
                <a:moveTo>
                  <a:pt x="5289608" y="562708"/>
                </a:moveTo>
                <a:lnTo>
                  <a:pt x="5165108" y="562708"/>
                </a:lnTo>
                <a:lnTo>
                  <a:pt x="5165108" y="3868601"/>
                </a:lnTo>
                <a:lnTo>
                  <a:pt x="4602401" y="4431309"/>
                </a:lnTo>
                <a:lnTo>
                  <a:pt x="0" y="4431309"/>
                </a:lnTo>
                <a:lnTo>
                  <a:pt x="0" y="3868601"/>
                </a:lnTo>
                <a:lnTo>
                  <a:pt x="4602401" y="3868601"/>
                </a:lnTo>
                <a:lnTo>
                  <a:pt x="4602401" y="562708"/>
                </a:lnTo>
                <a:lnTo>
                  <a:pt x="4477901" y="562708"/>
                </a:lnTo>
                <a:lnTo>
                  <a:pt x="4883755" y="0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17"/>
          <p:cNvSpPr>
            <a:spLocks noEditPoints="1"/>
          </p:cNvSpPr>
          <p:nvPr/>
        </p:nvSpPr>
        <p:spPr bwMode="auto">
          <a:xfrm>
            <a:off x="8120836" y="2231727"/>
            <a:ext cx="369515" cy="372985"/>
          </a:xfrm>
          <a:custGeom>
            <a:avLst/>
            <a:gdLst>
              <a:gd name="T0" fmla="*/ 49 w 99"/>
              <a:gd name="T1" fmla="*/ 0 h 100"/>
              <a:gd name="T2" fmla="*/ 99 w 99"/>
              <a:gd name="T3" fmla="*/ 50 h 100"/>
              <a:gd name="T4" fmla="*/ 49 w 99"/>
              <a:gd name="T5" fmla="*/ 100 h 100"/>
              <a:gd name="T6" fmla="*/ 0 w 99"/>
              <a:gd name="T7" fmla="*/ 50 h 100"/>
              <a:gd name="T8" fmla="*/ 49 w 99"/>
              <a:gd name="T9" fmla="*/ 0 h 100"/>
              <a:gd name="T10" fmla="*/ 45 w 99"/>
              <a:gd name="T11" fmla="*/ 15 h 100"/>
              <a:gd name="T12" fmla="*/ 45 w 99"/>
              <a:gd name="T13" fmla="*/ 44 h 100"/>
              <a:gd name="T14" fmla="*/ 54 w 99"/>
              <a:gd name="T15" fmla="*/ 44 h 100"/>
              <a:gd name="T16" fmla="*/ 54 w 99"/>
              <a:gd name="T17" fmla="*/ 15 h 100"/>
              <a:gd name="T18" fmla="*/ 45 w 99"/>
              <a:gd name="T19" fmla="*/ 15 h 100"/>
              <a:gd name="T20" fmla="*/ 67 w 99"/>
              <a:gd name="T21" fmla="*/ 24 h 100"/>
              <a:gd name="T22" fmla="*/ 61 w 99"/>
              <a:gd name="T23" fmla="*/ 32 h 100"/>
              <a:gd name="T24" fmla="*/ 64 w 99"/>
              <a:gd name="T25" fmla="*/ 35 h 100"/>
              <a:gd name="T26" fmla="*/ 70 w 99"/>
              <a:gd name="T27" fmla="*/ 50 h 100"/>
              <a:gd name="T28" fmla="*/ 64 w 99"/>
              <a:gd name="T29" fmla="*/ 65 h 100"/>
              <a:gd name="T30" fmla="*/ 49 w 99"/>
              <a:gd name="T31" fmla="*/ 71 h 100"/>
              <a:gd name="T32" fmla="*/ 35 w 99"/>
              <a:gd name="T33" fmla="*/ 65 h 100"/>
              <a:gd name="T34" fmla="*/ 28 w 99"/>
              <a:gd name="T35" fmla="*/ 50 h 100"/>
              <a:gd name="T36" fmla="*/ 35 w 99"/>
              <a:gd name="T37" fmla="*/ 35 h 100"/>
              <a:gd name="T38" fmla="*/ 37 w 99"/>
              <a:gd name="T39" fmla="*/ 32 h 100"/>
              <a:gd name="T40" fmla="*/ 31 w 99"/>
              <a:gd name="T41" fmla="*/ 24 h 100"/>
              <a:gd name="T42" fmla="*/ 27 w 99"/>
              <a:gd name="T43" fmla="*/ 28 h 100"/>
              <a:gd name="T44" fmla="*/ 18 w 99"/>
              <a:gd name="T45" fmla="*/ 50 h 100"/>
              <a:gd name="T46" fmla="*/ 27 w 99"/>
              <a:gd name="T47" fmla="*/ 72 h 100"/>
              <a:gd name="T48" fmla="*/ 49 w 99"/>
              <a:gd name="T49" fmla="*/ 81 h 100"/>
              <a:gd name="T50" fmla="*/ 72 w 99"/>
              <a:gd name="T51" fmla="*/ 72 h 100"/>
              <a:gd name="T52" fmla="*/ 81 w 99"/>
              <a:gd name="T53" fmla="*/ 50 h 100"/>
              <a:gd name="T54" fmla="*/ 72 w 99"/>
              <a:gd name="T55" fmla="*/ 28 h 100"/>
              <a:gd name="T56" fmla="*/ 67 w 99"/>
              <a:gd name="T57" fmla="*/ 24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99" h="100">
                <a:moveTo>
                  <a:pt x="49" y="0"/>
                </a:moveTo>
                <a:cubicBezTo>
                  <a:pt x="77" y="0"/>
                  <a:pt x="99" y="22"/>
                  <a:pt x="99" y="50"/>
                </a:cubicBezTo>
                <a:cubicBezTo>
                  <a:pt x="99" y="77"/>
                  <a:pt x="77" y="100"/>
                  <a:pt x="49" y="100"/>
                </a:cubicBezTo>
                <a:cubicBezTo>
                  <a:pt x="22" y="100"/>
                  <a:pt x="0" y="77"/>
                  <a:pt x="0" y="50"/>
                </a:cubicBezTo>
                <a:cubicBezTo>
                  <a:pt x="0" y="22"/>
                  <a:pt x="22" y="0"/>
                  <a:pt x="49" y="0"/>
                </a:cubicBezTo>
                <a:close/>
                <a:moveTo>
                  <a:pt x="45" y="15"/>
                </a:moveTo>
                <a:cubicBezTo>
                  <a:pt x="45" y="44"/>
                  <a:pt x="45" y="44"/>
                  <a:pt x="45" y="44"/>
                </a:cubicBezTo>
                <a:cubicBezTo>
                  <a:pt x="54" y="44"/>
                  <a:pt x="54" y="44"/>
                  <a:pt x="54" y="44"/>
                </a:cubicBezTo>
                <a:cubicBezTo>
                  <a:pt x="54" y="15"/>
                  <a:pt x="54" y="15"/>
                  <a:pt x="54" y="15"/>
                </a:cubicBezTo>
                <a:cubicBezTo>
                  <a:pt x="45" y="15"/>
                  <a:pt x="45" y="15"/>
                  <a:pt x="45" y="15"/>
                </a:cubicBezTo>
                <a:close/>
                <a:moveTo>
                  <a:pt x="67" y="24"/>
                </a:moveTo>
                <a:cubicBezTo>
                  <a:pt x="61" y="32"/>
                  <a:pt x="61" y="32"/>
                  <a:pt x="61" y="32"/>
                </a:cubicBezTo>
                <a:cubicBezTo>
                  <a:pt x="62" y="33"/>
                  <a:pt x="63" y="34"/>
                  <a:pt x="64" y="35"/>
                </a:cubicBezTo>
                <a:cubicBezTo>
                  <a:pt x="68" y="39"/>
                  <a:pt x="70" y="44"/>
                  <a:pt x="70" y="50"/>
                </a:cubicBezTo>
                <a:cubicBezTo>
                  <a:pt x="70" y="55"/>
                  <a:pt x="68" y="61"/>
                  <a:pt x="64" y="65"/>
                </a:cubicBezTo>
                <a:cubicBezTo>
                  <a:pt x="60" y="68"/>
                  <a:pt x="55" y="71"/>
                  <a:pt x="49" y="71"/>
                </a:cubicBezTo>
                <a:cubicBezTo>
                  <a:pt x="44" y="71"/>
                  <a:pt x="38" y="68"/>
                  <a:pt x="35" y="65"/>
                </a:cubicBezTo>
                <a:cubicBezTo>
                  <a:pt x="31" y="61"/>
                  <a:pt x="28" y="55"/>
                  <a:pt x="28" y="50"/>
                </a:cubicBezTo>
                <a:cubicBezTo>
                  <a:pt x="28" y="44"/>
                  <a:pt x="31" y="39"/>
                  <a:pt x="35" y="35"/>
                </a:cubicBezTo>
                <a:cubicBezTo>
                  <a:pt x="35" y="34"/>
                  <a:pt x="36" y="33"/>
                  <a:pt x="37" y="32"/>
                </a:cubicBezTo>
                <a:cubicBezTo>
                  <a:pt x="31" y="24"/>
                  <a:pt x="31" y="24"/>
                  <a:pt x="31" y="24"/>
                </a:cubicBezTo>
                <a:cubicBezTo>
                  <a:pt x="30" y="25"/>
                  <a:pt x="29" y="26"/>
                  <a:pt x="27" y="28"/>
                </a:cubicBezTo>
                <a:cubicBezTo>
                  <a:pt x="22" y="33"/>
                  <a:pt x="18" y="41"/>
                  <a:pt x="18" y="50"/>
                </a:cubicBezTo>
                <a:cubicBezTo>
                  <a:pt x="18" y="58"/>
                  <a:pt x="22" y="66"/>
                  <a:pt x="27" y="72"/>
                </a:cubicBezTo>
                <a:cubicBezTo>
                  <a:pt x="33" y="77"/>
                  <a:pt x="41" y="81"/>
                  <a:pt x="49" y="81"/>
                </a:cubicBezTo>
                <a:cubicBezTo>
                  <a:pt x="58" y="81"/>
                  <a:pt x="66" y="77"/>
                  <a:pt x="72" y="72"/>
                </a:cubicBezTo>
                <a:cubicBezTo>
                  <a:pt x="77" y="66"/>
                  <a:pt x="81" y="58"/>
                  <a:pt x="81" y="50"/>
                </a:cubicBezTo>
                <a:cubicBezTo>
                  <a:pt x="81" y="41"/>
                  <a:pt x="77" y="33"/>
                  <a:pt x="72" y="28"/>
                </a:cubicBezTo>
                <a:cubicBezTo>
                  <a:pt x="70" y="26"/>
                  <a:pt x="69" y="25"/>
                  <a:pt x="67" y="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2" name="Freeform 3"/>
          <p:cNvSpPr/>
          <p:nvPr/>
        </p:nvSpPr>
        <p:spPr>
          <a:xfrm rot="16200000">
            <a:off x="7331405" y="4924649"/>
            <a:ext cx="1948378" cy="1918320"/>
          </a:xfrm>
          <a:custGeom>
            <a:avLst/>
            <a:gdLst>
              <a:gd name="connsiteX0" fmla="*/ 2143216 w 2143216"/>
              <a:gd name="connsiteY0" fmla="*/ 562708 h 2110152"/>
              <a:gd name="connsiteX1" fmla="*/ 2018715 w 2143216"/>
              <a:gd name="connsiteY1" fmla="*/ 562708 h 2110152"/>
              <a:gd name="connsiteX2" fmla="*/ 2018715 w 2143216"/>
              <a:gd name="connsiteY2" fmla="*/ 1547444 h 2110152"/>
              <a:gd name="connsiteX3" fmla="*/ 1456007 w 2143216"/>
              <a:gd name="connsiteY3" fmla="*/ 2110152 h 2110152"/>
              <a:gd name="connsiteX4" fmla="*/ 1456007 w 2143216"/>
              <a:gd name="connsiteY4" fmla="*/ 2110151 h 2110152"/>
              <a:gd name="connsiteX5" fmla="*/ 0 w 2143216"/>
              <a:gd name="connsiteY5" fmla="*/ 2110151 h 2110152"/>
              <a:gd name="connsiteX6" fmla="*/ 0 w 2143216"/>
              <a:gd name="connsiteY6" fmla="*/ 1547443 h 2110152"/>
              <a:gd name="connsiteX7" fmla="*/ 1456007 w 2143216"/>
              <a:gd name="connsiteY7" fmla="*/ 1547443 h 2110152"/>
              <a:gd name="connsiteX8" fmla="*/ 1456007 w 2143216"/>
              <a:gd name="connsiteY8" fmla="*/ 562708 h 2110152"/>
              <a:gd name="connsiteX9" fmla="*/ 1331509 w 2143216"/>
              <a:gd name="connsiteY9" fmla="*/ 562708 h 2110152"/>
              <a:gd name="connsiteX10" fmla="*/ 1737363 w 2143216"/>
              <a:gd name="connsiteY10" fmla="*/ 0 h 211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43216" h="2110152">
                <a:moveTo>
                  <a:pt x="2143216" y="562708"/>
                </a:moveTo>
                <a:lnTo>
                  <a:pt x="2018715" y="562708"/>
                </a:lnTo>
                <a:lnTo>
                  <a:pt x="2018715" y="1547444"/>
                </a:lnTo>
                <a:lnTo>
                  <a:pt x="1456007" y="2110152"/>
                </a:lnTo>
                <a:lnTo>
                  <a:pt x="1456007" y="2110151"/>
                </a:lnTo>
                <a:lnTo>
                  <a:pt x="0" y="2110151"/>
                </a:lnTo>
                <a:lnTo>
                  <a:pt x="0" y="1547443"/>
                </a:lnTo>
                <a:lnTo>
                  <a:pt x="1456007" y="1547443"/>
                </a:lnTo>
                <a:lnTo>
                  <a:pt x="1456007" y="562708"/>
                </a:lnTo>
                <a:lnTo>
                  <a:pt x="1331509" y="562708"/>
                </a:lnTo>
                <a:lnTo>
                  <a:pt x="1737363" y="0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18"/>
          <p:cNvSpPr>
            <a:spLocks noEditPoints="1"/>
          </p:cNvSpPr>
          <p:nvPr/>
        </p:nvSpPr>
        <p:spPr bwMode="auto">
          <a:xfrm>
            <a:off x="8091344" y="5076469"/>
            <a:ext cx="399007" cy="404213"/>
          </a:xfrm>
          <a:custGeom>
            <a:avLst/>
            <a:gdLst>
              <a:gd name="T0" fmla="*/ 94 w 107"/>
              <a:gd name="T1" fmla="*/ 30 h 108"/>
              <a:gd name="T2" fmla="*/ 77 w 107"/>
              <a:gd name="T3" fmla="*/ 95 h 108"/>
              <a:gd name="T4" fmla="*/ 13 w 107"/>
              <a:gd name="T5" fmla="*/ 77 h 108"/>
              <a:gd name="T6" fmla="*/ 30 w 107"/>
              <a:gd name="T7" fmla="*/ 13 h 108"/>
              <a:gd name="T8" fmla="*/ 94 w 107"/>
              <a:gd name="T9" fmla="*/ 30 h 108"/>
              <a:gd name="T10" fmla="*/ 68 w 107"/>
              <a:gd name="T11" fmla="*/ 46 h 108"/>
              <a:gd name="T12" fmla="*/ 68 w 107"/>
              <a:gd name="T13" fmla="*/ 46 h 108"/>
              <a:gd name="T14" fmla="*/ 58 w 107"/>
              <a:gd name="T15" fmla="*/ 38 h 108"/>
              <a:gd name="T16" fmla="*/ 45 w 107"/>
              <a:gd name="T17" fmla="*/ 40 h 108"/>
              <a:gd name="T18" fmla="*/ 45 w 107"/>
              <a:gd name="T19" fmla="*/ 40 h 108"/>
              <a:gd name="T20" fmla="*/ 38 w 107"/>
              <a:gd name="T21" fmla="*/ 50 h 108"/>
              <a:gd name="T22" fmla="*/ 39 w 107"/>
              <a:gd name="T23" fmla="*/ 62 h 108"/>
              <a:gd name="T24" fmla="*/ 39 w 107"/>
              <a:gd name="T25" fmla="*/ 62 h 108"/>
              <a:gd name="T26" fmla="*/ 49 w 107"/>
              <a:gd name="T27" fmla="*/ 69 h 108"/>
              <a:gd name="T28" fmla="*/ 62 w 107"/>
              <a:gd name="T29" fmla="*/ 68 h 108"/>
              <a:gd name="T30" fmla="*/ 62 w 107"/>
              <a:gd name="T31" fmla="*/ 68 h 108"/>
              <a:gd name="T32" fmla="*/ 69 w 107"/>
              <a:gd name="T33" fmla="*/ 58 h 108"/>
              <a:gd name="T34" fmla="*/ 68 w 107"/>
              <a:gd name="T35" fmla="*/ 46 h 108"/>
              <a:gd name="T36" fmla="*/ 63 w 107"/>
              <a:gd name="T37" fmla="*/ 56 h 108"/>
              <a:gd name="T38" fmla="*/ 62 w 107"/>
              <a:gd name="T39" fmla="*/ 49 h 108"/>
              <a:gd name="T40" fmla="*/ 62 w 107"/>
              <a:gd name="T41" fmla="*/ 49 h 108"/>
              <a:gd name="T42" fmla="*/ 56 w 107"/>
              <a:gd name="T43" fmla="*/ 44 h 108"/>
              <a:gd name="T44" fmla="*/ 48 w 107"/>
              <a:gd name="T45" fmla="*/ 45 h 108"/>
              <a:gd name="T46" fmla="*/ 48 w 107"/>
              <a:gd name="T47" fmla="*/ 45 h 108"/>
              <a:gd name="T48" fmla="*/ 44 w 107"/>
              <a:gd name="T49" fmla="*/ 51 h 108"/>
              <a:gd name="T50" fmla="*/ 45 w 107"/>
              <a:gd name="T51" fmla="*/ 59 h 108"/>
              <a:gd name="T52" fmla="*/ 45 w 107"/>
              <a:gd name="T53" fmla="*/ 59 h 108"/>
              <a:gd name="T54" fmla="*/ 51 w 107"/>
              <a:gd name="T55" fmla="*/ 64 h 108"/>
              <a:gd name="T56" fmla="*/ 59 w 107"/>
              <a:gd name="T57" fmla="*/ 63 h 108"/>
              <a:gd name="T58" fmla="*/ 59 w 107"/>
              <a:gd name="T59" fmla="*/ 63 h 108"/>
              <a:gd name="T60" fmla="*/ 63 w 107"/>
              <a:gd name="T61" fmla="*/ 56 h 108"/>
              <a:gd name="T62" fmla="*/ 29 w 107"/>
              <a:gd name="T63" fmla="*/ 24 h 108"/>
              <a:gd name="T64" fmla="*/ 17 w 107"/>
              <a:gd name="T65" fmla="*/ 65 h 108"/>
              <a:gd name="T66" fmla="*/ 25 w 107"/>
              <a:gd name="T67" fmla="*/ 63 h 108"/>
              <a:gd name="T68" fmla="*/ 29 w 107"/>
              <a:gd name="T69" fmla="*/ 24 h 108"/>
              <a:gd name="T70" fmla="*/ 69 w 107"/>
              <a:gd name="T71" fmla="*/ 37 h 108"/>
              <a:gd name="T72" fmla="*/ 73 w 107"/>
              <a:gd name="T73" fmla="*/ 42 h 108"/>
              <a:gd name="T74" fmla="*/ 74 w 107"/>
              <a:gd name="T75" fmla="*/ 45 h 108"/>
              <a:gd name="T76" fmla="*/ 91 w 107"/>
              <a:gd name="T77" fmla="*/ 38 h 108"/>
              <a:gd name="T78" fmla="*/ 89 w 107"/>
              <a:gd name="T79" fmla="*/ 33 h 108"/>
              <a:gd name="T80" fmla="*/ 82 w 107"/>
              <a:gd name="T81" fmla="*/ 25 h 108"/>
              <a:gd name="T82" fmla="*/ 69 w 107"/>
              <a:gd name="T83" fmla="*/ 37 h 108"/>
              <a:gd name="T84" fmla="*/ 92 w 107"/>
              <a:gd name="T85" fmla="*/ 43 h 108"/>
              <a:gd name="T86" fmla="*/ 75 w 107"/>
              <a:gd name="T87" fmla="*/ 47 h 108"/>
              <a:gd name="T88" fmla="*/ 76 w 107"/>
              <a:gd name="T89" fmla="*/ 53 h 108"/>
              <a:gd name="T90" fmla="*/ 93 w 107"/>
              <a:gd name="T91" fmla="*/ 54 h 108"/>
              <a:gd name="T92" fmla="*/ 92 w 107"/>
              <a:gd name="T93" fmla="*/ 43 h 108"/>
              <a:gd name="T94" fmla="*/ 70 w 107"/>
              <a:gd name="T95" fmla="*/ 44 h 108"/>
              <a:gd name="T96" fmla="*/ 44 w 107"/>
              <a:gd name="T97" fmla="*/ 37 h 108"/>
              <a:gd name="T98" fmla="*/ 37 w 107"/>
              <a:gd name="T99" fmla="*/ 63 h 108"/>
              <a:gd name="T100" fmla="*/ 63 w 107"/>
              <a:gd name="T101" fmla="*/ 70 h 108"/>
              <a:gd name="T102" fmla="*/ 70 w 107"/>
              <a:gd name="T103" fmla="*/ 4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07" h="108">
                <a:moveTo>
                  <a:pt x="94" y="30"/>
                </a:moveTo>
                <a:cubicBezTo>
                  <a:pt x="107" y="53"/>
                  <a:pt x="100" y="82"/>
                  <a:pt x="77" y="95"/>
                </a:cubicBezTo>
                <a:cubicBezTo>
                  <a:pt x="54" y="108"/>
                  <a:pt x="26" y="100"/>
                  <a:pt x="13" y="77"/>
                </a:cubicBezTo>
                <a:cubicBezTo>
                  <a:pt x="0" y="55"/>
                  <a:pt x="7" y="26"/>
                  <a:pt x="30" y="13"/>
                </a:cubicBezTo>
                <a:cubicBezTo>
                  <a:pt x="52" y="0"/>
                  <a:pt x="81" y="8"/>
                  <a:pt x="94" y="30"/>
                </a:cubicBezTo>
                <a:close/>
                <a:moveTo>
                  <a:pt x="68" y="46"/>
                </a:moveTo>
                <a:cubicBezTo>
                  <a:pt x="68" y="46"/>
                  <a:pt x="68" y="46"/>
                  <a:pt x="68" y="46"/>
                </a:cubicBezTo>
                <a:cubicBezTo>
                  <a:pt x="65" y="42"/>
                  <a:pt x="62" y="39"/>
                  <a:pt x="58" y="38"/>
                </a:cubicBezTo>
                <a:cubicBezTo>
                  <a:pt x="54" y="37"/>
                  <a:pt x="49" y="37"/>
                  <a:pt x="45" y="40"/>
                </a:cubicBezTo>
                <a:cubicBezTo>
                  <a:pt x="45" y="40"/>
                  <a:pt x="45" y="40"/>
                  <a:pt x="45" y="40"/>
                </a:cubicBezTo>
                <a:cubicBezTo>
                  <a:pt x="41" y="42"/>
                  <a:pt x="39" y="46"/>
                  <a:pt x="38" y="50"/>
                </a:cubicBezTo>
                <a:cubicBezTo>
                  <a:pt x="37" y="54"/>
                  <a:pt x="37" y="58"/>
                  <a:pt x="39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42" y="66"/>
                  <a:pt x="45" y="68"/>
                  <a:pt x="49" y="69"/>
                </a:cubicBezTo>
                <a:cubicBezTo>
                  <a:pt x="53" y="71"/>
                  <a:pt x="58" y="70"/>
                  <a:pt x="62" y="68"/>
                </a:cubicBezTo>
                <a:cubicBezTo>
                  <a:pt x="62" y="68"/>
                  <a:pt x="62" y="68"/>
                  <a:pt x="62" y="68"/>
                </a:cubicBezTo>
                <a:cubicBezTo>
                  <a:pt x="65" y="66"/>
                  <a:pt x="68" y="62"/>
                  <a:pt x="69" y="58"/>
                </a:cubicBezTo>
                <a:cubicBezTo>
                  <a:pt x="70" y="54"/>
                  <a:pt x="70" y="50"/>
                  <a:pt x="68" y="46"/>
                </a:cubicBezTo>
                <a:close/>
                <a:moveTo>
                  <a:pt x="63" y="56"/>
                </a:moveTo>
                <a:cubicBezTo>
                  <a:pt x="64" y="54"/>
                  <a:pt x="64" y="51"/>
                  <a:pt x="62" y="49"/>
                </a:cubicBezTo>
                <a:cubicBezTo>
                  <a:pt x="62" y="49"/>
                  <a:pt x="62" y="49"/>
                  <a:pt x="62" y="49"/>
                </a:cubicBezTo>
                <a:cubicBezTo>
                  <a:pt x="61" y="46"/>
                  <a:pt x="59" y="45"/>
                  <a:pt x="56" y="44"/>
                </a:cubicBezTo>
                <a:cubicBezTo>
                  <a:pt x="54" y="43"/>
                  <a:pt x="51" y="44"/>
                  <a:pt x="48" y="45"/>
                </a:cubicBezTo>
                <a:cubicBezTo>
                  <a:pt x="48" y="45"/>
                  <a:pt x="48" y="45"/>
                  <a:pt x="48" y="45"/>
                </a:cubicBezTo>
                <a:cubicBezTo>
                  <a:pt x="46" y="46"/>
                  <a:pt x="44" y="49"/>
                  <a:pt x="44" y="51"/>
                </a:cubicBezTo>
                <a:cubicBezTo>
                  <a:pt x="43" y="54"/>
                  <a:pt x="43" y="56"/>
                  <a:pt x="45" y="59"/>
                </a:cubicBezTo>
                <a:cubicBezTo>
                  <a:pt x="45" y="59"/>
                  <a:pt x="45" y="59"/>
                  <a:pt x="45" y="59"/>
                </a:cubicBezTo>
                <a:cubicBezTo>
                  <a:pt x="46" y="61"/>
                  <a:pt x="48" y="63"/>
                  <a:pt x="51" y="64"/>
                </a:cubicBezTo>
                <a:cubicBezTo>
                  <a:pt x="53" y="64"/>
                  <a:pt x="56" y="64"/>
                  <a:pt x="59" y="63"/>
                </a:cubicBezTo>
                <a:cubicBezTo>
                  <a:pt x="59" y="63"/>
                  <a:pt x="59" y="63"/>
                  <a:pt x="59" y="63"/>
                </a:cubicBezTo>
                <a:cubicBezTo>
                  <a:pt x="61" y="61"/>
                  <a:pt x="63" y="59"/>
                  <a:pt x="63" y="56"/>
                </a:cubicBezTo>
                <a:close/>
                <a:moveTo>
                  <a:pt x="29" y="24"/>
                </a:moveTo>
                <a:cubicBezTo>
                  <a:pt x="16" y="36"/>
                  <a:pt x="14" y="50"/>
                  <a:pt x="17" y="65"/>
                </a:cubicBezTo>
                <a:cubicBezTo>
                  <a:pt x="20" y="64"/>
                  <a:pt x="23" y="64"/>
                  <a:pt x="25" y="63"/>
                </a:cubicBezTo>
                <a:cubicBezTo>
                  <a:pt x="21" y="49"/>
                  <a:pt x="22" y="36"/>
                  <a:pt x="29" y="24"/>
                </a:cubicBezTo>
                <a:close/>
                <a:moveTo>
                  <a:pt x="69" y="37"/>
                </a:moveTo>
                <a:cubicBezTo>
                  <a:pt x="70" y="38"/>
                  <a:pt x="72" y="40"/>
                  <a:pt x="73" y="42"/>
                </a:cubicBezTo>
                <a:cubicBezTo>
                  <a:pt x="74" y="43"/>
                  <a:pt x="74" y="44"/>
                  <a:pt x="74" y="45"/>
                </a:cubicBezTo>
                <a:cubicBezTo>
                  <a:pt x="91" y="38"/>
                  <a:pt x="91" y="38"/>
                  <a:pt x="91" y="38"/>
                </a:cubicBezTo>
                <a:cubicBezTo>
                  <a:pt x="90" y="36"/>
                  <a:pt x="89" y="35"/>
                  <a:pt x="89" y="33"/>
                </a:cubicBezTo>
                <a:cubicBezTo>
                  <a:pt x="87" y="30"/>
                  <a:pt x="85" y="28"/>
                  <a:pt x="82" y="25"/>
                </a:cubicBezTo>
                <a:cubicBezTo>
                  <a:pt x="69" y="37"/>
                  <a:pt x="69" y="37"/>
                  <a:pt x="69" y="37"/>
                </a:cubicBezTo>
                <a:close/>
                <a:moveTo>
                  <a:pt x="92" y="43"/>
                </a:moveTo>
                <a:cubicBezTo>
                  <a:pt x="75" y="47"/>
                  <a:pt x="75" y="47"/>
                  <a:pt x="75" y="47"/>
                </a:cubicBezTo>
                <a:cubicBezTo>
                  <a:pt x="76" y="49"/>
                  <a:pt x="76" y="51"/>
                  <a:pt x="76" y="53"/>
                </a:cubicBezTo>
                <a:cubicBezTo>
                  <a:pt x="93" y="54"/>
                  <a:pt x="93" y="54"/>
                  <a:pt x="93" y="54"/>
                </a:cubicBezTo>
                <a:cubicBezTo>
                  <a:pt x="94" y="50"/>
                  <a:pt x="93" y="46"/>
                  <a:pt x="92" y="43"/>
                </a:cubicBezTo>
                <a:close/>
                <a:moveTo>
                  <a:pt x="70" y="44"/>
                </a:moveTo>
                <a:cubicBezTo>
                  <a:pt x="65" y="35"/>
                  <a:pt x="53" y="32"/>
                  <a:pt x="44" y="37"/>
                </a:cubicBezTo>
                <a:cubicBezTo>
                  <a:pt x="35" y="42"/>
                  <a:pt x="32" y="54"/>
                  <a:pt x="37" y="63"/>
                </a:cubicBezTo>
                <a:cubicBezTo>
                  <a:pt x="42" y="72"/>
                  <a:pt x="54" y="76"/>
                  <a:pt x="63" y="70"/>
                </a:cubicBezTo>
                <a:cubicBezTo>
                  <a:pt x="72" y="65"/>
                  <a:pt x="75" y="53"/>
                  <a:pt x="70" y="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925749" y="2085394"/>
            <a:ext cx="458390" cy="3490405"/>
            <a:chOff x="925749" y="2085394"/>
            <a:chExt cx="458390" cy="3490405"/>
          </a:xfrm>
        </p:grpSpPr>
        <p:grpSp>
          <p:nvGrpSpPr>
            <p:cNvPr id="34" name="Group 19"/>
            <p:cNvGrpSpPr/>
            <p:nvPr/>
          </p:nvGrpSpPr>
          <p:grpSpPr>
            <a:xfrm>
              <a:off x="925749" y="2085394"/>
              <a:ext cx="458390" cy="344014"/>
              <a:chOff x="789999" y="2242985"/>
              <a:chExt cx="504229" cy="378415"/>
            </a:xfrm>
          </p:grpSpPr>
          <p:sp>
            <p:nvSpPr>
              <p:cNvPr id="35" name="Rectangle 20"/>
              <p:cNvSpPr/>
              <p:nvPr/>
            </p:nvSpPr>
            <p:spPr>
              <a:xfrm>
                <a:off x="858129" y="2299468"/>
                <a:ext cx="436099" cy="321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6" name="Rectangle 21"/>
              <p:cNvSpPr/>
              <p:nvPr/>
            </p:nvSpPr>
            <p:spPr>
              <a:xfrm>
                <a:off x="789999" y="2242985"/>
                <a:ext cx="436099" cy="321932"/>
              </a:xfrm>
              <a:prstGeom prst="rect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7" name="Group 23"/>
            <p:cNvGrpSpPr/>
            <p:nvPr/>
          </p:nvGrpSpPr>
          <p:grpSpPr>
            <a:xfrm>
              <a:off x="925749" y="3132686"/>
              <a:ext cx="458390" cy="344014"/>
              <a:chOff x="789999" y="2242985"/>
              <a:chExt cx="504229" cy="378415"/>
            </a:xfrm>
          </p:grpSpPr>
          <p:sp>
            <p:nvSpPr>
              <p:cNvPr id="38" name="Rectangle 24"/>
              <p:cNvSpPr/>
              <p:nvPr/>
            </p:nvSpPr>
            <p:spPr>
              <a:xfrm>
                <a:off x="858129" y="2299468"/>
                <a:ext cx="436099" cy="321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9" name="Rectangle 25"/>
              <p:cNvSpPr/>
              <p:nvPr/>
            </p:nvSpPr>
            <p:spPr>
              <a:xfrm>
                <a:off x="789999" y="2242985"/>
                <a:ext cx="436099" cy="321932"/>
              </a:xfrm>
              <a:prstGeom prst="rect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0" name="Group 27"/>
            <p:cNvGrpSpPr/>
            <p:nvPr/>
          </p:nvGrpSpPr>
          <p:grpSpPr>
            <a:xfrm>
              <a:off x="925749" y="4205482"/>
              <a:ext cx="458390" cy="344014"/>
              <a:chOff x="789999" y="2242985"/>
              <a:chExt cx="504229" cy="378415"/>
            </a:xfrm>
          </p:grpSpPr>
          <p:sp>
            <p:nvSpPr>
              <p:cNvPr id="41" name="Rectangle 28"/>
              <p:cNvSpPr/>
              <p:nvPr/>
            </p:nvSpPr>
            <p:spPr>
              <a:xfrm>
                <a:off x="858129" y="2299468"/>
                <a:ext cx="436099" cy="321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ectangle 29"/>
              <p:cNvSpPr/>
              <p:nvPr/>
            </p:nvSpPr>
            <p:spPr>
              <a:xfrm>
                <a:off x="789999" y="2242985"/>
                <a:ext cx="436099" cy="321932"/>
              </a:xfrm>
              <a:prstGeom prst="rect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43" name="Group 31"/>
            <p:cNvGrpSpPr/>
            <p:nvPr/>
          </p:nvGrpSpPr>
          <p:grpSpPr>
            <a:xfrm>
              <a:off x="925749" y="5231785"/>
              <a:ext cx="458390" cy="344014"/>
              <a:chOff x="789999" y="2242985"/>
              <a:chExt cx="504229" cy="378415"/>
            </a:xfrm>
          </p:grpSpPr>
          <p:sp>
            <p:nvSpPr>
              <p:cNvPr id="44" name="Rectangle 32"/>
              <p:cNvSpPr/>
              <p:nvPr/>
            </p:nvSpPr>
            <p:spPr>
              <a:xfrm>
                <a:off x="858129" y="2299468"/>
                <a:ext cx="436099" cy="3219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Rectangle 33"/>
              <p:cNvSpPr/>
              <p:nvPr/>
            </p:nvSpPr>
            <p:spPr>
              <a:xfrm>
                <a:off x="789999" y="2242985"/>
                <a:ext cx="436099" cy="321932"/>
              </a:xfrm>
              <a:prstGeom prst="rect">
                <a:avLst/>
              </a:pr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1384139" y="1870078"/>
            <a:ext cx="4374277" cy="925995"/>
            <a:chOff x="5524105" y="1845669"/>
            <a:chExt cx="4374277" cy="925995"/>
          </a:xfrm>
        </p:grpSpPr>
        <p:sp>
          <p:nvSpPr>
            <p:cNvPr id="48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9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384139" y="2842164"/>
            <a:ext cx="4374277" cy="925995"/>
            <a:chOff x="5524105" y="1845669"/>
            <a:chExt cx="4374277" cy="925995"/>
          </a:xfrm>
        </p:grpSpPr>
        <p:sp>
          <p:nvSpPr>
            <p:cNvPr id="51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52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1384139" y="3868467"/>
            <a:ext cx="4374277" cy="925995"/>
            <a:chOff x="5524105" y="1845669"/>
            <a:chExt cx="4374277" cy="925995"/>
          </a:xfrm>
        </p:grpSpPr>
        <p:sp>
          <p:nvSpPr>
            <p:cNvPr id="54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55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1384139" y="4915120"/>
            <a:ext cx="4374277" cy="925995"/>
            <a:chOff x="5524105" y="1845669"/>
            <a:chExt cx="4374277" cy="925995"/>
          </a:xfrm>
        </p:grpSpPr>
        <p:sp>
          <p:nvSpPr>
            <p:cNvPr id="57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58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827264" flipH="1" flipV="1">
            <a:off x="-695952" y="-480784"/>
            <a:ext cx="3272928" cy="32304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634514">
            <a:off x="9605773" y="4025930"/>
            <a:ext cx="3272928" cy="3230422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>
            <a:biLevel thresh="25000"/>
          </a:blip>
          <a:srcRect/>
          <a:stretch>
            <a:fillRect/>
          </a:stretch>
        </p:blipFill>
        <p:spPr>
          <a:xfrm>
            <a:off x="7898989" y="4347540"/>
            <a:ext cx="914125" cy="266868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5" cstate="email">
            <a:biLevel thresh="25000"/>
          </a:blip>
          <a:srcRect/>
          <a:stretch>
            <a:fillRect/>
          </a:stretch>
        </p:blipFill>
        <p:spPr>
          <a:xfrm flipH="1">
            <a:off x="3606342" y="4959753"/>
            <a:ext cx="1180618" cy="42826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6" cstate="email">
            <a:biLevel thresh="25000"/>
          </a:blip>
          <a:srcRect/>
          <a:stretch>
            <a:fillRect/>
          </a:stretch>
        </p:blipFill>
        <p:spPr>
          <a:xfrm>
            <a:off x="7607870" y="2675039"/>
            <a:ext cx="1355738" cy="491787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7" cstate="email">
            <a:biLevel thresh="25000"/>
          </a:blip>
          <a:srcRect/>
          <a:stretch>
            <a:fillRect/>
          </a:stretch>
        </p:blipFill>
        <p:spPr>
          <a:xfrm flipH="1">
            <a:off x="3228392" y="1932972"/>
            <a:ext cx="1558568" cy="565362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3584608" y="2456557"/>
            <a:ext cx="5022785" cy="1944886"/>
            <a:chOff x="1502113" y="2454354"/>
            <a:chExt cx="5022785" cy="1944886"/>
          </a:xfrm>
        </p:grpSpPr>
        <p:sp>
          <p:nvSpPr>
            <p:cNvPr id="23" name="0"/>
            <p:cNvSpPr>
              <a:spLocks noChangeArrowheads="1"/>
            </p:cNvSpPr>
            <p:nvPr/>
          </p:nvSpPr>
          <p:spPr bwMode="auto">
            <a:xfrm>
              <a:off x="1705182" y="3475910"/>
              <a:ext cx="4616648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zh-CN" altLang="en-US" sz="60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akuyoxingshu7000" panose="02000600000000000000" pitchFamily="2" charset="-122"/>
                </a:rPr>
                <a:t>感谢各位观看</a:t>
              </a:r>
              <a:endParaRPr lang="en-US" altLang="zh-CN" sz="6000" dirty="0">
                <a:solidFill>
                  <a:srgbClr val="26226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hakuyoxingshu7000" panose="02000600000000000000" pitchFamily="2" charset="-122"/>
              </a:endParaRPr>
            </a:p>
          </p:txBody>
        </p:sp>
        <p:sp>
          <p:nvSpPr>
            <p:cNvPr id="24" name="0"/>
            <p:cNvSpPr>
              <a:spLocks noChangeArrowheads="1"/>
            </p:cNvSpPr>
            <p:nvPr/>
          </p:nvSpPr>
          <p:spPr bwMode="auto">
            <a:xfrm>
              <a:off x="1502113" y="2454354"/>
              <a:ext cx="502278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zh-CN" sz="66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hakuyoxingshu7000" panose="02000600000000000000" pitchFamily="2" charset="-122"/>
                </a:rPr>
                <a:t>THANK YOU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827264" flipH="1" flipV="1">
            <a:off x="-695952" y="-480784"/>
            <a:ext cx="3272928" cy="32304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634514">
            <a:off x="9605773" y="4025930"/>
            <a:ext cx="3272928" cy="3230422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>
            <a:biLevel thresh="25000"/>
          </a:blip>
          <a:srcRect/>
          <a:stretch>
            <a:fillRect/>
          </a:stretch>
        </p:blipFill>
        <p:spPr>
          <a:xfrm>
            <a:off x="7898989" y="4347540"/>
            <a:ext cx="914125" cy="266868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5" cstate="email">
            <a:biLevel thresh="25000"/>
          </a:blip>
          <a:srcRect/>
          <a:stretch>
            <a:fillRect/>
          </a:stretch>
        </p:blipFill>
        <p:spPr>
          <a:xfrm flipH="1">
            <a:off x="3606342" y="4959753"/>
            <a:ext cx="1180618" cy="42826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6" cstate="email">
            <a:biLevel thresh="25000"/>
          </a:blip>
          <a:srcRect/>
          <a:stretch>
            <a:fillRect/>
          </a:stretch>
        </p:blipFill>
        <p:spPr>
          <a:xfrm>
            <a:off x="7607870" y="2675039"/>
            <a:ext cx="1355738" cy="491787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7" cstate="email">
            <a:biLevel thresh="25000"/>
          </a:blip>
          <a:srcRect/>
          <a:stretch>
            <a:fillRect/>
          </a:stretch>
        </p:blipFill>
        <p:spPr>
          <a:xfrm flipH="1">
            <a:off x="3228392" y="1932972"/>
            <a:ext cx="1558568" cy="565362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442238" y="1547486"/>
            <a:ext cx="7307525" cy="3763028"/>
            <a:chOff x="3013701" y="1548420"/>
            <a:chExt cx="7307525" cy="3763028"/>
          </a:xfrm>
        </p:grpSpPr>
        <p:sp>
          <p:nvSpPr>
            <p:cNvPr id="62" name="文本框 61"/>
            <p:cNvSpPr txBox="1"/>
            <p:nvPr/>
          </p:nvSpPr>
          <p:spPr>
            <a:xfrm>
              <a:off x="3013701" y="2613459"/>
              <a:ext cx="677108" cy="1519056"/>
            </a:xfrm>
            <a:prstGeom prst="rect">
              <a:avLst/>
            </a:prstGeom>
            <a:noFill/>
            <a:ln w="28575">
              <a:solidFill>
                <a:srgbClr val="262261"/>
              </a:solidFill>
            </a:ln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 录</a:t>
              </a:r>
            </a:p>
          </p:txBody>
        </p:sp>
        <p:sp>
          <p:nvSpPr>
            <p:cNvPr id="63" name="椭圆 62"/>
            <p:cNvSpPr/>
            <p:nvPr/>
          </p:nvSpPr>
          <p:spPr>
            <a:xfrm>
              <a:off x="4828484" y="1654198"/>
              <a:ext cx="638208" cy="638208"/>
            </a:xfrm>
            <a:prstGeom prst="ellipse">
              <a:avLst/>
            </a:prstGeom>
            <a:solidFill>
              <a:srgbClr val="26226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5286764" y="1721482"/>
              <a:ext cx="3891536" cy="534386"/>
              <a:chOff x="5273981" y="1668593"/>
              <a:chExt cx="3891536" cy="534386"/>
            </a:xfrm>
          </p:grpSpPr>
          <p:cxnSp>
            <p:nvCxnSpPr>
              <p:cNvPr id="65" name="直接连接符 64"/>
              <p:cNvCxnSpPr/>
              <p:nvPr/>
            </p:nvCxnSpPr>
            <p:spPr>
              <a:xfrm>
                <a:off x="5273981" y="1668593"/>
                <a:ext cx="3891536" cy="0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>
                <a:off x="5273981" y="2202979"/>
                <a:ext cx="3891536" cy="0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接连接符 66"/>
              <p:cNvCxnSpPr/>
              <p:nvPr/>
            </p:nvCxnSpPr>
            <p:spPr>
              <a:xfrm>
                <a:off x="9150274" y="1668593"/>
                <a:ext cx="0" cy="534386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椭圆 67"/>
            <p:cNvSpPr/>
            <p:nvPr/>
          </p:nvSpPr>
          <p:spPr>
            <a:xfrm>
              <a:off x="4828484" y="2613459"/>
              <a:ext cx="638208" cy="638208"/>
            </a:xfrm>
            <a:prstGeom prst="ellipse">
              <a:avLst/>
            </a:prstGeom>
            <a:solidFill>
              <a:srgbClr val="26226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5286764" y="2680743"/>
              <a:ext cx="3891536" cy="534386"/>
              <a:chOff x="5273981" y="2627854"/>
              <a:chExt cx="3891536" cy="534386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5273981" y="2627854"/>
                <a:ext cx="3891536" cy="0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5273981" y="3162239"/>
                <a:ext cx="3891536" cy="0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>
                <a:off x="9150274" y="2627854"/>
                <a:ext cx="0" cy="534386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椭圆 72"/>
            <p:cNvSpPr/>
            <p:nvPr/>
          </p:nvSpPr>
          <p:spPr>
            <a:xfrm>
              <a:off x="4828484" y="3632669"/>
              <a:ext cx="638208" cy="638208"/>
            </a:xfrm>
            <a:prstGeom prst="ellipse">
              <a:avLst/>
            </a:prstGeom>
            <a:solidFill>
              <a:srgbClr val="26226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5286764" y="3699952"/>
              <a:ext cx="3891536" cy="534386"/>
              <a:chOff x="5273981" y="3647063"/>
              <a:chExt cx="3891536" cy="534386"/>
            </a:xfrm>
          </p:grpSpPr>
          <p:cxnSp>
            <p:nvCxnSpPr>
              <p:cNvPr id="75" name="直接连接符 74"/>
              <p:cNvCxnSpPr/>
              <p:nvPr/>
            </p:nvCxnSpPr>
            <p:spPr>
              <a:xfrm>
                <a:off x="5273981" y="3647063"/>
                <a:ext cx="3891536" cy="0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>
                <a:off x="5273981" y="4181449"/>
                <a:ext cx="3891536" cy="0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>
                <a:off x="9150274" y="3647063"/>
                <a:ext cx="0" cy="534386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椭圆 77"/>
            <p:cNvSpPr/>
            <p:nvPr/>
          </p:nvSpPr>
          <p:spPr>
            <a:xfrm>
              <a:off x="4828484" y="4671372"/>
              <a:ext cx="638208" cy="638208"/>
            </a:xfrm>
            <a:prstGeom prst="ellipse">
              <a:avLst/>
            </a:prstGeom>
            <a:solidFill>
              <a:srgbClr val="26226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9" name="组合 78"/>
            <p:cNvGrpSpPr/>
            <p:nvPr/>
          </p:nvGrpSpPr>
          <p:grpSpPr>
            <a:xfrm>
              <a:off x="5286764" y="4738656"/>
              <a:ext cx="3891536" cy="534386"/>
              <a:chOff x="5273981" y="4685767"/>
              <a:chExt cx="3891536" cy="534386"/>
            </a:xfrm>
          </p:grpSpPr>
          <p:cxnSp>
            <p:nvCxnSpPr>
              <p:cNvPr id="80" name="直接连接符 79"/>
              <p:cNvCxnSpPr/>
              <p:nvPr/>
            </p:nvCxnSpPr>
            <p:spPr>
              <a:xfrm>
                <a:off x="5273981" y="4685767"/>
                <a:ext cx="3891536" cy="0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/>
              <p:nvPr/>
            </p:nvCxnSpPr>
            <p:spPr>
              <a:xfrm>
                <a:off x="5273981" y="5220152"/>
                <a:ext cx="3891536" cy="0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>
              <a:xfrm>
                <a:off x="9150274" y="4685767"/>
                <a:ext cx="0" cy="534386"/>
              </a:xfrm>
              <a:prstGeom prst="line">
                <a:avLst/>
              </a:prstGeom>
              <a:solidFill>
                <a:srgbClr val="F28A72"/>
              </a:solidFill>
              <a:ln w="28575">
                <a:solidFill>
                  <a:srgbClr val="26226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3" name="文本框 48"/>
            <p:cNvSpPr txBox="1">
              <a:spLocks noChangeArrowheads="1"/>
            </p:cNvSpPr>
            <p:nvPr/>
          </p:nvSpPr>
          <p:spPr bwMode="auto">
            <a:xfrm>
              <a:off x="5543824" y="1548420"/>
              <a:ext cx="1904726" cy="743986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defRPr/>
              </a:pPr>
              <a:r>
                <a:rPr lang="zh-CN" altLang="en-US" sz="32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  <a:endParaRPr lang="id-ID" altLang="zh-CN" sz="3200" dirty="0">
                <a:solidFill>
                  <a:srgbClr val="26226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文本框 48"/>
            <p:cNvSpPr txBox="1">
              <a:spLocks noChangeArrowheads="1"/>
            </p:cNvSpPr>
            <p:nvPr/>
          </p:nvSpPr>
          <p:spPr bwMode="auto">
            <a:xfrm>
              <a:off x="5544711" y="2492247"/>
              <a:ext cx="2704107" cy="743986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defRPr/>
              </a:pPr>
              <a:r>
                <a:rPr lang="zh-CN" altLang="en-US" sz="32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  <a:endParaRPr lang="id-ID" altLang="zh-CN" sz="3200" dirty="0">
                <a:solidFill>
                  <a:srgbClr val="26226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文本框 48"/>
            <p:cNvSpPr txBox="1">
              <a:spLocks noChangeArrowheads="1"/>
            </p:cNvSpPr>
            <p:nvPr/>
          </p:nvSpPr>
          <p:spPr bwMode="auto">
            <a:xfrm>
              <a:off x="5516096" y="3524255"/>
              <a:ext cx="4548802" cy="743986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defRPr/>
              </a:pPr>
              <a:r>
                <a:rPr lang="zh-CN" altLang="en-US" sz="32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研究成果与应用</a:t>
              </a:r>
              <a:endParaRPr lang="id-ID" altLang="zh-CN" sz="3200" dirty="0">
                <a:solidFill>
                  <a:srgbClr val="26226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文本框 48"/>
            <p:cNvSpPr txBox="1">
              <a:spLocks noChangeArrowheads="1"/>
            </p:cNvSpPr>
            <p:nvPr/>
          </p:nvSpPr>
          <p:spPr bwMode="auto">
            <a:xfrm>
              <a:off x="5543824" y="4567462"/>
              <a:ext cx="4777402" cy="743986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5pPr>
              <a:lvl6pPr marL="25146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6pPr>
              <a:lvl7pPr marL="29718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7pPr>
              <a:lvl8pPr marL="34290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8pPr>
              <a:lvl9pPr marL="3886200" indent="-228600" defTabSz="683895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defRPr/>
              </a:pPr>
              <a:r>
                <a:rPr lang="zh-CN" altLang="en-US" sz="32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论文总结</a:t>
              </a:r>
              <a:endParaRPr lang="id-ID" altLang="zh-CN" sz="3200" dirty="0">
                <a:solidFill>
                  <a:srgbClr val="26226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827264" flipH="1" flipV="1">
            <a:off x="-695952" y="-480784"/>
            <a:ext cx="3272928" cy="32304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634514">
            <a:off x="9605773" y="4025930"/>
            <a:ext cx="3272928" cy="3230422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>
            <a:biLevel thresh="25000"/>
          </a:blip>
          <a:srcRect/>
          <a:stretch>
            <a:fillRect/>
          </a:stretch>
        </p:blipFill>
        <p:spPr>
          <a:xfrm>
            <a:off x="7898989" y="4347540"/>
            <a:ext cx="914125" cy="266868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5" cstate="email">
            <a:biLevel thresh="25000"/>
          </a:blip>
          <a:srcRect/>
          <a:stretch>
            <a:fillRect/>
          </a:stretch>
        </p:blipFill>
        <p:spPr>
          <a:xfrm flipH="1">
            <a:off x="3606342" y="4959753"/>
            <a:ext cx="1180618" cy="42826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6" cstate="email">
            <a:biLevel thresh="25000"/>
          </a:blip>
          <a:srcRect/>
          <a:stretch>
            <a:fillRect/>
          </a:stretch>
        </p:blipFill>
        <p:spPr>
          <a:xfrm>
            <a:off x="7607870" y="2675039"/>
            <a:ext cx="1355738" cy="491787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7" cstate="email">
            <a:biLevel thresh="25000"/>
          </a:blip>
          <a:srcRect/>
          <a:stretch>
            <a:fillRect/>
          </a:stretch>
        </p:blipFill>
        <p:spPr>
          <a:xfrm flipH="1">
            <a:off x="3228392" y="1932972"/>
            <a:ext cx="1558568" cy="565362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964641" y="1990583"/>
            <a:ext cx="4262718" cy="2876834"/>
            <a:chOff x="3964641" y="2057465"/>
            <a:chExt cx="4262718" cy="2876834"/>
          </a:xfrm>
        </p:grpSpPr>
        <p:grpSp>
          <p:nvGrpSpPr>
            <p:cNvPr id="36" name="组合 35"/>
            <p:cNvGrpSpPr/>
            <p:nvPr/>
          </p:nvGrpSpPr>
          <p:grpSpPr>
            <a:xfrm>
              <a:off x="5185490" y="2057465"/>
              <a:ext cx="1666220" cy="1460222"/>
              <a:chOff x="5374615" y="2451808"/>
              <a:chExt cx="1287969" cy="1128736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5515376" y="2451808"/>
                <a:ext cx="1033342" cy="1033342"/>
              </a:xfrm>
              <a:prstGeom prst="ellipse">
                <a:avLst/>
              </a:prstGeom>
              <a:solidFill>
                <a:srgbClr val="26226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600" dirty="0">
                  <a:solidFill>
                    <a:srgbClr val="6BC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文本框 3"/>
              <p:cNvSpPr txBox="1">
                <a:spLocks noChangeArrowheads="1"/>
              </p:cNvSpPr>
              <p:nvPr/>
            </p:nvSpPr>
            <p:spPr bwMode="auto">
              <a:xfrm>
                <a:off x="5401509" y="2641333"/>
                <a:ext cx="1261075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4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01</a:t>
                </a:r>
                <a:endPara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5" name="Freeform 8"/>
              <p:cNvSpPr/>
              <p:nvPr/>
            </p:nvSpPr>
            <p:spPr bwMode="auto">
              <a:xfrm>
                <a:off x="5374615" y="2942332"/>
                <a:ext cx="1261076" cy="638212"/>
              </a:xfrm>
              <a:custGeom>
                <a:avLst/>
                <a:gdLst>
                  <a:gd name="T0" fmla="*/ 1549562246 w 3963"/>
                  <a:gd name="T1" fmla="*/ 0 h 1997"/>
                  <a:gd name="T2" fmla="*/ 1549562246 w 3963"/>
                  <a:gd name="T3" fmla="*/ 6310189 h 1997"/>
                  <a:gd name="T4" fmla="*/ 774976531 w 3963"/>
                  <a:gd name="T5" fmla="*/ 787596152 h 1997"/>
                  <a:gd name="T6" fmla="*/ 0 w 3963"/>
                  <a:gd name="T7" fmla="*/ 6310189 h 1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63" h="1997">
                    <a:moveTo>
                      <a:pt x="3963" y="0"/>
                    </a:moveTo>
                    <a:cubicBezTo>
                      <a:pt x="3963" y="5"/>
                      <a:pt x="3963" y="11"/>
                      <a:pt x="3963" y="16"/>
                    </a:cubicBezTo>
                    <a:cubicBezTo>
                      <a:pt x="3963" y="1110"/>
                      <a:pt x="3076" y="1997"/>
                      <a:pt x="1982" y="1997"/>
                    </a:cubicBezTo>
                    <a:cubicBezTo>
                      <a:pt x="888" y="1997"/>
                      <a:pt x="0" y="1110"/>
                      <a:pt x="0" y="16"/>
                    </a:cubicBezTo>
                  </a:path>
                </a:pathLst>
              </a:custGeom>
              <a:noFill/>
              <a:ln w="38100" cap="flat" cmpd="sng">
                <a:solidFill>
                  <a:srgbClr val="26226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37" name="文本框 36"/>
            <p:cNvSpPr txBox="1"/>
            <p:nvPr/>
          </p:nvSpPr>
          <p:spPr>
            <a:xfrm>
              <a:off x="3964641" y="3610859"/>
              <a:ext cx="42627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spc="6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4037008" y="4534189"/>
              <a:ext cx="41179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FBBBA9"/>
                </a:solidFill>
              </a:endParaRPr>
            </a:p>
          </p:txBody>
        </p:sp>
        <p:sp>
          <p:nvSpPr>
            <p:cNvPr id="18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27095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48953" y="415169"/>
            <a:ext cx="3527643" cy="552621"/>
            <a:chOff x="1114599" y="354033"/>
            <a:chExt cx="3527643" cy="552621"/>
          </a:xfrm>
        </p:grpSpPr>
        <p:sp>
          <p:nvSpPr>
            <p:cNvPr id="20" name="文本框 19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1114599" y="652738"/>
              <a:ext cx="226215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508078" y="3231123"/>
            <a:ext cx="4859337" cy="2997200"/>
            <a:chOff x="1957948" y="3392488"/>
            <a:chExt cx="4859337" cy="2997200"/>
          </a:xfrm>
          <a:solidFill>
            <a:srgbClr val="93BC6C"/>
          </a:solidFill>
        </p:grpSpPr>
        <p:sp>
          <p:nvSpPr>
            <p:cNvPr id="10" name="矩形 9"/>
            <p:cNvSpPr/>
            <p:nvPr/>
          </p:nvSpPr>
          <p:spPr>
            <a:xfrm>
              <a:off x="1957948" y="3392488"/>
              <a:ext cx="4859337" cy="2997200"/>
            </a:xfrm>
            <a:prstGeom prst="rect">
              <a:avLst/>
            </a:prstGeom>
            <a:solidFill>
              <a:srgbClr val="2622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 Placeholder 32"/>
            <p:cNvSpPr txBox="1"/>
            <p:nvPr/>
          </p:nvSpPr>
          <p:spPr>
            <a:xfrm>
              <a:off x="2379102" y="3857063"/>
              <a:ext cx="4017029" cy="2068050"/>
            </a:xfrm>
            <a:prstGeom prst="rect">
              <a:avLst/>
            </a:prstGeom>
            <a:noFill/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</a:t>
              </a:r>
              <a:endParaRPr 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</a:t>
              </a:r>
              <a:r>
                <a:rPr lang="en-US" sz="14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r>
                <a:rPr 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cake</a:t>
              </a:r>
              <a:r>
                <a:rPr lang="en-US" altLang="zh-CN" sz="14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drops oat cake oat cake sugar plum. Jelly beans macaroon I love topping </a:t>
              </a:r>
              <a:r>
                <a:rPr lang="en-US" altLang="zh-CN" sz="14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cake Lemon drops oat cake oat cake sugar plum. Jelly beans macaroon I love topping </a:t>
              </a:r>
              <a:r>
                <a:rPr lang="en-US" altLang="zh-CN" sz="14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danish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1400" dirty="0" err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cakeLemon</a:t>
              </a:r>
              <a:r>
                <a:rPr lang="en-US" altLang="zh-CN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  <a:p>
              <a:pPr marL="0" indent="0">
                <a:lnSpc>
                  <a:spcPct val="100000"/>
                </a:lnSpc>
                <a:buNone/>
              </a:pPr>
              <a:endPara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46261" y="1312114"/>
            <a:ext cx="4859337" cy="2997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FBBBA9"/>
                </a:solidFill>
              </a:endParaRPr>
            </a:p>
          </p:txBody>
        </p:sp>
        <p:sp>
          <p:nvSpPr>
            <p:cNvPr id="18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27095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48953" y="415169"/>
            <a:ext cx="3527643" cy="552621"/>
            <a:chOff x="1114599" y="354033"/>
            <a:chExt cx="3527643" cy="552621"/>
          </a:xfrm>
        </p:grpSpPr>
        <p:sp>
          <p:nvSpPr>
            <p:cNvPr id="20" name="文本框 19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1114599" y="652738"/>
              <a:ext cx="226215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  <p:sp>
        <p:nvSpPr>
          <p:cNvPr id="9" name="Freeform 6810"/>
          <p:cNvSpPr/>
          <p:nvPr/>
        </p:nvSpPr>
        <p:spPr bwMode="auto">
          <a:xfrm>
            <a:off x="3228982" y="3016124"/>
            <a:ext cx="1165036" cy="473609"/>
          </a:xfrm>
          <a:custGeom>
            <a:avLst/>
            <a:gdLst>
              <a:gd name="T0" fmla="*/ 115 w 1166"/>
              <a:gd name="T1" fmla="*/ 445 h 474"/>
              <a:gd name="T2" fmla="*/ 115 w 1166"/>
              <a:gd name="T3" fmla="*/ 168 h 474"/>
              <a:gd name="T4" fmla="*/ 203 w 1166"/>
              <a:gd name="T5" fmla="*/ 168 h 474"/>
              <a:gd name="T6" fmla="*/ 100 w 1166"/>
              <a:gd name="T7" fmla="*/ 0 h 474"/>
              <a:gd name="T8" fmla="*/ 0 w 1166"/>
              <a:gd name="T9" fmla="*/ 168 h 474"/>
              <a:gd name="T10" fmla="*/ 86 w 1166"/>
              <a:gd name="T11" fmla="*/ 168 h 474"/>
              <a:gd name="T12" fmla="*/ 86 w 1166"/>
              <a:gd name="T13" fmla="*/ 474 h 474"/>
              <a:gd name="T14" fmla="*/ 1166 w 1166"/>
              <a:gd name="T15" fmla="*/ 474 h 474"/>
              <a:gd name="T16" fmla="*/ 1166 w 1166"/>
              <a:gd name="T17" fmla="*/ 445 h 474"/>
              <a:gd name="T18" fmla="*/ 115 w 1166"/>
              <a:gd name="T19" fmla="*/ 445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166" h="474">
                <a:moveTo>
                  <a:pt x="115" y="445"/>
                </a:moveTo>
                <a:lnTo>
                  <a:pt x="115" y="168"/>
                </a:lnTo>
                <a:lnTo>
                  <a:pt x="203" y="168"/>
                </a:lnTo>
                <a:lnTo>
                  <a:pt x="100" y="0"/>
                </a:lnTo>
                <a:lnTo>
                  <a:pt x="0" y="168"/>
                </a:lnTo>
                <a:lnTo>
                  <a:pt x="86" y="168"/>
                </a:lnTo>
                <a:lnTo>
                  <a:pt x="86" y="474"/>
                </a:lnTo>
                <a:lnTo>
                  <a:pt x="1166" y="474"/>
                </a:lnTo>
                <a:lnTo>
                  <a:pt x="1166" y="445"/>
                </a:lnTo>
                <a:lnTo>
                  <a:pt x="115" y="445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6814"/>
          <p:cNvSpPr/>
          <p:nvPr/>
        </p:nvSpPr>
        <p:spPr bwMode="auto">
          <a:xfrm>
            <a:off x="7829885" y="3017123"/>
            <a:ext cx="1243972" cy="471610"/>
          </a:xfrm>
          <a:custGeom>
            <a:avLst/>
            <a:gdLst>
              <a:gd name="T0" fmla="*/ 1245 w 1245"/>
              <a:gd name="T1" fmla="*/ 165 h 472"/>
              <a:gd name="T2" fmla="*/ 1143 w 1245"/>
              <a:gd name="T3" fmla="*/ 0 h 472"/>
              <a:gd name="T4" fmla="*/ 1043 w 1245"/>
              <a:gd name="T5" fmla="*/ 165 h 472"/>
              <a:gd name="T6" fmla="*/ 1129 w 1245"/>
              <a:gd name="T7" fmla="*/ 165 h 472"/>
              <a:gd name="T8" fmla="*/ 1129 w 1245"/>
              <a:gd name="T9" fmla="*/ 444 h 472"/>
              <a:gd name="T10" fmla="*/ 0 w 1245"/>
              <a:gd name="T11" fmla="*/ 444 h 472"/>
              <a:gd name="T12" fmla="*/ 0 w 1245"/>
              <a:gd name="T13" fmla="*/ 472 h 472"/>
              <a:gd name="T14" fmla="*/ 1157 w 1245"/>
              <a:gd name="T15" fmla="*/ 472 h 472"/>
              <a:gd name="T16" fmla="*/ 1157 w 1245"/>
              <a:gd name="T17" fmla="*/ 165 h 472"/>
              <a:gd name="T18" fmla="*/ 1245 w 1245"/>
              <a:gd name="T19" fmla="*/ 165 h 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45" h="472">
                <a:moveTo>
                  <a:pt x="1245" y="165"/>
                </a:moveTo>
                <a:lnTo>
                  <a:pt x="1143" y="0"/>
                </a:lnTo>
                <a:lnTo>
                  <a:pt x="1043" y="165"/>
                </a:lnTo>
                <a:lnTo>
                  <a:pt x="1129" y="165"/>
                </a:lnTo>
                <a:lnTo>
                  <a:pt x="1129" y="444"/>
                </a:lnTo>
                <a:lnTo>
                  <a:pt x="0" y="444"/>
                </a:lnTo>
                <a:lnTo>
                  <a:pt x="0" y="472"/>
                </a:lnTo>
                <a:lnTo>
                  <a:pt x="1157" y="472"/>
                </a:lnTo>
                <a:lnTo>
                  <a:pt x="1157" y="165"/>
                </a:lnTo>
                <a:lnTo>
                  <a:pt x="1245" y="165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6847"/>
          <p:cNvSpPr/>
          <p:nvPr/>
        </p:nvSpPr>
        <p:spPr bwMode="auto">
          <a:xfrm>
            <a:off x="7241019" y="4703238"/>
            <a:ext cx="478054" cy="226504"/>
          </a:xfrm>
          <a:custGeom>
            <a:avLst/>
            <a:gdLst>
              <a:gd name="T0" fmla="*/ 0 w 439"/>
              <a:gd name="T1" fmla="*/ 88 h 208"/>
              <a:gd name="T2" fmla="*/ 0 w 439"/>
              <a:gd name="T3" fmla="*/ 118 h 208"/>
              <a:gd name="T4" fmla="*/ 273 w 439"/>
              <a:gd name="T5" fmla="*/ 118 h 208"/>
              <a:gd name="T6" fmla="*/ 273 w 439"/>
              <a:gd name="T7" fmla="*/ 208 h 208"/>
              <a:gd name="T8" fmla="*/ 439 w 439"/>
              <a:gd name="T9" fmla="*/ 103 h 208"/>
              <a:gd name="T10" fmla="*/ 273 w 439"/>
              <a:gd name="T11" fmla="*/ 0 h 208"/>
              <a:gd name="T12" fmla="*/ 273 w 439"/>
              <a:gd name="T13" fmla="*/ 88 h 208"/>
              <a:gd name="T14" fmla="*/ 0 w 439"/>
              <a:gd name="T15" fmla="*/ 8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9" h="208">
                <a:moveTo>
                  <a:pt x="0" y="88"/>
                </a:moveTo>
                <a:lnTo>
                  <a:pt x="0" y="118"/>
                </a:lnTo>
                <a:lnTo>
                  <a:pt x="273" y="118"/>
                </a:lnTo>
                <a:lnTo>
                  <a:pt x="273" y="208"/>
                </a:lnTo>
                <a:lnTo>
                  <a:pt x="439" y="103"/>
                </a:lnTo>
                <a:lnTo>
                  <a:pt x="273" y="0"/>
                </a:lnTo>
                <a:lnTo>
                  <a:pt x="273" y="88"/>
                </a:lnTo>
                <a:lnTo>
                  <a:pt x="0" y="88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6851"/>
          <p:cNvSpPr/>
          <p:nvPr/>
        </p:nvSpPr>
        <p:spPr bwMode="auto">
          <a:xfrm>
            <a:off x="4426820" y="4703238"/>
            <a:ext cx="478054" cy="226504"/>
          </a:xfrm>
          <a:custGeom>
            <a:avLst/>
            <a:gdLst>
              <a:gd name="T0" fmla="*/ 439 w 439"/>
              <a:gd name="T1" fmla="*/ 88 h 208"/>
              <a:gd name="T2" fmla="*/ 439 w 439"/>
              <a:gd name="T3" fmla="*/ 118 h 208"/>
              <a:gd name="T4" fmla="*/ 165 w 439"/>
              <a:gd name="T5" fmla="*/ 118 h 208"/>
              <a:gd name="T6" fmla="*/ 165 w 439"/>
              <a:gd name="T7" fmla="*/ 208 h 208"/>
              <a:gd name="T8" fmla="*/ 0 w 439"/>
              <a:gd name="T9" fmla="*/ 103 h 208"/>
              <a:gd name="T10" fmla="*/ 165 w 439"/>
              <a:gd name="T11" fmla="*/ 0 h 208"/>
              <a:gd name="T12" fmla="*/ 165 w 439"/>
              <a:gd name="T13" fmla="*/ 88 h 208"/>
              <a:gd name="T14" fmla="*/ 439 w 439"/>
              <a:gd name="T15" fmla="*/ 88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9" h="208">
                <a:moveTo>
                  <a:pt x="439" y="88"/>
                </a:moveTo>
                <a:lnTo>
                  <a:pt x="439" y="118"/>
                </a:lnTo>
                <a:lnTo>
                  <a:pt x="165" y="118"/>
                </a:lnTo>
                <a:lnTo>
                  <a:pt x="165" y="208"/>
                </a:lnTo>
                <a:lnTo>
                  <a:pt x="0" y="103"/>
                </a:lnTo>
                <a:lnTo>
                  <a:pt x="165" y="0"/>
                </a:lnTo>
                <a:lnTo>
                  <a:pt x="165" y="88"/>
                </a:lnTo>
                <a:lnTo>
                  <a:pt x="439" y="88"/>
                </a:lnTo>
                <a:close/>
              </a:path>
            </a:pathLst>
          </a:custGeom>
          <a:solidFill>
            <a:srgbClr val="2622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3" name="TextBox 75"/>
          <p:cNvSpPr txBox="1"/>
          <p:nvPr/>
        </p:nvSpPr>
        <p:spPr>
          <a:xfrm>
            <a:off x="10388600" y="21579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grpSp>
        <p:nvGrpSpPr>
          <p:cNvPr id="14" name="Group 3"/>
          <p:cNvGrpSpPr/>
          <p:nvPr/>
        </p:nvGrpSpPr>
        <p:grpSpPr>
          <a:xfrm>
            <a:off x="4754985" y="2153427"/>
            <a:ext cx="2697136" cy="3526769"/>
            <a:chOff x="4754985" y="2153427"/>
            <a:chExt cx="2697136" cy="3526769"/>
          </a:xfrm>
        </p:grpSpPr>
        <p:sp>
          <p:nvSpPr>
            <p:cNvPr id="15" name="Freeform 78"/>
            <p:cNvSpPr/>
            <p:nvPr/>
          </p:nvSpPr>
          <p:spPr bwMode="auto">
            <a:xfrm>
              <a:off x="4807460" y="3896065"/>
              <a:ext cx="1295253" cy="1784131"/>
            </a:xfrm>
            <a:custGeom>
              <a:avLst/>
              <a:gdLst>
                <a:gd name="connsiteX0" fmla="*/ 1295252 w 1295253"/>
                <a:gd name="connsiteY0" fmla="*/ 0 h 1784131"/>
                <a:gd name="connsiteX1" fmla="*/ 1295252 w 1295253"/>
                <a:gd name="connsiteY1" fmla="*/ 3485 h 1784131"/>
                <a:gd name="connsiteX2" fmla="*/ 1295252 w 1295253"/>
                <a:gd name="connsiteY2" fmla="*/ 9020 h 1784131"/>
                <a:gd name="connsiteX3" fmla="*/ 1295253 w 1295253"/>
                <a:gd name="connsiteY3" fmla="*/ 9020 h 1784131"/>
                <a:gd name="connsiteX4" fmla="*/ 1295253 w 1295253"/>
                <a:gd name="connsiteY4" fmla="*/ 1784130 h 1784131"/>
                <a:gd name="connsiteX5" fmla="*/ 1295252 w 1295253"/>
                <a:gd name="connsiteY5" fmla="*/ 1784129 h 1784131"/>
                <a:gd name="connsiteX6" fmla="*/ 1295252 w 1295253"/>
                <a:gd name="connsiteY6" fmla="*/ 1784131 h 1784131"/>
                <a:gd name="connsiteX7" fmla="*/ 1289916 w 1295253"/>
                <a:gd name="connsiteY7" fmla="*/ 1779839 h 1784131"/>
                <a:gd name="connsiteX8" fmla="*/ 1289264 w 1295253"/>
                <a:gd name="connsiteY8" fmla="*/ 1779305 h 1784131"/>
                <a:gd name="connsiteX9" fmla="*/ 1285709 w 1295253"/>
                <a:gd name="connsiteY9" fmla="*/ 1776442 h 1784131"/>
                <a:gd name="connsiteX10" fmla="*/ 1278981 w 1295253"/>
                <a:gd name="connsiteY10" fmla="*/ 1770899 h 1784131"/>
                <a:gd name="connsiteX11" fmla="*/ 1274454 w 1295253"/>
                <a:gd name="connsiteY11" fmla="*/ 1767198 h 1784131"/>
                <a:gd name="connsiteX12" fmla="*/ 1271339 w 1295253"/>
                <a:gd name="connsiteY12" fmla="*/ 1764603 h 1784131"/>
                <a:gd name="connsiteX13" fmla="*/ 1258397 w 1295253"/>
                <a:gd name="connsiteY13" fmla="*/ 1753940 h 1784131"/>
                <a:gd name="connsiteX14" fmla="*/ 924699 w 1295253"/>
                <a:gd name="connsiteY14" fmla="*/ 1448778 h 1784131"/>
                <a:gd name="connsiteX15" fmla="*/ 885343 w 1295253"/>
                <a:gd name="connsiteY15" fmla="*/ 1408842 h 1784131"/>
                <a:gd name="connsiteX16" fmla="*/ 884367 w 1295253"/>
                <a:gd name="connsiteY16" fmla="*/ 1407885 h 1784131"/>
                <a:gd name="connsiteX17" fmla="*/ 883417 w 1295253"/>
                <a:gd name="connsiteY17" fmla="*/ 1406888 h 1784131"/>
                <a:gd name="connsiteX18" fmla="*/ 832405 w 1295253"/>
                <a:gd name="connsiteY18" fmla="*/ 1355125 h 1784131"/>
                <a:gd name="connsiteX19" fmla="*/ 794341 w 1295253"/>
                <a:gd name="connsiteY19" fmla="*/ 1313361 h 1784131"/>
                <a:gd name="connsiteX20" fmla="*/ 742842 w 1295253"/>
                <a:gd name="connsiteY20" fmla="*/ 1259289 h 1784131"/>
                <a:gd name="connsiteX21" fmla="*/ 685733 w 1295253"/>
                <a:gd name="connsiteY21" fmla="*/ 1194198 h 1784131"/>
                <a:gd name="connsiteX22" fmla="*/ 638119 w 1295253"/>
                <a:gd name="connsiteY22" fmla="*/ 1141956 h 1784131"/>
                <a:gd name="connsiteX23" fmla="*/ 619297 w 1295253"/>
                <a:gd name="connsiteY23" fmla="*/ 1118475 h 1784131"/>
                <a:gd name="connsiteX24" fmla="*/ 596804 w 1295253"/>
                <a:gd name="connsiteY24" fmla="*/ 1092837 h 1784131"/>
                <a:gd name="connsiteX25" fmla="*/ 452796 w 1295253"/>
                <a:gd name="connsiteY25" fmla="*/ 911354 h 1784131"/>
                <a:gd name="connsiteX26" fmla="*/ 453050 w 1295253"/>
                <a:gd name="connsiteY26" fmla="*/ 911076 h 1784131"/>
                <a:gd name="connsiteX27" fmla="*/ 444115 w 1295253"/>
                <a:gd name="connsiteY27" fmla="*/ 899929 h 1784131"/>
                <a:gd name="connsiteX28" fmla="*/ 120377 w 1295253"/>
                <a:gd name="connsiteY28" fmla="*/ 356324 h 1784131"/>
                <a:gd name="connsiteX29" fmla="*/ 0 w 1295253"/>
                <a:gd name="connsiteY29" fmla="*/ 9020 h 1784131"/>
                <a:gd name="connsiteX30" fmla="*/ 1286485 w 1295253"/>
                <a:gd name="connsiteY30" fmla="*/ 9020 h 178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295253" h="1784131">
                  <a:moveTo>
                    <a:pt x="1295252" y="0"/>
                  </a:moveTo>
                  <a:cubicBezTo>
                    <a:pt x="1295252" y="0"/>
                    <a:pt x="1295252" y="0"/>
                    <a:pt x="1295252" y="3485"/>
                  </a:cubicBezTo>
                  <a:lnTo>
                    <a:pt x="1295252" y="9020"/>
                  </a:lnTo>
                  <a:lnTo>
                    <a:pt x="1295253" y="9020"/>
                  </a:lnTo>
                  <a:cubicBezTo>
                    <a:pt x="1295253" y="9020"/>
                    <a:pt x="1295253" y="9020"/>
                    <a:pt x="1295253" y="1784130"/>
                  </a:cubicBezTo>
                  <a:lnTo>
                    <a:pt x="1295252" y="1784129"/>
                  </a:lnTo>
                  <a:lnTo>
                    <a:pt x="1295252" y="1784131"/>
                  </a:lnTo>
                  <a:cubicBezTo>
                    <a:pt x="1295252" y="1784131"/>
                    <a:pt x="1293428" y="1782681"/>
                    <a:pt x="1289916" y="1779839"/>
                  </a:cubicBezTo>
                  <a:lnTo>
                    <a:pt x="1289264" y="1779305"/>
                  </a:lnTo>
                  <a:lnTo>
                    <a:pt x="1285709" y="1776442"/>
                  </a:lnTo>
                  <a:lnTo>
                    <a:pt x="1278981" y="1770899"/>
                  </a:lnTo>
                  <a:lnTo>
                    <a:pt x="1274454" y="1767198"/>
                  </a:lnTo>
                  <a:lnTo>
                    <a:pt x="1271339" y="1764603"/>
                  </a:lnTo>
                  <a:lnTo>
                    <a:pt x="1258397" y="1753940"/>
                  </a:lnTo>
                  <a:cubicBezTo>
                    <a:pt x="1199173" y="1704561"/>
                    <a:pt x="1074176" y="1596976"/>
                    <a:pt x="924699" y="1448778"/>
                  </a:cubicBezTo>
                  <a:lnTo>
                    <a:pt x="885343" y="1408842"/>
                  </a:lnTo>
                  <a:lnTo>
                    <a:pt x="884367" y="1407885"/>
                  </a:lnTo>
                  <a:lnTo>
                    <a:pt x="883417" y="1406888"/>
                  </a:lnTo>
                  <a:lnTo>
                    <a:pt x="832405" y="1355125"/>
                  </a:lnTo>
                  <a:lnTo>
                    <a:pt x="794341" y="1313361"/>
                  </a:lnTo>
                  <a:lnTo>
                    <a:pt x="742842" y="1259289"/>
                  </a:lnTo>
                  <a:lnTo>
                    <a:pt x="685733" y="1194198"/>
                  </a:lnTo>
                  <a:lnTo>
                    <a:pt x="638119" y="1141956"/>
                  </a:lnTo>
                  <a:lnTo>
                    <a:pt x="619297" y="1118475"/>
                  </a:lnTo>
                  <a:lnTo>
                    <a:pt x="596804" y="1092837"/>
                  </a:lnTo>
                  <a:cubicBezTo>
                    <a:pt x="548099" y="1034691"/>
                    <a:pt x="499733" y="974039"/>
                    <a:pt x="452796" y="911354"/>
                  </a:cubicBezTo>
                  <a:lnTo>
                    <a:pt x="453050" y="911076"/>
                  </a:lnTo>
                  <a:lnTo>
                    <a:pt x="444115" y="899929"/>
                  </a:lnTo>
                  <a:cubicBezTo>
                    <a:pt x="318397" y="730460"/>
                    <a:pt x="203437" y="546256"/>
                    <a:pt x="120377" y="356324"/>
                  </a:cubicBezTo>
                  <a:cubicBezTo>
                    <a:pt x="67411" y="235733"/>
                    <a:pt x="26483" y="119965"/>
                    <a:pt x="0" y="9020"/>
                  </a:cubicBezTo>
                  <a:lnTo>
                    <a:pt x="1286485" y="9020"/>
                  </a:lnTo>
                  <a:close/>
                </a:path>
              </a:pathLst>
            </a:custGeom>
            <a:solidFill>
              <a:srgbClr val="26226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  <p:sp>
          <p:nvSpPr>
            <p:cNvPr id="22" name="Freeform 73"/>
            <p:cNvSpPr/>
            <p:nvPr/>
          </p:nvSpPr>
          <p:spPr bwMode="auto">
            <a:xfrm>
              <a:off x="4754985" y="2153427"/>
              <a:ext cx="1347728" cy="2132297"/>
            </a:xfrm>
            <a:custGeom>
              <a:avLst/>
              <a:gdLst>
                <a:gd name="connsiteX0" fmla="*/ 1345319 w 1347728"/>
                <a:gd name="connsiteY0" fmla="*/ 0 h 2132297"/>
                <a:gd name="connsiteX1" fmla="*/ 1347727 w 1347728"/>
                <a:gd name="connsiteY1" fmla="*/ 0 h 2132297"/>
                <a:gd name="connsiteX2" fmla="*/ 1347728 w 1347728"/>
                <a:gd name="connsiteY2" fmla="*/ 0 h 2132297"/>
                <a:gd name="connsiteX3" fmla="*/ 1347728 w 1347728"/>
                <a:gd name="connsiteY3" fmla="*/ 1730011 h 2132297"/>
                <a:gd name="connsiteX4" fmla="*/ 1347727 w 1347728"/>
                <a:gd name="connsiteY4" fmla="*/ 1730010 h 2132297"/>
                <a:gd name="connsiteX5" fmla="*/ 1347727 w 1347728"/>
                <a:gd name="connsiteY5" fmla="*/ 1751616 h 2132297"/>
                <a:gd name="connsiteX6" fmla="*/ 967215 w 1347728"/>
                <a:gd name="connsiteY6" fmla="*/ 1751616 h 2132297"/>
                <a:gd name="connsiteX7" fmla="*/ 1000931 w 1347728"/>
                <a:gd name="connsiteY7" fmla="*/ 1876903 h 2132297"/>
                <a:gd name="connsiteX8" fmla="*/ 745651 w 1347728"/>
                <a:gd name="connsiteY8" fmla="*/ 2132297 h 2132297"/>
                <a:gd name="connsiteX9" fmla="*/ 487962 w 1347728"/>
                <a:gd name="connsiteY9" fmla="*/ 1876903 h 2132297"/>
                <a:gd name="connsiteX10" fmla="*/ 521679 w 1347728"/>
                <a:gd name="connsiteY10" fmla="*/ 1751616 h 2132297"/>
                <a:gd name="connsiteX11" fmla="*/ 52059 w 1347728"/>
                <a:gd name="connsiteY11" fmla="*/ 1751616 h 2132297"/>
                <a:gd name="connsiteX12" fmla="*/ 112996 w 1347728"/>
                <a:gd name="connsiteY12" fmla="*/ 800807 h 2132297"/>
                <a:gd name="connsiteX13" fmla="*/ 157046 w 1347728"/>
                <a:gd name="connsiteY13" fmla="*/ 714666 h 2132297"/>
                <a:gd name="connsiteX14" fmla="*/ 155301 w 1347728"/>
                <a:gd name="connsiteY14" fmla="*/ 713208 h 2132297"/>
                <a:gd name="connsiteX15" fmla="*/ 169790 w 1347728"/>
                <a:gd name="connsiteY15" fmla="*/ 689745 h 2132297"/>
                <a:gd name="connsiteX16" fmla="*/ 190574 w 1347728"/>
                <a:gd name="connsiteY16" fmla="*/ 649101 h 2132297"/>
                <a:gd name="connsiteX17" fmla="*/ 244285 w 1347728"/>
                <a:gd name="connsiteY17" fmla="*/ 569107 h 2132297"/>
                <a:gd name="connsiteX18" fmla="*/ 256477 w 1347728"/>
                <a:gd name="connsiteY18" fmla="*/ 549363 h 2132297"/>
                <a:gd name="connsiteX19" fmla="*/ 262751 w 1347728"/>
                <a:gd name="connsiteY19" fmla="*/ 541603 h 2132297"/>
                <a:gd name="connsiteX20" fmla="*/ 283562 w 1347728"/>
                <a:gd name="connsiteY20" fmla="*/ 510609 h 2132297"/>
                <a:gd name="connsiteX21" fmla="*/ 383607 w 1347728"/>
                <a:gd name="connsiteY21" fmla="*/ 392148 h 2132297"/>
                <a:gd name="connsiteX22" fmla="*/ 388969 w 1347728"/>
                <a:gd name="connsiteY22" fmla="*/ 385518 h 2132297"/>
                <a:gd name="connsiteX23" fmla="*/ 1345319 w 1347728"/>
                <a:gd name="connsiteY23" fmla="*/ 0 h 2132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347728" h="2132297">
                  <a:moveTo>
                    <a:pt x="1345319" y="0"/>
                  </a:moveTo>
                  <a:cubicBezTo>
                    <a:pt x="1345319" y="0"/>
                    <a:pt x="1345319" y="0"/>
                    <a:pt x="1347727" y="0"/>
                  </a:cubicBezTo>
                  <a:lnTo>
                    <a:pt x="1347728" y="0"/>
                  </a:lnTo>
                  <a:cubicBezTo>
                    <a:pt x="1347728" y="0"/>
                    <a:pt x="1347728" y="0"/>
                    <a:pt x="1347728" y="1730011"/>
                  </a:cubicBezTo>
                  <a:lnTo>
                    <a:pt x="1347727" y="1730010"/>
                  </a:lnTo>
                  <a:lnTo>
                    <a:pt x="1347727" y="1751616"/>
                  </a:lnTo>
                  <a:cubicBezTo>
                    <a:pt x="1347727" y="1751616"/>
                    <a:pt x="1347727" y="1751616"/>
                    <a:pt x="967215" y="1751616"/>
                  </a:cubicBezTo>
                  <a:cubicBezTo>
                    <a:pt x="988890" y="1790166"/>
                    <a:pt x="1000931" y="1831125"/>
                    <a:pt x="1000931" y="1876903"/>
                  </a:cubicBezTo>
                  <a:cubicBezTo>
                    <a:pt x="1000931" y="2019057"/>
                    <a:pt x="885333" y="2132297"/>
                    <a:pt x="745651" y="2132297"/>
                  </a:cubicBezTo>
                  <a:cubicBezTo>
                    <a:pt x="603561" y="2132297"/>
                    <a:pt x="487962" y="2019057"/>
                    <a:pt x="487962" y="1876903"/>
                  </a:cubicBezTo>
                  <a:cubicBezTo>
                    <a:pt x="487962" y="1831125"/>
                    <a:pt x="500004" y="1790166"/>
                    <a:pt x="521679" y="1751616"/>
                  </a:cubicBezTo>
                  <a:cubicBezTo>
                    <a:pt x="521679" y="1751616"/>
                    <a:pt x="521679" y="1751616"/>
                    <a:pt x="52059" y="1751616"/>
                  </a:cubicBezTo>
                  <a:cubicBezTo>
                    <a:pt x="-41263" y="1382680"/>
                    <a:pt x="-1940" y="1064568"/>
                    <a:pt x="112996" y="800807"/>
                  </a:cubicBezTo>
                  <a:lnTo>
                    <a:pt x="157046" y="714666"/>
                  </a:lnTo>
                  <a:lnTo>
                    <a:pt x="155301" y="713208"/>
                  </a:lnTo>
                  <a:lnTo>
                    <a:pt x="169790" y="689745"/>
                  </a:lnTo>
                  <a:lnTo>
                    <a:pt x="190574" y="649101"/>
                  </a:lnTo>
                  <a:lnTo>
                    <a:pt x="244285" y="569107"/>
                  </a:lnTo>
                  <a:lnTo>
                    <a:pt x="256477" y="549363"/>
                  </a:lnTo>
                  <a:lnTo>
                    <a:pt x="262751" y="541603"/>
                  </a:lnTo>
                  <a:lnTo>
                    <a:pt x="283562" y="510609"/>
                  </a:lnTo>
                  <a:lnTo>
                    <a:pt x="383607" y="392148"/>
                  </a:lnTo>
                  <a:lnTo>
                    <a:pt x="388969" y="385518"/>
                  </a:lnTo>
                  <a:cubicBezTo>
                    <a:pt x="728630" y="26504"/>
                    <a:pt x="1212827" y="0"/>
                    <a:pt x="1345319" y="0"/>
                  </a:cubicBezTo>
                  <a:close/>
                </a:path>
              </a:pathLst>
            </a:custGeom>
            <a:solidFill>
              <a:srgbClr val="26226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  <p:sp>
          <p:nvSpPr>
            <p:cNvPr id="23" name="Freeform 74"/>
            <p:cNvSpPr/>
            <p:nvPr/>
          </p:nvSpPr>
          <p:spPr bwMode="auto">
            <a:xfrm>
              <a:off x="5718466" y="2153427"/>
              <a:ext cx="1733655" cy="1751659"/>
            </a:xfrm>
            <a:custGeom>
              <a:avLst/>
              <a:gdLst>
                <a:gd name="connsiteX0" fmla="*/ 384247 w 1733655"/>
                <a:gd name="connsiteY0" fmla="*/ 0 h 1751659"/>
                <a:gd name="connsiteX1" fmla="*/ 386659 w 1733655"/>
                <a:gd name="connsiteY1" fmla="*/ 0 h 1751659"/>
                <a:gd name="connsiteX2" fmla="*/ 1343949 w 1733655"/>
                <a:gd name="connsiteY2" fmla="*/ 385510 h 1751659"/>
                <a:gd name="connsiteX3" fmla="*/ 1733564 w 1733655"/>
                <a:gd name="connsiteY3" fmla="*/ 1333547 h 1751659"/>
                <a:gd name="connsiteX4" fmla="*/ 1733559 w 1733655"/>
                <a:gd name="connsiteY4" fmla="*/ 1333647 h 1751659"/>
                <a:gd name="connsiteX5" fmla="*/ 1733564 w 1733655"/>
                <a:gd name="connsiteY5" fmla="*/ 1333718 h 1751659"/>
                <a:gd name="connsiteX6" fmla="*/ 1681533 w 1733655"/>
                <a:gd name="connsiteY6" fmla="*/ 1751659 h 1751659"/>
                <a:gd name="connsiteX7" fmla="*/ 1678999 w 1733655"/>
                <a:gd name="connsiteY7" fmla="*/ 1751659 h 1751659"/>
                <a:gd name="connsiteX8" fmla="*/ 1672981 w 1733655"/>
                <a:gd name="connsiteY8" fmla="*/ 1751659 h 1751659"/>
                <a:gd name="connsiteX9" fmla="*/ 1661263 w 1733655"/>
                <a:gd name="connsiteY9" fmla="*/ 1751659 h 1751659"/>
                <a:gd name="connsiteX10" fmla="*/ 1641943 w 1733655"/>
                <a:gd name="connsiteY10" fmla="*/ 1751659 h 1751659"/>
                <a:gd name="connsiteX11" fmla="*/ 1613121 w 1733655"/>
                <a:gd name="connsiteY11" fmla="*/ 1751659 h 1751659"/>
                <a:gd name="connsiteX12" fmla="*/ 1572898 w 1733655"/>
                <a:gd name="connsiteY12" fmla="*/ 1751659 h 1751659"/>
                <a:gd name="connsiteX13" fmla="*/ 1519372 w 1733655"/>
                <a:gd name="connsiteY13" fmla="*/ 1751659 h 1751659"/>
                <a:gd name="connsiteX14" fmla="*/ 1450644 w 1733655"/>
                <a:gd name="connsiteY14" fmla="*/ 1751659 h 1751659"/>
                <a:gd name="connsiteX15" fmla="*/ 1364813 w 1733655"/>
                <a:gd name="connsiteY15" fmla="*/ 1751659 h 1751659"/>
                <a:gd name="connsiteX16" fmla="*/ 1259978 w 1733655"/>
                <a:gd name="connsiteY16" fmla="*/ 1751659 h 1751659"/>
                <a:gd name="connsiteX17" fmla="*/ 1134240 w 1733655"/>
                <a:gd name="connsiteY17" fmla="*/ 1751659 h 1751659"/>
                <a:gd name="connsiteX18" fmla="*/ 985699 w 1733655"/>
                <a:gd name="connsiteY18" fmla="*/ 1751659 h 1751659"/>
                <a:gd name="connsiteX19" fmla="*/ 812453 w 1733655"/>
                <a:gd name="connsiteY19" fmla="*/ 1751659 h 1751659"/>
                <a:gd name="connsiteX20" fmla="*/ 612602 w 1733655"/>
                <a:gd name="connsiteY20" fmla="*/ 1751659 h 1751659"/>
                <a:gd name="connsiteX21" fmla="*/ 502107 w 1733655"/>
                <a:gd name="connsiteY21" fmla="*/ 1751659 h 1751659"/>
                <a:gd name="connsiteX22" fmla="*/ 384247 w 1733655"/>
                <a:gd name="connsiteY22" fmla="*/ 1751659 h 1751659"/>
                <a:gd name="connsiteX23" fmla="*/ 384247 w 1733655"/>
                <a:gd name="connsiteY23" fmla="*/ 1101255 h 1751659"/>
                <a:gd name="connsiteX24" fmla="*/ 384247 w 1733655"/>
                <a:gd name="connsiteY24" fmla="*/ 1031687 h 1751659"/>
                <a:gd name="connsiteX25" fmla="*/ 354623 w 1733655"/>
                <a:gd name="connsiteY25" fmla="*/ 1047823 h 1751659"/>
                <a:gd name="connsiteX26" fmla="*/ 255263 w 1733655"/>
                <a:gd name="connsiteY26" fmla="*/ 1067954 h 1751659"/>
                <a:gd name="connsiteX27" fmla="*/ 0 w 1733655"/>
                <a:gd name="connsiteY27" fmla="*/ 811789 h 1751659"/>
                <a:gd name="connsiteX28" fmla="*/ 255263 w 1733655"/>
                <a:gd name="connsiteY28" fmla="*/ 555624 h 1751659"/>
                <a:gd name="connsiteX29" fmla="*/ 354623 w 1733655"/>
                <a:gd name="connsiteY29" fmla="*/ 575755 h 1751659"/>
                <a:gd name="connsiteX30" fmla="*/ 384247 w 1733655"/>
                <a:gd name="connsiteY30" fmla="*/ 591891 h 1751659"/>
                <a:gd name="connsiteX31" fmla="*/ 384247 w 1733655"/>
                <a:gd name="connsiteY31" fmla="*/ 578184 h 1751659"/>
                <a:gd name="connsiteX32" fmla="*/ 384247 w 1733655"/>
                <a:gd name="connsiteY32" fmla="*/ 0 h 1751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733655" h="1751659">
                  <a:moveTo>
                    <a:pt x="384247" y="0"/>
                  </a:moveTo>
                  <a:cubicBezTo>
                    <a:pt x="384247" y="0"/>
                    <a:pt x="384247" y="0"/>
                    <a:pt x="386659" y="0"/>
                  </a:cubicBezTo>
                  <a:cubicBezTo>
                    <a:pt x="519281" y="0"/>
                    <a:pt x="1003954" y="26504"/>
                    <a:pt x="1343949" y="385510"/>
                  </a:cubicBezTo>
                  <a:cubicBezTo>
                    <a:pt x="1566393" y="622237"/>
                    <a:pt x="1729156" y="940282"/>
                    <a:pt x="1733564" y="1333547"/>
                  </a:cubicBezTo>
                  <a:lnTo>
                    <a:pt x="1733559" y="1333647"/>
                  </a:lnTo>
                  <a:lnTo>
                    <a:pt x="1733564" y="1333718"/>
                  </a:lnTo>
                  <a:cubicBezTo>
                    <a:pt x="1735034" y="1464753"/>
                    <a:pt x="1718908" y="1604142"/>
                    <a:pt x="1681533" y="1751659"/>
                  </a:cubicBezTo>
                  <a:lnTo>
                    <a:pt x="1678999" y="1751659"/>
                  </a:lnTo>
                  <a:lnTo>
                    <a:pt x="1672981" y="1751659"/>
                  </a:lnTo>
                  <a:lnTo>
                    <a:pt x="1661263" y="1751659"/>
                  </a:lnTo>
                  <a:lnTo>
                    <a:pt x="1641943" y="1751659"/>
                  </a:lnTo>
                  <a:lnTo>
                    <a:pt x="1613121" y="1751659"/>
                  </a:lnTo>
                  <a:lnTo>
                    <a:pt x="1572898" y="1751659"/>
                  </a:lnTo>
                  <a:lnTo>
                    <a:pt x="1519372" y="1751659"/>
                  </a:lnTo>
                  <a:lnTo>
                    <a:pt x="1450644" y="1751659"/>
                  </a:lnTo>
                  <a:lnTo>
                    <a:pt x="1364813" y="1751659"/>
                  </a:lnTo>
                  <a:lnTo>
                    <a:pt x="1259978" y="1751659"/>
                  </a:lnTo>
                  <a:lnTo>
                    <a:pt x="1134240" y="1751659"/>
                  </a:lnTo>
                  <a:lnTo>
                    <a:pt x="985699" y="1751659"/>
                  </a:lnTo>
                  <a:lnTo>
                    <a:pt x="812453" y="1751659"/>
                  </a:lnTo>
                  <a:lnTo>
                    <a:pt x="612602" y="1751659"/>
                  </a:lnTo>
                  <a:lnTo>
                    <a:pt x="502107" y="1751659"/>
                  </a:lnTo>
                  <a:lnTo>
                    <a:pt x="384247" y="1751659"/>
                  </a:lnTo>
                  <a:cubicBezTo>
                    <a:pt x="384247" y="1751659"/>
                    <a:pt x="384247" y="1751659"/>
                    <a:pt x="384247" y="1101255"/>
                  </a:cubicBezTo>
                  <a:lnTo>
                    <a:pt x="384247" y="1031687"/>
                  </a:lnTo>
                  <a:lnTo>
                    <a:pt x="354623" y="1047823"/>
                  </a:lnTo>
                  <a:cubicBezTo>
                    <a:pt x="324083" y="1060786"/>
                    <a:pt x="290507" y="1067954"/>
                    <a:pt x="255263" y="1067954"/>
                  </a:cubicBezTo>
                  <a:cubicBezTo>
                    <a:pt x="114285" y="1067954"/>
                    <a:pt x="0" y="953265"/>
                    <a:pt x="0" y="811789"/>
                  </a:cubicBezTo>
                  <a:cubicBezTo>
                    <a:pt x="0" y="670313"/>
                    <a:pt x="114285" y="555624"/>
                    <a:pt x="255263" y="555624"/>
                  </a:cubicBezTo>
                  <a:cubicBezTo>
                    <a:pt x="290507" y="555624"/>
                    <a:pt x="324083" y="562792"/>
                    <a:pt x="354623" y="575755"/>
                  </a:cubicBezTo>
                  <a:lnTo>
                    <a:pt x="384247" y="591891"/>
                  </a:lnTo>
                  <a:lnTo>
                    <a:pt x="384247" y="578184"/>
                  </a:lnTo>
                  <a:cubicBezTo>
                    <a:pt x="384247" y="410545"/>
                    <a:pt x="384247" y="218958"/>
                    <a:pt x="384247" y="0"/>
                  </a:cubicBezTo>
                  <a:close/>
                </a:path>
              </a:pathLst>
            </a:custGeom>
            <a:solidFill>
              <a:srgbClr val="26226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  <p:sp>
          <p:nvSpPr>
            <p:cNvPr id="24" name="Freeform 76"/>
            <p:cNvSpPr>
              <a:spLocks noChangeArrowheads="1"/>
            </p:cNvSpPr>
            <p:nvPr/>
          </p:nvSpPr>
          <p:spPr bwMode="auto">
            <a:xfrm>
              <a:off x="6102713" y="3524446"/>
              <a:ext cx="1297057" cy="2155748"/>
            </a:xfrm>
            <a:custGeom>
              <a:avLst/>
              <a:gdLst>
                <a:gd name="connsiteX0" fmla="*/ 718884 w 1297057"/>
                <a:gd name="connsiteY0" fmla="*/ 0 h 2155748"/>
                <a:gd name="connsiteX1" fmla="*/ 974147 w 1297057"/>
                <a:gd name="connsiteY1" fmla="*/ 257067 h 2155748"/>
                <a:gd name="connsiteX2" fmla="*/ 954087 w 1297057"/>
                <a:gd name="connsiteY2" fmla="*/ 357129 h 2155748"/>
                <a:gd name="connsiteX3" fmla="*/ 941417 w 1297057"/>
                <a:gd name="connsiteY3" fmla="*/ 380638 h 2155748"/>
                <a:gd name="connsiteX4" fmla="*/ 1297057 w 1297057"/>
                <a:gd name="connsiteY4" fmla="*/ 380638 h 2155748"/>
                <a:gd name="connsiteX5" fmla="*/ 1176513 w 1297057"/>
                <a:gd name="connsiteY5" fmla="*/ 727942 h 2155748"/>
                <a:gd name="connsiteX6" fmla="*/ 949971 w 1297057"/>
                <a:gd name="connsiteY6" fmla="*/ 1133281 h 2155748"/>
                <a:gd name="connsiteX7" fmla="*/ 899582 w 1297057"/>
                <a:gd name="connsiteY7" fmla="*/ 1204736 h 2155748"/>
                <a:gd name="connsiteX8" fmla="*/ 900183 w 1297057"/>
                <a:gd name="connsiteY8" fmla="*/ 1205486 h 2155748"/>
                <a:gd name="connsiteX9" fmla="*/ 888296 w 1297057"/>
                <a:gd name="connsiteY9" fmla="*/ 1220740 h 2155748"/>
                <a:gd name="connsiteX10" fmla="*/ 860122 w 1297057"/>
                <a:gd name="connsiteY10" fmla="*/ 1260694 h 2155748"/>
                <a:gd name="connsiteX11" fmla="*/ 0 w 1297057"/>
                <a:gd name="connsiteY11" fmla="*/ 2155748 h 2155748"/>
                <a:gd name="connsiteX12" fmla="*/ 0 w 1297057"/>
                <a:gd name="connsiteY12" fmla="*/ 380638 h 2155748"/>
                <a:gd name="connsiteX13" fmla="*/ 496352 w 1297057"/>
                <a:gd name="connsiteY13" fmla="*/ 380638 h 2155748"/>
                <a:gd name="connsiteX14" fmla="*/ 483681 w 1297057"/>
                <a:gd name="connsiteY14" fmla="*/ 357129 h 2155748"/>
                <a:gd name="connsiteX15" fmla="*/ 463621 w 1297057"/>
                <a:gd name="connsiteY15" fmla="*/ 257067 h 2155748"/>
                <a:gd name="connsiteX16" fmla="*/ 718884 w 1297057"/>
                <a:gd name="connsiteY16" fmla="*/ 0 h 2155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97057" h="2155748">
                  <a:moveTo>
                    <a:pt x="718884" y="0"/>
                  </a:moveTo>
                  <a:cubicBezTo>
                    <a:pt x="859862" y="0"/>
                    <a:pt x="974147" y="115093"/>
                    <a:pt x="974147" y="257067"/>
                  </a:cubicBezTo>
                  <a:cubicBezTo>
                    <a:pt x="974147" y="292561"/>
                    <a:pt x="967004" y="326374"/>
                    <a:pt x="954087" y="357129"/>
                  </a:cubicBezTo>
                  <a:lnTo>
                    <a:pt x="941417" y="380638"/>
                  </a:lnTo>
                  <a:lnTo>
                    <a:pt x="1297057" y="380638"/>
                  </a:lnTo>
                  <a:cubicBezTo>
                    <a:pt x="1270537" y="491583"/>
                    <a:pt x="1229552" y="607351"/>
                    <a:pt x="1176513" y="727942"/>
                  </a:cubicBezTo>
                  <a:cubicBezTo>
                    <a:pt x="1115487" y="867226"/>
                    <a:pt x="1037171" y="1003541"/>
                    <a:pt x="949971" y="1133281"/>
                  </a:cubicBezTo>
                  <a:lnTo>
                    <a:pt x="899582" y="1204736"/>
                  </a:lnTo>
                  <a:lnTo>
                    <a:pt x="900183" y="1205486"/>
                  </a:lnTo>
                  <a:lnTo>
                    <a:pt x="888296" y="1220740"/>
                  </a:lnTo>
                  <a:lnTo>
                    <a:pt x="860122" y="1260694"/>
                  </a:lnTo>
                  <a:cubicBezTo>
                    <a:pt x="491369" y="1760509"/>
                    <a:pt x="25314" y="2135851"/>
                    <a:pt x="0" y="2155748"/>
                  </a:cubicBezTo>
                  <a:cubicBezTo>
                    <a:pt x="0" y="2155748"/>
                    <a:pt x="0" y="2155748"/>
                    <a:pt x="0" y="380638"/>
                  </a:cubicBezTo>
                  <a:lnTo>
                    <a:pt x="496352" y="380638"/>
                  </a:lnTo>
                  <a:lnTo>
                    <a:pt x="483681" y="357129"/>
                  </a:lnTo>
                  <a:cubicBezTo>
                    <a:pt x="470764" y="326374"/>
                    <a:pt x="463621" y="292561"/>
                    <a:pt x="463621" y="257067"/>
                  </a:cubicBezTo>
                  <a:cubicBezTo>
                    <a:pt x="463621" y="115093"/>
                    <a:pt x="577906" y="0"/>
                    <a:pt x="718884" y="0"/>
                  </a:cubicBezTo>
                  <a:close/>
                </a:path>
              </a:pathLst>
            </a:custGeom>
            <a:solidFill>
              <a:srgbClr val="26226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/>
            </a:p>
          </p:txBody>
        </p:sp>
        <p:sp>
          <p:nvSpPr>
            <p:cNvPr id="25" name="Oval 6838"/>
            <p:cNvSpPr>
              <a:spLocks noChangeArrowheads="1"/>
            </p:cNvSpPr>
            <p:nvPr/>
          </p:nvSpPr>
          <p:spPr bwMode="auto">
            <a:xfrm>
              <a:off x="5952983" y="4577968"/>
              <a:ext cx="512329" cy="51413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79"/>
            <p:cNvSpPr>
              <a:spLocks noEditPoints="1"/>
            </p:cNvSpPr>
            <p:nvPr/>
          </p:nvSpPr>
          <p:spPr bwMode="auto">
            <a:xfrm>
              <a:off x="5189646" y="3032562"/>
              <a:ext cx="374026" cy="374026"/>
            </a:xfrm>
            <a:custGeom>
              <a:avLst/>
              <a:gdLst>
                <a:gd name="T0" fmla="*/ 46 w 91"/>
                <a:gd name="T1" fmla="*/ 0 h 91"/>
                <a:gd name="T2" fmla="*/ 78 w 91"/>
                <a:gd name="T3" fmla="*/ 14 h 91"/>
                <a:gd name="T4" fmla="*/ 91 w 91"/>
                <a:gd name="T5" fmla="*/ 46 h 91"/>
                <a:gd name="T6" fmla="*/ 78 w 91"/>
                <a:gd name="T7" fmla="*/ 78 h 91"/>
                <a:gd name="T8" fmla="*/ 46 w 91"/>
                <a:gd name="T9" fmla="*/ 91 h 91"/>
                <a:gd name="T10" fmla="*/ 13 w 91"/>
                <a:gd name="T11" fmla="*/ 78 h 91"/>
                <a:gd name="T12" fmla="*/ 0 w 91"/>
                <a:gd name="T13" fmla="*/ 46 h 91"/>
                <a:gd name="T14" fmla="*/ 13 w 91"/>
                <a:gd name="T15" fmla="*/ 14 h 91"/>
                <a:gd name="T16" fmla="*/ 46 w 91"/>
                <a:gd name="T17" fmla="*/ 0 h 91"/>
                <a:gd name="T18" fmla="*/ 63 w 91"/>
                <a:gd name="T19" fmla="*/ 51 h 91"/>
                <a:gd name="T20" fmla="*/ 64 w 91"/>
                <a:gd name="T21" fmla="*/ 41 h 91"/>
                <a:gd name="T22" fmla="*/ 52 w 91"/>
                <a:gd name="T23" fmla="*/ 34 h 91"/>
                <a:gd name="T24" fmla="*/ 41 w 91"/>
                <a:gd name="T25" fmla="*/ 27 h 91"/>
                <a:gd name="T26" fmla="*/ 32 w 91"/>
                <a:gd name="T27" fmla="*/ 32 h 91"/>
                <a:gd name="T28" fmla="*/ 32 w 91"/>
                <a:gd name="T29" fmla="*/ 46 h 91"/>
                <a:gd name="T30" fmla="*/ 32 w 91"/>
                <a:gd name="T31" fmla="*/ 59 h 91"/>
                <a:gd name="T32" fmla="*/ 40 w 91"/>
                <a:gd name="T33" fmla="*/ 65 h 91"/>
                <a:gd name="T34" fmla="*/ 52 w 91"/>
                <a:gd name="T35" fmla="*/ 58 h 91"/>
                <a:gd name="T36" fmla="*/ 63 w 91"/>
                <a:gd name="T37" fmla="*/ 51 h 91"/>
                <a:gd name="T38" fmla="*/ 66 w 91"/>
                <a:gd name="T39" fmla="*/ 25 h 91"/>
                <a:gd name="T40" fmla="*/ 46 w 91"/>
                <a:gd name="T41" fmla="*/ 16 h 91"/>
                <a:gd name="T42" fmla="*/ 25 w 91"/>
                <a:gd name="T43" fmla="*/ 25 h 91"/>
                <a:gd name="T44" fmla="*/ 16 w 91"/>
                <a:gd name="T45" fmla="*/ 46 h 91"/>
                <a:gd name="T46" fmla="*/ 25 w 91"/>
                <a:gd name="T47" fmla="*/ 67 h 91"/>
                <a:gd name="T48" fmla="*/ 46 w 91"/>
                <a:gd name="T49" fmla="*/ 75 h 91"/>
                <a:gd name="T50" fmla="*/ 66 w 91"/>
                <a:gd name="T51" fmla="*/ 67 h 91"/>
                <a:gd name="T52" fmla="*/ 75 w 91"/>
                <a:gd name="T53" fmla="*/ 46 h 91"/>
                <a:gd name="T54" fmla="*/ 66 w 91"/>
                <a:gd name="T55" fmla="*/ 2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1" h="91">
                  <a:moveTo>
                    <a:pt x="46" y="0"/>
                  </a:moveTo>
                  <a:cubicBezTo>
                    <a:pt x="58" y="0"/>
                    <a:pt x="70" y="5"/>
                    <a:pt x="78" y="14"/>
                  </a:cubicBezTo>
                  <a:cubicBezTo>
                    <a:pt x="86" y="22"/>
                    <a:pt x="91" y="33"/>
                    <a:pt x="91" y="46"/>
                  </a:cubicBezTo>
                  <a:cubicBezTo>
                    <a:pt x="91" y="58"/>
                    <a:pt x="86" y="70"/>
                    <a:pt x="78" y="78"/>
                  </a:cubicBezTo>
                  <a:cubicBezTo>
                    <a:pt x="70" y="86"/>
                    <a:pt x="58" y="91"/>
                    <a:pt x="46" y="91"/>
                  </a:cubicBezTo>
                  <a:cubicBezTo>
                    <a:pt x="33" y="91"/>
                    <a:pt x="22" y="86"/>
                    <a:pt x="13" y="78"/>
                  </a:cubicBezTo>
                  <a:cubicBezTo>
                    <a:pt x="5" y="70"/>
                    <a:pt x="0" y="58"/>
                    <a:pt x="0" y="46"/>
                  </a:cubicBezTo>
                  <a:cubicBezTo>
                    <a:pt x="0" y="33"/>
                    <a:pt x="5" y="22"/>
                    <a:pt x="13" y="14"/>
                  </a:cubicBezTo>
                  <a:cubicBezTo>
                    <a:pt x="22" y="5"/>
                    <a:pt x="33" y="0"/>
                    <a:pt x="46" y="0"/>
                  </a:cubicBezTo>
                  <a:close/>
                  <a:moveTo>
                    <a:pt x="63" y="51"/>
                  </a:moveTo>
                  <a:cubicBezTo>
                    <a:pt x="68" y="48"/>
                    <a:pt x="69" y="44"/>
                    <a:pt x="64" y="41"/>
                  </a:cubicBezTo>
                  <a:cubicBezTo>
                    <a:pt x="60" y="39"/>
                    <a:pt x="56" y="36"/>
                    <a:pt x="52" y="34"/>
                  </a:cubicBezTo>
                  <a:cubicBezTo>
                    <a:pt x="48" y="32"/>
                    <a:pt x="44" y="30"/>
                    <a:pt x="41" y="27"/>
                  </a:cubicBezTo>
                  <a:cubicBezTo>
                    <a:pt x="36" y="25"/>
                    <a:pt x="32" y="26"/>
                    <a:pt x="32" y="32"/>
                  </a:cubicBezTo>
                  <a:cubicBezTo>
                    <a:pt x="32" y="36"/>
                    <a:pt x="32" y="41"/>
                    <a:pt x="32" y="46"/>
                  </a:cubicBezTo>
                  <a:cubicBezTo>
                    <a:pt x="32" y="50"/>
                    <a:pt x="32" y="55"/>
                    <a:pt x="32" y="59"/>
                  </a:cubicBezTo>
                  <a:cubicBezTo>
                    <a:pt x="32" y="64"/>
                    <a:pt x="35" y="67"/>
                    <a:pt x="40" y="65"/>
                  </a:cubicBezTo>
                  <a:cubicBezTo>
                    <a:pt x="44" y="62"/>
                    <a:pt x="48" y="60"/>
                    <a:pt x="52" y="58"/>
                  </a:cubicBezTo>
                  <a:cubicBezTo>
                    <a:pt x="56" y="55"/>
                    <a:pt x="60" y="53"/>
                    <a:pt x="63" y="51"/>
                  </a:cubicBezTo>
                  <a:close/>
                  <a:moveTo>
                    <a:pt x="66" y="25"/>
                  </a:moveTo>
                  <a:cubicBezTo>
                    <a:pt x="61" y="20"/>
                    <a:pt x="54" y="16"/>
                    <a:pt x="46" y="16"/>
                  </a:cubicBezTo>
                  <a:cubicBezTo>
                    <a:pt x="38" y="16"/>
                    <a:pt x="30" y="20"/>
                    <a:pt x="25" y="25"/>
                  </a:cubicBezTo>
                  <a:cubicBezTo>
                    <a:pt x="20" y="30"/>
                    <a:pt x="16" y="38"/>
                    <a:pt x="16" y="46"/>
                  </a:cubicBezTo>
                  <a:cubicBezTo>
                    <a:pt x="16" y="54"/>
                    <a:pt x="20" y="61"/>
                    <a:pt x="25" y="67"/>
                  </a:cubicBezTo>
                  <a:cubicBezTo>
                    <a:pt x="30" y="72"/>
                    <a:pt x="38" y="75"/>
                    <a:pt x="46" y="75"/>
                  </a:cubicBezTo>
                  <a:cubicBezTo>
                    <a:pt x="54" y="75"/>
                    <a:pt x="61" y="72"/>
                    <a:pt x="66" y="67"/>
                  </a:cubicBezTo>
                  <a:cubicBezTo>
                    <a:pt x="72" y="61"/>
                    <a:pt x="75" y="54"/>
                    <a:pt x="75" y="46"/>
                  </a:cubicBezTo>
                  <a:cubicBezTo>
                    <a:pt x="75" y="38"/>
                    <a:pt x="72" y="30"/>
                    <a:pt x="66" y="2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80"/>
            <p:cNvSpPr>
              <a:spLocks noEditPoints="1"/>
            </p:cNvSpPr>
            <p:nvPr/>
          </p:nvSpPr>
          <p:spPr bwMode="auto">
            <a:xfrm>
              <a:off x="5504021" y="4532891"/>
              <a:ext cx="349218" cy="431275"/>
            </a:xfrm>
            <a:custGeom>
              <a:avLst/>
              <a:gdLst>
                <a:gd name="T0" fmla="*/ 0 w 85"/>
                <a:gd name="T1" fmla="*/ 29 h 105"/>
                <a:gd name="T2" fmla="*/ 50 w 85"/>
                <a:gd name="T3" fmla="*/ 0 h 105"/>
                <a:gd name="T4" fmla="*/ 70 w 85"/>
                <a:gd name="T5" fmla="*/ 35 h 105"/>
                <a:gd name="T6" fmla="*/ 56 w 85"/>
                <a:gd name="T7" fmla="*/ 42 h 105"/>
                <a:gd name="T8" fmla="*/ 69 w 85"/>
                <a:gd name="T9" fmla="*/ 64 h 105"/>
                <a:gd name="T10" fmla="*/ 67 w 85"/>
                <a:gd name="T11" fmla="*/ 68 h 105"/>
                <a:gd name="T12" fmla="*/ 72 w 85"/>
                <a:gd name="T13" fmla="*/ 69 h 105"/>
                <a:gd name="T14" fmla="*/ 70 w 85"/>
                <a:gd name="T15" fmla="*/ 73 h 105"/>
                <a:gd name="T16" fmla="*/ 72 w 85"/>
                <a:gd name="T17" fmla="*/ 77 h 105"/>
                <a:gd name="T18" fmla="*/ 77 w 85"/>
                <a:gd name="T19" fmla="*/ 77 h 105"/>
                <a:gd name="T20" fmla="*/ 81 w 85"/>
                <a:gd name="T21" fmla="*/ 85 h 105"/>
                <a:gd name="T22" fmla="*/ 80 w 85"/>
                <a:gd name="T23" fmla="*/ 89 h 105"/>
                <a:gd name="T24" fmla="*/ 85 w 85"/>
                <a:gd name="T25" fmla="*/ 91 h 105"/>
                <a:gd name="T26" fmla="*/ 79 w 85"/>
                <a:gd name="T27" fmla="*/ 98 h 105"/>
                <a:gd name="T28" fmla="*/ 69 w 85"/>
                <a:gd name="T29" fmla="*/ 81 h 105"/>
                <a:gd name="T30" fmla="*/ 65 w 85"/>
                <a:gd name="T31" fmla="*/ 83 h 105"/>
                <a:gd name="T32" fmla="*/ 76 w 85"/>
                <a:gd name="T33" fmla="*/ 102 h 105"/>
                <a:gd name="T34" fmla="*/ 73 w 85"/>
                <a:gd name="T35" fmla="*/ 105 h 105"/>
                <a:gd name="T36" fmla="*/ 71 w 85"/>
                <a:gd name="T37" fmla="*/ 105 h 105"/>
                <a:gd name="T38" fmla="*/ 46 w 85"/>
                <a:gd name="T39" fmla="*/ 63 h 105"/>
                <a:gd name="T40" fmla="*/ 45 w 85"/>
                <a:gd name="T41" fmla="*/ 64 h 105"/>
                <a:gd name="T42" fmla="*/ 68 w 85"/>
                <a:gd name="T43" fmla="*/ 105 h 105"/>
                <a:gd name="T44" fmla="*/ 63 w 85"/>
                <a:gd name="T45" fmla="*/ 104 h 105"/>
                <a:gd name="T46" fmla="*/ 34 w 85"/>
                <a:gd name="T47" fmla="*/ 55 h 105"/>
                <a:gd name="T48" fmla="*/ 20 w 85"/>
                <a:gd name="T49" fmla="*/ 63 h 105"/>
                <a:gd name="T50" fmla="*/ 0 w 85"/>
                <a:gd name="T51" fmla="*/ 29 h 105"/>
                <a:gd name="T52" fmla="*/ 14 w 85"/>
                <a:gd name="T53" fmla="*/ 28 h 105"/>
                <a:gd name="T54" fmla="*/ 22 w 85"/>
                <a:gd name="T55" fmla="*/ 42 h 105"/>
                <a:gd name="T56" fmla="*/ 49 w 85"/>
                <a:gd name="T57" fmla="*/ 26 h 105"/>
                <a:gd name="T58" fmla="*/ 42 w 85"/>
                <a:gd name="T59" fmla="*/ 12 h 105"/>
                <a:gd name="T60" fmla="*/ 14 w 85"/>
                <a:gd name="T61" fmla="*/ 2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5" h="105">
                  <a:moveTo>
                    <a:pt x="0" y="29"/>
                  </a:moveTo>
                  <a:cubicBezTo>
                    <a:pt x="13" y="12"/>
                    <a:pt x="30" y="3"/>
                    <a:pt x="50" y="0"/>
                  </a:cubicBezTo>
                  <a:cubicBezTo>
                    <a:pt x="56" y="11"/>
                    <a:pt x="63" y="23"/>
                    <a:pt x="70" y="35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72" y="69"/>
                    <a:pt x="72" y="69"/>
                    <a:pt x="72" y="69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2" y="77"/>
                    <a:pt x="72" y="77"/>
                    <a:pt x="72" y="77"/>
                  </a:cubicBezTo>
                  <a:cubicBezTo>
                    <a:pt x="77" y="77"/>
                    <a:pt x="77" y="77"/>
                    <a:pt x="77" y="77"/>
                  </a:cubicBezTo>
                  <a:cubicBezTo>
                    <a:pt x="81" y="85"/>
                    <a:pt x="81" y="85"/>
                    <a:pt x="81" y="85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79" y="98"/>
                    <a:pt x="79" y="98"/>
                    <a:pt x="79" y="98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5" y="83"/>
                    <a:pt x="65" y="83"/>
                    <a:pt x="65" y="83"/>
                  </a:cubicBezTo>
                  <a:cubicBezTo>
                    <a:pt x="76" y="102"/>
                    <a:pt x="76" y="102"/>
                    <a:pt x="76" y="102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1" y="105"/>
                    <a:pt x="71" y="105"/>
                    <a:pt x="71" y="105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68" y="105"/>
                    <a:pt x="68" y="105"/>
                    <a:pt x="68" y="105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13" y="52"/>
                    <a:pt x="7" y="40"/>
                    <a:pt x="0" y="29"/>
                  </a:cubicBezTo>
                  <a:close/>
                  <a:moveTo>
                    <a:pt x="14" y="28"/>
                  </a:moveTo>
                  <a:cubicBezTo>
                    <a:pt x="22" y="42"/>
                    <a:pt x="22" y="42"/>
                    <a:pt x="22" y="42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2" y="12"/>
                    <a:pt x="42" y="12"/>
                    <a:pt x="42" y="12"/>
                  </a:cubicBezTo>
                  <a:lnTo>
                    <a:pt x="14" y="2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81"/>
            <p:cNvSpPr>
              <a:spLocks noEditPoints="1"/>
            </p:cNvSpPr>
            <p:nvPr/>
          </p:nvSpPr>
          <p:spPr bwMode="auto">
            <a:xfrm>
              <a:off x="6537374" y="2781232"/>
              <a:ext cx="448449" cy="362576"/>
            </a:xfrm>
            <a:custGeom>
              <a:avLst/>
              <a:gdLst>
                <a:gd name="T0" fmla="*/ 86 w 109"/>
                <a:gd name="T1" fmla="*/ 88 h 88"/>
                <a:gd name="T2" fmla="*/ 84 w 109"/>
                <a:gd name="T3" fmla="*/ 44 h 88"/>
                <a:gd name="T4" fmla="*/ 80 w 109"/>
                <a:gd name="T5" fmla="*/ 71 h 88"/>
                <a:gd name="T6" fmla="*/ 109 w 109"/>
                <a:gd name="T7" fmla="*/ 0 h 88"/>
                <a:gd name="T8" fmla="*/ 92 w 109"/>
                <a:gd name="T9" fmla="*/ 33 h 88"/>
                <a:gd name="T10" fmla="*/ 80 w 109"/>
                <a:gd name="T11" fmla="*/ 25 h 88"/>
                <a:gd name="T12" fmla="*/ 67 w 109"/>
                <a:gd name="T13" fmla="*/ 68 h 88"/>
                <a:gd name="T14" fmla="*/ 37 w 109"/>
                <a:gd name="T15" fmla="*/ 73 h 88"/>
                <a:gd name="T16" fmla="*/ 19 w 109"/>
                <a:gd name="T17" fmla="*/ 63 h 88"/>
                <a:gd name="T18" fmla="*/ 0 w 109"/>
                <a:gd name="T19" fmla="*/ 56 h 88"/>
                <a:gd name="T20" fmla="*/ 25 w 109"/>
                <a:gd name="T21" fmla="*/ 48 h 88"/>
                <a:gd name="T22" fmla="*/ 30 w 109"/>
                <a:gd name="T23" fmla="*/ 57 h 88"/>
                <a:gd name="T24" fmla="*/ 44 w 109"/>
                <a:gd name="T25" fmla="*/ 29 h 88"/>
                <a:gd name="T26" fmla="*/ 66 w 109"/>
                <a:gd name="T27" fmla="*/ 50 h 88"/>
                <a:gd name="T28" fmla="*/ 68 w 109"/>
                <a:gd name="T29" fmla="*/ 18 h 88"/>
                <a:gd name="T30" fmla="*/ 78 w 109"/>
                <a:gd name="T31" fmla="*/ 12 h 88"/>
                <a:gd name="T32" fmla="*/ 90 w 109"/>
                <a:gd name="T33" fmla="*/ 1 h 88"/>
                <a:gd name="T34" fmla="*/ 22 w 109"/>
                <a:gd name="T35" fmla="*/ 88 h 88"/>
                <a:gd name="T36" fmla="*/ 29 w 109"/>
                <a:gd name="T37" fmla="*/ 80 h 88"/>
                <a:gd name="T38" fmla="*/ 22 w 109"/>
                <a:gd name="T39" fmla="*/ 79 h 88"/>
                <a:gd name="T40" fmla="*/ 11 w 109"/>
                <a:gd name="T41" fmla="*/ 88 h 88"/>
                <a:gd name="T42" fmla="*/ 17 w 109"/>
                <a:gd name="T43" fmla="*/ 71 h 88"/>
                <a:gd name="T44" fmla="*/ 11 w 109"/>
                <a:gd name="T45" fmla="*/ 73 h 88"/>
                <a:gd name="T46" fmla="*/ 34 w 109"/>
                <a:gd name="T47" fmla="*/ 88 h 88"/>
                <a:gd name="T48" fmla="*/ 40 w 109"/>
                <a:gd name="T49" fmla="*/ 79 h 88"/>
                <a:gd name="T50" fmla="*/ 34 w 109"/>
                <a:gd name="T51" fmla="*/ 80 h 88"/>
                <a:gd name="T52" fmla="*/ 45 w 109"/>
                <a:gd name="T53" fmla="*/ 88 h 88"/>
                <a:gd name="T54" fmla="*/ 52 w 109"/>
                <a:gd name="T55" fmla="*/ 63 h 88"/>
                <a:gd name="T56" fmla="*/ 45 w 109"/>
                <a:gd name="T57" fmla="*/ 69 h 88"/>
                <a:gd name="T58" fmla="*/ 57 w 109"/>
                <a:gd name="T59" fmla="*/ 88 h 88"/>
                <a:gd name="T60" fmla="*/ 63 w 109"/>
                <a:gd name="T61" fmla="*/ 73 h 88"/>
                <a:gd name="T62" fmla="*/ 57 w 109"/>
                <a:gd name="T63" fmla="*/ 88 h 88"/>
                <a:gd name="T64" fmla="*/ 75 w 109"/>
                <a:gd name="T65" fmla="*/ 88 h 88"/>
                <a:gd name="T66" fmla="*/ 68 w 109"/>
                <a:gd name="T67" fmla="*/ 7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9" h="88">
                  <a:moveTo>
                    <a:pt x="80" y="88"/>
                  </a:moveTo>
                  <a:cubicBezTo>
                    <a:pt x="86" y="88"/>
                    <a:pt x="86" y="88"/>
                    <a:pt x="86" y="88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4" y="44"/>
                    <a:pt x="84" y="44"/>
                    <a:pt x="84" y="44"/>
                  </a:cubicBezTo>
                  <a:cubicBezTo>
                    <a:pt x="82" y="70"/>
                    <a:pt x="82" y="70"/>
                    <a:pt x="82" y="70"/>
                  </a:cubicBezTo>
                  <a:cubicBezTo>
                    <a:pt x="80" y="71"/>
                    <a:pt x="80" y="71"/>
                    <a:pt x="80" y="71"/>
                  </a:cubicBezTo>
                  <a:cubicBezTo>
                    <a:pt x="80" y="88"/>
                    <a:pt x="80" y="88"/>
                    <a:pt x="80" y="88"/>
                  </a:cubicBezTo>
                  <a:close/>
                  <a:moveTo>
                    <a:pt x="109" y="0"/>
                  </a:moveTo>
                  <a:cubicBezTo>
                    <a:pt x="100" y="17"/>
                    <a:pt x="100" y="17"/>
                    <a:pt x="100" y="17"/>
                  </a:cubicBezTo>
                  <a:cubicBezTo>
                    <a:pt x="92" y="33"/>
                    <a:pt x="92" y="33"/>
                    <a:pt x="92" y="33"/>
                  </a:cubicBezTo>
                  <a:cubicBezTo>
                    <a:pt x="84" y="22"/>
                    <a:pt x="84" y="22"/>
                    <a:pt x="84" y="22"/>
                  </a:cubicBezTo>
                  <a:cubicBezTo>
                    <a:pt x="80" y="25"/>
                    <a:pt x="80" y="25"/>
                    <a:pt x="80" y="25"/>
                  </a:cubicBezTo>
                  <a:cubicBezTo>
                    <a:pt x="77" y="64"/>
                    <a:pt x="77" y="64"/>
                    <a:pt x="77" y="64"/>
                  </a:cubicBezTo>
                  <a:cubicBezTo>
                    <a:pt x="67" y="68"/>
                    <a:pt x="67" y="68"/>
                    <a:pt x="67" y="68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37" y="73"/>
                    <a:pt x="37" y="73"/>
                    <a:pt x="37" y="73"/>
                  </a:cubicBezTo>
                  <a:cubicBezTo>
                    <a:pt x="26" y="73"/>
                    <a:pt x="26" y="73"/>
                    <a:pt x="26" y="73"/>
                  </a:cubicBezTo>
                  <a:cubicBezTo>
                    <a:pt x="19" y="63"/>
                    <a:pt x="19" y="63"/>
                    <a:pt x="19" y="63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66" y="50"/>
                    <a:pt x="66" y="50"/>
                    <a:pt x="66" y="50"/>
                  </a:cubicBezTo>
                  <a:cubicBezTo>
                    <a:pt x="68" y="21"/>
                    <a:pt x="68" y="21"/>
                    <a:pt x="68" y="21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71" y="16"/>
                    <a:pt x="71" y="16"/>
                    <a:pt x="71" y="16"/>
                  </a:cubicBezTo>
                  <a:cubicBezTo>
                    <a:pt x="78" y="12"/>
                    <a:pt x="78" y="12"/>
                    <a:pt x="78" y="1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109" y="0"/>
                    <a:pt x="109" y="0"/>
                    <a:pt x="109" y="0"/>
                  </a:cubicBezTo>
                  <a:close/>
                  <a:moveTo>
                    <a:pt x="22" y="88"/>
                  </a:moveTo>
                  <a:cubicBezTo>
                    <a:pt x="24" y="88"/>
                    <a:pt x="27" y="88"/>
                    <a:pt x="29" y="88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2" y="79"/>
                    <a:pt x="22" y="79"/>
                    <a:pt x="22" y="79"/>
                  </a:cubicBezTo>
                  <a:cubicBezTo>
                    <a:pt x="22" y="88"/>
                    <a:pt x="22" y="88"/>
                    <a:pt x="22" y="88"/>
                  </a:cubicBezTo>
                  <a:close/>
                  <a:moveTo>
                    <a:pt x="11" y="88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7" y="71"/>
                    <a:pt x="17" y="71"/>
                    <a:pt x="17" y="71"/>
                  </a:cubicBezTo>
                  <a:cubicBezTo>
                    <a:pt x="11" y="73"/>
                    <a:pt x="11" y="73"/>
                    <a:pt x="11" y="73"/>
                  </a:cubicBezTo>
                  <a:cubicBezTo>
                    <a:pt x="11" y="88"/>
                    <a:pt x="11" y="88"/>
                    <a:pt x="11" y="88"/>
                  </a:cubicBezTo>
                  <a:close/>
                  <a:moveTo>
                    <a:pt x="34" y="88"/>
                  </a:moveTo>
                  <a:cubicBezTo>
                    <a:pt x="36" y="88"/>
                    <a:pt x="38" y="88"/>
                    <a:pt x="40" y="88"/>
                  </a:cubicBezTo>
                  <a:cubicBezTo>
                    <a:pt x="40" y="79"/>
                    <a:pt x="40" y="79"/>
                    <a:pt x="40" y="79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34" y="80"/>
                    <a:pt x="34" y="80"/>
                    <a:pt x="34" y="80"/>
                  </a:cubicBezTo>
                  <a:cubicBezTo>
                    <a:pt x="34" y="88"/>
                    <a:pt x="34" y="88"/>
                    <a:pt x="34" y="88"/>
                  </a:cubicBezTo>
                  <a:close/>
                  <a:moveTo>
                    <a:pt x="45" y="88"/>
                  </a:moveTo>
                  <a:cubicBezTo>
                    <a:pt x="47" y="88"/>
                    <a:pt x="50" y="88"/>
                    <a:pt x="52" y="88"/>
                  </a:cubicBezTo>
                  <a:cubicBezTo>
                    <a:pt x="52" y="63"/>
                    <a:pt x="52" y="63"/>
                    <a:pt x="52" y="63"/>
                  </a:cubicBezTo>
                  <a:cubicBezTo>
                    <a:pt x="49" y="60"/>
                    <a:pt x="49" y="60"/>
                    <a:pt x="49" y="60"/>
                  </a:cubicBezTo>
                  <a:cubicBezTo>
                    <a:pt x="45" y="69"/>
                    <a:pt x="45" y="69"/>
                    <a:pt x="45" y="69"/>
                  </a:cubicBezTo>
                  <a:cubicBezTo>
                    <a:pt x="45" y="88"/>
                    <a:pt x="45" y="88"/>
                    <a:pt x="45" y="88"/>
                  </a:cubicBezTo>
                  <a:close/>
                  <a:moveTo>
                    <a:pt x="57" y="88"/>
                  </a:moveTo>
                  <a:cubicBezTo>
                    <a:pt x="59" y="88"/>
                    <a:pt x="61" y="88"/>
                    <a:pt x="63" y="88"/>
                  </a:cubicBezTo>
                  <a:cubicBezTo>
                    <a:pt x="63" y="73"/>
                    <a:pt x="63" y="73"/>
                    <a:pt x="63" y="73"/>
                  </a:cubicBezTo>
                  <a:cubicBezTo>
                    <a:pt x="57" y="67"/>
                    <a:pt x="57" y="67"/>
                    <a:pt x="57" y="67"/>
                  </a:cubicBezTo>
                  <a:cubicBezTo>
                    <a:pt x="57" y="88"/>
                    <a:pt x="57" y="88"/>
                    <a:pt x="57" y="88"/>
                  </a:cubicBezTo>
                  <a:close/>
                  <a:moveTo>
                    <a:pt x="68" y="88"/>
                  </a:moveTo>
                  <a:cubicBezTo>
                    <a:pt x="70" y="88"/>
                    <a:pt x="73" y="88"/>
                    <a:pt x="75" y="88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68" y="75"/>
                    <a:pt x="68" y="75"/>
                    <a:pt x="68" y="75"/>
                  </a:cubicBezTo>
                  <a:lnTo>
                    <a:pt x="68" y="8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Freeform 82"/>
            <p:cNvSpPr>
              <a:spLocks noEditPoints="1"/>
            </p:cNvSpPr>
            <p:nvPr/>
          </p:nvSpPr>
          <p:spPr bwMode="auto">
            <a:xfrm>
              <a:off x="6557549" y="4147415"/>
              <a:ext cx="387383" cy="385476"/>
            </a:xfrm>
            <a:custGeom>
              <a:avLst/>
              <a:gdLst>
                <a:gd name="T0" fmla="*/ 6 w 94"/>
                <a:gd name="T1" fmla="*/ 28 h 94"/>
                <a:gd name="T2" fmla="*/ 32 w 94"/>
                <a:gd name="T3" fmla="*/ 4 h 94"/>
                <a:gd name="T4" fmla="*/ 67 w 94"/>
                <a:gd name="T5" fmla="*/ 6 h 94"/>
                <a:gd name="T6" fmla="*/ 90 w 94"/>
                <a:gd name="T7" fmla="*/ 32 h 94"/>
                <a:gd name="T8" fmla="*/ 88 w 94"/>
                <a:gd name="T9" fmla="*/ 67 h 94"/>
                <a:gd name="T10" fmla="*/ 88 w 94"/>
                <a:gd name="T11" fmla="*/ 67 h 94"/>
                <a:gd name="T12" fmla="*/ 62 w 94"/>
                <a:gd name="T13" fmla="*/ 90 h 94"/>
                <a:gd name="T14" fmla="*/ 27 w 94"/>
                <a:gd name="T15" fmla="*/ 89 h 94"/>
                <a:gd name="T16" fmla="*/ 27 w 94"/>
                <a:gd name="T17" fmla="*/ 89 h 94"/>
                <a:gd name="T18" fmla="*/ 4 w 94"/>
                <a:gd name="T19" fmla="*/ 62 h 94"/>
                <a:gd name="T20" fmla="*/ 6 w 94"/>
                <a:gd name="T21" fmla="*/ 28 h 94"/>
                <a:gd name="T22" fmla="*/ 6 w 94"/>
                <a:gd name="T23" fmla="*/ 28 h 94"/>
                <a:gd name="T24" fmla="*/ 20 w 94"/>
                <a:gd name="T25" fmla="*/ 27 h 94"/>
                <a:gd name="T26" fmla="*/ 16 w 94"/>
                <a:gd name="T27" fmla="*/ 32 h 94"/>
                <a:gd name="T28" fmla="*/ 16 w 94"/>
                <a:gd name="T29" fmla="*/ 32 h 94"/>
                <a:gd name="T30" fmla="*/ 15 w 94"/>
                <a:gd name="T31" fmla="*/ 35 h 94"/>
                <a:gd name="T32" fmla="*/ 36 w 94"/>
                <a:gd name="T33" fmla="*/ 37 h 94"/>
                <a:gd name="T34" fmla="*/ 34 w 94"/>
                <a:gd name="T35" fmla="*/ 40 h 94"/>
                <a:gd name="T36" fmla="*/ 32 w 94"/>
                <a:gd name="T37" fmla="*/ 45 h 94"/>
                <a:gd name="T38" fmla="*/ 13 w 94"/>
                <a:gd name="T39" fmla="*/ 53 h 94"/>
                <a:gd name="T40" fmla="*/ 15 w 94"/>
                <a:gd name="T41" fmla="*/ 59 h 94"/>
                <a:gd name="T42" fmla="*/ 15 w 94"/>
                <a:gd name="T43" fmla="*/ 59 h 94"/>
                <a:gd name="T44" fmla="*/ 16 w 94"/>
                <a:gd name="T45" fmla="*/ 60 h 94"/>
                <a:gd name="T46" fmla="*/ 29 w 94"/>
                <a:gd name="T47" fmla="*/ 54 h 94"/>
                <a:gd name="T48" fmla="*/ 26 w 94"/>
                <a:gd name="T49" fmla="*/ 74 h 94"/>
                <a:gd name="T50" fmla="*/ 32 w 94"/>
                <a:gd name="T51" fmla="*/ 78 h 94"/>
                <a:gd name="T52" fmla="*/ 32 w 94"/>
                <a:gd name="T53" fmla="*/ 78 h 94"/>
                <a:gd name="T54" fmla="*/ 33 w 94"/>
                <a:gd name="T55" fmla="*/ 79 h 94"/>
                <a:gd name="T56" fmla="*/ 34 w 94"/>
                <a:gd name="T57" fmla="*/ 78 h 94"/>
                <a:gd name="T58" fmla="*/ 36 w 94"/>
                <a:gd name="T59" fmla="*/ 55 h 94"/>
                <a:gd name="T60" fmla="*/ 48 w 94"/>
                <a:gd name="T61" fmla="*/ 67 h 94"/>
                <a:gd name="T62" fmla="*/ 60 w 94"/>
                <a:gd name="T63" fmla="*/ 79 h 94"/>
                <a:gd name="T64" fmla="*/ 65 w 94"/>
                <a:gd name="T65" fmla="*/ 77 h 94"/>
                <a:gd name="T66" fmla="*/ 66 w 94"/>
                <a:gd name="T67" fmla="*/ 74 h 94"/>
                <a:gd name="T68" fmla="*/ 54 w 94"/>
                <a:gd name="T69" fmla="*/ 62 h 94"/>
                <a:gd name="T70" fmla="*/ 39 w 94"/>
                <a:gd name="T71" fmla="*/ 48 h 94"/>
                <a:gd name="T72" fmla="*/ 41 w 94"/>
                <a:gd name="T73" fmla="*/ 43 h 94"/>
                <a:gd name="T74" fmla="*/ 43 w 94"/>
                <a:gd name="T75" fmla="*/ 39 h 94"/>
                <a:gd name="T76" fmla="*/ 49 w 94"/>
                <a:gd name="T77" fmla="*/ 42 h 94"/>
                <a:gd name="T78" fmla="*/ 77 w 94"/>
                <a:gd name="T79" fmla="*/ 64 h 94"/>
                <a:gd name="T80" fmla="*/ 78 w 94"/>
                <a:gd name="T81" fmla="*/ 62 h 94"/>
                <a:gd name="T82" fmla="*/ 78 w 94"/>
                <a:gd name="T83" fmla="*/ 62 h 94"/>
                <a:gd name="T84" fmla="*/ 80 w 94"/>
                <a:gd name="T85" fmla="*/ 56 h 94"/>
                <a:gd name="T86" fmla="*/ 53 w 94"/>
                <a:gd name="T87" fmla="*/ 35 h 94"/>
                <a:gd name="T88" fmla="*/ 47 w 94"/>
                <a:gd name="T89" fmla="*/ 32 h 94"/>
                <a:gd name="T90" fmla="*/ 50 w 94"/>
                <a:gd name="T91" fmla="*/ 28 h 94"/>
                <a:gd name="T92" fmla="*/ 56 w 94"/>
                <a:gd name="T93" fmla="*/ 30 h 94"/>
                <a:gd name="T94" fmla="*/ 74 w 94"/>
                <a:gd name="T95" fmla="*/ 28 h 94"/>
                <a:gd name="T96" fmla="*/ 71 w 94"/>
                <a:gd name="T97" fmla="*/ 23 h 94"/>
                <a:gd name="T98" fmla="*/ 70 w 94"/>
                <a:gd name="T99" fmla="*/ 22 h 94"/>
                <a:gd name="T100" fmla="*/ 58 w 94"/>
                <a:gd name="T101" fmla="*/ 23 h 94"/>
                <a:gd name="T102" fmla="*/ 55 w 94"/>
                <a:gd name="T103" fmla="*/ 22 h 94"/>
                <a:gd name="T104" fmla="*/ 62 w 94"/>
                <a:gd name="T105" fmla="*/ 16 h 94"/>
                <a:gd name="T106" fmla="*/ 53 w 94"/>
                <a:gd name="T107" fmla="*/ 14 h 94"/>
                <a:gd name="T108" fmla="*/ 49 w 94"/>
                <a:gd name="T109" fmla="*/ 18 h 94"/>
                <a:gd name="T110" fmla="*/ 43 w 94"/>
                <a:gd name="T111" fmla="*/ 13 h 94"/>
                <a:gd name="T112" fmla="*/ 37 w 94"/>
                <a:gd name="T113" fmla="*/ 15 h 94"/>
                <a:gd name="T114" fmla="*/ 35 w 94"/>
                <a:gd name="T115" fmla="*/ 16 h 94"/>
                <a:gd name="T116" fmla="*/ 44 w 94"/>
                <a:gd name="T117" fmla="*/ 24 h 94"/>
                <a:gd name="T118" fmla="*/ 40 w 94"/>
                <a:gd name="T119" fmla="*/ 30 h 94"/>
                <a:gd name="T120" fmla="*/ 20 w 94"/>
                <a:gd name="T121" fmla="*/ 2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4" h="94">
                  <a:moveTo>
                    <a:pt x="6" y="28"/>
                  </a:moveTo>
                  <a:cubicBezTo>
                    <a:pt x="11" y="16"/>
                    <a:pt x="21" y="8"/>
                    <a:pt x="32" y="4"/>
                  </a:cubicBezTo>
                  <a:cubicBezTo>
                    <a:pt x="43" y="0"/>
                    <a:pt x="56" y="1"/>
                    <a:pt x="67" y="6"/>
                  </a:cubicBezTo>
                  <a:cubicBezTo>
                    <a:pt x="78" y="12"/>
                    <a:pt x="86" y="21"/>
                    <a:pt x="90" y="32"/>
                  </a:cubicBezTo>
                  <a:cubicBezTo>
                    <a:pt x="94" y="43"/>
                    <a:pt x="94" y="56"/>
                    <a:pt x="88" y="67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3" y="78"/>
                    <a:pt x="73" y="87"/>
                    <a:pt x="62" y="90"/>
                  </a:cubicBezTo>
                  <a:cubicBezTo>
                    <a:pt x="51" y="94"/>
                    <a:pt x="39" y="94"/>
                    <a:pt x="27" y="89"/>
                  </a:cubicBezTo>
                  <a:cubicBezTo>
                    <a:pt x="27" y="89"/>
                    <a:pt x="27" y="89"/>
                    <a:pt x="27" y="89"/>
                  </a:cubicBezTo>
                  <a:cubicBezTo>
                    <a:pt x="16" y="83"/>
                    <a:pt x="8" y="73"/>
                    <a:pt x="4" y="62"/>
                  </a:cubicBezTo>
                  <a:cubicBezTo>
                    <a:pt x="0" y="51"/>
                    <a:pt x="1" y="39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lose/>
                  <a:moveTo>
                    <a:pt x="20" y="27"/>
                  </a:moveTo>
                  <a:cubicBezTo>
                    <a:pt x="18" y="29"/>
                    <a:pt x="17" y="30"/>
                    <a:pt x="16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3"/>
                    <a:pt x="15" y="34"/>
                    <a:pt x="15" y="35"/>
                  </a:cubicBezTo>
                  <a:cubicBezTo>
                    <a:pt x="21" y="34"/>
                    <a:pt x="28" y="34"/>
                    <a:pt x="36" y="37"/>
                  </a:cubicBezTo>
                  <a:cubicBezTo>
                    <a:pt x="35" y="38"/>
                    <a:pt x="35" y="39"/>
                    <a:pt x="34" y="40"/>
                  </a:cubicBezTo>
                  <a:cubicBezTo>
                    <a:pt x="33" y="42"/>
                    <a:pt x="32" y="43"/>
                    <a:pt x="32" y="45"/>
                  </a:cubicBezTo>
                  <a:cubicBezTo>
                    <a:pt x="26" y="45"/>
                    <a:pt x="20" y="47"/>
                    <a:pt x="13" y="53"/>
                  </a:cubicBezTo>
                  <a:cubicBezTo>
                    <a:pt x="14" y="55"/>
                    <a:pt x="14" y="57"/>
                    <a:pt x="15" y="59"/>
                  </a:cubicBezTo>
                  <a:cubicBezTo>
                    <a:pt x="15" y="59"/>
                    <a:pt x="15" y="59"/>
                    <a:pt x="15" y="59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21" y="56"/>
                    <a:pt x="25" y="54"/>
                    <a:pt x="29" y="54"/>
                  </a:cubicBezTo>
                  <a:cubicBezTo>
                    <a:pt x="27" y="61"/>
                    <a:pt x="26" y="68"/>
                    <a:pt x="26" y="74"/>
                  </a:cubicBezTo>
                  <a:cubicBezTo>
                    <a:pt x="28" y="76"/>
                    <a:pt x="30" y="77"/>
                    <a:pt x="32" y="78"/>
                  </a:cubicBezTo>
                  <a:cubicBezTo>
                    <a:pt x="32" y="78"/>
                    <a:pt x="32" y="78"/>
                    <a:pt x="32" y="78"/>
                  </a:cubicBezTo>
                  <a:cubicBezTo>
                    <a:pt x="33" y="78"/>
                    <a:pt x="33" y="78"/>
                    <a:pt x="33" y="79"/>
                  </a:cubicBezTo>
                  <a:cubicBezTo>
                    <a:pt x="34" y="78"/>
                    <a:pt x="34" y="78"/>
                    <a:pt x="34" y="78"/>
                  </a:cubicBezTo>
                  <a:cubicBezTo>
                    <a:pt x="33" y="72"/>
                    <a:pt x="34" y="64"/>
                    <a:pt x="36" y="55"/>
                  </a:cubicBezTo>
                  <a:cubicBezTo>
                    <a:pt x="41" y="58"/>
                    <a:pt x="44" y="62"/>
                    <a:pt x="48" y="67"/>
                  </a:cubicBezTo>
                  <a:cubicBezTo>
                    <a:pt x="52" y="71"/>
                    <a:pt x="56" y="76"/>
                    <a:pt x="60" y="79"/>
                  </a:cubicBezTo>
                  <a:cubicBezTo>
                    <a:pt x="62" y="78"/>
                    <a:pt x="63" y="78"/>
                    <a:pt x="65" y="77"/>
                  </a:cubicBezTo>
                  <a:cubicBezTo>
                    <a:pt x="66" y="74"/>
                    <a:pt x="66" y="74"/>
                    <a:pt x="66" y="74"/>
                  </a:cubicBezTo>
                  <a:cubicBezTo>
                    <a:pt x="62" y="71"/>
                    <a:pt x="58" y="67"/>
                    <a:pt x="54" y="62"/>
                  </a:cubicBezTo>
                  <a:cubicBezTo>
                    <a:pt x="49" y="56"/>
                    <a:pt x="44" y="51"/>
                    <a:pt x="39" y="48"/>
                  </a:cubicBezTo>
                  <a:cubicBezTo>
                    <a:pt x="40" y="46"/>
                    <a:pt x="40" y="45"/>
                    <a:pt x="41" y="43"/>
                  </a:cubicBezTo>
                  <a:cubicBezTo>
                    <a:pt x="42" y="42"/>
                    <a:pt x="42" y="40"/>
                    <a:pt x="43" y="39"/>
                  </a:cubicBezTo>
                  <a:cubicBezTo>
                    <a:pt x="45" y="40"/>
                    <a:pt x="47" y="41"/>
                    <a:pt x="49" y="42"/>
                  </a:cubicBezTo>
                  <a:cubicBezTo>
                    <a:pt x="61" y="47"/>
                    <a:pt x="71" y="55"/>
                    <a:pt x="77" y="64"/>
                  </a:cubicBezTo>
                  <a:cubicBezTo>
                    <a:pt x="77" y="63"/>
                    <a:pt x="78" y="63"/>
                    <a:pt x="78" y="62"/>
                  </a:cubicBezTo>
                  <a:cubicBezTo>
                    <a:pt x="78" y="62"/>
                    <a:pt x="78" y="62"/>
                    <a:pt x="78" y="62"/>
                  </a:cubicBezTo>
                  <a:cubicBezTo>
                    <a:pt x="79" y="60"/>
                    <a:pt x="80" y="58"/>
                    <a:pt x="80" y="56"/>
                  </a:cubicBezTo>
                  <a:cubicBezTo>
                    <a:pt x="74" y="47"/>
                    <a:pt x="63" y="40"/>
                    <a:pt x="53" y="35"/>
                  </a:cubicBezTo>
                  <a:cubicBezTo>
                    <a:pt x="51" y="34"/>
                    <a:pt x="49" y="33"/>
                    <a:pt x="47" y="32"/>
                  </a:cubicBezTo>
                  <a:cubicBezTo>
                    <a:pt x="48" y="31"/>
                    <a:pt x="49" y="29"/>
                    <a:pt x="50" y="28"/>
                  </a:cubicBezTo>
                  <a:cubicBezTo>
                    <a:pt x="52" y="29"/>
                    <a:pt x="54" y="30"/>
                    <a:pt x="56" y="30"/>
                  </a:cubicBezTo>
                  <a:cubicBezTo>
                    <a:pt x="66" y="32"/>
                    <a:pt x="73" y="28"/>
                    <a:pt x="74" y="28"/>
                  </a:cubicBezTo>
                  <a:cubicBezTo>
                    <a:pt x="71" y="23"/>
                    <a:pt x="71" y="23"/>
                    <a:pt x="71" y="23"/>
                  </a:cubicBezTo>
                  <a:cubicBezTo>
                    <a:pt x="71" y="22"/>
                    <a:pt x="70" y="22"/>
                    <a:pt x="70" y="22"/>
                  </a:cubicBezTo>
                  <a:cubicBezTo>
                    <a:pt x="68" y="22"/>
                    <a:pt x="63" y="24"/>
                    <a:pt x="58" y="23"/>
                  </a:cubicBezTo>
                  <a:cubicBezTo>
                    <a:pt x="57" y="23"/>
                    <a:pt x="56" y="22"/>
                    <a:pt x="55" y="22"/>
                  </a:cubicBezTo>
                  <a:cubicBezTo>
                    <a:pt x="57" y="20"/>
                    <a:pt x="60" y="18"/>
                    <a:pt x="62" y="16"/>
                  </a:cubicBezTo>
                  <a:cubicBezTo>
                    <a:pt x="59" y="15"/>
                    <a:pt x="56" y="14"/>
                    <a:pt x="53" y="14"/>
                  </a:cubicBezTo>
                  <a:cubicBezTo>
                    <a:pt x="52" y="15"/>
                    <a:pt x="50" y="16"/>
                    <a:pt x="49" y="18"/>
                  </a:cubicBezTo>
                  <a:cubicBezTo>
                    <a:pt x="47" y="16"/>
                    <a:pt x="45" y="15"/>
                    <a:pt x="43" y="13"/>
                  </a:cubicBezTo>
                  <a:cubicBezTo>
                    <a:pt x="41" y="14"/>
                    <a:pt x="39" y="14"/>
                    <a:pt x="37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9" y="20"/>
                    <a:pt x="44" y="24"/>
                  </a:cubicBezTo>
                  <a:cubicBezTo>
                    <a:pt x="42" y="26"/>
                    <a:pt x="41" y="28"/>
                    <a:pt x="40" y="30"/>
                  </a:cubicBezTo>
                  <a:cubicBezTo>
                    <a:pt x="33" y="28"/>
                    <a:pt x="26" y="27"/>
                    <a:pt x="20" y="27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27495" y="2284124"/>
            <a:ext cx="2501487" cy="1356792"/>
            <a:chOff x="1106732" y="2438067"/>
            <a:chExt cx="2501487" cy="1356792"/>
          </a:xfrm>
        </p:grpSpPr>
        <p:sp>
          <p:nvSpPr>
            <p:cNvPr id="43" name="文本框 36"/>
            <p:cNvSpPr txBox="1"/>
            <p:nvPr/>
          </p:nvSpPr>
          <p:spPr>
            <a:xfrm>
              <a:off x="1519435" y="243806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4" name="Text Placeholder 32"/>
            <p:cNvSpPr txBox="1"/>
            <p:nvPr/>
          </p:nvSpPr>
          <p:spPr>
            <a:xfrm>
              <a:off x="1106732" y="2899732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860969" y="4413705"/>
            <a:ext cx="2501487" cy="1356792"/>
            <a:chOff x="1106732" y="2438067"/>
            <a:chExt cx="2501487" cy="1356792"/>
          </a:xfrm>
        </p:grpSpPr>
        <p:sp>
          <p:nvSpPr>
            <p:cNvPr id="46" name="文本框 36"/>
            <p:cNvSpPr txBox="1"/>
            <p:nvPr/>
          </p:nvSpPr>
          <p:spPr>
            <a:xfrm>
              <a:off x="1519435" y="243806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7" name="Text Placeholder 32"/>
            <p:cNvSpPr txBox="1"/>
            <p:nvPr/>
          </p:nvSpPr>
          <p:spPr>
            <a:xfrm>
              <a:off x="1106732" y="2899732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073857" y="2284124"/>
            <a:ext cx="2550503" cy="1356792"/>
            <a:chOff x="8257916" y="1255818"/>
            <a:chExt cx="2550503" cy="1356792"/>
          </a:xfrm>
        </p:grpSpPr>
        <p:sp>
          <p:nvSpPr>
            <p:cNvPr id="49" name="文本框 48"/>
            <p:cNvSpPr txBox="1"/>
            <p:nvPr/>
          </p:nvSpPr>
          <p:spPr>
            <a:xfrm>
              <a:off x="8257916" y="1255818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</a:t>
              </a:r>
            </a:p>
          </p:txBody>
        </p:sp>
        <p:sp>
          <p:nvSpPr>
            <p:cNvPr id="50" name="Text Placeholder 32"/>
            <p:cNvSpPr txBox="1"/>
            <p:nvPr/>
          </p:nvSpPr>
          <p:spPr>
            <a:xfrm>
              <a:off x="8424587" y="1717483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7930462" y="4413705"/>
            <a:ext cx="2550503" cy="1356792"/>
            <a:chOff x="8257916" y="1255818"/>
            <a:chExt cx="2550503" cy="1356792"/>
          </a:xfrm>
        </p:grpSpPr>
        <p:sp>
          <p:nvSpPr>
            <p:cNvPr id="56" name="文本框 55"/>
            <p:cNvSpPr txBox="1"/>
            <p:nvPr/>
          </p:nvSpPr>
          <p:spPr>
            <a:xfrm>
              <a:off x="8257916" y="1255818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YOUR TEXT </a:t>
              </a:r>
            </a:p>
          </p:txBody>
        </p:sp>
        <p:sp>
          <p:nvSpPr>
            <p:cNvPr id="57" name="Text Placeholder 32"/>
            <p:cNvSpPr txBox="1"/>
            <p:nvPr/>
          </p:nvSpPr>
          <p:spPr>
            <a:xfrm>
              <a:off x="8424587" y="1717483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>
                <a:solidFill>
                  <a:srgbClr val="FBBBA9"/>
                </a:solidFill>
              </a:endParaRPr>
            </a:p>
          </p:txBody>
        </p:sp>
        <p:sp>
          <p:nvSpPr>
            <p:cNvPr id="18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27095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948953" y="415169"/>
            <a:ext cx="3527643" cy="552621"/>
            <a:chOff x="1114599" y="354033"/>
            <a:chExt cx="3527643" cy="552621"/>
          </a:xfrm>
        </p:grpSpPr>
        <p:sp>
          <p:nvSpPr>
            <p:cNvPr id="20" name="文本框 19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选题背景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1114599" y="652738"/>
              <a:ext cx="226215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05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SELECTED TOPIC BACKGROUND</a:t>
              </a:r>
            </a:p>
          </p:txBody>
        </p:sp>
      </p:grpSp>
      <p:sp>
        <p:nvSpPr>
          <p:cNvPr id="9" name="TextBox 48"/>
          <p:cNvSpPr txBox="1"/>
          <p:nvPr/>
        </p:nvSpPr>
        <p:spPr>
          <a:xfrm>
            <a:off x="6630572" y="1955637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262261"/>
                </a:solidFill>
                <a:latin typeface="+mj-lt"/>
              </a:rPr>
              <a:t>01</a:t>
            </a:r>
            <a:endParaRPr lang="en-GB" sz="3600" b="1" dirty="0">
              <a:solidFill>
                <a:srgbClr val="262261"/>
              </a:solidFill>
              <a:latin typeface="+mj-lt"/>
            </a:endParaRPr>
          </a:p>
        </p:txBody>
      </p:sp>
      <p:sp>
        <p:nvSpPr>
          <p:cNvPr id="10" name="TextBox 53"/>
          <p:cNvSpPr txBox="1"/>
          <p:nvPr/>
        </p:nvSpPr>
        <p:spPr>
          <a:xfrm>
            <a:off x="6630572" y="3059533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262261"/>
                </a:solidFill>
                <a:latin typeface="+mj-lt"/>
              </a:rPr>
              <a:t>02</a:t>
            </a:r>
            <a:endParaRPr lang="en-GB" sz="3600" b="1">
              <a:solidFill>
                <a:srgbClr val="262261"/>
              </a:solidFill>
              <a:latin typeface="+mj-lt"/>
            </a:endParaRPr>
          </a:p>
        </p:txBody>
      </p:sp>
      <p:sp>
        <p:nvSpPr>
          <p:cNvPr id="11" name="TextBox 58"/>
          <p:cNvSpPr txBox="1"/>
          <p:nvPr/>
        </p:nvSpPr>
        <p:spPr>
          <a:xfrm>
            <a:off x="6630572" y="4163429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262261"/>
                </a:solidFill>
                <a:latin typeface="+mj-lt"/>
              </a:rPr>
              <a:t>03</a:t>
            </a:r>
            <a:endParaRPr lang="en-GB" sz="3600" b="1">
              <a:solidFill>
                <a:srgbClr val="262261"/>
              </a:solidFill>
              <a:latin typeface="+mj-lt"/>
            </a:endParaRPr>
          </a:p>
        </p:txBody>
      </p:sp>
      <p:sp>
        <p:nvSpPr>
          <p:cNvPr id="12" name="TextBox 63"/>
          <p:cNvSpPr txBox="1"/>
          <p:nvPr/>
        </p:nvSpPr>
        <p:spPr>
          <a:xfrm>
            <a:off x="6630572" y="5267939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262261"/>
                </a:solidFill>
                <a:latin typeface="+mj-lt"/>
              </a:rPr>
              <a:t>04</a:t>
            </a:r>
            <a:endParaRPr lang="en-GB" sz="3600" b="1">
              <a:solidFill>
                <a:srgbClr val="262261"/>
              </a:solidFill>
              <a:latin typeface="+mj-lt"/>
            </a:endParaRPr>
          </a:p>
        </p:txBody>
      </p:sp>
      <p:grpSp>
        <p:nvGrpSpPr>
          <p:cNvPr id="14" name="Group 139"/>
          <p:cNvGrpSpPr/>
          <p:nvPr/>
        </p:nvGrpSpPr>
        <p:grpSpPr>
          <a:xfrm>
            <a:off x="1097422" y="1848345"/>
            <a:ext cx="4474174" cy="4474173"/>
            <a:chOff x="3389124" y="722124"/>
            <a:chExt cx="5413750" cy="5413750"/>
          </a:xfrm>
        </p:grpSpPr>
        <p:sp>
          <p:nvSpPr>
            <p:cNvPr id="54" name="Block Arc 173"/>
            <p:cNvSpPr/>
            <p:nvPr/>
          </p:nvSpPr>
          <p:spPr>
            <a:xfrm>
              <a:off x="4012380" y="1345380"/>
              <a:ext cx="4167238" cy="4167238"/>
            </a:xfrm>
            <a:prstGeom prst="blockArc">
              <a:avLst>
                <a:gd name="adj1" fmla="val 10800000"/>
                <a:gd name="adj2" fmla="val 16200000"/>
                <a:gd name="adj3" fmla="val 4642"/>
              </a:avLst>
            </a:prstGeom>
            <a:solidFill>
              <a:srgbClr val="3A339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Block Arc 174"/>
            <p:cNvSpPr/>
            <p:nvPr/>
          </p:nvSpPr>
          <p:spPr>
            <a:xfrm>
              <a:off x="4012380" y="1345380"/>
              <a:ext cx="4167238" cy="4167238"/>
            </a:xfrm>
            <a:prstGeom prst="blockArc">
              <a:avLst>
                <a:gd name="adj1" fmla="val 5400000"/>
                <a:gd name="adj2" fmla="val 10800000"/>
                <a:gd name="adj3" fmla="val 4642"/>
              </a:avLst>
            </a:prstGeom>
            <a:solidFill>
              <a:srgbClr val="3A339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Block Arc 175"/>
            <p:cNvSpPr/>
            <p:nvPr/>
          </p:nvSpPr>
          <p:spPr>
            <a:xfrm>
              <a:off x="4012380" y="1345380"/>
              <a:ext cx="4167238" cy="4167238"/>
            </a:xfrm>
            <a:prstGeom prst="blockArc">
              <a:avLst>
                <a:gd name="adj1" fmla="val 0"/>
                <a:gd name="adj2" fmla="val 5400000"/>
                <a:gd name="adj3" fmla="val 4642"/>
              </a:avLst>
            </a:prstGeom>
            <a:solidFill>
              <a:srgbClr val="3A339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Block Arc 176"/>
            <p:cNvSpPr/>
            <p:nvPr/>
          </p:nvSpPr>
          <p:spPr>
            <a:xfrm>
              <a:off x="4012380" y="1345380"/>
              <a:ext cx="4167238" cy="4167238"/>
            </a:xfrm>
            <a:prstGeom prst="blockArc">
              <a:avLst>
                <a:gd name="adj1" fmla="val 16200000"/>
                <a:gd name="adj2" fmla="val 0"/>
                <a:gd name="adj3" fmla="val 4642"/>
              </a:avLst>
            </a:prstGeom>
            <a:solidFill>
              <a:srgbClr val="3A339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Freeform 177"/>
            <p:cNvSpPr/>
            <p:nvPr/>
          </p:nvSpPr>
          <p:spPr>
            <a:xfrm>
              <a:off x="5136554" y="2469554"/>
              <a:ext cx="1918890" cy="1918890"/>
            </a:xfrm>
            <a:custGeom>
              <a:avLst/>
              <a:gdLst>
                <a:gd name="connsiteX0" fmla="*/ 0 w 1918890"/>
                <a:gd name="connsiteY0" fmla="*/ 959445 h 1918890"/>
                <a:gd name="connsiteX1" fmla="*/ 959445 w 1918890"/>
                <a:gd name="connsiteY1" fmla="*/ 0 h 1918890"/>
                <a:gd name="connsiteX2" fmla="*/ 1918890 w 1918890"/>
                <a:gd name="connsiteY2" fmla="*/ 959445 h 1918890"/>
                <a:gd name="connsiteX3" fmla="*/ 959445 w 1918890"/>
                <a:gd name="connsiteY3" fmla="*/ 1918890 h 1918890"/>
                <a:gd name="connsiteX4" fmla="*/ 0 w 1918890"/>
                <a:gd name="connsiteY4" fmla="*/ 959445 h 1918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18890" h="1918890">
                  <a:moveTo>
                    <a:pt x="0" y="959445"/>
                  </a:moveTo>
                  <a:cubicBezTo>
                    <a:pt x="0" y="429558"/>
                    <a:pt x="429558" y="0"/>
                    <a:pt x="959445" y="0"/>
                  </a:cubicBezTo>
                  <a:cubicBezTo>
                    <a:pt x="1489332" y="0"/>
                    <a:pt x="1918890" y="429558"/>
                    <a:pt x="1918890" y="959445"/>
                  </a:cubicBezTo>
                  <a:cubicBezTo>
                    <a:pt x="1918890" y="1489332"/>
                    <a:pt x="1489332" y="1918890"/>
                    <a:pt x="959445" y="1918890"/>
                  </a:cubicBezTo>
                  <a:cubicBezTo>
                    <a:pt x="429558" y="1918890"/>
                    <a:pt x="0" y="1489332"/>
                    <a:pt x="0" y="9594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5625" tIns="335625" rIns="335625" bIns="335625" numCol="1" spcCol="1270" anchor="ctr" anchorCtr="0">
              <a:noAutofit/>
            </a:bodyPr>
            <a:lstStyle/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solidFill>
                    <a:srgbClr val="262261"/>
                  </a:solidFill>
                  <a:latin typeface="+mj-lt"/>
                </a:rPr>
                <a:t>BULLET</a:t>
              </a:r>
            </a:p>
            <a:p>
              <a:pPr lvl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solidFill>
                    <a:srgbClr val="262261"/>
                  </a:solidFill>
                  <a:latin typeface="+mj-lt"/>
                </a:rPr>
                <a:t>FLOW</a:t>
              </a:r>
              <a:endParaRPr lang="en-GB" sz="2000" kern="1200" dirty="0">
                <a:solidFill>
                  <a:srgbClr val="262261"/>
                </a:solidFill>
                <a:latin typeface="+mj-lt"/>
              </a:endParaRPr>
            </a:p>
          </p:txBody>
        </p:sp>
        <p:sp>
          <p:nvSpPr>
            <p:cNvPr id="59" name="Freeform 178"/>
            <p:cNvSpPr/>
            <p:nvPr/>
          </p:nvSpPr>
          <p:spPr>
            <a:xfrm>
              <a:off x="5424388" y="722124"/>
              <a:ext cx="1343223" cy="1343223"/>
            </a:xfrm>
            <a:custGeom>
              <a:avLst/>
              <a:gdLst>
                <a:gd name="connsiteX0" fmla="*/ 0 w 1343223"/>
                <a:gd name="connsiteY0" fmla="*/ 671612 h 1343223"/>
                <a:gd name="connsiteX1" fmla="*/ 671612 w 1343223"/>
                <a:gd name="connsiteY1" fmla="*/ 0 h 1343223"/>
                <a:gd name="connsiteX2" fmla="*/ 1343224 w 1343223"/>
                <a:gd name="connsiteY2" fmla="*/ 671612 h 1343223"/>
                <a:gd name="connsiteX3" fmla="*/ 671612 w 1343223"/>
                <a:gd name="connsiteY3" fmla="*/ 1343224 h 1343223"/>
                <a:gd name="connsiteX4" fmla="*/ 0 w 1343223"/>
                <a:gd name="connsiteY4" fmla="*/ 671612 h 134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223" h="1343223">
                  <a:moveTo>
                    <a:pt x="0" y="671612"/>
                  </a:moveTo>
                  <a:cubicBezTo>
                    <a:pt x="0" y="300691"/>
                    <a:pt x="300691" y="0"/>
                    <a:pt x="671612" y="0"/>
                  </a:cubicBezTo>
                  <a:cubicBezTo>
                    <a:pt x="1042533" y="0"/>
                    <a:pt x="1343224" y="300691"/>
                    <a:pt x="1343224" y="671612"/>
                  </a:cubicBezTo>
                  <a:cubicBezTo>
                    <a:pt x="1343224" y="1042533"/>
                    <a:pt x="1042533" y="1343224"/>
                    <a:pt x="671612" y="1343224"/>
                  </a:cubicBezTo>
                  <a:cubicBezTo>
                    <a:pt x="300691" y="1343224"/>
                    <a:pt x="0" y="1042533"/>
                    <a:pt x="0" y="671612"/>
                  </a:cubicBez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4810" tIns="234810" rIns="234810" bIns="23481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3000" kern="1200"/>
            </a:p>
          </p:txBody>
        </p:sp>
        <p:sp>
          <p:nvSpPr>
            <p:cNvPr id="60" name="Freeform 179"/>
            <p:cNvSpPr/>
            <p:nvPr/>
          </p:nvSpPr>
          <p:spPr>
            <a:xfrm>
              <a:off x="7459651" y="2757387"/>
              <a:ext cx="1343223" cy="1343223"/>
            </a:xfrm>
            <a:custGeom>
              <a:avLst/>
              <a:gdLst>
                <a:gd name="connsiteX0" fmla="*/ 0 w 1343223"/>
                <a:gd name="connsiteY0" fmla="*/ 671612 h 1343223"/>
                <a:gd name="connsiteX1" fmla="*/ 671612 w 1343223"/>
                <a:gd name="connsiteY1" fmla="*/ 0 h 1343223"/>
                <a:gd name="connsiteX2" fmla="*/ 1343224 w 1343223"/>
                <a:gd name="connsiteY2" fmla="*/ 671612 h 1343223"/>
                <a:gd name="connsiteX3" fmla="*/ 671612 w 1343223"/>
                <a:gd name="connsiteY3" fmla="*/ 1343224 h 1343223"/>
                <a:gd name="connsiteX4" fmla="*/ 0 w 1343223"/>
                <a:gd name="connsiteY4" fmla="*/ 671612 h 134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223" h="1343223">
                  <a:moveTo>
                    <a:pt x="0" y="671612"/>
                  </a:moveTo>
                  <a:cubicBezTo>
                    <a:pt x="0" y="300691"/>
                    <a:pt x="300691" y="0"/>
                    <a:pt x="671612" y="0"/>
                  </a:cubicBezTo>
                  <a:cubicBezTo>
                    <a:pt x="1042533" y="0"/>
                    <a:pt x="1343224" y="300691"/>
                    <a:pt x="1343224" y="671612"/>
                  </a:cubicBezTo>
                  <a:cubicBezTo>
                    <a:pt x="1343224" y="1042533"/>
                    <a:pt x="1042533" y="1343224"/>
                    <a:pt x="671612" y="1343224"/>
                  </a:cubicBezTo>
                  <a:cubicBezTo>
                    <a:pt x="300691" y="1343224"/>
                    <a:pt x="0" y="1042533"/>
                    <a:pt x="0" y="671612"/>
                  </a:cubicBez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4810" tIns="234810" rIns="234810" bIns="23481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3000" kern="1200"/>
            </a:p>
          </p:txBody>
        </p:sp>
        <p:sp>
          <p:nvSpPr>
            <p:cNvPr id="61" name="Freeform 180"/>
            <p:cNvSpPr/>
            <p:nvPr/>
          </p:nvSpPr>
          <p:spPr>
            <a:xfrm>
              <a:off x="5424388" y="4792651"/>
              <a:ext cx="1343223" cy="1343223"/>
            </a:xfrm>
            <a:custGeom>
              <a:avLst/>
              <a:gdLst>
                <a:gd name="connsiteX0" fmla="*/ 0 w 1343223"/>
                <a:gd name="connsiteY0" fmla="*/ 671612 h 1343223"/>
                <a:gd name="connsiteX1" fmla="*/ 671612 w 1343223"/>
                <a:gd name="connsiteY1" fmla="*/ 0 h 1343223"/>
                <a:gd name="connsiteX2" fmla="*/ 1343224 w 1343223"/>
                <a:gd name="connsiteY2" fmla="*/ 671612 h 1343223"/>
                <a:gd name="connsiteX3" fmla="*/ 671612 w 1343223"/>
                <a:gd name="connsiteY3" fmla="*/ 1343224 h 1343223"/>
                <a:gd name="connsiteX4" fmla="*/ 0 w 1343223"/>
                <a:gd name="connsiteY4" fmla="*/ 671612 h 134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223" h="1343223">
                  <a:moveTo>
                    <a:pt x="0" y="671612"/>
                  </a:moveTo>
                  <a:cubicBezTo>
                    <a:pt x="0" y="300691"/>
                    <a:pt x="300691" y="0"/>
                    <a:pt x="671612" y="0"/>
                  </a:cubicBezTo>
                  <a:cubicBezTo>
                    <a:pt x="1042533" y="0"/>
                    <a:pt x="1343224" y="300691"/>
                    <a:pt x="1343224" y="671612"/>
                  </a:cubicBezTo>
                  <a:cubicBezTo>
                    <a:pt x="1343224" y="1042533"/>
                    <a:pt x="1042533" y="1343224"/>
                    <a:pt x="671612" y="1343224"/>
                  </a:cubicBezTo>
                  <a:cubicBezTo>
                    <a:pt x="300691" y="1343224"/>
                    <a:pt x="0" y="1042533"/>
                    <a:pt x="0" y="671612"/>
                  </a:cubicBez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4810" tIns="234810" rIns="234810" bIns="23481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3000" kern="1200"/>
            </a:p>
          </p:txBody>
        </p:sp>
        <p:sp>
          <p:nvSpPr>
            <p:cNvPr id="62" name="Freeform 181"/>
            <p:cNvSpPr/>
            <p:nvPr/>
          </p:nvSpPr>
          <p:spPr>
            <a:xfrm>
              <a:off x="3389124" y="2757387"/>
              <a:ext cx="1343223" cy="1343223"/>
            </a:xfrm>
            <a:custGeom>
              <a:avLst/>
              <a:gdLst>
                <a:gd name="connsiteX0" fmla="*/ 0 w 1343223"/>
                <a:gd name="connsiteY0" fmla="*/ 671612 h 1343223"/>
                <a:gd name="connsiteX1" fmla="*/ 671612 w 1343223"/>
                <a:gd name="connsiteY1" fmla="*/ 0 h 1343223"/>
                <a:gd name="connsiteX2" fmla="*/ 1343224 w 1343223"/>
                <a:gd name="connsiteY2" fmla="*/ 671612 h 1343223"/>
                <a:gd name="connsiteX3" fmla="*/ 671612 w 1343223"/>
                <a:gd name="connsiteY3" fmla="*/ 1343224 h 1343223"/>
                <a:gd name="connsiteX4" fmla="*/ 0 w 1343223"/>
                <a:gd name="connsiteY4" fmla="*/ 671612 h 1343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3223" h="1343223">
                  <a:moveTo>
                    <a:pt x="0" y="671612"/>
                  </a:moveTo>
                  <a:cubicBezTo>
                    <a:pt x="0" y="300691"/>
                    <a:pt x="300691" y="0"/>
                    <a:pt x="671612" y="0"/>
                  </a:cubicBezTo>
                  <a:cubicBezTo>
                    <a:pt x="1042533" y="0"/>
                    <a:pt x="1343224" y="300691"/>
                    <a:pt x="1343224" y="671612"/>
                  </a:cubicBezTo>
                  <a:cubicBezTo>
                    <a:pt x="1343224" y="1042533"/>
                    <a:pt x="1042533" y="1343224"/>
                    <a:pt x="671612" y="1343224"/>
                  </a:cubicBezTo>
                  <a:cubicBezTo>
                    <a:pt x="300691" y="1343224"/>
                    <a:pt x="0" y="1042533"/>
                    <a:pt x="0" y="671612"/>
                  </a:cubicBezTo>
                  <a:close/>
                </a:path>
              </a:pathLst>
            </a:custGeom>
            <a:solidFill>
              <a:srgbClr val="26226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4810" tIns="234810" rIns="234810" bIns="23481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3000" kern="1200"/>
            </a:p>
          </p:txBody>
        </p:sp>
      </p:grpSp>
      <p:sp>
        <p:nvSpPr>
          <p:cNvPr id="15" name="Oval 140"/>
          <p:cNvSpPr/>
          <p:nvPr/>
        </p:nvSpPr>
        <p:spPr>
          <a:xfrm>
            <a:off x="5276942" y="3530380"/>
            <a:ext cx="469232" cy="469232"/>
          </a:xfrm>
          <a:prstGeom prst="ellipse">
            <a:avLst/>
          </a:prstGeom>
          <a:solidFill>
            <a:schemeClr val="bg1"/>
          </a:solidFill>
          <a:ln w="44450">
            <a:solidFill>
              <a:srgbClr val="3A33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141"/>
          <p:cNvSpPr/>
          <p:nvPr/>
        </p:nvSpPr>
        <p:spPr>
          <a:xfrm>
            <a:off x="3420329" y="1688470"/>
            <a:ext cx="469232" cy="469232"/>
          </a:xfrm>
          <a:prstGeom prst="ellipse">
            <a:avLst/>
          </a:prstGeom>
          <a:solidFill>
            <a:schemeClr val="bg1"/>
          </a:solidFill>
          <a:ln w="44450">
            <a:solidFill>
              <a:srgbClr val="3A33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solidFill>
                <a:schemeClr val="tx1"/>
              </a:solidFill>
            </a:endParaRPr>
          </a:p>
        </p:txBody>
      </p:sp>
      <p:sp>
        <p:nvSpPr>
          <p:cNvPr id="23" name="Oval 142"/>
          <p:cNvSpPr/>
          <p:nvPr/>
        </p:nvSpPr>
        <p:spPr>
          <a:xfrm>
            <a:off x="3420328" y="5108279"/>
            <a:ext cx="469232" cy="469232"/>
          </a:xfrm>
          <a:prstGeom prst="ellipse">
            <a:avLst/>
          </a:prstGeom>
          <a:solidFill>
            <a:schemeClr val="bg1"/>
          </a:solidFill>
          <a:ln w="44450">
            <a:solidFill>
              <a:srgbClr val="3A33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143"/>
          <p:cNvSpPr/>
          <p:nvPr/>
        </p:nvSpPr>
        <p:spPr>
          <a:xfrm>
            <a:off x="1913526" y="3530379"/>
            <a:ext cx="469232" cy="469232"/>
          </a:xfrm>
          <a:prstGeom prst="ellipse">
            <a:avLst/>
          </a:prstGeom>
          <a:solidFill>
            <a:schemeClr val="bg1"/>
          </a:solidFill>
          <a:ln w="44450">
            <a:solidFill>
              <a:srgbClr val="3A33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144"/>
          <p:cNvSpPr txBox="1"/>
          <p:nvPr/>
        </p:nvSpPr>
        <p:spPr>
          <a:xfrm>
            <a:off x="3419943" y="1738237"/>
            <a:ext cx="47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262261"/>
                </a:solidFill>
              </a:rPr>
              <a:t>01</a:t>
            </a:r>
            <a:endParaRPr lang="en-GB" sz="2000" b="1" dirty="0">
              <a:solidFill>
                <a:srgbClr val="262261"/>
              </a:solidFill>
            </a:endParaRPr>
          </a:p>
        </p:txBody>
      </p:sp>
      <p:sp>
        <p:nvSpPr>
          <p:cNvPr id="26" name="TextBox 145"/>
          <p:cNvSpPr txBox="1"/>
          <p:nvPr/>
        </p:nvSpPr>
        <p:spPr>
          <a:xfrm>
            <a:off x="5276557" y="3583126"/>
            <a:ext cx="47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solidFill>
                  <a:srgbClr val="262261"/>
                </a:solidFill>
              </a:rPr>
              <a:t>02</a:t>
            </a:r>
            <a:endParaRPr lang="en-GB" sz="2000" b="1">
              <a:solidFill>
                <a:srgbClr val="262261"/>
              </a:solidFill>
            </a:endParaRPr>
          </a:p>
        </p:txBody>
      </p:sp>
      <p:sp>
        <p:nvSpPr>
          <p:cNvPr id="27" name="TextBox 146"/>
          <p:cNvSpPr txBox="1"/>
          <p:nvPr/>
        </p:nvSpPr>
        <p:spPr>
          <a:xfrm>
            <a:off x="3419943" y="5161027"/>
            <a:ext cx="47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solidFill>
                  <a:srgbClr val="262261"/>
                </a:solidFill>
              </a:rPr>
              <a:t>03</a:t>
            </a:r>
            <a:endParaRPr lang="en-GB" sz="2000" b="1">
              <a:solidFill>
                <a:srgbClr val="262261"/>
              </a:solidFill>
            </a:endParaRPr>
          </a:p>
        </p:txBody>
      </p:sp>
      <p:sp>
        <p:nvSpPr>
          <p:cNvPr id="28" name="TextBox 147"/>
          <p:cNvSpPr txBox="1"/>
          <p:nvPr/>
        </p:nvSpPr>
        <p:spPr>
          <a:xfrm>
            <a:off x="1910829" y="3583126"/>
            <a:ext cx="47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solidFill>
                  <a:srgbClr val="262261"/>
                </a:solidFill>
              </a:rPr>
              <a:t>04</a:t>
            </a:r>
            <a:endParaRPr lang="en-GB" sz="2000" b="1">
              <a:solidFill>
                <a:srgbClr val="262261"/>
              </a:solidFill>
            </a:endParaRPr>
          </a:p>
        </p:txBody>
      </p:sp>
      <p:grpSp>
        <p:nvGrpSpPr>
          <p:cNvPr id="29" name="Group 148"/>
          <p:cNvGrpSpPr/>
          <p:nvPr/>
        </p:nvGrpSpPr>
        <p:grpSpPr>
          <a:xfrm>
            <a:off x="3123445" y="5551605"/>
            <a:ext cx="422131" cy="422853"/>
            <a:chOff x="9145588" y="4435475"/>
            <a:chExt cx="464344" cy="465138"/>
          </a:xfrm>
          <a:solidFill>
            <a:schemeClr val="bg1"/>
          </a:solidFill>
        </p:grpSpPr>
        <p:sp>
          <p:nvSpPr>
            <p:cNvPr id="45" name="AutoShape 7"/>
            <p:cNvSpPr/>
            <p:nvPr/>
          </p:nvSpPr>
          <p:spPr bwMode="auto">
            <a:xfrm>
              <a:off x="9145588" y="4435475"/>
              <a:ext cx="464344" cy="465138"/>
            </a:xfrm>
            <a:custGeom>
              <a:avLst/>
              <a:gdLst>
                <a:gd name="T0" fmla="+- 0 10800 1271"/>
                <a:gd name="T1" fmla="*/ T0 w 19058"/>
                <a:gd name="T2" fmla="+- 0 10799 1270"/>
                <a:gd name="T3" fmla="*/ 10799 h 19059"/>
                <a:gd name="T4" fmla="+- 0 10800 1271"/>
                <a:gd name="T5" fmla="*/ T4 w 19058"/>
                <a:gd name="T6" fmla="+- 0 10799 1270"/>
                <a:gd name="T7" fmla="*/ 10799 h 19059"/>
                <a:gd name="T8" fmla="+- 0 10800 1271"/>
                <a:gd name="T9" fmla="*/ T8 w 19058"/>
                <a:gd name="T10" fmla="+- 0 10799 1270"/>
                <a:gd name="T11" fmla="*/ 10799 h 19059"/>
                <a:gd name="T12" fmla="+- 0 10800 1271"/>
                <a:gd name="T13" fmla="*/ T12 w 19058"/>
                <a:gd name="T14" fmla="+- 0 10799 1270"/>
                <a:gd name="T15" fmla="*/ 10799 h 1905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8" h="19059">
                  <a:moveTo>
                    <a:pt x="6430" y="17268"/>
                  </a:moveTo>
                  <a:cubicBezTo>
                    <a:pt x="2162" y="15559"/>
                    <a:pt x="82" y="10698"/>
                    <a:pt x="1790" y="6431"/>
                  </a:cubicBezTo>
                  <a:cubicBezTo>
                    <a:pt x="3499" y="2164"/>
                    <a:pt x="8360" y="81"/>
                    <a:pt x="12627" y="1791"/>
                  </a:cubicBezTo>
                  <a:cubicBezTo>
                    <a:pt x="16894" y="3499"/>
                    <a:pt x="18975" y="8361"/>
                    <a:pt x="17267" y="12628"/>
                  </a:cubicBezTo>
                  <a:cubicBezTo>
                    <a:pt x="15558" y="16895"/>
                    <a:pt x="10696" y="18976"/>
                    <a:pt x="6430" y="17268"/>
                  </a:cubicBezTo>
                  <a:moveTo>
                    <a:pt x="13070" y="685"/>
                  </a:moveTo>
                  <a:cubicBezTo>
                    <a:pt x="8186" y="-1270"/>
                    <a:pt x="2641" y="1103"/>
                    <a:pt x="685" y="5987"/>
                  </a:cubicBezTo>
                  <a:cubicBezTo>
                    <a:pt x="-1271" y="10872"/>
                    <a:pt x="1103" y="16418"/>
                    <a:pt x="5987" y="18373"/>
                  </a:cubicBezTo>
                  <a:cubicBezTo>
                    <a:pt x="10871" y="20330"/>
                    <a:pt x="16416" y="17955"/>
                    <a:pt x="18373" y="13071"/>
                  </a:cubicBezTo>
                  <a:cubicBezTo>
                    <a:pt x="20329" y="8186"/>
                    <a:pt x="17954" y="2641"/>
                    <a:pt x="13070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46" name="AutoShape 8"/>
            <p:cNvSpPr/>
            <p:nvPr/>
          </p:nvSpPr>
          <p:spPr bwMode="auto">
            <a:xfrm>
              <a:off x="9348788" y="4638675"/>
              <a:ext cx="57944" cy="57944"/>
            </a:xfrm>
            <a:custGeom>
              <a:avLst/>
              <a:gdLst>
                <a:gd name="T0" fmla="+- 0 10801 1272"/>
                <a:gd name="T1" fmla="*/ T0 w 19059"/>
                <a:gd name="T2" fmla="+- 0 10800 1272"/>
                <a:gd name="T3" fmla="*/ 10800 h 19056"/>
                <a:gd name="T4" fmla="+- 0 10801 1272"/>
                <a:gd name="T5" fmla="*/ T4 w 19059"/>
                <a:gd name="T6" fmla="+- 0 10800 1272"/>
                <a:gd name="T7" fmla="*/ 10800 h 19056"/>
                <a:gd name="T8" fmla="+- 0 10801 1272"/>
                <a:gd name="T9" fmla="*/ T8 w 19059"/>
                <a:gd name="T10" fmla="+- 0 10800 1272"/>
                <a:gd name="T11" fmla="*/ 10800 h 19056"/>
                <a:gd name="T12" fmla="+- 0 10801 1272"/>
                <a:gd name="T13" fmla="*/ T12 w 19059"/>
                <a:gd name="T14" fmla="+- 0 10800 1272"/>
                <a:gd name="T15" fmla="*/ 10800 h 190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6">
                  <a:moveTo>
                    <a:pt x="7753" y="13951"/>
                  </a:moveTo>
                  <a:cubicBezTo>
                    <a:pt x="5315" y="12969"/>
                    <a:pt x="4129" y="10197"/>
                    <a:pt x="5101" y="7755"/>
                  </a:cubicBezTo>
                  <a:cubicBezTo>
                    <a:pt x="6083" y="5323"/>
                    <a:pt x="8860" y="4132"/>
                    <a:pt x="11298" y="5104"/>
                  </a:cubicBezTo>
                  <a:cubicBezTo>
                    <a:pt x="13735" y="6081"/>
                    <a:pt x="14926" y="8858"/>
                    <a:pt x="13949" y="11300"/>
                  </a:cubicBezTo>
                  <a:cubicBezTo>
                    <a:pt x="12972" y="13737"/>
                    <a:pt x="10195" y="14923"/>
                    <a:pt x="7753" y="13951"/>
                  </a:cubicBezTo>
                  <a:moveTo>
                    <a:pt x="13070" y="686"/>
                  </a:moveTo>
                  <a:cubicBezTo>
                    <a:pt x="8190" y="-1272"/>
                    <a:pt x="2640" y="1104"/>
                    <a:pt x="686" y="5988"/>
                  </a:cubicBezTo>
                  <a:cubicBezTo>
                    <a:pt x="-1272" y="10872"/>
                    <a:pt x="1105" y="16416"/>
                    <a:pt x="5985" y="18369"/>
                  </a:cubicBezTo>
                  <a:cubicBezTo>
                    <a:pt x="10870" y="20328"/>
                    <a:pt x="16415" y="17951"/>
                    <a:pt x="18374" y="13072"/>
                  </a:cubicBezTo>
                  <a:cubicBezTo>
                    <a:pt x="20328" y="8188"/>
                    <a:pt x="17960" y="2644"/>
                    <a:pt x="13070" y="68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47" name="AutoShape 9"/>
            <p:cNvSpPr/>
            <p:nvPr/>
          </p:nvSpPr>
          <p:spPr bwMode="auto">
            <a:xfrm>
              <a:off x="9290050" y="4580732"/>
              <a:ext cx="174625" cy="174625"/>
            </a:xfrm>
            <a:custGeom>
              <a:avLst/>
              <a:gdLst>
                <a:gd name="T0" fmla="+- 0 10800 1271"/>
                <a:gd name="T1" fmla="*/ T0 w 19059"/>
                <a:gd name="T2" fmla="+- 0 10800 1271"/>
                <a:gd name="T3" fmla="*/ 10800 h 19058"/>
                <a:gd name="T4" fmla="+- 0 10800 1271"/>
                <a:gd name="T5" fmla="*/ T4 w 19059"/>
                <a:gd name="T6" fmla="+- 0 10800 1271"/>
                <a:gd name="T7" fmla="*/ 10800 h 19058"/>
                <a:gd name="T8" fmla="+- 0 10800 1271"/>
                <a:gd name="T9" fmla="*/ T8 w 19059"/>
                <a:gd name="T10" fmla="+- 0 10800 1271"/>
                <a:gd name="T11" fmla="*/ 10800 h 19058"/>
                <a:gd name="T12" fmla="+- 0 10800 1271"/>
                <a:gd name="T13" fmla="*/ T12 w 19059"/>
                <a:gd name="T14" fmla="+- 0 10800 1271"/>
                <a:gd name="T15" fmla="*/ 10800 h 1905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9059" h="19058">
                  <a:moveTo>
                    <a:pt x="7169" y="15424"/>
                  </a:moveTo>
                  <a:cubicBezTo>
                    <a:pt x="3916" y="14123"/>
                    <a:pt x="2331" y="10417"/>
                    <a:pt x="3632" y="7167"/>
                  </a:cubicBezTo>
                  <a:cubicBezTo>
                    <a:pt x="4934" y="3917"/>
                    <a:pt x="8638" y="2331"/>
                    <a:pt x="11889" y="3632"/>
                  </a:cubicBezTo>
                  <a:cubicBezTo>
                    <a:pt x="15141" y="4934"/>
                    <a:pt x="16728" y="8640"/>
                    <a:pt x="15425" y="11890"/>
                  </a:cubicBezTo>
                  <a:cubicBezTo>
                    <a:pt x="14124" y="15140"/>
                    <a:pt x="10419" y="16728"/>
                    <a:pt x="7169" y="15424"/>
                  </a:cubicBezTo>
                  <a:moveTo>
                    <a:pt x="13071" y="685"/>
                  </a:moveTo>
                  <a:cubicBezTo>
                    <a:pt x="8186" y="-1271"/>
                    <a:pt x="2639" y="1104"/>
                    <a:pt x="686" y="5987"/>
                  </a:cubicBezTo>
                  <a:cubicBezTo>
                    <a:pt x="-1271" y="10871"/>
                    <a:pt x="1104" y="16416"/>
                    <a:pt x="5987" y="18372"/>
                  </a:cubicBezTo>
                  <a:cubicBezTo>
                    <a:pt x="10874" y="20329"/>
                    <a:pt x="16418" y="17955"/>
                    <a:pt x="18375" y="13070"/>
                  </a:cubicBezTo>
                  <a:cubicBezTo>
                    <a:pt x="20328" y="8186"/>
                    <a:pt x="17956" y="2641"/>
                    <a:pt x="13071" y="68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48" name="AutoShape 10"/>
            <p:cNvSpPr/>
            <p:nvPr/>
          </p:nvSpPr>
          <p:spPr bwMode="auto">
            <a:xfrm>
              <a:off x="9406732" y="4696619"/>
              <a:ext cx="72231" cy="74613"/>
            </a:xfrm>
            <a:custGeom>
              <a:avLst/>
              <a:gdLst>
                <a:gd name="T0" fmla="+- 0 10804 288"/>
                <a:gd name="T1" fmla="*/ T0 w 21033"/>
                <a:gd name="T2" fmla="+- 0 10798 277"/>
                <a:gd name="T3" fmla="*/ 10798 h 21043"/>
                <a:gd name="T4" fmla="+- 0 10804 288"/>
                <a:gd name="T5" fmla="*/ T4 w 21033"/>
                <a:gd name="T6" fmla="+- 0 10798 277"/>
                <a:gd name="T7" fmla="*/ 10798 h 21043"/>
                <a:gd name="T8" fmla="+- 0 10804 288"/>
                <a:gd name="T9" fmla="*/ T8 w 21033"/>
                <a:gd name="T10" fmla="+- 0 10798 277"/>
                <a:gd name="T11" fmla="*/ 10798 h 21043"/>
                <a:gd name="T12" fmla="+- 0 10804 288"/>
                <a:gd name="T13" fmla="*/ T12 w 21033"/>
                <a:gd name="T14" fmla="+- 0 10798 277"/>
                <a:gd name="T15" fmla="*/ 10798 h 210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3" h="21043">
                  <a:moveTo>
                    <a:pt x="20881" y="2825"/>
                  </a:moveTo>
                  <a:cubicBezTo>
                    <a:pt x="21312" y="1771"/>
                    <a:pt x="20787" y="572"/>
                    <a:pt x="19713" y="149"/>
                  </a:cubicBezTo>
                  <a:cubicBezTo>
                    <a:pt x="18636" y="-277"/>
                    <a:pt x="17414" y="238"/>
                    <a:pt x="16984" y="1296"/>
                  </a:cubicBezTo>
                  <a:lnTo>
                    <a:pt x="16980" y="1292"/>
                  </a:lnTo>
                  <a:cubicBezTo>
                    <a:pt x="13964" y="8692"/>
                    <a:pt x="8182" y="14184"/>
                    <a:pt x="1269" y="17089"/>
                  </a:cubicBezTo>
                  <a:cubicBezTo>
                    <a:pt x="207" y="17536"/>
                    <a:pt x="-288" y="18747"/>
                    <a:pt x="170" y="19789"/>
                  </a:cubicBezTo>
                  <a:cubicBezTo>
                    <a:pt x="629" y="20840"/>
                    <a:pt x="1863" y="21323"/>
                    <a:pt x="2924" y="20876"/>
                  </a:cubicBezTo>
                  <a:cubicBezTo>
                    <a:pt x="2961" y="20860"/>
                    <a:pt x="2982" y="20828"/>
                    <a:pt x="3014" y="20815"/>
                  </a:cubicBezTo>
                  <a:cubicBezTo>
                    <a:pt x="10874" y="17480"/>
                    <a:pt x="17451" y="11227"/>
                    <a:pt x="20877" y="2825"/>
                  </a:cubicBezTo>
                  <a:cubicBezTo>
                    <a:pt x="20877" y="2825"/>
                    <a:pt x="20881" y="2825"/>
                    <a:pt x="20881" y="282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49" name="AutoShape 11"/>
            <p:cNvSpPr/>
            <p:nvPr/>
          </p:nvSpPr>
          <p:spPr bwMode="auto">
            <a:xfrm>
              <a:off x="9435307" y="4725988"/>
              <a:ext cx="103981" cy="106363"/>
            </a:xfrm>
            <a:custGeom>
              <a:avLst/>
              <a:gdLst>
                <a:gd name="T0" fmla="+- 0 10803 203"/>
                <a:gd name="T1" fmla="*/ T0 w 21201"/>
                <a:gd name="T2" fmla="+- 0 10798 194"/>
                <a:gd name="T3" fmla="*/ 10798 h 21209"/>
                <a:gd name="T4" fmla="+- 0 10803 203"/>
                <a:gd name="T5" fmla="*/ T4 w 21201"/>
                <a:gd name="T6" fmla="+- 0 10798 194"/>
                <a:gd name="T7" fmla="*/ 10798 h 21209"/>
                <a:gd name="T8" fmla="+- 0 10803 203"/>
                <a:gd name="T9" fmla="*/ T8 w 21201"/>
                <a:gd name="T10" fmla="+- 0 10798 194"/>
                <a:gd name="T11" fmla="*/ 10798 h 21209"/>
                <a:gd name="T12" fmla="+- 0 10803 203"/>
                <a:gd name="T13" fmla="*/ T12 w 21201"/>
                <a:gd name="T14" fmla="+- 0 10798 194"/>
                <a:gd name="T15" fmla="*/ 10798 h 2120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201" h="21209">
                  <a:moveTo>
                    <a:pt x="20267" y="104"/>
                  </a:moveTo>
                  <a:cubicBezTo>
                    <a:pt x="19508" y="-194"/>
                    <a:pt x="18645" y="169"/>
                    <a:pt x="18339" y="912"/>
                  </a:cubicBezTo>
                  <a:cubicBezTo>
                    <a:pt x="14991" y="9110"/>
                    <a:pt x="8568" y="15198"/>
                    <a:pt x="894" y="18420"/>
                  </a:cubicBezTo>
                  <a:cubicBezTo>
                    <a:pt x="144" y="18735"/>
                    <a:pt x="-203" y="19589"/>
                    <a:pt x="121" y="20327"/>
                  </a:cubicBezTo>
                  <a:cubicBezTo>
                    <a:pt x="442" y="21068"/>
                    <a:pt x="1314" y="21406"/>
                    <a:pt x="2067" y="21090"/>
                  </a:cubicBezTo>
                  <a:cubicBezTo>
                    <a:pt x="2102" y="21073"/>
                    <a:pt x="2125" y="21042"/>
                    <a:pt x="2159" y="21025"/>
                  </a:cubicBezTo>
                  <a:cubicBezTo>
                    <a:pt x="10491" y="17500"/>
                    <a:pt x="17461" y="10881"/>
                    <a:pt x="21095" y="1994"/>
                  </a:cubicBezTo>
                  <a:cubicBezTo>
                    <a:pt x="21397" y="1250"/>
                    <a:pt x="21026" y="404"/>
                    <a:pt x="20267" y="10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50" name="AutoShape 12"/>
            <p:cNvSpPr/>
            <p:nvPr/>
          </p:nvSpPr>
          <p:spPr bwMode="auto">
            <a:xfrm>
              <a:off x="9421019" y="4711700"/>
              <a:ext cx="88106" cy="89694"/>
            </a:xfrm>
            <a:custGeom>
              <a:avLst/>
              <a:gdLst>
                <a:gd name="T0" fmla="+- 0 10802 238"/>
                <a:gd name="T1" fmla="*/ T0 w 21128"/>
                <a:gd name="T2" fmla="+- 0 10797 227"/>
                <a:gd name="T3" fmla="*/ 10797 h 21141"/>
                <a:gd name="T4" fmla="+- 0 10802 238"/>
                <a:gd name="T5" fmla="*/ T4 w 21128"/>
                <a:gd name="T6" fmla="+- 0 10797 227"/>
                <a:gd name="T7" fmla="*/ 10797 h 21141"/>
                <a:gd name="T8" fmla="+- 0 10802 238"/>
                <a:gd name="T9" fmla="*/ T8 w 21128"/>
                <a:gd name="T10" fmla="+- 0 10797 227"/>
                <a:gd name="T11" fmla="*/ 10797 h 21141"/>
                <a:gd name="T12" fmla="+- 0 10802 238"/>
                <a:gd name="T13" fmla="*/ T12 w 21128"/>
                <a:gd name="T14" fmla="+- 0 10797 227"/>
                <a:gd name="T15" fmla="*/ 10797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8" h="21141">
                  <a:moveTo>
                    <a:pt x="20035" y="122"/>
                  </a:moveTo>
                  <a:cubicBezTo>
                    <a:pt x="19142" y="-227"/>
                    <a:pt x="18134" y="195"/>
                    <a:pt x="17778" y="1071"/>
                  </a:cubicBezTo>
                  <a:cubicBezTo>
                    <a:pt x="14571" y="8936"/>
                    <a:pt x="8412" y="14778"/>
                    <a:pt x="1051" y="17867"/>
                  </a:cubicBezTo>
                  <a:lnTo>
                    <a:pt x="1054" y="17867"/>
                  </a:lnTo>
                  <a:cubicBezTo>
                    <a:pt x="172" y="18240"/>
                    <a:pt x="-238" y="19242"/>
                    <a:pt x="142" y="20108"/>
                  </a:cubicBezTo>
                  <a:cubicBezTo>
                    <a:pt x="522" y="20973"/>
                    <a:pt x="1543" y="21372"/>
                    <a:pt x="2425" y="21003"/>
                  </a:cubicBezTo>
                  <a:cubicBezTo>
                    <a:pt x="2459" y="20986"/>
                    <a:pt x="2476" y="20956"/>
                    <a:pt x="2514" y="20936"/>
                  </a:cubicBezTo>
                  <a:cubicBezTo>
                    <a:pt x="10651" y="17491"/>
                    <a:pt x="17459" y="11027"/>
                    <a:pt x="21002" y="2339"/>
                  </a:cubicBezTo>
                  <a:cubicBezTo>
                    <a:pt x="21361" y="1463"/>
                    <a:pt x="20927" y="472"/>
                    <a:pt x="20035" y="12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51" name="AutoShape 13"/>
            <p:cNvSpPr/>
            <p:nvPr/>
          </p:nvSpPr>
          <p:spPr bwMode="auto">
            <a:xfrm>
              <a:off x="9275763" y="4566444"/>
              <a:ext cx="73025" cy="73819"/>
            </a:xfrm>
            <a:custGeom>
              <a:avLst/>
              <a:gdLst>
                <a:gd name="T0" fmla="+- 0 10797 278"/>
                <a:gd name="T1" fmla="*/ T0 w 21039"/>
                <a:gd name="T2" fmla="+- 0 10803 281"/>
                <a:gd name="T3" fmla="*/ 10803 h 21044"/>
                <a:gd name="T4" fmla="+- 0 10797 278"/>
                <a:gd name="T5" fmla="*/ T4 w 21039"/>
                <a:gd name="T6" fmla="+- 0 10803 281"/>
                <a:gd name="T7" fmla="*/ 10803 h 21044"/>
                <a:gd name="T8" fmla="+- 0 10797 278"/>
                <a:gd name="T9" fmla="*/ T8 w 21039"/>
                <a:gd name="T10" fmla="+- 0 10803 281"/>
                <a:gd name="T11" fmla="*/ 10803 h 21044"/>
                <a:gd name="T12" fmla="+- 0 10797 278"/>
                <a:gd name="T13" fmla="*/ T12 w 21039"/>
                <a:gd name="T14" fmla="+- 0 10803 281"/>
                <a:gd name="T15" fmla="*/ 10803 h 2104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039" h="21044">
                  <a:moveTo>
                    <a:pt x="20871" y="1248"/>
                  </a:moveTo>
                  <a:cubicBezTo>
                    <a:pt x="20411" y="197"/>
                    <a:pt x="19177" y="-281"/>
                    <a:pt x="18112" y="169"/>
                  </a:cubicBezTo>
                  <a:cubicBezTo>
                    <a:pt x="18075" y="181"/>
                    <a:pt x="18050" y="214"/>
                    <a:pt x="18021" y="226"/>
                  </a:cubicBezTo>
                  <a:cubicBezTo>
                    <a:pt x="10159" y="3562"/>
                    <a:pt x="3583" y="9820"/>
                    <a:pt x="152" y="18220"/>
                  </a:cubicBezTo>
                  <a:lnTo>
                    <a:pt x="148" y="18220"/>
                  </a:lnTo>
                  <a:cubicBezTo>
                    <a:pt x="-278" y="19278"/>
                    <a:pt x="242" y="20473"/>
                    <a:pt x="1320" y="20896"/>
                  </a:cubicBezTo>
                  <a:cubicBezTo>
                    <a:pt x="2398" y="21318"/>
                    <a:pt x="3620" y="20803"/>
                    <a:pt x="4046" y="19749"/>
                  </a:cubicBezTo>
                  <a:lnTo>
                    <a:pt x="4051" y="19749"/>
                  </a:lnTo>
                  <a:cubicBezTo>
                    <a:pt x="7068" y="12356"/>
                    <a:pt x="12856" y="6858"/>
                    <a:pt x="19764" y="3956"/>
                  </a:cubicBezTo>
                  <a:cubicBezTo>
                    <a:pt x="20830" y="3506"/>
                    <a:pt x="21322" y="2298"/>
                    <a:pt x="20871" y="124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52" name="AutoShape 14"/>
            <p:cNvSpPr/>
            <p:nvPr/>
          </p:nvSpPr>
          <p:spPr bwMode="auto">
            <a:xfrm>
              <a:off x="9217819" y="4508500"/>
              <a:ext cx="103981" cy="105569"/>
            </a:xfrm>
            <a:custGeom>
              <a:avLst/>
              <a:gdLst>
                <a:gd name="T0" fmla="+- 0 10797 198"/>
                <a:gd name="T1" fmla="*/ T0 w 21199"/>
                <a:gd name="T2" fmla="+- 0 10802 198"/>
                <a:gd name="T3" fmla="*/ 10802 h 21208"/>
                <a:gd name="T4" fmla="+- 0 10797 198"/>
                <a:gd name="T5" fmla="*/ T4 w 21199"/>
                <a:gd name="T6" fmla="+- 0 10802 198"/>
                <a:gd name="T7" fmla="*/ 10802 h 21208"/>
                <a:gd name="T8" fmla="+- 0 10797 198"/>
                <a:gd name="T9" fmla="*/ T8 w 21199"/>
                <a:gd name="T10" fmla="+- 0 10802 198"/>
                <a:gd name="T11" fmla="*/ 10802 h 21208"/>
                <a:gd name="T12" fmla="+- 0 10797 198"/>
                <a:gd name="T13" fmla="*/ T12 w 21199"/>
                <a:gd name="T14" fmla="+- 0 10802 198"/>
                <a:gd name="T15" fmla="*/ 10802 h 2120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99" h="21208">
                  <a:moveTo>
                    <a:pt x="21077" y="880"/>
                  </a:moveTo>
                  <a:cubicBezTo>
                    <a:pt x="20753" y="142"/>
                    <a:pt x="19881" y="-198"/>
                    <a:pt x="19129" y="117"/>
                  </a:cubicBezTo>
                  <a:cubicBezTo>
                    <a:pt x="19097" y="131"/>
                    <a:pt x="19071" y="162"/>
                    <a:pt x="19039" y="179"/>
                  </a:cubicBezTo>
                  <a:cubicBezTo>
                    <a:pt x="10706" y="3707"/>
                    <a:pt x="3739" y="10322"/>
                    <a:pt x="106" y="19208"/>
                  </a:cubicBezTo>
                  <a:cubicBezTo>
                    <a:pt x="-198" y="19957"/>
                    <a:pt x="172" y="20803"/>
                    <a:pt x="934" y="21101"/>
                  </a:cubicBezTo>
                  <a:cubicBezTo>
                    <a:pt x="1689" y="21401"/>
                    <a:pt x="2552" y="21041"/>
                    <a:pt x="2859" y="20292"/>
                  </a:cubicBezTo>
                  <a:cubicBezTo>
                    <a:pt x="6206" y="12096"/>
                    <a:pt x="12625" y="6008"/>
                    <a:pt x="20301" y="2787"/>
                  </a:cubicBezTo>
                  <a:cubicBezTo>
                    <a:pt x="21051" y="2469"/>
                    <a:pt x="21402" y="1618"/>
                    <a:pt x="21077" y="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53" name="AutoShape 15"/>
            <p:cNvSpPr/>
            <p:nvPr/>
          </p:nvSpPr>
          <p:spPr bwMode="auto">
            <a:xfrm>
              <a:off x="9247188" y="4537075"/>
              <a:ext cx="88107" cy="90488"/>
            </a:xfrm>
            <a:custGeom>
              <a:avLst/>
              <a:gdLst>
                <a:gd name="T0" fmla="+- 0 10796 232"/>
                <a:gd name="T1" fmla="*/ T0 w 21129"/>
                <a:gd name="T2" fmla="+- 0 10804 234"/>
                <a:gd name="T3" fmla="*/ 10804 h 21141"/>
                <a:gd name="T4" fmla="+- 0 10796 232"/>
                <a:gd name="T5" fmla="*/ T4 w 21129"/>
                <a:gd name="T6" fmla="+- 0 10804 234"/>
                <a:gd name="T7" fmla="*/ 10804 h 21141"/>
                <a:gd name="T8" fmla="+- 0 10796 232"/>
                <a:gd name="T9" fmla="*/ T8 w 21129"/>
                <a:gd name="T10" fmla="+- 0 10804 234"/>
                <a:gd name="T11" fmla="*/ 10804 h 21141"/>
                <a:gd name="T12" fmla="+- 0 10796 232"/>
                <a:gd name="T13" fmla="*/ T12 w 21129"/>
                <a:gd name="T14" fmla="+- 0 10804 234"/>
                <a:gd name="T15" fmla="*/ 10804 h 2114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129" h="21141">
                  <a:moveTo>
                    <a:pt x="20075" y="3267"/>
                  </a:moveTo>
                  <a:cubicBezTo>
                    <a:pt x="20953" y="2898"/>
                    <a:pt x="21368" y="1899"/>
                    <a:pt x="20987" y="1030"/>
                  </a:cubicBezTo>
                  <a:cubicBezTo>
                    <a:pt x="20611" y="168"/>
                    <a:pt x="19589" y="-234"/>
                    <a:pt x="18707" y="138"/>
                  </a:cubicBezTo>
                  <a:cubicBezTo>
                    <a:pt x="18670" y="152"/>
                    <a:pt x="18649" y="185"/>
                    <a:pt x="18615" y="198"/>
                  </a:cubicBezTo>
                  <a:cubicBezTo>
                    <a:pt x="10481" y="3647"/>
                    <a:pt x="3673" y="10118"/>
                    <a:pt x="124" y="18802"/>
                  </a:cubicBezTo>
                  <a:cubicBezTo>
                    <a:pt x="-232" y="19678"/>
                    <a:pt x="205" y="20666"/>
                    <a:pt x="1094" y="21019"/>
                  </a:cubicBezTo>
                  <a:cubicBezTo>
                    <a:pt x="1983" y="21366"/>
                    <a:pt x="2991" y="20946"/>
                    <a:pt x="3354" y="20071"/>
                  </a:cubicBezTo>
                  <a:cubicBezTo>
                    <a:pt x="6561" y="12205"/>
                    <a:pt x="12717" y="6360"/>
                    <a:pt x="20075" y="3274"/>
                  </a:cubicBezTo>
                  <a:cubicBezTo>
                    <a:pt x="20075" y="3274"/>
                    <a:pt x="20075" y="3267"/>
                    <a:pt x="20075" y="3267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</p:grpSp>
      <p:grpSp>
        <p:nvGrpSpPr>
          <p:cNvPr id="30" name="Group 149"/>
          <p:cNvGrpSpPr/>
          <p:nvPr/>
        </p:nvGrpSpPr>
        <p:grpSpPr>
          <a:xfrm>
            <a:off x="3123445" y="2206111"/>
            <a:ext cx="422853" cy="396154"/>
            <a:chOff x="5368132" y="3540125"/>
            <a:chExt cx="465138" cy="435769"/>
          </a:xfrm>
          <a:solidFill>
            <a:schemeClr val="bg1"/>
          </a:solidFill>
        </p:grpSpPr>
        <p:sp>
          <p:nvSpPr>
            <p:cNvPr id="43" name="AutoShape 110"/>
            <p:cNvSpPr/>
            <p:nvPr/>
          </p:nvSpPr>
          <p:spPr bwMode="auto">
            <a:xfrm>
              <a:off x="5426869" y="3598069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4" name="AutoShape 111"/>
            <p:cNvSpPr/>
            <p:nvPr/>
          </p:nvSpPr>
          <p:spPr bwMode="auto">
            <a:xfrm>
              <a:off x="5368132" y="354012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31" name="Group 150"/>
          <p:cNvGrpSpPr/>
          <p:nvPr/>
        </p:nvGrpSpPr>
        <p:grpSpPr>
          <a:xfrm>
            <a:off x="1444917" y="3868232"/>
            <a:ext cx="422131" cy="422131"/>
            <a:chOff x="4439444" y="1652588"/>
            <a:chExt cx="464344" cy="464344"/>
          </a:xfrm>
          <a:solidFill>
            <a:schemeClr val="bg1"/>
          </a:solidFill>
        </p:grpSpPr>
        <p:sp>
          <p:nvSpPr>
            <p:cNvPr id="40" name="AutoShape 136"/>
            <p:cNvSpPr/>
            <p:nvPr/>
          </p:nvSpPr>
          <p:spPr bwMode="auto">
            <a:xfrm>
              <a:off x="4686300" y="1710532"/>
              <a:ext cx="152400" cy="1524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538" y="20579"/>
                  </a:moveTo>
                  <a:lnTo>
                    <a:pt x="19542" y="20579"/>
                  </a:lnTo>
                  <a:cubicBezTo>
                    <a:pt x="19546" y="21142"/>
                    <a:pt x="20004" y="21600"/>
                    <a:pt x="20571" y="21600"/>
                  </a:cubicBezTo>
                  <a:cubicBezTo>
                    <a:pt x="21137" y="21600"/>
                    <a:pt x="21599" y="21138"/>
                    <a:pt x="21599" y="20571"/>
                  </a:cubicBezTo>
                  <a:cubicBezTo>
                    <a:pt x="21599" y="20565"/>
                    <a:pt x="21595" y="20561"/>
                    <a:pt x="21595" y="20555"/>
                  </a:cubicBezTo>
                  <a:cubicBezTo>
                    <a:pt x="21583" y="9221"/>
                    <a:pt x="12411" y="41"/>
                    <a:pt x="1080" y="12"/>
                  </a:cubicBezTo>
                  <a:cubicBezTo>
                    <a:pt x="1064" y="10"/>
                    <a:pt x="1048" y="0"/>
                    <a:pt x="1028" y="0"/>
                  </a:cubicBezTo>
                  <a:cubicBezTo>
                    <a:pt x="458" y="0"/>
                    <a:pt x="0" y="461"/>
                    <a:pt x="0" y="1028"/>
                  </a:cubicBezTo>
                  <a:cubicBezTo>
                    <a:pt x="0" y="1594"/>
                    <a:pt x="458" y="2055"/>
                    <a:pt x="1024" y="2057"/>
                  </a:cubicBezTo>
                  <a:lnTo>
                    <a:pt x="1024" y="2065"/>
                  </a:lnTo>
                  <a:cubicBezTo>
                    <a:pt x="11233" y="2065"/>
                    <a:pt x="19538" y="10370"/>
                    <a:pt x="19538" y="2057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41" name="AutoShape 137"/>
            <p:cNvSpPr/>
            <p:nvPr/>
          </p:nvSpPr>
          <p:spPr bwMode="auto">
            <a:xfrm>
              <a:off x="4439444" y="1652588"/>
              <a:ext cx="464344" cy="464344"/>
            </a:xfrm>
            <a:custGeom>
              <a:avLst/>
              <a:gdLst>
                <a:gd name="T0" fmla="+- 0 10819 195"/>
                <a:gd name="T1" fmla="*/ T0 w 21248"/>
                <a:gd name="T2" fmla="*/ 10800 h 21600"/>
                <a:gd name="T3" fmla="+- 0 10819 195"/>
                <a:gd name="T4" fmla="*/ T3 w 21248"/>
                <a:gd name="T5" fmla="*/ 10800 h 21600"/>
                <a:gd name="T6" fmla="+- 0 10819 195"/>
                <a:gd name="T7" fmla="*/ T6 w 21248"/>
                <a:gd name="T8" fmla="*/ 10800 h 21600"/>
                <a:gd name="T9" fmla="+- 0 10819 195"/>
                <a:gd name="T10" fmla="*/ T9 w 212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248" h="21600">
                  <a:moveTo>
                    <a:pt x="19868" y="17133"/>
                  </a:moveTo>
                  <a:cubicBezTo>
                    <a:pt x="19766" y="17386"/>
                    <a:pt x="19525" y="17549"/>
                    <a:pt x="19255" y="17549"/>
                  </a:cubicBezTo>
                  <a:lnTo>
                    <a:pt x="19058" y="17549"/>
                  </a:lnTo>
                  <a:lnTo>
                    <a:pt x="3983" y="2226"/>
                  </a:lnTo>
                  <a:lnTo>
                    <a:pt x="3983" y="2025"/>
                  </a:lnTo>
                  <a:cubicBezTo>
                    <a:pt x="3983" y="1750"/>
                    <a:pt x="4144" y="1506"/>
                    <a:pt x="4393" y="1401"/>
                  </a:cubicBezTo>
                  <a:cubicBezTo>
                    <a:pt x="4475" y="1367"/>
                    <a:pt x="4560" y="1350"/>
                    <a:pt x="4647" y="1350"/>
                  </a:cubicBezTo>
                  <a:cubicBezTo>
                    <a:pt x="4824" y="1350"/>
                    <a:pt x="4991" y="1420"/>
                    <a:pt x="5116" y="1547"/>
                  </a:cubicBezTo>
                  <a:lnTo>
                    <a:pt x="19724" y="16397"/>
                  </a:lnTo>
                  <a:cubicBezTo>
                    <a:pt x="19915" y="16591"/>
                    <a:pt x="19972" y="16880"/>
                    <a:pt x="19868" y="17133"/>
                  </a:cubicBezTo>
                  <a:moveTo>
                    <a:pt x="10121" y="17549"/>
                  </a:moveTo>
                  <a:cubicBezTo>
                    <a:pt x="10017" y="17549"/>
                    <a:pt x="9922" y="17586"/>
                    <a:pt x="9824" y="17609"/>
                  </a:cubicBezTo>
                  <a:lnTo>
                    <a:pt x="3923" y="11612"/>
                  </a:lnTo>
                  <a:cubicBezTo>
                    <a:pt x="3946" y="11512"/>
                    <a:pt x="3982" y="11415"/>
                    <a:pt x="3982" y="11311"/>
                  </a:cubicBezTo>
                  <a:lnTo>
                    <a:pt x="3983" y="3180"/>
                  </a:lnTo>
                  <a:lnTo>
                    <a:pt x="18119" y="17549"/>
                  </a:lnTo>
                  <a:cubicBezTo>
                    <a:pt x="18119" y="17549"/>
                    <a:pt x="10121" y="17549"/>
                    <a:pt x="10121" y="17549"/>
                  </a:cubicBezTo>
                  <a:close/>
                  <a:moveTo>
                    <a:pt x="9182" y="17945"/>
                  </a:moveTo>
                  <a:lnTo>
                    <a:pt x="7109" y="20052"/>
                  </a:lnTo>
                  <a:cubicBezTo>
                    <a:pt x="6939" y="20224"/>
                    <a:pt x="6742" y="20249"/>
                    <a:pt x="6640" y="20249"/>
                  </a:cubicBezTo>
                  <a:cubicBezTo>
                    <a:pt x="6537" y="20249"/>
                    <a:pt x="6339" y="20224"/>
                    <a:pt x="6170" y="20052"/>
                  </a:cubicBezTo>
                  <a:lnTo>
                    <a:pt x="1522" y="15327"/>
                  </a:lnTo>
                  <a:cubicBezTo>
                    <a:pt x="1352" y="15154"/>
                    <a:pt x="1327" y="14953"/>
                    <a:pt x="1327" y="14850"/>
                  </a:cubicBezTo>
                  <a:cubicBezTo>
                    <a:pt x="1327" y="14745"/>
                    <a:pt x="1352" y="14544"/>
                    <a:pt x="1522" y="14373"/>
                  </a:cubicBezTo>
                  <a:lnTo>
                    <a:pt x="3593" y="12266"/>
                  </a:lnTo>
                  <a:cubicBezTo>
                    <a:pt x="3599" y="12260"/>
                    <a:pt x="3601" y="12251"/>
                    <a:pt x="3607" y="12245"/>
                  </a:cubicBezTo>
                  <a:lnTo>
                    <a:pt x="9202" y="17932"/>
                  </a:lnTo>
                  <a:cubicBezTo>
                    <a:pt x="9196" y="17937"/>
                    <a:pt x="9187" y="17939"/>
                    <a:pt x="9182" y="17945"/>
                  </a:cubicBezTo>
                  <a:moveTo>
                    <a:pt x="6056" y="593"/>
                  </a:moveTo>
                  <a:cubicBezTo>
                    <a:pt x="5675" y="205"/>
                    <a:pt x="5165" y="0"/>
                    <a:pt x="4647" y="0"/>
                  </a:cubicBezTo>
                  <a:cubicBezTo>
                    <a:pt x="4390" y="0"/>
                    <a:pt x="4132" y="49"/>
                    <a:pt x="3885" y="154"/>
                  </a:cubicBezTo>
                  <a:cubicBezTo>
                    <a:pt x="3141" y="467"/>
                    <a:pt x="2655" y="1205"/>
                    <a:pt x="2655" y="2025"/>
                  </a:cubicBezTo>
                  <a:lnTo>
                    <a:pt x="2654" y="11311"/>
                  </a:lnTo>
                  <a:lnTo>
                    <a:pt x="583" y="13418"/>
                  </a:lnTo>
                  <a:cubicBezTo>
                    <a:pt x="-195" y="14208"/>
                    <a:pt x="-195" y="15491"/>
                    <a:pt x="583" y="16281"/>
                  </a:cubicBezTo>
                  <a:lnTo>
                    <a:pt x="5231" y="21006"/>
                  </a:lnTo>
                  <a:cubicBezTo>
                    <a:pt x="5620" y="21402"/>
                    <a:pt x="6131" y="21599"/>
                    <a:pt x="6640" y="21599"/>
                  </a:cubicBezTo>
                  <a:cubicBezTo>
                    <a:pt x="7150" y="21599"/>
                    <a:pt x="7659" y="21402"/>
                    <a:pt x="8048" y="21006"/>
                  </a:cubicBezTo>
                  <a:lnTo>
                    <a:pt x="10121" y="18900"/>
                  </a:lnTo>
                  <a:lnTo>
                    <a:pt x="19255" y="18900"/>
                  </a:lnTo>
                  <a:cubicBezTo>
                    <a:pt x="20062" y="18900"/>
                    <a:pt x="20788" y="18407"/>
                    <a:pt x="21095" y="17650"/>
                  </a:cubicBezTo>
                  <a:cubicBezTo>
                    <a:pt x="21405" y="16893"/>
                    <a:pt x="21234" y="16022"/>
                    <a:pt x="20663" y="15443"/>
                  </a:cubicBezTo>
                  <a:cubicBezTo>
                    <a:pt x="20663" y="15443"/>
                    <a:pt x="6056" y="593"/>
                    <a:pt x="6056" y="593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42" name="AutoShape 138"/>
            <p:cNvSpPr/>
            <p:nvPr/>
          </p:nvSpPr>
          <p:spPr bwMode="auto">
            <a:xfrm>
              <a:off x="4686300" y="1652588"/>
              <a:ext cx="217488" cy="2174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437" y="2880"/>
                  </a:moveTo>
                  <a:lnTo>
                    <a:pt x="1437" y="2885"/>
                  </a:lnTo>
                  <a:cubicBezTo>
                    <a:pt x="10965" y="2885"/>
                    <a:pt x="18717" y="10637"/>
                    <a:pt x="18717" y="20165"/>
                  </a:cubicBezTo>
                  <a:lnTo>
                    <a:pt x="18720" y="20165"/>
                  </a:lnTo>
                  <a:cubicBezTo>
                    <a:pt x="18722" y="20959"/>
                    <a:pt x="19366" y="21600"/>
                    <a:pt x="20160" y="21600"/>
                  </a:cubicBezTo>
                  <a:cubicBezTo>
                    <a:pt x="20955" y="21600"/>
                    <a:pt x="21599" y="20956"/>
                    <a:pt x="21599" y="20160"/>
                  </a:cubicBezTo>
                  <a:cubicBezTo>
                    <a:pt x="21599" y="20155"/>
                    <a:pt x="21597" y="20152"/>
                    <a:pt x="21597" y="20148"/>
                  </a:cubicBezTo>
                  <a:cubicBezTo>
                    <a:pt x="21588" y="9034"/>
                    <a:pt x="12588" y="28"/>
                    <a:pt x="1476" y="8"/>
                  </a:cubicBezTo>
                  <a:cubicBezTo>
                    <a:pt x="1465" y="7"/>
                    <a:pt x="1454" y="0"/>
                    <a:pt x="1440" y="0"/>
                  </a:cubicBezTo>
                  <a:cubicBezTo>
                    <a:pt x="644" y="0"/>
                    <a:pt x="0" y="644"/>
                    <a:pt x="0" y="1440"/>
                  </a:cubicBezTo>
                  <a:cubicBezTo>
                    <a:pt x="0" y="2234"/>
                    <a:pt x="644" y="2878"/>
                    <a:pt x="1437" y="288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</p:grpSp>
      <p:grpSp>
        <p:nvGrpSpPr>
          <p:cNvPr id="32" name="Group 151"/>
          <p:cNvGrpSpPr/>
          <p:nvPr/>
        </p:nvGrpSpPr>
        <p:grpSpPr>
          <a:xfrm>
            <a:off x="4801405" y="3920547"/>
            <a:ext cx="422131" cy="329767"/>
            <a:chOff x="2581275" y="1710532"/>
            <a:chExt cx="464344" cy="362744"/>
          </a:xfrm>
          <a:solidFill>
            <a:schemeClr val="bg1"/>
          </a:solidFill>
        </p:grpSpPr>
        <p:sp>
          <p:nvSpPr>
            <p:cNvPr id="33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34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35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36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37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38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39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7135493" y="1900435"/>
            <a:ext cx="4374277" cy="925995"/>
            <a:chOff x="5524105" y="1845669"/>
            <a:chExt cx="4374277" cy="925995"/>
          </a:xfrm>
        </p:grpSpPr>
        <p:sp>
          <p:nvSpPr>
            <p:cNvPr id="64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65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135493" y="3059533"/>
            <a:ext cx="4374277" cy="925995"/>
            <a:chOff x="5524105" y="1845669"/>
            <a:chExt cx="4374277" cy="925995"/>
          </a:xfrm>
        </p:grpSpPr>
        <p:sp>
          <p:nvSpPr>
            <p:cNvPr id="67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68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7135493" y="4027847"/>
            <a:ext cx="4374277" cy="925995"/>
            <a:chOff x="5524105" y="1845669"/>
            <a:chExt cx="4374277" cy="925995"/>
          </a:xfrm>
        </p:grpSpPr>
        <p:sp>
          <p:nvSpPr>
            <p:cNvPr id="70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71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7135493" y="5154993"/>
            <a:ext cx="4374277" cy="925995"/>
            <a:chOff x="5524105" y="1845669"/>
            <a:chExt cx="4374277" cy="925995"/>
          </a:xfrm>
        </p:grpSpPr>
        <p:sp>
          <p:nvSpPr>
            <p:cNvPr id="73" name="文本框 36"/>
            <p:cNvSpPr txBox="1"/>
            <p:nvPr/>
          </p:nvSpPr>
          <p:spPr>
            <a:xfrm>
              <a:off x="5524105" y="1845669"/>
              <a:ext cx="3695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74" name="Text Placeholder 32"/>
            <p:cNvSpPr txBox="1"/>
            <p:nvPr/>
          </p:nvSpPr>
          <p:spPr>
            <a:xfrm>
              <a:off x="5680322" y="2250233"/>
              <a:ext cx="4218060" cy="521431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827264" flipH="1" flipV="1">
            <a:off x="-695952" y="-480784"/>
            <a:ext cx="3272928" cy="323042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19634514">
            <a:off x="9605773" y="4025930"/>
            <a:ext cx="3272928" cy="3230422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4" cstate="email">
            <a:biLevel thresh="25000"/>
          </a:blip>
          <a:srcRect/>
          <a:stretch>
            <a:fillRect/>
          </a:stretch>
        </p:blipFill>
        <p:spPr>
          <a:xfrm>
            <a:off x="7898989" y="4347540"/>
            <a:ext cx="914125" cy="266868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5" cstate="email">
            <a:biLevel thresh="25000"/>
          </a:blip>
          <a:srcRect/>
          <a:stretch>
            <a:fillRect/>
          </a:stretch>
        </p:blipFill>
        <p:spPr>
          <a:xfrm flipH="1">
            <a:off x="3606342" y="4959753"/>
            <a:ext cx="1180618" cy="42826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6" cstate="email">
            <a:biLevel thresh="25000"/>
          </a:blip>
          <a:srcRect/>
          <a:stretch>
            <a:fillRect/>
          </a:stretch>
        </p:blipFill>
        <p:spPr>
          <a:xfrm>
            <a:off x="7607870" y="2675039"/>
            <a:ext cx="1355738" cy="491787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7" cstate="email">
            <a:biLevel thresh="25000"/>
          </a:blip>
          <a:srcRect/>
          <a:stretch>
            <a:fillRect/>
          </a:stretch>
        </p:blipFill>
        <p:spPr>
          <a:xfrm flipH="1">
            <a:off x="3228392" y="1932972"/>
            <a:ext cx="1558568" cy="565362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3964641" y="2011494"/>
            <a:ext cx="4262718" cy="2835013"/>
            <a:chOff x="3964641" y="1990583"/>
            <a:chExt cx="4262718" cy="2835013"/>
          </a:xfrm>
        </p:grpSpPr>
        <p:grpSp>
          <p:nvGrpSpPr>
            <p:cNvPr id="17" name="组合 16"/>
            <p:cNvGrpSpPr/>
            <p:nvPr/>
          </p:nvGrpSpPr>
          <p:grpSpPr>
            <a:xfrm>
              <a:off x="5185490" y="1990583"/>
              <a:ext cx="1666220" cy="1460222"/>
              <a:chOff x="5374615" y="2451808"/>
              <a:chExt cx="1287969" cy="1128736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5515376" y="2451808"/>
                <a:ext cx="1033342" cy="1033342"/>
              </a:xfrm>
              <a:prstGeom prst="ellipse">
                <a:avLst/>
              </a:prstGeom>
              <a:solidFill>
                <a:srgbClr val="26226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600" dirty="0">
                  <a:solidFill>
                    <a:srgbClr val="6BC0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文本框 3"/>
              <p:cNvSpPr txBox="1">
                <a:spLocks noChangeArrowheads="1"/>
              </p:cNvSpPr>
              <p:nvPr/>
            </p:nvSpPr>
            <p:spPr bwMode="auto">
              <a:xfrm>
                <a:off x="5401509" y="2641333"/>
                <a:ext cx="1261075" cy="642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4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8"/>
              <p:cNvSpPr/>
              <p:nvPr/>
            </p:nvSpPr>
            <p:spPr bwMode="auto">
              <a:xfrm>
                <a:off x="5374615" y="2942332"/>
                <a:ext cx="1261076" cy="638212"/>
              </a:xfrm>
              <a:custGeom>
                <a:avLst/>
                <a:gdLst>
                  <a:gd name="T0" fmla="*/ 1549562246 w 3963"/>
                  <a:gd name="T1" fmla="*/ 0 h 1997"/>
                  <a:gd name="T2" fmla="*/ 1549562246 w 3963"/>
                  <a:gd name="T3" fmla="*/ 6310189 h 1997"/>
                  <a:gd name="T4" fmla="*/ 774976531 w 3963"/>
                  <a:gd name="T5" fmla="*/ 787596152 h 1997"/>
                  <a:gd name="T6" fmla="*/ 0 w 3963"/>
                  <a:gd name="T7" fmla="*/ 6310189 h 199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63" h="1997">
                    <a:moveTo>
                      <a:pt x="3963" y="0"/>
                    </a:moveTo>
                    <a:cubicBezTo>
                      <a:pt x="3963" y="5"/>
                      <a:pt x="3963" y="11"/>
                      <a:pt x="3963" y="16"/>
                    </a:cubicBezTo>
                    <a:cubicBezTo>
                      <a:pt x="3963" y="1110"/>
                      <a:pt x="3076" y="1997"/>
                      <a:pt x="1982" y="1997"/>
                    </a:cubicBezTo>
                    <a:cubicBezTo>
                      <a:pt x="888" y="1997"/>
                      <a:pt x="0" y="1110"/>
                      <a:pt x="0" y="16"/>
                    </a:cubicBezTo>
                  </a:path>
                </a:pathLst>
              </a:custGeom>
              <a:noFill/>
              <a:ln w="38100" cap="flat" cmpd="sng">
                <a:solidFill>
                  <a:srgbClr val="26226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3964641" y="3502156"/>
              <a:ext cx="426271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spc="6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4088559" y="4425486"/>
              <a:ext cx="40148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26226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AND SIGNIFICANCE</a:t>
              </a:r>
              <a:endParaRPr lang="zh-CN" altLang="en-US" sz="2000" dirty="0">
                <a:solidFill>
                  <a:srgbClr val="26226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 dirty="0">
                <a:solidFill>
                  <a:srgbClr val="FBBBA9"/>
                </a:solidFill>
              </a:endParaRPr>
            </a:p>
          </p:txBody>
        </p:sp>
        <p:sp>
          <p:nvSpPr>
            <p:cNvPr id="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59113" y="406494"/>
            <a:ext cx="3511234" cy="569972"/>
            <a:chOff x="1131008" y="354033"/>
            <a:chExt cx="3511234" cy="569972"/>
          </a:xfrm>
        </p:grpSpPr>
        <p:sp>
          <p:nvSpPr>
            <p:cNvPr id="8" name="文本框 7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31008" y="670089"/>
              <a:ext cx="2194832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AND SIGNIFICANCE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Oval 7"/>
          <p:cNvSpPr/>
          <p:nvPr/>
        </p:nvSpPr>
        <p:spPr>
          <a:xfrm>
            <a:off x="6920031" y="3363156"/>
            <a:ext cx="1338773" cy="1338773"/>
          </a:xfrm>
          <a:prstGeom prst="ellipse">
            <a:avLst/>
          </a:prstGeom>
          <a:solidFill>
            <a:srgbClr val="262261"/>
          </a:solidFill>
          <a:ln w="254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20"/>
          <p:cNvGrpSpPr/>
          <p:nvPr/>
        </p:nvGrpSpPr>
        <p:grpSpPr>
          <a:xfrm>
            <a:off x="7357245" y="3796320"/>
            <a:ext cx="464344" cy="465138"/>
            <a:chOff x="7287419" y="3505994"/>
            <a:chExt cx="464344" cy="465138"/>
          </a:xfrm>
          <a:solidFill>
            <a:schemeClr val="bg1"/>
          </a:solidFill>
        </p:grpSpPr>
        <p:sp>
          <p:nvSpPr>
            <p:cNvPr id="13" name="AutoShape 37"/>
            <p:cNvSpPr/>
            <p:nvPr/>
          </p:nvSpPr>
          <p:spPr bwMode="auto">
            <a:xfrm>
              <a:off x="7287419" y="3549650"/>
              <a:ext cx="423069" cy="421482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14" name="AutoShape 38"/>
            <p:cNvSpPr/>
            <p:nvPr/>
          </p:nvSpPr>
          <p:spPr bwMode="auto">
            <a:xfrm>
              <a:off x="7490619" y="3738563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15" name="AutoShape 39"/>
            <p:cNvSpPr/>
            <p:nvPr/>
          </p:nvSpPr>
          <p:spPr bwMode="auto">
            <a:xfrm>
              <a:off x="7679532" y="3505994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16" name="AutoShape 40"/>
            <p:cNvSpPr/>
            <p:nvPr/>
          </p:nvSpPr>
          <p:spPr bwMode="auto">
            <a:xfrm>
              <a:off x="7403307" y="3724275"/>
              <a:ext cx="57944" cy="579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17" name="AutoShape 41"/>
            <p:cNvSpPr/>
            <p:nvPr/>
          </p:nvSpPr>
          <p:spPr bwMode="auto">
            <a:xfrm>
              <a:off x="7461250" y="3825875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  <p:sp>
          <p:nvSpPr>
            <p:cNvPr id="18" name="AutoShape 42"/>
            <p:cNvSpPr/>
            <p:nvPr/>
          </p:nvSpPr>
          <p:spPr bwMode="auto">
            <a:xfrm>
              <a:off x="7693819" y="3607594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ym typeface="Gill Sans" charset="0"/>
              </a:endParaRPr>
            </a:p>
          </p:txBody>
        </p:sp>
      </p:grpSp>
      <p:sp>
        <p:nvSpPr>
          <p:cNvPr id="20" name="Oval 6"/>
          <p:cNvSpPr/>
          <p:nvPr/>
        </p:nvSpPr>
        <p:spPr>
          <a:xfrm>
            <a:off x="6096000" y="2566881"/>
            <a:ext cx="1338773" cy="1338773"/>
          </a:xfrm>
          <a:prstGeom prst="ellipse">
            <a:avLst/>
          </a:prstGeom>
          <a:solidFill>
            <a:srgbClr val="262261"/>
          </a:solidFill>
          <a:ln w="254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7"/>
          <p:cNvGrpSpPr/>
          <p:nvPr/>
        </p:nvGrpSpPr>
        <p:grpSpPr>
          <a:xfrm>
            <a:off x="6551978" y="3004095"/>
            <a:ext cx="434975" cy="464344"/>
            <a:chOff x="9159875" y="1647825"/>
            <a:chExt cx="434975" cy="464344"/>
          </a:xfrm>
          <a:solidFill>
            <a:schemeClr val="bg1"/>
          </a:solidFill>
        </p:grpSpPr>
        <p:sp>
          <p:nvSpPr>
            <p:cNvPr id="22" name="AutoShape 78"/>
            <p:cNvSpPr/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3" name="AutoShape 79"/>
            <p:cNvSpPr/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4" name="AutoShape 80"/>
            <p:cNvSpPr/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26" name="Oval 5"/>
          <p:cNvSpPr/>
          <p:nvPr/>
        </p:nvSpPr>
        <p:spPr>
          <a:xfrm>
            <a:off x="4362154" y="1776581"/>
            <a:ext cx="1960098" cy="1960098"/>
          </a:xfrm>
          <a:prstGeom prst="ellipse">
            <a:avLst/>
          </a:prstGeom>
          <a:solidFill>
            <a:srgbClr val="262261"/>
          </a:solidFill>
          <a:ln w="254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43"/>
          <p:cNvSpPr>
            <a:spLocks noEditPoints="1"/>
          </p:cNvSpPr>
          <p:nvPr/>
        </p:nvSpPr>
        <p:spPr bwMode="auto">
          <a:xfrm>
            <a:off x="4899621" y="2488223"/>
            <a:ext cx="904951" cy="528990"/>
          </a:xfrm>
          <a:custGeom>
            <a:avLst/>
            <a:gdLst>
              <a:gd name="T0" fmla="*/ 232 w 316"/>
              <a:gd name="T1" fmla="*/ 27 h 172"/>
              <a:gd name="T2" fmla="*/ 221 w 316"/>
              <a:gd name="T3" fmla="*/ 20 h 172"/>
              <a:gd name="T4" fmla="*/ 157 w 316"/>
              <a:gd name="T5" fmla="*/ 10 h 172"/>
              <a:gd name="T6" fmla="*/ 92 w 316"/>
              <a:gd name="T7" fmla="*/ 9 h 172"/>
              <a:gd name="T8" fmla="*/ 84 w 316"/>
              <a:gd name="T9" fmla="*/ 13 h 172"/>
              <a:gd name="T10" fmla="*/ 0 w 316"/>
              <a:gd name="T11" fmla="*/ 121 h 172"/>
              <a:gd name="T12" fmla="*/ 78 w 316"/>
              <a:gd name="T13" fmla="*/ 109 h 172"/>
              <a:gd name="T14" fmla="*/ 84 w 316"/>
              <a:gd name="T15" fmla="*/ 113 h 172"/>
              <a:gd name="T16" fmla="*/ 120 w 316"/>
              <a:gd name="T17" fmla="*/ 142 h 172"/>
              <a:gd name="T18" fmla="*/ 159 w 316"/>
              <a:gd name="T19" fmla="*/ 163 h 172"/>
              <a:gd name="T20" fmla="*/ 163 w 316"/>
              <a:gd name="T21" fmla="*/ 165 h 172"/>
              <a:gd name="T22" fmla="*/ 190 w 316"/>
              <a:gd name="T23" fmla="*/ 164 h 172"/>
              <a:gd name="T24" fmla="*/ 217 w 316"/>
              <a:gd name="T25" fmla="*/ 153 h 172"/>
              <a:gd name="T26" fmla="*/ 233 w 316"/>
              <a:gd name="T27" fmla="*/ 146 h 172"/>
              <a:gd name="T28" fmla="*/ 265 w 316"/>
              <a:gd name="T29" fmla="*/ 162 h 172"/>
              <a:gd name="T30" fmla="*/ 288 w 316"/>
              <a:gd name="T31" fmla="*/ 14 h 172"/>
              <a:gd name="T32" fmla="*/ 225 w 316"/>
              <a:gd name="T33" fmla="*/ 129 h 172"/>
              <a:gd name="T34" fmla="*/ 225 w 316"/>
              <a:gd name="T35" fmla="*/ 139 h 172"/>
              <a:gd name="T36" fmla="*/ 216 w 316"/>
              <a:gd name="T37" fmla="*/ 142 h 172"/>
              <a:gd name="T38" fmla="*/ 207 w 316"/>
              <a:gd name="T39" fmla="*/ 142 h 172"/>
              <a:gd name="T40" fmla="*/ 189 w 316"/>
              <a:gd name="T41" fmla="*/ 153 h 172"/>
              <a:gd name="T42" fmla="*/ 185 w 316"/>
              <a:gd name="T43" fmla="*/ 153 h 172"/>
              <a:gd name="T44" fmla="*/ 180 w 316"/>
              <a:gd name="T45" fmla="*/ 156 h 172"/>
              <a:gd name="T46" fmla="*/ 157 w 316"/>
              <a:gd name="T47" fmla="*/ 149 h 172"/>
              <a:gd name="T48" fmla="*/ 130 w 316"/>
              <a:gd name="T49" fmla="*/ 128 h 172"/>
              <a:gd name="T50" fmla="*/ 88 w 316"/>
              <a:gd name="T51" fmla="*/ 103 h 172"/>
              <a:gd name="T52" fmla="*/ 71 w 316"/>
              <a:gd name="T53" fmla="*/ 91 h 172"/>
              <a:gd name="T54" fmla="*/ 71 w 316"/>
              <a:gd name="T55" fmla="*/ 90 h 172"/>
              <a:gd name="T56" fmla="*/ 72 w 316"/>
              <a:gd name="T57" fmla="*/ 88 h 172"/>
              <a:gd name="T58" fmla="*/ 93 w 316"/>
              <a:gd name="T59" fmla="*/ 20 h 172"/>
              <a:gd name="T60" fmla="*/ 132 w 316"/>
              <a:gd name="T61" fmla="*/ 24 h 172"/>
              <a:gd name="T62" fmla="*/ 127 w 316"/>
              <a:gd name="T63" fmla="*/ 72 h 172"/>
              <a:gd name="T64" fmla="*/ 185 w 316"/>
              <a:gd name="T65" fmla="*/ 54 h 172"/>
              <a:gd name="T66" fmla="*/ 241 w 316"/>
              <a:gd name="T67" fmla="*/ 119 h 1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16" h="172">
                <a:moveTo>
                  <a:pt x="288" y="14"/>
                </a:moveTo>
                <a:cubicBezTo>
                  <a:pt x="232" y="27"/>
                  <a:pt x="232" y="27"/>
                  <a:pt x="232" y="27"/>
                </a:cubicBezTo>
                <a:cubicBezTo>
                  <a:pt x="233" y="31"/>
                  <a:pt x="233" y="31"/>
                  <a:pt x="233" y="31"/>
                </a:cubicBezTo>
                <a:cubicBezTo>
                  <a:pt x="228" y="22"/>
                  <a:pt x="221" y="20"/>
                  <a:pt x="221" y="20"/>
                </a:cubicBezTo>
                <a:cubicBezTo>
                  <a:pt x="178" y="7"/>
                  <a:pt x="178" y="7"/>
                  <a:pt x="178" y="7"/>
                </a:cubicBezTo>
                <a:cubicBezTo>
                  <a:pt x="173" y="5"/>
                  <a:pt x="165" y="7"/>
                  <a:pt x="157" y="10"/>
                </a:cubicBezTo>
                <a:cubicBezTo>
                  <a:pt x="156" y="9"/>
                  <a:pt x="156" y="9"/>
                  <a:pt x="156" y="9"/>
                </a:cubicBezTo>
                <a:cubicBezTo>
                  <a:pt x="92" y="9"/>
                  <a:pt x="92" y="9"/>
                  <a:pt x="92" y="9"/>
                </a:cubicBezTo>
                <a:cubicBezTo>
                  <a:pt x="92" y="9"/>
                  <a:pt x="92" y="9"/>
                  <a:pt x="92" y="9"/>
                </a:cubicBezTo>
                <a:cubicBezTo>
                  <a:pt x="91" y="9"/>
                  <a:pt x="87" y="10"/>
                  <a:pt x="84" y="13"/>
                </a:cubicBezTo>
                <a:cubicBezTo>
                  <a:pt x="50" y="0"/>
                  <a:pt x="50" y="0"/>
                  <a:pt x="50" y="0"/>
                </a:cubicBezTo>
                <a:cubicBezTo>
                  <a:pt x="0" y="121"/>
                  <a:pt x="0" y="121"/>
                  <a:pt x="0" y="121"/>
                </a:cubicBezTo>
                <a:cubicBezTo>
                  <a:pt x="54" y="148"/>
                  <a:pt x="54" y="148"/>
                  <a:pt x="54" y="148"/>
                </a:cubicBezTo>
                <a:cubicBezTo>
                  <a:pt x="69" y="144"/>
                  <a:pt x="76" y="120"/>
                  <a:pt x="78" y="109"/>
                </a:cubicBezTo>
                <a:cubicBezTo>
                  <a:pt x="82" y="112"/>
                  <a:pt x="82" y="112"/>
                  <a:pt x="82" y="112"/>
                </a:cubicBezTo>
                <a:cubicBezTo>
                  <a:pt x="84" y="113"/>
                  <a:pt x="84" y="113"/>
                  <a:pt x="84" y="113"/>
                </a:cubicBezTo>
                <a:cubicBezTo>
                  <a:pt x="84" y="120"/>
                  <a:pt x="85" y="130"/>
                  <a:pt x="99" y="127"/>
                </a:cubicBezTo>
                <a:cubicBezTo>
                  <a:pt x="99" y="127"/>
                  <a:pt x="100" y="157"/>
                  <a:pt x="120" y="142"/>
                </a:cubicBezTo>
                <a:cubicBezTo>
                  <a:pt x="120" y="142"/>
                  <a:pt x="120" y="161"/>
                  <a:pt x="138" y="155"/>
                </a:cubicBezTo>
                <a:cubicBezTo>
                  <a:pt x="138" y="155"/>
                  <a:pt x="141" y="172"/>
                  <a:pt x="159" y="163"/>
                </a:cubicBezTo>
                <a:cubicBezTo>
                  <a:pt x="162" y="165"/>
                  <a:pt x="162" y="165"/>
                  <a:pt x="162" y="165"/>
                </a:cubicBezTo>
                <a:cubicBezTo>
                  <a:pt x="163" y="165"/>
                  <a:pt x="163" y="165"/>
                  <a:pt x="163" y="165"/>
                </a:cubicBezTo>
                <a:cubicBezTo>
                  <a:pt x="164" y="165"/>
                  <a:pt x="173" y="168"/>
                  <a:pt x="181" y="167"/>
                </a:cubicBezTo>
                <a:cubicBezTo>
                  <a:pt x="185" y="167"/>
                  <a:pt x="188" y="166"/>
                  <a:pt x="190" y="164"/>
                </a:cubicBezTo>
                <a:cubicBezTo>
                  <a:pt x="196" y="163"/>
                  <a:pt x="208" y="161"/>
                  <a:pt x="214" y="153"/>
                </a:cubicBezTo>
                <a:cubicBezTo>
                  <a:pt x="215" y="153"/>
                  <a:pt x="216" y="153"/>
                  <a:pt x="217" y="153"/>
                </a:cubicBezTo>
                <a:cubicBezTo>
                  <a:pt x="217" y="153"/>
                  <a:pt x="217" y="153"/>
                  <a:pt x="217" y="153"/>
                </a:cubicBezTo>
                <a:cubicBezTo>
                  <a:pt x="224" y="153"/>
                  <a:pt x="230" y="150"/>
                  <a:pt x="233" y="146"/>
                </a:cubicBezTo>
                <a:cubicBezTo>
                  <a:pt x="235" y="143"/>
                  <a:pt x="236" y="140"/>
                  <a:pt x="236" y="136"/>
                </a:cubicBezTo>
                <a:cubicBezTo>
                  <a:pt x="236" y="136"/>
                  <a:pt x="248" y="160"/>
                  <a:pt x="265" y="162"/>
                </a:cubicBezTo>
                <a:cubicBezTo>
                  <a:pt x="316" y="137"/>
                  <a:pt x="316" y="137"/>
                  <a:pt x="316" y="137"/>
                </a:cubicBezTo>
                <a:lnTo>
                  <a:pt x="288" y="14"/>
                </a:lnTo>
                <a:close/>
                <a:moveTo>
                  <a:pt x="230" y="127"/>
                </a:moveTo>
                <a:cubicBezTo>
                  <a:pt x="225" y="129"/>
                  <a:pt x="225" y="129"/>
                  <a:pt x="225" y="129"/>
                </a:cubicBezTo>
                <a:cubicBezTo>
                  <a:pt x="226" y="133"/>
                  <a:pt x="226" y="133"/>
                  <a:pt x="226" y="133"/>
                </a:cubicBezTo>
                <a:cubicBezTo>
                  <a:pt x="226" y="137"/>
                  <a:pt x="225" y="139"/>
                  <a:pt x="225" y="139"/>
                </a:cubicBezTo>
                <a:cubicBezTo>
                  <a:pt x="223" y="141"/>
                  <a:pt x="220" y="142"/>
                  <a:pt x="216" y="142"/>
                </a:cubicBezTo>
                <a:cubicBezTo>
                  <a:pt x="216" y="142"/>
                  <a:pt x="216" y="142"/>
                  <a:pt x="216" y="142"/>
                </a:cubicBezTo>
                <a:cubicBezTo>
                  <a:pt x="214" y="143"/>
                  <a:pt x="212" y="142"/>
                  <a:pt x="211" y="142"/>
                </a:cubicBezTo>
                <a:cubicBezTo>
                  <a:pt x="207" y="142"/>
                  <a:pt x="207" y="142"/>
                  <a:pt x="207" y="142"/>
                </a:cubicBezTo>
                <a:cubicBezTo>
                  <a:pt x="206" y="146"/>
                  <a:pt x="206" y="146"/>
                  <a:pt x="206" y="146"/>
                </a:cubicBezTo>
                <a:cubicBezTo>
                  <a:pt x="204" y="150"/>
                  <a:pt x="196" y="153"/>
                  <a:pt x="189" y="153"/>
                </a:cubicBezTo>
                <a:cubicBezTo>
                  <a:pt x="188" y="153"/>
                  <a:pt x="188" y="153"/>
                  <a:pt x="188" y="153"/>
                </a:cubicBezTo>
                <a:cubicBezTo>
                  <a:pt x="185" y="153"/>
                  <a:pt x="185" y="153"/>
                  <a:pt x="185" y="153"/>
                </a:cubicBezTo>
                <a:cubicBezTo>
                  <a:pt x="184" y="155"/>
                  <a:pt x="184" y="155"/>
                  <a:pt x="184" y="155"/>
                </a:cubicBezTo>
                <a:cubicBezTo>
                  <a:pt x="183" y="156"/>
                  <a:pt x="182" y="156"/>
                  <a:pt x="180" y="156"/>
                </a:cubicBezTo>
                <a:cubicBezTo>
                  <a:pt x="175" y="157"/>
                  <a:pt x="169" y="155"/>
                  <a:pt x="167" y="155"/>
                </a:cubicBezTo>
                <a:cubicBezTo>
                  <a:pt x="157" y="149"/>
                  <a:pt x="157" y="149"/>
                  <a:pt x="157" y="149"/>
                </a:cubicBezTo>
                <a:cubicBezTo>
                  <a:pt x="156" y="144"/>
                  <a:pt x="154" y="140"/>
                  <a:pt x="149" y="140"/>
                </a:cubicBezTo>
                <a:cubicBezTo>
                  <a:pt x="149" y="140"/>
                  <a:pt x="147" y="116"/>
                  <a:pt x="130" y="128"/>
                </a:cubicBezTo>
                <a:cubicBezTo>
                  <a:pt x="130" y="128"/>
                  <a:pt x="125" y="108"/>
                  <a:pt x="109" y="117"/>
                </a:cubicBezTo>
                <a:cubicBezTo>
                  <a:pt x="88" y="103"/>
                  <a:pt x="88" y="103"/>
                  <a:pt x="88" y="103"/>
                </a:cubicBezTo>
                <a:cubicBezTo>
                  <a:pt x="72" y="91"/>
                  <a:pt x="72" y="91"/>
                  <a:pt x="72" y="91"/>
                </a:cubicBezTo>
                <a:cubicBezTo>
                  <a:pt x="71" y="91"/>
                  <a:pt x="71" y="91"/>
                  <a:pt x="71" y="91"/>
                </a:cubicBezTo>
                <a:cubicBezTo>
                  <a:pt x="71" y="91"/>
                  <a:pt x="71" y="91"/>
                  <a:pt x="71" y="91"/>
                </a:cubicBezTo>
                <a:cubicBezTo>
                  <a:pt x="71" y="90"/>
                  <a:pt x="71" y="90"/>
                  <a:pt x="71" y="90"/>
                </a:cubicBezTo>
                <a:cubicBezTo>
                  <a:pt x="72" y="89"/>
                  <a:pt x="72" y="89"/>
                  <a:pt x="72" y="89"/>
                </a:cubicBezTo>
                <a:cubicBezTo>
                  <a:pt x="72" y="88"/>
                  <a:pt x="72" y="88"/>
                  <a:pt x="72" y="88"/>
                </a:cubicBezTo>
                <a:cubicBezTo>
                  <a:pt x="72" y="87"/>
                  <a:pt x="90" y="26"/>
                  <a:pt x="91" y="21"/>
                </a:cubicBezTo>
                <a:cubicBezTo>
                  <a:pt x="91" y="21"/>
                  <a:pt x="93" y="20"/>
                  <a:pt x="93" y="20"/>
                </a:cubicBezTo>
                <a:cubicBezTo>
                  <a:pt x="138" y="20"/>
                  <a:pt x="138" y="20"/>
                  <a:pt x="138" y="20"/>
                </a:cubicBezTo>
                <a:cubicBezTo>
                  <a:pt x="134" y="22"/>
                  <a:pt x="132" y="24"/>
                  <a:pt x="132" y="24"/>
                </a:cubicBezTo>
                <a:cubicBezTo>
                  <a:pt x="125" y="30"/>
                  <a:pt x="122" y="60"/>
                  <a:pt x="122" y="60"/>
                </a:cubicBezTo>
                <a:cubicBezTo>
                  <a:pt x="119" y="67"/>
                  <a:pt x="127" y="72"/>
                  <a:pt x="127" y="72"/>
                </a:cubicBezTo>
                <a:cubicBezTo>
                  <a:pt x="140" y="81"/>
                  <a:pt x="154" y="47"/>
                  <a:pt x="154" y="47"/>
                </a:cubicBezTo>
                <a:cubicBezTo>
                  <a:pt x="161" y="41"/>
                  <a:pt x="172" y="45"/>
                  <a:pt x="185" y="54"/>
                </a:cubicBezTo>
                <a:cubicBezTo>
                  <a:pt x="206" y="76"/>
                  <a:pt x="232" y="102"/>
                  <a:pt x="239" y="111"/>
                </a:cubicBezTo>
                <a:cubicBezTo>
                  <a:pt x="241" y="114"/>
                  <a:pt x="242" y="117"/>
                  <a:pt x="241" y="119"/>
                </a:cubicBezTo>
                <a:cubicBezTo>
                  <a:pt x="240" y="123"/>
                  <a:pt x="233" y="126"/>
                  <a:pt x="230" y="1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GB"/>
          </a:p>
        </p:txBody>
      </p:sp>
      <p:sp>
        <p:nvSpPr>
          <p:cNvPr id="29" name="Oval 8"/>
          <p:cNvSpPr/>
          <p:nvPr/>
        </p:nvSpPr>
        <p:spPr>
          <a:xfrm>
            <a:off x="6096000" y="4400370"/>
            <a:ext cx="1781907" cy="1781907"/>
          </a:xfrm>
          <a:prstGeom prst="ellipse">
            <a:avLst/>
          </a:prstGeom>
          <a:solidFill>
            <a:srgbClr val="262261"/>
          </a:solidFill>
          <a:ln w="254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oup 44"/>
          <p:cNvGrpSpPr/>
          <p:nvPr/>
        </p:nvGrpSpPr>
        <p:grpSpPr>
          <a:xfrm>
            <a:off x="6612822" y="4917650"/>
            <a:ext cx="632375" cy="747345"/>
            <a:chOff x="1325323" y="3586519"/>
            <a:chExt cx="632375" cy="747345"/>
          </a:xfrm>
          <a:solidFill>
            <a:schemeClr val="bg1"/>
          </a:solidFill>
        </p:grpSpPr>
        <p:sp>
          <p:nvSpPr>
            <p:cNvPr id="31" name="Freeform 45"/>
            <p:cNvSpPr>
              <a:spLocks noEditPoints="1"/>
            </p:cNvSpPr>
            <p:nvPr/>
          </p:nvSpPr>
          <p:spPr bwMode="auto">
            <a:xfrm>
              <a:off x="1325323" y="3586519"/>
              <a:ext cx="632375" cy="747345"/>
            </a:xfrm>
            <a:custGeom>
              <a:avLst/>
              <a:gdLst>
                <a:gd name="T0" fmla="*/ 215 w 221"/>
                <a:gd name="T1" fmla="*/ 212 h 243"/>
                <a:gd name="T2" fmla="*/ 174 w 221"/>
                <a:gd name="T3" fmla="*/ 157 h 243"/>
                <a:gd name="T4" fmla="*/ 179 w 221"/>
                <a:gd name="T5" fmla="*/ 37 h 243"/>
                <a:gd name="T6" fmla="*/ 105 w 221"/>
                <a:gd name="T7" fmla="*/ 0 h 243"/>
                <a:gd name="T8" fmla="*/ 49 w 221"/>
                <a:gd name="T9" fmla="*/ 19 h 243"/>
                <a:gd name="T10" fmla="*/ 31 w 221"/>
                <a:gd name="T11" fmla="*/ 151 h 243"/>
                <a:gd name="T12" fmla="*/ 105 w 221"/>
                <a:gd name="T13" fmla="*/ 188 h 243"/>
                <a:gd name="T14" fmla="*/ 143 w 221"/>
                <a:gd name="T15" fmla="*/ 180 h 243"/>
                <a:gd name="T16" fmla="*/ 185 w 221"/>
                <a:gd name="T17" fmla="*/ 235 h 243"/>
                <a:gd name="T18" fmla="*/ 200 w 221"/>
                <a:gd name="T19" fmla="*/ 243 h 243"/>
                <a:gd name="T20" fmla="*/ 200 w 221"/>
                <a:gd name="T21" fmla="*/ 243 h 243"/>
                <a:gd name="T22" fmla="*/ 211 w 221"/>
                <a:gd name="T23" fmla="*/ 239 h 243"/>
                <a:gd name="T24" fmla="*/ 215 w 221"/>
                <a:gd name="T25" fmla="*/ 212 h 243"/>
                <a:gd name="T26" fmla="*/ 144 w 221"/>
                <a:gd name="T27" fmla="*/ 146 h 243"/>
                <a:gd name="T28" fmla="*/ 105 w 221"/>
                <a:gd name="T29" fmla="*/ 159 h 243"/>
                <a:gd name="T30" fmla="*/ 54 w 221"/>
                <a:gd name="T31" fmla="*/ 133 h 243"/>
                <a:gd name="T32" fmla="*/ 66 w 221"/>
                <a:gd name="T33" fmla="*/ 42 h 243"/>
                <a:gd name="T34" fmla="*/ 105 w 221"/>
                <a:gd name="T35" fmla="*/ 29 h 243"/>
                <a:gd name="T36" fmla="*/ 156 w 221"/>
                <a:gd name="T37" fmla="*/ 54 h 243"/>
                <a:gd name="T38" fmla="*/ 144 w 221"/>
                <a:gd name="T39" fmla="*/ 146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1" h="243">
                  <a:moveTo>
                    <a:pt x="215" y="212"/>
                  </a:moveTo>
                  <a:cubicBezTo>
                    <a:pt x="174" y="157"/>
                    <a:pt x="174" y="157"/>
                    <a:pt x="174" y="157"/>
                  </a:cubicBezTo>
                  <a:cubicBezTo>
                    <a:pt x="204" y="124"/>
                    <a:pt x="206" y="73"/>
                    <a:pt x="179" y="37"/>
                  </a:cubicBezTo>
                  <a:cubicBezTo>
                    <a:pt x="161" y="13"/>
                    <a:pt x="134" y="0"/>
                    <a:pt x="105" y="0"/>
                  </a:cubicBezTo>
                  <a:cubicBezTo>
                    <a:pt x="85" y="0"/>
                    <a:pt x="65" y="7"/>
                    <a:pt x="49" y="19"/>
                  </a:cubicBezTo>
                  <a:cubicBezTo>
                    <a:pt x="8" y="51"/>
                    <a:pt x="0" y="110"/>
                    <a:pt x="31" y="151"/>
                  </a:cubicBezTo>
                  <a:cubicBezTo>
                    <a:pt x="49" y="174"/>
                    <a:pt x="76" y="188"/>
                    <a:pt x="105" y="188"/>
                  </a:cubicBezTo>
                  <a:cubicBezTo>
                    <a:pt x="118" y="188"/>
                    <a:pt x="131" y="185"/>
                    <a:pt x="143" y="180"/>
                  </a:cubicBezTo>
                  <a:cubicBezTo>
                    <a:pt x="185" y="235"/>
                    <a:pt x="185" y="235"/>
                    <a:pt x="185" y="235"/>
                  </a:cubicBezTo>
                  <a:cubicBezTo>
                    <a:pt x="189" y="240"/>
                    <a:pt x="194" y="243"/>
                    <a:pt x="200" y="243"/>
                  </a:cubicBezTo>
                  <a:cubicBezTo>
                    <a:pt x="200" y="243"/>
                    <a:pt x="200" y="243"/>
                    <a:pt x="200" y="243"/>
                  </a:cubicBezTo>
                  <a:cubicBezTo>
                    <a:pt x="204" y="243"/>
                    <a:pt x="208" y="241"/>
                    <a:pt x="211" y="239"/>
                  </a:cubicBezTo>
                  <a:cubicBezTo>
                    <a:pt x="220" y="232"/>
                    <a:pt x="221" y="220"/>
                    <a:pt x="215" y="212"/>
                  </a:cubicBezTo>
                  <a:close/>
                  <a:moveTo>
                    <a:pt x="144" y="146"/>
                  </a:moveTo>
                  <a:cubicBezTo>
                    <a:pt x="133" y="154"/>
                    <a:pt x="119" y="159"/>
                    <a:pt x="105" y="159"/>
                  </a:cubicBezTo>
                  <a:cubicBezTo>
                    <a:pt x="85" y="159"/>
                    <a:pt x="66" y="150"/>
                    <a:pt x="54" y="133"/>
                  </a:cubicBezTo>
                  <a:cubicBezTo>
                    <a:pt x="33" y="105"/>
                    <a:pt x="38" y="64"/>
                    <a:pt x="66" y="42"/>
                  </a:cubicBezTo>
                  <a:cubicBezTo>
                    <a:pt x="78" y="33"/>
                    <a:pt x="91" y="29"/>
                    <a:pt x="105" y="29"/>
                  </a:cubicBezTo>
                  <a:cubicBezTo>
                    <a:pt x="125" y="29"/>
                    <a:pt x="144" y="38"/>
                    <a:pt x="156" y="54"/>
                  </a:cubicBezTo>
                  <a:cubicBezTo>
                    <a:pt x="178" y="83"/>
                    <a:pt x="172" y="124"/>
                    <a:pt x="144" y="1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32" name="Freeform 46"/>
            <p:cNvSpPr/>
            <p:nvPr/>
          </p:nvSpPr>
          <p:spPr bwMode="auto">
            <a:xfrm>
              <a:off x="1503405" y="3752885"/>
              <a:ext cx="248347" cy="223554"/>
            </a:xfrm>
            <a:custGeom>
              <a:avLst/>
              <a:gdLst>
                <a:gd name="T0" fmla="*/ 86 w 87"/>
                <a:gd name="T1" fmla="*/ 33 h 73"/>
                <a:gd name="T2" fmla="*/ 45 w 87"/>
                <a:gd name="T3" fmla="*/ 1 h 73"/>
                <a:gd name="T4" fmla="*/ 40 w 87"/>
                <a:gd name="T5" fmla="*/ 1 h 73"/>
                <a:gd name="T6" fmla="*/ 24 w 87"/>
                <a:gd name="T7" fmla="*/ 14 h 73"/>
                <a:gd name="T8" fmla="*/ 24 w 87"/>
                <a:gd name="T9" fmla="*/ 1 h 73"/>
                <a:gd name="T10" fmla="*/ 15 w 87"/>
                <a:gd name="T11" fmla="*/ 1 h 73"/>
                <a:gd name="T12" fmla="*/ 15 w 87"/>
                <a:gd name="T13" fmla="*/ 22 h 73"/>
                <a:gd name="T14" fmla="*/ 8 w 87"/>
                <a:gd name="T15" fmla="*/ 27 h 73"/>
                <a:gd name="T16" fmla="*/ 1 w 87"/>
                <a:gd name="T17" fmla="*/ 33 h 73"/>
                <a:gd name="T18" fmla="*/ 1 w 87"/>
                <a:gd name="T19" fmla="*/ 35 h 73"/>
                <a:gd name="T20" fmla="*/ 8 w 87"/>
                <a:gd name="T21" fmla="*/ 35 h 73"/>
                <a:gd name="T22" fmla="*/ 8 w 87"/>
                <a:gd name="T23" fmla="*/ 73 h 73"/>
                <a:gd name="T24" fmla="*/ 32 w 87"/>
                <a:gd name="T25" fmla="*/ 73 h 73"/>
                <a:gd name="T26" fmla="*/ 32 w 87"/>
                <a:gd name="T27" fmla="*/ 72 h 73"/>
                <a:gd name="T28" fmla="*/ 32 w 87"/>
                <a:gd name="T29" fmla="*/ 55 h 73"/>
                <a:gd name="T30" fmla="*/ 41 w 87"/>
                <a:gd name="T31" fmla="*/ 42 h 73"/>
                <a:gd name="T32" fmla="*/ 52 w 87"/>
                <a:gd name="T33" fmla="*/ 54 h 73"/>
                <a:gd name="T34" fmla="*/ 52 w 87"/>
                <a:gd name="T35" fmla="*/ 73 h 73"/>
                <a:gd name="T36" fmla="*/ 77 w 87"/>
                <a:gd name="T37" fmla="*/ 73 h 73"/>
                <a:gd name="T38" fmla="*/ 77 w 87"/>
                <a:gd name="T39" fmla="*/ 35 h 73"/>
                <a:gd name="T40" fmla="*/ 85 w 87"/>
                <a:gd name="T41" fmla="*/ 35 h 73"/>
                <a:gd name="T42" fmla="*/ 86 w 87"/>
                <a:gd name="T43" fmla="*/ 3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7" h="73">
                  <a:moveTo>
                    <a:pt x="86" y="33"/>
                  </a:moveTo>
                  <a:cubicBezTo>
                    <a:pt x="45" y="1"/>
                    <a:pt x="45" y="1"/>
                    <a:pt x="45" y="1"/>
                  </a:cubicBezTo>
                  <a:cubicBezTo>
                    <a:pt x="44" y="0"/>
                    <a:pt x="41" y="0"/>
                    <a:pt x="40" y="1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1" y="33"/>
                    <a:pt x="1" y="33"/>
                    <a:pt x="1" y="33"/>
                  </a:cubicBezTo>
                  <a:cubicBezTo>
                    <a:pt x="0" y="34"/>
                    <a:pt x="0" y="35"/>
                    <a:pt x="1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32" y="72"/>
                    <a:pt x="32" y="72"/>
                    <a:pt x="32" y="72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55"/>
                    <a:pt x="32" y="42"/>
                    <a:pt x="41" y="42"/>
                  </a:cubicBezTo>
                  <a:cubicBezTo>
                    <a:pt x="51" y="42"/>
                    <a:pt x="52" y="54"/>
                    <a:pt x="52" y="54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77" y="73"/>
                    <a:pt x="77" y="73"/>
                    <a:pt x="77" y="73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7" y="35"/>
                    <a:pt x="87" y="34"/>
                    <a:pt x="86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  <p:sp>
        <p:nvSpPr>
          <p:cNvPr id="34" name="Oval 4"/>
          <p:cNvSpPr/>
          <p:nvPr/>
        </p:nvSpPr>
        <p:spPr>
          <a:xfrm>
            <a:off x="3933196" y="3337676"/>
            <a:ext cx="1338773" cy="1338773"/>
          </a:xfrm>
          <a:prstGeom prst="ellipse">
            <a:avLst/>
          </a:prstGeom>
          <a:solidFill>
            <a:srgbClr val="262261"/>
          </a:solidFill>
          <a:ln w="254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5" name="Group 31"/>
          <p:cNvGrpSpPr/>
          <p:nvPr/>
        </p:nvGrpSpPr>
        <p:grpSpPr>
          <a:xfrm>
            <a:off x="4370013" y="3811402"/>
            <a:ext cx="465138" cy="391319"/>
            <a:chOff x="5368132" y="2625725"/>
            <a:chExt cx="465138" cy="391319"/>
          </a:xfrm>
          <a:solidFill>
            <a:schemeClr val="bg1"/>
          </a:solidFill>
        </p:grpSpPr>
        <p:sp>
          <p:nvSpPr>
            <p:cNvPr id="36" name="AutoShape 120"/>
            <p:cNvSpPr/>
            <p:nvPr/>
          </p:nvSpPr>
          <p:spPr bwMode="auto">
            <a:xfrm>
              <a:off x="5484813" y="2727325"/>
              <a:ext cx="231775" cy="231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948" y="16070"/>
                  </a:moveTo>
                  <a:cubicBezTo>
                    <a:pt x="14037" y="19468"/>
                    <a:pt x="8925" y="19859"/>
                    <a:pt x="5529" y="16948"/>
                  </a:cubicBezTo>
                  <a:cubicBezTo>
                    <a:pt x="2130" y="14038"/>
                    <a:pt x="1740" y="8924"/>
                    <a:pt x="4651" y="5527"/>
                  </a:cubicBezTo>
                  <a:cubicBezTo>
                    <a:pt x="7559" y="2131"/>
                    <a:pt x="12674" y="1740"/>
                    <a:pt x="16070" y="4650"/>
                  </a:cubicBezTo>
                  <a:cubicBezTo>
                    <a:pt x="19466" y="7560"/>
                    <a:pt x="19859" y="12673"/>
                    <a:pt x="16948" y="16070"/>
                  </a:cubicBezTo>
                  <a:moveTo>
                    <a:pt x="10800" y="0"/>
                  </a:moveTo>
                  <a:cubicBezTo>
                    <a:pt x="4833" y="0"/>
                    <a:pt x="0" y="4834"/>
                    <a:pt x="0" y="10800"/>
                  </a:cubicBezTo>
                  <a:cubicBezTo>
                    <a:pt x="0" y="16765"/>
                    <a:pt x="4833" y="21599"/>
                    <a:pt x="10800" y="21599"/>
                  </a:cubicBezTo>
                  <a:cubicBezTo>
                    <a:pt x="16764" y="21599"/>
                    <a:pt x="21600" y="16765"/>
                    <a:pt x="21600" y="10800"/>
                  </a:cubicBezTo>
                  <a:cubicBezTo>
                    <a:pt x="21600" y="483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7" name="AutoShape 121"/>
            <p:cNvSpPr/>
            <p:nvPr/>
          </p:nvSpPr>
          <p:spPr bwMode="auto">
            <a:xfrm>
              <a:off x="5542757" y="2785269"/>
              <a:ext cx="65088" cy="650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200" y="0"/>
                  </a:moveTo>
                  <a:cubicBezTo>
                    <a:pt x="8596" y="0"/>
                    <a:pt x="0" y="8596"/>
                    <a:pt x="0" y="19195"/>
                  </a:cubicBezTo>
                  <a:lnTo>
                    <a:pt x="0" y="19199"/>
                  </a:lnTo>
                  <a:cubicBezTo>
                    <a:pt x="0" y="20524"/>
                    <a:pt x="1068" y="21599"/>
                    <a:pt x="2400" y="21599"/>
                  </a:cubicBezTo>
                  <a:cubicBezTo>
                    <a:pt x="3721" y="21599"/>
                    <a:pt x="4800" y="20524"/>
                    <a:pt x="4800" y="19199"/>
                  </a:cubicBezTo>
                  <a:lnTo>
                    <a:pt x="4800" y="19195"/>
                  </a:lnTo>
                  <a:cubicBezTo>
                    <a:pt x="4800" y="11247"/>
                    <a:pt x="11240" y="4799"/>
                    <a:pt x="19200" y="4799"/>
                  </a:cubicBezTo>
                  <a:cubicBezTo>
                    <a:pt x="20521" y="4799"/>
                    <a:pt x="21600" y="3724"/>
                    <a:pt x="21600" y="2399"/>
                  </a:cubicBezTo>
                  <a:cubicBezTo>
                    <a:pt x="21600" y="1075"/>
                    <a:pt x="20521" y="0"/>
                    <a:pt x="192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38" name="AutoShape 122"/>
            <p:cNvSpPr/>
            <p:nvPr/>
          </p:nvSpPr>
          <p:spPr bwMode="auto">
            <a:xfrm>
              <a:off x="5368132" y="2625725"/>
              <a:ext cx="465138" cy="39131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9199"/>
                  </a:moveTo>
                  <a:cubicBezTo>
                    <a:pt x="20249" y="19642"/>
                    <a:pt x="19948" y="19999"/>
                    <a:pt x="19575" y="19999"/>
                  </a:cubicBezTo>
                  <a:lnTo>
                    <a:pt x="2024" y="19999"/>
                  </a:lnTo>
                  <a:cubicBezTo>
                    <a:pt x="1651" y="19999"/>
                    <a:pt x="1349" y="19642"/>
                    <a:pt x="1349" y="19199"/>
                  </a:cubicBezTo>
                  <a:lnTo>
                    <a:pt x="1349" y="7200"/>
                  </a:lnTo>
                  <a:cubicBezTo>
                    <a:pt x="1349" y="6809"/>
                    <a:pt x="1588" y="6475"/>
                    <a:pt x="1914" y="6411"/>
                  </a:cubicBezTo>
                  <a:lnTo>
                    <a:pt x="5588" y="5684"/>
                  </a:lnTo>
                  <a:lnTo>
                    <a:pt x="6797" y="2103"/>
                  </a:lnTo>
                  <a:cubicBezTo>
                    <a:pt x="6900" y="1799"/>
                    <a:pt x="7148" y="1600"/>
                    <a:pt x="7424" y="1600"/>
                  </a:cubicBezTo>
                  <a:lnTo>
                    <a:pt x="14174" y="1600"/>
                  </a:lnTo>
                  <a:cubicBezTo>
                    <a:pt x="14450" y="1600"/>
                    <a:pt x="14698" y="1799"/>
                    <a:pt x="14801" y="2103"/>
                  </a:cubicBezTo>
                  <a:lnTo>
                    <a:pt x="16010" y="5684"/>
                  </a:lnTo>
                  <a:lnTo>
                    <a:pt x="19685" y="6411"/>
                  </a:lnTo>
                  <a:cubicBezTo>
                    <a:pt x="20011" y="6475"/>
                    <a:pt x="20249" y="6809"/>
                    <a:pt x="20249" y="7200"/>
                  </a:cubicBezTo>
                  <a:cubicBezTo>
                    <a:pt x="20249" y="7200"/>
                    <a:pt x="20249" y="19199"/>
                    <a:pt x="20249" y="19199"/>
                  </a:cubicBezTo>
                  <a:close/>
                  <a:moveTo>
                    <a:pt x="19907" y="4832"/>
                  </a:moveTo>
                  <a:lnTo>
                    <a:pt x="16981" y="4254"/>
                  </a:lnTo>
                  <a:lnTo>
                    <a:pt x="16054" y="1507"/>
                  </a:lnTo>
                  <a:cubicBezTo>
                    <a:pt x="15745" y="591"/>
                    <a:pt x="15006" y="0"/>
                    <a:pt x="14174" y="0"/>
                  </a:cubicBezTo>
                  <a:lnTo>
                    <a:pt x="7424" y="0"/>
                  </a:lnTo>
                  <a:cubicBezTo>
                    <a:pt x="6593" y="0"/>
                    <a:pt x="5854" y="591"/>
                    <a:pt x="5543" y="1509"/>
                  </a:cubicBezTo>
                  <a:lnTo>
                    <a:pt x="4618" y="4254"/>
                  </a:lnTo>
                  <a:lnTo>
                    <a:pt x="1692" y="4832"/>
                  </a:lnTo>
                  <a:cubicBezTo>
                    <a:pt x="711" y="5025"/>
                    <a:pt x="0" y="6020"/>
                    <a:pt x="0" y="7200"/>
                  </a:cubicBezTo>
                  <a:lnTo>
                    <a:pt x="0" y="19199"/>
                  </a:lnTo>
                  <a:cubicBezTo>
                    <a:pt x="0" y="20523"/>
                    <a:pt x="908" y="21600"/>
                    <a:pt x="2024" y="21600"/>
                  </a:cubicBezTo>
                  <a:lnTo>
                    <a:pt x="19575" y="21600"/>
                  </a:lnTo>
                  <a:cubicBezTo>
                    <a:pt x="20691" y="21600"/>
                    <a:pt x="21600" y="20523"/>
                    <a:pt x="21600" y="19199"/>
                  </a:cubicBezTo>
                  <a:lnTo>
                    <a:pt x="21600" y="7200"/>
                  </a:lnTo>
                  <a:cubicBezTo>
                    <a:pt x="21600" y="6020"/>
                    <a:pt x="20888" y="5025"/>
                    <a:pt x="19907" y="483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sp>
        <p:nvSpPr>
          <p:cNvPr id="40" name="Oval 3"/>
          <p:cNvSpPr/>
          <p:nvPr/>
        </p:nvSpPr>
        <p:spPr>
          <a:xfrm>
            <a:off x="4266129" y="4562318"/>
            <a:ext cx="1005840" cy="1005840"/>
          </a:xfrm>
          <a:prstGeom prst="ellipse">
            <a:avLst/>
          </a:prstGeom>
          <a:solidFill>
            <a:srgbClr val="262261"/>
          </a:solidFill>
          <a:ln w="254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1" name="Group 35"/>
          <p:cNvGrpSpPr/>
          <p:nvPr/>
        </p:nvGrpSpPr>
        <p:grpSpPr>
          <a:xfrm>
            <a:off x="4536877" y="4882511"/>
            <a:ext cx="464344" cy="362744"/>
            <a:chOff x="2581275" y="1710532"/>
            <a:chExt cx="464344" cy="362744"/>
          </a:xfrm>
          <a:solidFill>
            <a:schemeClr val="bg1"/>
          </a:solidFill>
        </p:grpSpPr>
        <p:sp>
          <p:nvSpPr>
            <p:cNvPr id="42" name="AutoShape 140"/>
            <p:cNvSpPr/>
            <p:nvPr/>
          </p:nvSpPr>
          <p:spPr bwMode="auto">
            <a:xfrm>
              <a:off x="2639219" y="1768475"/>
              <a:ext cx="290513" cy="235744"/>
            </a:xfrm>
            <a:custGeom>
              <a:avLst/>
              <a:gdLst>
                <a:gd name="T0" fmla="+- 0 10800 376"/>
                <a:gd name="T1" fmla="*/ T0 w 20848"/>
                <a:gd name="T2" fmla="*/ 10800 h 21600"/>
                <a:gd name="T3" fmla="+- 0 10800 376"/>
                <a:gd name="T4" fmla="*/ T3 w 20848"/>
                <a:gd name="T5" fmla="*/ 10800 h 21600"/>
                <a:gd name="T6" fmla="+- 0 10800 376"/>
                <a:gd name="T7" fmla="*/ T6 w 20848"/>
                <a:gd name="T8" fmla="*/ 10800 h 21600"/>
                <a:gd name="T9" fmla="+- 0 10800 376"/>
                <a:gd name="T10" fmla="*/ T9 w 2084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0848" h="21600">
                  <a:moveTo>
                    <a:pt x="18728" y="19178"/>
                  </a:moveTo>
                  <a:cubicBezTo>
                    <a:pt x="13191" y="20631"/>
                    <a:pt x="7654" y="20631"/>
                    <a:pt x="2118" y="19178"/>
                  </a:cubicBezTo>
                  <a:cubicBezTo>
                    <a:pt x="678" y="13592"/>
                    <a:pt x="678" y="8008"/>
                    <a:pt x="2118" y="2421"/>
                  </a:cubicBezTo>
                  <a:cubicBezTo>
                    <a:pt x="7654" y="968"/>
                    <a:pt x="13191" y="968"/>
                    <a:pt x="18728" y="2421"/>
                  </a:cubicBezTo>
                  <a:cubicBezTo>
                    <a:pt x="20168" y="8008"/>
                    <a:pt x="20168" y="13592"/>
                    <a:pt x="18728" y="19178"/>
                  </a:cubicBezTo>
                  <a:moveTo>
                    <a:pt x="18938" y="1116"/>
                  </a:moveTo>
                  <a:cubicBezTo>
                    <a:pt x="16114" y="375"/>
                    <a:pt x="13249" y="0"/>
                    <a:pt x="10423" y="0"/>
                  </a:cubicBezTo>
                  <a:cubicBezTo>
                    <a:pt x="7597" y="0"/>
                    <a:pt x="4732" y="375"/>
                    <a:pt x="1908" y="1116"/>
                  </a:cubicBezTo>
                  <a:cubicBezTo>
                    <a:pt x="1543" y="1213"/>
                    <a:pt x="1244" y="1552"/>
                    <a:pt x="1127" y="2004"/>
                  </a:cubicBezTo>
                  <a:cubicBezTo>
                    <a:pt x="-376" y="7841"/>
                    <a:pt x="-376" y="13759"/>
                    <a:pt x="1127" y="19593"/>
                  </a:cubicBezTo>
                  <a:cubicBezTo>
                    <a:pt x="1244" y="20047"/>
                    <a:pt x="1543" y="20386"/>
                    <a:pt x="1908" y="20482"/>
                  </a:cubicBezTo>
                  <a:cubicBezTo>
                    <a:pt x="4732" y="21224"/>
                    <a:pt x="7597" y="21600"/>
                    <a:pt x="10423" y="21600"/>
                  </a:cubicBezTo>
                  <a:cubicBezTo>
                    <a:pt x="13249" y="21600"/>
                    <a:pt x="16114" y="21224"/>
                    <a:pt x="18938" y="20482"/>
                  </a:cubicBezTo>
                  <a:cubicBezTo>
                    <a:pt x="19303" y="20386"/>
                    <a:pt x="19602" y="20047"/>
                    <a:pt x="19719" y="19593"/>
                  </a:cubicBezTo>
                  <a:cubicBezTo>
                    <a:pt x="21223" y="13759"/>
                    <a:pt x="21223" y="7841"/>
                    <a:pt x="19719" y="2004"/>
                  </a:cubicBezTo>
                  <a:cubicBezTo>
                    <a:pt x="19602" y="1552"/>
                    <a:pt x="19303" y="1213"/>
                    <a:pt x="18938" y="1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3" name="AutoShape 141"/>
            <p:cNvSpPr/>
            <p:nvPr/>
          </p:nvSpPr>
          <p:spPr bwMode="auto">
            <a:xfrm>
              <a:off x="2581275" y="1710532"/>
              <a:ext cx="464344" cy="362744"/>
            </a:xfrm>
            <a:custGeom>
              <a:avLst/>
              <a:gdLst>
                <a:gd name="T0" fmla="+- 0 10800 252"/>
                <a:gd name="T1" fmla="*/ T0 w 21096"/>
                <a:gd name="T2" fmla="*/ 10800 h 21600"/>
                <a:gd name="T3" fmla="+- 0 10800 252"/>
                <a:gd name="T4" fmla="*/ T3 w 21096"/>
                <a:gd name="T5" fmla="*/ 10800 h 21600"/>
                <a:gd name="T6" fmla="+- 0 10800 252"/>
                <a:gd name="T7" fmla="*/ T6 w 21096"/>
                <a:gd name="T8" fmla="*/ 10800 h 21600"/>
                <a:gd name="T9" fmla="+- 0 10800 252"/>
                <a:gd name="T10" fmla="*/ T9 w 210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096" h="21600">
                  <a:moveTo>
                    <a:pt x="19056" y="18331"/>
                  </a:moveTo>
                  <a:cubicBezTo>
                    <a:pt x="13383" y="19233"/>
                    <a:pt x="7711" y="19233"/>
                    <a:pt x="2038" y="18331"/>
                  </a:cubicBezTo>
                  <a:cubicBezTo>
                    <a:pt x="1074" y="13022"/>
                    <a:pt x="1074" y="7713"/>
                    <a:pt x="2038" y="2404"/>
                  </a:cubicBezTo>
                  <a:cubicBezTo>
                    <a:pt x="7711" y="1502"/>
                    <a:pt x="13383" y="1502"/>
                    <a:pt x="19056" y="2404"/>
                  </a:cubicBezTo>
                  <a:cubicBezTo>
                    <a:pt x="20021" y="7713"/>
                    <a:pt x="20021" y="13022"/>
                    <a:pt x="19056" y="18331"/>
                  </a:cubicBezTo>
                  <a:moveTo>
                    <a:pt x="20338" y="2005"/>
                  </a:moveTo>
                  <a:cubicBezTo>
                    <a:pt x="20211" y="1301"/>
                    <a:pt x="19762" y="776"/>
                    <a:pt x="19215" y="689"/>
                  </a:cubicBezTo>
                  <a:cubicBezTo>
                    <a:pt x="16339" y="232"/>
                    <a:pt x="13423" y="0"/>
                    <a:pt x="10547" y="0"/>
                  </a:cubicBezTo>
                  <a:cubicBezTo>
                    <a:pt x="7671" y="0"/>
                    <a:pt x="4755" y="232"/>
                    <a:pt x="1879" y="689"/>
                  </a:cubicBezTo>
                  <a:cubicBezTo>
                    <a:pt x="1332" y="776"/>
                    <a:pt x="883" y="1301"/>
                    <a:pt x="756" y="2005"/>
                  </a:cubicBezTo>
                  <a:cubicBezTo>
                    <a:pt x="-252" y="7553"/>
                    <a:pt x="-252" y="13181"/>
                    <a:pt x="756" y="18731"/>
                  </a:cubicBezTo>
                  <a:cubicBezTo>
                    <a:pt x="883" y="19434"/>
                    <a:pt x="1332" y="19959"/>
                    <a:pt x="1879" y="20046"/>
                  </a:cubicBezTo>
                  <a:cubicBezTo>
                    <a:pt x="3265" y="20266"/>
                    <a:pt x="4660" y="20429"/>
                    <a:pt x="6055" y="20544"/>
                  </a:cubicBezTo>
                  <a:cubicBezTo>
                    <a:pt x="5979" y="20606"/>
                    <a:pt x="5931" y="20670"/>
                    <a:pt x="5931" y="20735"/>
                  </a:cubicBezTo>
                  <a:cubicBezTo>
                    <a:pt x="5931" y="21213"/>
                    <a:pt x="7997" y="21599"/>
                    <a:pt x="10547" y="21599"/>
                  </a:cubicBezTo>
                  <a:cubicBezTo>
                    <a:pt x="13097" y="21599"/>
                    <a:pt x="15164" y="21213"/>
                    <a:pt x="15164" y="20735"/>
                  </a:cubicBezTo>
                  <a:cubicBezTo>
                    <a:pt x="15164" y="20670"/>
                    <a:pt x="15115" y="20606"/>
                    <a:pt x="15040" y="20544"/>
                  </a:cubicBezTo>
                  <a:cubicBezTo>
                    <a:pt x="16434" y="20429"/>
                    <a:pt x="17830" y="20266"/>
                    <a:pt x="19215" y="20046"/>
                  </a:cubicBezTo>
                  <a:cubicBezTo>
                    <a:pt x="19762" y="19959"/>
                    <a:pt x="20211" y="19434"/>
                    <a:pt x="20338" y="18731"/>
                  </a:cubicBezTo>
                  <a:cubicBezTo>
                    <a:pt x="21347" y="13181"/>
                    <a:pt x="21347" y="7553"/>
                    <a:pt x="20338" y="200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4" name="AutoShape 142"/>
            <p:cNvSpPr/>
            <p:nvPr/>
          </p:nvSpPr>
          <p:spPr bwMode="auto">
            <a:xfrm>
              <a:off x="2944019" y="1783557"/>
              <a:ext cx="43656" cy="4286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200"/>
                  </a:moveTo>
                  <a:cubicBezTo>
                    <a:pt x="12779" y="7200"/>
                    <a:pt x="14399" y="8820"/>
                    <a:pt x="14399" y="10800"/>
                  </a:cubicBezTo>
                  <a:cubicBezTo>
                    <a:pt x="14399" y="12779"/>
                    <a:pt x="12779" y="14400"/>
                    <a:pt x="10800" y="14400"/>
                  </a:cubicBezTo>
                  <a:cubicBezTo>
                    <a:pt x="8820" y="14400"/>
                    <a:pt x="7199" y="12779"/>
                    <a:pt x="7199" y="10800"/>
                  </a:cubicBezTo>
                  <a:cubicBezTo>
                    <a:pt x="7199" y="8820"/>
                    <a:pt x="8820" y="7200"/>
                    <a:pt x="10800" y="7200"/>
                  </a:cubicBezTo>
                  <a:moveTo>
                    <a:pt x="10800" y="21599"/>
                  </a:moveTo>
                  <a:cubicBezTo>
                    <a:pt x="16762" y="21599"/>
                    <a:pt x="21600" y="16762"/>
                    <a:pt x="21600" y="10800"/>
                  </a:cubicBezTo>
                  <a:cubicBezTo>
                    <a:pt x="21600" y="4837"/>
                    <a:pt x="16762" y="0"/>
                    <a:pt x="10800" y="0"/>
                  </a:cubicBezTo>
                  <a:cubicBezTo>
                    <a:pt x="4837" y="0"/>
                    <a:pt x="0" y="4837"/>
                    <a:pt x="0" y="10800"/>
                  </a:cubicBezTo>
                  <a:cubicBezTo>
                    <a:pt x="0" y="16762"/>
                    <a:pt x="483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5" name="AutoShape 143"/>
            <p:cNvSpPr/>
            <p:nvPr/>
          </p:nvSpPr>
          <p:spPr bwMode="auto">
            <a:xfrm>
              <a:off x="2929732" y="1971675"/>
              <a:ext cx="57944" cy="1508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6" name="AutoShape 144"/>
            <p:cNvSpPr/>
            <p:nvPr/>
          </p:nvSpPr>
          <p:spPr bwMode="auto">
            <a:xfrm>
              <a:off x="2944019" y="1928019"/>
              <a:ext cx="58738" cy="150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7" name="AutoShape 145"/>
            <p:cNvSpPr/>
            <p:nvPr/>
          </p:nvSpPr>
          <p:spPr bwMode="auto">
            <a:xfrm>
              <a:off x="2944019" y="1885157"/>
              <a:ext cx="58738" cy="1428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8899" y="0"/>
                  </a:moveTo>
                  <a:lnTo>
                    <a:pt x="2699" y="0"/>
                  </a:lnTo>
                  <a:cubicBezTo>
                    <a:pt x="1210" y="0"/>
                    <a:pt x="0" y="4841"/>
                    <a:pt x="0" y="10800"/>
                  </a:cubicBezTo>
                  <a:cubicBezTo>
                    <a:pt x="0" y="16758"/>
                    <a:pt x="1210" y="21599"/>
                    <a:pt x="2699" y="21599"/>
                  </a:cubicBezTo>
                  <a:lnTo>
                    <a:pt x="18899" y="21599"/>
                  </a:lnTo>
                  <a:cubicBezTo>
                    <a:pt x="20389" y="21599"/>
                    <a:pt x="21600" y="16758"/>
                    <a:pt x="21600" y="10800"/>
                  </a:cubicBezTo>
                  <a:cubicBezTo>
                    <a:pt x="21600" y="4841"/>
                    <a:pt x="20389" y="0"/>
                    <a:pt x="188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48" name="AutoShape 146"/>
            <p:cNvSpPr/>
            <p:nvPr/>
          </p:nvSpPr>
          <p:spPr bwMode="auto">
            <a:xfrm>
              <a:off x="2697957" y="1826419"/>
              <a:ext cx="86519" cy="61119"/>
            </a:xfrm>
            <a:custGeom>
              <a:avLst/>
              <a:gdLst>
                <a:gd name="T0" fmla="+- 0 10822 44"/>
                <a:gd name="T1" fmla="*/ T0 w 21556"/>
                <a:gd name="T2" fmla="+- 0 10826 53"/>
                <a:gd name="T3" fmla="*/ 10826 h 21547"/>
                <a:gd name="T4" fmla="+- 0 10822 44"/>
                <a:gd name="T5" fmla="*/ T4 w 21556"/>
                <a:gd name="T6" fmla="+- 0 10826 53"/>
                <a:gd name="T7" fmla="*/ 10826 h 21547"/>
                <a:gd name="T8" fmla="+- 0 10822 44"/>
                <a:gd name="T9" fmla="*/ T8 w 21556"/>
                <a:gd name="T10" fmla="+- 0 10826 53"/>
                <a:gd name="T11" fmla="*/ 10826 h 21547"/>
                <a:gd name="T12" fmla="+- 0 10822 44"/>
                <a:gd name="T13" fmla="*/ T12 w 21556"/>
                <a:gd name="T14" fmla="+- 0 10826 53"/>
                <a:gd name="T15" fmla="*/ 10826 h 2154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556" h="21547">
                  <a:moveTo>
                    <a:pt x="19751" y="2"/>
                  </a:moveTo>
                  <a:lnTo>
                    <a:pt x="3200" y="1845"/>
                  </a:lnTo>
                  <a:cubicBezTo>
                    <a:pt x="2215" y="2010"/>
                    <a:pt x="1272" y="3284"/>
                    <a:pt x="1106" y="4676"/>
                  </a:cubicBezTo>
                  <a:lnTo>
                    <a:pt x="1" y="18986"/>
                  </a:lnTo>
                  <a:cubicBezTo>
                    <a:pt x="-44" y="20398"/>
                    <a:pt x="724" y="21547"/>
                    <a:pt x="1712" y="21547"/>
                  </a:cubicBezTo>
                  <a:cubicBezTo>
                    <a:pt x="2698" y="21547"/>
                    <a:pt x="3542" y="20398"/>
                    <a:pt x="3582" y="18978"/>
                  </a:cubicBezTo>
                  <a:lnTo>
                    <a:pt x="4185" y="9251"/>
                  </a:lnTo>
                  <a:cubicBezTo>
                    <a:pt x="4319" y="7849"/>
                    <a:pt x="5235" y="6592"/>
                    <a:pt x="6220" y="6447"/>
                  </a:cubicBezTo>
                  <a:lnTo>
                    <a:pt x="19751" y="5128"/>
                  </a:lnTo>
                  <a:cubicBezTo>
                    <a:pt x="20743" y="5078"/>
                    <a:pt x="21556" y="3884"/>
                    <a:pt x="21556" y="2467"/>
                  </a:cubicBezTo>
                  <a:cubicBezTo>
                    <a:pt x="21556" y="1055"/>
                    <a:pt x="20743" y="-53"/>
                    <a:pt x="1975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95653" y="1917020"/>
            <a:ext cx="3566501" cy="1142406"/>
            <a:chOff x="2434485" y="1485438"/>
            <a:chExt cx="3566501" cy="1142406"/>
          </a:xfrm>
        </p:grpSpPr>
        <p:sp>
          <p:nvSpPr>
            <p:cNvPr id="50" name="文本框 36"/>
            <p:cNvSpPr txBox="1"/>
            <p:nvPr/>
          </p:nvSpPr>
          <p:spPr>
            <a:xfrm>
              <a:off x="2468039" y="1485438"/>
              <a:ext cx="3532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51" name="Text Placeholder 32"/>
            <p:cNvSpPr txBox="1"/>
            <p:nvPr/>
          </p:nvSpPr>
          <p:spPr>
            <a:xfrm>
              <a:off x="2434485" y="1872155"/>
              <a:ext cx="3455615" cy="75568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79553" y="3379889"/>
            <a:ext cx="3566501" cy="1142406"/>
            <a:chOff x="2434485" y="1485438"/>
            <a:chExt cx="3566501" cy="1142406"/>
          </a:xfrm>
        </p:grpSpPr>
        <p:sp>
          <p:nvSpPr>
            <p:cNvPr id="53" name="文本框 36"/>
            <p:cNvSpPr txBox="1"/>
            <p:nvPr/>
          </p:nvSpPr>
          <p:spPr>
            <a:xfrm>
              <a:off x="2468039" y="1485438"/>
              <a:ext cx="3532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54" name="Text Placeholder 32"/>
            <p:cNvSpPr txBox="1"/>
            <p:nvPr/>
          </p:nvSpPr>
          <p:spPr>
            <a:xfrm>
              <a:off x="2434485" y="1872155"/>
              <a:ext cx="3455615" cy="75568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88384" y="4758685"/>
            <a:ext cx="3566501" cy="1142406"/>
            <a:chOff x="2434485" y="1485438"/>
            <a:chExt cx="3566501" cy="1142406"/>
          </a:xfrm>
        </p:grpSpPr>
        <p:sp>
          <p:nvSpPr>
            <p:cNvPr id="56" name="文本框 36"/>
            <p:cNvSpPr txBox="1"/>
            <p:nvPr/>
          </p:nvSpPr>
          <p:spPr>
            <a:xfrm>
              <a:off x="2468039" y="1485438"/>
              <a:ext cx="35329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57" name="Text Placeholder 32"/>
            <p:cNvSpPr txBox="1"/>
            <p:nvPr/>
          </p:nvSpPr>
          <p:spPr>
            <a:xfrm>
              <a:off x="2434485" y="1872155"/>
              <a:ext cx="3455615" cy="75568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7366148" y="2136617"/>
            <a:ext cx="3604941" cy="1142406"/>
            <a:chOff x="8251779" y="2630835"/>
            <a:chExt cx="3604941" cy="1142406"/>
          </a:xfrm>
        </p:grpSpPr>
        <p:sp>
          <p:nvSpPr>
            <p:cNvPr id="59" name="文本框 36"/>
            <p:cNvSpPr txBox="1"/>
            <p:nvPr/>
          </p:nvSpPr>
          <p:spPr>
            <a:xfrm>
              <a:off x="8251779" y="2630835"/>
              <a:ext cx="3532947" cy="441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60" name="Text Placeholder 32"/>
            <p:cNvSpPr txBox="1"/>
            <p:nvPr/>
          </p:nvSpPr>
          <p:spPr>
            <a:xfrm>
              <a:off x="8401105" y="3017552"/>
              <a:ext cx="3455615" cy="75568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252894" y="3530711"/>
            <a:ext cx="3604941" cy="1142406"/>
            <a:chOff x="8251779" y="2630835"/>
            <a:chExt cx="3604941" cy="1142406"/>
          </a:xfrm>
        </p:grpSpPr>
        <p:sp>
          <p:nvSpPr>
            <p:cNvPr id="66" name="文本框 36"/>
            <p:cNvSpPr txBox="1"/>
            <p:nvPr/>
          </p:nvSpPr>
          <p:spPr>
            <a:xfrm>
              <a:off x="8251779" y="2630835"/>
              <a:ext cx="3532947" cy="441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67" name="Text Placeholder 32"/>
            <p:cNvSpPr txBox="1"/>
            <p:nvPr/>
          </p:nvSpPr>
          <p:spPr>
            <a:xfrm>
              <a:off x="8401105" y="3017552"/>
              <a:ext cx="3455615" cy="75568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7821589" y="4989517"/>
            <a:ext cx="3604941" cy="1142406"/>
            <a:chOff x="8251779" y="2630835"/>
            <a:chExt cx="3604941" cy="1142406"/>
          </a:xfrm>
        </p:grpSpPr>
        <p:sp>
          <p:nvSpPr>
            <p:cNvPr id="69" name="文本框 36"/>
            <p:cNvSpPr txBox="1"/>
            <p:nvPr/>
          </p:nvSpPr>
          <p:spPr>
            <a:xfrm>
              <a:off x="8251779" y="2630835"/>
              <a:ext cx="3532947" cy="441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70" name="Text Placeholder 32"/>
            <p:cNvSpPr txBox="1"/>
            <p:nvPr/>
          </p:nvSpPr>
          <p:spPr>
            <a:xfrm>
              <a:off x="8401105" y="3017552"/>
              <a:ext cx="3455615" cy="755689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5594" y="330112"/>
            <a:ext cx="724644" cy="722736"/>
            <a:chOff x="4750828" y="1491255"/>
            <a:chExt cx="724644" cy="722736"/>
          </a:xfrm>
          <a:solidFill>
            <a:srgbClr val="A5AC85"/>
          </a:solidFill>
        </p:grpSpPr>
        <p:sp>
          <p:nvSpPr>
            <p:cNvPr id="4" name="Oval 5"/>
            <p:cNvSpPr>
              <a:spLocks noChangeArrowheads="1"/>
            </p:cNvSpPr>
            <p:nvPr/>
          </p:nvSpPr>
          <p:spPr bwMode="auto">
            <a:xfrm>
              <a:off x="4750828" y="1491255"/>
              <a:ext cx="724644" cy="722736"/>
            </a:xfrm>
            <a:prstGeom prst="ellipse">
              <a:avLst/>
            </a:prstGeom>
            <a:solidFill>
              <a:srgbClr val="262261"/>
            </a:solidFill>
            <a:ln w="57150">
              <a:noFill/>
            </a:ln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 sz="2000" dirty="0">
                <a:solidFill>
                  <a:srgbClr val="FBBBA9"/>
                </a:solidFill>
              </a:endParaRPr>
            </a:p>
          </p:txBody>
        </p:sp>
        <p:sp>
          <p:nvSpPr>
            <p:cNvPr id="6" name="TextBox 14"/>
            <p:cNvSpPr txBox="1">
              <a:spLocks noChangeArrowheads="1"/>
            </p:cNvSpPr>
            <p:nvPr/>
          </p:nvSpPr>
          <p:spPr bwMode="auto">
            <a:xfrm>
              <a:off x="4810823" y="1591013"/>
              <a:ext cx="604653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zh-CN" sz="2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59113" y="406494"/>
            <a:ext cx="3511234" cy="569972"/>
            <a:chOff x="1131008" y="354033"/>
            <a:chExt cx="3511234" cy="569972"/>
          </a:xfrm>
        </p:grpSpPr>
        <p:sp>
          <p:nvSpPr>
            <p:cNvPr id="8" name="文本框 7"/>
            <p:cNvSpPr txBox="1"/>
            <p:nvPr/>
          </p:nvSpPr>
          <p:spPr>
            <a:xfrm>
              <a:off x="1137042" y="354033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研究意义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131008" y="670089"/>
              <a:ext cx="2194832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RESEARCH AND SIGNIFICANCE</a:t>
              </a:r>
              <a:endParaRPr lang="zh-CN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34003" y="2220804"/>
            <a:ext cx="9323994" cy="1497301"/>
            <a:chOff x="1434001" y="1976964"/>
            <a:chExt cx="9323994" cy="1497301"/>
          </a:xfrm>
        </p:grpSpPr>
        <p:grpSp>
          <p:nvGrpSpPr>
            <p:cNvPr id="11" name="Group 4"/>
            <p:cNvGrpSpPr/>
            <p:nvPr/>
          </p:nvGrpSpPr>
          <p:grpSpPr>
            <a:xfrm>
              <a:off x="1434001" y="1976964"/>
              <a:ext cx="9323994" cy="1497301"/>
              <a:chOff x="-1123401" y="2523132"/>
              <a:chExt cx="11282033" cy="1811734"/>
            </a:xfrm>
          </p:grpSpPr>
          <p:sp>
            <p:nvSpPr>
              <p:cNvPr id="30" name="Freeform 23"/>
              <p:cNvSpPr/>
              <p:nvPr/>
            </p:nvSpPr>
            <p:spPr>
              <a:xfrm>
                <a:off x="2033366" y="2523132"/>
                <a:ext cx="1811734" cy="1811734"/>
              </a:xfrm>
              <a:custGeom>
                <a:avLst/>
                <a:gdLst>
                  <a:gd name="connsiteX0" fmla="*/ 0 w 1811734"/>
                  <a:gd name="connsiteY0" fmla="*/ 905867 h 1811734"/>
                  <a:gd name="connsiteX1" fmla="*/ 905867 w 1811734"/>
                  <a:gd name="connsiteY1" fmla="*/ 0 h 1811734"/>
                  <a:gd name="connsiteX2" fmla="*/ 1811734 w 1811734"/>
                  <a:gd name="connsiteY2" fmla="*/ 905867 h 1811734"/>
                  <a:gd name="connsiteX3" fmla="*/ 905867 w 1811734"/>
                  <a:gd name="connsiteY3" fmla="*/ 1811734 h 1811734"/>
                  <a:gd name="connsiteX4" fmla="*/ 0 w 1811734"/>
                  <a:gd name="connsiteY4" fmla="*/ 905867 h 181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1734" h="1811734">
                    <a:moveTo>
                      <a:pt x="0" y="905867"/>
                    </a:moveTo>
                    <a:cubicBezTo>
                      <a:pt x="0" y="405570"/>
                      <a:pt x="405570" y="0"/>
                      <a:pt x="905867" y="0"/>
                    </a:cubicBezTo>
                    <a:cubicBezTo>
                      <a:pt x="1406164" y="0"/>
                      <a:pt x="1811734" y="405570"/>
                      <a:pt x="1811734" y="905867"/>
                    </a:cubicBezTo>
                    <a:cubicBezTo>
                      <a:pt x="1811734" y="1406164"/>
                      <a:pt x="1406164" y="1811734"/>
                      <a:pt x="905867" y="1811734"/>
                    </a:cubicBezTo>
                    <a:cubicBezTo>
                      <a:pt x="405570" y="1811734"/>
                      <a:pt x="0" y="1406164"/>
                      <a:pt x="0" y="905867"/>
                    </a:cubicBezTo>
                    <a:close/>
                  </a:path>
                </a:pathLst>
              </a:cu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6122" tIns="316122" rIns="316122" bIns="31612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4000" kern="1200"/>
              </a:p>
            </p:txBody>
          </p:sp>
          <p:sp>
            <p:nvSpPr>
              <p:cNvPr id="31" name="Freeform 24"/>
              <p:cNvSpPr/>
              <p:nvPr/>
            </p:nvSpPr>
            <p:spPr>
              <a:xfrm>
                <a:off x="3992214" y="2903596"/>
                <a:ext cx="1050805" cy="1050805"/>
              </a:xfrm>
              <a:custGeom>
                <a:avLst/>
                <a:gdLst>
                  <a:gd name="connsiteX0" fmla="*/ 139284 w 1050805"/>
                  <a:gd name="connsiteY0" fmla="*/ 401828 h 1050805"/>
                  <a:gd name="connsiteX1" fmla="*/ 401828 w 1050805"/>
                  <a:gd name="connsiteY1" fmla="*/ 401828 h 1050805"/>
                  <a:gd name="connsiteX2" fmla="*/ 401828 w 1050805"/>
                  <a:gd name="connsiteY2" fmla="*/ 139284 h 1050805"/>
                  <a:gd name="connsiteX3" fmla="*/ 648977 w 1050805"/>
                  <a:gd name="connsiteY3" fmla="*/ 139284 h 1050805"/>
                  <a:gd name="connsiteX4" fmla="*/ 648977 w 1050805"/>
                  <a:gd name="connsiteY4" fmla="*/ 401828 h 1050805"/>
                  <a:gd name="connsiteX5" fmla="*/ 911521 w 1050805"/>
                  <a:gd name="connsiteY5" fmla="*/ 401828 h 1050805"/>
                  <a:gd name="connsiteX6" fmla="*/ 911521 w 1050805"/>
                  <a:gd name="connsiteY6" fmla="*/ 648977 h 1050805"/>
                  <a:gd name="connsiteX7" fmla="*/ 648977 w 1050805"/>
                  <a:gd name="connsiteY7" fmla="*/ 648977 h 1050805"/>
                  <a:gd name="connsiteX8" fmla="*/ 648977 w 1050805"/>
                  <a:gd name="connsiteY8" fmla="*/ 911521 h 1050805"/>
                  <a:gd name="connsiteX9" fmla="*/ 401828 w 1050805"/>
                  <a:gd name="connsiteY9" fmla="*/ 911521 h 1050805"/>
                  <a:gd name="connsiteX10" fmla="*/ 401828 w 1050805"/>
                  <a:gd name="connsiteY10" fmla="*/ 648977 h 1050805"/>
                  <a:gd name="connsiteX11" fmla="*/ 139284 w 1050805"/>
                  <a:gd name="connsiteY11" fmla="*/ 648977 h 1050805"/>
                  <a:gd name="connsiteX12" fmla="*/ 139284 w 1050805"/>
                  <a:gd name="connsiteY12" fmla="*/ 401828 h 105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50805" h="1050805">
                    <a:moveTo>
                      <a:pt x="139284" y="401828"/>
                    </a:moveTo>
                    <a:lnTo>
                      <a:pt x="401828" y="401828"/>
                    </a:lnTo>
                    <a:lnTo>
                      <a:pt x="401828" y="139284"/>
                    </a:lnTo>
                    <a:lnTo>
                      <a:pt x="648977" y="139284"/>
                    </a:lnTo>
                    <a:lnTo>
                      <a:pt x="648977" y="401828"/>
                    </a:lnTo>
                    <a:lnTo>
                      <a:pt x="911521" y="401828"/>
                    </a:lnTo>
                    <a:lnTo>
                      <a:pt x="911521" y="648977"/>
                    </a:lnTo>
                    <a:lnTo>
                      <a:pt x="648977" y="648977"/>
                    </a:lnTo>
                    <a:lnTo>
                      <a:pt x="648977" y="911521"/>
                    </a:lnTo>
                    <a:lnTo>
                      <a:pt x="401828" y="911521"/>
                    </a:lnTo>
                    <a:lnTo>
                      <a:pt x="401828" y="648977"/>
                    </a:lnTo>
                    <a:lnTo>
                      <a:pt x="139284" y="648977"/>
                    </a:lnTo>
                    <a:lnTo>
                      <a:pt x="139284" y="401828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9284" tIns="401828" rIns="139284" bIns="401828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1700" kern="1200"/>
              </a:p>
            </p:txBody>
          </p:sp>
          <p:sp>
            <p:nvSpPr>
              <p:cNvPr id="32" name="Freeform 25"/>
              <p:cNvSpPr/>
              <p:nvPr/>
            </p:nvSpPr>
            <p:spPr>
              <a:xfrm>
                <a:off x="5190132" y="2523132"/>
                <a:ext cx="1811734" cy="1811734"/>
              </a:xfrm>
              <a:custGeom>
                <a:avLst/>
                <a:gdLst>
                  <a:gd name="connsiteX0" fmla="*/ 0 w 1811734"/>
                  <a:gd name="connsiteY0" fmla="*/ 905867 h 1811734"/>
                  <a:gd name="connsiteX1" fmla="*/ 905867 w 1811734"/>
                  <a:gd name="connsiteY1" fmla="*/ 0 h 1811734"/>
                  <a:gd name="connsiteX2" fmla="*/ 1811734 w 1811734"/>
                  <a:gd name="connsiteY2" fmla="*/ 905867 h 1811734"/>
                  <a:gd name="connsiteX3" fmla="*/ 905867 w 1811734"/>
                  <a:gd name="connsiteY3" fmla="*/ 1811734 h 1811734"/>
                  <a:gd name="connsiteX4" fmla="*/ 0 w 1811734"/>
                  <a:gd name="connsiteY4" fmla="*/ 905867 h 181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1734" h="1811734">
                    <a:moveTo>
                      <a:pt x="0" y="905867"/>
                    </a:moveTo>
                    <a:cubicBezTo>
                      <a:pt x="0" y="405570"/>
                      <a:pt x="405570" y="0"/>
                      <a:pt x="905867" y="0"/>
                    </a:cubicBezTo>
                    <a:cubicBezTo>
                      <a:pt x="1406164" y="0"/>
                      <a:pt x="1811734" y="405570"/>
                      <a:pt x="1811734" y="905867"/>
                    </a:cubicBezTo>
                    <a:cubicBezTo>
                      <a:pt x="1811734" y="1406164"/>
                      <a:pt x="1406164" y="1811734"/>
                      <a:pt x="905867" y="1811734"/>
                    </a:cubicBezTo>
                    <a:cubicBezTo>
                      <a:pt x="405570" y="1811734"/>
                      <a:pt x="0" y="1406164"/>
                      <a:pt x="0" y="905867"/>
                    </a:cubicBezTo>
                    <a:close/>
                  </a:path>
                </a:pathLst>
              </a:cu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6122" tIns="316122" rIns="316122" bIns="31612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4000" kern="1200"/>
              </a:p>
            </p:txBody>
          </p:sp>
          <p:sp>
            <p:nvSpPr>
              <p:cNvPr id="33" name="Freeform 26"/>
              <p:cNvSpPr/>
              <p:nvPr/>
            </p:nvSpPr>
            <p:spPr>
              <a:xfrm>
                <a:off x="7148980" y="2903596"/>
                <a:ext cx="1050805" cy="1050805"/>
              </a:xfrm>
              <a:custGeom>
                <a:avLst/>
                <a:gdLst>
                  <a:gd name="connsiteX0" fmla="*/ 139284 w 1050805"/>
                  <a:gd name="connsiteY0" fmla="*/ 216466 h 1050805"/>
                  <a:gd name="connsiteX1" fmla="*/ 911521 w 1050805"/>
                  <a:gd name="connsiteY1" fmla="*/ 216466 h 1050805"/>
                  <a:gd name="connsiteX2" fmla="*/ 911521 w 1050805"/>
                  <a:gd name="connsiteY2" fmla="*/ 463615 h 1050805"/>
                  <a:gd name="connsiteX3" fmla="*/ 139284 w 1050805"/>
                  <a:gd name="connsiteY3" fmla="*/ 463615 h 1050805"/>
                  <a:gd name="connsiteX4" fmla="*/ 139284 w 1050805"/>
                  <a:gd name="connsiteY4" fmla="*/ 216466 h 1050805"/>
                  <a:gd name="connsiteX5" fmla="*/ 139284 w 1050805"/>
                  <a:gd name="connsiteY5" fmla="*/ 587190 h 1050805"/>
                  <a:gd name="connsiteX6" fmla="*/ 911521 w 1050805"/>
                  <a:gd name="connsiteY6" fmla="*/ 587190 h 1050805"/>
                  <a:gd name="connsiteX7" fmla="*/ 911521 w 1050805"/>
                  <a:gd name="connsiteY7" fmla="*/ 834339 h 1050805"/>
                  <a:gd name="connsiteX8" fmla="*/ 139284 w 1050805"/>
                  <a:gd name="connsiteY8" fmla="*/ 834339 h 1050805"/>
                  <a:gd name="connsiteX9" fmla="*/ 139284 w 1050805"/>
                  <a:gd name="connsiteY9" fmla="*/ 587190 h 105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50805" h="1050805">
                    <a:moveTo>
                      <a:pt x="139284" y="216466"/>
                    </a:moveTo>
                    <a:lnTo>
                      <a:pt x="911521" y="216466"/>
                    </a:lnTo>
                    <a:lnTo>
                      <a:pt x="911521" y="463615"/>
                    </a:lnTo>
                    <a:lnTo>
                      <a:pt x="139284" y="463615"/>
                    </a:lnTo>
                    <a:lnTo>
                      <a:pt x="139284" y="216466"/>
                    </a:lnTo>
                    <a:close/>
                    <a:moveTo>
                      <a:pt x="139284" y="587190"/>
                    </a:moveTo>
                    <a:lnTo>
                      <a:pt x="911521" y="587190"/>
                    </a:lnTo>
                    <a:lnTo>
                      <a:pt x="911521" y="834339"/>
                    </a:lnTo>
                    <a:lnTo>
                      <a:pt x="139284" y="834339"/>
                    </a:lnTo>
                    <a:lnTo>
                      <a:pt x="139284" y="58719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9284" tIns="216466" rIns="139284" bIns="216466" numCol="1" spcCol="1270" anchor="ctr" anchorCtr="0">
                <a:noAutofit/>
              </a:bodyPr>
              <a:lstStyle/>
              <a:p>
                <a:pPr lvl="0" algn="ctr" defTabSz="19558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4400" kern="1200"/>
              </a:p>
            </p:txBody>
          </p:sp>
          <p:sp>
            <p:nvSpPr>
              <p:cNvPr id="34" name="Freeform 27"/>
              <p:cNvSpPr/>
              <p:nvPr/>
            </p:nvSpPr>
            <p:spPr>
              <a:xfrm>
                <a:off x="8346898" y="2523132"/>
                <a:ext cx="1811734" cy="1811734"/>
              </a:xfrm>
              <a:custGeom>
                <a:avLst/>
                <a:gdLst>
                  <a:gd name="connsiteX0" fmla="*/ 0 w 1811734"/>
                  <a:gd name="connsiteY0" fmla="*/ 905867 h 1811734"/>
                  <a:gd name="connsiteX1" fmla="*/ 905867 w 1811734"/>
                  <a:gd name="connsiteY1" fmla="*/ 0 h 1811734"/>
                  <a:gd name="connsiteX2" fmla="*/ 1811734 w 1811734"/>
                  <a:gd name="connsiteY2" fmla="*/ 905867 h 1811734"/>
                  <a:gd name="connsiteX3" fmla="*/ 905867 w 1811734"/>
                  <a:gd name="connsiteY3" fmla="*/ 1811734 h 1811734"/>
                  <a:gd name="connsiteX4" fmla="*/ 0 w 1811734"/>
                  <a:gd name="connsiteY4" fmla="*/ 905867 h 181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1734" h="1811734">
                    <a:moveTo>
                      <a:pt x="0" y="905867"/>
                    </a:moveTo>
                    <a:cubicBezTo>
                      <a:pt x="0" y="405570"/>
                      <a:pt x="405570" y="0"/>
                      <a:pt x="905867" y="0"/>
                    </a:cubicBezTo>
                    <a:cubicBezTo>
                      <a:pt x="1406164" y="0"/>
                      <a:pt x="1811734" y="405570"/>
                      <a:pt x="1811734" y="905867"/>
                    </a:cubicBezTo>
                    <a:cubicBezTo>
                      <a:pt x="1811734" y="1406164"/>
                      <a:pt x="1406164" y="1811734"/>
                      <a:pt x="905867" y="1811734"/>
                    </a:cubicBezTo>
                    <a:cubicBezTo>
                      <a:pt x="405570" y="1811734"/>
                      <a:pt x="0" y="1406164"/>
                      <a:pt x="0" y="905867"/>
                    </a:cubicBezTo>
                    <a:close/>
                  </a:path>
                </a:pathLst>
              </a:cu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6122" tIns="316122" rIns="316122" bIns="31612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4000" kern="1200"/>
              </a:p>
            </p:txBody>
          </p:sp>
          <p:sp>
            <p:nvSpPr>
              <p:cNvPr id="35" name="Freeform 28"/>
              <p:cNvSpPr/>
              <p:nvPr/>
            </p:nvSpPr>
            <p:spPr>
              <a:xfrm>
                <a:off x="-1123401" y="2523132"/>
                <a:ext cx="1811734" cy="1811734"/>
              </a:xfrm>
              <a:custGeom>
                <a:avLst/>
                <a:gdLst>
                  <a:gd name="connsiteX0" fmla="*/ 0 w 1811734"/>
                  <a:gd name="connsiteY0" fmla="*/ 905867 h 1811734"/>
                  <a:gd name="connsiteX1" fmla="*/ 905867 w 1811734"/>
                  <a:gd name="connsiteY1" fmla="*/ 0 h 1811734"/>
                  <a:gd name="connsiteX2" fmla="*/ 1811734 w 1811734"/>
                  <a:gd name="connsiteY2" fmla="*/ 905867 h 1811734"/>
                  <a:gd name="connsiteX3" fmla="*/ 905867 w 1811734"/>
                  <a:gd name="connsiteY3" fmla="*/ 1811734 h 1811734"/>
                  <a:gd name="connsiteX4" fmla="*/ 0 w 1811734"/>
                  <a:gd name="connsiteY4" fmla="*/ 905867 h 1811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1734" h="1811734">
                    <a:moveTo>
                      <a:pt x="0" y="905867"/>
                    </a:moveTo>
                    <a:cubicBezTo>
                      <a:pt x="0" y="405570"/>
                      <a:pt x="405570" y="0"/>
                      <a:pt x="905867" y="0"/>
                    </a:cubicBezTo>
                    <a:cubicBezTo>
                      <a:pt x="1406164" y="0"/>
                      <a:pt x="1811734" y="405570"/>
                      <a:pt x="1811734" y="905867"/>
                    </a:cubicBezTo>
                    <a:cubicBezTo>
                      <a:pt x="1811734" y="1406164"/>
                      <a:pt x="1406164" y="1811734"/>
                      <a:pt x="905867" y="1811734"/>
                    </a:cubicBezTo>
                    <a:cubicBezTo>
                      <a:pt x="405570" y="1811734"/>
                      <a:pt x="0" y="1406164"/>
                      <a:pt x="0" y="905867"/>
                    </a:cubicBezTo>
                    <a:close/>
                  </a:path>
                </a:pathLst>
              </a:custGeom>
              <a:solidFill>
                <a:srgbClr val="26226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6122" tIns="316122" rIns="316122" bIns="316122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4000" kern="1200"/>
              </a:p>
            </p:txBody>
          </p:sp>
          <p:sp>
            <p:nvSpPr>
              <p:cNvPr id="36" name="Freeform 29"/>
              <p:cNvSpPr/>
              <p:nvPr/>
            </p:nvSpPr>
            <p:spPr>
              <a:xfrm>
                <a:off x="835447" y="2903596"/>
                <a:ext cx="1050805" cy="1050805"/>
              </a:xfrm>
              <a:custGeom>
                <a:avLst/>
                <a:gdLst>
                  <a:gd name="connsiteX0" fmla="*/ 139284 w 1050805"/>
                  <a:gd name="connsiteY0" fmla="*/ 401828 h 1050805"/>
                  <a:gd name="connsiteX1" fmla="*/ 401828 w 1050805"/>
                  <a:gd name="connsiteY1" fmla="*/ 401828 h 1050805"/>
                  <a:gd name="connsiteX2" fmla="*/ 401828 w 1050805"/>
                  <a:gd name="connsiteY2" fmla="*/ 139284 h 1050805"/>
                  <a:gd name="connsiteX3" fmla="*/ 648977 w 1050805"/>
                  <a:gd name="connsiteY3" fmla="*/ 139284 h 1050805"/>
                  <a:gd name="connsiteX4" fmla="*/ 648977 w 1050805"/>
                  <a:gd name="connsiteY4" fmla="*/ 401828 h 1050805"/>
                  <a:gd name="connsiteX5" fmla="*/ 911521 w 1050805"/>
                  <a:gd name="connsiteY5" fmla="*/ 401828 h 1050805"/>
                  <a:gd name="connsiteX6" fmla="*/ 911521 w 1050805"/>
                  <a:gd name="connsiteY6" fmla="*/ 648977 h 1050805"/>
                  <a:gd name="connsiteX7" fmla="*/ 648977 w 1050805"/>
                  <a:gd name="connsiteY7" fmla="*/ 648977 h 1050805"/>
                  <a:gd name="connsiteX8" fmla="*/ 648977 w 1050805"/>
                  <a:gd name="connsiteY8" fmla="*/ 911521 h 1050805"/>
                  <a:gd name="connsiteX9" fmla="*/ 401828 w 1050805"/>
                  <a:gd name="connsiteY9" fmla="*/ 911521 h 1050805"/>
                  <a:gd name="connsiteX10" fmla="*/ 401828 w 1050805"/>
                  <a:gd name="connsiteY10" fmla="*/ 648977 h 1050805"/>
                  <a:gd name="connsiteX11" fmla="*/ 139284 w 1050805"/>
                  <a:gd name="connsiteY11" fmla="*/ 648977 h 1050805"/>
                  <a:gd name="connsiteX12" fmla="*/ 139284 w 1050805"/>
                  <a:gd name="connsiteY12" fmla="*/ 401828 h 105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050805" h="1050805">
                    <a:moveTo>
                      <a:pt x="139284" y="401828"/>
                    </a:moveTo>
                    <a:lnTo>
                      <a:pt x="401828" y="401828"/>
                    </a:lnTo>
                    <a:lnTo>
                      <a:pt x="401828" y="139284"/>
                    </a:lnTo>
                    <a:lnTo>
                      <a:pt x="648977" y="139284"/>
                    </a:lnTo>
                    <a:lnTo>
                      <a:pt x="648977" y="401828"/>
                    </a:lnTo>
                    <a:lnTo>
                      <a:pt x="911521" y="401828"/>
                    </a:lnTo>
                    <a:lnTo>
                      <a:pt x="911521" y="648977"/>
                    </a:lnTo>
                    <a:lnTo>
                      <a:pt x="648977" y="648977"/>
                    </a:lnTo>
                    <a:lnTo>
                      <a:pt x="648977" y="911521"/>
                    </a:lnTo>
                    <a:lnTo>
                      <a:pt x="401828" y="911521"/>
                    </a:lnTo>
                    <a:lnTo>
                      <a:pt x="401828" y="648977"/>
                    </a:lnTo>
                    <a:lnTo>
                      <a:pt x="139284" y="648977"/>
                    </a:lnTo>
                    <a:lnTo>
                      <a:pt x="139284" y="401828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9284" tIns="401828" rIns="139284" bIns="401828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1700" kern="1200"/>
              </a:p>
            </p:txBody>
          </p:sp>
        </p:grpSp>
        <p:grpSp>
          <p:nvGrpSpPr>
            <p:cNvPr id="12" name="Group 5"/>
            <p:cNvGrpSpPr/>
            <p:nvPr/>
          </p:nvGrpSpPr>
          <p:grpSpPr>
            <a:xfrm>
              <a:off x="1919491" y="2436520"/>
              <a:ext cx="526320" cy="561856"/>
              <a:chOff x="9159875" y="1647825"/>
              <a:chExt cx="434975" cy="464344"/>
            </a:xfrm>
            <a:solidFill>
              <a:schemeClr val="bg1"/>
            </a:solidFill>
          </p:grpSpPr>
          <p:sp>
            <p:nvSpPr>
              <p:cNvPr id="27" name="AutoShape 78"/>
              <p:cNvSpPr/>
              <p:nvPr/>
            </p:nvSpPr>
            <p:spPr bwMode="auto">
              <a:xfrm>
                <a:off x="9159875" y="1647825"/>
                <a:ext cx="434975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18900"/>
                    </a:moveTo>
                    <a:cubicBezTo>
                      <a:pt x="20160" y="19643"/>
                      <a:pt x="19513" y="20249"/>
                      <a:pt x="18720" y="20249"/>
                    </a:cubicBezTo>
                    <a:lnTo>
                      <a:pt x="2880" y="20249"/>
                    </a:lnTo>
                    <a:cubicBezTo>
                      <a:pt x="2086" y="20249"/>
                      <a:pt x="1440" y="19643"/>
                      <a:pt x="1440" y="18900"/>
                    </a:cubicBezTo>
                    <a:lnTo>
                      <a:pt x="1440" y="2700"/>
                    </a:lnTo>
                    <a:cubicBezTo>
                      <a:pt x="1440" y="1955"/>
                      <a:pt x="2086" y="1350"/>
                      <a:pt x="2880" y="1350"/>
                    </a:cubicBezTo>
                    <a:lnTo>
                      <a:pt x="18720" y="1350"/>
                    </a:lnTo>
                    <a:cubicBezTo>
                      <a:pt x="19513" y="1350"/>
                      <a:pt x="20160" y="1955"/>
                      <a:pt x="20160" y="2700"/>
                    </a:cubicBezTo>
                    <a:cubicBezTo>
                      <a:pt x="20160" y="2700"/>
                      <a:pt x="20160" y="18900"/>
                      <a:pt x="20160" y="18900"/>
                    </a:cubicBezTo>
                    <a:close/>
                    <a:moveTo>
                      <a:pt x="18720" y="0"/>
                    </a:moveTo>
                    <a:lnTo>
                      <a:pt x="2880" y="0"/>
                    </a:lnTo>
                    <a:cubicBezTo>
                      <a:pt x="1289" y="0"/>
                      <a:pt x="0" y="1208"/>
                      <a:pt x="0" y="2700"/>
                    </a:cubicBezTo>
                    <a:lnTo>
                      <a:pt x="0" y="18900"/>
                    </a:lnTo>
                    <a:cubicBezTo>
                      <a:pt x="0" y="20391"/>
                      <a:pt x="1289" y="21599"/>
                      <a:pt x="2880" y="21599"/>
                    </a:cubicBezTo>
                    <a:lnTo>
                      <a:pt x="18720" y="21599"/>
                    </a:lnTo>
                    <a:cubicBezTo>
                      <a:pt x="20310" y="21599"/>
                      <a:pt x="21599" y="20391"/>
                      <a:pt x="21599" y="18900"/>
                    </a:cubicBezTo>
                    <a:lnTo>
                      <a:pt x="21599" y="2700"/>
                    </a:lnTo>
                    <a:cubicBezTo>
                      <a:pt x="21599" y="1208"/>
                      <a:pt x="20310" y="0"/>
                      <a:pt x="1872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8" name="AutoShape 79"/>
              <p:cNvSpPr/>
              <p:nvPr/>
            </p:nvSpPr>
            <p:spPr bwMode="auto">
              <a:xfrm>
                <a:off x="9217819" y="1705769"/>
                <a:ext cx="319088" cy="2905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7418" y="20519"/>
                    </a:moveTo>
                    <a:lnTo>
                      <a:pt x="14053" y="16248"/>
                    </a:lnTo>
                    <a:lnTo>
                      <a:pt x="16690" y="12959"/>
                    </a:lnTo>
                    <a:lnTo>
                      <a:pt x="20618" y="17689"/>
                    </a:lnTo>
                    <a:lnTo>
                      <a:pt x="20618" y="20519"/>
                    </a:lnTo>
                    <a:cubicBezTo>
                      <a:pt x="20618" y="20519"/>
                      <a:pt x="17418" y="20519"/>
                      <a:pt x="17418" y="20519"/>
                    </a:cubicBezTo>
                    <a:close/>
                    <a:moveTo>
                      <a:pt x="981" y="11446"/>
                    </a:moveTo>
                    <a:lnTo>
                      <a:pt x="4909" y="6479"/>
                    </a:lnTo>
                    <a:lnTo>
                      <a:pt x="12828" y="16353"/>
                    </a:lnTo>
                    <a:lnTo>
                      <a:pt x="13398" y="17064"/>
                    </a:lnTo>
                    <a:lnTo>
                      <a:pt x="16109" y="20519"/>
                    </a:lnTo>
                    <a:lnTo>
                      <a:pt x="981" y="20519"/>
                    </a:lnTo>
                    <a:cubicBezTo>
                      <a:pt x="981" y="20519"/>
                      <a:pt x="981" y="11446"/>
                      <a:pt x="981" y="11446"/>
                    </a:cubicBezTo>
                    <a:close/>
                    <a:moveTo>
                      <a:pt x="20618" y="1080"/>
                    </a:moveTo>
                    <a:lnTo>
                      <a:pt x="20618" y="16058"/>
                    </a:lnTo>
                    <a:lnTo>
                      <a:pt x="17427" y="12244"/>
                    </a:lnTo>
                    <a:cubicBezTo>
                      <a:pt x="17240" y="12012"/>
                      <a:pt x="16972" y="11879"/>
                      <a:pt x="16690" y="11879"/>
                    </a:cubicBezTo>
                    <a:cubicBezTo>
                      <a:pt x="16409" y="11879"/>
                      <a:pt x="16141" y="12012"/>
                      <a:pt x="15954" y="12244"/>
                    </a:cubicBezTo>
                    <a:lnTo>
                      <a:pt x="13399" y="15432"/>
                    </a:lnTo>
                    <a:lnTo>
                      <a:pt x="5645" y="5764"/>
                    </a:lnTo>
                    <a:cubicBezTo>
                      <a:pt x="5458" y="5532"/>
                      <a:pt x="5190" y="5400"/>
                      <a:pt x="4909" y="5400"/>
                    </a:cubicBezTo>
                    <a:cubicBezTo>
                      <a:pt x="4627" y="5400"/>
                      <a:pt x="4359" y="5532"/>
                      <a:pt x="4172" y="5764"/>
                    </a:cubicBezTo>
                    <a:lnTo>
                      <a:pt x="981" y="9812"/>
                    </a:lnTo>
                    <a:lnTo>
                      <a:pt x="981" y="1080"/>
                    </a:lnTo>
                    <a:cubicBezTo>
                      <a:pt x="981" y="1080"/>
                      <a:pt x="20618" y="1080"/>
                      <a:pt x="20618" y="1080"/>
                    </a:cubicBezTo>
                    <a:close/>
                    <a:moveTo>
                      <a:pt x="20618" y="0"/>
                    </a:moveTo>
                    <a:lnTo>
                      <a:pt x="981" y="0"/>
                    </a:lnTo>
                    <a:cubicBezTo>
                      <a:pt x="439" y="0"/>
                      <a:pt x="0" y="483"/>
                      <a:pt x="0" y="1080"/>
                    </a:cubicBezTo>
                    <a:lnTo>
                      <a:pt x="0" y="20519"/>
                    </a:lnTo>
                    <a:cubicBezTo>
                      <a:pt x="0" y="21116"/>
                      <a:pt x="439" y="21599"/>
                      <a:pt x="981" y="21599"/>
                    </a:cubicBezTo>
                    <a:lnTo>
                      <a:pt x="20618" y="21599"/>
                    </a:lnTo>
                    <a:cubicBezTo>
                      <a:pt x="21160" y="21599"/>
                      <a:pt x="21600" y="21116"/>
                      <a:pt x="21600" y="20519"/>
                    </a:cubicBezTo>
                    <a:lnTo>
                      <a:pt x="21600" y="1080"/>
                    </a:lnTo>
                    <a:cubicBezTo>
                      <a:pt x="21600" y="483"/>
                      <a:pt x="21160" y="0"/>
                      <a:pt x="2061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9" name="AutoShape 80"/>
              <p:cNvSpPr/>
              <p:nvPr/>
            </p:nvSpPr>
            <p:spPr bwMode="auto">
              <a:xfrm>
                <a:off x="9391650" y="1749425"/>
                <a:ext cx="87313" cy="8731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3600"/>
                    </a:moveTo>
                    <a:cubicBezTo>
                      <a:pt x="14769" y="3600"/>
                      <a:pt x="17999" y="6827"/>
                      <a:pt x="17999" y="10800"/>
                    </a:cubicBezTo>
                    <a:cubicBezTo>
                      <a:pt x="17999" y="14769"/>
                      <a:pt x="14769" y="18000"/>
                      <a:pt x="10800" y="18000"/>
                    </a:cubicBezTo>
                    <a:cubicBezTo>
                      <a:pt x="6830" y="18000"/>
                      <a:pt x="3600" y="14769"/>
                      <a:pt x="3600" y="10800"/>
                    </a:cubicBezTo>
                    <a:cubicBezTo>
                      <a:pt x="3600" y="6827"/>
                      <a:pt x="6830" y="3600"/>
                      <a:pt x="10800" y="3600"/>
                    </a:cubicBezTo>
                    <a:moveTo>
                      <a:pt x="10800" y="21599"/>
                    </a:moveTo>
                    <a:cubicBezTo>
                      <a:pt x="16766" y="21599"/>
                      <a:pt x="21600" y="16762"/>
                      <a:pt x="21600" y="10800"/>
                    </a:cubicBezTo>
                    <a:cubicBezTo>
                      <a:pt x="21600" y="4833"/>
                      <a:pt x="16766" y="0"/>
                      <a:pt x="10800" y="0"/>
                    </a:cubicBezTo>
                    <a:cubicBezTo>
                      <a:pt x="4833" y="0"/>
                      <a:pt x="0" y="4833"/>
                      <a:pt x="0" y="10800"/>
                    </a:cubicBezTo>
                    <a:cubicBezTo>
                      <a:pt x="0" y="16762"/>
                      <a:pt x="4833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13" name="Group 6"/>
            <p:cNvGrpSpPr/>
            <p:nvPr/>
          </p:nvGrpSpPr>
          <p:grpSpPr>
            <a:xfrm>
              <a:off x="9728416" y="2444685"/>
              <a:ext cx="561856" cy="561856"/>
              <a:chOff x="8216107" y="1647825"/>
              <a:chExt cx="464344" cy="464344"/>
            </a:xfrm>
            <a:solidFill>
              <a:schemeClr val="bg1"/>
            </a:solidFill>
          </p:grpSpPr>
          <p:sp>
            <p:nvSpPr>
              <p:cNvPr id="25" name="AutoShape 81"/>
              <p:cNvSpPr/>
              <p:nvPr/>
            </p:nvSpPr>
            <p:spPr bwMode="auto">
              <a:xfrm>
                <a:off x="8216107" y="1647825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6" name="AutoShape 82"/>
              <p:cNvSpPr/>
              <p:nvPr/>
            </p:nvSpPr>
            <p:spPr bwMode="auto">
              <a:xfrm>
                <a:off x="8259763" y="2024857"/>
                <a:ext cx="43657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14" name="Group 7"/>
            <p:cNvGrpSpPr/>
            <p:nvPr/>
          </p:nvGrpSpPr>
          <p:grpSpPr>
            <a:xfrm>
              <a:off x="7119038" y="2461972"/>
              <a:ext cx="562817" cy="527281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23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4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15" name="Group 8"/>
            <p:cNvGrpSpPr/>
            <p:nvPr/>
          </p:nvGrpSpPr>
          <p:grpSpPr>
            <a:xfrm>
              <a:off x="4510621" y="2506152"/>
              <a:ext cx="561856" cy="438920"/>
              <a:chOff x="2581275" y="1710532"/>
              <a:chExt cx="464344" cy="362744"/>
            </a:xfrm>
            <a:solidFill>
              <a:schemeClr val="bg1"/>
            </a:solidFill>
          </p:grpSpPr>
          <p:sp>
            <p:nvSpPr>
              <p:cNvPr id="16" name="AutoShape 140"/>
              <p:cNvSpPr/>
              <p:nvPr/>
            </p:nvSpPr>
            <p:spPr bwMode="auto">
              <a:xfrm>
                <a:off x="2639219" y="1768475"/>
                <a:ext cx="290513" cy="235744"/>
              </a:xfrm>
              <a:custGeom>
                <a:avLst/>
                <a:gdLst>
                  <a:gd name="T0" fmla="+- 0 10800 376"/>
                  <a:gd name="T1" fmla="*/ T0 w 20848"/>
                  <a:gd name="T2" fmla="*/ 10800 h 21600"/>
                  <a:gd name="T3" fmla="+- 0 10800 376"/>
                  <a:gd name="T4" fmla="*/ T3 w 20848"/>
                  <a:gd name="T5" fmla="*/ 10800 h 21600"/>
                  <a:gd name="T6" fmla="+- 0 10800 376"/>
                  <a:gd name="T7" fmla="*/ T6 w 20848"/>
                  <a:gd name="T8" fmla="*/ 10800 h 21600"/>
                  <a:gd name="T9" fmla="+- 0 10800 376"/>
                  <a:gd name="T10" fmla="*/ T9 w 208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0848" h="21600">
                    <a:moveTo>
                      <a:pt x="18728" y="19178"/>
                    </a:moveTo>
                    <a:cubicBezTo>
                      <a:pt x="13191" y="20631"/>
                      <a:pt x="7654" y="20631"/>
                      <a:pt x="2118" y="19178"/>
                    </a:cubicBezTo>
                    <a:cubicBezTo>
                      <a:pt x="678" y="13592"/>
                      <a:pt x="678" y="8008"/>
                      <a:pt x="2118" y="2421"/>
                    </a:cubicBezTo>
                    <a:cubicBezTo>
                      <a:pt x="7654" y="968"/>
                      <a:pt x="13191" y="968"/>
                      <a:pt x="18728" y="2421"/>
                    </a:cubicBezTo>
                    <a:cubicBezTo>
                      <a:pt x="20168" y="8008"/>
                      <a:pt x="20168" y="13592"/>
                      <a:pt x="18728" y="19178"/>
                    </a:cubicBezTo>
                    <a:moveTo>
                      <a:pt x="18938" y="1116"/>
                    </a:moveTo>
                    <a:cubicBezTo>
                      <a:pt x="16114" y="375"/>
                      <a:pt x="13249" y="0"/>
                      <a:pt x="10423" y="0"/>
                    </a:cubicBezTo>
                    <a:cubicBezTo>
                      <a:pt x="7597" y="0"/>
                      <a:pt x="4732" y="375"/>
                      <a:pt x="1908" y="1116"/>
                    </a:cubicBezTo>
                    <a:cubicBezTo>
                      <a:pt x="1543" y="1213"/>
                      <a:pt x="1244" y="1552"/>
                      <a:pt x="1127" y="2004"/>
                    </a:cubicBezTo>
                    <a:cubicBezTo>
                      <a:pt x="-376" y="7841"/>
                      <a:pt x="-376" y="13759"/>
                      <a:pt x="1127" y="19593"/>
                    </a:cubicBezTo>
                    <a:cubicBezTo>
                      <a:pt x="1244" y="20047"/>
                      <a:pt x="1543" y="20386"/>
                      <a:pt x="1908" y="20482"/>
                    </a:cubicBezTo>
                    <a:cubicBezTo>
                      <a:pt x="4732" y="21224"/>
                      <a:pt x="7597" y="21600"/>
                      <a:pt x="10423" y="21600"/>
                    </a:cubicBezTo>
                    <a:cubicBezTo>
                      <a:pt x="13249" y="21600"/>
                      <a:pt x="16114" y="21224"/>
                      <a:pt x="18938" y="20482"/>
                    </a:cubicBezTo>
                    <a:cubicBezTo>
                      <a:pt x="19303" y="20386"/>
                      <a:pt x="19602" y="20047"/>
                      <a:pt x="19719" y="19593"/>
                    </a:cubicBezTo>
                    <a:cubicBezTo>
                      <a:pt x="21223" y="13759"/>
                      <a:pt x="21223" y="7841"/>
                      <a:pt x="19719" y="2004"/>
                    </a:cubicBezTo>
                    <a:cubicBezTo>
                      <a:pt x="19602" y="1552"/>
                      <a:pt x="19303" y="1213"/>
                      <a:pt x="18938" y="1116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17" name="AutoShape 141"/>
              <p:cNvSpPr/>
              <p:nvPr/>
            </p:nvSpPr>
            <p:spPr bwMode="auto">
              <a:xfrm>
                <a:off x="2581275" y="1710532"/>
                <a:ext cx="464344" cy="362744"/>
              </a:xfrm>
              <a:custGeom>
                <a:avLst/>
                <a:gdLst>
                  <a:gd name="T0" fmla="+- 0 10800 252"/>
                  <a:gd name="T1" fmla="*/ T0 w 21096"/>
                  <a:gd name="T2" fmla="*/ 10800 h 21600"/>
                  <a:gd name="T3" fmla="+- 0 10800 252"/>
                  <a:gd name="T4" fmla="*/ T3 w 21096"/>
                  <a:gd name="T5" fmla="*/ 10800 h 21600"/>
                  <a:gd name="T6" fmla="+- 0 10800 252"/>
                  <a:gd name="T7" fmla="*/ T6 w 21096"/>
                  <a:gd name="T8" fmla="*/ 10800 h 21600"/>
                  <a:gd name="T9" fmla="+- 0 10800 252"/>
                  <a:gd name="T10" fmla="*/ T9 w 21096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096" h="21600">
                    <a:moveTo>
                      <a:pt x="19056" y="18331"/>
                    </a:moveTo>
                    <a:cubicBezTo>
                      <a:pt x="13383" y="19233"/>
                      <a:pt x="7711" y="19233"/>
                      <a:pt x="2038" y="18331"/>
                    </a:cubicBezTo>
                    <a:cubicBezTo>
                      <a:pt x="1074" y="13022"/>
                      <a:pt x="1074" y="7713"/>
                      <a:pt x="2038" y="2404"/>
                    </a:cubicBezTo>
                    <a:cubicBezTo>
                      <a:pt x="7711" y="1502"/>
                      <a:pt x="13383" y="1502"/>
                      <a:pt x="19056" y="2404"/>
                    </a:cubicBezTo>
                    <a:cubicBezTo>
                      <a:pt x="20021" y="7713"/>
                      <a:pt x="20021" y="13022"/>
                      <a:pt x="19056" y="18331"/>
                    </a:cubicBezTo>
                    <a:moveTo>
                      <a:pt x="20338" y="2005"/>
                    </a:moveTo>
                    <a:cubicBezTo>
                      <a:pt x="20211" y="1301"/>
                      <a:pt x="19762" y="776"/>
                      <a:pt x="19215" y="689"/>
                    </a:cubicBezTo>
                    <a:cubicBezTo>
                      <a:pt x="16339" y="232"/>
                      <a:pt x="13423" y="0"/>
                      <a:pt x="10547" y="0"/>
                    </a:cubicBezTo>
                    <a:cubicBezTo>
                      <a:pt x="7671" y="0"/>
                      <a:pt x="4755" y="232"/>
                      <a:pt x="1879" y="689"/>
                    </a:cubicBezTo>
                    <a:cubicBezTo>
                      <a:pt x="1332" y="776"/>
                      <a:pt x="883" y="1301"/>
                      <a:pt x="756" y="2005"/>
                    </a:cubicBezTo>
                    <a:cubicBezTo>
                      <a:pt x="-252" y="7553"/>
                      <a:pt x="-252" y="13181"/>
                      <a:pt x="756" y="18731"/>
                    </a:cubicBezTo>
                    <a:cubicBezTo>
                      <a:pt x="883" y="19434"/>
                      <a:pt x="1332" y="19959"/>
                      <a:pt x="1879" y="20046"/>
                    </a:cubicBezTo>
                    <a:cubicBezTo>
                      <a:pt x="3265" y="20266"/>
                      <a:pt x="4660" y="20429"/>
                      <a:pt x="6055" y="20544"/>
                    </a:cubicBezTo>
                    <a:cubicBezTo>
                      <a:pt x="5979" y="20606"/>
                      <a:pt x="5931" y="20670"/>
                      <a:pt x="5931" y="20735"/>
                    </a:cubicBezTo>
                    <a:cubicBezTo>
                      <a:pt x="5931" y="21213"/>
                      <a:pt x="7997" y="21599"/>
                      <a:pt x="10547" y="21599"/>
                    </a:cubicBezTo>
                    <a:cubicBezTo>
                      <a:pt x="13097" y="21599"/>
                      <a:pt x="15164" y="21213"/>
                      <a:pt x="15164" y="20735"/>
                    </a:cubicBezTo>
                    <a:cubicBezTo>
                      <a:pt x="15164" y="20670"/>
                      <a:pt x="15115" y="20606"/>
                      <a:pt x="15040" y="20544"/>
                    </a:cubicBezTo>
                    <a:cubicBezTo>
                      <a:pt x="16434" y="20429"/>
                      <a:pt x="17830" y="20266"/>
                      <a:pt x="19215" y="20046"/>
                    </a:cubicBezTo>
                    <a:cubicBezTo>
                      <a:pt x="19762" y="19959"/>
                      <a:pt x="20211" y="19434"/>
                      <a:pt x="20338" y="18731"/>
                    </a:cubicBezTo>
                    <a:cubicBezTo>
                      <a:pt x="21347" y="13181"/>
                      <a:pt x="21347" y="7553"/>
                      <a:pt x="20338" y="200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18" name="AutoShape 142"/>
              <p:cNvSpPr/>
              <p:nvPr/>
            </p:nvSpPr>
            <p:spPr bwMode="auto">
              <a:xfrm>
                <a:off x="2944019" y="1783557"/>
                <a:ext cx="43656" cy="4286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7200"/>
                    </a:moveTo>
                    <a:cubicBezTo>
                      <a:pt x="12779" y="7200"/>
                      <a:pt x="14399" y="8820"/>
                      <a:pt x="14399" y="10800"/>
                    </a:cubicBezTo>
                    <a:cubicBezTo>
                      <a:pt x="14399" y="12779"/>
                      <a:pt x="12779" y="14400"/>
                      <a:pt x="10800" y="14400"/>
                    </a:cubicBezTo>
                    <a:cubicBezTo>
                      <a:pt x="8820" y="14400"/>
                      <a:pt x="7199" y="12779"/>
                      <a:pt x="7199" y="10800"/>
                    </a:cubicBezTo>
                    <a:cubicBezTo>
                      <a:pt x="7199" y="8820"/>
                      <a:pt x="8820" y="7200"/>
                      <a:pt x="10800" y="7200"/>
                    </a:cubicBezTo>
                    <a:moveTo>
                      <a:pt x="10800" y="21599"/>
                    </a:move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19" name="AutoShape 143"/>
              <p:cNvSpPr/>
              <p:nvPr/>
            </p:nvSpPr>
            <p:spPr bwMode="auto">
              <a:xfrm>
                <a:off x="2929732" y="1971675"/>
                <a:ext cx="57944" cy="1508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0" name="AutoShape 144"/>
              <p:cNvSpPr/>
              <p:nvPr/>
            </p:nvSpPr>
            <p:spPr bwMode="auto">
              <a:xfrm>
                <a:off x="2944019" y="1928019"/>
                <a:ext cx="58738" cy="1508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1" name="AutoShape 145"/>
              <p:cNvSpPr/>
              <p:nvPr/>
            </p:nvSpPr>
            <p:spPr bwMode="auto">
              <a:xfrm>
                <a:off x="2944019" y="1885157"/>
                <a:ext cx="58738" cy="142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899" y="0"/>
                    </a:moveTo>
                    <a:lnTo>
                      <a:pt x="2699" y="0"/>
                    </a:lnTo>
                    <a:cubicBezTo>
                      <a:pt x="1210" y="0"/>
                      <a:pt x="0" y="4841"/>
                      <a:pt x="0" y="10800"/>
                    </a:cubicBezTo>
                    <a:cubicBezTo>
                      <a:pt x="0" y="16758"/>
                      <a:pt x="1210" y="21599"/>
                      <a:pt x="2699" y="21599"/>
                    </a:cubicBezTo>
                    <a:lnTo>
                      <a:pt x="18899" y="21599"/>
                    </a:lnTo>
                    <a:cubicBezTo>
                      <a:pt x="20389" y="21599"/>
                      <a:pt x="21600" y="16758"/>
                      <a:pt x="21600" y="10800"/>
                    </a:cubicBezTo>
                    <a:cubicBezTo>
                      <a:pt x="21600" y="4841"/>
                      <a:pt x="20389" y="0"/>
                      <a:pt x="188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  <p:sp>
            <p:nvSpPr>
              <p:cNvPr id="22" name="AutoShape 146"/>
              <p:cNvSpPr/>
              <p:nvPr/>
            </p:nvSpPr>
            <p:spPr bwMode="auto">
              <a:xfrm>
                <a:off x="2697957" y="1826419"/>
                <a:ext cx="86519" cy="61119"/>
              </a:xfrm>
              <a:custGeom>
                <a:avLst/>
                <a:gdLst>
                  <a:gd name="T0" fmla="+- 0 10822 44"/>
                  <a:gd name="T1" fmla="*/ T0 w 21556"/>
                  <a:gd name="T2" fmla="+- 0 10826 53"/>
                  <a:gd name="T3" fmla="*/ 10826 h 21547"/>
                  <a:gd name="T4" fmla="+- 0 10822 44"/>
                  <a:gd name="T5" fmla="*/ T4 w 21556"/>
                  <a:gd name="T6" fmla="+- 0 10826 53"/>
                  <a:gd name="T7" fmla="*/ 10826 h 21547"/>
                  <a:gd name="T8" fmla="+- 0 10822 44"/>
                  <a:gd name="T9" fmla="*/ T8 w 21556"/>
                  <a:gd name="T10" fmla="+- 0 10826 53"/>
                  <a:gd name="T11" fmla="*/ 10826 h 21547"/>
                  <a:gd name="T12" fmla="+- 0 10822 44"/>
                  <a:gd name="T13" fmla="*/ T12 w 21556"/>
                  <a:gd name="T14" fmla="+- 0 10826 53"/>
                  <a:gd name="T15" fmla="*/ 10826 h 2154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556" h="21547">
                    <a:moveTo>
                      <a:pt x="19751" y="2"/>
                    </a:moveTo>
                    <a:lnTo>
                      <a:pt x="3200" y="1845"/>
                    </a:lnTo>
                    <a:cubicBezTo>
                      <a:pt x="2215" y="2010"/>
                      <a:pt x="1272" y="3284"/>
                      <a:pt x="1106" y="4676"/>
                    </a:cubicBezTo>
                    <a:lnTo>
                      <a:pt x="1" y="18986"/>
                    </a:lnTo>
                    <a:cubicBezTo>
                      <a:pt x="-44" y="20398"/>
                      <a:pt x="724" y="21547"/>
                      <a:pt x="1712" y="21547"/>
                    </a:cubicBezTo>
                    <a:cubicBezTo>
                      <a:pt x="2698" y="21547"/>
                      <a:pt x="3542" y="20398"/>
                      <a:pt x="3582" y="18978"/>
                    </a:cubicBezTo>
                    <a:lnTo>
                      <a:pt x="4185" y="9251"/>
                    </a:lnTo>
                    <a:cubicBezTo>
                      <a:pt x="4319" y="7849"/>
                      <a:pt x="5235" y="6592"/>
                      <a:pt x="6220" y="6447"/>
                    </a:cubicBezTo>
                    <a:lnTo>
                      <a:pt x="19751" y="5128"/>
                    </a:lnTo>
                    <a:cubicBezTo>
                      <a:pt x="20743" y="5078"/>
                      <a:pt x="21556" y="3884"/>
                      <a:pt x="21556" y="2467"/>
                    </a:cubicBezTo>
                    <a:cubicBezTo>
                      <a:pt x="21556" y="1055"/>
                      <a:pt x="20743" y="-53"/>
                      <a:pt x="19751" y="2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ym typeface="Gill Sans" charset="0"/>
                </a:endParaRP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1090196" y="4052176"/>
            <a:ext cx="10011608" cy="1327611"/>
            <a:chOff x="1022722" y="4086257"/>
            <a:chExt cx="10011608" cy="1327611"/>
          </a:xfrm>
        </p:grpSpPr>
        <p:sp>
          <p:nvSpPr>
            <p:cNvPr id="38" name="文本框 36"/>
            <p:cNvSpPr txBox="1"/>
            <p:nvPr/>
          </p:nvSpPr>
          <p:spPr>
            <a:xfrm>
              <a:off x="1170246" y="408625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39" name="Text Placeholder 32"/>
            <p:cNvSpPr txBox="1"/>
            <p:nvPr/>
          </p:nvSpPr>
          <p:spPr>
            <a:xfrm>
              <a:off x="1022722" y="4518741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40" name="文本框 36"/>
            <p:cNvSpPr txBox="1"/>
            <p:nvPr/>
          </p:nvSpPr>
          <p:spPr>
            <a:xfrm>
              <a:off x="3798568" y="408625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1" name="Text Placeholder 32"/>
            <p:cNvSpPr txBox="1"/>
            <p:nvPr/>
          </p:nvSpPr>
          <p:spPr>
            <a:xfrm>
              <a:off x="3651044" y="4518741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42" name="文本框 36"/>
            <p:cNvSpPr txBox="1"/>
            <p:nvPr/>
          </p:nvSpPr>
          <p:spPr>
            <a:xfrm>
              <a:off x="6169700" y="408625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3" name="Text Placeholder 32"/>
            <p:cNvSpPr txBox="1"/>
            <p:nvPr/>
          </p:nvSpPr>
          <p:spPr>
            <a:xfrm>
              <a:off x="6022176" y="4518741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  <p:sp>
          <p:nvSpPr>
            <p:cNvPr id="44" name="文本框 36"/>
            <p:cNvSpPr txBox="1"/>
            <p:nvPr/>
          </p:nvSpPr>
          <p:spPr>
            <a:xfrm>
              <a:off x="8798022" y="4086257"/>
              <a:ext cx="20887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40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</a:rPr>
                <a:t> YOUR TEXT </a:t>
              </a:r>
            </a:p>
          </p:txBody>
        </p:sp>
        <p:sp>
          <p:nvSpPr>
            <p:cNvPr id="45" name="Text Placeholder 32"/>
            <p:cNvSpPr txBox="1"/>
            <p:nvPr/>
          </p:nvSpPr>
          <p:spPr>
            <a:xfrm>
              <a:off x="8650498" y="4518741"/>
              <a:ext cx="2383832" cy="895127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Neris Thin" panose="00000300000000000000" pitchFamily="50" charset="0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00000"/>
                </a:lnSpc>
                <a:buNone/>
              </a:pPr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Lemon drops oat cake oat cake sugar plum. Jelly beans macaroon I love topping danish cake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1102</Words>
  <Application>Microsoft Office PowerPoint</Application>
  <PresentationFormat>宽屏</PresentationFormat>
  <Paragraphs>195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Gill Sans</vt:lpstr>
      <vt:lpstr>hakuyoxingshu7000</vt:lpstr>
      <vt:lpstr>等线</vt:lpstr>
      <vt:lpstr>等线 Light</vt:lpstr>
      <vt:lpstr>宋体</vt:lpstr>
      <vt:lpstr>微软雅黑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2021-07-09T00:40:51Z</dcterms:created>
  <dcterms:modified xsi:type="dcterms:W3CDTF">2023-01-10T06:23:20Z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A94BB9FB401B4BFD9A6F65FD4164782C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