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handoutMasterIdLst>
    <p:handoutMasterId r:id="rId23"/>
  </p:handoutMasterIdLst>
  <p:sldIdLst>
    <p:sldId id="390" r:id="rId2"/>
    <p:sldId id="392" r:id="rId3"/>
    <p:sldId id="393" r:id="rId4"/>
    <p:sldId id="402" r:id="rId5"/>
    <p:sldId id="397" r:id="rId6"/>
    <p:sldId id="398" r:id="rId7"/>
    <p:sldId id="403" r:id="rId8"/>
    <p:sldId id="394" r:id="rId9"/>
    <p:sldId id="399" r:id="rId10"/>
    <p:sldId id="405" r:id="rId11"/>
    <p:sldId id="400" r:id="rId12"/>
    <p:sldId id="395" r:id="rId13"/>
    <p:sldId id="404" r:id="rId14"/>
    <p:sldId id="408" r:id="rId15"/>
    <p:sldId id="409" r:id="rId16"/>
    <p:sldId id="396" r:id="rId17"/>
    <p:sldId id="411" r:id="rId18"/>
    <p:sldId id="401" r:id="rId19"/>
    <p:sldId id="410" r:id="rId20"/>
    <p:sldId id="412" r:id="rId21"/>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510"/>
    <a:srgbClr val="5E5E5E"/>
    <a:srgbClr val="EE1432"/>
    <a:srgbClr val="ED0E0D"/>
    <a:srgbClr val="FB7D27"/>
    <a:srgbClr val="F01841"/>
    <a:srgbClr val="FF620A"/>
    <a:srgbClr val="FF6615"/>
    <a:srgbClr val="FFE27D"/>
    <a:srgbClr val="FFCA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25" autoAdjust="0"/>
    <p:restoredTop sz="94682"/>
  </p:normalViewPr>
  <p:slideViewPr>
    <p:cSldViewPr snapToGrid="0" snapToObjects="1">
      <p:cViewPr varScale="1">
        <p:scale>
          <a:sx n="49" d="100"/>
          <a:sy n="49" d="100"/>
        </p:scale>
        <p:origin x="-102" y="-16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6510"/>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Essentials</c:v>
                </c:pt>
                <c:pt idx="1">
                  <c:v>Forums</c:v>
                </c:pt>
                <c:pt idx="2">
                  <c:v>Developer</c:v>
                </c:pt>
                <c:pt idx="3">
                  <c:v>Design</c:v>
                </c:pt>
              </c:strCache>
            </c:strRef>
          </c:cat>
          <c:val>
            <c:numRef>
              <c:f>Sheet1!$B$2:$B$5</c:f>
              <c:numCache>
                <c:formatCode>General</c:formatCode>
                <c:ptCount val="4"/>
                <c:pt idx="0">
                  <c:v>45</c:v>
                </c:pt>
                <c:pt idx="1">
                  <c:v>65</c:v>
                </c:pt>
                <c:pt idx="2">
                  <c:v>35</c:v>
                </c:pt>
                <c:pt idx="3">
                  <c:v>45</c:v>
                </c:pt>
              </c:numCache>
            </c:numRef>
          </c:val>
          <c:extLst>
            <c:ext xmlns:c16="http://schemas.microsoft.com/office/drawing/2014/chart" uri="{C3380CC4-5D6E-409C-BE32-E72D297353CC}">
              <c16:uniqueId val="{00000000-3CC8-458B-902F-B9B29CBFA6B9}"/>
            </c:ext>
          </c:extLst>
        </c:ser>
        <c:dLbls>
          <c:showLegendKey val="0"/>
          <c:showVal val="0"/>
          <c:showCatName val="0"/>
          <c:showSerName val="0"/>
          <c:showPercent val="0"/>
          <c:showBubbleSize val="0"/>
        </c:dLbls>
        <c:gapWidth val="219"/>
        <c:overlap val="-27"/>
        <c:axId val="530471552"/>
        <c:axId val="532162816"/>
      </c:barChart>
      <c:catAx>
        <c:axId val="53047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532162816"/>
        <c:crosses val="autoZero"/>
        <c:auto val="1"/>
        <c:lblAlgn val="ctr"/>
        <c:lblOffset val="100"/>
        <c:noMultiLvlLbl val="0"/>
      </c:catAx>
      <c:valAx>
        <c:axId val="532162816"/>
        <c:scaling>
          <c:orientation val="minMax"/>
        </c:scaling>
        <c:delete val="1"/>
        <c:axPos val="l"/>
        <c:numFmt formatCode="General" sourceLinked="1"/>
        <c:majorTickMark val="none"/>
        <c:minorTickMark val="none"/>
        <c:tickLblPos val="nextTo"/>
        <c:crossAx val="53047155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Essentials</c:v>
                </c:pt>
                <c:pt idx="1">
                  <c:v>Forums</c:v>
                </c:pt>
                <c:pt idx="2">
                  <c:v>Developer</c:v>
                </c:pt>
                <c:pt idx="3">
                  <c:v>Design</c:v>
                </c:pt>
              </c:strCache>
            </c:strRef>
          </c:cat>
          <c:val>
            <c:numRef>
              <c:f>Sheet1!$B$2:$B$5</c:f>
              <c:numCache>
                <c:formatCode>General</c:formatCode>
                <c:ptCount val="4"/>
                <c:pt idx="0">
                  <c:v>50</c:v>
                </c:pt>
                <c:pt idx="1">
                  <c:v>25</c:v>
                </c:pt>
                <c:pt idx="2">
                  <c:v>70</c:v>
                </c:pt>
                <c:pt idx="3">
                  <c:v>20</c:v>
                </c:pt>
              </c:numCache>
            </c:numRef>
          </c:val>
          <c:extLst>
            <c:ext xmlns:c16="http://schemas.microsoft.com/office/drawing/2014/chart" uri="{C3380CC4-5D6E-409C-BE32-E72D297353CC}">
              <c16:uniqueId val="{00000000-5C90-4636-8CD4-18C3CC105112}"/>
            </c:ext>
          </c:extLst>
        </c:ser>
        <c:dLbls>
          <c:showLegendKey val="0"/>
          <c:showVal val="0"/>
          <c:showCatName val="0"/>
          <c:showSerName val="0"/>
          <c:showPercent val="0"/>
          <c:showBubbleSize val="0"/>
        </c:dLbls>
        <c:gapWidth val="219"/>
        <c:overlap val="-27"/>
        <c:axId val="556726528"/>
        <c:axId val="620967040"/>
      </c:barChart>
      <c:catAx>
        <c:axId val="55672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620967040"/>
        <c:crosses val="autoZero"/>
        <c:auto val="1"/>
        <c:lblAlgn val="ctr"/>
        <c:lblOffset val="100"/>
        <c:noMultiLvlLbl val="0"/>
      </c:catAx>
      <c:valAx>
        <c:axId val="620967040"/>
        <c:scaling>
          <c:orientation val="minMax"/>
        </c:scaling>
        <c:delete val="1"/>
        <c:axPos val="l"/>
        <c:numFmt formatCode="General" sourceLinked="1"/>
        <c:majorTickMark val="none"/>
        <c:minorTickMark val="none"/>
        <c:tickLblPos val="nextTo"/>
        <c:crossAx val="556726528"/>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EE143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Essentials</c:v>
                </c:pt>
                <c:pt idx="1">
                  <c:v>Forums</c:v>
                </c:pt>
                <c:pt idx="2">
                  <c:v>Developer</c:v>
                </c:pt>
                <c:pt idx="3">
                  <c:v>Design</c:v>
                </c:pt>
              </c:strCache>
            </c:strRef>
          </c:cat>
          <c:val>
            <c:numRef>
              <c:f>Sheet1!$B$2:$B$5</c:f>
              <c:numCache>
                <c:formatCode>General</c:formatCode>
                <c:ptCount val="4"/>
                <c:pt idx="0">
                  <c:v>60</c:v>
                </c:pt>
                <c:pt idx="1">
                  <c:v>85</c:v>
                </c:pt>
                <c:pt idx="2">
                  <c:v>40</c:v>
                </c:pt>
                <c:pt idx="3">
                  <c:v>25</c:v>
                </c:pt>
              </c:numCache>
            </c:numRef>
          </c:val>
          <c:extLst>
            <c:ext xmlns:c16="http://schemas.microsoft.com/office/drawing/2014/chart" uri="{C3380CC4-5D6E-409C-BE32-E72D297353CC}">
              <c16:uniqueId val="{00000000-5067-43A0-937F-E121713F85D9}"/>
            </c:ext>
          </c:extLst>
        </c:ser>
        <c:dLbls>
          <c:showLegendKey val="0"/>
          <c:showVal val="0"/>
          <c:showCatName val="0"/>
          <c:showSerName val="0"/>
          <c:showPercent val="0"/>
          <c:showBubbleSize val="0"/>
        </c:dLbls>
        <c:gapWidth val="219"/>
        <c:overlap val="-27"/>
        <c:axId val="752707840"/>
        <c:axId val="35516416"/>
      </c:barChart>
      <c:catAx>
        <c:axId val="752707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35516416"/>
        <c:crosses val="autoZero"/>
        <c:auto val="1"/>
        <c:lblAlgn val="ctr"/>
        <c:lblOffset val="100"/>
        <c:noMultiLvlLbl val="0"/>
      </c:catAx>
      <c:valAx>
        <c:axId val="35516416"/>
        <c:scaling>
          <c:orientation val="minMax"/>
        </c:scaling>
        <c:delete val="1"/>
        <c:axPos val="l"/>
        <c:numFmt formatCode="General" sourceLinked="1"/>
        <c:majorTickMark val="none"/>
        <c:minorTickMark val="none"/>
        <c:tickLblPos val="nextTo"/>
        <c:crossAx val="752707840"/>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0"/>
            <c:invertIfNegative val="0"/>
            <c:bubble3D val="0"/>
            <c:spPr>
              <a:solidFill>
                <a:srgbClr val="EE1432"/>
              </a:solidFill>
              <a:ln>
                <a:noFill/>
              </a:ln>
              <a:effectLst/>
            </c:spPr>
            <c:extLst>
              <c:ext xmlns:c16="http://schemas.microsoft.com/office/drawing/2014/chart" uri="{C3380CC4-5D6E-409C-BE32-E72D297353CC}">
                <c16:uniqueId val="{00000001-788F-47A7-8951-8D2DCE076B13}"/>
              </c:ext>
            </c:extLst>
          </c:dPt>
          <c:dPt>
            <c:idx val="1"/>
            <c:invertIfNegative val="0"/>
            <c:bubble3D val="0"/>
            <c:spPr>
              <a:solidFill>
                <a:srgbClr val="EE1432"/>
              </a:solidFill>
              <a:ln>
                <a:noFill/>
              </a:ln>
              <a:effectLst/>
            </c:spPr>
            <c:extLst>
              <c:ext xmlns:c16="http://schemas.microsoft.com/office/drawing/2014/chart" uri="{C3380CC4-5D6E-409C-BE32-E72D297353CC}">
                <c16:uniqueId val="{00000003-788F-47A7-8951-8D2DCE076B13}"/>
              </c:ext>
            </c:extLst>
          </c:dPt>
          <c:dPt>
            <c:idx val="2"/>
            <c:invertIfNegative val="0"/>
            <c:bubble3D val="0"/>
            <c:spPr>
              <a:solidFill>
                <a:srgbClr val="EE1432"/>
              </a:solidFill>
              <a:ln>
                <a:noFill/>
              </a:ln>
              <a:effectLst/>
            </c:spPr>
            <c:extLst>
              <c:ext xmlns:c16="http://schemas.microsoft.com/office/drawing/2014/chart" uri="{C3380CC4-5D6E-409C-BE32-E72D297353CC}">
                <c16:uniqueId val="{00000005-788F-47A7-8951-8D2DCE076B13}"/>
              </c:ext>
            </c:extLst>
          </c:dPt>
          <c:dPt>
            <c:idx val="3"/>
            <c:invertIfNegative val="0"/>
            <c:bubble3D val="0"/>
            <c:spPr>
              <a:solidFill>
                <a:srgbClr val="EE1432"/>
              </a:solidFill>
              <a:ln>
                <a:noFill/>
              </a:ln>
              <a:effectLst/>
            </c:spPr>
            <c:extLst>
              <c:ext xmlns:c16="http://schemas.microsoft.com/office/drawing/2014/chart" uri="{C3380CC4-5D6E-409C-BE32-E72D297353CC}">
                <c16:uniqueId val="{00000007-788F-47A7-8951-8D2DCE076B13}"/>
              </c:ext>
            </c:extLst>
          </c:dPt>
          <c:dPt>
            <c:idx val="4"/>
            <c:invertIfNegative val="0"/>
            <c:bubble3D val="0"/>
            <c:spPr>
              <a:solidFill>
                <a:srgbClr val="EE1432"/>
              </a:solidFill>
              <a:ln>
                <a:noFill/>
              </a:ln>
              <a:effectLst/>
            </c:spPr>
            <c:extLst>
              <c:ext xmlns:c16="http://schemas.microsoft.com/office/drawing/2014/chart" uri="{C3380CC4-5D6E-409C-BE32-E72D297353CC}">
                <c16:uniqueId val="{00000009-788F-47A7-8951-8D2DCE076B13}"/>
              </c:ext>
            </c:extLst>
          </c:dPt>
          <c:dPt>
            <c:idx val="5"/>
            <c:invertIfNegative val="0"/>
            <c:bubble3D val="0"/>
            <c:spPr>
              <a:solidFill>
                <a:srgbClr val="5E5E5E"/>
              </a:solidFill>
              <a:ln>
                <a:noFill/>
              </a:ln>
              <a:effectLst/>
            </c:spPr>
            <c:extLst>
              <c:ext xmlns:c16="http://schemas.microsoft.com/office/drawing/2014/chart" uri="{C3380CC4-5D6E-409C-BE32-E72D297353CC}">
                <c16:uniqueId val="{0000000B-788F-47A7-8951-8D2DCE076B13}"/>
              </c:ext>
            </c:extLst>
          </c:dPt>
          <c:dPt>
            <c:idx val="6"/>
            <c:invertIfNegative val="0"/>
            <c:bubble3D val="0"/>
            <c:spPr>
              <a:solidFill>
                <a:srgbClr val="5E5E5E"/>
              </a:solidFill>
              <a:ln>
                <a:noFill/>
              </a:ln>
              <a:effectLst/>
            </c:spPr>
            <c:extLst>
              <c:ext xmlns:c16="http://schemas.microsoft.com/office/drawing/2014/chart" uri="{C3380CC4-5D6E-409C-BE32-E72D297353CC}">
                <c16:uniqueId val="{0000000D-788F-47A7-8951-8D2DCE076B13}"/>
              </c:ext>
            </c:extLst>
          </c:dPt>
          <c:dPt>
            <c:idx val="7"/>
            <c:invertIfNegative val="0"/>
            <c:bubble3D val="0"/>
            <c:spPr>
              <a:solidFill>
                <a:srgbClr val="5E5E5E"/>
              </a:solidFill>
              <a:ln>
                <a:noFill/>
              </a:ln>
              <a:effectLst/>
            </c:spPr>
            <c:extLst>
              <c:ext xmlns:c16="http://schemas.microsoft.com/office/drawing/2014/chart" uri="{C3380CC4-5D6E-409C-BE32-E72D297353CC}">
                <c16:uniqueId val="{0000000F-788F-47A7-8951-8D2DCE076B13}"/>
              </c:ext>
            </c:extLst>
          </c:dPt>
          <c:dPt>
            <c:idx val="8"/>
            <c:invertIfNegative val="0"/>
            <c:bubble3D val="0"/>
            <c:spPr>
              <a:solidFill>
                <a:srgbClr val="5E5E5E"/>
              </a:solidFill>
              <a:ln>
                <a:noFill/>
              </a:ln>
              <a:effectLst/>
            </c:spPr>
            <c:extLst>
              <c:ext xmlns:c16="http://schemas.microsoft.com/office/drawing/2014/chart" uri="{C3380CC4-5D6E-409C-BE32-E72D297353CC}">
                <c16:uniqueId val="{00000011-788F-47A7-8951-8D2DCE076B13}"/>
              </c:ext>
            </c:extLst>
          </c:dPt>
          <c:dPt>
            <c:idx val="9"/>
            <c:invertIfNegative val="0"/>
            <c:bubble3D val="0"/>
            <c:spPr>
              <a:solidFill>
                <a:srgbClr val="5E5E5E"/>
              </a:solidFill>
              <a:ln>
                <a:noFill/>
              </a:ln>
              <a:effectLst/>
            </c:spPr>
            <c:extLst>
              <c:ext xmlns:c16="http://schemas.microsoft.com/office/drawing/2014/chart" uri="{C3380CC4-5D6E-409C-BE32-E72D297353CC}">
                <c16:uniqueId val="{00000013-788F-47A7-8951-8D2DCE076B13}"/>
              </c:ext>
            </c:extLst>
          </c:dPt>
          <c:dPt>
            <c:idx val="10"/>
            <c:invertIfNegative val="0"/>
            <c:bubble3D val="0"/>
            <c:spPr>
              <a:solidFill>
                <a:srgbClr val="FF6510"/>
              </a:solidFill>
              <a:ln>
                <a:noFill/>
              </a:ln>
              <a:effectLst/>
            </c:spPr>
            <c:extLst>
              <c:ext xmlns:c16="http://schemas.microsoft.com/office/drawing/2014/chart" uri="{C3380CC4-5D6E-409C-BE32-E72D297353CC}">
                <c16:uniqueId val="{00000015-788F-47A7-8951-8D2DCE076B13}"/>
              </c:ext>
            </c:extLst>
          </c:dPt>
          <c:dPt>
            <c:idx val="11"/>
            <c:invertIfNegative val="0"/>
            <c:bubble3D val="0"/>
            <c:spPr>
              <a:solidFill>
                <a:srgbClr val="FF6510"/>
              </a:solidFill>
              <a:ln>
                <a:noFill/>
              </a:ln>
              <a:effectLst/>
            </c:spPr>
            <c:extLst>
              <c:ext xmlns:c16="http://schemas.microsoft.com/office/drawing/2014/chart" uri="{C3380CC4-5D6E-409C-BE32-E72D297353CC}">
                <c16:uniqueId val="{00000017-788F-47A7-8951-8D2DCE076B13}"/>
              </c:ext>
            </c:extLst>
          </c:dPt>
          <c:dPt>
            <c:idx val="12"/>
            <c:invertIfNegative val="0"/>
            <c:bubble3D val="0"/>
            <c:spPr>
              <a:solidFill>
                <a:srgbClr val="FF6510"/>
              </a:solidFill>
              <a:ln>
                <a:noFill/>
              </a:ln>
              <a:effectLst/>
            </c:spPr>
            <c:extLst>
              <c:ext xmlns:c16="http://schemas.microsoft.com/office/drawing/2014/chart" uri="{C3380CC4-5D6E-409C-BE32-E72D297353CC}">
                <c16:uniqueId val="{00000019-788F-47A7-8951-8D2DCE076B13}"/>
              </c:ext>
            </c:extLst>
          </c:dPt>
          <c:dPt>
            <c:idx val="13"/>
            <c:invertIfNegative val="0"/>
            <c:bubble3D val="0"/>
            <c:spPr>
              <a:solidFill>
                <a:srgbClr val="FF6510"/>
              </a:solidFill>
              <a:ln>
                <a:noFill/>
              </a:ln>
              <a:effectLst/>
            </c:spPr>
            <c:extLst>
              <c:ext xmlns:c16="http://schemas.microsoft.com/office/drawing/2014/chart" uri="{C3380CC4-5D6E-409C-BE32-E72D297353CC}">
                <c16:uniqueId val="{0000001B-788F-47A7-8951-8D2DCE076B13}"/>
              </c:ext>
            </c:extLst>
          </c:dPt>
          <c:dPt>
            <c:idx val="14"/>
            <c:invertIfNegative val="0"/>
            <c:bubble3D val="0"/>
            <c:spPr>
              <a:solidFill>
                <a:srgbClr val="FF6510"/>
              </a:solidFill>
              <a:ln>
                <a:noFill/>
              </a:ln>
              <a:effectLst/>
            </c:spPr>
            <c:extLst>
              <c:ext xmlns:c16="http://schemas.microsoft.com/office/drawing/2014/chart" uri="{C3380CC4-5D6E-409C-BE32-E72D297353CC}">
                <c16:uniqueId val="{0000001D-788F-47A7-8951-8D2DCE076B13}"/>
              </c:ext>
            </c:extLst>
          </c:dPt>
          <c:dPt>
            <c:idx val="15"/>
            <c:invertIfNegative val="0"/>
            <c:bubble3D val="0"/>
            <c:spPr>
              <a:solidFill>
                <a:schemeClr val="tx1"/>
              </a:solidFill>
              <a:ln>
                <a:noFill/>
              </a:ln>
              <a:effectLst/>
            </c:spPr>
            <c:extLst>
              <c:ext xmlns:c16="http://schemas.microsoft.com/office/drawing/2014/chart" uri="{C3380CC4-5D6E-409C-BE32-E72D297353CC}">
                <c16:uniqueId val="{0000001F-788F-47A7-8951-8D2DCE076B13}"/>
              </c:ext>
            </c:extLst>
          </c:dPt>
          <c:dPt>
            <c:idx val="16"/>
            <c:invertIfNegative val="0"/>
            <c:bubble3D val="0"/>
            <c:spPr>
              <a:solidFill>
                <a:schemeClr val="tx1"/>
              </a:solidFill>
              <a:ln>
                <a:noFill/>
              </a:ln>
              <a:effectLst/>
            </c:spPr>
            <c:extLst>
              <c:ext xmlns:c16="http://schemas.microsoft.com/office/drawing/2014/chart" uri="{C3380CC4-5D6E-409C-BE32-E72D297353CC}">
                <c16:uniqueId val="{00000021-788F-47A7-8951-8D2DCE076B13}"/>
              </c:ext>
            </c:extLst>
          </c:dPt>
          <c:dPt>
            <c:idx val="17"/>
            <c:invertIfNegative val="0"/>
            <c:bubble3D val="0"/>
            <c:spPr>
              <a:solidFill>
                <a:schemeClr val="tx1"/>
              </a:solidFill>
              <a:ln>
                <a:noFill/>
              </a:ln>
              <a:effectLst/>
            </c:spPr>
            <c:extLst>
              <c:ext xmlns:c16="http://schemas.microsoft.com/office/drawing/2014/chart" uri="{C3380CC4-5D6E-409C-BE32-E72D297353CC}">
                <c16:uniqueId val="{00000023-788F-47A7-8951-8D2DCE076B13}"/>
              </c:ext>
            </c:extLst>
          </c:dPt>
          <c:cat>
            <c:strRef>
              <c:f>Sheet1!$A$2:$A$19</c:f>
              <c:strCache>
                <c:ptCount val="18"/>
                <c:pt idx="0">
                  <c:v>JH</c:v>
                </c:pt>
                <c:pt idx="1">
                  <c:v>KL</c:v>
                </c:pt>
                <c:pt idx="2">
                  <c:v>OP</c:v>
                </c:pt>
                <c:pt idx="3">
                  <c:v>TG</c:v>
                </c:pt>
                <c:pt idx="4">
                  <c:v>HG</c:v>
                </c:pt>
                <c:pt idx="5">
                  <c:v>OP</c:v>
                </c:pt>
                <c:pt idx="6">
                  <c:v>IT</c:v>
                </c:pt>
                <c:pt idx="7">
                  <c:v>KJ</c:v>
                </c:pt>
                <c:pt idx="8">
                  <c:v>UH</c:v>
                </c:pt>
                <c:pt idx="9">
                  <c:v>PO</c:v>
                </c:pt>
                <c:pt idx="10">
                  <c:v>MN</c:v>
                </c:pt>
                <c:pt idx="11">
                  <c:v>KR</c:v>
                </c:pt>
                <c:pt idx="12">
                  <c:v>OL</c:v>
                </c:pt>
                <c:pt idx="13">
                  <c:v>HG</c:v>
                </c:pt>
                <c:pt idx="14">
                  <c:v>AD</c:v>
                </c:pt>
                <c:pt idx="15">
                  <c:v>FT</c:v>
                </c:pt>
                <c:pt idx="16">
                  <c:v>VB</c:v>
                </c:pt>
                <c:pt idx="17">
                  <c:v>VM</c:v>
                </c:pt>
              </c:strCache>
            </c:strRef>
          </c:cat>
          <c:val>
            <c:numRef>
              <c:f>Sheet1!$B$2:$B$19</c:f>
              <c:numCache>
                <c:formatCode>General</c:formatCode>
                <c:ptCount val="18"/>
                <c:pt idx="0">
                  <c:v>4.3</c:v>
                </c:pt>
                <c:pt idx="1">
                  <c:v>2.5</c:v>
                </c:pt>
                <c:pt idx="2">
                  <c:v>3.5</c:v>
                </c:pt>
                <c:pt idx="3">
                  <c:v>4.5</c:v>
                </c:pt>
                <c:pt idx="4">
                  <c:v>3.5</c:v>
                </c:pt>
                <c:pt idx="5">
                  <c:v>5.0999999999999996</c:v>
                </c:pt>
                <c:pt idx="6">
                  <c:v>2</c:v>
                </c:pt>
                <c:pt idx="7">
                  <c:v>3</c:v>
                </c:pt>
                <c:pt idx="8">
                  <c:v>4</c:v>
                </c:pt>
                <c:pt idx="9">
                  <c:v>2.5</c:v>
                </c:pt>
                <c:pt idx="10">
                  <c:v>6.1</c:v>
                </c:pt>
                <c:pt idx="11">
                  <c:v>2.5</c:v>
                </c:pt>
                <c:pt idx="12">
                  <c:v>2.5</c:v>
                </c:pt>
                <c:pt idx="13">
                  <c:v>1</c:v>
                </c:pt>
                <c:pt idx="14">
                  <c:v>1.8</c:v>
                </c:pt>
                <c:pt idx="15">
                  <c:v>3.6</c:v>
                </c:pt>
                <c:pt idx="16">
                  <c:v>2.5</c:v>
                </c:pt>
                <c:pt idx="17">
                  <c:v>4.5</c:v>
                </c:pt>
              </c:numCache>
            </c:numRef>
          </c:val>
          <c:extLst>
            <c:ext xmlns:c16="http://schemas.microsoft.com/office/drawing/2014/chart" uri="{C3380CC4-5D6E-409C-BE32-E72D297353CC}">
              <c16:uniqueId val="{00000024-788F-47A7-8951-8D2DCE076B13}"/>
            </c:ext>
          </c:extLst>
        </c:ser>
        <c:dLbls>
          <c:showLegendKey val="0"/>
          <c:showVal val="0"/>
          <c:showCatName val="0"/>
          <c:showSerName val="0"/>
          <c:showPercent val="0"/>
          <c:showBubbleSize val="0"/>
        </c:dLbls>
        <c:gapWidth val="400"/>
        <c:overlap val="-6"/>
        <c:axId val="124516608"/>
        <c:axId val="124547072"/>
      </c:barChart>
      <c:catAx>
        <c:axId val="12451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124547072"/>
        <c:crosses val="autoZero"/>
        <c:auto val="1"/>
        <c:lblAlgn val="ctr"/>
        <c:lblOffset val="100"/>
        <c:noMultiLvlLbl val="0"/>
      </c:catAx>
      <c:valAx>
        <c:axId val="12454707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endParaRPr lang="zh-CN"/>
          </a:p>
        </c:txPr>
        <c:crossAx val="124516608"/>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2023-01-10</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2023-01-10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F70782-008B-5B48-B01C-A994AC4AA046}" type="slidenum">
              <a:rPr kumimoji="1" lang="zh-CN" altLang="en-US"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F70782-008B-5B48-B01C-A994AC4AA046}" type="slidenum">
              <a:rPr kumimoji="1" lang="zh-CN" altLang="en-US" smtClean="0"/>
              <a:t>10</a:t>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BE164A-8EF2-43BA-8EBF-B97B60FCD6D7}"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F70782-008B-5B48-B01C-A994AC4AA046}" type="slidenum">
              <a:rPr kumimoji="1" lang="zh-CN" altLang="en-US" smtClean="0"/>
              <a:t>12</a:t>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F70782-008B-5B48-B01C-A994AC4AA046}" type="slidenum">
              <a:rPr kumimoji="1" lang="zh-CN" altLang="en-US" smtClean="0"/>
              <a:t>13</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F70782-008B-5B48-B01C-A994AC4AA046}" type="slidenum">
              <a:rPr kumimoji="1" lang="zh-CN" altLang="en-US" smtClean="0"/>
              <a:t>14</a:t>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F70782-008B-5B48-B01C-A994AC4AA046}" type="slidenum">
              <a:rPr kumimoji="1" lang="zh-CN" altLang="en-US" smtClean="0"/>
              <a:t>15</a:t>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F70782-008B-5B48-B01C-A994AC4AA046}" type="slidenum">
              <a:rPr kumimoji="1" lang="zh-CN" altLang="en-US" smtClean="0"/>
              <a:t>16</a:t>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F70782-008B-5B48-B01C-A994AC4AA046}" type="slidenum">
              <a:rPr kumimoji="1" lang="zh-CN" altLang="en-US" smtClean="0"/>
              <a:t>17</a:t>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BE164A-8EF2-43BA-8EBF-B97B60FCD6D7}"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F70782-008B-5B48-B01C-A994AC4AA046}" type="slidenum">
              <a:rPr kumimoji="1" lang="zh-CN" altLang="en-US" smtClean="0"/>
              <a:t>19</a:t>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F70782-008B-5B48-B01C-A994AC4AA046}" type="slidenum">
              <a:rPr kumimoji="1" lang="zh-CN" altLang="en-US" smtClean="0"/>
              <a:t>2</a:t>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F70782-008B-5B48-B01C-A994AC4AA046}" type="slidenum">
              <a:rPr kumimoji="1" lang="zh-CN" altLang="en-US" smtClean="0"/>
              <a:t>20</a:t>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F70782-008B-5B48-B01C-A994AC4AA046}" type="slidenum">
              <a:rPr kumimoji="1" lang="zh-CN" altLang="en-US" smtClean="0"/>
              <a:t>3</a:t>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F70782-008B-5B48-B01C-A994AC4AA046}" type="slidenum">
              <a:rPr kumimoji="1" lang="zh-CN" altLang="en-US" smtClean="0"/>
              <a:t>4</a:t>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pPr marL="0" marR="0" lvl="0" indent="0" algn="l" defTabSz="1031875"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1031875"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My First Template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F70782-008B-5B48-B01C-A994AC4AA046}" type="slidenum">
              <a:rPr kumimoji="1" lang="zh-CN" altLang="en-US" smtClean="0"/>
              <a:t>7</a:t>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F70782-008B-5B48-B01C-A994AC4AA046}" type="slidenum">
              <a:rPr kumimoji="1" lang="zh-CN" altLang="en-US" smtClean="0"/>
              <a:t>8</a:t>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pPr marL="0" marR="0" lvl="0" indent="0" algn="l" defTabSz="1031875"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My First Template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1" name="Slide Number Placeholder 5"/>
          <p:cNvSpPr>
            <a:spLocks noGrp="1"/>
          </p:cNvSpPr>
          <p:nvPr>
            <p:ph type="sldNum" sz="quarter" idx="4"/>
          </p:nvPr>
        </p:nvSpPr>
        <p:spPr>
          <a:xfrm>
            <a:off x="10789414" y="488373"/>
            <a:ext cx="354676" cy="365125"/>
          </a:xfrm>
          <a:prstGeom prst="rect">
            <a:avLst/>
          </a:prstGeom>
          <a:noFill/>
        </p:spPr>
        <p:txBody>
          <a:bodyPr vert="horz" lIns="91440" tIns="45720" rIns="91440" bIns="45720" rtlCol="0" anchor="ctr"/>
          <a:lstStyle>
            <a:lvl1pPr algn="r">
              <a:defRPr sz="1090" b="0">
                <a:solidFill>
                  <a:schemeClr val="bg2"/>
                </a:solidFill>
                <a:latin typeface="Roboto" panose="02000000000000000000" pitchFamily="2" charset="0"/>
                <a:ea typeface="Roboto" panose="02000000000000000000" pitchFamily="2" charset="0"/>
              </a:defRPr>
            </a:lvl1pPr>
          </a:lstStyle>
          <a:p>
            <a:fld id="{A0063FFC-3F4A-4B71-B5C8-7ED7B6CBE89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2023-01-10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2023-01-10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0A2AD-B2CE-DC4F-8015-E18525983D45}" type="datetimeFigureOut">
              <a:rPr kumimoji="1" lang="zh-CN" altLang="en-US" smtClean="0"/>
              <a:t>2023-01-10</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
        <p:nvSpPr>
          <p:cNvPr id="7" name="矩形 6"/>
          <p:cNvSpPr/>
          <p:nvPr userDrawn="1"/>
        </p:nvSpPr>
        <p:spPr>
          <a:xfrm>
            <a:off x="8990130" y="6448150"/>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A00A2AD-B2CE-DC4F-8015-E18525983D45}" type="datetimeFigureOut">
              <a:rPr kumimoji="1" lang="zh-CN" altLang="en-US" smtClean="0"/>
              <a:t>2023-01-10</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3ECCDFA6-1E83-B64A-81A1-D9DB674537E5}"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0A2AD-B2CE-DC4F-8015-E18525983D45}" type="datetimeFigureOut">
              <a:rPr kumimoji="1" lang="zh-CN" altLang="en-US" smtClean="0"/>
              <a:t>2023-01-10</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CDFA6-1E83-B64A-81A1-D9DB674537E5}"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 name="图片 2"/>
          <p:cNvPicPr>
            <a:picLocks noChangeAspect="1"/>
          </p:cNvPicPr>
          <p:nvPr/>
        </p:nvPicPr>
        <p:blipFill>
          <a:blip r:embed="rId4"/>
          <a:stretch>
            <a:fillRect/>
          </a:stretch>
        </p:blipFill>
        <p:spPr>
          <a:xfrm>
            <a:off x="0" y="1182624"/>
            <a:ext cx="12192000" cy="5675376"/>
          </a:xfrm>
          <a:prstGeom prst="rect">
            <a:avLst/>
          </a:prstGeom>
        </p:spPr>
      </p:pic>
      <p:pic>
        <p:nvPicPr>
          <p:cNvPr id="4" name="图片 3"/>
          <p:cNvPicPr>
            <a:picLocks noChangeAspect="1"/>
          </p:cNvPicPr>
          <p:nvPr/>
        </p:nvPicPr>
        <p:blipFill>
          <a:blip r:embed="rId5"/>
          <a:stretch>
            <a:fillRect/>
          </a:stretch>
        </p:blipFill>
        <p:spPr>
          <a:xfrm>
            <a:off x="3875969" y="4462462"/>
            <a:ext cx="6381750" cy="2066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347940" y="1186914"/>
            <a:ext cx="4114800" cy="5397500"/>
          </a:xfrm>
          <a:prstGeom prst="roundRect">
            <a:avLst>
              <a:gd name="adj" fmla="val 3599"/>
            </a:avLst>
          </a:prstGeom>
          <a:blipFill dpi="0" rotWithShape="1">
            <a:blip r:embed="rId3"/>
            <a:srcRect/>
            <a:tile tx="0" ty="0" sx="80000" sy="8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7086600" y="1875852"/>
            <a:ext cx="3252942" cy="954107"/>
          </a:xfrm>
          <a:prstGeom prst="rect">
            <a:avLst/>
          </a:prstGeom>
          <a:noFill/>
        </p:spPr>
        <p:txBody>
          <a:bodyPr wrap="none" rtlCol="0">
            <a:spAutoFit/>
          </a:bodyPr>
          <a:lstStyle/>
          <a:p>
            <a:r>
              <a:rPr lang="en-US" altLang="zh-CN" sz="2800" b="1" dirty="0">
                <a:solidFill>
                  <a:srgbClr val="404040"/>
                </a:solidFill>
                <a:cs typeface="+mn-ea"/>
                <a:sym typeface="+mn-lt"/>
              </a:rPr>
              <a:t>ADD YOUR TITLE</a:t>
            </a:r>
          </a:p>
          <a:p>
            <a:r>
              <a:rPr lang="en-US" altLang="zh-CN" sz="2800" b="1" dirty="0">
                <a:gradFill>
                  <a:gsLst>
                    <a:gs pos="28000">
                      <a:srgbClr val="FF6647"/>
                    </a:gs>
                    <a:gs pos="89000">
                      <a:srgbClr val="ED0A10"/>
                    </a:gs>
                  </a:gsLst>
                  <a:path path="rect">
                    <a:fillToRect l="100000" t="100000"/>
                  </a:path>
                </a:gradFill>
                <a:cs typeface="+mn-ea"/>
                <a:sym typeface="+mn-lt"/>
              </a:rPr>
              <a:t>HERE</a:t>
            </a:r>
            <a:endParaRPr lang="zh-CN" altLang="en-US" sz="2800" b="1" dirty="0">
              <a:gradFill>
                <a:gsLst>
                  <a:gs pos="28000">
                    <a:srgbClr val="FF6647"/>
                  </a:gs>
                  <a:gs pos="89000">
                    <a:srgbClr val="ED0A10"/>
                  </a:gs>
                </a:gsLst>
                <a:path path="rect">
                  <a:fillToRect l="100000" t="100000"/>
                </a:path>
              </a:gradFill>
              <a:cs typeface="+mn-ea"/>
              <a:sym typeface="+mn-lt"/>
            </a:endParaRPr>
          </a:p>
        </p:txBody>
      </p:sp>
      <p:sp>
        <p:nvSpPr>
          <p:cNvPr id="8" name="îṥlïḋé"/>
          <p:cNvSpPr/>
          <p:nvPr/>
        </p:nvSpPr>
        <p:spPr bwMode="auto">
          <a:xfrm>
            <a:off x="7053549" y="3180793"/>
            <a:ext cx="4493483" cy="91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solidFill>
                  <a:srgbClr val="404040"/>
                </a:solidFill>
                <a:cs typeface="+mn-ea"/>
                <a:sym typeface="+mn-lt"/>
              </a:rPr>
              <a:t>Thank you for using the 588ku PPT template. Please enter what you need here. Thank you for using the 588ku PPT template. Thank you for using the 588ku PPT template…Thank you for using the 588ku PPT template. Please enter…</a:t>
            </a:r>
          </a:p>
        </p:txBody>
      </p:sp>
      <p:sp>
        <p:nvSpPr>
          <p:cNvPr id="10" name="椭圆 9"/>
          <p:cNvSpPr/>
          <p:nvPr/>
        </p:nvSpPr>
        <p:spPr>
          <a:xfrm>
            <a:off x="9983463" y="4629245"/>
            <a:ext cx="848299" cy="848299"/>
          </a:xfrm>
          <a:prstGeom prst="ellipse">
            <a:avLst/>
          </a:prstGeom>
          <a:gradFill>
            <a:gsLst>
              <a:gs pos="0">
                <a:srgbClr val="ED0E0D"/>
              </a:gs>
              <a:gs pos="50000">
                <a:srgbClr val="FB7D27"/>
              </a:gs>
              <a:gs pos="100000">
                <a:srgbClr val="ED0E0D"/>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lightbulb-idea_66298"/>
          <p:cNvSpPr>
            <a:spLocks noChangeAspect="1"/>
          </p:cNvSpPr>
          <p:nvPr/>
        </p:nvSpPr>
        <p:spPr bwMode="auto">
          <a:xfrm>
            <a:off x="10192783" y="4816202"/>
            <a:ext cx="429657" cy="474384"/>
          </a:xfrm>
          <a:custGeom>
            <a:avLst/>
            <a:gdLst>
              <a:gd name="connsiteX0" fmla="*/ 261051 w 522989"/>
              <a:gd name="connsiteY0" fmla="*/ 362763 h 577432"/>
              <a:gd name="connsiteX1" fmla="*/ 288791 w 522989"/>
              <a:gd name="connsiteY1" fmla="*/ 390429 h 577432"/>
              <a:gd name="connsiteX2" fmla="*/ 261051 w 522989"/>
              <a:gd name="connsiteY2" fmla="*/ 418095 h 577432"/>
              <a:gd name="connsiteX3" fmla="*/ 233311 w 522989"/>
              <a:gd name="connsiteY3" fmla="*/ 390429 h 577432"/>
              <a:gd name="connsiteX4" fmla="*/ 261051 w 522989"/>
              <a:gd name="connsiteY4" fmla="*/ 362763 h 577432"/>
              <a:gd name="connsiteX5" fmla="*/ 446328 w 522989"/>
              <a:gd name="connsiteY5" fmla="*/ 358474 h 577432"/>
              <a:gd name="connsiteX6" fmla="*/ 454749 w 522989"/>
              <a:gd name="connsiteY6" fmla="*/ 360086 h 577432"/>
              <a:gd name="connsiteX7" fmla="*/ 483355 w 522989"/>
              <a:gd name="connsiteY7" fmla="*/ 376670 h 577432"/>
              <a:gd name="connsiteX8" fmla="*/ 487969 w 522989"/>
              <a:gd name="connsiteY8" fmla="*/ 391410 h 577432"/>
              <a:gd name="connsiteX9" fmla="*/ 477818 w 522989"/>
              <a:gd name="connsiteY9" fmla="*/ 396938 h 577432"/>
              <a:gd name="connsiteX10" fmla="*/ 472281 w 522989"/>
              <a:gd name="connsiteY10" fmla="*/ 395096 h 577432"/>
              <a:gd name="connsiteX11" fmla="*/ 443675 w 522989"/>
              <a:gd name="connsiteY11" fmla="*/ 378512 h 577432"/>
              <a:gd name="connsiteX12" fmla="*/ 439984 w 522989"/>
              <a:gd name="connsiteY12" fmla="*/ 363772 h 577432"/>
              <a:gd name="connsiteX13" fmla="*/ 446328 w 522989"/>
              <a:gd name="connsiteY13" fmla="*/ 358474 h 577432"/>
              <a:gd name="connsiteX14" fmla="*/ 76344 w 522989"/>
              <a:gd name="connsiteY14" fmla="*/ 358474 h 577432"/>
              <a:gd name="connsiteX15" fmla="*/ 83038 w 522989"/>
              <a:gd name="connsiteY15" fmla="*/ 363772 h 577432"/>
              <a:gd name="connsiteX16" fmla="*/ 79344 w 522989"/>
              <a:gd name="connsiteY16" fmla="*/ 378512 h 577432"/>
              <a:gd name="connsiteX17" fmla="*/ 49796 w 522989"/>
              <a:gd name="connsiteY17" fmla="*/ 395096 h 577432"/>
              <a:gd name="connsiteX18" fmla="*/ 44256 w 522989"/>
              <a:gd name="connsiteY18" fmla="*/ 396938 h 577432"/>
              <a:gd name="connsiteX19" fmla="*/ 35022 w 522989"/>
              <a:gd name="connsiteY19" fmla="*/ 391410 h 577432"/>
              <a:gd name="connsiteX20" fmla="*/ 38716 w 522989"/>
              <a:gd name="connsiteY20" fmla="*/ 376670 h 577432"/>
              <a:gd name="connsiteX21" fmla="*/ 68264 w 522989"/>
              <a:gd name="connsiteY21" fmla="*/ 360086 h 577432"/>
              <a:gd name="connsiteX22" fmla="*/ 76344 w 522989"/>
              <a:gd name="connsiteY22" fmla="*/ 358474 h 577432"/>
              <a:gd name="connsiteX23" fmla="*/ 478723 w 522989"/>
              <a:gd name="connsiteY23" fmla="*/ 249584 h 577432"/>
              <a:gd name="connsiteX24" fmla="*/ 511923 w 522989"/>
              <a:gd name="connsiteY24" fmla="*/ 249584 h 577432"/>
              <a:gd name="connsiteX25" fmla="*/ 522989 w 522989"/>
              <a:gd name="connsiteY25" fmla="*/ 260606 h 577432"/>
              <a:gd name="connsiteX26" fmla="*/ 511923 w 522989"/>
              <a:gd name="connsiteY26" fmla="*/ 271628 h 577432"/>
              <a:gd name="connsiteX27" fmla="*/ 478723 w 522989"/>
              <a:gd name="connsiteY27" fmla="*/ 271628 h 577432"/>
              <a:gd name="connsiteX28" fmla="*/ 467657 w 522989"/>
              <a:gd name="connsiteY28" fmla="*/ 260606 h 577432"/>
              <a:gd name="connsiteX29" fmla="*/ 478723 w 522989"/>
              <a:gd name="connsiteY29" fmla="*/ 249584 h 577432"/>
              <a:gd name="connsiteX30" fmla="*/ 11066 w 522989"/>
              <a:gd name="connsiteY30" fmla="*/ 249584 h 577432"/>
              <a:gd name="connsiteX31" fmla="*/ 44266 w 522989"/>
              <a:gd name="connsiteY31" fmla="*/ 249584 h 577432"/>
              <a:gd name="connsiteX32" fmla="*/ 55332 w 522989"/>
              <a:gd name="connsiteY32" fmla="*/ 260606 h 577432"/>
              <a:gd name="connsiteX33" fmla="*/ 44266 w 522989"/>
              <a:gd name="connsiteY33" fmla="*/ 271628 h 577432"/>
              <a:gd name="connsiteX34" fmla="*/ 11066 w 522989"/>
              <a:gd name="connsiteY34" fmla="*/ 271628 h 577432"/>
              <a:gd name="connsiteX35" fmla="*/ 0 w 522989"/>
              <a:gd name="connsiteY35" fmla="*/ 260606 h 577432"/>
              <a:gd name="connsiteX36" fmla="*/ 11066 w 522989"/>
              <a:gd name="connsiteY36" fmla="*/ 249584 h 577432"/>
              <a:gd name="connsiteX37" fmla="*/ 261050 w 522989"/>
              <a:gd name="connsiteY37" fmla="*/ 167622 h 577432"/>
              <a:gd name="connsiteX38" fmla="*/ 287754 w 522989"/>
              <a:gd name="connsiteY38" fmla="*/ 193402 h 577432"/>
              <a:gd name="connsiteX39" fmla="*/ 287754 w 522989"/>
              <a:gd name="connsiteY39" fmla="*/ 232993 h 577432"/>
              <a:gd name="connsiteX40" fmla="*/ 286833 w 522989"/>
              <a:gd name="connsiteY40" fmla="*/ 248645 h 577432"/>
              <a:gd name="connsiteX41" fmla="*/ 276704 w 522989"/>
              <a:gd name="connsiteY41" fmla="*/ 327828 h 577432"/>
              <a:gd name="connsiteX42" fmla="*/ 261050 w 522989"/>
              <a:gd name="connsiteY42" fmla="*/ 340718 h 577432"/>
              <a:gd name="connsiteX43" fmla="*/ 246317 w 522989"/>
              <a:gd name="connsiteY43" fmla="*/ 327828 h 577432"/>
              <a:gd name="connsiteX44" fmla="*/ 236188 w 522989"/>
              <a:gd name="connsiteY44" fmla="*/ 248645 h 577432"/>
              <a:gd name="connsiteX45" fmla="*/ 234346 w 522989"/>
              <a:gd name="connsiteY45" fmla="*/ 232993 h 577432"/>
              <a:gd name="connsiteX46" fmla="*/ 234346 w 522989"/>
              <a:gd name="connsiteY46" fmla="*/ 193402 h 577432"/>
              <a:gd name="connsiteX47" fmla="*/ 261050 w 522989"/>
              <a:gd name="connsiteY47" fmla="*/ 167622 h 577432"/>
              <a:gd name="connsiteX48" fmla="*/ 261034 w 522989"/>
              <a:gd name="connsiteY48" fmla="*/ 133592 h 577432"/>
              <a:gd name="connsiteX49" fmla="*/ 130076 w 522989"/>
              <a:gd name="connsiteY49" fmla="*/ 258825 h 577432"/>
              <a:gd name="connsiteX50" fmla="*/ 165121 w 522989"/>
              <a:gd name="connsiteY50" fmla="*/ 356433 h 577432"/>
              <a:gd name="connsiteX51" fmla="*/ 190022 w 522989"/>
              <a:gd name="connsiteY51" fmla="*/ 418129 h 577432"/>
              <a:gd name="connsiteX52" fmla="*/ 206622 w 522989"/>
              <a:gd name="connsiteY52" fmla="*/ 442070 h 577432"/>
              <a:gd name="connsiteX53" fmla="*/ 315446 w 522989"/>
              <a:gd name="connsiteY53" fmla="*/ 442070 h 577432"/>
              <a:gd name="connsiteX54" fmla="*/ 332046 w 522989"/>
              <a:gd name="connsiteY54" fmla="*/ 418129 h 577432"/>
              <a:gd name="connsiteX55" fmla="*/ 357869 w 522989"/>
              <a:gd name="connsiteY55" fmla="*/ 357354 h 577432"/>
              <a:gd name="connsiteX56" fmla="*/ 392914 w 522989"/>
              <a:gd name="connsiteY56" fmla="*/ 258825 h 577432"/>
              <a:gd name="connsiteX57" fmla="*/ 261034 w 522989"/>
              <a:gd name="connsiteY57" fmla="*/ 133592 h 577432"/>
              <a:gd name="connsiteX58" fmla="*/ 472281 w 522989"/>
              <a:gd name="connsiteY58" fmla="*/ 126151 h 577432"/>
              <a:gd name="connsiteX59" fmla="*/ 487969 w 522989"/>
              <a:gd name="connsiteY59" fmla="*/ 130757 h 577432"/>
              <a:gd name="connsiteX60" fmla="*/ 483355 w 522989"/>
              <a:gd name="connsiteY60" fmla="*/ 145498 h 577432"/>
              <a:gd name="connsiteX61" fmla="*/ 454749 w 522989"/>
              <a:gd name="connsiteY61" fmla="*/ 162081 h 577432"/>
              <a:gd name="connsiteX62" fmla="*/ 449212 w 522989"/>
              <a:gd name="connsiteY62" fmla="*/ 163924 h 577432"/>
              <a:gd name="connsiteX63" fmla="*/ 439984 w 522989"/>
              <a:gd name="connsiteY63" fmla="*/ 158396 h 577432"/>
              <a:gd name="connsiteX64" fmla="*/ 443675 w 522989"/>
              <a:gd name="connsiteY64" fmla="*/ 142734 h 577432"/>
              <a:gd name="connsiteX65" fmla="*/ 49796 w 522989"/>
              <a:gd name="connsiteY65" fmla="*/ 126151 h 577432"/>
              <a:gd name="connsiteX66" fmla="*/ 79344 w 522989"/>
              <a:gd name="connsiteY66" fmla="*/ 142734 h 577432"/>
              <a:gd name="connsiteX67" fmla="*/ 83038 w 522989"/>
              <a:gd name="connsiteY67" fmla="*/ 158396 h 577432"/>
              <a:gd name="connsiteX68" fmla="*/ 73804 w 522989"/>
              <a:gd name="connsiteY68" fmla="*/ 163924 h 577432"/>
              <a:gd name="connsiteX69" fmla="*/ 68264 w 522989"/>
              <a:gd name="connsiteY69" fmla="*/ 162081 h 577432"/>
              <a:gd name="connsiteX70" fmla="*/ 38716 w 522989"/>
              <a:gd name="connsiteY70" fmla="*/ 145498 h 577432"/>
              <a:gd name="connsiteX71" fmla="*/ 35022 w 522989"/>
              <a:gd name="connsiteY71" fmla="*/ 130757 h 577432"/>
              <a:gd name="connsiteX72" fmla="*/ 49796 w 522989"/>
              <a:gd name="connsiteY72" fmla="*/ 126151 h 577432"/>
              <a:gd name="connsiteX73" fmla="*/ 261034 w 522989"/>
              <a:gd name="connsiteY73" fmla="*/ 88472 h 577432"/>
              <a:gd name="connsiteX74" fmla="*/ 437181 w 522989"/>
              <a:gd name="connsiteY74" fmla="*/ 258825 h 577432"/>
              <a:gd name="connsiteX75" fmla="*/ 394758 w 522989"/>
              <a:gd name="connsiteY75" fmla="*/ 382217 h 577432"/>
              <a:gd name="connsiteX76" fmla="*/ 377236 w 522989"/>
              <a:gd name="connsiteY76" fmla="*/ 418129 h 577432"/>
              <a:gd name="connsiteX77" fmla="*/ 344035 w 522989"/>
              <a:gd name="connsiteY77" fmla="*/ 476141 h 577432"/>
              <a:gd name="connsiteX78" fmla="*/ 341268 w 522989"/>
              <a:gd name="connsiteY78" fmla="*/ 521262 h 577432"/>
              <a:gd name="connsiteX79" fmla="*/ 305301 w 522989"/>
              <a:gd name="connsiteY79" fmla="*/ 559016 h 577432"/>
              <a:gd name="connsiteX80" fmla="*/ 290545 w 522989"/>
              <a:gd name="connsiteY80" fmla="*/ 573749 h 577432"/>
              <a:gd name="connsiteX81" fmla="*/ 278556 w 522989"/>
              <a:gd name="connsiteY81" fmla="*/ 577432 h 577432"/>
              <a:gd name="connsiteX82" fmla="*/ 244434 w 522989"/>
              <a:gd name="connsiteY82" fmla="*/ 577432 h 577432"/>
              <a:gd name="connsiteX83" fmla="*/ 231522 w 522989"/>
              <a:gd name="connsiteY83" fmla="*/ 573749 h 577432"/>
              <a:gd name="connsiteX84" fmla="*/ 217689 w 522989"/>
              <a:gd name="connsiteY84" fmla="*/ 559016 h 577432"/>
              <a:gd name="connsiteX85" fmla="*/ 180799 w 522989"/>
              <a:gd name="connsiteY85" fmla="*/ 521262 h 577432"/>
              <a:gd name="connsiteX86" fmla="*/ 178955 w 522989"/>
              <a:gd name="connsiteY86" fmla="*/ 476141 h 577432"/>
              <a:gd name="connsiteX87" fmla="*/ 145754 w 522989"/>
              <a:gd name="connsiteY87" fmla="*/ 418129 h 577432"/>
              <a:gd name="connsiteX88" fmla="*/ 128232 w 522989"/>
              <a:gd name="connsiteY88" fmla="*/ 382217 h 577432"/>
              <a:gd name="connsiteX89" fmla="*/ 85809 w 522989"/>
              <a:gd name="connsiteY89" fmla="*/ 258825 h 577432"/>
              <a:gd name="connsiteX90" fmla="*/ 261034 w 522989"/>
              <a:gd name="connsiteY90" fmla="*/ 88472 h 577432"/>
              <a:gd name="connsiteX91" fmla="*/ 392070 w 522989"/>
              <a:gd name="connsiteY91" fmla="*/ 35016 h 577432"/>
              <a:gd name="connsiteX92" fmla="*/ 395762 w 522989"/>
              <a:gd name="connsiteY92" fmla="*/ 49759 h 577432"/>
              <a:gd name="connsiteX93" fmla="*/ 379147 w 522989"/>
              <a:gd name="connsiteY93" fmla="*/ 79244 h 577432"/>
              <a:gd name="connsiteX94" fmla="*/ 369917 w 522989"/>
              <a:gd name="connsiteY94" fmla="*/ 84773 h 577432"/>
              <a:gd name="connsiteX95" fmla="*/ 364378 w 522989"/>
              <a:gd name="connsiteY95" fmla="*/ 82930 h 577432"/>
              <a:gd name="connsiteX96" fmla="*/ 360686 w 522989"/>
              <a:gd name="connsiteY96" fmla="*/ 68187 h 577432"/>
              <a:gd name="connsiteX97" fmla="*/ 377301 w 522989"/>
              <a:gd name="connsiteY97" fmla="*/ 38702 h 577432"/>
              <a:gd name="connsiteX98" fmla="*/ 392070 w 522989"/>
              <a:gd name="connsiteY98" fmla="*/ 35016 h 577432"/>
              <a:gd name="connsiteX99" fmla="*/ 131042 w 522989"/>
              <a:gd name="connsiteY99" fmla="*/ 35016 h 577432"/>
              <a:gd name="connsiteX100" fmla="*/ 145759 w 522989"/>
              <a:gd name="connsiteY100" fmla="*/ 38702 h 577432"/>
              <a:gd name="connsiteX101" fmla="*/ 162317 w 522989"/>
              <a:gd name="connsiteY101" fmla="*/ 68187 h 577432"/>
              <a:gd name="connsiteX102" fmla="*/ 158637 w 522989"/>
              <a:gd name="connsiteY102" fmla="*/ 82930 h 577432"/>
              <a:gd name="connsiteX103" fmla="*/ 153118 w 522989"/>
              <a:gd name="connsiteY103" fmla="*/ 84773 h 577432"/>
              <a:gd name="connsiteX104" fmla="*/ 143000 w 522989"/>
              <a:gd name="connsiteY104" fmla="*/ 79244 h 577432"/>
              <a:gd name="connsiteX105" fmla="*/ 126443 w 522989"/>
              <a:gd name="connsiteY105" fmla="*/ 49759 h 577432"/>
              <a:gd name="connsiteX106" fmla="*/ 131042 w 522989"/>
              <a:gd name="connsiteY106" fmla="*/ 35016 h 577432"/>
              <a:gd name="connsiteX107" fmla="*/ 261051 w 522989"/>
              <a:gd name="connsiteY107" fmla="*/ 0 h 577432"/>
              <a:gd name="connsiteX108" fmla="*/ 272073 w 522989"/>
              <a:gd name="connsiteY108" fmla="*/ 11037 h 577432"/>
              <a:gd name="connsiteX109" fmla="*/ 272073 w 522989"/>
              <a:gd name="connsiteY109" fmla="*/ 44147 h 577432"/>
              <a:gd name="connsiteX110" fmla="*/ 261051 w 522989"/>
              <a:gd name="connsiteY110" fmla="*/ 55184 h 577432"/>
              <a:gd name="connsiteX111" fmla="*/ 250029 w 522989"/>
              <a:gd name="connsiteY111" fmla="*/ 44147 h 577432"/>
              <a:gd name="connsiteX112" fmla="*/ 250029 w 522989"/>
              <a:gd name="connsiteY112" fmla="*/ 11037 h 577432"/>
              <a:gd name="connsiteX113" fmla="*/ 261051 w 522989"/>
              <a:gd name="connsiteY113"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22989" h="577432">
                <a:moveTo>
                  <a:pt x="261051" y="362763"/>
                </a:moveTo>
                <a:cubicBezTo>
                  <a:pt x="276371" y="362763"/>
                  <a:pt x="288791" y="375149"/>
                  <a:pt x="288791" y="390429"/>
                </a:cubicBezTo>
                <a:cubicBezTo>
                  <a:pt x="288791" y="405709"/>
                  <a:pt x="276371" y="418095"/>
                  <a:pt x="261051" y="418095"/>
                </a:cubicBezTo>
                <a:cubicBezTo>
                  <a:pt x="245731" y="418095"/>
                  <a:pt x="233311" y="405709"/>
                  <a:pt x="233311" y="390429"/>
                </a:cubicBezTo>
                <a:cubicBezTo>
                  <a:pt x="233311" y="375149"/>
                  <a:pt x="245731" y="362763"/>
                  <a:pt x="261051" y="362763"/>
                </a:cubicBezTo>
                <a:close/>
                <a:moveTo>
                  <a:pt x="446328" y="358474"/>
                </a:moveTo>
                <a:cubicBezTo>
                  <a:pt x="448981" y="357783"/>
                  <a:pt x="451980" y="358243"/>
                  <a:pt x="454749" y="360086"/>
                </a:cubicBezTo>
                <a:lnTo>
                  <a:pt x="483355" y="376670"/>
                </a:lnTo>
                <a:cubicBezTo>
                  <a:pt x="488891" y="379434"/>
                  <a:pt x="490737" y="385883"/>
                  <a:pt x="487969" y="391410"/>
                </a:cubicBezTo>
                <a:cubicBezTo>
                  <a:pt x="486123" y="395096"/>
                  <a:pt x="481509" y="396938"/>
                  <a:pt x="477818" y="396938"/>
                </a:cubicBezTo>
                <a:cubicBezTo>
                  <a:pt x="475973" y="396938"/>
                  <a:pt x="474127" y="396938"/>
                  <a:pt x="472281" y="395096"/>
                </a:cubicBezTo>
                <a:lnTo>
                  <a:pt x="443675" y="378512"/>
                </a:lnTo>
                <a:cubicBezTo>
                  <a:pt x="438139" y="375748"/>
                  <a:pt x="436293" y="369299"/>
                  <a:pt x="439984" y="363772"/>
                </a:cubicBezTo>
                <a:cubicBezTo>
                  <a:pt x="441368" y="361007"/>
                  <a:pt x="443675" y="359165"/>
                  <a:pt x="446328" y="358474"/>
                </a:cubicBezTo>
                <a:close/>
                <a:moveTo>
                  <a:pt x="76344" y="358474"/>
                </a:moveTo>
                <a:cubicBezTo>
                  <a:pt x="79114" y="359165"/>
                  <a:pt x="81653" y="361007"/>
                  <a:pt x="83038" y="363772"/>
                </a:cubicBezTo>
                <a:cubicBezTo>
                  <a:pt x="85808" y="369299"/>
                  <a:pt x="83961" y="375748"/>
                  <a:pt x="79344" y="378512"/>
                </a:cubicBezTo>
                <a:lnTo>
                  <a:pt x="49796" y="395096"/>
                </a:lnTo>
                <a:cubicBezTo>
                  <a:pt x="47949" y="396938"/>
                  <a:pt x="46103" y="396938"/>
                  <a:pt x="44256" y="396938"/>
                </a:cubicBezTo>
                <a:cubicBezTo>
                  <a:pt x="40562" y="396938"/>
                  <a:pt x="36869" y="395096"/>
                  <a:pt x="35022" y="391410"/>
                </a:cubicBezTo>
                <a:cubicBezTo>
                  <a:pt x="32252" y="385883"/>
                  <a:pt x="34099" y="379434"/>
                  <a:pt x="38716" y="376670"/>
                </a:cubicBezTo>
                <a:lnTo>
                  <a:pt x="68264" y="360086"/>
                </a:lnTo>
                <a:cubicBezTo>
                  <a:pt x="70573" y="358243"/>
                  <a:pt x="73574" y="357783"/>
                  <a:pt x="76344" y="358474"/>
                </a:cubicBezTo>
                <a:close/>
                <a:moveTo>
                  <a:pt x="478723" y="249584"/>
                </a:moveTo>
                <a:lnTo>
                  <a:pt x="511923" y="249584"/>
                </a:lnTo>
                <a:cubicBezTo>
                  <a:pt x="517456" y="249584"/>
                  <a:pt x="522989" y="255095"/>
                  <a:pt x="522989" y="260606"/>
                </a:cubicBezTo>
                <a:cubicBezTo>
                  <a:pt x="522989" y="267035"/>
                  <a:pt x="517456" y="271628"/>
                  <a:pt x="511923" y="271628"/>
                </a:cubicBezTo>
                <a:lnTo>
                  <a:pt x="478723" y="271628"/>
                </a:lnTo>
                <a:cubicBezTo>
                  <a:pt x="472268" y="271628"/>
                  <a:pt x="467657" y="267035"/>
                  <a:pt x="467657" y="260606"/>
                </a:cubicBezTo>
                <a:cubicBezTo>
                  <a:pt x="467657" y="255095"/>
                  <a:pt x="472268" y="249584"/>
                  <a:pt x="478723" y="249584"/>
                </a:cubicBezTo>
                <a:close/>
                <a:moveTo>
                  <a:pt x="11066" y="249584"/>
                </a:moveTo>
                <a:lnTo>
                  <a:pt x="44266" y="249584"/>
                </a:lnTo>
                <a:cubicBezTo>
                  <a:pt x="50721" y="249584"/>
                  <a:pt x="55332" y="255095"/>
                  <a:pt x="55332" y="260606"/>
                </a:cubicBezTo>
                <a:cubicBezTo>
                  <a:pt x="55332" y="267035"/>
                  <a:pt x="50721" y="271628"/>
                  <a:pt x="44266" y="271628"/>
                </a:cubicBezTo>
                <a:lnTo>
                  <a:pt x="11066" y="271628"/>
                </a:lnTo>
                <a:cubicBezTo>
                  <a:pt x="4611" y="271628"/>
                  <a:pt x="0" y="267035"/>
                  <a:pt x="0" y="260606"/>
                </a:cubicBezTo>
                <a:cubicBezTo>
                  <a:pt x="0" y="255095"/>
                  <a:pt x="4611" y="249584"/>
                  <a:pt x="11066" y="249584"/>
                </a:cubicBezTo>
                <a:close/>
                <a:moveTo>
                  <a:pt x="261050" y="167622"/>
                </a:moveTo>
                <a:cubicBezTo>
                  <a:pt x="278546" y="167622"/>
                  <a:pt x="287754" y="176829"/>
                  <a:pt x="287754" y="193402"/>
                </a:cubicBezTo>
                <a:lnTo>
                  <a:pt x="287754" y="232993"/>
                </a:lnTo>
                <a:cubicBezTo>
                  <a:pt x="287754" y="237597"/>
                  <a:pt x="287754" y="243121"/>
                  <a:pt x="286833" y="248645"/>
                </a:cubicBezTo>
                <a:lnTo>
                  <a:pt x="276704" y="327828"/>
                </a:lnTo>
                <a:cubicBezTo>
                  <a:pt x="274862" y="337956"/>
                  <a:pt x="270258" y="340718"/>
                  <a:pt x="261050" y="340718"/>
                </a:cubicBezTo>
                <a:cubicBezTo>
                  <a:pt x="252763" y="340718"/>
                  <a:pt x="248158" y="337956"/>
                  <a:pt x="246317" y="327828"/>
                </a:cubicBezTo>
                <a:lnTo>
                  <a:pt x="236188" y="248645"/>
                </a:lnTo>
                <a:cubicBezTo>
                  <a:pt x="235267" y="243121"/>
                  <a:pt x="234346" y="237597"/>
                  <a:pt x="234346" y="232993"/>
                </a:cubicBezTo>
                <a:lnTo>
                  <a:pt x="234346" y="193402"/>
                </a:lnTo>
                <a:cubicBezTo>
                  <a:pt x="234346" y="176829"/>
                  <a:pt x="244475" y="167622"/>
                  <a:pt x="261050" y="167622"/>
                </a:cubicBezTo>
                <a:close/>
                <a:moveTo>
                  <a:pt x="261034" y="133592"/>
                </a:moveTo>
                <a:cubicBezTo>
                  <a:pt x="189099" y="133592"/>
                  <a:pt x="130076" y="189763"/>
                  <a:pt x="130076" y="258825"/>
                </a:cubicBezTo>
                <a:cubicBezTo>
                  <a:pt x="130076" y="305787"/>
                  <a:pt x="148521" y="332491"/>
                  <a:pt x="165121" y="356433"/>
                </a:cubicBezTo>
                <a:cubicBezTo>
                  <a:pt x="178033" y="375771"/>
                  <a:pt x="190022" y="394187"/>
                  <a:pt x="190022" y="418129"/>
                </a:cubicBezTo>
                <a:cubicBezTo>
                  <a:pt x="190022" y="428258"/>
                  <a:pt x="200166" y="437466"/>
                  <a:pt x="206622" y="442070"/>
                </a:cubicBezTo>
                <a:lnTo>
                  <a:pt x="315446" y="442070"/>
                </a:lnTo>
                <a:cubicBezTo>
                  <a:pt x="322824" y="436545"/>
                  <a:pt x="332046" y="428258"/>
                  <a:pt x="332046" y="418129"/>
                </a:cubicBezTo>
                <a:cubicBezTo>
                  <a:pt x="332046" y="394187"/>
                  <a:pt x="344957" y="375771"/>
                  <a:pt x="357869" y="357354"/>
                </a:cubicBezTo>
                <a:cubicBezTo>
                  <a:pt x="374469" y="332491"/>
                  <a:pt x="392914" y="305787"/>
                  <a:pt x="392914" y="258825"/>
                </a:cubicBezTo>
                <a:cubicBezTo>
                  <a:pt x="392914" y="189763"/>
                  <a:pt x="333891" y="133592"/>
                  <a:pt x="261034" y="133592"/>
                </a:cubicBezTo>
                <a:close/>
                <a:moveTo>
                  <a:pt x="472281" y="126151"/>
                </a:moveTo>
                <a:cubicBezTo>
                  <a:pt x="477818" y="123387"/>
                  <a:pt x="484278" y="125229"/>
                  <a:pt x="487969" y="130757"/>
                </a:cubicBezTo>
                <a:cubicBezTo>
                  <a:pt x="490737" y="135364"/>
                  <a:pt x="488891" y="142734"/>
                  <a:pt x="483355" y="145498"/>
                </a:cubicBezTo>
                <a:lnTo>
                  <a:pt x="454749" y="162081"/>
                </a:lnTo>
                <a:cubicBezTo>
                  <a:pt x="452903" y="163002"/>
                  <a:pt x="451057" y="163924"/>
                  <a:pt x="449212" y="163924"/>
                </a:cubicBezTo>
                <a:cubicBezTo>
                  <a:pt x="445521" y="163924"/>
                  <a:pt x="441830" y="162081"/>
                  <a:pt x="439984" y="158396"/>
                </a:cubicBezTo>
                <a:cubicBezTo>
                  <a:pt x="436293" y="152868"/>
                  <a:pt x="438139" y="146419"/>
                  <a:pt x="443675" y="142734"/>
                </a:cubicBezTo>
                <a:close/>
                <a:moveTo>
                  <a:pt x="49796" y="126151"/>
                </a:moveTo>
                <a:lnTo>
                  <a:pt x="79344" y="142734"/>
                </a:lnTo>
                <a:cubicBezTo>
                  <a:pt x="83961" y="146419"/>
                  <a:pt x="85808" y="152868"/>
                  <a:pt x="83038" y="158396"/>
                </a:cubicBezTo>
                <a:cubicBezTo>
                  <a:pt x="81191" y="162081"/>
                  <a:pt x="77498" y="163924"/>
                  <a:pt x="73804" y="163924"/>
                </a:cubicBezTo>
                <a:cubicBezTo>
                  <a:pt x="71957" y="163924"/>
                  <a:pt x="70111" y="163002"/>
                  <a:pt x="68264" y="162081"/>
                </a:cubicBezTo>
                <a:lnTo>
                  <a:pt x="38716" y="145498"/>
                </a:lnTo>
                <a:cubicBezTo>
                  <a:pt x="34099" y="142734"/>
                  <a:pt x="32252" y="135364"/>
                  <a:pt x="35022" y="130757"/>
                </a:cubicBezTo>
                <a:cubicBezTo>
                  <a:pt x="37792" y="125229"/>
                  <a:pt x="45179" y="123387"/>
                  <a:pt x="49796" y="126151"/>
                </a:cubicBezTo>
                <a:close/>
                <a:moveTo>
                  <a:pt x="261034" y="88472"/>
                </a:moveTo>
                <a:cubicBezTo>
                  <a:pt x="357869" y="88472"/>
                  <a:pt x="437181" y="164901"/>
                  <a:pt x="437181" y="258825"/>
                </a:cubicBezTo>
                <a:cubicBezTo>
                  <a:pt x="437181" y="319600"/>
                  <a:pt x="412281" y="355512"/>
                  <a:pt x="394758" y="382217"/>
                </a:cubicBezTo>
                <a:cubicBezTo>
                  <a:pt x="382769" y="398791"/>
                  <a:pt x="377236" y="408000"/>
                  <a:pt x="377236" y="418129"/>
                </a:cubicBezTo>
                <a:cubicBezTo>
                  <a:pt x="377236" y="440229"/>
                  <a:pt x="365247" y="460487"/>
                  <a:pt x="344035" y="476141"/>
                </a:cubicBezTo>
                <a:cubicBezTo>
                  <a:pt x="343113" y="489033"/>
                  <a:pt x="341268" y="521262"/>
                  <a:pt x="341268" y="521262"/>
                </a:cubicBezTo>
                <a:cubicBezTo>
                  <a:pt x="341268" y="529549"/>
                  <a:pt x="336657" y="548887"/>
                  <a:pt x="305301" y="559016"/>
                </a:cubicBezTo>
                <a:cubicBezTo>
                  <a:pt x="301612" y="564541"/>
                  <a:pt x="297001" y="569145"/>
                  <a:pt x="290545" y="573749"/>
                </a:cubicBezTo>
                <a:cubicBezTo>
                  <a:pt x="286856" y="575591"/>
                  <a:pt x="283168" y="577432"/>
                  <a:pt x="278556" y="577432"/>
                </a:cubicBezTo>
                <a:lnTo>
                  <a:pt x="244434" y="577432"/>
                </a:lnTo>
                <a:cubicBezTo>
                  <a:pt x="239822" y="577432"/>
                  <a:pt x="235211" y="575591"/>
                  <a:pt x="231522" y="573749"/>
                </a:cubicBezTo>
                <a:cubicBezTo>
                  <a:pt x="225989" y="569145"/>
                  <a:pt x="221378" y="564541"/>
                  <a:pt x="217689" y="559016"/>
                </a:cubicBezTo>
                <a:cubicBezTo>
                  <a:pt x="186333" y="548887"/>
                  <a:pt x="181722" y="530470"/>
                  <a:pt x="180799" y="521262"/>
                </a:cubicBezTo>
                <a:cubicBezTo>
                  <a:pt x="180799" y="521262"/>
                  <a:pt x="178955" y="489033"/>
                  <a:pt x="178955" y="476141"/>
                </a:cubicBezTo>
                <a:cubicBezTo>
                  <a:pt x="157743" y="460487"/>
                  <a:pt x="145754" y="440229"/>
                  <a:pt x="145754" y="418129"/>
                </a:cubicBezTo>
                <a:cubicBezTo>
                  <a:pt x="145754" y="408000"/>
                  <a:pt x="139299" y="398791"/>
                  <a:pt x="128232" y="382217"/>
                </a:cubicBezTo>
                <a:cubicBezTo>
                  <a:pt x="109787" y="355512"/>
                  <a:pt x="85809" y="319600"/>
                  <a:pt x="85809" y="258825"/>
                </a:cubicBezTo>
                <a:cubicBezTo>
                  <a:pt x="85809" y="164901"/>
                  <a:pt x="164199" y="88472"/>
                  <a:pt x="261034" y="88472"/>
                </a:cubicBezTo>
                <a:close/>
                <a:moveTo>
                  <a:pt x="392070" y="35016"/>
                </a:moveTo>
                <a:cubicBezTo>
                  <a:pt x="397608" y="37780"/>
                  <a:pt x="399454" y="45152"/>
                  <a:pt x="395762" y="49759"/>
                </a:cubicBezTo>
                <a:lnTo>
                  <a:pt x="379147" y="79244"/>
                </a:lnTo>
                <a:cubicBezTo>
                  <a:pt x="377301" y="82930"/>
                  <a:pt x="373609" y="84773"/>
                  <a:pt x="369917" y="84773"/>
                </a:cubicBezTo>
                <a:cubicBezTo>
                  <a:pt x="368071" y="84773"/>
                  <a:pt x="366224" y="83851"/>
                  <a:pt x="364378" y="82930"/>
                </a:cubicBezTo>
                <a:cubicBezTo>
                  <a:pt x="358840" y="80166"/>
                  <a:pt x="356994" y="72794"/>
                  <a:pt x="360686" y="68187"/>
                </a:cubicBezTo>
                <a:lnTo>
                  <a:pt x="377301" y="38702"/>
                </a:lnTo>
                <a:cubicBezTo>
                  <a:pt x="380070" y="34095"/>
                  <a:pt x="386531" y="32252"/>
                  <a:pt x="392070" y="35016"/>
                </a:cubicBezTo>
                <a:close/>
                <a:moveTo>
                  <a:pt x="131042" y="35016"/>
                </a:moveTo>
                <a:cubicBezTo>
                  <a:pt x="135641" y="32252"/>
                  <a:pt x="143000" y="34095"/>
                  <a:pt x="145759" y="38702"/>
                </a:cubicBezTo>
                <a:lnTo>
                  <a:pt x="162317" y="68187"/>
                </a:lnTo>
                <a:cubicBezTo>
                  <a:pt x="165996" y="72794"/>
                  <a:pt x="164156" y="80166"/>
                  <a:pt x="158637" y="82930"/>
                </a:cubicBezTo>
                <a:cubicBezTo>
                  <a:pt x="156798" y="83851"/>
                  <a:pt x="154958" y="84773"/>
                  <a:pt x="153118" y="84773"/>
                </a:cubicBezTo>
                <a:cubicBezTo>
                  <a:pt x="149439" y="84773"/>
                  <a:pt x="145759" y="82930"/>
                  <a:pt x="143000" y="79244"/>
                </a:cubicBezTo>
                <a:lnTo>
                  <a:pt x="126443" y="49759"/>
                </a:lnTo>
                <a:cubicBezTo>
                  <a:pt x="123683" y="45152"/>
                  <a:pt x="125523" y="37780"/>
                  <a:pt x="131042" y="35016"/>
                </a:cubicBezTo>
                <a:close/>
                <a:moveTo>
                  <a:pt x="261051" y="0"/>
                </a:moveTo>
                <a:cubicBezTo>
                  <a:pt x="267480" y="0"/>
                  <a:pt x="272073" y="4598"/>
                  <a:pt x="272073" y="11037"/>
                </a:cubicBezTo>
                <a:lnTo>
                  <a:pt x="272073" y="44147"/>
                </a:lnTo>
                <a:cubicBezTo>
                  <a:pt x="272073" y="50585"/>
                  <a:pt x="267480" y="55184"/>
                  <a:pt x="261051" y="55184"/>
                </a:cubicBezTo>
                <a:cubicBezTo>
                  <a:pt x="255540" y="55184"/>
                  <a:pt x="250029" y="50585"/>
                  <a:pt x="250029" y="44147"/>
                </a:cubicBezTo>
                <a:lnTo>
                  <a:pt x="250029" y="11037"/>
                </a:lnTo>
                <a:cubicBezTo>
                  <a:pt x="250029" y="4598"/>
                  <a:pt x="255540" y="0"/>
                  <a:pt x="261051" y="0"/>
                </a:cubicBezTo>
                <a:close/>
              </a:path>
            </a:pathLst>
          </a:custGeom>
          <a:solidFill>
            <a:schemeClr val="bg1"/>
          </a:solidFill>
          <a:ln>
            <a:noFill/>
          </a:ln>
        </p:spPr>
        <p:txBody>
          <a:bodyPr/>
          <a:lstStyle/>
          <a:p>
            <a:endParaRPr lang="zh-CN" altLang="en-US">
              <a:cs typeface="+mn-ea"/>
              <a:sym typeface="+mn-lt"/>
            </a:endParaRPr>
          </a:p>
        </p:txBody>
      </p:sp>
      <p:sp>
        <p:nvSpPr>
          <p:cNvPr id="13" name="椭圆 12"/>
          <p:cNvSpPr/>
          <p:nvPr/>
        </p:nvSpPr>
        <p:spPr>
          <a:xfrm>
            <a:off x="8522245" y="4589822"/>
            <a:ext cx="848299" cy="848299"/>
          </a:xfrm>
          <a:prstGeom prst="ellipse">
            <a:avLst/>
          </a:prstGeom>
          <a:gradFill>
            <a:gsLst>
              <a:gs pos="0">
                <a:srgbClr val="ED0E0D"/>
              </a:gs>
              <a:gs pos="50000">
                <a:srgbClr val="FB7D27"/>
              </a:gs>
              <a:gs pos="100000">
                <a:srgbClr val="ED0E0D"/>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earth-grid-and-airplane_52498"/>
          <p:cNvSpPr>
            <a:spLocks noChangeAspect="1"/>
          </p:cNvSpPr>
          <p:nvPr/>
        </p:nvSpPr>
        <p:spPr bwMode="auto">
          <a:xfrm>
            <a:off x="8747775" y="4807510"/>
            <a:ext cx="404409" cy="406162"/>
          </a:xfrm>
          <a:custGeom>
            <a:avLst/>
            <a:gdLst>
              <a:gd name="connsiteX0" fmla="*/ 152145 w 603428"/>
              <a:gd name="connsiteY0" fmla="*/ 465773 h 606044"/>
              <a:gd name="connsiteX1" fmla="*/ 109085 w 603428"/>
              <a:gd name="connsiteY1" fmla="*/ 477238 h 606044"/>
              <a:gd name="connsiteX2" fmla="*/ 170804 w 603428"/>
              <a:gd name="connsiteY2" fmla="*/ 525965 h 606044"/>
              <a:gd name="connsiteX3" fmla="*/ 152145 w 603428"/>
              <a:gd name="connsiteY3" fmla="*/ 465773 h 606044"/>
              <a:gd name="connsiteX4" fmla="*/ 40189 w 603428"/>
              <a:gd name="connsiteY4" fmla="*/ 321025 h 606044"/>
              <a:gd name="connsiteX5" fmla="*/ 83249 w 603428"/>
              <a:gd name="connsiteY5" fmla="*/ 445709 h 606044"/>
              <a:gd name="connsiteX6" fmla="*/ 143533 w 603428"/>
              <a:gd name="connsiteY6" fmla="*/ 428511 h 606044"/>
              <a:gd name="connsiteX7" fmla="*/ 133486 w 603428"/>
              <a:gd name="connsiteY7" fmla="*/ 321025 h 606044"/>
              <a:gd name="connsiteX8" fmla="*/ 561886 w 603428"/>
              <a:gd name="connsiteY8" fmla="*/ 279085 h 606044"/>
              <a:gd name="connsiteX9" fmla="*/ 546995 w 603428"/>
              <a:gd name="connsiteY9" fmla="*/ 282312 h 606044"/>
              <a:gd name="connsiteX10" fmla="*/ 567088 w 603428"/>
              <a:gd name="connsiteY10" fmla="*/ 295218 h 606044"/>
              <a:gd name="connsiteX11" fmla="*/ 581441 w 603428"/>
              <a:gd name="connsiteY11" fmla="*/ 315295 h 606044"/>
              <a:gd name="connsiteX12" fmla="*/ 575700 w 603428"/>
              <a:gd name="connsiteY12" fmla="*/ 286614 h 606044"/>
              <a:gd name="connsiteX13" fmla="*/ 561886 w 603428"/>
              <a:gd name="connsiteY13" fmla="*/ 279085 h 606044"/>
              <a:gd name="connsiteX14" fmla="*/ 583616 w 603428"/>
              <a:gd name="connsiteY14" fmla="*/ 259837 h 606044"/>
              <a:gd name="connsiteX15" fmla="*/ 597228 w 603428"/>
              <a:gd name="connsiteY15" fmla="*/ 266537 h 606044"/>
              <a:gd name="connsiteX16" fmla="*/ 548430 w 603428"/>
              <a:gd name="connsiteY16" fmla="*/ 374092 h 606044"/>
              <a:gd name="connsiteX17" fmla="*/ 577135 w 603428"/>
              <a:gd name="connsiteY17" fmla="*/ 540444 h 606044"/>
              <a:gd name="connsiteX18" fmla="*/ 575700 w 603428"/>
              <a:gd name="connsiteY18" fmla="*/ 546180 h 606044"/>
              <a:gd name="connsiteX19" fmla="*/ 548430 w 603428"/>
              <a:gd name="connsiteY19" fmla="*/ 571994 h 606044"/>
              <a:gd name="connsiteX20" fmla="*/ 538384 w 603428"/>
              <a:gd name="connsiteY20" fmla="*/ 570559 h 606044"/>
              <a:gd name="connsiteX21" fmla="*/ 465188 w 603428"/>
              <a:gd name="connsiteY21" fmla="*/ 457268 h 606044"/>
              <a:gd name="connsiteX22" fmla="*/ 374768 w 603428"/>
              <a:gd name="connsiteY22" fmla="*/ 521801 h 606044"/>
              <a:gd name="connsiteX23" fmla="*/ 381945 w 603428"/>
              <a:gd name="connsiteY23" fmla="*/ 584900 h 606044"/>
              <a:gd name="connsiteX24" fmla="*/ 380509 w 603428"/>
              <a:gd name="connsiteY24" fmla="*/ 590636 h 606044"/>
              <a:gd name="connsiteX25" fmla="*/ 367592 w 603428"/>
              <a:gd name="connsiteY25" fmla="*/ 603543 h 606044"/>
              <a:gd name="connsiteX26" fmla="*/ 356111 w 603428"/>
              <a:gd name="connsiteY26" fmla="*/ 600675 h 606044"/>
              <a:gd name="connsiteX27" fmla="*/ 330277 w 603428"/>
              <a:gd name="connsiteY27" fmla="*/ 531840 h 606044"/>
              <a:gd name="connsiteX28" fmla="*/ 261386 w 603428"/>
              <a:gd name="connsiteY28" fmla="*/ 506026 h 606044"/>
              <a:gd name="connsiteX29" fmla="*/ 258515 w 603428"/>
              <a:gd name="connsiteY29" fmla="*/ 494554 h 606044"/>
              <a:gd name="connsiteX30" fmla="*/ 271432 w 603428"/>
              <a:gd name="connsiteY30" fmla="*/ 481647 h 606044"/>
              <a:gd name="connsiteX31" fmla="*/ 277173 w 603428"/>
              <a:gd name="connsiteY31" fmla="*/ 480213 h 606044"/>
              <a:gd name="connsiteX32" fmla="*/ 340323 w 603428"/>
              <a:gd name="connsiteY32" fmla="*/ 488818 h 606044"/>
              <a:gd name="connsiteX33" fmla="*/ 406343 w 603428"/>
              <a:gd name="connsiteY33" fmla="*/ 397037 h 606044"/>
              <a:gd name="connsiteX34" fmla="*/ 291526 w 603428"/>
              <a:gd name="connsiteY34" fmla="*/ 323900 h 606044"/>
              <a:gd name="connsiteX35" fmla="*/ 290090 w 603428"/>
              <a:gd name="connsiteY35" fmla="*/ 313861 h 606044"/>
              <a:gd name="connsiteX36" fmla="*/ 317360 w 603428"/>
              <a:gd name="connsiteY36" fmla="*/ 288048 h 606044"/>
              <a:gd name="connsiteX37" fmla="*/ 323100 w 603428"/>
              <a:gd name="connsiteY37" fmla="*/ 285180 h 606044"/>
              <a:gd name="connsiteX38" fmla="*/ 488151 w 603428"/>
              <a:gd name="connsiteY38" fmla="*/ 315295 h 606044"/>
              <a:gd name="connsiteX39" fmla="*/ 583616 w 603428"/>
              <a:gd name="connsiteY39" fmla="*/ 259837 h 606044"/>
              <a:gd name="connsiteX40" fmla="*/ 183722 w 603428"/>
              <a:gd name="connsiteY40" fmla="*/ 182010 h 606044"/>
              <a:gd name="connsiteX41" fmla="*/ 173675 w 603428"/>
              <a:gd name="connsiteY41" fmla="*/ 282330 h 606044"/>
              <a:gd name="connsiteX42" fmla="*/ 282760 w 603428"/>
              <a:gd name="connsiteY42" fmla="*/ 282330 h 606044"/>
              <a:gd name="connsiteX43" fmla="*/ 282760 w 603428"/>
              <a:gd name="connsiteY43" fmla="*/ 190609 h 606044"/>
              <a:gd name="connsiteX44" fmla="*/ 183722 w 603428"/>
              <a:gd name="connsiteY44" fmla="*/ 182010 h 606044"/>
              <a:gd name="connsiteX45" fmla="*/ 83249 w 603428"/>
              <a:gd name="connsiteY45" fmla="*/ 154780 h 606044"/>
              <a:gd name="connsiteX46" fmla="*/ 70331 w 603428"/>
              <a:gd name="connsiteY46" fmla="*/ 174844 h 606044"/>
              <a:gd name="connsiteX47" fmla="*/ 70331 w 603428"/>
              <a:gd name="connsiteY47" fmla="*/ 176277 h 606044"/>
              <a:gd name="connsiteX48" fmla="*/ 40189 w 603428"/>
              <a:gd name="connsiteY48" fmla="*/ 282330 h 606044"/>
              <a:gd name="connsiteX49" fmla="*/ 133486 w 603428"/>
              <a:gd name="connsiteY49" fmla="*/ 282330 h 606044"/>
              <a:gd name="connsiteX50" fmla="*/ 146404 w 603428"/>
              <a:gd name="connsiteY50" fmla="*/ 173411 h 606044"/>
              <a:gd name="connsiteX51" fmla="*/ 83249 w 603428"/>
              <a:gd name="connsiteY51" fmla="*/ 154780 h 606044"/>
              <a:gd name="connsiteX52" fmla="*/ 430599 w 603428"/>
              <a:gd name="connsiteY52" fmla="*/ 73091 h 606044"/>
              <a:gd name="connsiteX53" fmla="*/ 447823 w 603428"/>
              <a:gd name="connsiteY53" fmla="*/ 134716 h 606044"/>
              <a:gd name="connsiteX54" fmla="*/ 493754 w 603428"/>
              <a:gd name="connsiteY54" fmla="*/ 123251 h 606044"/>
              <a:gd name="connsiteX55" fmla="*/ 430599 w 603428"/>
              <a:gd name="connsiteY55" fmla="*/ 73091 h 606044"/>
              <a:gd name="connsiteX56" fmla="*/ 172240 w 603428"/>
              <a:gd name="connsiteY56" fmla="*/ 73091 h 606044"/>
              <a:gd name="connsiteX57" fmla="*/ 109085 w 603428"/>
              <a:gd name="connsiteY57" fmla="*/ 123251 h 606044"/>
              <a:gd name="connsiteX58" fmla="*/ 153580 w 603428"/>
              <a:gd name="connsiteY58" fmla="*/ 136149 h 606044"/>
              <a:gd name="connsiteX59" fmla="*/ 172240 w 603428"/>
              <a:gd name="connsiteY59" fmla="*/ 73091 h 606044"/>
              <a:gd name="connsiteX60" fmla="*/ 320079 w 603428"/>
              <a:gd name="connsiteY60" fmla="*/ 38695 h 606044"/>
              <a:gd name="connsiteX61" fmla="*/ 320079 w 603428"/>
              <a:gd name="connsiteY61" fmla="*/ 151914 h 606044"/>
              <a:gd name="connsiteX62" fmla="*/ 410504 w 603428"/>
              <a:gd name="connsiteY62" fmla="*/ 141882 h 606044"/>
              <a:gd name="connsiteX63" fmla="*/ 381798 w 603428"/>
              <a:gd name="connsiteY63" fmla="*/ 51593 h 606044"/>
              <a:gd name="connsiteX64" fmla="*/ 320079 w 603428"/>
              <a:gd name="connsiteY64" fmla="*/ 38695 h 606044"/>
              <a:gd name="connsiteX65" fmla="*/ 282760 w 603428"/>
              <a:gd name="connsiteY65" fmla="*/ 38695 h 606044"/>
              <a:gd name="connsiteX66" fmla="*/ 219606 w 603428"/>
              <a:gd name="connsiteY66" fmla="*/ 51593 h 606044"/>
              <a:gd name="connsiteX67" fmla="*/ 192334 w 603428"/>
              <a:gd name="connsiteY67" fmla="*/ 144748 h 606044"/>
              <a:gd name="connsiteX68" fmla="*/ 282760 w 603428"/>
              <a:gd name="connsiteY68" fmla="*/ 151914 h 606044"/>
              <a:gd name="connsiteX69" fmla="*/ 301419 w 603428"/>
              <a:gd name="connsiteY69" fmla="*/ 0 h 606044"/>
              <a:gd name="connsiteX70" fmla="*/ 595662 w 603428"/>
              <a:gd name="connsiteY70" fmla="*/ 243635 h 606044"/>
              <a:gd name="connsiteX71" fmla="*/ 578438 w 603428"/>
              <a:gd name="connsiteY71" fmla="*/ 240769 h 606044"/>
              <a:gd name="connsiteX72" fmla="*/ 556908 w 603428"/>
              <a:gd name="connsiteY72" fmla="*/ 243635 h 606044"/>
              <a:gd name="connsiteX73" fmla="*/ 519589 w 603428"/>
              <a:gd name="connsiteY73" fmla="*/ 154780 h 606044"/>
              <a:gd name="connsiteX74" fmla="*/ 456435 w 603428"/>
              <a:gd name="connsiteY74" fmla="*/ 171978 h 606044"/>
              <a:gd name="connsiteX75" fmla="*/ 467918 w 603428"/>
              <a:gd name="connsiteY75" fmla="*/ 282330 h 606044"/>
              <a:gd name="connsiteX76" fmla="*/ 495189 w 603428"/>
              <a:gd name="connsiteY76" fmla="*/ 282330 h 606044"/>
              <a:gd name="connsiteX77" fmla="*/ 482271 w 603428"/>
              <a:gd name="connsiteY77" fmla="*/ 293795 h 606044"/>
              <a:gd name="connsiteX78" fmla="*/ 417681 w 603428"/>
              <a:gd name="connsiteY78" fmla="*/ 282330 h 606044"/>
              <a:gd name="connsiteX79" fmla="*/ 429164 w 603428"/>
              <a:gd name="connsiteY79" fmla="*/ 282330 h 606044"/>
              <a:gd name="connsiteX80" fmla="*/ 417681 w 603428"/>
              <a:gd name="connsiteY80" fmla="*/ 180577 h 606044"/>
              <a:gd name="connsiteX81" fmla="*/ 320079 w 603428"/>
              <a:gd name="connsiteY81" fmla="*/ 190609 h 606044"/>
              <a:gd name="connsiteX82" fmla="*/ 320079 w 603428"/>
              <a:gd name="connsiteY82" fmla="*/ 266565 h 606044"/>
              <a:gd name="connsiteX83" fmla="*/ 302855 w 603428"/>
              <a:gd name="connsiteY83" fmla="*/ 273731 h 606044"/>
              <a:gd name="connsiteX84" fmla="*/ 277019 w 603428"/>
              <a:gd name="connsiteY84" fmla="*/ 300961 h 606044"/>
              <a:gd name="connsiteX85" fmla="*/ 268407 w 603428"/>
              <a:gd name="connsiteY85" fmla="*/ 321025 h 606044"/>
              <a:gd name="connsiteX86" fmla="*/ 172240 w 603428"/>
              <a:gd name="connsiteY86" fmla="*/ 321025 h 606044"/>
              <a:gd name="connsiteX87" fmla="*/ 182287 w 603428"/>
              <a:gd name="connsiteY87" fmla="*/ 419912 h 606044"/>
              <a:gd name="connsiteX88" fmla="*/ 282760 w 603428"/>
              <a:gd name="connsiteY88" fmla="*/ 409880 h 606044"/>
              <a:gd name="connsiteX89" fmla="*/ 282760 w 603428"/>
              <a:gd name="connsiteY89" fmla="*/ 341089 h 606044"/>
              <a:gd name="connsiteX90" fmla="*/ 320079 w 603428"/>
              <a:gd name="connsiteY90" fmla="*/ 365452 h 606044"/>
              <a:gd name="connsiteX91" fmla="*/ 320079 w 603428"/>
              <a:gd name="connsiteY91" fmla="*/ 409880 h 606044"/>
              <a:gd name="connsiteX92" fmla="*/ 370315 w 603428"/>
              <a:gd name="connsiteY92" fmla="*/ 412746 h 606044"/>
              <a:gd name="connsiteX93" fmla="*/ 351656 w 603428"/>
              <a:gd name="connsiteY93" fmla="*/ 438543 h 606044"/>
              <a:gd name="connsiteX94" fmla="*/ 344479 w 603428"/>
              <a:gd name="connsiteY94" fmla="*/ 448575 h 606044"/>
              <a:gd name="connsiteX95" fmla="*/ 320079 w 603428"/>
              <a:gd name="connsiteY95" fmla="*/ 447142 h 606044"/>
              <a:gd name="connsiteX96" fmla="*/ 320079 w 603428"/>
              <a:gd name="connsiteY96" fmla="*/ 465773 h 606044"/>
              <a:gd name="connsiteX97" fmla="*/ 282760 w 603428"/>
              <a:gd name="connsiteY97" fmla="*/ 461473 h 606044"/>
              <a:gd name="connsiteX98" fmla="*/ 282760 w 603428"/>
              <a:gd name="connsiteY98" fmla="*/ 448575 h 606044"/>
              <a:gd name="connsiteX99" fmla="*/ 189464 w 603428"/>
              <a:gd name="connsiteY99" fmla="*/ 458607 h 606044"/>
              <a:gd name="connsiteX100" fmla="*/ 219606 w 603428"/>
              <a:gd name="connsiteY100" fmla="*/ 548895 h 606044"/>
              <a:gd name="connsiteX101" fmla="*/ 282760 w 603428"/>
              <a:gd name="connsiteY101" fmla="*/ 560360 h 606044"/>
              <a:gd name="connsiteX102" fmla="*/ 282760 w 603428"/>
              <a:gd name="connsiteY102" fmla="*/ 534564 h 606044"/>
              <a:gd name="connsiteX103" fmla="*/ 315773 w 603428"/>
              <a:gd name="connsiteY103" fmla="*/ 547462 h 606044"/>
              <a:gd name="connsiteX104" fmla="*/ 320079 w 603428"/>
              <a:gd name="connsiteY104" fmla="*/ 560360 h 606044"/>
              <a:gd name="connsiteX105" fmla="*/ 334432 w 603428"/>
              <a:gd name="connsiteY105" fmla="*/ 597622 h 606044"/>
              <a:gd name="connsiteX106" fmla="*/ 301419 w 603428"/>
              <a:gd name="connsiteY106" fmla="*/ 600488 h 606044"/>
              <a:gd name="connsiteX107" fmla="*/ 0 w 603428"/>
              <a:gd name="connsiteY107" fmla="*/ 299528 h 606044"/>
              <a:gd name="connsiteX108" fmla="*/ 84684 w 603428"/>
              <a:gd name="connsiteY108" fmla="*/ 91722 h 606044"/>
              <a:gd name="connsiteX109" fmla="*/ 93296 w 603428"/>
              <a:gd name="connsiteY109" fmla="*/ 84556 h 606044"/>
              <a:gd name="connsiteX110" fmla="*/ 301419 w 603428"/>
              <a:gd name="connsiteY110" fmla="*/ 0 h 60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3428" h="606044">
                <a:moveTo>
                  <a:pt x="152145" y="465773"/>
                </a:moveTo>
                <a:cubicBezTo>
                  <a:pt x="134921" y="470072"/>
                  <a:pt x="120568" y="474371"/>
                  <a:pt x="109085" y="477238"/>
                </a:cubicBezTo>
                <a:cubicBezTo>
                  <a:pt x="126309" y="497302"/>
                  <a:pt x="147839" y="513066"/>
                  <a:pt x="170804" y="525965"/>
                </a:cubicBezTo>
                <a:cubicBezTo>
                  <a:pt x="163628" y="505901"/>
                  <a:pt x="156451" y="485837"/>
                  <a:pt x="152145" y="465773"/>
                </a:cubicBezTo>
                <a:close/>
                <a:moveTo>
                  <a:pt x="40189" y="321025"/>
                </a:moveTo>
                <a:cubicBezTo>
                  <a:pt x="43060" y="366886"/>
                  <a:pt x="58849" y="409880"/>
                  <a:pt x="83249" y="445709"/>
                </a:cubicBezTo>
                <a:cubicBezTo>
                  <a:pt x="96167" y="441409"/>
                  <a:pt x="117697" y="434243"/>
                  <a:pt x="143533" y="428511"/>
                </a:cubicBezTo>
                <a:cubicBezTo>
                  <a:pt x="137792" y="391249"/>
                  <a:pt x="134921" y="355420"/>
                  <a:pt x="133486" y="321025"/>
                </a:cubicBezTo>
                <a:close/>
                <a:moveTo>
                  <a:pt x="561886" y="279085"/>
                </a:moveTo>
                <a:cubicBezTo>
                  <a:pt x="556683" y="278368"/>
                  <a:pt x="551301" y="279444"/>
                  <a:pt x="546995" y="282312"/>
                </a:cubicBezTo>
                <a:cubicBezTo>
                  <a:pt x="554171" y="285180"/>
                  <a:pt x="561347" y="289482"/>
                  <a:pt x="567088" y="295218"/>
                </a:cubicBezTo>
                <a:cubicBezTo>
                  <a:pt x="574264" y="300955"/>
                  <a:pt x="578570" y="308125"/>
                  <a:pt x="581441" y="315295"/>
                </a:cubicBezTo>
                <a:cubicBezTo>
                  <a:pt x="585746" y="306691"/>
                  <a:pt x="584311" y="295218"/>
                  <a:pt x="575700" y="286614"/>
                </a:cubicBezTo>
                <a:cubicBezTo>
                  <a:pt x="572112" y="282312"/>
                  <a:pt x="567089" y="279802"/>
                  <a:pt x="561886" y="279085"/>
                </a:cubicBezTo>
                <a:close/>
                <a:moveTo>
                  <a:pt x="583616" y="259837"/>
                </a:moveTo>
                <a:cubicBezTo>
                  <a:pt x="589514" y="260801"/>
                  <a:pt x="593999" y="263310"/>
                  <a:pt x="597228" y="266537"/>
                </a:cubicBezTo>
                <a:cubicBezTo>
                  <a:pt x="608710" y="278009"/>
                  <a:pt x="610145" y="310993"/>
                  <a:pt x="548430" y="374092"/>
                </a:cubicBezTo>
                <a:lnTo>
                  <a:pt x="577135" y="540444"/>
                </a:lnTo>
                <a:cubicBezTo>
                  <a:pt x="577135" y="541878"/>
                  <a:pt x="577135" y="544746"/>
                  <a:pt x="575700" y="546180"/>
                </a:cubicBezTo>
                <a:lnTo>
                  <a:pt x="548430" y="571994"/>
                </a:lnTo>
                <a:cubicBezTo>
                  <a:pt x="545560" y="574862"/>
                  <a:pt x="541254" y="574862"/>
                  <a:pt x="538384" y="570559"/>
                </a:cubicBezTo>
                <a:lnTo>
                  <a:pt x="465188" y="457268"/>
                </a:lnTo>
                <a:cubicBezTo>
                  <a:pt x="435048" y="481647"/>
                  <a:pt x="403473" y="500290"/>
                  <a:pt x="374768" y="521801"/>
                </a:cubicBezTo>
                <a:lnTo>
                  <a:pt x="381945" y="584900"/>
                </a:lnTo>
                <a:cubicBezTo>
                  <a:pt x="383380" y="586334"/>
                  <a:pt x="381945" y="589202"/>
                  <a:pt x="380509" y="590636"/>
                </a:cubicBezTo>
                <a:lnTo>
                  <a:pt x="367592" y="603543"/>
                </a:lnTo>
                <a:cubicBezTo>
                  <a:pt x="363287" y="607845"/>
                  <a:pt x="358981" y="606411"/>
                  <a:pt x="356111" y="600675"/>
                </a:cubicBezTo>
                <a:lnTo>
                  <a:pt x="330277" y="531840"/>
                </a:lnTo>
                <a:lnTo>
                  <a:pt x="261386" y="506026"/>
                </a:lnTo>
                <a:cubicBezTo>
                  <a:pt x="255645" y="504592"/>
                  <a:pt x="255645" y="498856"/>
                  <a:pt x="258515" y="494554"/>
                </a:cubicBezTo>
                <a:lnTo>
                  <a:pt x="271432" y="481647"/>
                </a:lnTo>
                <a:cubicBezTo>
                  <a:pt x="272868" y="480213"/>
                  <a:pt x="275738" y="480213"/>
                  <a:pt x="277173" y="480213"/>
                </a:cubicBezTo>
                <a:lnTo>
                  <a:pt x="340323" y="488818"/>
                </a:lnTo>
                <a:cubicBezTo>
                  <a:pt x="363287" y="458702"/>
                  <a:pt x="381945" y="428587"/>
                  <a:pt x="406343" y="397037"/>
                </a:cubicBezTo>
                <a:lnTo>
                  <a:pt x="291526" y="323900"/>
                </a:lnTo>
                <a:cubicBezTo>
                  <a:pt x="287220" y="322466"/>
                  <a:pt x="287220" y="316729"/>
                  <a:pt x="290090" y="313861"/>
                </a:cubicBezTo>
                <a:lnTo>
                  <a:pt x="317360" y="288048"/>
                </a:lnTo>
                <a:cubicBezTo>
                  <a:pt x="317360" y="286614"/>
                  <a:pt x="320230" y="285180"/>
                  <a:pt x="323100" y="285180"/>
                </a:cubicBezTo>
                <a:lnTo>
                  <a:pt x="488151" y="315295"/>
                </a:lnTo>
                <a:cubicBezTo>
                  <a:pt x="535514" y="267971"/>
                  <a:pt x="565922" y="256947"/>
                  <a:pt x="583616" y="259837"/>
                </a:cubicBezTo>
                <a:close/>
                <a:moveTo>
                  <a:pt x="183722" y="182010"/>
                </a:moveTo>
                <a:cubicBezTo>
                  <a:pt x="179416" y="212106"/>
                  <a:pt x="175110" y="246501"/>
                  <a:pt x="173675" y="282330"/>
                </a:cubicBezTo>
                <a:lnTo>
                  <a:pt x="282760" y="282330"/>
                </a:lnTo>
                <a:lnTo>
                  <a:pt x="282760" y="190609"/>
                </a:lnTo>
                <a:cubicBezTo>
                  <a:pt x="251183" y="190609"/>
                  <a:pt x="218170" y="187742"/>
                  <a:pt x="183722" y="182010"/>
                </a:cubicBezTo>
                <a:close/>
                <a:moveTo>
                  <a:pt x="83249" y="154780"/>
                </a:moveTo>
                <a:cubicBezTo>
                  <a:pt x="78943" y="161946"/>
                  <a:pt x="74637" y="167678"/>
                  <a:pt x="70331" y="174844"/>
                </a:cubicBezTo>
                <a:cubicBezTo>
                  <a:pt x="70331" y="174844"/>
                  <a:pt x="70331" y="176277"/>
                  <a:pt x="70331" y="176277"/>
                </a:cubicBezTo>
                <a:cubicBezTo>
                  <a:pt x="53107" y="207806"/>
                  <a:pt x="43060" y="245068"/>
                  <a:pt x="40189" y="282330"/>
                </a:cubicBezTo>
                <a:lnTo>
                  <a:pt x="133486" y="282330"/>
                </a:lnTo>
                <a:cubicBezTo>
                  <a:pt x="134921" y="243635"/>
                  <a:pt x="140662" y="206373"/>
                  <a:pt x="146404" y="173411"/>
                </a:cubicBezTo>
                <a:cubicBezTo>
                  <a:pt x="124874" y="169111"/>
                  <a:pt x="104779" y="161946"/>
                  <a:pt x="83249" y="154780"/>
                </a:cubicBezTo>
                <a:close/>
                <a:moveTo>
                  <a:pt x="430599" y="73091"/>
                </a:moveTo>
                <a:cubicBezTo>
                  <a:pt x="436340" y="88855"/>
                  <a:pt x="442082" y="110352"/>
                  <a:pt x="447823" y="134716"/>
                </a:cubicBezTo>
                <a:cubicBezTo>
                  <a:pt x="466482" y="130416"/>
                  <a:pt x="482271" y="126117"/>
                  <a:pt x="493754" y="123251"/>
                </a:cubicBezTo>
                <a:cubicBezTo>
                  <a:pt x="475094" y="103187"/>
                  <a:pt x="453564" y="85989"/>
                  <a:pt x="430599" y="73091"/>
                </a:cubicBezTo>
                <a:close/>
                <a:moveTo>
                  <a:pt x="172240" y="73091"/>
                </a:moveTo>
                <a:cubicBezTo>
                  <a:pt x="133486" y="94588"/>
                  <a:pt x="110520" y="120384"/>
                  <a:pt x="109085" y="123251"/>
                </a:cubicBezTo>
                <a:cubicBezTo>
                  <a:pt x="123438" y="128983"/>
                  <a:pt x="139227" y="133283"/>
                  <a:pt x="153580" y="136149"/>
                </a:cubicBezTo>
                <a:cubicBezTo>
                  <a:pt x="159322" y="111786"/>
                  <a:pt x="166498" y="90288"/>
                  <a:pt x="172240" y="73091"/>
                </a:cubicBezTo>
                <a:close/>
                <a:moveTo>
                  <a:pt x="320079" y="38695"/>
                </a:moveTo>
                <a:lnTo>
                  <a:pt x="320079" y="151914"/>
                </a:lnTo>
                <a:cubicBezTo>
                  <a:pt x="353091" y="150481"/>
                  <a:pt x="383233" y="146181"/>
                  <a:pt x="410504" y="141882"/>
                </a:cubicBezTo>
                <a:cubicBezTo>
                  <a:pt x="399022" y="97454"/>
                  <a:pt x="387539" y="64492"/>
                  <a:pt x="381798" y="51593"/>
                </a:cubicBezTo>
                <a:cubicBezTo>
                  <a:pt x="363139" y="44428"/>
                  <a:pt x="341609" y="40128"/>
                  <a:pt x="320079" y="38695"/>
                </a:cubicBezTo>
                <a:close/>
                <a:moveTo>
                  <a:pt x="282760" y="38695"/>
                </a:moveTo>
                <a:cubicBezTo>
                  <a:pt x="261230" y="40128"/>
                  <a:pt x="239700" y="44428"/>
                  <a:pt x="219606" y="51593"/>
                </a:cubicBezTo>
                <a:cubicBezTo>
                  <a:pt x="213864" y="65925"/>
                  <a:pt x="202382" y="98887"/>
                  <a:pt x="192334" y="144748"/>
                </a:cubicBezTo>
                <a:cubicBezTo>
                  <a:pt x="222476" y="149047"/>
                  <a:pt x="252618" y="151914"/>
                  <a:pt x="282760" y="151914"/>
                </a:cubicBezTo>
                <a:close/>
                <a:moveTo>
                  <a:pt x="301419" y="0"/>
                </a:moveTo>
                <a:cubicBezTo>
                  <a:pt x="447823" y="0"/>
                  <a:pt x="569826" y="104620"/>
                  <a:pt x="595662" y="243635"/>
                </a:cubicBezTo>
                <a:cubicBezTo>
                  <a:pt x="591356" y="242202"/>
                  <a:pt x="585615" y="240769"/>
                  <a:pt x="578438" y="240769"/>
                </a:cubicBezTo>
                <a:cubicBezTo>
                  <a:pt x="571261" y="240769"/>
                  <a:pt x="564085" y="242202"/>
                  <a:pt x="556908" y="243635"/>
                </a:cubicBezTo>
                <a:cubicBezTo>
                  <a:pt x="549731" y="212106"/>
                  <a:pt x="536813" y="182010"/>
                  <a:pt x="519589" y="154780"/>
                </a:cubicBezTo>
                <a:cubicBezTo>
                  <a:pt x="505236" y="159079"/>
                  <a:pt x="483706" y="166245"/>
                  <a:pt x="456435" y="171978"/>
                </a:cubicBezTo>
                <a:cubicBezTo>
                  <a:pt x="462176" y="204940"/>
                  <a:pt x="466482" y="242202"/>
                  <a:pt x="467918" y="282330"/>
                </a:cubicBezTo>
                <a:lnTo>
                  <a:pt x="495189" y="282330"/>
                </a:lnTo>
                <a:cubicBezTo>
                  <a:pt x="490883" y="286629"/>
                  <a:pt x="486577" y="290929"/>
                  <a:pt x="482271" y="293795"/>
                </a:cubicBezTo>
                <a:lnTo>
                  <a:pt x="417681" y="282330"/>
                </a:lnTo>
                <a:lnTo>
                  <a:pt x="429164" y="282330"/>
                </a:lnTo>
                <a:cubicBezTo>
                  <a:pt x="427728" y="245068"/>
                  <a:pt x="423422" y="210673"/>
                  <a:pt x="417681" y="180577"/>
                </a:cubicBezTo>
                <a:cubicBezTo>
                  <a:pt x="388974" y="184876"/>
                  <a:pt x="355962" y="189175"/>
                  <a:pt x="320079" y="190609"/>
                </a:cubicBezTo>
                <a:lnTo>
                  <a:pt x="320079" y="266565"/>
                </a:lnTo>
                <a:cubicBezTo>
                  <a:pt x="314337" y="266565"/>
                  <a:pt x="307161" y="269432"/>
                  <a:pt x="302855" y="273731"/>
                </a:cubicBezTo>
                <a:lnTo>
                  <a:pt x="277019" y="300961"/>
                </a:lnTo>
                <a:cubicBezTo>
                  <a:pt x="271277" y="305260"/>
                  <a:pt x="268407" y="313859"/>
                  <a:pt x="268407" y="321025"/>
                </a:cubicBezTo>
                <a:lnTo>
                  <a:pt x="172240" y="321025"/>
                </a:lnTo>
                <a:cubicBezTo>
                  <a:pt x="173675" y="352554"/>
                  <a:pt x="176546" y="386950"/>
                  <a:pt x="182287" y="419912"/>
                </a:cubicBezTo>
                <a:cubicBezTo>
                  <a:pt x="210994" y="415612"/>
                  <a:pt x="245441" y="411313"/>
                  <a:pt x="282760" y="409880"/>
                </a:cubicBezTo>
                <a:lnTo>
                  <a:pt x="282760" y="341089"/>
                </a:lnTo>
                <a:lnTo>
                  <a:pt x="320079" y="365452"/>
                </a:lnTo>
                <a:lnTo>
                  <a:pt x="320079" y="409880"/>
                </a:lnTo>
                <a:cubicBezTo>
                  <a:pt x="337303" y="409880"/>
                  <a:pt x="353091" y="409880"/>
                  <a:pt x="370315" y="412746"/>
                </a:cubicBezTo>
                <a:cubicBezTo>
                  <a:pt x="364574" y="421345"/>
                  <a:pt x="358833" y="429944"/>
                  <a:pt x="351656" y="438543"/>
                </a:cubicBezTo>
                <a:cubicBezTo>
                  <a:pt x="350221" y="441409"/>
                  <a:pt x="347350" y="445709"/>
                  <a:pt x="344479" y="448575"/>
                </a:cubicBezTo>
                <a:cubicBezTo>
                  <a:pt x="337303" y="448575"/>
                  <a:pt x="328691" y="448575"/>
                  <a:pt x="320079" y="447142"/>
                </a:cubicBezTo>
                <a:lnTo>
                  <a:pt x="320079" y="465773"/>
                </a:lnTo>
                <a:lnTo>
                  <a:pt x="282760" y="461473"/>
                </a:lnTo>
                <a:lnTo>
                  <a:pt x="282760" y="448575"/>
                </a:lnTo>
                <a:cubicBezTo>
                  <a:pt x="248312" y="450008"/>
                  <a:pt x="216735" y="454307"/>
                  <a:pt x="189464" y="458607"/>
                </a:cubicBezTo>
                <a:cubicBezTo>
                  <a:pt x="196640" y="488703"/>
                  <a:pt x="206688" y="518799"/>
                  <a:pt x="219606" y="548895"/>
                </a:cubicBezTo>
                <a:cubicBezTo>
                  <a:pt x="239700" y="554628"/>
                  <a:pt x="261230" y="558927"/>
                  <a:pt x="282760" y="560360"/>
                </a:cubicBezTo>
                <a:lnTo>
                  <a:pt x="282760" y="534564"/>
                </a:lnTo>
                <a:lnTo>
                  <a:pt x="315773" y="547462"/>
                </a:lnTo>
                <a:lnTo>
                  <a:pt x="320079" y="560360"/>
                </a:lnTo>
                <a:lnTo>
                  <a:pt x="334432" y="597622"/>
                </a:lnTo>
                <a:cubicBezTo>
                  <a:pt x="324385" y="599055"/>
                  <a:pt x="312902" y="600488"/>
                  <a:pt x="301419" y="600488"/>
                </a:cubicBezTo>
                <a:cubicBezTo>
                  <a:pt x="134921" y="600488"/>
                  <a:pt x="0" y="465773"/>
                  <a:pt x="0" y="299528"/>
                </a:cubicBezTo>
                <a:cubicBezTo>
                  <a:pt x="0" y="219272"/>
                  <a:pt x="33013" y="146181"/>
                  <a:pt x="84684" y="91722"/>
                </a:cubicBezTo>
                <a:cubicBezTo>
                  <a:pt x="86120" y="90288"/>
                  <a:pt x="91861" y="85989"/>
                  <a:pt x="93296" y="84556"/>
                </a:cubicBezTo>
                <a:cubicBezTo>
                  <a:pt x="146404" y="31529"/>
                  <a:pt x="221041" y="0"/>
                  <a:pt x="301419" y="0"/>
                </a:cubicBezTo>
                <a:close/>
              </a:path>
            </a:pathLst>
          </a:custGeom>
          <a:solidFill>
            <a:schemeClr val="bg1"/>
          </a:solidFill>
          <a:ln>
            <a:noFill/>
          </a:ln>
        </p:spPr>
        <p:txBody>
          <a:bodyPr/>
          <a:lstStyle/>
          <a:p>
            <a:endParaRPr lang="zh-CN" altLang="en-US">
              <a:cs typeface="+mn-ea"/>
              <a:sym typeface="+mn-lt"/>
            </a:endParaRPr>
          </a:p>
        </p:txBody>
      </p:sp>
      <p:sp>
        <p:nvSpPr>
          <p:cNvPr id="16" name="椭圆 15"/>
          <p:cNvSpPr/>
          <p:nvPr/>
        </p:nvSpPr>
        <p:spPr>
          <a:xfrm>
            <a:off x="7119737" y="4629246"/>
            <a:ext cx="848299" cy="848299"/>
          </a:xfrm>
          <a:prstGeom prst="ellipse">
            <a:avLst/>
          </a:prstGeom>
          <a:gradFill>
            <a:gsLst>
              <a:gs pos="0">
                <a:srgbClr val="ED0E0D"/>
              </a:gs>
              <a:gs pos="50000">
                <a:srgbClr val="FB7D27"/>
              </a:gs>
              <a:gs pos="100000">
                <a:srgbClr val="ED0E0D"/>
              </a:gs>
            </a:gsLst>
            <a:lin ang="5400000" scaled="1"/>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office-block_63657"/>
          <p:cNvSpPr>
            <a:spLocks noChangeAspect="1"/>
          </p:cNvSpPr>
          <p:nvPr/>
        </p:nvSpPr>
        <p:spPr bwMode="auto">
          <a:xfrm>
            <a:off x="7345266" y="4850314"/>
            <a:ext cx="397236" cy="406162"/>
          </a:xfrm>
          <a:custGeom>
            <a:avLst/>
            <a:gdLst>
              <a:gd name="T0" fmla="*/ 4888 w 7497"/>
              <a:gd name="T1" fmla="*/ 1013 h 7677"/>
              <a:gd name="T2" fmla="*/ 0 w 7497"/>
              <a:gd name="T3" fmla="*/ 1529 h 7677"/>
              <a:gd name="T4" fmla="*/ 4788 w 7497"/>
              <a:gd name="T5" fmla="*/ 6996 h 7677"/>
              <a:gd name="T6" fmla="*/ 783 w 7497"/>
              <a:gd name="T7" fmla="*/ 5989 h 7677"/>
              <a:gd name="T8" fmla="*/ 310 w 7497"/>
              <a:gd name="T9" fmla="*/ 5101 h 7677"/>
              <a:gd name="T10" fmla="*/ 783 w 7497"/>
              <a:gd name="T11" fmla="*/ 4766 h 7677"/>
              <a:gd name="T12" fmla="*/ 310 w 7497"/>
              <a:gd name="T13" fmla="*/ 3982 h 7677"/>
              <a:gd name="T14" fmla="*/ 783 w 7497"/>
              <a:gd name="T15" fmla="*/ 3543 h 7677"/>
              <a:gd name="T16" fmla="*/ 310 w 7497"/>
              <a:gd name="T17" fmla="*/ 2863 h 7677"/>
              <a:gd name="T18" fmla="*/ 783 w 7497"/>
              <a:gd name="T19" fmla="*/ 2319 h 7677"/>
              <a:gd name="T20" fmla="*/ 310 w 7497"/>
              <a:gd name="T21" fmla="*/ 1744 h 7677"/>
              <a:gd name="T22" fmla="*/ 1815 w 7497"/>
              <a:gd name="T23" fmla="*/ 6369 h 7677"/>
              <a:gd name="T24" fmla="*/ 1158 w 7497"/>
              <a:gd name="T25" fmla="*/ 5260 h 7677"/>
              <a:gd name="T26" fmla="*/ 1815 w 7497"/>
              <a:gd name="T27" fmla="*/ 6369 h 7677"/>
              <a:gd name="T28" fmla="*/ 1158 w 7497"/>
              <a:gd name="T29" fmla="*/ 4811 h 7677"/>
              <a:gd name="T30" fmla="*/ 1815 w 7497"/>
              <a:gd name="T31" fmla="*/ 4866 h 7677"/>
              <a:gd name="T32" fmla="*/ 1158 w 7497"/>
              <a:gd name="T33" fmla="*/ 3463 h 7677"/>
              <a:gd name="T34" fmla="*/ 1815 w 7497"/>
              <a:gd name="T35" fmla="*/ 3364 h 7677"/>
              <a:gd name="T36" fmla="*/ 1178 w 7497"/>
              <a:gd name="T37" fmla="*/ 2151 h 7677"/>
              <a:gd name="T38" fmla="*/ 1815 w 7497"/>
              <a:gd name="T39" fmla="*/ 860 h 7677"/>
              <a:gd name="T40" fmla="*/ 2356 w 7497"/>
              <a:gd name="T41" fmla="*/ 7501 h 7677"/>
              <a:gd name="T42" fmla="*/ 3333 w 7497"/>
              <a:gd name="T43" fmla="*/ 5322 h 7677"/>
              <a:gd name="T44" fmla="*/ 2383 w 7497"/>
              <a:gd name="T45" fmla="*/ 4928 h 7677"/>
              <a:gd name="T46" fmla="*/ 3291 w 7497"/>
              <a:gd name="T47" fmla="*/ 3841 h 7677"/>
              <a:gd name="T48" fmla="*/ 3289 w 7497"/>
              <a:gd name="T49" fmla="*/ 3450 h 7677"/>
              <a:gd name="T50" fmla="*/ 2390 w 7497"/>
              <a:gd name="T51" fmla="*/ 2257 h 7677"/>
              <a:gd name="T52" fmla="*/ 3317 w 7497"/>
              <a:gd name="T53" fmla="*/ 2003 h 7677"/>
              <a:gd name="T54" fmla="*/ 2356 w 7497"/>
              <a:gd name="T55" fmla="*/ 716 h 7677"/>
              <a:gd name="T56" fmla="*/ 4467 w 7497"/>
              <a:gd name="T57" fmla="*/ 6952 h 7677"/>
              <a:gd name="T58" fmla="*/ 3650 w 7497"/>
              <a:gd name="T59" fmla="*/ 5287 h 7677"/>
              <a:gd name="T60" fmla="*/ 4469 w 7497"/>
              <a:gd name="T61" fmla="*/ 4792 h 7677"/>
              <a:gd name="T62" fmla="*/ 3650 w 7497"/>
              <a:gd name="T63" fmla="*/ 3900 h 7677"/>
              <a:gd name="T64" fmla="*/ 4469 w 7497"/>
              <a:gd name="T65" fmla="*/ 3496 h 7677"/>
              <a:gd name="T66" fmla="*/ 3650 w 7497"/>
              <a:gd name="T67" fmla="*/ 2513 h 7677"/>
              <a:gd name="T68" fmla="*/ 4469 w 7497"/>
              <a:gd name="T69" fmla="*/ 3496 h 7677"/>
              <a:gd name="T70" fmla="*/ 3650 w 7497"/>
              <a:gd name="T71" fmla="*/ 2051 h 7677"/>
              <a:gd name="T72" fmla="*/ 4469 w 7497"/>
              <a:gd name="T73" fmla="*/ 2200 h 7677"/>
              <a:gd name="T74" fmla="*/ 5036 w 7497"/>
              <a:gd name="T75" fmla="*/ 5201 h 7677"/>
              <a:gd name="T76" fmla="*/ 5676 w 7497"/>
              <a:gd name="T77" fmla="*/ 3974 h 7677"/>
              <a:gd name="T78" fmla="*/ 5062 w 7497"/>
              <a:gd name="T79" fmla="*/ 3591 h 7677"/>
              <a:gd name="T80" fmla="*/ 5677 w 7497"/>
              <a:gd name="T81" fmla="*/ 2447 h 7677"/>
              <a:gd name="T82" fmla="*/ 7197 w 7497"/>
              <a:gd name="T83" fmla="*/ 2086 h 7677"/>
              <a:gd name="T84" fmla="*/ 6788 w 7497"/>
              <a:gd name="T85" fmla="*/ 2728 h 7677"/>
              <a:gd name="T86" fmla="*/ 6805 w 7497"/>
              <a:gd name="T87" fmla="*/ 2975 h 7677"/>
              <a:gd name="T88" fmla="*/ 7181 w 7497"/>
              <a:gd name="T89" fmla="*/ 3760 h 7677"/>
              <a:gd name="T90" fmla="*/ 6799 w 7497"/>
              <a:gd name="T91" fmla="*/ 3974 h 7677"/>
              <a:gd name="T92" fmla="*/ 6797 w 7497"/>
              <a:gd name="T93" fmla="*/ 4730 h 7677"/>
              <a:gd name="T94" fmla="*/ 6600 w 7497"/>
              <a:gd name="T95" fmla="*/ 6448 h 7677"/>
              <a:gd name="T96" fmla="*/ 6133 w 7497"/>
              <a:gd name="T97" fmla="*/ 5032 h 7677"/>
              <a:gd name="T98" fmla="*/ 6591 w 7497"/>
              <a:gd name="T99" fmla="*/ 4739 h 7677"/>
              <a:gd name="T100" fmla="*/ 6106 w 7497"/>
              <a:gd name="T101" fmla="*/ 3962 h 7677"/>
              <a:gd name="T102" fmla="*/ 6633 w 7497"/>
              <a:gd name="T103" fmla="*/ 3668 h 7677"/>
              <a:gd name="T104" fmla="*/ 6093 w 7497"/>
              <a:gd name="T105" fmla="*/ 2911 h 7677"/>
              <a:gd name="T106" fmla="*/ 6633 w 7497"/>
              <a:gd name="T107" fmla="*/ 3668 h 7677"/>
              <a:gd name="T108" fmla="*/ 6093 w 7497"/>
              <a:gd name="T109" fmla="*/ 2550 h 7677"/>
              <a:gd name="T110" fmla="*/ 6632 w 7497"/>
              <a:gd name="T111" fmla="*/ 2642 h 7677"/>
              <a:gd name="T112" fmla="*/ 6754 w 7497"/>
              <a:gd name="T113" fmla="*/ 6352 h 7677"/>
              <a:gd name="T114" fmla="*/ 7242 w 7497"/>
              <a:gd name="T115" fmla="*/ 6251 h 7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97" h="7677">
                <a:moveTo>
                  <a:pt x="7406" y="1745"/>
                </a:moveTo>
                <a:lnTo>
                  <a:pt x="5933" y="1261"/>
                </a:lnTo>
                <a:cubicBezTo>
                  <a:pt x="5933" y="1261"/>
                  <a:pt x="5914" y="1254"/>
                  <a:pt x="5888" y="1254"/>
                </a:cubicBezTo>
                <a:cubicBezTo>
                  <a:pt x="5862" y="1255"/>
                  <a:pt x="5842" y="1264"/>
                  <a:pt x="5842" y="1264"/>
                </a:cubicBezTo>
                <a:lnTo>
                  <a:pt x="4888" y="1653"/>
                </a:lnTo>
                <a:lnTo>
                  <a:pt x="4888" y="1013"/>
                </a:lnTo>
                <a:cubicBezTo>
                  <a:pt x="4888" y="956"/>
                  <a:pt x="4851" y="906"/>
                  <a:pt x="4797" y="888"/>
                </a:cubicBezTo>
                <a:lnTo>
                  <a:pt x="2126" y="11"/>
                </a:lnTo>
                <a:cubicBezTo>
                  <a:pt x="2126" y="11"/>
                  <a:pt x="2102" y="0"/>
                  <a:pt x="2067" y="5"/>
                </a:cubicBezTo>
                <a:cubicBezTo>
                  <a:pt x="2032" y="10"/>
                  <a:pt x="2007" y="29"/>
                  <a:pt x="2007" y="29"/>
                </a:cubicBezTo>
                <a:lnTo>
                  <a:pt x="55" y="1421"/>
                </a:lnTo>
                <a:cubicBezTo>
                  <a:pt x="20" y="1446"/>
                  <a:pt x="0" y="1486"/>
                  <a:pt x="0" y="1529"/>
                </a:cubicBezTo>
                <a:lnTo>
                  <a:pt x="0" y="6472"/>
                </a:lnTo>
                <a:cubicBezTo>
                  <a:pt x="0" y="6520"/>
                  <a:pt x="26" y="6564"/>
                  <a:pt x="68" y="6588"/>
                </a:cubicBezTo>
                <a:lnTo>
                  <a:pt x="2021" y="7658"/>
                </a:lnTo>
                <a:cubicBezTo>
                  <a:pt x="2021" y="7658"/>
                  <a:pt x="2040" y="7669"/>
                  <a:pt x="2069" y="7673"/>
                </a:cubicBezTo>
                <a:cubicBezTo>
                  <a:pt x="2098" y="7677"/>
                  <a:pt x="2117" y="7670"/>
                  <a:pt x="2117" y="7670"/>
                </a:cubicBezTo>
                <a:lnTo>
                  <a:pt x="4788" y="6996"/>
                </a:lnTo>
                <a:lnTo>
                  <a:pt x="5924" y="6709"/>
                </a:lnTo>
                <a:lnTo>
                  <a:pt x="7397" y="6338"/>
                </a:lnTo>
                <a:cubicBezTo>
                  <a:pt x="7455" y="6323"/>
                  <a:pt x="7497" y="6270"/>
                  <a:pt x="7497" y="6209"/>
                </a:cubicBezTo>
                <a:lnTo>
                  <a:pt x="7497" y="1871"/>
                </a:lnTo>
                <a:cubicBezTo>
                  <a:pt x="7497" y="1813"/>
                  <a:pt x="7460" y="1763"/>
                  <a:pt x="7406" y="1745"/>
                </a:cubicBezTo>
                <a:close/>
                <a:moveTo>
                  <a:pt x="783" y="5989"/>
                </a:moveTo>
                <a:cubicBezTo>
                  <a:pt x="783" y="6003"/>
                  <a:pt x="776" y="6017"/>
                  <a:pt x="764" y="6025"/>
                </a:cubicBezTo>
                <a:cubicBezTo>
                  <a:pt x="756" y="6030"/>
                  <a:pt x="747" y="6033"/>
                  <a:pt x="739" y="6033"/>
                </a:cubicBezTo>
                <a:cubicBezTo>
                  <a:pt x="734" y="6033"/>
                  <a:pt x="728" y="6032"/>
                  <a:pt x="723" y="6030"/>
                </a:cubicBezTo>
                <a:lnTo>
                  <a:pt x="339" y="5889"/>
                </a:lnTo>
                <a:cubicBezTo>
                  <a:pt x="321" y="5882"/>
                  <a:pt x="310" y="5866"/>
                  <a:pt x="310" y="5847"/>
                </a:cubicBezTo>
                <a:lnTo>
                  <a:pt x="310" y="5101"/>
                </a:lnTo>
                <a:cubicBezTo>
                  <a:pt x="310" y="5088"/>
                  <a:pt x="316" y="5076"/>
                  <a:pt x="326" y="5067"/>
                </a:cubicBezTo>
                <a:cubicBezTo>
                  <a:pt x="336" y="5059"/>
                  <a:pt x="349" y="5056"/>
                  <a:pt x="362" y="5058"/>
                </a:cubicBezTo>
                <a:lnTo>
                  <a:pt x="747" y="5130"/>
                </a:lnTo>
                <a:cubicBezTo>
                  <a:pt x="767" y="5134"/>
                  <a:pt x="783" y="5152"/>
                  <a:pt x="783" y="5173"/>
                </a:cubicBezTo>
                <a:lnTo>
                  <a:pt x="783" y="5989"/>
                </a:lnTo>
                <a:close/>
                <a:moveTo>
                  <a:pt x="783" y="4766"/>
                </a:moveTo>
                <a:cubicBezTo>
                  <a:pt x="783" y="4778"/>
                  <a:pt x="777" y="4790"/>
                  <a:pt x="768" y="4798"/>
                </a:cubicBezTo>
                <a:cubicBezTo>
                  <a:pt x="760" y="4806"/>
                  <a:pt x="750" y="4810"/>
                  <a:pt x="738" y="4810"/>
                </a:cubicBezTo>
                <a:cubicBezTo>
                  <a:pt x="737" y="4810"/>
                  <a:pt x="735" y="4810"/>
                  <a:pt x="734" y="4809"/>
                </a:cubicBezTo>
                <a:lnTo>
                  <a:pt x="350" y="4772"/>
                </a:lnTo>
                <a:cubicBezTo>
                  <a:pt x="327" y="4770"/>
                  <a:pt x="310" y="4751"/>
                  <a:pt x="310" y="4728"/>
                </a:cubicBezTo>
                <a:lnTo>
                  <a:pt x="310" y="3982"/>
                </a:lnTo>
                <a:cubicBezTo>
                  <a:pt x="310" y="3959"/>
                  <a:pt x="328" y="3940"/>
                  <a:pt x="350" y="3938"/>
                </a:cubicBezTo>
                <a:lnTo>
                  <a:pt x="735" y="3906"/>
                </a:lnTo>
                <a:cubicBezTo>
                  <a:pt x="747" y="3905"/>
                  <a:pt x="759" y="3910"/>
                  <a:pt x="768" y="3918"/>
                </a:cubicBezTo>
                <a:cubicBezTo>
                  <a:pt x="778" y="3926"/>
                  <a:pt x="783" y="3938"/>
                  <a:pt x="783" y="3950"/>
                </a:cubicBezTo>
                <a:lnTo>
                  <a:pt x="783" y="4766"/>
                </a:lnTo>
                <a:close/>
                <a:moveTo>
                  <a:pt x="783" y="3543"/>
                </a:moveTo>
                <a:cubicBezTo>
                  <a:pt x="783" y="3564"/>
                  <a:pt x="767" y="3582"/>
                  <a:pt x="746" y="3586"/>
                </a:cubicBezTo>
                <a:lnTo>
                  <a:pt x="361" y="3652"/>
                </a:lnTo>
                <a:cubicBezTo>
                  <a:pt x="359" y="3653"/>
                  <a:pt x="356" y="3653"/>
                  <a:pt x="354" y="3653"/>
                </a:cubicBezTo>
                <a:cubicBezTo>
                  <a:pt x="344" y="3653"/>
                  <a:pt x="334" y="3649"/>
                  <a:pt x="326" y="3643"/>
                </a:cubicBezTo>
                <a:cubicBezTo>
                  <a:pt x="315" y="3634"/>
                  <a:pt x="310" y="3622"/>
                  <a:pt x="310" y="3609"/>
                </a:cubicBezTo>
                <a:lnTo>
                  <a:pt x="310" y="2863"/>
                </a:lnTo>
                <a:cubicBezTo>
                  <a:pt x="310" y="2844"/>
                  <a:pt x="322" y="2827"/>
                  <a:pt x="339" y="2821"/>
                </a:cubicBezTo>
                <a:lnTo>
                  <a:pt x="724" y="2686"/>
                </a:lnTo>
                <a:cubicBezTo>
                  <a:pt x="737" y="2681"/>
                  <a:pt x="752" y="2683"/>
                  <a:pt x="764" y="2691"/>
                </a:cubicBezTo>
                <a:cubicBezTo>
                  <a:pt x="776" y="2699"/>
                  <a:pt x="783" y="2713"/>
                  <a:pt x="783" y="2727"/>
                </a:cubicBezTo>
                <a:lnTo>
                  <a:pt x="783" y="3543"/>
                </a:lnTo>
                <a:close/>
                <a:moveTo>
                  <a:pt x="783" y="2319"/>
                </a:moveTo>
                <a:cubicBezTo>
                  <a:pt x="783" y="2337"/>
                  <a:pt x="773" y="2353"/>
                  <a:pt x="756" y="2360"/>
                </a:cubicBezTo>
                <a:lnTo>
                  <a:pt x="372" y="2530"/>
                </a:lnTo>
                <a:cubicBezTo>
                  <a:pt x="366" y="2533"/>
                  <a:pt x="360" y="2534"/>
                  <a:pt x="354" y="2534"/>
                </a:cubicBezTo>
                <a:cubicBezTo>
                  <a:pt x="346" y="2534"/>
                  <a:pt x="337" y="2531"/>
                  <a:pt x="330" y="2527"/>
                </a:cubicBezTo>
                <a:cubicBezTo>
                  <a:pt x="317" y="2518"/>
                  <a:pt x="310" y="2505"/>
                  <a:pt x="310" y="2490"/>
                </a:cubicBezTo>
                <a:lnTo>
                  <a:pt x="310" y="1744"/>
                </a:lnTo>
                <a:cubicBezTo>
                  <a:pt x="310" y="1728"/>
                  <a:pt x="318" y="1714"/>
                  <a:pt x="331" y="1706"/>
                </a:cubicBezTo>
                <a:lnTo>
                  <a:pt x="715" y="1466"/>
                </a:lnTo>
                <a:cubicBezTo>
                  <a:pt x="729" y="1458"/>
                  <a:pt x="746" y="1457"/>
                  <a:pt x="760" y="1465"/>
                </a:cubicBezTo>
                <a:cubicBezTo>
                  <a:pt x="774" y="1473"/>
                  <a:pt x="783" y="1488"/>
                  <a:pt x="783" y="1504"/>
                </a:cubicBezTo>
                <a:lnTo>
                  <a:pt x="783" y="2319"/>
                </a:lnTo>
                <a:close/>
                <a:moveTo>
                  <a:pt x="1815" y="6369"/>
                </a:moveTo>
                <a:cubicBezTo>
                  <a:pt x="1815" y="6383"/>
                  <a:pt x="1808" y="6397"/>
                  <a:pt x="1797" y="6405"/>
                </a:cubicBezTo>
                <a:cubicBezTo>
                  <a:pt x="1789" y="6410"/>
                  <a:pt x="1780" y="6413"/>
                  <a:pt x="1771" y="6413"/>
                </a:cubicBezTo>
                <a:cubicBezTo>
                  <a:pt x="1766" y="6413"/>
                  <a:pt x="1761" y="6412"/>
                  <a:pt x="1756" y="6410"/>
                </a:cubicBezTo>
                <a:lnTo>
                  <a:pt x="1187" y="6201"/>
                </a:lnTo>
                <a:cubicBezTo>
                  <a:pt x="1169" y="6194"/>
                  <a:pt x="1158" y="6178"/>
                  <a:pt x="1158" y="6159"/>
                </a:cubicBezTo>
                <a:lnTo>
                  <a:pt x="1158" y="5260"/>
                </a:lnTo>
                <a:cubicBezTo>
                  <a:pt x="1158" y="5247"/>
                  <a:pt x="1164" y="5235"/>
                  <a:pt x="1174" y="5226"/>
                </a:cubicBezTo>
                <a:cubicBezTo>
                  <a:pt x="1184" y="5218"/>
                  <a:pt x="1198" y="5215"/>
                  <a:pt x="1210" y="5217"/>
                </a:cubicBezTo>
                <a:lnTo>
                  <a:pt x="1779" y="5324"/>
                </a:lnTo>
                <a:cubicBezTo>
                  <a:pt x="1800" y="5328"/>
                  <a:pt x="1816" y="5346"/>
                  <a:pt x="1816" y="5367"/>
                </a:cubicBezTo>
                <a:lnTo>
                  <a:pt x="1816" y="6369"/>
                </a:lnTo>
                <a:lnTo>
                  <a:pt x="1815" y="6369"/>
                </a:lnTo>
                <a:close/>
                <a:moveTo>
                  <a:pt x="1815" y="4866"/>
                </a:moveTo>
                <a:cubicBezTo>
                  <a:pt x="1815" y="4879"/>
                  <a:pt x="1810" y="4891"/>
                  <a:pt x="1801" y="4899"/>
                </a:cubicBezTo>
                <a:cubicBezTo>
                  <a:pt x="1793" y="4907"/>
                  <a:pt x="1782" y="4910"/>
                  <a:pt x="1771" y="4910"/>
                </a:cubicBezTo>
                <a:cubicBezTo>
                  <a:pt x="1770" y="4910"/>
                  <a:pt x="1768" y="4910"/>
                  <a:pt x="1767" y="4910"/>
                </a:cubicBezTo>
                <a:lnTo>
                  <a:pt x="1198" y="4855"/>
                </a:lnTo>
                <a:cubicBezTo>
                  <a:pt x="1175" y="4852"/>
                  <a:pt x="1158" y="4833"/>
                  <a:pt x="1158" y="4811"/>
                </a:cubicBezTo>
                <a:lnTo>
                  <a:pt x="1158" y="3912"/>
                </a:lnTo>
                <a:cubicBezTo>
                  <a:pt x="1158" y="3889"/>
                  <a:pt x="1176" y="3870"/>
                  <a:pt x="1198" y="3868"/>
                </a:cubicBezTo>
                <a:lnTo>
                  <a:pt x="1768" y="3821"/>
                </a:lnTo>
                <a:cubicBezTo>
                  <a:pt x="1780" y="3820"/>
                  <a:pt x="1792" y="3824"/>
                  <a:pt x="1801" y="3832"/>
                </a:cubicBezTo>
                <a:cubicBezTo>
                  <a:pt x="1810" y="3841"/>
                  <a:pt x="1815" y="3852"/>
                  <a:pt x="1815" y="3865"/>
                </a:cubicBezTo>
                <a:lnTo>
                  <a:pt x="1815" y="4866"/>
                </a:lnTo>
                <a:close/>
                <a:moveTo>
                  <a:pt x="1815" y="3364"/>
                </a:moveTo>
                <a:cubicBezTo>
                  <a:pt x="1815" y="3386"/>
                  <a:pt x="1800" y="3404"/>
                  <a:pt x="1779" y="3408"/>
                </a:cubicBezTo>
                <a:lnTo>
                  <a:pt x="1210" y="3506"/>
                </a:lnTo>
                <a:cubicBezTo>
                  <a:pt x="1207" y="3506"/>
                  <a:pt x="1205" y="3507"/>
                  <a:pt x="1202" y="3507"/>
                </a:cubicBezTo>
                <a:cubicBezTo>
                  <a:pt x="1192" y="3507"/>
                  <a:pt x="1182" y="3503"/>
                  <a:pt x="1174" y="3496"/>
                </a:cubicBezTo>
                <a:cubicBezTo>
                  <a:pt x="1164" y="3488"/>
                  <a:pt x="1158" y="3475"/>
                  <a:pt x="1158" y="3463"/>
                </a:cubicBezTo>
                <a:lnTo>
                  <a:pt x="1158" y="2564"/>
                </a:lnTo>
                <a:cubicBezTo>
                  <a:pt x="1158" y="2545"/>
                  <a:pt x="1170" y="2528"/>
                  <a:pt x="1187" y="2522"/>
                </a:cubicBezTo>
                <a:lnTo>
                  <a:pt x="1756" y="2321"/>
                </a:lnTo>
                <a:cubicBezTo>
                  <a:pt x="1770" y="2316"/>
                  <a:pt x="1785" y="2318"/>
                  <a:pt x="1797" y="2327"/>
                </a:cubicBezTo>
                <a:cubicBezTo>
                  <a:pt x="1808" y="2335"/>
                  <a:pt x="1815" y="2348"/>
                  <a:pt x="1815" y="2363"/>
                </a:cubicBezTo>
                <a:lnTo>
                  <a:pt x="1815" y="3364"/>
                </a:lnTo>
                <a:lnTo>
                  <a:pt x="1815" y="3364"/>
                </a:lnTo>
                <a:close/>
                <a:moveTo>
                  <a:pt x="1815" y="1862"/>
                </a:moveTo>
                <a:cubicBezTo>
                  <a:pt x="1815" y="1879"/>
                  <a:pt x="1805" y="1895"/>
                  <a:pt x="1789" y="1902"/>
                </a:cubicBezTo>
                <a:lnTo>
                  <a:pt x="1220" y="2154"/>
                </a:lnTo>
                <a:cubicBezTo>
                  <a:pt x="1214" y="2157"/>
                  <a:pt x="1208" y="2158"/>
                  <a:pt x="1202" y="2158"/>
                </a:cubicBezTo>
                <a:cubicBezTo>
                  <a:pt x="1194" y="2158"/>
                  <a:pt x="1185" y="2156"/>
                  <a:pt x="1178" y="2151"/>
                </a:cubicBezTo>
                <a:cubicBezTo>
                  <a:pt x="1166" y="2143"/>
                  <a:pt x="1158" y="2129"/>
                  <a:pt x="1158" y="2114"/>
                </a:cubicBezTo>
                <a:lnTo>
                  <a:pt x="1158" y="1215"/>
                </a:lnTo>
                <a:cubicBezTo>
                  <a:pt x="1158" y="1200"/>
                  <a:pt x="1166" y="1186"/>
                  <a:pt x="1179" y="1178"/>
                </a:cubicBezTo>
                <a:lnTo>
                  <a:pt x="1748" y="823"/>
                </a:lnTo>
                <a:cubicBezTo>
                  <a:pt x="1762" y="814"/>
                  <a:pt x="1779" y="814"/>
                  <a:pt x="1793" y="822"/>
                </a:cubicBezTo>
                <a:cubicBezTo>
                  <a:pt x="1807" y="830"/>
                  <a:pt x="1815" y="845"/>
                  <a:pt x="1815" y="860"/>
                </a:cubicBezTo>
                <a:lnTo>
                  <a:pt x="1815" y="1862"/>
                </a:lnTo>
                <a:close/>
                <a:moveTo>
                  <a:pt x="3333" y="7238"/>
                </a:moveTo>
                <a:cubicBezTo>
                  <a:pt x="3333" y="7258"/>
                  <a:pt x="3319" y="7276"/>
                  <a:pt x="3300" y="7281"/>
                </a:cubicBezTo>
                <a:lnTo>
                  <a:pt x="2394" y="7509"/>
                </a:lnTo>
                <a:cubicBezTo>
                  <a:pt x="2390" y="7510"/>
                  <a:pt x="2387" y="7511"/>
                  <a:pt x="2383" y="7511"/>
                </a:cubicBezTo>
                <a:cubicBezTo>
                  <a:pt x="2373" y="7511"/>
                  <a:pt x="2364" y="7507"/>
                  <a:pt x="2356" y="7501"/>
                </a:cubicBezTo>
                <a:cubicBezTo>
                  <a:pt x="2345" y="7493"/>
                  <a:pt x="2339" y="7480"/>
                  <a:pt x="2339" y="7467"/>
                </a:cubicBezTo>
                <a:lnTo>
                  <a:pt x="2339" y="5400"/>
                </a:lnTo>
                <a:cubicBezTo>
                  <a:pt x="2339" y="5377"/>
                  <a:pt x="2357" y="5358"/>
                  <a:pt x="2379" y="5356"/>
                </a:cubicBezTo>
                <a:lnTo>
                  <a:pt x="3285" y="5278"/>
                </a:lnTo>
                <a:cubicBezTo>
                  <a:pt x="3298" y="5277"/>
                  <a:pt x="3310" y="5281"/>
                  <a:pt x="3319" y="5289"/>
                </a:cubicBezTo>
                <a:cubicBezTo>
                  <a:pt x="3328" y="5298"/>
                  <a:pt x="3333" y="5310"/>
                  <a:pt x="3333" y="5322"/>
                </a:cubicBezTo>
                <a:lnTo>
                  <a:pt x="3333" y="7238"/>
                </a:lnTo>
                <a:lnTo>
                  <a:pt x="3333" y="7238"/>
                </a:lnTo>
                <a:close/>
                <a:moveTo>
                  <a:pt x="3333" y="4843"/>
                </a:moveTo>
                <a:cubicBezTo>
                  <a:pt x="3333" y="4867"/>
                  <a:pt x="3315" y="4886"/>
                  <a:pt x="3291" y="4887"/>
                </a:cubicBezTo>
                <a:lnTo>
                  <a:pt x="2385" y="4928"/>
                </a:lnTo>
                <a:cubicBezTo>
                  <a:pt x="2384" y="4928"/>
                  <a:pt x="2384" y="4928"/>
                  <a:pt x="2383" y="4928"/>
                </a:cubicBezTo>
                <a:cubicBezTo>
                  <a:pt x="2372" y="4928"/>
                  <a:pt x="2361" y="4923"/>
                  <a:pt x="2352" y="4916"/>
                </a:cubicBezTo>
                <a:cubicBezTo>
                  <a:pt x="2344" y="4907"/>
                  <a:pt x="2339" y="4896"/>
                  <a:pt x="2339" y="4884"/>
                </a:cubicBezTo>
                <a:lnTo>
                  <a:pt x="2339" y="3851"/>
                </a:lnTo>
                <a:cubicBezTo>
                  <a:pt x="2339" y="3839"/>
                  <a:pt x="2344" y="3827"/>
                  <a:pt x="2352" y="3819"/>
                </a:cubicBezTo>
                <a:cubicBezTo>
                  <a:pt x="2361" y="3811"/>
                  <a:pt x="2372" y="3806"/>
                  <a:pt x="2384" y="3807"/>
                </a:cubicBezTo>
                <a:lnTo>
                  <a:pt x="3291" y="3841"/>
                </a:lnTo>
                <a:cubicBezTo>
                  <a:pt x="3314" y="3842"/>
                  <a:pt x="3333" y="3861"/>
                  <a:pt x="3333" y="3885"/>
                </a:cubicBezTo>
                <a:lnTo>
                  <a:pt x="3333" y="4843"/>
                </a:lnTo>
                <a:lnTo>
                  <a:pt x="3333" y="4843"/>
                </a:lnTo>
                <a:close/>
                <a:moveTo>
                  <a:pt x="3333" y="3406"/>
                </a:moveTo>
                <a:cubicBezTo>
                  <a:pt x="3333" y="3418"/>
                  <a:pt x="3328" y="3430"/>
                  <a:pt x="3319" y="3438"/>
                </a:cubicBezTo>
                <a:cubicBezTo>
                  <a:pt x="3311" y="3446"/>
                  <a:pt x="3300" y="3450"/>
                  <a:pt x="3289" y="3450"/>
                </a:cubicBezTo>
                <a:cubicBezTo>
                  <a:pt x="3288" y="3450"/>
                  <a:pt x="3286" y="3450"/>
                  <a:pt x="3285" y="3450"/>
                </a:cubicBezTo>
                <a:lnTo>
                  <a:pt x="2380" y="3378"/>
                </a:lnTo>
                <a:cubicBezTo>
                  <a:pt x="2357" y="3376"/>
                  <a:pt x="2339" y="3357"/>
                  <a:pt x="2339" y="3334"/>
                </a:cubicBezTo>
                <a:lnTo>
                  <a:pt x="2339" y="2300"/>
                </a:lnTo>
                <a:cubicBezTo>
                  <a:pt x="2339" y="2288"/>
                  <a:pt x="2345" y="2275"/>
                  <a:pt x="2354" y="2267"/>
                </a:cubicBezTo>
                <a:cubicBezTo>
                  <a:pt x="2364" y="2258"/>
                  <a:pt x="2377" y="2255"/>
                  <a:pt x="2390" y="2257"/>
                </a:cubicBezTo>
                <a:lnTo>
                  <a:pt x="3296" y="2404"/>
                </a:lnTo>
                <a:cubicBezTo>
                  <a:pt x="3317" y="2407"/>
                  <a:pt x="3333" y="2426"/>
                  <a:pt x="3333" y="2448"/>
                </a:cubicBezTo>
                <a:lnTo>
                  <a:pt x="3333" y="3406"/>
                </a:lnTo>
                <a:lnTo>
                  <a:pt x="3333" y="3406"/>
                </a:lnTo>
                <a:close/>
                <a:moveTo>
                  <a:pt x="3333" y="1969"/>
                </a:moveTo>
                <a:cubicBezTo>
                  <a:pt x="3333" y="1982"/>
                  <a:pt x="3327" y="1995"/>
                  <a:pt x="3317" y="2003"/>
                </a:cubicBezTo>
                <a:cubicBezTo>
                  <a:pt x="3309" y="2009"/>
                  <a:pt x="3299" y="2013"/>
                  <a:pt x="3289" y="2013"/>
                </a:cubicBezTo>
                <a:cubicBezTo>
                  <a:pt x="3286" y="2013"/>
                  <a:pt x="3283" y="2013"/>
                  <a:pt x="3280" y="2012"/>
                </a:cubicBezTo>
                <a:lnTo>
                  <a:pt x="2374" y="1827"/>
                </a:lnTo>
                <a:cubicBezTo>
                  <a:pt x="2354" y="1823"/>
                  <a:pt x="2339" y="1805"/>
                  <a:pt x="2339" y="1784"/>
                </a:cubicBezTo>
                <a:lnTo>
                  <a:pt x="2339" y="751"/>
                </a:lnTo>
                <a:cubicBezTo>
                  <a:pt x="2339" y="737"/>
                  <a:pt x="2345" y="724"/>
                  <a:pt x="2356" y="716"/>
                </a:cubicBezTo>
                <a:cubicBezTo>
                  <a:pt x="2367" y="707"/>
                  <a:pt x="2382" y="704"/>
                  <a:pt x="2395" y="708"/>
                </a:cubicBezTo>
                <a:lnTo>
                  <a:pt x="3301" y="968"/>
                </a:lnTo>
                <a:cubicBezTo>
                  <a:pt x="3320" y="974"/>
                  <a:pt x="3333" y="991"/>
                  <a:pt x="3333" y="1011"/>
                </a:cubicBezTo>
                <a:lnTo>
                  <a:pt x="3333" y="1969"/>
                </a:lnTo>
                <a:lnTo>
                  <a:pt x="3333" y="1969"/>
                </a:lnTo>
                <a:close/>
                <a:moveTo>
                  <a:pt x="4467" y="6952"/>
                </a:moveTo>
                <a:cubicBezTo>
                  <a:pt x="4467" y="6972"/>
                  <a:pt x="4454" y="6989"/>
                  <a:pt x="4434" y="6994"/>
                </a:cubicBezTo>
                <a:lnTo>
                  <a:pt x="3705" y="7179"/>
                </a:lnTo>
                <a:cubicBezTo>
                  <a:pt x="3702" y="7179"/>
                  <a:pt x="3698" y="7180"/>
                  <a:pt x="3694" y="7180"/>
                </a:cubicBezTo>
                <a:cubicBezTo>
                  <a:pt x="3685" y="7180"/>
                  <a:pt x="3675" y="7177"/>
                  <a:pt x="3667" y="7171"/>
                </a:cubicBezTo>
                <a:cubicBezTo>
                  <a:pt x="3657" y="7162"/>
                  <a:pt x="3650" y="7149"/>
                  <a:pt x="3650" y="7136"/>
                </a:cubicBezTo>
                <a:lnTo>
                  <a:pt x="3650" y="5287"/>
                </a:lnTo>
                <a:cubicBezTo>
                  <a:pt x="3650" y="5264"/>
                  <a:pt x="3668" y="5245"/>
                  <a:pt x="3691" y="5243"/>
                </a:cubicBezTo>
                <a:lnTo>
                  <a:pt x="4421" y="5180"/>
                </a:lnTo>
                <a:cubicBezTo>
                  <a:pt x="4434" y="5178"/>
                  <a:pt x="4446" y="5183"/>
                  <a:pt x="4455" y="5191"/>
                </a:cubicBezTo>
                <a:cubicBezTo>
                  <a:pt x="4464" y="5200"/>
                  <a:pt x="4469" y="5211"/>
                  <a:pt x="4469" y="5224"/>
                </a:cubicBezTo>
                <a:lnTo>
                  <a:pt x="4467" y="6952"/>
                </a:lnTo>
                <a:close/>
                <a:moveTo>
                  <a:pt x="4469" y="4792"/>
                </a:moveTo>
                <a:cubicBezTo>
                  <a:pt x="4469" y="4815"/>
                  <a:pt x="4451" y="4835"/>
                  <a:pt x="4427" y="4836"/>
                </a:cubicBezTo>
                <a:lnTo>
                  <a:pt x="3696" y="4869"/>
                </a:lnTo>
                <a:lnTo>
                  <a:pt x="3694" y="4869"/>
                </a:lnTo>
                <a:cubicBezTo>
                  <a:pt x="3683" y="4869"/>
                  <a:pt x="3672" y="4864"/>
                  <a:pt x="3664" y="4856"/>
                </a:cubicBezTo>
                <a:cubicBezTo>
                  <a:pt x="3655" y="4848"/>
                  <a:pt x="3650" y="4837"/>
                  <a:pt x="3650" y="4825"/>
                </a:cubicBezTo>
                <a:lnTo>
                  <a:pt x="3650" y="3900"/>
                </a:lnTo>
                <a:cubicBezTo>
                  <a:pt x="3650" y="3888"/>
                  <a:pt x="3655" y="3877"/>
                  <a:pt x="3664" y="3869"/>
                </a:cubicBezTo>
                <a:cubicBezTo>
                  <a:pt x="3672" y="3860"/>
                  <a:pt x="3684" y="3856"/>
                  <a:pt x="3696" y="3856"/>
                </a:cubicBezTo>
                <a:lnTo>
                  <a:pt x="4427" y="3884"/>
                </a:lnTo>
                <a:cubicBezTo>
                  <a:pt x="4450" y="3885"/>
                  <a:pt x="4469" y="3905"/>
                  <a:pt x="4469" y="3928"/>
                </a:cubicBezTo>
                <a:lnTo>
                  <a:pt x="4469" y="4792"/>
                </a:lnTo>
                <a:close/>
                <a:moveTo>
                  <a:pt x="4469" y="3496"/>
                </a:moveTo>
                <a:cubicBezTo>
                  <a:pt x="4469" y="3509"/>
                  <a:pt x="4464" y="3520"/>
                  <a:pt x="4455" y="3529"/>
                </a:cubicBezTo>
                <a:cubicBezTo>
                  <a:pt x="4447" y="3536"/>
                  <a:pt x="4436" y="3540"/>
                  <a:pt x="4425" y="3540"/>
                </a:cubicBezTo>
                <a:cubicBezTo>
                  <a:pt x="4424" y="3540"/>
                  <a:pt x="4423" y="3540"/>
                  <a:pt x="4422" y="3540"/>
                </a:cubicBezTo>
                <a:lnTo>
                  <a:pt x="3691" y="3482"/>
                </a:lnTo>
                <a:cubicBezTo>
                  <a:pt x="3668" y="3480"/>
                  <a:pt x="3650" y="3461"/>
                  <a:pt x="3650" y="3438"/>
                </a:cubicBezTo>
                <a:lnTo>
                  <a:pt x="3650" y="2513"/>
                </a:lnTo>
                <a:cubicBezTo>
                  <a:pt x="3650" y="2500"/>
                  <a:pt x="3656" y="2488"/>
                  <a:pt x="3666" y="2480"/>
                </a:cubicBezTo>
                <a:cubicBezTo>
                  <a:pt x="3675" y="2471"/>
                  <a:pt x="3688" y="2468"/>
                  <a:pt x="3701" y="2470"/>
                </a:cubicBezTo>
                <a:lnTo>
                  <a:pt x="4432" y="2589"/>
                </a:lnTo>
                <a:cubicBezTo>
                  <a:pt x="4453" y="2592"/>
                  <a:pt x="4469" y="2611"/>
                  <a:pt x="4469" y="2632"/>
                </a:cubicBezTo>
                <a:lnTo>
                  <a:pt x="4469" y="3496"/>
                </a:lnTo>
                <a:lnTo>
                  <a:pt x="4469" y="3496"/>
                </a:lnTo>
                <a:close/>
                <a:moveTo>
                  <a:pt x="4469" y="2200"/>
                </a:moveTo>
                <a:cubicBezTo>
                  <a:pt x="4469" y="2214"/>
                  <a:pt x="4463" y="2226"/>
                  <a:pt x="4453" y="2235"/>
                </a:cubicBezTo>
                <a:cubicBezTo>
                  <a:pt x="4445" y="2241"/>
                  <a:pt x="4435" y="2245"/>
                  <a:pt x="4425" y="2245"/>
                </a:cubicBezTo>
                <a:cubicBezTo>
                  <a:pt x="4422" y="2245"/>
                  <a:pt x="4419" y="2244"/>
                  <a:pt x="4416" y="2244"/>
                </a:cubicBezTo>
                <a:lnTo>
                  <a:pt x="3685" y="2095"/>
                </a:lnTo>
                <a:cubicBezTo>
                  <a:pt x="3665" y="2091"/>
                  <a:pt x="3650" y="2072"/>
                  <a:pt x="3650" y="2051"/>
                </a:cubicBezTo>
                <a:lnTo>
                  <a:pt x="3650" y="1127"/>
                </a:lnTo>
                <a:cubicBezTo>
                  <a:pt x="3650" y="1113"/>
                  <a:pt x="3657" y="1100"/>
                  <a:pt x="3668" y="1092"/>
                </a:cubicBezTo>
                <a:cubicBezTo>
                  <a:pt x="3679" y="1083"/>
                  <a:pt x="3693" y="1081"/>
                  <a:pt x="3706" y="1085"/>
                </a:cubicBezTo>
                <a:lnTo>
                  <a:pt x="4437" y="1294"/>
                </a:lnTo>
                <a:cubicBezTo>
                  <a:pt x="4456" y="1300"/>
                  <a:pt x="4469" y="1317"/>
                  <a:pt x="4469" y="1337"/>
                </a:cubicBezTo>
                <a:lnTo>
                  <a:pt x="4469" y="2200"/>
                </a:lnTo>
                <a:lnTo>
                  <a:pt x="4469" y="2200"/>
                </a:lnTo>
                <a:close/>
                <a:moveTo>
                  <a:pt x="5676" y="5119"/>
                </a:moveTo>
                <a:cubicBezTo>
                  <a:pt x="5676" y="5142"/>
                  <a:pt x="5659" y="5161"/>
                  <a:pt x="5636" y="5163"/>
                </a:cubicBezTo>
                <a:lnTo>
                  <a:pt x="5069" y="5212"/>
                </a:lnTo>
                <a:cubicBezTo>
                  <a:pt x="5068" y="5213"/>
                  <a:pt x="5067" y="5213"/>
                  <a:pt x="5066" y="5213"/>
                </a:cubicBezTo>
                <a:cubicBezTo>
                  <a:pt x="5055" y="5213"/>
                  <a:pt x="5044" y="5208"/>
                  <a:pt x="5036" y="5201"/>
                </a:cubicBezTo>
                <a:cubicBezTo>
                  <a:pt x="5027" y="5193"/>
                  <a:pt x="5022" y="5181"/>
                  <a:pt x="5022" y="5169"/>
                </a:cubicBezTo>
                <a:lnTo>
                  <a:pt x="5022" y="3953"/>
                </a:lnTo>
                <a:cubicBezTo>
                  <a:pt x="5022" y="3941"/>
                  <a:pt x="5026" y="3929"/>
                  <a:pt x="5035" y="3921"/>
                </a:cubicBezTo>
                <a:cubicBezTo>
                  <a:pt x="5044" y="3913"/>
                  <a:pt x="5055" y="3908"/>
                  <a:pt x="5067" y="3909"/>
                </a:cubicBezTo>
                <a:lnTo>
                  <a:pt x="5634" y="3930"/>
                </a:lnTo>
                <a:cubicBezTo>
                  <a:pt x="5658" y="3931"/>
                  <a:pt x="5676" y="3951"/>
                  <a:pt x="5676" y="3974"/>
                </a:cubicBezTo>
                <a:lnTo>
                  <a:pt x="5676" y="5119"/>
                </a:lnTo>
                <a:close/>
                <a:moveTo>
                  <a:pt x="5676" y="3592"/>
                </a:moveTo>
                <a:cubicBezTo>
                  <a:pt x="5676" y="3604"/>
                  <a:pt x="5671" y="3616"/>
                  <a:pt x="5662" y="3624"/>
                </a:cubicBezTo>
                <a:cubicBezTo>
                  <a:pt x="5654" y="3632"/>
                  <a:pt x="5643" y="3636"/>
                  <a:pt x="5632" y="3636"/>
                </a:cubicBezTo>
                <a:lnTo>
                  <a:pt x="5629" y="3636"/>
                </a:lnTo>
                <a:lnTo>
                  <a:pt x="5062" y="3591"/>
                </a:lnTo>
                <a:cubicBezTo>
                  <a:pt x="5039" y="3589"/>
                  <a:pt x="5022" y="3570"/>
                  <a:pt x="5022" y="3547"/>
                </a:cubicBezTo>
                <a:lnTo>
                  <a:pt x="5022" y="2331"/>
                </a:lnTo>
                <a:cubicBezTo>
                  <a:pt x="5022" y="2318"/>
                  <a:pt x="5028" y="2305"/>
                  <a:pt x="5038" y="2297"/>
                </a:cubicBezTo>
                <a:cubicBezTo>
                  <a:pt x="5048" y="2289"/>
                  <a:pt x="5062" y="2285"/>
                  <a:pt x="5075" y="2288"/>
                </a:cubicBezTo>
                <a:lnTo>
                  <a:pt x="5641" y="2404"/>
                </a:lnTo>
                <a:cubicBezTo>
                  <a:pt x="5662" y="2408"/>
                  <a:pt x="5677" y="2426"/>
                  <a:pt x="5677" y="2447"/>
                </a:cubicBezTo>
                <a:lnTo>
                  <a:pt x="5677" y="3592"/>
                </a:lnTo>
                <a:lnTo>
                  <a:pt x="5676" y="3592"/>
                </a:lnTo>
                <a:close/>
                <a:moveTo>
                  <a:pt x="6754" y="2018"/>
                </a:moveTo>
                <a:cubicBezTo>
                  <a:pt x="6754" y="2004"/>
                  <a:pt x="6760" y="1991"/>
                  <a:pt x="6771" y="1982"/>
                </a:cubicBezTo>
                <a:cubicBezTo>
                  <a:pt x="6782" y="1974"/>
                  <a:pt x="6796" y="1971"/>
                  <a:pt x="6809" y="1975"/>
                </a:cubicBezTo>
                <a:lnTo>
                  <a:pt x="7197" y="2086"/>
                </a:lnTo>
                <a:cubicBezTo>
                  <a:pt x="7216" y="2092"/>
                  <a:pt x="7229" y="2109"/>
                  <a:pt x="7229" y="2129"/>
                </a:cubicBezTo>
                <a:lnTo>
                  <a:pt x="7229" y="2764"/>
                </a:lnTo>
                <a:cubicBezTo>
                  <a:pt x="7229" y="2777"/>
                  <a:pt x="7223" y="2789"/>
                  <a:pt x="7213" y="2798"/>
                </a:cubicBezTo>
                <a:cubicBezTo>
                  <a:pt x="7205" y="2804"/>
                  <a:pt x="7195" y="2808"/>
                  <a:pt x="7185" y="2808"/>
                </a:cubicBezTo>
                <a:cubicBezTo>
                  <a:pt x="7182" y="2808"/>
                  <a:pt x="7179" y="2807"/>
                  <a:pt x="7176" y="2807"/>
                </a:cubicBezTo>
                <a:lnTo>
                  <a:pt x="6788" y="2728"/>
                </a:lnTo>
                <a:cubicBezTo>
                  <a:pt x="6768" y="2724"/>
                  <a:pt x="6753" y="2705"/>
                  <a:pt x="6753" y="2684"/>
                </a:cubicBezTo>
                <a:lnTo>
                  <a:pt x="6753" y="2018"/>
                </a:lnTo>
                <a:lnTo>
                  <a:pt x="6754" y="2018"/>
                </a:lnTo>
                <a:close/>
                <a:moveTo>
                  <a:pt x="6754" y="3018"/>
                </a:moveTo>
                <a:cubicBezTo>
                  <a:pt x="6754" y="3005"/>
                  <a:pt x="6759" y="2993"/>
                  <a:pt x="6769" y="2984"/>
                </a:cubicBezTo>
                <a:cubicBezTo>
                  <a:pt x="6779" y="2976"/>
                  <a:pt x="6792" y="2972"/>
                  <a:pt x="6805" y="2975"/>
                </a:cubicBezTo>
                <a:lnTo>
                  <a:pt x="7192" y="3038"/>
                </a:lnTo>
                <a:cubicBezTo>
                  <a:pt x="7213" y="3041"/>
                  <a:pt x="7229" y="3059"/>
                  <a:pt x="7229" y="3081"/>
                </a:cubicBezTo>
                <a:lnTo>
                  <a:pt x="7229" y="3716"/>
                </a:lnTo>
                <a:cubicBezTo>
                  <a:pt x="7229" y="3728"/>
                  <a:pt x="7224" y="3740"/>
                  <a:pt x="7215" y="3748"/>
                </a:cubicBezTo>
                <a:cubicBezTo>
                  <a:pt x="7206" y="3756"/>
                  <a:pt x="7196" y="3760"/>
                  <a:pt x="7185" y="3760"/>
                </a:cubicBezTo>
                <a:cubicBezTo>
                  <a:pt x="7184" y="3760"/>
                  <a:pt x="7182" y="3760"/>
                  <a:pt x="7181" y="3760"/>
                </a:cubicBezTo>
                <a:lnTo>
                  <a:pt x="6794" y="3729"/>
                </a:lnTo>
                <a:cubicBezTo>
                  <a:pt x="6771" y="3727"/>
                  <a:pt x="6754" y="3708"/>
                  <a:pt x="6754" y="3685"/>
                </a:cubicBezTo>
                <a:lnTo>
                  <a:pt x="6754" y="3018"/>
                </a:lnTo>
                <a:close/>
                <a:moveTo>
                  <a:pt x="6754" y="4018"/>
                </a:moveTo>
                <a:cubicBezTo>
                  <a:pt x="6754" y="4006"/>
                  <a:pt x="6758" y="3995"/>
                  <a:pt x="6767" y="3987"/>
                </a:cubicBezTo>
                <a:cubicBezTo>
                  <a:pt x="6776" y="3978"/>
                  <a:pt x="6787" y="3974"/>
                  <a:pt x="6799" y="3974"/>
                </a:cubicBezTo>
                <a:lnTo>
                  <a:pt x="7187" y="3989"/>
                </a:lnTo>
                <a:cubicBezTo>
                  <a:pt x="7210" y="3990"/>
                  <a:pt x="7229" y="4009"/>
                  <a:pt x="7229" y="4033"/>
                </a:cubicBezTo>
                <a:lnTo>
                  <a:pt x="7229" y="4668"/>
                </a:lnTo>
                <a:cubicBezTo>
                  <a:pt x="7229" y="4692"/>
                  <a:pt x="7210" y="4711"/>
                  <a:pt x="7187" y="4712"/>
                </a:cubicBezTo>
                <a:lnTo>
                  <a:pt x="6799" y="4729"/>
                </a:lnTo>
                <a:cubicBezTo>
                  <a:pt x="6799" y="4730"/>
                  <a:pt x="6798" y="4730"/>
                  <a:pt x="6797" y="4730"/>
                </a:cubicBezTo>
                <a:cubicBezTo>
                  <a:pt x="6786" y="4730"/>
                  <a:pt x="6775" y="4725"/>
                  <a:pt x="6767" y="4717"/>
                </a:cubicBezTo>
                <a:cubicBezTo>
                  <a:pt x="6758" y="4709"/>
                  <a:pt x="6753" y="4698"/>
                  <a:pt x="6753" y="4686"/>
                </a:cubicBezTo>
                <a:lnTo>
                  <a:pt x="6753" y="4018"/>
                </a:lnTo>
                <a:lnTo>
                  <a:pt x="6754" y="4018"/>
                </a:lnTo>
                <a:close/>
                <a:moveTo>
                  <a:pt x="6633" y="6405"/>
                </a:moveTo>
                <a:cubicBezTo>
                  <a:pt x="6633" y="6425"/>
                  <a:pt x="6619" y="6443"/>
                  <a:pt x="6600" y="6448"/>
                </a:cubicBezTo>
                <a:lnTo>
                  <a:pt x="6148" y="6562"/>
                </a:lnTo>
                <a:cubicBezTo>
                  <a:pt x="6144" y="6563"/>
                  <a:pt x="6140" y="6564"/>
                  <a:pt x="6137" y="6564"/>
                </a:cubicBezTo>
                <a:cubicBezTo>
                  <a:pt x="6127" y="6564"/>
                  <a:pt x="6117" y="6560"/>
                  <a:pt x="6110" y="6554"/>
                </a:cubicBezTo>
                <a:cubicBezTo>
                  <a:pt x="6099" y="6546"/>
                  <a:pt x="6093" y="6533"/>
                  <a:pt x="6093" y="6519"/>
                </a:cubicBezTo>
                <a:lnTo>
                  <a:pt x="6093" y="5076"/>
                </a:lnTo>
                <a:cubicBezTo>
                  <a:pt x="6093" y="5053"/>
                  <a:pt x="6110" y="5034"/>
                  <a:pt x="6133" y="5032"/>
                </a:cubicBezTo>
                <a:lnTo>
                  <a:pt x="6585" y="4993"/>
                </a:lnTo>
                <a:cubicBezTo>
                  <a:pt x="6597" y="4991"/>
                  <a:pt x="6609" y="4996"/>
                  <a:pt x="6618" y="5004"/>
                </a:cubicBezTo>
                <a:cubicBezTo>
                  <a:pt x="6628" y="5012"/>
                  <a:pt x="6633" y="5024"/>
                  <a:pt x="6633" y="5037"/>
                </a:cubicBezTo>
                <a:lnTo>
                  <a:pt x="6633" y="6405"/>
                </a:lnTo>
                <a:close/>
                <a:moveTo>
                  <a:pt x="6633" y="4695"/>
                </a:moveTo>
                <a:cubicBezTo>
                  <a:pt x="6633" y="4718"/>
                  <a:pt x="6614" y="4738"/>
                  <a:pt x="6591" y="4739"/>
                </a:cubicBezTo>
                <a:lnTo>
                  <a:pt x="6139" y="4759"/>
                </a:lnTo>
                <a:lnTo>
                  <a:pt x="6137" y="4759"/>
                </a:lnTo>
                <a:cubicBezTo>
                  <a:pt x="6125" y="4759"/>
                  <a:pt x="6114" y="4755"/>
                  <a:pt x="6106" y="4747"/>
                </a:cubicBezTo>
                <a:cubicBezTo>
                  <a:pt x="6097" y="4738"/>
                  <a:pt x="6093" y="4727"/>
                  <a:pt x="6093" y="4715"/>
                </a:cubicBezTo>
                <a:lnTo>
                  <a:pt x="6093" y="3993"/>
                </a:lnTo>
                <a:cubicBezTo>
                  <a:pt x="6093" y="3981"/>
                  <a:pt x="6097" y="3970"/>
                  <a:pt x="6106" y="3962"/>
                </a:cubicBezTo>
                <a:cubicBezTo>
                  <a:pt x="6115" y="3953"/>
                  <a:pt x="6126" y="3949"/>
                  <a:pt x="6138" y="3949"/>
                </a:cubicBezTo>
                <a:lnTo>
                  <a:pt x="6590" y="3966"/>
                </a:lnTo>
                <a:cubicBezTo>
                  <a:pt x="6614" y="3967"/>
                  <a:pt x="6633" y="3987"/>
                  <a:pt x="6633" y="4011"/>
                </a:cubicBezTo>
                <a:lnTo>
                  <a:pt x="6633" y="4695"/>
                </a:lnTo>
                <a:lnTo>
                  <a:pt x="6633" y="4695"/>
                </a:lnTo>
                <a:close/>
                <a:moveTo>
                  <a:pt x="6633" y="3668"/>
                </a:moveTo>
                <a:cubicBezTo>
                  <a:pt x="6633" y="3680"/>
                  <a:pt x="6628" y="3692"/>
                  <a:pt x="6619" y="3701"/>
                </a:cubicBezTo>
                <a:cubicBezTo>
                  <a:pt x="6610" y="3708"/>
                  <a:pt x="6600" y="3712"/>
                  <a:pt x="6589" y="3712"/>
                </a:cubicBezTo>
                <a:cubicBezTo>
                  <a:pt x="6587" y="3712"/>
                  <a:pt x="6586" y="3712"/>
                  <a:pt x="6585" y="3712"/>
                </a:cubicBezTo>
                <a:lnTo>
                  <a:pt x="6133" y="3676"/>
                </a:lnTo>
                <a:cubicBezTo>
                  <a:pt x="6110" y="3674"/>
                  <a:pt x="6093" y="3655"/>
                  <a:pt x="6093" y="3632"/>
                </a:cubicBezTo>
                <a:lnTo>
                  <a:pt x="6093" y="2911"/>
                </a:lnTo>
                <a:cubicBezTo>
                  <a:pt x="6093" y="2898"/>
                  <a:pt x="6098" y="2885"/>
                  <a:pt x="6108" y="2877"/>
                </a:cubicBezTo>
                <a:cubicBezTo>
                  <a:pt x="6118" y="2869"/>
                  <a:pt x="6131" y="2865"/>
                  <a:pt x="6144" y="2867"/>
                </a:cubicBezTo>
                <a:lnTo>
                  <a:pt x="6596" y="2941"/>
                </a:lnTo>
                <a:cubicBezTo>
                  <a:pt x="6617" y="2944"/>
                  <a:pt x="6633" y="2963"/>
                  <a:pt x="6633" y="2984"/>
                </a:cubicBezTo>
                <a:lnTo>
                  <a:pt x="6633" y="3668"/>
                </a:lnTo>
                <a:lnTo>
                  <a:pt x="6633" y="3668"/>
                </a:lnTo>
                <a:close/>
                <a:moveTo>
                  <a:pt x="6633" y="2642"/>
                </a:moveTo>
                <a:cubicBezTo>
                  <a:pt x="6633" y="2655"/>
                  <a:pt x="6627" y="2668"/>
                  <a:pt x="6616" y="2676"/>
                </a:cubicBezTo>
                <a:cubicBezTo>
                  <a:pt x="6608" y="2683"/>
                  <a:pt x="6599" y="2686"/>
                  <a:pt x="6589" y="2686"/>
                </a:cubicBezTo>
                <a:cubicBezTo>
                  <a:pt x="6586" y="2686"/>
                  <a:pt x="6583" y="2686"/>
                  <a:pt x="6580" y="2685"/>
                </a:cubicBezTo>
                <a:lnTo>
                  <a:pt x="6128" y="2593"/>
                </a:lnTo>
                <a:cubicBezTo>
                  <a:pt x="6107" y="2589"/>
                  <a:pt x="6093" y="2571"/>
                  <a:pt x="6093" y="2550"/>
                </a:cubicBezTo>
                <a:lnTo>
                  <a:pt x="6093" y="1828"/>
                </a:lnTo>
                <a:cubicBezTo>
                  <a:pt x="6093" y="1814"/>
                  <a:pt x="6099" y="1801"/>
                  <a:pt x="6110" y="1793"/>
                </a:cubicBezTo>
                <a:cubicBezTo>
                  <a:pt x="6121" y="1784"/>
                  <a:pt x="6135" y="1782"/>
                  <a:pt x="6149" y="1786"/>
                </a:cubicBezTo>
                <a:lnTo>
                  <a:pt x="6601" y="1915"/>
                </a:lnTo>
                <a:cubicBezTo>
                  <a:pt x="6619" y="1921"/>
                  <a:pt x="6632" y="1938"/>
                  <a:pt x="6632" y="1958"/>
                </a:cubicBezTo>
                <a:lnTo>
                  <a:pt x="6632" y="2642"/>
                </a:lnTo>
                <a:lnTo>
                  <a:pt x="6633" y="2642"/>
                </a:lnTo>
                <a:close/>
                <a:moveTo>
                  <a:pt x="7209" y="6294"/>
                </a:moveTo>
                <a:lnTo>
                  <a:pt x="6808" y="6395"/>
                </a:lnTo>
                <a:cubicBezTo>
                  <a:pt x="6805" y="6396"/>
                  <a:pt x="6801" y="6397"/>
                  <a:pt x="6798" y="6397"/>
                </a:cubicBezTo>
                <a:cubicBezTo>
                  <a:pt x="6788" y="6397"/>
                  <a:pt x="6778" y="6393"/>
                  <a:pt x="6770" y="6387"/>
                </a:cubicBezTo>
                <a:cubicBezTo>
                  <a:pt x="6760" y="6379"/>
                  <a:pt x="6754" y="6366"/>
                  <a:pt x="6754" y="6352"/>
                </a:cubicBezTo>
                <a:lnTo>
                  <a:pt x="6754" y="5019"/>
                </a:lnTo>
                <a:cubicBezTo>
                  <a:pt x="6754" y="4996"/>
                  <a:pt x="6771" y="4977"/>
                  <a:pt x="6794" y="4975"/>
                </a:cubicBezTo>
                <a:lnTo>
                  <a:pt x="7181" y="4941"/>
                </a:lnTo>
                <a:cubicBezTo>
                  <a:pt x="7193" y="4940"/>
                  <a:pt x="7205" y="4944"/>
                  <a:pt x="7214" y="4952"/>
                </a:cubicBezTo>
                <a:cubicBezTo>
                  <a:pt x="7224" y="4961"/>
                  <a:pt x="7229" y="4972"/>
                  <a:pt x="7229" y="4984"/>
                </a:cubicBezTo>
                <a:lnTo>
                  <a:pt x="7242" y="6251"/>
                </a:lnTo>
                <a:cubicBezTo>
                  <a:pt x="7242" y="6271"/>
                  <a:pt x="7229" y="6289"/>
                  <a:pt x="7209" y="6294"/>
                </a:cubicBezTo>
                <a:close/>
              </a:path>
            </a:pathLst>
          </a:custGeom>
          <a:solidFill>
            <a:schemeClr val="bg1"/>
          </a:solidFill>
          <a:ln>
            <a:noFill/>
          </a:ln>
        </p:spPr>
        <p:txBody>
          <a:bodyPr/>
          <a:lstStyle/>
          <a:p>
            <a:endParaRPr lang="zh-CN" altLang="en-US">
              <a:cs typeface="+mn-ea"/>
              <a:sym typeface="+mn-lt"/>
            </a:endParaRPr>
          </a:p>
        </p:txBody>
      </p:sp>
      <p:sp>
        <p:nvSpPr>
          <p:cNvPr id="18" name="文本框 17"/>
          <p:cNvSpPr txBox="1"/>
          <p:nvPr/>
        </p:nvSpPr>
        <p:spPr>
          <a:xfrm>
            <a:off x="7053549" y="5639717"/>
            <a:ext cx="1045030" cy="276999"/>
          </a:xfrm>
          <a:prstGeom prst="rect">
            <a:avLst/>
          </a:prstGeom>
          <a:noFill/>
        </p:spPr>
        <p:txBody>
          <a:bodyPr wrap="none" rtlCol="0">
            <a:spAutoFit/>
          </a:bodyPr>
          <a:lstStyle/>
          <a:p>
            <a:r>
              <a:rPr kumimoji="1" lang="en-US" altLang="zh-CN" sz="1200" dirty="0">
                <a:solidFill>
                  <a:srgbClr val="020202"/>
                </a:solidFill>
                <a:cs typeface="+mn-ea"/>
                <a:sym typeface="+mn-lt"/>
              </a:rPr>
              <a:t>YOUR TITLE</a:t>
            </a:r>
            <a:endParaRPr kumimoji="1" lang="zh-CN" altLang="en-US" sz="1200" dirty="0">
              <a:solidFill>
                <a:srgbClr val="020202"/>
              </a:solidFill>
              <a:cs typeface="+mn-ea"/>
              <a:sym typeface="+mn-lt"/>
            </a:endParaRPr>
          </a:p>
        </p:txBody>
      </p:sp>
      <p:sp>
        <p:nvSpPr>
          <p:cNvPr id="19" name="文本框 18"/>
          <p:cNvSpPr txBox="1"/>
          <p:nvPr/>
        </p:nvSpPr>
        <p:spPr>
          <a:xfrm>
            <a:off x="8458278" y="5639717"/>
            <a:ext cx="1045030" cy="276999"/>
          </a:xfrm>
          <a:prstGeom prst="rect">
            <a:avLst/>
          </a:prstGeom>
          <a:noFill/>
        </p:spPr>
        <p:txBody>
          <a:bodyPr wrap="none" rtlCol="0">
            <a:spAutoFit/>
          </a:bodyPr>
          <a:lstStyle/>
          <a:p>
            <a:r>
              <a:rPr kumimoji="1" lang="en-US" altLang="zh-CN" sz="1200" dirty="0">
                <a:solidFill>
                  <a:srgbClr val="020202"/>
                </a:solidFill>
                <a:cs typeface="+mn-ea"/>
                <a:sym typeface="+mn-lt"/>
              </a:rPr>
              <a:t>YOUR TITLE</a:t>
            </a:r>
            <a:endParaRPr kumimoji="1" lang="zh-CN" altLang="en-US" sz="1200" dirty="0">
              <a:solidFill>
                <a:srgbClr val="020202"/>
              </a:solidFill>
              <a:cs typeface="+mn-ea"/>
              <a:sym typeface="+mn-lt"/>
            </a:endParaRPr>
          </a:p>
        </p:txBody>
      </p:sp>
      <p:sp>
        <p:nvSpPr>
          <p:cNvPr id="20" name="文本框 19"/>
          <p:cNvSpPr txBox="1"/>
          <p:nvPr/>
        </p:nvSpPr>
        <p:spPr>
          <a:xfrm>
            <a:off x="9863006" y="5639717"/>
            <a:ext cx="1045030" cy="276999"/>
          </a:xfrm>
          <a:prstGeom prst="rect">
            <a:avLst/>
          </a:prstGeom>
          <a:noFill/>
        </p:spPr>
        <p:txBody>
          <a:bodyPr wrap="none" rtlCol="0">
            <a:spAutoFit/>
          </a:bodyPr>
          <a:lstStyle/>
          <a:p>
            <a:r>
              <a:rPr kumimoji="1" lang="en-US" altLang="zh-CN" sz="1200" dirty="0">
                <a:solidFill>
                  <a:srgbClr val="020202"/>
                </a:solidFill>
                <a:cs typeface="+mn-ea"/>
                <a:sym typeface="+mn-lt"/>
              </a:rPr>
              <a:t>YOUR TITLE</a:t>
            </a:r>
            <a:endParaRPr kumimoji="1" lang="zh-CN" altLang="en-US" sz="1200" dirty="0">
              <a:solidFill>
                <a:srgbClr val="020202"/>
              </a:solidFill>
              <a:cs typeface="+mn-ea"/>
              <a:sym typeface="+mn-lt"/>
            </a:endParaRPr>
          </a:p>
        </p:txBody>
      </p:sp>
      <p:grpSp>
        <p:nvGrpSpPr>
          <p:cNvPr id="21" name="组合 20"/>
          <p:cNvGrpSpPr/>
          <p:nvPr/>
        </p:nvGrpSpPr>
        <p:grpSpPr>
          <a:xfrm>
            <a:off x="205993" y="234369"/>
            <a:ext cx="4587038" cy="872361"/>
            <a:chOff x="205993" y="234369"/>
            <a:chExt cx="4587038" cy="872361"/>
          </a:xfrm>
        </p:grpSpPr>
        <p:pic>
          <p:nvPicPr>
            <p:cNvPr id="22" name="图片 21"/>
            <p:cNvPicPr>
              <a:picLocks noChangeAspect="1"/>
            </p:cNvPicPr>
            <p:nvPr/>
          </p:nvPicPr>
          <p:blipFill>
            <a:blip r:embed="rId4" cstate="screen"/>
            <a:stretch>
              <a:fillRect/>
            </a:stretch>
          </p:blipFill>
          <p:spPr>
            <a:xfrm>
              <a:off x="205993" y="234369"/>
              <a:ext cx="1585508" cy="872361"/>
            </a:xfrm>
            <a:prstGeom prst="rect">
              <a:avLst/>
            </a:prstGeom>
          </p:spPr>
        </p:pic>
        <p:sp>
          <p:nvSpPr>
            <p:cNvPr id="23" name="îṥlïḋé"/>
            <p:cNvSpPr/>
            <p:nvPr/>
          </p:nvSpPr>
          <p:spPr bwMode="auto">
            <a:xfrm>
              <a:off x="1852301" y="477649"/>
              <a:ext cx="2788104" cy="3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cs typeface="+mn-ea"/>
                  <a:sym typeface="+mn-lt"/>
                </a:rPr>
                <a:t>Please enter what you need here.</a:t>
              </a:r>
            </a:p>
          </p:txBody>
        </p:sp>
        <p:sp>
          <p:nvSpPr>
            <p:cNvPr id="24" name="文本框 23"/>
            <p:cNvSpPr txBox="1"/>
            <p:nvPr/>
          </p:nvSpPr>
          <p:spPr>
            <a:xfrm>
              <a:off x="1852301" y="236914"/>
              <a:ext cx="2940730" cy="400110"/>
            </a:xfrm>
            <a:prstGeom prst="rect">
              <a:avLst/>
            </a:prstGeom>
            <a:noFill/>
          </p:spPr>
          <p:txBody>
            <a:bodyPr wrap="square" rtlCol="0">
              <a:spAutoFit/>
            </a:bodyPr>
            <a:lstStyle/>
            <a:p>
              <a:r>
                <a:rPr kumimoji="1" lang="en-US" altLang="zh-CN" sz="2000" dirty="0">
                  <a:gradFill>
                    <a:gsLst>
                      <a:gs pos="0">
                        <a:srgbClr val="ED0E0D"/>
                      </a:gs>
                      <a:gs pos="50000">
                        <a:srgbClr val="FB7D27"/>
                      </a:gs>
                      <a:gs pos="100000">
                        <a:srgbClr val="ED0E0D"/>
                      </a:gs>
                    </a:gsLst>
                    <a:lin ang="5400000" scaled="1"/>
                  </a:gradFill>
                  <a:cs typeface="+mn-ea"/>
                  <a:sym typeface="+mn-lt"/>
                </a:rPr>
                <a:t>YOUR TITLE</a:t>
              </a:r>
              <a:endParaRPr kumimoji="1" lang="zh-CN" altLang="en-US" sz="2000" dirty="0">
                <a:gradFill>
                  <a:gsLst>
                    <a:gs pos="0">
                      <a:srgbClr val="ED0E0D"/>
                    </a:gs>
                    <a:gs pos="50000">
                      <a:srgbClr val="FB7D27"/>
                    </a:gs>
                    <a:gs pos="100000">
                      <a:srgbClr val="ED0E0D"/>
                    </a:gs>
                  </a:gsLst>
                  <a:lin ang="5400000" scaled="1"/>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084851" y="2300484"/>
          <a:ext cx="2867102" cy="334524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290335" y="1081284"/>
            <a:ext cx="2456135" cy="1183466"/>
          </a:xfrm>
          <a:prstGeom prst="rect">
            <a:avLst/>
          </a:prstGeom>
          <a:noFill/>
        </p:spPr>
        <p:txBody>
          <a:bodyPr wrap="square" rtlCol="0">
            <a:spAutoFit/>
          </a:bodyPr>
          <a:lstStyle/>
          <a:p>
            <a:pPr algn="ctr">
              <a:lnSpc>
                <a:spcPct val="130000"/>
              </a:lnSpc>
            </a:pPr>
            <a:r>
              <a:rPr lang="en-US" sz="2180">
                <a:cs typeface="+mn-ea"/>
                <a:sym typeface="+mn-lt"/>
              </a:rPr>
              <a:t>75.5 hour</a:t>
            </a:r>
          </a:p>
          <a:p>
            <a:pPr algn="ctr">
              <a:lnSpc>
                <a:spcPct val="130000"/>
              </a:lnSpc>
            </a:pPr>
            <a:r>
              <a:rPr lang="en-US" sz="1090">
                <a:cs typeface="+mn-ea"/>
                <a:sym typeface="+mn-lt"/>
              </a:rPr>
              <a:t>Collaboratively re-engineer user friendly internet with empowered mindshare.</a:t>
            </a:r>
          </a:p>
        </p:txBody>
      </p:sp>
      <p:graphicFrame>
        <p:nvGraphicFramePr>
          <p:cNvPr id="15" name="Chart 14"/>
          <p:cNvGraphicFramePr/>
          <p:nvPr/>
        </p:nvGraphicFramePr>
        <p:xfrm>
          <a:off x="4680920" y="2300484"/>
          <a:ext cx="2867102" cy="3345243"/>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4886403" y="1081284"/>
            <a:ext cx="2456135" cy="1183466"/>
          </a:xfrm>
          <a:prstGeom prst="rect">
            <a:avLst/>
          </a:prstGeom>
          <a:noFill/>
        </p:spPr>
        <p:txBody>
          <a:bodyPr wrap="square" rtlCol="0">
            <a:spAutoFit/>
          </a:bodyPr>
          <a:lstStyle/>
          <a:p>
            <a:pPr algn="ctr">
              <a:lnSpc>
                <a:spcPct val="130000"/>
              </a:lnSpc>
            </a:pPr>
            <a:r>
              <a:rPr lang="en-US" sz="2180">
                <a:cs typeface="+mn-ea"/>
                <a:sym typeface="+mn-lt"/>
              </a:rPr>
              <a:t>80.2 hour</a:t>
            </a:r>
          </a:p>
          <a:p>
            <a:pPr algn="ctr">
              <a:lnSpc>
                <a:spcPct val="130000"/>
              </a:lnSpc>
            </a:pPr>
            <a:r>
              <a:rPr lang="en-US" sz="1090">
                <a:cs typeface="+mn-ea"/>
                <a:sym typeface="+mn-lt"/>
              </a:rPr>
              <a:t>Collaboratively re-engineer user friendly internet with empowered mindshare.</a:t>
            </a:r>
          </a:p>
        </p:txBody>
      </p:sp>
      <p:graphicFrame>
        <p:nvGraphicFramePr>
          <p:cNvPr id="18" name="Chart 17"/>
          <p:cNvGraphicFramePr/>
          <p:nvPr/>
        </p:nvGraphicFramePr>
        <p:xfrm>
          <a:off x="8276989" y="2300484"/>
          <a:ext cx="2867102" cy="3345243"/>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8482473" y="1081284"/>
            <a:ext cx="2456135" cy="1183466"/>
          </a:xfrm>
          <a:prstGeom prst="rect">
            <a:avLst/>
          </a:prstGeom>
          <a:noFill/>
        </p:spPr>
        <p:txBody>
          <a:bodyPr wrap="square" rtlCol="0">
            <a:spAutoFit/>
          </a:bodyPr>
          <a:lstStyle/>
          <a:p>
            <a:pPr algn="ctr">
              <a:lnSpc>
                <a:spcPct val="130000"/>
              </a:lnSpc>
            </a:pPr>
            <a:r>
              <a:rPr lang="en-US" sz="2180">
                <a:cs typeface="+mn-ea"/>
                <a:sym typeface="+mn-lt"/>
              </a:rPr>
              <a:t>68.2 hour</a:t>
            </a:r>
          </a:p>
          <a:p>
            <a:pPr algn="ctr">
              <a:lnSpc>
                <a:spcPct val="130000"/>
              </a:lnSpc>
            </a:pPr>
            <a:r>
              <a:rPr lang="en-US" sz="1090">
                <a:cs typeface="+mn-ea"/>
                <a:sym typeface="+mn-lt"/>
              </a:rPr>
              <a:t>Collaboratively re-engineer user friendly internet with empowered mindshare.</a:t>
            </a:r>
          </a:p>
        </p:txBody>
      </p:sp>
      <p:grpSp>
        <p:nvGrpSpPr>
          <p:cNvPr id="9" name="组合 8"/>
          <p:cNvGrpSpPr/>
          <p:nvPr/>
        </p:nvGrpSpPr>
        <p:grpSpPr>
          <a:xfrm>
            <a:off x="205993" y="234369"/>
            <a:ext cx="4587038" cy="872361"/>
            <a:chOff x="205993" y="234369"/>
            <a:chExt cx="4587038" cy="872361"/>
          </a:xfrm>
        </p:grpSpPr>
        <p:pic>
          <p:nvPicPr>
            <p:cNvPr id="10" name="图片 9"/>
            <p:cNvPicPr>
              <a:picLocks noChangeAspect="1"/>
            </p:cNvPicPr>
            <p:nvPr/>
          </p:nvPicPr>
          <p:blipFill>
            <a:blip r:embed="rId6" cstate="screen"/>
            <a:stretch>
              <a:fillRect/>
            </a:stretch>
          </p:blipFill>
          <p:spPr>
            <a:xfrm>
              <a:off x="205993" y="234369"/>
              <a:ext cx="1585508" cy="872361"/>
            </a:xfrm>
            <a:prstGeom prst="rect">
              <a:avLst/>
            </a:prstGeom>
          </p:spPr>
        </p:pic>
        <p:sp>
          <p:nvSpPr>
            <p:cNvPr id="11" name="îṥlïḋé"/>
            <p:cNvSpPr/>
            <p:nvPr/>
          </p:nvSpPr>
          <p:spPr bwMode="auto">
            <a:xfrm>
              <a:off x="1852301" y="477649"/>
              <a:ext cx="2788104" cy="3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cs typeface="+mn-ea"/>
                  <a:sym typeface="+mn-lt"/>
                </a:rPr>
                <a:t>Please enter what you need here.</a:t>
              </a:r>
            </a:p>
          </p:txBody>
        </p:sp>
        <p:sp>
          <p:nvSpPr>
            <p:cNvPr id="12" name="文本框 11"/>
            <p:cNvSpPr txBox="1"/>
            <p:nvPr/>
          </p:nvSpPr>
          <p:spPr>
            <a:xfrm>
              <a:off x="1852301" y="236914"/>
              <a:ext cx="2940730" cy="400110"/>
            </a:xfrm>
            <a:prstGeom prst="rect">
              <a:avLst/>
            </a:prstGeom>
            <a:noFill/>
          </p:spPr>
          <p:txBody>
            <a:bodyPr wrap="square" rtlCol="0">
              <a:spAutoFit/>
            </a:bodyPr>
            <a:lstStyle/>
            <a:p>
              <a:r>
                <a:rPr kumimoji="1" lang="en-US" altLang="zh-CN" sz="2000" dirty="0">
                  <a:gradFill>
                    <a:gsLst>
                      <a:gs pos="0">
                        <a:srgbClr val="ED0E0D"/>
                      </a:gs>
                      <a:gs pos="50000">
                        <a:srgbClr val="FB7D27"/>
                      </a:gs>
                      <a:gs pos="100000">
                        <a:srgbClr val="ED0E0D"/>
                      </a:gs>
                    </a:gsLst>
                    <a:lin ang="5400000" scaled="1"/>
                  </a:gradFill>
                  <a:cs typeface="+mn-ea"/>
                  <a:sym typeface="+mn-lt"/>
                </a:rPr>
                <a:t>YOUR TITLE</a:t>
              </a:r>
              <a:endParaRPr kumimoji="1" lang="zh-CN" altLang="en-US" sz="2000" dirty="0">
                <a:gradFill>
                  <a:gsLst>
                    <a:gs pos="0">
                      <a:srgbClr val="ED0E0D"/>
                    </a:gs>
                    <a:gs pos="50000">
                      <a:srgbClr val="FB7D27"/>
                    </a:gs>
                    <a:gs pos="100000">
                      <a:srgbClr val="ED0E0D"/>
                    </a:gs>
                  </a:gsLst>
                  <a:lin ang="5400000" scaled="1"/>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7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 presetClass="entr" presetSubtype="1" fill="hold" grpId="0" nodeType="withEffect" p14:presetBounceEnd="45000">
                                      <p:stCondLst>
                                        <p:cond delay="1100"/>
                                      </p:stCondLst>
                                      <p:childTnLst>
                                        <p:set>
                                          <p:cBhvr>
                                            <p:cTn id="15" dur="1" fill="hold">
                                              <p:stCondLst>
                                                <p:cond delay="0"/>
                                              </p:stCondLst>
                                            </p:cTn>
                                            <p:tgtEl>
                                              <p:spTgt spid="5"/>
                                            </p:tgtEl>
                                            <p:attrNameLst>
                                              <p:attrName>style.visibility</p:attrName>
                                            </p:attrNameLst>
                                          </p:cBhvr>
                                          <p:to>
                                            <p:strVal val="visible"/>
                                          </p:to>
                                        </p:set>
                                        <p:anim calcmode="lin" valueType="num" p14:bounceEnd="45000">
                                          <p:cBhvr additive="base">
                                            <p:cTn id="16" dur="1000" fill="hold"/>
                                            <p:tgtEl>
                                              <p:spTgt spid="5"/>
                                            </p:tgtEl>
                                            <p:attrNameLst>
                                              <p:attrName>ppt_x</p:attrName>
                                            </p:attrNameLst>
                                          </p:cBhvr>
                                          <p:tavLst>
                                            <p:tav tm="0">
                                              <p:val>
                                                <p:strVal val="#ppt_x"/>
                                              </p:val>
                                            </p:tav>
                                            <p:tav tm="100000">
                                              <p:val>
                                                <p:strVal val="#ppt_x"/>
                                              </p:val>
                                            </p:tav>
                                          </p:tavLst>
                                        </p:anim>
                                        <p:anim calcmode="lin" valueType="num" p14:bounceEnd="45000">
                                          <p:cBhvr additive="base">
                                            <p:cTn id="17" dur="10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14:presetBounceEnd="45000">
                                      <p:stCondLst>
                                        <p:cond delay="1400"/>
                                      </p:stCondLst>
                                      <p:childTnLst>
                                        <p:set>
                                          <p:cBhvr>
                                            <p:cTn id="19" dur="1" fill="hold">
                                              <p:stCondLst>
                                                <p:cond delay="0"/>
                                              </p:stCondLst>
                                            </p:cTn>
                                            <p:tgtEl>
                                              <p:spTgt spid="16"/>
                                            </p:tgtEl>
                                            <p:attrNameLst>
                                              <p:attrName>style.visibility</p:attrName>
                                            </p:attrNameLst>
                                          </p:cBhvr>
                                          <p:to>
                                            <p:strVal val="visible"/>
                                          </p:to>
                                        </p:set>
                                        <p:anim calcmode="lin" valueType="num" p14:bounceEnd="45000">
                                          <p:cBhvr additive="base">
                                            <p:cTn id="20" dur="800" fill="hold"/>
                                            <p:tgtEl>
                                              <p:spTgt spid="16"/>
                                            </p:tgtEl>
                                            <p:attrNameLst>
                                              <p:attrName>ppt_x</p:attrName>
                                            </p:attrNameLst>
                                          </p:cBhvr>
                                          <p:tavLst>
                                            <p:tav tm="0">
                                              <p:val>
                                                <p:strVal val="#ppt_x"/>
                                              </p:val>
                                            </p:tav>
                                            <p:tav tm="100000">
                                              <p:val>
                                                <p:strVal val="#ppt_x"/>
                                              </p:val>
                                            </p:tav>
                                          </p:tavLst>
                                        </p:anim>
                                        <p:anim calcmode="lin" valueType="num" p14:bounceEnd="45000">
                                          <p:cBhvr additive="base">
                                            <p:cTn id="21" dur="800" fill="hold"/>
                                            <p:tgtEl>
                                              <p:spTgt spid="16"/>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14:presetBounceEnd="45000">
                                      <p:stCondLst>
                                        <p:cond delay="1800"/>
                                      </p:stCondLst>
                                      <p:childTnLst>
                                        <p:set>
                                          <p:cBhvr>
                                            <p:cTn id="23" dur="1" fill="hold">
                                              <p:stCondLst>
                                                <p:cond delay="0"/>
                                              </p:stCondLst>
                                            </p:cTn>
                                            <p:tgtEl>
                                              <p:spTgt spid="19"/>
                                            </p:tgtEl>
                                            <p:attrNameLst>
                                              <p:attrName>style.visibility</p:attrName>
                                            </p:attrNameLst>
                                          </p:cBhvr>
                                          <p:to>
                                            <p:strVal val="visible"/>
                                          </p:to>
                                        </p:set>
                                        <p:anim calcmode="lin" valueType="num" p14:bounceEnd="45000">
                                          <p:cBhvr additive="base">
                                            <p:cTn id="24" dur="1000" fill="hold"/>
                                            <p:tgtEl>
                                              <p:spTgt spid="19"/>
                                            </p:tgtEl>
                                            <p:attrNameLst>
                                              <p:attrName>ppt_x</p:attrName>
                                            </p:attrNameLst>
                                          </p:cBhvr>
                                          <p:tavLst>
                                            <p:tav tm="0">
                                              <p:val>
                                                <p:strVal val="#ppt_x"/>
                                              </p:val>
                                            </p:tav>
                                            <p:tav tm="100000">
                                              <p:val>
                                                <p:strVal val="#ppt_x"/>
                                              </p:val>
                                            </p:tav>
                                          </p:tavLst>
                                        </p:anim>
                                        <p:anim calcmode="lin" valueType="num" p14:bounceEnd="45000">
                                          <p:cBhvr additive="base">
                                            <p:cTn id="25"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Graphic spid="15" grpId="0">
            <p:bldAsOne/>
          </p:bldGraphic>
          <p:bldP spid="16" grpId="0"/>
          <p:bldGraphic spid="18" grpId="0">
            <p:bldAsOne/>
          </p:bldGraphic>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7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 presetClass="entr" presetSubtype="1" fill="hold" grpId="0" nodeType="withEffect">
                                      <p:stCondLst>
                                        <p:cond delay="11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140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800" fill="hold"/>
                                            <p:tgtEl>
                                              <p:spTgt spid="16"/>
                                            </p:tgtEl>
                                            <p:attrNameLst>
                                              <p:attrName>ppt_x</p:attrName>
                                            </p:attrNameLst>
                                          </p:cBhvr>
                                          <p:tavLst>
                                            <p:tav tm="0">
                                              <p:val>
                                                <p:strVal val="#ppt_x"/>
                                              </p:val>
                                            </p:tav>
                                            <p:tav tm="100000">
                                              <p:val>
                                                <p:strVal val="#ppt_x"/>
                                              </p:val>
                                            </p:tav>
                                          </p:tavLst>
                                        </p:anim>
                                        <p:anim calcmode="lin" valueType="num">
                                          <p:cBhvr additive="base">
                                            <p:cTn id="21" dur="800" fill="hold"/>
                                            <p:tgtEl>
                                              <p:spTgt spid="16"/>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18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ppt_x"/>
                                              </p:val>
                                            </p:tav>
                                            <p:tav tm="100000">
                                              <p:val>
                                                <p:strVal val="#ppt_x"/>
                                              </p:val>
                                            </p:tav>
                                          </p:tavLst>
                                        </p:anim>
                                        <p:anim calcmode="lin" valueType="num">
                                          <p:cBhvr additive="base">
                                            <p:cTn id="25"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Graphic spid="15" grpId="0">
            <p:bldAsOne/>
          </p:bldGraphic>
          <p:bldP spid="16" grpId="0"/>
          <p:bldGraphic spid="18" grpId="0">
            <p:bldAsOne/>
          </p:bldGraphic>
          <p:bldP spid="19"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grpSp>
        <p:nvGrpSpPr>
          <p:cNvPr id="3" name="组合 2"/>
          <p:cNvGrpSpPr/>
          <p:nvPr/>
        </p:nvGrpSpPr>
        <p:grpSpPr>
          <a:xfrm>
            <a:off x="3226616" y="2187008"/>
            <a:ext cx="5543273" cy="1956680"/>
            <a:chOff x="1924942" y="1818979"/>
            <a:chExt cx="5543273" cy="1956680"/>
          </a:xfrm>
        </p:grpSpPr>
        <p:sp>
          <p:nvSpPr>
            <p:cNvPr id="4" name="TextBox 5"/>
            <p:cNvSpPr txBox="1">
              <a:spLocks noChangeArrowheads="1"/>
            </p:cNvSpPr>
            <p:nvPr/>
          </p:nvSpPr>
          <p:spPr bwMode="auto">
            <a:xfrm>
              <a:off x="1924942" y="3252439"/>
              <a:ext cx="5543273" cy="523220"/>
            </a:xfrm>
            <a:prstGeom prst="rect">
              <a:avLst/>
            </a:prstGeom>
            <a:noFill/>
            <a:ln w="9525">
              <a:noFill/>
              <a:miter lim="800000"/>
            </a:ln>
          </p:spPr>
          <p:txBody>
            <a:bodyPr wrap="square">
              <a:spAutoFit/>
            </a:bodyPr>
            <a:lstStyle/>
            <a:p>
              <a:pPr algn="ctr"/>
              <a:r>
                <a:rPr lang="zh-CN" altLang="en-US" sz="2800" dirty="0">
                  <a:solidFill>
                    <a:schemeClr val="bg1"/>
                  </a:solidFill>
                  <a:cs typeface="+mn-ea"/>
                  <a:sym typeface="+mn-lt"/>
                </a:rPr>
                <a:t>活动经费预算</a:t>
              </a:r>
              <a:endParaRPr lang="en-US" altLang="zh-CN" sz="2800" dirty="0">
                <a:solidFill>
                  <a:schemeClr val="bg1"/>
                </a:solidFill>
                <a:cs typeface="+mn-ea"/>
                <a:sym typeface="+mn-lt"/>
              </a:endParaRPr>
            </a:p>
          </p:txBody>
        </p:sp>
        <p:sp>
          <p:nvSpPr>
            <p:cNvPr id="5" name="文本框 4"/>
            <p:cNvSpPr txBox="1"/>
            <p:nvPr/>
          </p:nvSpPr>
          <p:spPr>
            <a:xfrm>
              <a:off x="2462634" y="1818979"/>
              <a:ext cx="4467890" cy="1569660"/>
            </a:xfrm>
            <a:prstGeom prst="rect">
              <a:avLst/>
            </a:prstGeom>
            <a:noFill/>
          </p:spPr>
          <p:txBody>
            <a:bodyPr wrap="none" rtlCol="0">
              <a:spAutoFit/>
            </a:bodyPr>
            <a:lstStyle/>
            <a:p>
              <a:pPr algn="ctr"/>
              <a:r>
                <a:rPr lang="en-US" altLang="zh-CN" sz="9600" b="1" dirty="0">
                  <a:solidFill>
                    <a:schemeClr val="bg1"/>
                  </a:solidFill>
                  <a:cs typeface="+mn-ea"/>
                  <a:sym typeface="+mn-lt"/>
                </a:rPr>
                <a:t>PA</a:t>
              </a:r>
              <a:r>
                <a:rPr lang="en-US" altLang="zh-CN" sz="9600" b="1" dirty="0">
                  <a:solidFill>
                    <a:srgbClr val="FFE27D"/>
                  </a:solidFill>
                  <a:cs typeface="+mn-ea"/>
                  <a:sym typeface="+mn-lt"/>
                </a:rPr>
                <a:t>R</a:t>
              </a:r>
              <a:r>
                <a:rPr lang="en-US" altLang="zh-CN" sz="9600" b="1" dirty="0">
                  <a:solidFill>
                    <a:schemeClr val="bg1"/>
                  </a:solidFill>
                  <a:cs typeface="+mn-ea"/>
                  <a:sym typeface="+mn-lt"/>
                </a:rPr>
                <a:t>T.3</a:t>
              </a:r>
              <a:endParaRPr lang="zh-CN" altLang="en-US" sz="9600" b="1" dirty="0">
                <a:solidFill>
                  <a:schemeClr val="bg1"/>
                </a:solidFill>
                <a:cs typeface="+mn-ea"/>
                <a:sym typeface="+mn-lt"/>
              </a:endParaRPr>
            </a:p>
          </p:txBody>
        </p:sp>
      </p:grpSp>
      <p:sp>
        <p:nvSpPr>
          <p:cNvPr id="6" name="矩形 5"/>
          <p:cNvSpPr/>
          <p:nvPr/>
        </p:nvSpPr>
        <p:spPr>
          <a:xfrm>
            <a:off x="2950252" y="4273417"/>
            <a:ext cx="6096000" cy="1054135"/>
          </a:xfrm>
          <a:prstGeom prst="rect">
            <a:avLst/>
          </a:prstGeom>
        </p:spPr>
        <p:txBody>
          <a:bodyPr>
            <a:spAutoFit/>
          </a:bodyPr>
          <a:lstStyle/>
          <a:p>
            <a:pPr algn="ctr">
              <a:lnSpc>
                <a:spcPts val="1500"/>
              </a:lnSpc>
            </a:pPr>
            <a:r>
              <a:rPr lang="en-US" altLang="zh-CN" sz="1200" dirty="0">
                <a:solidFill>
                  <a:schemeClr val="bg1"/>
                </a:solidFill>
                <a:cs typeface="+mn-ea"/>
                <a:sym typeface="+mn-lt"/>
              </a:rPr>
              <a:t>Creative Solutions</a:t>
            </a:r>
          </a:p>
          <a:p>
            <a:pPr algn="ctr">
              <a:lnSpc>
                <a:spcPts val="1500"/>
              </a:lnSpc>
            </a:pPr>
            <a:r>
              <a:rPr lang="en-US" altLang="zh-CN" sz="1200" dirty="0">
                <a:solidFill>
                  <a:schemeClr val="bg1"/>
                </a:solidFill>
                <a:cs typeface="+mn-ea"/>
                <a:sym typeface="+mn-lt"/>
              </a:rPr>
              <a:t>Interactively utilize resource maximizing web-readiness via </a:t>
            </a:r>
          </a:p>
          <a:p>
            <a:pPr algn="ctr">
              <a:lnSpc>
                <a:spcPts val="1500"/>
              </a:lnSpc>
            </a:pPr>
            <a:r>
              <a:rPr lang="en-US" altLang="zh-CN" sz="1200" dirty="0">
                <a:solidFill>
                  <a:schemeClr val="bg1"/>
                </a:solidFill>
                <a:cs typeface="+mn-ea"/>
                <a:sym typeface="+mn-lt"/>
              </a:rPr>
              <a:t>functional Interactively utilize resource maximizing</a:t>
            </a:r>
          </a:p>
          <a:p>
            <a:pPr algn="ctr">
              <a:lnSpc>
                <a:spcPts val="1500"/>
              </a:lnSpc>
            </a:pPr>
            <a:r>
              <a:rPr lang="en-US" altLang="zh-CN" sz="1200" dirty="0">
                <a:solidFill>
                  <a:schemeClr val="bg1"/>
                </a:solidFill>
                <a:cs typeface="+mn-ea"/>
                <a:sym typeface="+mn-lt"/>
              </a:rPr>
              <a:t>web-readiness via functional</a:t>
            </a:r>
          </a:p>
          <a:p>
            <a:pPr algn="ctr">
              <a:lnSpc>
                <a:spcPts val="1500"/>
              </a:lnSpc>
            </a:pPr>
            <a:r>
              <a:rPr lang="en-US" altLang="zh-CN" sz="1200" dirty="0">
                <a:solidFill>
                  <a:schemeClr val="bg1"/>
                </a:solidFill>
                <a:cs typeface="+mn-ea"/>
                <a:sym typeface="+mn-lt"/>
              </a:rPr>
              <a:t>... </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900000">
            <a:off x="310622" y="1431482"/>
            <a:ext cx="6377581" cy="3887968"/>
          </a:xfrm>
          <a:custGeom>
            <a:avLst/>
            <a:gdLst>
              <a:gd name="connsiteX0" fmla="*/ 1309423 w 6377581"/>
              <a:gd name="connsiteY0" fmla="*/ 473300 h 3887968"/>
              <a:gd name="connsiteX1" fmla="*/ 1309423 w 6377581"/>
              <a:gd name="connsiteY1" fmla="*/ 473301 h 3887968"/>
              <a:gd name="connsiteX2" fmla="*/ 1309423 w 6377581"/>
              <a:gd name="connsiteY2" fmla="*/ 473301 h 3887968"/>
              <a:gd name="connsiteX3" fmla="*/ 4719196 w 6377581"/>
              <a:gd name="connsiteY3" fmla="*/ 3079993 h 3887968"/>
              <a:gd name="connsiteX4" fmla="*/ 4857823 w 6377581"/>
              <a:gd name="connsiteY4" fmla="*/ 3414667 h 3887968"/>
              <a:gd name="connsiteX5" fmla="*/ 4857822 w 6377581"/>
              <a:gd name="connsiteY5" fmla="*/ 3414667 h 3887968"/>
              <a:gd name="connsiteX6" fmla="*/ 4384521 w 6377581"/>
              <a:gd name="connsiteY6" fmla="*/ 3887968 h 3887968"/>
              <a:gd name="connsiteX7" fmla="*/ 803199 w 6377581"/>
              <a:gd name="connsiteY7" fmla="*/ 3887967 h 3887968"/>
              <a:gd name="connsiteX8" fmla="*/ 329898 w 6377581"/>
              <a:gd name="connsiteY8" fmla="*/ 3414666 h 3887968"/>
              <a:gd name="connsiteX9" fmla="*/ 329898 w 6377581"/>
              <a:gd name="connsiteY9" fmla="*/ 3414667 h 3887968"/>
              <a:gd name="connsiteX10" fmla="*/ 803199 w 6377581"/>
              <a:gd name="connsiteY10" fmla="*/ 2941366 h 3887968"/>
              <a:gd name="connsiteX11" fmla="*/ 4384522 w 6377581"/>
              <a:gd name="connsiteY11" fmla="*/ 2941366 h 3887968"/>
              <a:gd name="connsiteX12" fmla="*/ 4719196 w 6377581"/>
              <a:gd name="connsiteY12" fmla="*/ 3079993 h 3887968"/>
              <a:gd name="connsiteX13" fmla="*/ 4389298 w 6377581"/>
              <a:gd name="connsiteY13" fmla="*/ 1118267 h 3887968"/>
              <a:gd name="connsiteX14" fmla="*/ 4527925 w 6377581"/>
              <a:gd name="connsiteY14" fmla="*/ 1452941 h 3887968"/>
              <a:gd name="connsiteX15" fmla="*/ 4527924 w 6377581"/>
              <a:gd name="connsiteY15" fmla="*/ 1452941 h 3887968"/>
              <a:gd name="connsiteX16" fmla="*/ 4054623 w 6377581"/>
              <a:gd name="connsiteY16" fmla="*/ 1926242 h 3887968"/>
              <a:gd name="connsiteX17" fmla="*/ 473301 w 6377581"/>
              <a:gd name="connsiteY17" fmla="*/ 1926241 h 3887968"/>
              <a:gd name="connsiteX18" fmla="*/ 0 w 6377581"/>
              <a:gd name="connsiteY18" fmla="*/ 1452940 h 3887968"/>
              <a:gd name="connsiteX19" fmla="*/ 0 w 6377581"/>
              <a:gd name="connsiteY19" fmla="*/ 1452941 h 3887968"/>
              <a:gd name="connsiteX20" fmla="*/ 473301 w 6377581"/>
              <a:gd name="connsiteY20" fmla="*/ 979640 h 3887968"/>
              <a:gd name="connsiteX21" fmla="*/ 4054624 w 6377581"/>
              <a:gd name="connsiteY21" fmla="*/ 979640 h 3887968"/>
              <a:gd name="connsiteX22" fmla="*/ 4389298 w 6377581"/>
              <a:gd name="connsiteY22" fmla="*/ 1118267 h 3887968"/>
              <a:gd name="connsiteX23" fmla="*/ 6238955 w 6377581"/>
              <a:gd name="connsiteY23" fmla="*/ 2092563 h 3887968"/>
              <a:gd name="connsiteX24" fmla="*/ 6377581 w 6377581"/>
              <a:gd name="connsiteY24" fmla="*/ 2427237 h 3887968"/>
              <a:gd name="connsiteX25" fmla="*/ 6377580 w 6377581"/>
              <a:gd name="connsiteY25" fmla="*/ 2427237 h 3887968"/>
              <a:gd name="connsiteX26" fmla="*/ 5904279 w 6377581"/>
              <a:gd name="connsiteY26" fmla="*/ 2900538 h 3887968"/>
              <a:gd name="connsiteX27" fmla="*/ 2322957 w 6377581"/>
              <a:gd name="connsiteY27" fmla="*/ 2900537 h 3887968"/>
              <a:gd name="connsiteX28" fmla="*/ 1849656 w 6377581"/>
              <a:gd name="connsiteY28" fmla="*/ 2427236 h 3887968"/>
              <a:gd name="connsiteX29" fmla="*/ 1849656 w 6377581"/>
              <a:gd name="connsiteY29" fmla="*/ 2427237 h 3887968"/>
              <a:gd name="connsiteX30" fmla="*/ 2322957 w 6377581"/>
              <a:gd name="connsiteY30" fmla="*/ 1953936 h 3887968"/>
              <a:gd name="connsiteX31" fmla="*/ 5904280 w 6377581"/>
              <a:gd name="connsiteY31" fmla="*/ 1953936 h 3887968"/>
              <a:gd name="connsiteX32" fmla="*/ 6238955 w 6377581"/>
              <a:gd name="connsiteY32" fmla="*/ 2092563 h 3887968"/>
              <a:gd name="connsiteX33" fmla="*/ 5698721 w 6377581"/>
              <a:gd name="connsiteY33" fmla="*/ 138627 h 3887968"/>
              <a:gd name="connsiteX34" fmla="*/ 5837348 w 6377581"/>
              <a:gd name="connsiteY34" fmla="*/ 473301 h 3887968"/>
              <a:gd name="connsiteX35" fmla="*/ 5837347 w 6377581"/>
              <a:gd name="connsiteY35" fmla="*/ 473301 h 3887968"/>
              <a:gd name="connsiteX36" fmla="*/ 5364046 w 6377581"/>
              <a:gd name="connsiteY36" fmla="*/ 946602 h 3887968"/>
              <a:gd name="connsiteX37" fmla="*/ 1782724 w 6377581"/>
              <a:gd name="connsiteY37" fmla="*/ 946601 h 3887968"/>
              <a:gd name="connsiteX38" fmla="*/ 1319039 w 6377581"/>
              <a:gd name="connsiteY38" fmla="*/ 568687 h 3887968"/>
              <a:gd name="connsiteX39" fmla="*/ 1309423 w 6377581"/>
              <a:gd name="connsiteY39" fmla="*/ 473301 h 3887968"/>
              <a:gd name="connsiteX40" fmla="*/ 1309423 w 6377581"/>
              <a:gd name="connsiteY40" fmla="*/ 473300 h 3887968"/>
              <a:gd name="connsiteX41" fmla="*/ 1309423 w 6377581"/>
              <a:gd name="connsiteY41" fmla="*/ 473300 h 3887968"/>
              <a:gd name="connsiteX42" fmla="*/ 1319039 w 6377581"/>
              <a:gd name="connsiteY42" fmla="*/ 377914 h 3887968"/>
              <a:gd name="connsiteX43" fmla="*/ 1782724 w 6377581"/>
              <a:gd name="connsiteY43" fmla="*/ 0 h 3887968"/>
              <a:gd name="connsiteX44" fmla="*/ 5364047 w 6377581"/>
              <a:gd name="connsiteY44" fmla="*/ 0 h 3887968"/>
              <a:gd name="connsiteX45" fmla="*/ 5698721 w 6377581"/>
              <a:gd name="connsiteY45" fmla="*/ 138627 h 388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377581" h="3887968">
                <a:moveTo>
                  <a:pt x="1309423" y="473300"/>
                </a:moveTo>
                <a:lnTo>
                  <a:pt x="1309423" y="473301"/>
                </a:lnTo>
                <a:lnTo>
                  <a:pt x="1309423" y="473301"/>
                </a:lnTo>
                <a:close/>
                <a:moveTo>
                  <a:pt x="4719196" y="3079993"/>
                </a:moveTo>
                <a:cubicBezTo>
                  <a:pt x="4804847" y="3165644"/>
                  <a:pt x="4857823" y="3283969"/>
                  <a:pt x="4857823" y="3414667"/>
                </a:cubicBezTo>
                <a:lnTo>
                  <a:pt x="4857822" y="3414667"/>
                </a:lnTo>
                <a:cubicBezTo>
                  <a:pt x="4857822" y="3676065"/>
                  <a:pt x="4645918" y="3887968"/>
                  <a:pt x="4384521" y="3887968"/>
                </a:cubicBezTo>
                <a:lnTo>
                  <a:pt x="803199" y="3887967"/>
                </a:lnTo>
                <a:cubicBezTo>
                  <a:pt x="541802" y="3887967"/>
                  <a:pt x="329898" y="3676063"/>
                  <a:pt x="329898" y="3414666"/>
                </a:cubicBezTo>
                <a:lnTo>
                  <a:pt x="329898" y="3414667"/>
                </a:lnTo>
                <a:cubicBezTo>
                  <a:pt x="329898" y="3153270"/>
                  <a:pt x="541802" y="2941366"/>
                  <a:pt x="803199" y="2941366"/>
                </a:cubicBezTo>
                <a:lnTo>
                  <a:pt x="4384522" y="2941366"/>
                </a:lnTo>
                <a:cubicBezTo>
                  <a:pt x="4515220" y="2941366"/>
                  <a:pt x="4633546" y="2994343"/>
                  <a:pt x="4719196" y="3079993"/>
                </a:cubicBezTo>
                <a:close/>
                <a:moveTo>
                  <a:pt x="4389298" y="1118267"/>
                </a:moveTo>
                <a:cubicBezTo>
                  <a:pt x="4474949" y="1203917"/>
                  <a:pt x="4527925" y="1322243"/>
                  <a:pt x="4527925" y="1452941"/>
                </a:cubicBezTo>
                <a:lnTo>
                  <a:pt x="4527924" y="1452941"/>
                </a:lnTo>
                <a:cubicBezTo>
                  <a:pt x="4527924" y="1714338"/>
                  <a:pt x="4316020" y="1926242"/>
                  <a:pt x="4054623" y="1926242"/>
                </a:cubicBezTo>
                <a:lnTo>
                  <a:pt x="473301" y="1926241"/>
                </a:lnTo>
                <a:cubicBezTo>
                  <a:pt x="211904" y="1926241"/>
                  <a:pt x="0" y="1714337"/>
                  <a:pt x="0" y="1452940"/>
                </a:cubicBezTo>
                <a:lnTo>
                  <a:pt x="0" y="1452941"/>
                </a:lnTo>
                <a:cubicBezTo>
                  <a:pt x="0" y="1191544"/>
                  <a:pt x="211904" y="979640"/>
                  <a:pt x="473301" y="979640"/>
                </a:cubicBezTo>
                <a:lnTo>
                  <a:pt x="4054624" y="979640"/>
                </a:lnTo>
                <a:cubicBezTo>
                  <a:pt x="4185322" y="979640"/>
                  <a:pt x="4303648" y="1032616"/>
                  <a:pt x="4389298" y="1118267"/>
                </a:cubicBezTo>
                <a:close/>
                <a:moveTo>
                  <a:pt x="6238955" y="2092563"/>
                </a:moveTo>
                <a:cubicBezTo>
                  <a:pt x="6324605" y="2178214"/>
                  <a:pt x="6377581" y="2296539"/>
                  <a:pt x="6377581" y="2427237"/>
                </a:cubicBezTo>
                <a:lnTo>
                  <a:pt x="6377580" y="2427237"/>
                </a:lnTo>
                <a:cubicBezTo>
                  <a:pt x="6377580" y="2688635"/>
                  <a:pt x="6165676" y="2900539"/>
                  <a:pt x="5904279" y="2900538"/>
                </a:cubicBezTo>
                <a:lnTo>
                  <a:pt x="2322957" y="2900537"/>
                </a:lnTo>
                <a:cubicBezTo>
                  <a:pt x="2061560" y="2900537"/>
                  <a:pt x="1849656" y="2688633"/>
                  <a:pt x="1849656" y="2427236"/>
                </a:cubicBezTo>
                <a:lnTo>
                  <a:pt x="1849656" y="2427237"/>
                </a:lnTo>
                <a:cubicBezTo>
                  <a:pt x="1849656" y="2165840"/>
                  <a:pt x="2061560" y="1953936"/>
                  <a:pt x="2322957" y="1953936"/>
                </a:cubicBezTo>
                <a:lnTo>
                  <a:pt x="5904280" y="1953936"/>
                </a:lnTo>
                <a:cubicBezTo>
                  <a:pt x="6034979" y="1953936"/>
                  <a:pt x="6153304" y="2006912"/>
                  <a:pt x="6238955" y="2092563"/>
                </a:cubicBezTo>
                <a:close/>
                <a:moveTo>
                  <a:pt x="5698721" y="138627"/>
                </a:moveTo>
                <a:cubicBezTo>
                  <a:pt x="5784372" y="224277"/>
                  <a:pt x="5837348" y="342603"/>
                  <a:pt x="5837348" y="473301"/>
                </a:cubicBezTo>
                <a:lnTo>
                  <a:pt x="5837347" y="473301"/>
                </a:lnTo>
                <a:cubicBezTo>
                  <a:pt x="5837347" y="734698"/>
                  <a:pt x="5625443" y="946602"/>
                  <a:pt x="5364046" y="946602"/>
                </a:cubicBezTo>
                <a:lnTo>
                  <a:pt x="1782724" y="946601"/>
                </a:lnTo>
                <a:cubicBezTo>
                  <a:pt x="1554002" y="946601"/>
                  <a:pt x="1363172" y="784362"/>
                  <a:pt x="1319039" y="568687"/>
                </a:cubicBezTo>
                <a:lnTo>
                  <a:pt x="1309423" y="473301"/>
                </a:lnTo>
                <a:lnTo>
                  <a:pt x="1309423" y="473300"/>
                </a:lnTo>
                <a:lnTo>
                  <a:pt x="1309423" y="473300"/>
                </a:lnTo>
                <a:lnTo>
                  <a:pt x="1319039" y="377914"/>
                </a:lnTo>
                <a:cubicBezTo>
                  <a:pt x="1363172" y="162239"/>
                  <a:pt x="1554002" y="0"/>
                  <a:pt x="1782724" y="0"/>
                </a:cubicBezTo>
                <a:lnTo>
                  <a:pt x="5364047" y="0"/>
                </a:lnTo>
                <a:cubicBezTo>
                  <a:pt x="5494745" y="0"/>
                  <a:pt x="5613071" y="52976"/>
                  <a:pt x="5698721" y="138627"/>
                </a:cubicBezTo>
                <a:close/>
              </a:path>
            </a:pathLst>
          </a:custGeom>
          <a:blipFill dpi="0" rotWithShape="1">
            <a:blip r:embed="rId3"/>
            <a:srcRect/>
            <a:tile tx="0" ty="0" sx="90000" sy="9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6732705" y="1565657"/>
            <a:ext cx="3252942" cy="954107"/>
          </a:xfrm>
          <a:prstGeom prst="rect">
            <a:avLst/>
          </a:prstGeom>
          <a:noFill/>
        </p:spPr>
        <p:txBody>
          <a:bodyPr wrap="none" rtlCol="0">
            <a:spAutoFit/>
          </a:bodyPr>
          <a:lstStyle/>
          <a:p>
            <a:r>
              <a:rPr lang="en-US" altLang="zh-CN" sz="2800" b="1" dirty="0">
                <a:solidFill>
                  <a:srgbClr val="404040"/>
                </a:solidFill>
                <a:cs typeface="+mn-ea"/>
                <a:sym typeface="+mn-lt"/>
              </a:rPr>
              <a:t>ADD YOUR TITLE</a:t>
            </a:r>
          </a:p>
          <a:p>
            <a:r>
              <a:rPr lang="en-US" altLang="zh-CN" sz="2800" b="1" dirty="0">
                <a:solidFill>
                  <a:srgbClr val="404040"/>
                </a:solidFill>
                <a:cs typeface="+mn-ea"/>
                <a:sym typeface="+mn-lt"/>
              </a:rPr>
              <a:t>HERE</a:t>
            </a:r>
            <a:endParaRPr lang="zh-CN" altLang="en-US" sz="2800" b="1" dirty="0">
              <a:solidFill>
                <a:srgbClr val="404040"/>
              </a:solidFill>
              <a:cs typeface="+mn-ea"/>
              <a:sym typeface="+mn-lt"/>
            </a:endParaRPr>
          </a:p>
        </p:txBody>
      </p:sp>
      <p:sp>
        <p:nvSpPr>
          <p:cNvPr id="11" name="îṥlïḋé"/>
          <p:cNvSpPr/>
          <p:nvPr/>
        </p:nvSpPr>
        <p:spPr bwMode="auto">
          <a:xfrm>
            <a:off x="6699654" y="2870598"/>
            <a:ext cx="4493483" cy="91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solidFill>
                  <a:srgbClr val="404040"/>
                </a:solidFill>
                <a:cs typeface="+mn-ea"/>
                <a:sym typeface="+mn-lt"/>
              </a:rPr>
              <a:t>Thank you for using the 588ku PPT template. Please enter what you need here. Thank you for using the 588ku PPT template. Thank you for using the 588ku PPT template…Thank you for using the 588ku PPT template. Please enter…</a:t>
            </a:r>
          </a:p>
        </p:txBody>
      </p:sp>
      <p:sp>
        <p:nvSpPr>
          <p:cNvPr id="13" name="椭圆 12"/>
          <p:cNvSpPr/>
          <p:nvPr/>
        </p:nvSpPr>
        <p:spPr>
          <a:xfrm>
            <a:off x="10379116" y="4750592"/>
            <a:ext cx="848299" cy="848299"/>
          </a:xfrm>
          <a:prstGeom prst="ellipse">
            <a:avLst/>
          </a:prstGeom>
          <a:gradFill>
            <a:gsLst>
              <a:gs pos="28000">
                <a:srgbClr val="FF6647"/>
              </a:gs>
              <a:gs pos="89000">
                <a:srgbClr val="ED0A10"/>
              </a:gs>
            </a:gsLst>
            <a:path path="rect">
              <a:fillToRect l="100000" t="10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lightbulb-idea_66298"/>
          <p:cNvSpPr>
            <a:spLocks noChangeAspect="1"/>
          </p:cNvSpPr>
          <p:nvPr/>
        </p:nvSpPr>
        <p:spPr bwMode="auto">
          <a:xfrm>
            <a:off x="10588436" y="4937549"/>
            <a:ext cx="429657" cy="474384"/>
          </a:xfrm>
          <a:custGeom>
            <a:avLst/>
            <a:gdLst>
              <a:gd name="connsiteX0" fmla="*/ 261051 w 522989"/>
              <a:gd name="connsiteY0" fmla="*/ 362763 h 577432"/>
              <a:gd name="connsiteX1" fmla="*/ 288791 w 522989"/>
              <a:gd name="connsiteY1" fmla="*/ 390429 h 577432"/>
              <a:gd name="connsiteX2" fmla="*/ 261051 w 522989"/>
              <a:gd name="connsiteY2" fmla="*/ 418095 h 577432"/>
              <a:gd name="connsiteX3" fmla="*/ 233311 w 522989"/>
              <a:gd name="connsiteY3" fmla="*/ 390429 h 577432"/>
              <a:gd name="connsiteX4" fmla="*/ 261051 w 522989"/>
              <a:gd name="connsiteY4" fmla="*/ 362763 h 577432"/>
              <a:gd name="connsiteX5" fmla="*/ 446328 w 522989"/>
              <a:gd name="connsiteY5" fmla="*/ 358474 h 577432"/>
              <a:gd name="connsiteX6" fmla="*/ 454749 w 522989"/>
              <a:gd name="connsiteY6" fmla="*/ 360086 h 577432"/>
              <a:gd name="connsiteX7" fmla="*/ 483355 w 522989"/>
              <a:gd name="connsiteY7" fmla="*/ 376670 h 577432"/>
              <a:gd name="connsiteX8" fmla="*/ 487969 w 522989"/>
              <a:gd name="connsiteY8" fmla="*/ 391410 h 577432"/>
              <a:gd name="connsiteX9" fmla="*/ 477818 w 522989"/>
              <a:gd name="connsiteY9" fmla="*/ 396938 h 577432"/>
              <a:gd name="connsiteX10" fmla="*/ 472281 w 522989"/>
              <a:gd name="connsiteY10" fmla="*/ 395096 h 577432"/>
              <a:gd name="connsiteX11" fmla="*/ 443675 w 522989"/>
              <a:gd name="connsiteY11" fmla="*/ 378512 h 577432"/>
              <a:gd name="connsiteX12" fmla="*/ 439984 w 522989"/>
              <a:gd name="connsiteY12" fmla="*/ 363772 h 577432"/>
              <a:gd name="connsiteX13" fmla="*/ 446328 w 522989"/>
              <a:gd name="connsiteY13" fmla="*/ 358474 h 577432"/>
              <a:gd name="connsiteX14" fmla="*/ 76344 w 522989"/>
              <a:gd name="connsiteY14" fmla="*/ 358474 h 577432"/>
              <a:gd name="connsiteX15" fmla="*/ 83038 w 522989"/>
              <a:gd name="connsiteY15" fmla="*/ 363772 h 577432"/>
              <a:gd name="connsiteX16" fmla="*/ 79344 w 522989"/>
              <a:gd name="connsiteY16" fmla="*/ 378512 h 577432"/>
              <a:gd name="connsiteX17" fmla="*/ 49796 w 522989"/>
              <a:gd name="connsiteY17" fmla="*/ 395096 h 577432"/>
              <a:gd name="connsiteX18" fmla="*/ 44256 w 522989"/>
              <a:gd name="connsiteY18" fmla="*/ 396938 h 577432"/>
              <a:gd name="connsiteX19" fmla="*/ 35022 w 522989"/>
              <a:gd name="connsiteY19" fmla="*/ 391410 h 577432"/>
              <a:gd name="connsiteX20" fmla="*/ 38716 w 522989"/>
              <a:gd name="connsiteY20" fmla="*/ 376670 h 577432"/>
              <a:gd name="connsiteX21" fmla="*/ 68264 w 522989"/>
              <a:gd name="connsiteY21" fmla="*/ 360086 h 577432"/>
              <a:gd name="connsiteX22" fmla="*/ 76344 w 522989"/>
              <a:gd name="connsiteY22" fmla="*/ 358474 h 577432"/>
              <a:gd name="connsiteX23" fmla="*/ 478723 w 522989"/>
              <a:gd name="connsiteY23" fmla="*/ 249584 h 577432"/>
              <a:gd name="connsiteX24" fmla="*/ 511923 w 522989"/>
              <a:gd name="connsiteY24" fmla="*/ 249584 h 577432"/>
              <a:gd name="connsiteX25" fmla="*/ 522989 w 522989"/>
              <a:gd name="connsiteY25" fmla="*/ 260606 h 577432"/>
              <a:gd name="connsiteX26" fmla="*/ 511923 w 522989"/>
              <a:gd name="connsiteY26" fmla="*/ 271628 h 577432"/>
              <a:gd name="connsiteX27" fmla="*/ 478723 w 522989"/>
              <a:gd name="connsiteY27" fmla="*/ 271628 h 577432"/>
              <a:gd name="connsiteX28" fmla="*/ 467657 w 522989"/>
              <a:gd name="connsiteY28" fmla="*/ 260606 h 577432"/>
              <a:gd name="connsiteX29" fmla="*/ 478723 w 522989"/>
              <a:gd name="connsiteY29" fmla="*/ 249584 h 577432"/>
              <a:gd name="connsiteX30" fmla="*/ 11066 w 522989"/>
              <a:gd name="connsiteY30" fmla="*/ 249584 h 577432"/>
              <a:gd name="connsiteX31" fmla="*/ 44266 w 522989"/>
              <a:gd name="connsiteY31" fmla="*/ 249584 h 577432"/>
              <a:gd name="connsiteX32" fmla="*/ 55332 w 522989"/>
              <a:gd name="connsiteY32" fmla="*/ 260606 h 577432"/>
              <a:gd name="connsiteX33" fmla="*/ 44266 w 522989"/>
              <a:gd name="connsiteY33" fmla="*/ 271628 h 577432"/>
              <a:gd name="connsiteX34" fmla="*/ 11066 w 522989"/>
              <a:gd name="connsiteY34" fmla="*/ 271628 h 577432"/>
              <a:gd name="connsiteX35" fmla="*/ 0 w 522989"/>
              <a:gd name="connsiteY35" fmla="*/ 260606 h 577432"/>
              <a:gd name="connsiteX36" fmla="*/ 11066 w 522989"/>
              <a:gd name="connsiteY36" fmla="*/ 249584 h 577432"/>
              <a:gd name="connsiteX37" fmla="*/ 261050 w 522989"/>
              <a:gd name="connsiteY37" fmla="*/ 167622 h 577432"/>
              <a:gd name="connsiteX38" fmla="*/ 287754 w 522989"/>
              <a:gd name="connsiteY38" fmla="*/ 193402 h 577432"/>
              <a:gd name="connsiteX39" fmla="*/ 287754 w 522989"/>
              <a:gd name="connsiteY39" fmla="*/ 232993 h 577432"/>
              <a:gd name="connsiteX40" fmla="*/ 286833 w 522989"/>
              <a:gd name="connsiteY40" fmla="*/ 248645 h 577432"/>
              <a:gd name="connsiteX41" fmla="*/ 276704 w 522989"/>
              <a:gd name="connsiteY41" fmla="*/ 327828 h 577432"/>
              <a:gd name="connsiteX42" fmla="*/ 261050 w 522989"/>
              <a:gd name="connsiteY42" fmla="*/ 340718 h 577432"/>
              <a:gd name="connsiteX43" fmla="*/ 246317 w 522989"/>
              <a:gd name="connsiteY43" fmla="*/ 327828 h 577432"/>
              <a:gd name="connsiteX44" fmla="*/ 236188 w 522989"/>
              <a:gd name="connsiteY44" fmla="*/ 248645 h 577432"/>
              <a:gd name="connsiteX45" fmla="*/ 234346 w 522989"/>
              <a:gd name="connsiteY45" fmla="*/ 232993 h 577432"/>
              <a:gd name="connsiteX46" fmla="*/ 234346 w 522989"/>
              <a:gd name="connsiteY46" fmla="*/ 193402 h 577432"/>
              <a:gd name="connsiteX47" fmla="*/ 261050 w 522989"/>
              <a:gd name="connsiteY47" fmla="*/ 167622 h 577432"/>
              <a:gd name="connsiteX48" fmla="*/ 261034 w 522989"/>
              <a:gd name="connsiteY48" fmla="*/ 133592 h 577432"/>
              <a:gd name="connsiteX49" fmla="*/ 130076 w 522989"/>
              <a:gd name="connsiteY49" fmla="*/ 258825 h 577432"/>
              <a:gd name="connsiteX50" fmla="*/ 165121 w 522989"/>
              <a:gd name="connsiteY50" fmla="*/ 356433 h 577432"/>
              <a:gd name="connsiteX51" fmla="*/ 190022 w 522989"/>
              <a:gd name="connsiteY51" fmla="*/ 418129 h 577432"/>
              <a:gd name="connsiteX52" fmla="*/ 206622 w 522989"/>
              <a:gd name="connsiteY52" fmla="*/ 442070 h 577432"/>
              <a:gd name="connsiteX53" fmla="*/ 315446 w 522989"/>
              <a:gd name="connsiteY53" fmla="*/ 442070 h 577432"/>
              <a:gd name="connsiteX54" fmla="*/ 332046 w 522989"/>
              <a:gd name="connsiteY54" fmla="*/ 418129 h 577432"/>
              <a:gd name="connsiteX55" fmla="*/ 357869 w 522989"/>
              <a:gd name="connsiteY55" fmla="*/ 357354 h 577432"/>
              <a:gd name="connsiteX56" fmla="*/ 392914 w 522989"/>
              <a:gd name="connsiteY56" fmla="*/ 258825 h 577432"/>
              <a:gd name="connsiteX57" fmla="*/ 261034 w 522989"/>
              <a:gd name="connsiteY57" fmla="*/ 133592 h 577432"/>
              <a:gd name="connsiteX58" fmla="*/ 472281 w 522989"/>
              <a:gd name="connsiteY58" fmla="*/ 126151 h 577432"/>
              <a:gd name="connsiteX59" fmla="*/ 487969 w 522989"/>
              <a:gd name="connsiteY59" fmla="*/ 130757 h 577432"/>
              <a:gd name="connsiteX60" fmla="*/ 483355 w 522989"/>
              <a:gd name="connsiteY60" fmla="*/ 145498 h 577432"/>
              <a:gd name="connsiteX61" fmla="*/ 454749 w 522989"/>
              <a:gd name="connsiteY61" fmla="*/ 162081 h 577432"/>
              <a:gd name="connsiteX62" fmla="*/ 449212 w 522989"/>
              <a:gd name="connsiteY62" fmla="*/ 163924 h 577432"/>
              <a:gd name="connsiteX63" fmla="*/ 439984 w 522989"/>
              <a:gd name="connsiteY63" fmla="*/ 158396 h 577432"/>
              <a:gd name="connsiteX64" fmla="*/ 443675 w 522989"/>
              <a:gd name="connsiteY64" fmla="*/ 142734 h 577432"/>
              <a:gd name="connsiteX65" fmla="*/ 49796 w 522989"/>
              <a:gd name="connsiteY65" fmla="*/ 126151 h 577432"/>
              <a:gd name="connsiteX66" fmla="*/ 79344 w 522989"/>
              <a:gd name="connsiteY66" fmla="*/ 142734 h 577432"/>
              <a:gd name="connsiteX67" fmla="*/ 83038 w 522989"/>
              <a:gd name="connsiteY67" fmla="*/ 158396 h 577432"/>
              <a:gd name="connsiteX68" fmla="*/ 73804 w 522989"/>
              <a:gd name="connsiteY68" fmla="*/ 163924 h 577432"/>
              <a:gd name="connsiteX69" fmla="*/ 68264 w 522989"/>
              <a:gd name="connsiteY69" fmla="*/ 162081 h 577432"/>
              <a:gd name="connsiteX70" fmla="*/ 38716 w 522989"/>
              <a:gd name="connsiteY70" fmla="*/ 145498 h 577432"/>
              <a:gd name="connsiteX71" fmla="*/ 35022 w 522989"/>
              <a:gd name="connsiteY71" fmla="*/ 130757 h 577432"/>
              <a:gd name="connsiteX72" fmla="*/ 49796 w 522989"/>
              <a:gd name="connsiteY72" fmla="*/ 126151 h 577432"/>
              <a:gd name="connsiteX73" fmla="*/ 261034 w 522989"/>
              <a:gd name="connsiteY73" fmla="*/ 88472 h 577432"/>
              <a:gd name="connsiteX74" fmla="*/ 437181 w 522989"/>
              <a:gd name="connsiteY74" fmla="*/ 258825 h 577432"/>
              <a:gd name="connsiteX75" fmla="*/ 394758 w 522989"/>
              <a:gd name="connsiteY75" fmla="*/ 382217 h 577432"/>
              <a:gd name="connsiteX76" fmla="*/ 377236 w 522989"/>
              <a:gd name="connsiteY76" fmla="*/ 418129 h 577432"/>
              <a:gd name="connsiteX77" fmla="*/ 344035 w 522989"/>
              <a:gd name="connsiteY77" fmla="*/ 476141 h 577432"/>
              <a:gd name="connsiteX78" fmla="*/ 341268 w 522989"/>
              <a:gd name="connsiteY78" fmla="*/ 521262 h 577432"/>
              <a:gd name="connsiteX79" fmla="*/ 305301 w 522989"/>
              <a:gd name="connsiteY79" fmla="*/ 559016 h 577432"/>
              <a:gd name="connsiteX80" fmla="*/ 290545 w 522989"/>
              <a:gd name="connsiteY80" fmla="*/ 573749 h 577432"/>
              <a:gd name="connsiteX81" fmla="*/ 278556 w 522989"/>
              <a:gd name="connsiteY81" fmla="*/ 577432 h 577432"/>
              <a:gd name="connsiteX82" fmla="*/ 244434 w 522989"/>
              <a:gd name="connsiteY82" fmla="*/ 577432 h 577432"/>
              <a:gd name="connsiteX83" fmla="*/ 231522 w 522989"/>
              <a:gd name="connsiteY83" fmla="*/ 573749 h 577432"/>
              <a:gd name="connsiteX84" fmla="*/ 217689 w 522989"/>
              <a:gd name="connsiteY84" fmla="*/ 559016 h 577432"/>
              <a:gd name="connsiteX85" fmla="*/ 180799 w 522989"/>
              <a:gd name="connsiteY85" fmla="*/ 521262 h 577432"/>
              <a:gd name="connsiteX86" fmla="*/ 178955 w 522989"/>
              <a:gd name="connsiteY86" fmla="*/ 476141 h 577432"/>
              <a:gd name="connsiteX87" fmla="*/ 145754 w 522989"/>
              <a:gd name="connsiteY87" fmla="*/ 418129 h 577432"/>
              <a:gd name="connsiteX88" fmla="*/ 128232 w 522989"/>
              <a:gd name="connsiteY88" fmla="*/ 382217 h 577432"/>
              <a:gd name="connsiteX89" fmla="*/ 85809 w 522989"/>
              <a:gd name="connsiteY89" fmla="*/ 258825 h 577432"/>
              <a:gd name="connsiteX90" fmla="*/ 261034 w 522989"/>
              <a:gd name="connsiteY90" fmla="*/ 88472 h 577432"/>
              <a:gd name="connsiteX91" fmla="*/ 392070 w 522989"/>
              <a:gd name="connsiteY91" fmla="*/ 35016 h 577432"/>
              <a:gd name="connsiteX92" fmla="*/ 395762 w 522989"/>
              <a:gd name="connsiteY92" fmla="*/ 49759 h 577432"/>
              <a:gd name="connsiteX93" fmla="*/ 379147 w 522989"/>
              <a:gd name="connsiteY93" fmla="*/ 79244 h 577432"/>
              <a:gd name="connsiteX94" fmla="*/ 369917 w 522989"/>
              <a:gd name="connsiteY94" fmla="*/ 84773 h 577432"/>
              <a:gd name="connsiteX95" fmla="*/ 364378 w 522989"/>
              <a:gd name="connsiteY95" fmla="*/ 82930 h 577432"/>
              <a:gd name="connsiteX96" fmla="*/ 360686 w 522989"/>
              <a:gd name="connsiteY96" fmla="*/ 68187 h 577432"/>
              <a:gd name="connsiteX97" fmla="*/ 377301 w 522989"/>
              <a:gd name="connsiteY97" fmla="*/ 38702 h 577432"/>
              <a:gd name="connsiteX98" fmla="*/ 392070 w 522989"/>
              <a:gd name="connsiteY98" fmla="*/ 35016 h 577432"/>
              <a:gd name="connsiteX99" fmla="*/ 131042 w 522989"/>
              <a:gd name="connsiteY99" fmla="*/ 35016 h 577432"/>
              <a:gd name="connsiteX100" fmla="*/ 145759 w 522989"/>
              <a:gd name="connsiteY100" fmla="*/ 38702 h 577432"/>
              <a:gd name="connsiteX101" fmla="*/ 162317 w 522989"/>
              <a:gd name="connsiteY101" fmla="*/ 68187 h 577432"/>
              <a:gd name="connsiteX102" fmla="*/ 158637 w 522989"/>
              <a:gd name="connsiteY102" fmla="*/ 82930 h 577432"/>
              <a:gd name="connsiteX103" fmla="*/ 153118 w 522989"/>
              <a:gd name="connsiteY103" fmla="*/ 84773 h 577432"/>
              <a:gd name="connsiteX104" fmla="*/ 143000 w 522989"/>
              <a:gd name="connsiteY104" fmla="*/ 79244 h 577432"/>
              <a:gd name="connsiteX105" fmla="*/ 126443 w 522989"/>
              <a:gd name="connsiteY105" fmla="*/ 49759 h 577432"/>
              <a:gd name="connsiteX106" fmla="*/ 131042 w 522989"/>
              <a:gd name="connsiteY106" fmla="*/ 35016 h 577432"/>
              <a:gd name="connsiteX107" fmla="*/ 261051 w 522989"/>
              <a:gd name="connsiteY107" fmla="*/ 0 h 577432"/>
              <a:gd name="connsiteX108" fmla="*/ 272073 w 522989"/>
              <a:gd name="connsiteY108" fmla="*/ 11037 h 577432"/>
              <a:gd name="connsiteX109" fmla="*/ 272073 w 522989"/>
              <a:gd name="connsiteY109" fmla="*/ 44147 h 577432"/>
              <a:gd name="connsiteX110" fmla="*/ 261051 w 522989"/>
              <a:gd name="connsiteY110" fmla="*/ 55184 h 577432"/>
              <a:gd name="connsiteX111" fmla="*/ 250029 w 522989"/>
              <a:gd name="connsiteY111" fmla="*/ 44147 h 577432"/>
              <a:gd name="connsiteX112" fmla="*/ 250029 w 522989"/>
              <a:gd name="connsiteY112" fmla="*/ 11037 h 577432"/>
              <a:gd name="connsiteX113" fmla="*/ 261051 w 522989"/>
              <a:gd name="connsiteY113"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22989" h="577432">
                <a:moveTo>
                  <a:pt x="261051" y="362763"/>
                </a:moveTo>
                <a:cubicBezTo>
                  <a:pt x="276371" y="362763"/>
                  <a:pt x="288791" y="375149"/>
                  <a:pt x="288791" y="390429"/>
                </a:cubicBezTo>
                <a:cubicBezTo>
                  <a:pt x="288791" y="405709"/>
                  <a:pt x="276371" y="418095"/>
                  <a:pt x="261051" y="418095"/>
                </a:cubicBezTo>
                <a:cubicBezTo>
                  <a:pt x="245731" y="418095"/>
                  <a:pt x="233311" y="405709"/>
                  <a:pt x="233311" y="390429"/>
                </a:cubicBezTo>
                <a:cubicBezTo>
                  <a:pt x="233311" y="375149"/>
                  <a:pt x="245731" y="362763"/>
                  <a:pt x="261051" y="362763"/>
                </a:cubicBezTo>
                <a:close/>
                <a:moveTo>
                  <a:pt x="446328" y="358474"/>
                </a:moveTo>
                <a:cubicBezTo>
                  <a:pt x="448981" y="357783"/>
                  <a:pt x="451980" y="358243"/>
                  <a:pt x="454749" y="360086"/>
                </a:cubicBezTo>
                <a:lnTo>
                  <a:pt x="483355" y="376670"/>
                </a:lnTo>
                <a:cubicBezTo>
                  <a:pt x="488891" y="379434"/>
                  <a:pt x="490737" y="385883"/>
                  <a:pt x="487969" y="391410"/>
                </a:cubicBezTo>
                <a:cubicBezTo>
                  <a:pt x="486123" y="395096"/>
                  <a:pt x="481509" y="396938"/>
                  <a:pt x="477818" y="396938"/>
                </a:cubicBezTo>
                <a:cubicBezTo>
                  <a:pt x="475973" y="396938"/>
                  <a:pt x="474127" y="396938"/>
                  <a:pt x="472281" y="395096"/>
                </a:cubicBezTo>
                <a:lnTo>
                  <a:pt x="443675" y="378512"/>
                </a:lnTo>
                <a:cubicBezTo>
                  <a:pt x="438139" y="375748"/>
                  <a:pt x="436293" y="369299"/>
                  <a:pt x="439984" y="363772"/>
                </a:cubicBezTo>
                <a:cubicBezTo>
                  <a:pt x="441368" y="361007"/>
                  <a:pt x="443675" y="359165"/>
                  <a:pt x="446328" y="358474"/>
                </a:cubicBezTo>
                <a:close/>
                <a:moveTo>
                  <a:pt x="76344" y="358474"/>
                </a:moveTo>
                <a:cubicBezTo>
                  <a:pt x="79114" y="359165"/>
                  <a:pt x="81653" y="361007"/>
                  <a:pt x="83038" y="363772"/>
                </a:cubicBezTo>
                <a:cubicBezTo>
                  <a:pt x="85808" y="369299"/>
                  <a:pt x="83961" y="375748"/>
                  <a:pt x="79344" y="378512"/>
                </a:cubicBezTo>
                <a:lnTo>
                  <a:pt x="49796" y="395096"/>
                </a:lnTo>
                <a:cubicBezTo>
                  <a:pt x="47949" y="396938"/>
                  <a:pt x="46103" y="396938"/>
                  <a:pt x="44256" y="396938"/>
                </a:cubicBezTo>
                <a:cubicBezTo>
                  <a:pt x="40562" y="396938"/>
                  <a:pt x="36869" y="395096"/>
                  <a:pt x="35022" y="391410"/>
                </a:cubicBezTo>
                <a:cubicBezTo>
                  <a:pt x="32252" y="385883"/>
                  <a:pt x="34099" y="379434"/>
                  <a:pt x="38716" y="376670"/>
                </a:cubicBezTo>
                <a:lnTo>
                  <a:pt x="68264" y="360086"/>
                </a:lnTo>
                <a:cubicBezTo>
                  <a:pt x="70573" y="358243"/>
                  <a:pt x="73574" y="357783"/>
                  <a:pt x="76344" y="358474"/>
                </a:cubicBezTo>
                <a:close/>
                <a:moveTo>
                  <a:pt x="478723" y="249584"/>
                </a:moveTo>
                <a:lnTo>
                  <a:pt x="511923" y="249584"/>
                </a:lnTo>
                <a:cubicBezTo>
                  <a:pt x="517456" y="249584"/>
                  <a:pt x="522989" y="255095"/>
                  <a:pt x="522989" y="260606"/>
                </a:cubicBezTo>
                <a:cubicBezTo>
                  <a:pt x="522989" y="267035"/>
                  <a:pt x="517456" y="271628"/>
                  <a:pt x="511923" y="271628"/>
                </a:cubicBezTo>
                <a:lnTo>
                  <a:pt x="478723" y="271628"/>
                </a:lnTo>
                <a:cubicBezTo>
                  <a:pt x="472268" y="271628"/>
                  <a:pt x="467657" y="267035"/>
                  <a:pt x="467657" y="260606"/>
                </a:cubicBezTo>
                <a:cubicBezTo>
                  <a:pt x="467657" y="255095"/>
                  <a:pt x="472268" y="249584"/>
                  <a:pt x="478723" y="249584"/>
                </a:cubicBezTo>
                <a:close/>
                <a:moveTo>
                  <a:pt x="11066" y="249584"/>
                </a:moveTo>
                <a:lnTo>
                  <a:pt x="44266" y="249584"/>
                </a:lnTo>
                <a:cubicBezTo>
                  <a:pt x="50721" y="249584"/>
                  <a:pt x="55332" y="255095"/>
                  <a:pt x="55332" y="260606"/>
                </a:cubicBezTo>
                <a:cubicBezTo>
                  <a:pt x="55332" y="267035"/>
                  <a:pt x="50721" y="271628"/>
                  <a:pt x="44266" y="271628"/>
                </a:cubicBezTo>
                <a:lnTo>
                  <a:pt x="11066" y="271628"/>
                </a:lnTo>
                <a:cubicBezTo>
                  <a:pt x="4611" y="271628"/>
                  <a:pt x="0" y="267035"/>
                  <a:pt x="0" y="260606"/>
                </a:cubicBezTo>
                <a:cubicBezTo>
                  <a:pt x="0" y="255095"/>
                  <a:pt x="4611" y="249584"/>
                  <a:pt x="11066" y="249584"/>
                </a:cubicBezTo>
                <a:close/>
                <a:moveTo>
                  <a:pt x="261050" y="167622"/>
                </a:moveTo>
                <a:cubicBezTo>
                  <a:pt x="278546" y="167622"/>
                  <a:pt x="287754" y="176829"/>
                  <a:pt x="287754" y="193402"/>
                </a:cubicBezTo>
                <a:lnTo>
                  <a:pt x="287754" y="232993"/>
                </a:lnTo>
                <a:cubicBezTo>
                  <a:pt x="287754" y="237597"/>
                  <a:pt x="287754" y="243121"/>
                  <a:pt x="286833" y="248645"/>
                </a:cubicBezTo>
                <a:lnTo>
                  <a:pt x="276704" y="327828"/>
                </a:lnTo>
                <a:cubicBezTo>
                  <a:pt x="274862" y="337956"/>
                  <a:pt x="270258" y="340718"/>
                  <a:pt x="261050" y="340718"/>
                </a:cubicBezTo>
                <a:cubicBezTo>
                  <a:pt x="252763" y="340718"/>
                  <a:pt x="248158" y="337956"/>
                  <a:pt x="246317" y="327828"/>
                </a:cubicBezTo>
                <a:lnTo>
                  <a:pt x="236188" y="248645"/>
                </a:lnTo>
                <a:cubicBezTo>
                  <a:pt x="235267" y="243121"/>
                  <a:pt x="234346" y="237597"/>
                  <a:pt x="234346" y="232993"/>
                </a:cubicBezTo>
                <a:lnTo>
                  <a:pt x="234346" y="193402"/>
                </a:lnTo>
                <a:cubicBezTo>
                  <a:pt x="234346" y="176829"/>
                  <a:pt x="244475" y="167622"/>
                  <a:pt x="261050" y="167622"/>
                </a:cubicBezTo>
                <a:close/>
                <a:moveTo>
                  <a:pt x="261034" y="133592"/>
                </a:moveTo>
                <a:cubicBezTo>
                  <a:pt x="189099" y="133592"/>
                  <a:pt x="130076" y="189763"/>
                  <a:pt x="130076" y="258825"/>
                </a:cubicBezTo>
                <a:cubicBezTo>
                  <a:pt x="130076" y="305787"/>
                  <a:pt x="148521" y="332491"/>
                  <a:pt x="165121" y="356433"/>
                </a:cubicBezTo>
                <a:cubicBezTo>
                  <a:pt x="178033" y="375771"/>
                  <a:pt x="190022" y="394187"/>
                  <a:pt x="190022" y="418129"/>
                </a:cubicBezTo>
                <a:cubicBezTo>
                  <a:pt x="190022" y="428258"/>
                  <a:pt x="200166" y="437466"/>
                  <a:pt x="206622" y="442070"/>
                </a:cubicBezTo>
                <a:lnTo>
                  <a:pt x="315446" y="442070"/>
                </a:lnTo>
                <a:cubicBezTo>
                  <a:pt x="322824" y="436545"/>
                  <a:pt x="332046" y="428258"/>
                  <a:pt x="332046" y="418129"/>
                </a:cubicBezTo>
                <a:cubicBezTo>
                  <a:pt x="332046" y="394187"/>
                  <a:pt x="344957" y="375771"/>
                  <a:pt x="357869" y="357354"/>
                </a:cubicBezTo>
                <a:cubicBezTo>
                  <a:pt x="374469" y="332491"/>
                  <a:pt x="392914" y="305787"/>
                  <a:pt x="392914" y="258825"/>
                </a:cubicBezTo>
                <a:cubicBezTo>
                  <a:pt x="392914" y="189763"/>
                  <a:pt x="333891" y="133592"/>
                  <a:pt x="261034" y="133592"/>
                </a:cubicBezTo>
                <a:close/>
                <a:moveTo>
                  <a:pt x="472281" y="126151"/>
                </a:moveTo>
                <a:cubicBezTo>
                  <a:pt x="477818" y="123387"/>
                  <a:pt x="484278" y="125229"/>
                  <a:pt x="487969" y="130757"/>
                </a:cubicBezTo>
                <a:cubicBezTo>
                  <a:pt x="490737" y="135364"/>
                  <a:pt x="488891" y="142734"/>
                  <a:pt x="483355" y="145498"/>
                </a:cubicBezTo>
                <a:lnTo>
                  <a:pt x="454749" y="162081"/>
                </a:lnTo>
                <a:cubicBezTo>
                  <a:pt x="452903" y="163002"/>
                  <a:pt x="451057" y="163924"/>
                  <a:pt x="449212" y="163924"/>
                </a:cubicBezTo>
                <a:cubicBezTo>
                  <a:pt x="445521" y="163924"/>
                  <a:pt x="441830" y="162081"/>
                  <a:pt x="439984" y="158396"/>
                </a:cubicBezTo>
                <a:cubicBezTo>
                  <a:pt x="436293" y="152868"/>
                  <a:pt x="438139" y="146419"/>
                  <a:pt x="443675" y="142734"/>
                </a:cubicBezTo>
                <a:close/>
                <a:moveTo>
                  <a:pt x="49796" y="126151"/>
                </a:moveTo>
                <a:lnTo>
                  <a:pt x="79344" y="142734"/>
                </a:lnTo>
                <a:cubicBezTo>
                  <a:pt x="83961" y="146419"/>
                  <a:pt x="85808" y="152868"/>
                  <a:pt x="83038" y="158396"/>
                </a:cubicBezTo>
                <a:cubicBezTo>
                  <a:pt x="81191" y="162081"/>
                  <a:pt x="77498" y="163924"/>
                  <a:pt x="73804" y="163924"/>
                </a:cubicBezTo>
                <a:cubicBezTo>
                  <a:pt x="71957" y="163924"/>
                  <a:pt x="70111" y="163002"/>
                  <a:pt x="68264" y="162081"/>
                </a:cubicBezTo>
                <a:lnTo>
                  <a:pt x="38716" y="145498"/>
                </a:lnTo>
                <a:cubicBezTo>
                  <a:pt x="34099" y="142734"/>
                  <a:pt x="32252" y="135364"/>
                  <a:pt x="35022" y="130757"/>
                </a:cubicBezTo>
                <a:cubicBezTo>
                  <a:pt x="37792" y="125229"/>
                  <a:pt x="45179" y="123387"/>
                  <a:pt x="49796" y="126151"/>
                </a:cubicBezTo>
                <a:close/>
                <a:moveTo>
                  <a:pt x="261034" y="88472"/>
                </a:moveTo>
                <a:cubicBezTo>
                  <a:pt x="357869" y="88472"/>
                  <a:pt x="437181" y="164901"/>
                  <a:pt x="437181" y="258825"/>
                </a:cubicBezTo>
                <a:cubicBezTo>
                  <a:pt x="437181" y="319600"/>
                  <a:pt x="412281" y="355512"/>
                  <a:pt x="394758" y="382217"/>
                </a:cubicBezTo>
                <a:cubicBezTo>
                  <a:pt x="382769" y="398791"/>
                  <a:pt x="377236" y="408000"/>
                  <a:pt x="377236" y="418129"/>
                </a:cubicBezTo>
                <a:cubicBezTo>
                  <a:pt x="377236" y="440229"/>
                  <a:pt x="365247" y="460487"/>
                  <a:pt x="344035" y="476141"/>
                </a:cubicBezTo>
                <a:cubicBezTo>
                  <a:pt x="343113" y="489033"/>
                  <a:pt x="341268" y="521262"/>
                  <a:pt x="341268" y="521262"/>
                </a:cubicBezTo>
                <a:cubicBezTo>
                  <a:pt x="341268" y="529549"/>
                  <a:pt x="336657" y="548887"/>
                  <a:pt x="305301" y="559016"/>
                </a:cubicBezTo>
                <a:cubicBezTo>
                  <a:pt x="301612" y="564541"/>
                  <a:pt x="297001" y="569145"/>
                  <a:pt x="290545" y="573749"/>
                </a:cubicBezTo>
                <a:cubicBezTo>
                  <a:pt x="286856" y="575591"/>
                  <a:pt x="283168" y="577432"/>
                  <a:pt x="278556" y="577432"/>
                </a:cubicBezTo>
                <a:lnTo>
                  <a:pt x="244434" y="577432"/>
                </a:lnTo>
                <a:cubicBezTo>
                  <a:pt x="239822" y="577432"/>
                  <a:pt x="235211" y="575591"/>
                  <a:pt x="231522" y="573749"/>
                </a:cubicBezTo>
                <a:cubicBezTo>
                  <a:pt x="225989" y="569145"/>
                  <a:pt x="221378" y="564541"/>
                  <a:pt x="217689" y="559016"/>
                </a:cubicBezTo>
                <a:cubicBezTo>
                  <a:pt x="186333" y="548887"/>
                  <a:pt x="181722" y="530470"/>
                  <a:pt x="180799" y="521262"/>
                </a:cubicBezTo>
                <a:cubicBezTo>
                  <a:pt x="180799" y="521262"/>
                  <a:pt x="178955" y="489033"/>
                  <a:pt x="178955" y="476141"/>
                </a:cubicBezTo>
                <a:cubicBezTo>
                  <a:pt x="157743" y="460487"/>
                  <a:pt x="145754" y="440229"/>
                  <a:pt x="145754" y="418129"/>
                </a:cubicBezTo>
                <a:cubicBezTo>
                  <a:pt x="145754" y="408000"/>
                  <a:pt x="139299" y="398791"/>
                  <a:pt x="128232" y="382217"/>
                </a:cubicBezTo>
                <a:cubicBezTo>
                  <a:pt x="109787" y="355512"/>
                  <a:pt x="85809" y="319600"/>
                  <a:pt x="85809" y="258825"/>
                </a:cubicBezTo>
                <a:cubicBezTo>
                  <a:pt x="85809" y="164901"/>
                  <a:pt x="164199" y="88472"/>
                  <a:pt x="261034" y="88472"/>
                </a:cubicBezTo>
                <a:close/>
                <a:moveTo>
                  <a:pt x="392070" y="35016"/>
                </a:moveTo>
                <a:cubicBezTo>
                  <a:pt x="397608" y="37780"/>
                  <a:pt x="399454" y="45152"/>
                  <a:pt x="395762" y="49759"/>
                </a:cubicBezTo>
                <a:lnTo>
                  <a:pt x="379147" y="79244"/>
                </a:lnTo>
                <a:cubicBezTo>
                  <a:pt x="377301" y="82930"/>
                  <a:pt x="373609" y="84773"/>
                  <a:pt x="369917" y="84773"/>
                </a:cubicBezTo>
                <a:cubicBezTo>
                  <a:pt x="368071" y="84773"/>
                  <a:pt x="366224" y="83851"/>
                  <a:pt x="364378" y="82930"/>
                </a:cubicBezTo>
                <a:cubicBezTo>
                  <a:pt x="358840" y="80166"/>
                  <a:pt x="356994" y="72794"/>
                  <a:pt x="360686" y="68187"/>
                </a:cubicBezTo>
                <a:lnTo>
                  <a:pt x="377301" y="38702"/>
                </a:lnTo>
                <a:cubicBezTo>
                  <a:pt x="380070" y="34095"/>
                  <a:pt x="386531" y="32252"/>
                  <a:pt x="392070" y="35016"/>
                </a:cubicBezTo>
                <a:close/>
                <a:moveTo>
                  <a:pt x="131042" y="35016"/>
                </a:moveTo>
                <a:cubicBezTo>
                  <a:pt x="135641" y="32252"/>
                  <a:pt x="143000" y="34095"/>
                  <a:pt x="145759" y="38702"/>
                </a:cubicBezTo>
                <a:lnTo>
                  <a:pt x="162317" y="68187"/>
                </a:lnTo>
                <a:cubicBezTo>
                  <a:pt x="165996" y="72794"/>
                  <a:pt x="164156" y="80166"/>
                  <a:pt x="158637" y="82930"/>
                </a:cubicBezTo>
                <a:cubicBezTo>
                  <a:pt x="156798" y="83851"/>
                  <a:pt x="154958" y="84773"/>
                  <a:pt x="153118" y="84773"/>
                </a:cubicBezTo>
                <a:cubicBezTo>
                  <a:pt x="149439" y="84773"/>
                  <a:pt x="145759" y="82930"/>
                  <a:pt x="143000" y="79244"/>
                </a:cubicBezTo>
                <a:lnTo>
                  <a:pt x="126443" y="49759"/>
                </a:lnTo>
                <a:cubicBezTo>
                  <a:pt x="123683" y="45152"/>
                  <a:pt x="125523" y="37780"/>
                  <a:pt x="131042" y="35016"/>
                </a:cubicBezTo>
                <a:close/>
                <a:moveTo>
                  <a:pt x="261051" y="0"/>
                </a:moveTo>
                <a:cubicBezTo>
                  <a:pt x="267480" y="0"/>
                  <a:pt x="272073" y="4598"/>
                  <a:pt x="272073" y="11037"/>
                </a:cubicBezTo>
                <a:lnTo>
                  <a:pt x="272073" y="44147"/>
                </a:lnTo>
                <a:cubicBezTo>
                  <a:pt x="272073" y="50585"/>
                  <a:pt x="267480" y="55184"/>
                  <a:pt x="261051" y="55184"/>
                </a:cubicBezTo>
                <a:cubicBezTo>
                  <a:pt x="255540" y="55184"/>
                  <a:pt x="250029" y="50585"/>
                  <a:pt x="250029" y="44147"/>
                </a:cubicBezTo>
                <a:lnTo>
                  <a:pt x="250029" y="11037"/>
                </a:lnTo>
                <a:cubicBezTo>
                  <a:pt x="250029" y="4598"/>
                  <a:pt x="255540" y="0"/>
                  <a:pt x="261051" y="0"/>
                </a:cubicBezTo>
                <a:close/>
              </a:path>
            </a:pathLst>
          </a:custGeom>
          <a:solidFill>
            <a:schemeClr val="bg1"/>
          </a:solidFill>
          <a:ln>
            <a:noFill/>
          </a:ln>
        </p:spPr>
        <p:txBody>
          <a:bodyPr/>
          <a:lstStyle/>
          <a:p>
            <a:endParaRPr lang="zh-CN" altLang="en-US">
              <a:cs typeface="+mn-ea"/>
              <a:sym typeface="+mn-lt"/>
            </a:endParaRPr>
          </a:p>
        </p:txBody>
      </p:sp>
      <p:sp>
        <p:nvSpPr>
          <p:cNvPr id="16" name="椭圆 15"/>
          <p:cNvSpPr/>
          <p:nvPr/>
        </p:nvSpPr>
        <p:spPr>
          <a:xfrm>
            <a:off x="8522245" y="4750592"/>
            <a:ext cx="848299" cy="848299"/>
          </a:xfrm>
          <a:prstGeom prst="ellipse">
            <a:avLst/>
          </a:prstGeom>
          <a:gradFill>
            <a:gsLst>
              <a:gs pos="28000">
                <a:srgbClr val="FF6647"/>
              </a:gs>
              <a:gs pos="89000">
                <a:srgbClr val="ED0A10"/>
              </a:gs>
            </a:gsLst>
            <a:path path="rect">
              <a:fillToRect l="100000" t="10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earth-grid-and-airplane_52498"/>
          <p:cNvSpPr>
            <a:spLocks noChangeAspect="1"/>
          </p:cNvSpPr>
          <p:nvPr/>
        </p:nvSpPr>
        <p:spPr bwMode="auto">
          <a:xfrm>
            <a:off x="8747775" y="4968280"/>
            <a:ext cx="404409" cy="406162"/>
          </a:xfrm>
          <a:custGeom>
            <a:avLst/>
            <a:gdLst>
              <a:gd name="connsiteX0" fmla="*/ 152145 w 603428"/>
              <a:gd name="connsiteY0" fmla="*/ 465773 h 606044"/>
              <a:gd name="connsiteX1" fmla="*/ 109085 w 603428"/>
              <a:gd name="connsiteY1" fmla="*/ 477238 h 606044"/>
              <a:gd name="connsiteX2" fmla="*/ 170804 w 603428"/>
              <a:gd name="connsiteY2" fmla="*/ 525965 h 606044"/>
              <a:gd name="connsiteX3" fmla="*/ 152145 w 603428"/>
              <a:gd name="connsiteY3" fmla="*/ 465773 h 606044"/>
              <a:gd name="connsiteX4" fmla="*/ 40189 w 603428"/>
              <a:gd name="connsiteY4" fmla="*/ 321025 h 606044"/>
              <a:gd name="connsiteX5" fmla="*/ 83249 w 603428"/>
              <a:gd name="connsiteY5" fmla="*/ 445709 h 606044"/>
              <a:gd name="connsiteX6" fmla="*/ 143533 w 603428"/>
              <a:gd name="connsiteY6" fmla="*/ 428511 h 606044"/>
              <a:gd name="connsiteX7" fmla="*/ 133486 w 603428"/>
              <a:gd name="connsiteY7" fmla="*/ 321025 h 606044"/>
              <a:gd name="connsiteX8" fmla="*/ 561886 w 603428"/>
              <a:gd name="connsiteY8" fmla="*/ 279085 h 606044"/>
              <a:gd name="connsiteX9" fmla="*/ 546995 w 603428"/>
              <a:gd name="connsiteY9" fmla="*/ 282312 h 606044"/>
              <a:gd name="connsiteX10" fmla="*/ 567088 w 603428"/>
              <a:gd name="connsiteY10" fmla="*/ 295218 h 606044"/>
              <a:gd name="connsiteX11" fmla="*/ 581441 w 603428"/>
              <a:gd name="connsiteY11" fmla="*/ 315295 h 606044"/>
              <a:gd name="connsiteX12" fmla="*/ 575700 w 603428"/>
              <a:gd name="connsiteY12" fmla="*/ 286614 h 606044"/>
              <a:gd name="connsiteX13" fmla="*/ 561886 w 603428"/>
              <a:gd name="connsiteY13" fmla="*/ 279085 h 606044"/>
              <a:gd name="connsiteX14" fmla="*/ 583616 w 603428"/>
              <a:gd name="connsiteY14" fmla="*/ 259837 h 606044"/>
              <a:gd name="connsiteX15" fmla="*/ 597228 w 603428"/>
              <a:gd name="connsiteY15" fmla="*/ 266537 h 606044"/>
              <a:gd name="connsiteX16" fmla="*/ 548430 w 603428"/>
              <a:gd name="connsiteY16" fmla="*/ 374092 h 606044"/>
              <a:gd name="connsiteX17" fmla="*/ 577135 w 603428"/>
              <a:gd name="connsiteY17" fmla="*/ 540444 h 606044"/>
              <a:gd name="connsiteX18" fmla="*/ 575700 w 603428"/>
              <a:gd name="connsiteY18" fmla="*/ 546180 h 606044"/>
              <a:gd name="connsiteX19" fmla="*/ 548430 w 603428"/>
              <a:gd name="connsiteY19" fmla="*/ 571994 h 606044"/>
              <a:gd name="connsiteX20" fmla="*/ 538384 w 603428"/>
              <a:gd name="connsiteY20" fmla="*/ 570559 h 606044"/>
              <a:gd name="connsiteX21" fmla="*/ 465188 w 603428"/>
              <a:gd name="connsiteY21" fmla="*/ 457268 h 606044"/>
              <a:gd name="connsiteX22" fmla="*/ 374768 w 603428"/>
              <a:gd name="connsiteY22" fmla="*/ 521801 h 606044"/>
              <a:gd name="connsiteX23" fmla="*/ 381945 w 603428"/>
              <a:gd name="connsiteY23" fmla="*/ 584900 h 606044"/>
              <a:gd name="connsiteX24" fmla="*/ 380509 w 603428"/>
              <a:gd name="connsiteY24" fmla="*/ 590636 h 606044"/>
              <a:gd name="connsiteX25" fmla="*/ 367592 w 603428"/>
              <a:gd name="connsiteY25" fmla="*/ 603543 h 606044"/>
              <a:gd name="connsiteX26" fmla="*/ 356111 w 603428"/>
              <a:gd name="connsiteY26" fmla="*/ 600675 h 606044"/>
              <a:gd name="connsiteX27" fmla="*/ 330277 w 603428"/>
              <a:gd name="connsiteY27" fmla="*/ 531840 h 606044"/>
              <a:gd name="connsiteX28" fmla="*/ 261386 w 603428"/>
              <a:gd name="connsiteY28" fmla="*/ 506026 h 606044"/>
              <a:gd name="connsiteX29" fmla="*/ 258515 w 603428"/>
              <a:gd name="connsiteY29" fmla="*/ 494554 h 606044"/>
              <a:gd name="connsiteX30" fmla="*/ 271432 w 603428"/>
              <a:gd name="connsiteY30" fmla="*/ 481647 h 606044"/>
              <a:gd name="connsiteX31" fmla="*/ 277173 w 603428"/>
              <a:gd name="connsiteY31" fmla="*/ 480213 h 606044"/>
              <a:gd name="connsiteX32" fmla="*/ 340323 w 603428"/>
              <a:gd name="connsiteY32" fmla="*/ 488818 h 606044"/>
              <a:gd name="connsiteX33" fmla="*/ 406343 w 603428"/>
              <a:gd name="connsiteY33" fmla="*/ 397037 h 606044"/>
              <a:gd name="connsiteX34" fmla="*/ 291526 w 603428"/>
              <a:gd name="connsiteY34" fmla="*/ 323900 h 606044"/>
              <a:gd name="connsiteX35" fmla="*/ 290090 w 603428"/>
              <a:gd name="connsiteY35" fmla="*/ 313861 h 606044"/>
              <a:gd name="connsiteX36" fmla="*/ 317360 w 603428"/>
              <a:gd name="connsiteY36" fmla="*/ 288048 h 606044"/>
              <a:gd name="connsiteX37" fmla="*/ 323100 w 603428"/>
              <a:gd name="connsiteY37" fmla="*/ 285180 h 606044"/>
              <a:gd name="connsiteX38" fmla="*/ 488151 w 603428"/>
              <a:gd name="connsiteY38" fmla="*/ 315295 h 606044"/>
              <a:gd name="connsiteX39" fmla="*/ 583616 w 603428"/>
              <a:gd name="connsiteY39" fmla="*/ 259837 h 606044"/>
              <a:gd name="connsiteX40" fmla="*/ 183722 w 603428"/>
              <a:gd name="connsiteY40" fmla="*/ 182010 h 606044"/>
              <a:gd name="connsiteX41" fmla="*/ 173675 w 603428"/>
              <a:gd name="connsiteY41" fmla="*/ 282330 h 606044"/>
              <a:gd name="connsiteX42" fmla="*/ 282760 w 603428"/>
              <a:gd name="connsiteY42" fmla="*/ 282330 h 606044"/>
              <a:gd name="connsiteX43" fmla="*/ 282760 w 603428"/>
              <a:gd name="connsiteY43" fmla="*/ 190609 h 606044"/>
              <a:gd name="connsiteX44" fmla="*/ 183722 w 603428"/>
              <a:gd name="connsiteY44" fmla="*/ 182010 h 606044"/>
              <a:gd name="connsiteX45" fmla="*/ 83249 w 603428"/>
              <a:gd name="connsiteY45" fmla="*/ 154780 h 606044"/>
              <a:gd name="connsiteX46" fmla="*/ 70331 w 603428"/>
              <a:gd name="connsiteY46" fmla="*/ 174844 h 606044"/>
              <a:gd name="connsiteX47" fmla="*/ 70331 w 603428"/>
              <a:gd name="connsiteY47" fmla="*/ 176277 h 606044"/>
              <a:gd name="connsiteX48" fmla="*/ 40189 w 603428"/>
              <a:gd name="connsiteY48" fmla="*/ 282330 h 606044"/>
              <a:gd name="connsiteX49" fmla="*/ 133486 w 603428"/>
              <a:gd name="connsiteY49" fmla="*/ 282330 h 606044"/>
              <a:gd name="connsiteX50" fmla="*/ 146404 w 603428"/>
              <a:gd name="connsiteY50" fmla="*/ 173411 h 606044"/>
              <a:gd name="connsiteX51" fmla="*/ 83249 w 603428"/>
              <a:gd name="connsiteY51" fmla="*/ 154780 h 606044"/>
              <a:gd name="connsiteX52" fmla="*/ 430599 w 603428"/>
              <a:gd name="connsiteY52" fmla="*/ 73091 h 606044"/>
              <a:gd name="connsiteX53" fmla="*/ 447823 w 603428"/>
              <a:gd name="connsiteY53" fmla="*/ 134716 h 606044"/>
              <a:gd name="connsiteX54" fmla="*/ 493754 w 603428"/>
              <a:gd name="connsiteY54" fmla="*/ 123251 h 606044"/>
              <a:gd name="connsiteX55" fmla="*/ 430599 w 603428"/>
              <a:gd name="connsiteY55" fmla="*/ 73091 h 606044"/>
              <a:gd name="connsiteX56" fmla="*/ 172240 w 603428"/>
              <a:gd name="connsiteY56" fmla="*/ 73091 h 606044"/>
              <a:gd name="connsiteX57" fmla="*/ 109085 w 603428"/>
              <a:gd name="connsiteY57" fmla="*/ 123251 h 606044"/>
              <a:gd name="connsiteX58" fmla="*/ 153580 w 603428"/>
              <a:gd name="connsiteY58" fmla="*/ 136149 h 606044"/>
              <a:gd name="connsiteX59" fmla="*/ 172240 w 603428"/>
              <a:gd name="connsiteY59" fmla="*/ 73091 h 606044"/>
              <a:gd name="connsiteX60" fmla="*/ 320079 w 603428"/>
              <a:gd name="connsiteY60" fmla="*/ 38695 h 606044"/>
              <a:gd name="connsiteX61" fmla="*/ 320079 w 603428"/>
              <a:gd name="connsiteY61" fmla="*/ 151914 h 606044"/>
              <a:gd name="connsiteX62" fmla="*/ 410504 w 603428"/>
              <a:gd name="connsiteY62" fmla="*/ 141882 h 606044"/>
              <a:gd name="connsiteX63" fmla="*/ 381798 w 603428"/>
              <a:gd name="connsiteY63" fmla="*/ 51593 h 606044"/>
              <a:gd name="connsiteX64" fmla="*/ 320079 w 603428"/>
              <a:gd name="connsiteY64" fmla="*/ 38695 h 606044"/>
              <a:gd name="connsiteX65" fmla="*/ 282760 w 603428"/>
              <a:gd name="connsiteY65" fmla="*/ 38695 h 606044"/>
              <a:gd name="connsiteX66" fmla="*/ 219606 w 603428"/>
              <a:gd name="connsiteY66" fmla="*/ 51593 h 606044"/>
              <a:gd name="connsiteX67" fmla="*/ 192334 w 603428"/>
              <a:gd name="connsiteY67" fmla="*/ 144748 h 606044"/>
              <a:gd name="connsiteX68" fmla="*/ 282760 w 603428"/>
              <a:gd name="connsiteY68" fmla="*/ 151914 h 606044"/>
              <a:gd name="connsiteX69" fmla="*/ 301419 w 603428"/>
              <a:gd name="connsiteY69" fmla="*/ 0 h 606044"/>
              <a:gd name="connsiteX70" fmla="*/ 595662 w 603428"/>
              <a:gd name="connsiteY70" fmla="*/ 243635 h 606044"/>
              <a:gd name="connsiteX71" fmla="*/ 578438 w 603428"/>
              <a:gd name="connsiteY71" fmla="*/ 240769 h 606044"/>
              <a:gd name="connsiteX72" fmla="*/ 556908 w 603428"/>
              <a:gd name="connsiteY72" fmla="*/ 243635 h 606044"/>
              <a:gd name="connsiteX73" fmla="*/ 519589 w 603428"/>
              <a:gd name="connsiteY73" fmla="*/ 154780 h 606044"/>
              <a:gd name="connsiteX74" fmla="*/ 456435 w 603428"/>
              <a:gd name="connsiteY74" fmla="*/ 171978 h 606044"/>
              <a:gd name="connsiteX75" fmla="*/ 467918 w 603428"/>
              <a:gd name="connsiteY75" fmla="*/ 282330 h 606044"/>
              <a:gd name="connsiteX76" fmla="*/ 495189 w 603428"/>
              <a:gd name="connsiteY76" fmla="*/ 282330 h 606044"/>
              <a:gd name="connsiteX77" fmla="*/ 482271 w 603428"/>
              <a:gd name="connsiteY77" fmla="*/ 293795 h 606044"/>
              <a:gd name="connsiteX78" fmla="*/ 417681 w 603428"/>
              <a:gd name="connsiteY78" fmla="*/ 282330 h 606044"/>
              <a:gd name="connsiteX79" fmla="*/ 429164 w 603428"/>
              <a:gd name="connsiteY79" fmla="*/ 282330 h 606044"/>
              <a:gd name="connsiteX80" fmla="*/ 417681 w 603428"/>
              <a:gd name="connsiteY80" fmla="*/ 180577 h 606044"/>
              <a:gd name="connsiteX81" fmla="*/ 320079 w 603428"/>
              <a:gd name="connsiteY81" fmla="*/ 190609 h 606044"/>
              <a:gd name="connsiteX82" fmla="*/ 320079 w 603428"/>
              <a:gd name="connsiteY82" fmla="*/ 266565 h 606044"/>
              <a:gd name="connsiteX83" fmla="*/ 302855 w 603428"/>
              <a:gd name="connsiteY83" fmla="*/ 273731 h 606044"/>
              <a:gd name="connsiteX84" fmla="*/ 277019 w 603428"/>
              <a:gd name="connsiteY84" fmla="*/ 300961 h 606044"/>
              <a:gd name="connsiteX85" fmla="*/ 268407 w 603428"/>
              <a:gd name="connsiteY85" fmla="*/ 321025 h 606044"/>
              <a:gd name="connsiteX86" fmla="*/ 172240 w 603428"/>
              <a:gd name="connsiteY86" fmla="*/ 321025 h 606044"/>
              <a:gd name="connsiteX87" fmla="*/ 182287 w 603428"/>
              <a:gd name="connsiteY87" fmla="*/ 419912 h 606044"/>
              <a:gd name="connsiteX88" fmla="*/ 282760 w 603428"/>
              <a:gd name="connsiteY88" fmla="*/ 409880 h 606044"/>
              <a:gd name="connsiteX89" fmla="*/ 282760 w 603428"/>
              <a:gd name="connsiteY89" fmla="*/ 341089 h 606044"/>
              <a:gd name="connsiteX90" fmla="*/ 320079 w 603428"/>
              <a:gd name="connsiteY90" fmla="*/ 365452 h 606044"/>
              <a:gd name="connsiteX91" fmla="*/ 320079 w 603428"/>
              <a:gd name="connsiteY91" fmla="*/ 409880 h 606044"/>
              <a:gd name="connsiteX92" fmla="*/ 370315 w 603428"/>
              <a:gd name="connsiteY92" fmla="*/ 412746 h 606044"/>
              <a:gd name="connsiteX93" fmla="*/ 351656 w 603428"/>
              <a:gd name="connsiteY93" fmla="*/ 438543 h 606044"/>
              <a:gd name="connsiteX94" fmla="*/ 344479 w 603428"/>
              <a:gd name="connsiteY94" fmla="*/ 448575 h 606044"/>
              <a:gd name="connsiteX95" fmla="*/ 320079 w 603428"/>
              <a:gd name="connsiteY95" fmla="*/ 447142 h 606044"/>
              <a:gd name="connsiteX96" fmla="*/ 320079 w 603428"/>
              <a:gd name="connsiteY96" fmla="*/ 465773 h 606044"/>
              <a:gd name="connsiteX97" fmla="*/ 282760 w 603428"/>
              <a:gd name="connsiteY97" fmla="*/ 461473 h 606044"/>
              <a:gd name="connsiteX98" fmla="*/ 282760 w 603428"/>
              <a:gd name="connsiteY98" fmla="*/ 448575 h 606044"/>
              <a:gd name="connsiteX99" fmla="*/ 189464 w 603428"/>
              <a:gd name="connsiteY99" fmla="*/ 458607 h 606044"/>
              <a:gd name="connsiteX100" fmla="*/ 219606 w 603428"/>
              <a:gd name="connsiteY100" fmla="*/ 548895 h 606044"/>
              <a:gd name="connsiteX101" fmla="*/ 282760 w 603428"/>
              <a:gd name="connsiteY101" fmla="*/ 560360 h 606044"/>
              <a:gd name="connsiteX102" fmla="*/ 282760 w 603428"/>
              <a:gd name="connsiteY102" fmla="*/ 534564 h 606044"/>
              <a:gd name="connsiteX103" fmla="*/ 315773 w 603428"/>
              <a:gd name="connsiteY103" fmla="*/ 547462 h 606044"/>
              <a:gd name="connsiteX104" fmla="*/ 320079 w 603428"/>
              <a:gd name="connsiteY104" fmla="*/ 560360 h 606044"/>
              <a:gd name="connsiteX105" fmla="*/ 334432 w 603428"/>
              <a:gd name="connsiteY105" fmla="*/ 597622 h 606044"/>
              <a:gd name="connsiteX106" fmla="*/ 301419 w 603428"/>
              <a:gd name="connsiteY106" fmla="*/ 600488 h 606044"/>
              <a:gd name="connsiteX107" fmla="*/ 0 w 603428"/>
              <a:gd name="connsiteY107" fmla="*/ 299528 h 606044"/>
              <a:gd name="connsiteX108" fmla="*/ 84684 w 603428"/>
              <a:gd name="connsiteY108" fmla="*/ 91722 h 606044"/>
              <a:gd name="connsiteX109" fmla="*/ 93296 w 603428"/>
              <a:gd name="connsiteY109" fmla="*/ 84556 h 606044"/>
              <a:gd name="connsiteX110" fmla="*/ 301419 w 603428"/>
              <a:gd name="connsiteY110" fmla="*/ 0 h 60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3428" h="606044">
                <a:moveTo>
                  <a:pt x="152145" y="465773"/>
                </a:moveTo>
                <a:cubicBezTo>
                  <a:pt x="134921" y="470072"/>
                  <a:pt x="120568" y="474371"/>
                  <a:pt x="109085" y="477238"/>
                </a:cubicBezTo>
                <a:cubicBezTo>
                  <a:pt x="126309" y="497302"/>
                  <a:pt x="147839" y="513066"/>
                  <a:pt x="170804" y="525965"/>
                </a:cubicBezTo>
                <a:cubicBezTo>
                  <a:pt x="163628" y="505901"/>
                  <a:pt x="156451" y="485837"/>
                  <a:pt x="152145" y="465773"/>
                </a:cubicBezTo>
                <a:close/>
                <a:moveTo>
                  <a:pt x="40189" y="321025"/>
                </a:moveTo>
                <a:cubicBezTo>
                  <a:pt x="43060" y="366886"/>
                  <a:pt x="58849" y="409880"/>
                  <a:pt x="83249" y="445709"/>
                </a:cubicBezTo>
                <a:cubicBezTo>
                  <a:pt x="96167" y="441409"/>
                  <a:pt x="117697" y="434243"/>
                  <a:pt x="143533" y="428511"/>
                </a:cubicBezTo>
                <a:cubicBezTo>
                  <a:pt x="137792" y="391249"/>
                  <a:pt x="134921" y="355420"/>
                  <a:pt x="133486" y="321025"/>
                </a:cubicBezTo>
                <a:close/>
                <a:moveTo>
                  <a:pt x="561886" y="279085"/>
                </a:moveTo>
                <a:cubicBezTo>
                  <a:pt x="556683" y="278368"/>
                  <a:pt x="551301" y="279444"/>
                  <a:pt x="546995" y="282312"/>
                </a:cubicBezTo>
                <a:cubicBezTo>
                  <a:pt x="554171" y="285180"/>
                  <a:pt x="561347" y="289482"/>
                  <a:pt x="567088" y="295218"/>
                </a:cubicBezTo>
                <a:cubicBezTo>
                  <a:pt x="574264" y="300955"/>
                  <a:pt x="578570" y="308125"/>
                  <a:pt x="581441" y="315295"/>
                </a:cubicBezTo>
                <a:cubicBezTo>
                  <a:pt x="585746" y="306691"/>
                  <a:pt x="584311" y="295218"/>
                  <a:pt x="575700" y="286614"/>
                </a:cubicBezTo>
                <a:cubicBezTo>
                  <a:pt x="572112" y="282312"/>
                  <a:pt x="567089" y="279802"/>
                  <a:pt x="561886" y="279085"/>
                </a:cubicBezTo>
                <a:close/>
                <a:moveTo>
                  <a:pt x="583616" y="259837"/>
                </a:moveTo>
                <a:cubicBezTo>
                  <a:pt x="589514" y="260801"/>
                  <a:pt x="593999" y="263310"/>
                  <a:pt x="597228" y="266537"/>
                </a:cubicBezTo>
                <a:cubicBezTo>
                  <a:pt x="608710" y="278009"/>
                  <a:pt x="610145" y="310993"/>
                  <a:pt x="548430" y="374092"/>
                </a:cubicBezTo>
                <a:lnTo>
                  <a:pt x="577135" y="540444"/>
                </a:lnTo>
                <a:cubicBezTo>
                  <a:pt x="577135" y="541878"/>
                  <a:pt x="577135" y="544746"/>
                  <a:pt x="575700" y="546180"/>
                </a:cubicBezTo>
                <a:lnTo>
                  <a:pt x="548430" y="571994"/>
                </a:lnTo>
                <a:cubicBezTo>
                  <a:pt x="545560" y="574862"/>
                  <a:pt x="541254" y="574862"/>
                  <a:pt x="538384" y="570559"/>
                </a:cubicBezTo>
                <a:lnTo>
                  <a:pt x="465188" y="457268"/>
                </a:lnTo>
                <a:cubicBezTo>
                  <a:pt x="435048" y="481647"/>
                  <a:pt x="403473" y="500290"/>
                  <a:pt x="374768" y="521801"/>
                </a:cubicBezTo>
                <a:lnTo>
                  <a:pt x="381945" y="584900"/>
                </a:lnTo>
                <a:cubicBezTo>
                  <a:pt x="383380" y="586334"/>
                  <a:pt x="381945" y="589202"/>
                  <a:pt x="380509" y="590636"/>
                </a:cubicBezTo>
                <a:lnTo>
                  <a:pt x="367592" y="603543"/>
                </a:lnTo>
                <a:cubicBezTo>
                  <a:pt x="363287" y="607845"/>
                  <a:pt x="358981" y="606411"/>
                  <a:pt x="356111" y="600675"/>
                </a:cubicBezTo>
                <a:lnTo>
                  <a:pt x="330277" y="531840"/>
                </a:lnTo>
                <a:lnTo>
                  <a:pt x="261386" y="506026"/>
                </a:lnTo>
                <a:cubicBezTo>
                  <a:pt x="255645" y="504592"/>
                  <a:pt x="255645" y="498856"/>
                  <a:pt x="258515" y="494554"/>
                </a:cubicBezTo>
                <a:lnTo>
                  <a:pt x="271432" y="481647"/>
                </a:lnTo>
                <a:cubicBezTo>
                  <a:pt x="272868" y="480213"/>
                  <a:pt x="275738" y="480213"/>
                  <a:pt x="277173" y="480213"/>
                </a:cubicBezTo>
                <a:lnTo>
                  <a:pt x="340323" y="488818"/>
                </a:lnTo>
                <a:cubicBezTo>
                  <a:pt x="363287" y="458702"/>
                  <a:pt x="381945" y="428587"/>
                  <a:pt x="406343" y="397037"/>
                </a:cubicBezTo>
                <a:lnTo>
                  <a:pt x="291526" y="323900"/>
                </a:lnTo>
                <a:cubicBezTo>
                  <a:pt x="287220" y="322466"/>
                  <a:pt x="287220" y="316729"/>
                  <a:pt x="290090" y="313861"/>
                </a:cubicBezTo>
                <a:lnTo>
                  <a:pt x="317360" y="288048"/>
                </a:lnTo>
                <a:cubicBezTo>
                  <a:pt x="317360" y="286614"/>
                  <a:pt x="320230" y="285180"/>
                  <a:pt x="323100" y="285180"/>
                </a:cubicBezTo>
                <a:lnTo>
                  <a:pt x="488151" y="315295"/>
                </a:lnTo>
                <a:cubicBezTo>
                  <a:pt x="535514" y="267971"/>
                  <a:pt x="565922" y="256947"/>
                  <a:pt x="583616" y="259837"/>
                </a:cubicBezTo>
                <a:close/>
                <a:moveTo>
                  <a:pt x="183722" y="182010"/>
                </a:moveTo>
                <a:cubicBezTo>
                  <a:pt x="179416" y="212106"/>
                  <a:pt x="175110" y="246501"/>
                  <a:pt x="173675" y="282330"/>
                </a:cubicBezTo>
                <a:lnTo>
                  <a:pt x="282760" y="282330"/>
                </a:lnTo>
                <a:lnTo>
                  <a:pt x="282760" y="190609"/>
                </a:lnTo>
                <a:cubicBezTo>
                  <a:pt x="251183" y="190609"/>
                  <a:pt x="218170" y="187742"/>
                  <a:pt x="183722" y="182010"/>
                </a:cubicBezTo>
                <a:close/>
                <a:moveTo>
                  <a:pt x="83249" y="154780"/>
                </a:moveTo>
                <a:cubicBezTo>
                  <a:pt x="78943" y="161946"/>
                  <a:pt x="74637" y="167678"/>
                  <a:pt x="70331" y="174844"/>
                </a:cubicBezTo>
                <a:cubicBezTo>
                  <a:pt x="70331" y="174844"/>
                  <a:pt x="70331" y="176277"/>
                  <a:pt x="70331" y="176277"/>
                </a:cubicBezTo>
                <a:cubicBezTo>
                  <a:pt x="53107" y="207806"/>
                  <a:pt x="43060" y="245068"/>
                  <a:pt x="40189" y="282330"/>
                </a:cubicBezTo>
                <a:lnTo>
                  <a:pt x="133486" y="282330"/>
                </a:lnTo>
                <a:cubicBezTo>
                  <a:pt x="134921" y="243635"/>
                  <a:pt x="140662" y="206373"/>
                  <a:pt x="146404" y="173411"/>
                </a:cubicBezTo>
                <a:cubicBezTo>
                  <a:pt x="124874" y="169111"/>
                  <a:pt x="104779" y="161946"/>
                  <a:pt x="83249" y="154780"/>
                </a:cubicBezTo>
                <a:close/>
                <a:moveTo>
                  <a:pt x="430599" y="73091"/>
                </a:moveTo>
                <a:cubicBezTo>
                  <a:pt x="436340" y="88855"/>
                  <a:pt x="442082" y="110352"/>
                  <a:pt x="447823" y="134716"/>
                </a:cubicBezTo>
                <a:cubicBezTo>
                  <a:pt x="466482" y="130416"/>
                  <a:pt x="482271" y="126117"/>
                  <a:pt x="493754" y="123251"/>
                </a:cubicBezTo>
                <a:cubicBezTo>
                  <a:pt x="475094" y="103187"/>
                  <a:pt x="453564" y="85989"/>
                  <a:pt x="430599" y="73091"/>
                </a:cubicBezTo>
                <a:close/>
                <a:moveTo>
                  <a:pt x="172240" y="73091"/>
                </a:moveTo>
                <a:cubicBezTo>
                  <a:pt x="133486" y="94588"/>
                  <a:pt x="110520" y="120384"/>
                  <a:pt x="109085" y="123251"/>
                </a:cubicBezTo>
                <a:cubicBezTo>
                  <a:pt x="123438" y="128983"/>
                  <a:pt x="139227" y="133283"/>
                  <a:pt x="153580" y="136149"/>
                </a:cubicBezTo>
                <a:cubicBezTo>
                  <a:pt x="159322" y="111786"/>
                  <a:pt x="166498" y="90288"/>
                  <a:pt x="172240" y="73091"/>
                </a:cubicBezTo>
                <a:close/>
                <a:moveTo>
                  <a:pt x="320079" y="38695"/>
                </a:moveTo>
                <a:lnTo>
                  <a:pt x="320079" y="151914"/>
                </a:lnTo>
                <a:cubicBezTo>
                  <a:pt x="353091" y="150481"/>
                  <a:pt x="383233" y="146181"/>
                  <a:pt x="410504" y="141882"/>
                </a:cubicBezTo>
                <a:cubicBezTo>
                  <a:pt x="399022" y="97454"/>
                  <a:pt x="387539" y="64492"/>
                  <a:pt x="381798" y="51593"/>
                </a:cubicBezTo>
                <a:cubicBezTo>
                  <a:pt x="363139" y="44428"/>
                  <a:pt x="341609" y="40128"/>
                  <a:pt x="320079" y="38695"/>
                </a:cubicBezTo>
                <a:close/>
                <a:moveTo>
                  <a:pt x="282760" y="38695"/>
                </a:moveTo>
                <a:cubicBezTo>
                  <a:pt x="261230" y="40128"/>
                  <a:pt x="239700" y="44428"/>
                  <a:pt x="219606" y="51593"/>
                </a:cubicBezTo>
                <a:cubicBezTo>
                  <a:pt x="213864" y="65925"/>
                  <a:pt x="202382" y="98887"/>
                  <a:pt x="192334" y="144748"/>
                </a:cubicBezTo>
                <a:cubicBezTo>
                  <a:pt x="222476" y="149047"/>
                  <a:pt x="252618" y="151914"/>
                  <a:pt x="282760" y="151914"/>
                </a:cubicBezTo>
                <a:close/>
                <a:moveTo>
                  <a:pt x="301419" y="0"/>
                </a:moveTo>
                <a:cubicBezTo>
                  <a:pt x="447823" y="0"/>
                  <a:pt x="569826" y="104620"/>
                  <a:pt x="595662" y="243635"/>
                </a:cubicBezTo>
                <a:cubicBezTo>
                  <a:pt x="591356" y="242202"/>
                  <a:pt x="585615" y="240769"/>
                  <a:pt x="578438" y="240769"/>
                </a:cubicBezTo>
                <a:cubicBezTo>
                  <a:pt x="571261" y="240769"/>
                  <a:pt x="564085" y="242202"/>
                  <a:pt x="556908" y="243635"/>
                </a:cubicBezTo>
                <a:cubicBezTo>
                  <a:pt x="549731" y="212106"/>
                  <a:pt x="536813" y="182010"/>
                  <a:pt x="519589" y="154780"/>
                </a:cubicBezTo>
                <a:cubicBezTo>
                  <a:pt x="505236" y="159079"/>
                  <a:pt x="483706" y="166245"/>
                  <a:pt x="456435" y="171978"/>
                </a:cubicBezTo>
                <a:cubicBezTo>
                  <a:pt x="462176" y="204940"/>
                  <a:pt x="466482" y="242202"/>
                  <a:pt x="467918" y="282330"/>
                </a:cubicBezTo>
                <a:lnTo>
                  <a:pt x="495189" y="282330"/>
                </a:lnTo>
                <a:cubicBezTo>
                  <a:pt x="490883" y="286629"/>
                  <a:pt x="486577" y="290929"/>
                  <a:pt x="482271" y="293795"/>
                </a:cubicBezTo>
                <a:lnTo>
                  <a:pt x="417681" y="282330"/>
                </a:lnTo>
                <a:lnTo>
                  <a:pt x="429164" y="282330"/>
                </a:lnTo>
                <a:cubicBezTo>
                  <a:pt x="427728" y="245068"/>
                  <a:pt x="423422" y="210673"/>
                  <a:pt x="417681" y="180577"/>
                </a:cubicBezTo>
                <a:cubicBezTo>
                  <a:pt x="388974" y="184876"/>
                  <a:pt x="355962" y="189175"/>
                  <a:pt x="320079" y="190609"/>
                </a:cubicBezTo>
                <a:lnTo>
                  <a:pt x="320079" y="266565"/>
                </a:lnTo>
                <a:cubicBezTo>
                  <a:pt x="314337" y="266565"/>
                  <a:pt x="307161" y="269432"/>
                  <a:pt x="302855" y="273731"/>
                </a:cubicBezTo>
                <a:lnTo>
                  <a:pt x="277019" y="300961"/>
                </a:lnTo>
                <a:cubicBezTo>
                  <a:pt x="271277" y="305260"/>
                  <a:pt x="268407" y="313859"/>
                  <a:pt x="268407" y="321025"/>
                </a:cubicBezTo>
                <a:lnTo>
                  <a:pt x="172240" y="321025"/>
                </a:lnTo>
                <a:cubicBezTo>
                  <a:pt x="173675" y="352554"/>
                  <a:pt x="176546" y="386950"/>
                  <a:pt x="182287" y="419912"/>
                </a:cubicBezTo>
                <a:cubicBezTo>
                  <a:pt x="210994" y="415612"/>
                  <a:pt x="245441" y="411313"/>
                  <a:pt x="282760" y="409880"/>
                </a:cubicBezTo>
                <a:lnTo>
                  <a:pt x="282760" y="341089"/>
                </a:lnTo>
                <a:lnTo>
                  <a:pt x="320079" y="365452"/>
                </a:lnTo>
                <a:lnTo>
                  <a:pt x="320079" y="409880"/>
                </a:lnTo>
                <a:cubicBezTo>
                  <a:pt x="337303" y="409880"/>
                  <a:pt x="353091" y="409880"/>
                  <a:pt x="370315" y="412746"/>
                </a:cubicBezTo>
                <a:cubicBezTo>
                  <a:pt x="364574" y="421345"/>
                  <a:pt x="358833" y="429944"/>
                  <a:pt x="351656" y="438543"/>
                </a:cubicBezTo>
                <a:cubicBezTo>
                  <a:pt x="350221" y="441409"/>
                  <a:pt x="347350" y="445709"/>
                  <a:pt x="344479" y="448575"/>
                </a:cubicBezTo>
                <a:cubicBezTo>
                  <a:pt x="337303" y="448575"/>
                  <a:pt x="328691" y="448575"/>
                  <a:pt x="320079" y="447142"/>
                </a:cubicBezTo>
                <a:lnTo>
                  <a:pt x="320079" y="465773"/>
                </a:lnTo>
                <a:lnTo>
                  <a:pt x="282760" y="461473"/>
                </a:lnTo>
                <a:lnTo>
                  <a:pt x="282760" y="448575"/>
                </a:lnTo>
                <a:cubicBezTo>
                  <a:pt x="248312" y="450008"/>
                  <a:pt x="216735" y="454307"/>
                  <a:pt x="189464" y="458607"/>
                </a:cubicBezTo>
                <a:cubicBezTo>
                  <a:pt x="196640" y="488703"/>
                  <a:pt x="206688" y="518799"/>
                  <a:pt x="219606" y="548895"/>
                </a:cubicBezTo>
                <a:cubicBezTo>
                  <a:pt x="239700" y="554628"/>
                  <a:pt x="261230" y="558927"/>
                  <a:pt x="282760" y="560360"/>
                </a:cubicBezTo>
                <a:lnTo>
                  <a:pt x="282760" y="534564"/>
                </a:lnTo>
                <a:lnTo>
                  <a:pt x="315773" y="547462"/>
                </a:lnTo>
                <a:lnTo>
                  <a:pt x="320079" y="560360"/>
                </a:lnTo>
                <a:lnTo>
                  <a:pt x="334432" y="597622"/>
                </a:lnTo>
                <a:cubicBezTo>
                  <a:pt x="324385" y="599055"/>
                  <a:pt x="312902" y="600488"/>
                  <a:pt x="301419" y="600488"/>
                </a:cubicBezTo>
                <a:cubicBezTo>
                  <a:pt x="134921" y="600488"/>
                  <a:pt x="0" y="465773"/>
                  <a:pt x="0" y="299528"/>
                </a:cubicBezTo>
                <a:cubicBezTo>
                  <a:pt x="0" y="219272"/>
                  <a:pt x="33013" y="146181"/>
                  <a:pt x="84684" y="91722"/>
                </a:cubicBezTo>
                <a:cubicBezTo>
                  <a:pt x="86120" y="90288"/>
                  <a:pt x="91861" y="85989"/>
                  <a:pt x="93296" y="84556"/>
                </a:cubicBezTo>
                <a:cubicBezTo>
                  <a:pt x="146404" y="31529"/>
                  <a:pt x="221041" y="0"/>
                  <a:pt x="301419" y="0"/>
                </a:cubicBezTo>
                <a:close/>
              </a:path>
            </a:pathLst>
          </a:custGeom>
          <a:solidFill>
            <a:schemeClr val="bg1"/>
          </a:solidFill>
          <a:ln>
            <a:noFill/>
          </a:ln>
        </p:spPr>
        <p:txBody>
          <a:bodyPr/>
          <a:lstStyle/>
          <a:p>
            <a:endParaRPr lang="zh-CN" altLang="en-US">
              <a:cs typeface="+mn-ea"/>
              <a:sym typeface="+mn-lt"/>
            </a:endParaRPr>
          </a:p>
        </p:txBody>
      </p:sp>
      <p:sp>
        <p:nvSpPr>
          <p:cNvPr id="19" name="椭圆 18"/>
          <p:cNvSpPr/>
          <p:nvPr/>
        </p:nvSpPr>
        <p:spPr>
          <a:xfrm>
            <a:off x="6665375" y="4750592"/>
            <a:ext cx="848299" cy="848299"/>
          </a:xfrm>
          <a:prstGeom prst="ellipse">
            <a:avLst/>
          </a:prstGeom>
          <a:gradFill>
            <a:gsLst>
              <a:gs pos="28000">
                <a:srgbClr val="FF6647"/>
              </a:gs>
              <a:gs pos="89000">
                <a:srgbClr val="ED0A10"/>
              </a:gs>
            </a:gsLst>
            <a:path path="rect">
              <a:fillToRect l="100000" t="100000"/>
            </a:path>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office-block_63657"/>
          <p:cNvSpPr>
            <a:spLocks noChangeAspect="1"/>
          </p:cNvSpPr>
          <p:nvPr/>
        </p:nvSpPr>
        <p:spPr bwMode="auto">
          <a:xfrm>
            <a:off x="6890904" y="4971660"/>
            <a:ext cx="397236" cy="406162"/>
          </a:xfrm>
          <a:custGeom>
            <a:avLst/>
            <a:gdLst>
              <a:gd name="T0" fmla="*/ 4888 w 7497"/>
              <a:gd name="T1" fmla="*/ 1013 h 7677"/>
              <a:gd name="T2" fmla="*/ 0 w 7497"/>
              <a:gd name="T3" fmla="*/ 1529 h 7677"/>
              <a:gd name="T4" fmla="*/ 4788 w 7497"/>
              <a:gd name="T5" fmla="*/ 6996 h 7677"/>
              <a:gd name="T6" fmla="*/ 783 w 7497"/>
              <a:gd name="T7" fmla="*/ 5989 h 7677"/>
              <a:gd name="T8" fmla="*/ 310 w 7497"/>
              <a:gd name="T9" fmla="*/ 5101 h 7677"/>
              <a:gd name="T10" fmla="*/ 783 w 7497"/>
              <a:gd name="T11" fmla="*/ 4766 h 7677"/>
              <a:gd name="T12" fmla="*/ 310 w 7497"/>
              <a:gd name="T13" fmla="*/ 3982 h 7677"/>
              <a:gd name="T14" fmla="*/ 783 w 7497"/>
              <a:gd name="T15" fmla="*/ 3543 h 7677"/>
              <a:gd name="T16" fmla="*/ 310 w 7497"/>
              <a:gd name="T17" fmla="*/ 2863 h 7677"/>
              <a:gd name="T18" fmla="*/ 783 w 7497"/>
              <a:gd name="T19" fmla="*/ 2319 h 7677"/>
              <a:gd name="T20" fmla="*/ 310 w 7497"/>
              <a:gd name="T21" fmla="*/ 1744 h 7677"/>
              <a:gd name="T22" fmla="*/ 1815 w 7497"/>
              <a:gd name="T23" fmla="*/ 6369 h 7677"/>
              <a:gd name="T24" fmla="*/ 1158 w 7497"/>
              <a:gd name="T25" fmla="*/ 5260 h 7677"/>
              <a:gd name="T26" fmla="*/ 1815 w 7497"/>
              <a:gd name="T27" fmla="*/ 6369 h 7677"/>
              <a:gd name="T28" fmla="*/ 1158 w 7497"/>
              <a:gd name="T29" fmla="*/ 4811 h 7677"/>
              <a:gd name="T30" fmla="*/ 1815 w 7497"/>
              <a:gd name="T31" fmla="*/ 4866 h 7677"/>
              <a:gd name="T32" fmla="*/ 1158 w 7497"/>
              <a:gd name="T33" fmla="*/ 3463 h 7677"/>
              <a:gd name="T34" fmla="*/ 1815 w 7497"/>
              <a:gd name="T35" fmla="*/ 3364 h 7677"/>
              <a:gd name="T36" fmla="*/ 1178 w 7497"/>
              <a:gd name="T37" fmla="*/ 2151 h 7677"/>
              <a:gd name="T38" fmla="*/ 1815 w 7497"/>
              <a:gd name="T39" fmla="*/ 860 h 7677"/>
              <a:gd name="T40" fmla="*/ 2356 w 7497"/>
              <a:gd name="T41" fmla="*/ 7501 h 7677"/>
              <a:gd name="T42" fmla="*/ 3333 w 7497"/>
              <a:gd name="T43" fmla="*/ 5322 h 7677"/>
              <a:gd name="T44" fmla="*/ 2383 w 7497"/>
              <a:gd name="T45" fmla="*/ 4928 h 7677"/>
              <a:gd name="T46" fmla="*/ 3291 w 7497"/>
              <a:gd name="T47" fmla="*/ 3841 h 7677"/>
              <a:gd name="T48" fmla="*/ 3289 w 7497"/>
              <a:gd name="T49" fmla="*/ 3450 h 7677"/>
              <a:gd name="T50" fmla="*/ 2390 w 7497"/>
              <a:gd name="T51" fmla="*/ 2257 h 7677"/>
              <a:gd name="T52" fmla="*/ 3317 w 7497"/>
              <a:gd name="T53" fmla="*/ 2003 h 7677"/>
              <a:gd name="T54" fmla="*/ 2356 w 7497"/>
              <a:gd name="T55" fmla="*/ 716 h 7677"/>
              <a:gd name="T56" fmla="*/ 4467 w 7497"/>
              <a:gd name="T57" fmla="*/ 6952 h 7677"/>
              <a:gd name="T58" fmla="*/ 3650 w 7497"/>
              <a:gd name="T59" fmla="*/ 5287 h 7677"/>
              <a:gd name="T60" fmla="*/ 4469 w 7497"/>
              <a:gd name="T61" fmla="*/ 4792 h 7677"/>
              <a:gd name="T62" fmla="*/ 3650 w 7497"/>
              <a:gd name="T63" fmla="*/ 3900 h 7677"/>
              <a:gd name="T64" fmla="*/ 4469 w 7497"/>
              <a:gd name="T65" fmla="*/ 3496 h 7677"/>
              <a:gd name="T66" fmla="*/ 3650 w 7497"/>
              <a:gd name="T67" fmla="*/ 2513 h 7677"/>
              <a:gd name="T68" fmla="*/ 4469 w 7497"/>
              <a:gd name="T69" fmla="*/ 3496 h 7677"/>
              <a:gd name="T70" fmla="*/ 3650 w 7497"/>
              <a:gd name="T71" fmla="*/ 2051 h 7677"/>
              <a:gd name="T72" fmla="*/ 4469 w 7497"/>
              <a:gd name="T73" fmla="*/ 2200 h 7677"/>
              <a:gd name="T74" fmla="*/ 5036 w 7497"/>
              <a:gd name="T75" fmla="*/ 5201 h 7677"/>
              <a:gd name="T76" fmla="*/ 5676 w 7497"/>
              <a:gd name="T77" fmla="*/ 3974 h 7677"/>
              <a:gd name="T78" fmla="*/ 5062 w 7497"/>
              <a:gd name="T79" fmla="*/ 3591 h 7677"/>
              <a:gd name="T80" fmla="*/ 5677 w 7497"/>
              <a:gd name="T81" fmla="*/ 2447 h 7677"/>
              <a:gd name="T82" fmla="*/ 7197 w 7497"/>
              <a:gd name="T83" fmla="*/ 2086 h 7677"/>
              <a:gd name="T84" fmla="*/ 6788 w 7497"/>
              <a:gd name="T85" fmla="*/ 2728 h 7677"/>
              <a:gd name="T86" fmla="*/ 6805 w 7497"/>
              <a:gd name="T87" fmla="*/ 2975 h 7677"/>
              <a:gd name="T88" fmla="*/ 7181 w 7497"/>
              <a:gd name="T89" fmla="*/ 3760 h 7677"/>
              <a:gd name="T90" fmla="*/ 6799 w 7497"/>
              <a:gd name="T91" fmla="*/ 3974 h 7677"/>
              <a:gd name="T92" fmla="*/ 6797 w 7497"/>
              <a:gd name="T93" fmla="*/ 4730 h 7677"/>
              <a:gd name="T94" fmla="*/ 6600 w 7497"/>
              <a:gd name="T95" fmla="*/ 6448 h 7677"/>
              <a:gd name="T96" fmla="*/ 6133 w 7497"/>
              <a:gd name="T97" fmla="*/ 5032 h 7677"/>
              <a:gd name="T98" fmla="*/ 6591 w 7497"/>
              <a:gd name="T99" fmla="*/ 4739 h 7677"/>
              <a:gd name="T100" fmla="*/ 6106 w 7497"/>
              <a:gd name="T101" fmla="*/ 3962 h 7677"/>
              <a:gd name="T102" fmla="*/ 6633 w 7497"/>
              <a:gd name="T103" fmla="*/ 3668 h 7677"/>
              <a:gd name="T104" fmla="*/ 6093 w 7497"/>
              <a:gd name="T105" fmla="*/ 2911 h 7677"/>
              <a:gd name="T106" fmla="*/ 6633 w 7497"/>
              <a:gd name="T107" fmla="*/ 3668 h 7677"/>
              <a:gd name="T108" fmla="*/ 6093 w 7497"/>
              <a:gd name="T109" fmla="*/ 2550 h 7677"/>
              <a:gd name="T110" fmla="*/ 6632 w 7497"/>
              <a:gd name="T111" fmla="*/ 2642 h 7677"/>
              <a:gd name="T112" fmla="*/ 6754 w 7497"/>
              <a:gd name="T113" fmla="*/ 6352 h 7677"/>
              <a:gd name="T114" fmla="*/ 7242 w 7497"/>
              <a:gd name="T115" fmla="*/ 6251 h 7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97" h="7677">
                <a:moveTo>
                  <a:pt x="7406" y="1745"/>
                </a:moveTo>
                <a:lnTo>
                  <a:pt x="5933" y="1261"/>
                </a:lnTo>
                <a:cubicBezTo>
                  <a:pt x="5933" y="1261"/>
                  <a:pt x="5914" y="1254"/>
                  <a:pt x="5888" y="1254"/>
                </a:cubicBezTo>
                <a:cubicBezTo>
                  <a:pt x="5862" y="1255"/>
                  <a:pt x="5842" y="1264"/>
                  <a:pt x="5842" y="1264"/>
                </a:cubicBezTo>
                <a:lnTo>
                  <a:pt x="4888" y="1653"/>
                </a:lnTo>
                <a:lnTo>
                  <a:pt x="4888" y="1013"/>
                </a:lnTo>
                <a:cubicBezTo>
                  <a:pt x="4888" y="956"/>
                  <a:pt x="4851" y="906"/>
                  <a:pt x="4797" y="888"/>
                </a:cubicBezTo>
                <a:lnTo>
                  <a:pt x="2126" y="11"/>
                </a:lnTo>
                <a:cubicBezTo>
                  <a:pt x="2126" y="11"/>
                  <a:pt x="2102" y="0"/>
                  <a:pt x="2067" y="5"/>
                </a:cubicBezTo>
                <a:cubicBezTo>
                  <a:pt x="2032" y="10"/>
                  <a:pt x="2007" y="29"/>
                  <a:pt x="2007" y="29"/>
                </a:cubicBezTo>
                <a:lnTo>
                  <a:pt x="55" y="1421"/>
                </a:lnTo>
                <a:cubicBezTo>
                  <a:pt x="20" y="1446"/>
                  <a:pt x="0" y="1486"/>
                  <a:pt x="0" y="1529"/>
                </a:cubicBezTo>
                <a:lnTo>
                  <a:pt x="0" y="6472"/>
                </a:lnTo>
                <a:cubicBezTo>
                  <a:pt x="0" y="6520"/>
                  <a:pt x="26" y="6564"/>
                  <a:pt x="68" y="6588"/>
                </a:cubicBezTo>
                <a:lnTo>
                  <a:pt x="2021" y="7658"/>
                </a:lnTo>
                <a:cubicBezTo>
                  <a:pt x="2021" y="7658"/>
                  <a:pt x="2040" y="7669"/>
                  <a:pt x="2069" y="7673"/>
                </a:cubicBezTo>
                <a:cubicBezTo>
                  <a:pt x="2098" y="7677"/>
                  <a:pt x="2117" y="7670"/>
                  <a:pt x="2117" y="7670"/>
                </a:cubicBezTo>
                <a:lnTo>
                  <a:pt x="4788" y="6996"/>
                </a:lnTo>
                <a:lnTo>
                  <a:pt x="5924" y="6709"/>
                </a:lnTo>
                <a:lnTo>
                  <a:pt x="7397" y="6338"/>
                </a:lnTo>
                <a:cubicBezTo>
                  <a:pt x="7455" y="6323"/>
                  <a:pt x="7497" y="6270"/>
                  <a:pt x="7497" y="6209"/>
                </a:cubicBezTo>
                <a:lnTo>
                  <a:pt x="7497" y="1871"/>
                </a:lnTo>
                <a:cubicBezTo>
                  <a:pt x="7497" y="1813"/>
                  <a:pt x="7460" y="1763"/>
                  <a:pt x="7406" y="1745"/>
                </a:cubicBezTo>
                <a:close/>
                <a:moveTo>
                  <a:pt x="783" y="5989"/>
                </a:moveTo>
                <a:cubicBezTo>
                  <a:pt x="783" y="6003"/>
                  <a:pt x="776" y="6017"/>
                  <a:pt x="764" y="6025"/>
                </a:cubicBezTo>
                <a:cubicBezTo>
                  <a:pt x="756" y="6030"/>
                  <a:pt x="747" y="6033"/>
                  <a:pt x="739" y="6033"/>
                </a:cubicBezTo>
                <a:cubicBezTo>
                  <a:pt x="734" y="6033"/>
                  <a:pt x="728" y="6032"/>
                  <a:pt x="723" y="6030"/>
                </a:cubicBezTo>
                <a:lnTo>
                  <a:pt x="339" y="5889"/>
                </a:lnTo>
                <a:cubicBezTo>
                  <a:pt x="321" y="5882"/>
                  <a:pt x="310" y="5866"/>
                  <a:pt x="310" y="5847"/>
                </a:cubicBezTo>
                <a:lnTo>
                  <a:pt x="310" y="5101"/>
                </a:lnTo>
                <a:cubicBezTo>
                  <a:pt x="310" y="5088"/>
                  <a:pt x="316" y="5076"/>
                  <a:pt x="326" y="5067"/>
                </a:cubicBezTo>
                <a:cubicBezTo>
                  <a:pt x="336" y="5059"/>
                  <a:pt x="349" y="5056"/>
                  <a:pt x="362" y="5058"/>
                </a:cubicBezTo>
                <a:lnTo>
                  <a:pt x="747" y="5130"/>
                </a:lnTo>
                <a:cubicBezTo>
                  <a:pt x="767" y="5134"/>
                  <a:pt x="783" y="5152"/>
                  <a:pt x="783" y="5173"/>
                </a:cubicBezTo>
                <a:lnTo>
                  <a:pt x="783" y="5989"/>
                </a:lnTo>
                <a:close/>
                <a:moveTo>
                  <a:pt x="783" y="4766"/>
                </a:moveTo>
                <a:cubicBezTo>
                  <a:pt x="783" y="4778"/>
                  <a:pt x="777" y="4790"/>
                  <a:pt x="768" y="4798"/>
                </a:cubicBezTo>
                <a:cubicBezTo>
                  <a:pt x="760" y="4806"/>
                  <a:pt x="750" y="4810"/>
                  <a:pt x="738" y="4810"/>
                </a:cubicBezTo>
                <a:cubicBezTo>
                  <a:pt x="737" y="4810"/>
                  <a:pt x="735" y="4810"/>
                  <a:pt x="734" y="4809"/>
                </a:cubicBezTo>
                <a:lnTo>
                  <a:pt x="350" y="4772"/>
                </a:lnTo>
                <a:cubicBezTo>
                  <a:pt x="327" y="4770"/>
                  <a:pt x="310" y="4751"/>
                  <a:pt x="310" y="4728"/>
                </a:cubicBezTo>
                <a:lnTo>
                  <a:pt x="310" y="3982"/>
                </a:lnTo>
                <a:cubicBezTo>
                  <a:pt x="310" y="3959"/>
                  <a:pt x="328" y="3940"/>
                  <a:pt x="350" y="3938"/>
                </a:cubicBezTo>
                <a:lnTo>
                  <a:pt x="735" y="3906"/>
                </a:lnTo>
                <a:cubicBezTo>
                  <a:pt x="747" y="3905"/>
                  <a:pt x="759" y="3910"/>
                  <a:pt x="768" y="3918"/>
                </a:cubicBezTo>
                <a:cubicBezTo>
                  <a:pt x="778" y="3926"/>
                  <a:pt x="783" y="3938"/>
                  <a:pt x="783" y="3950"/>
                </a:cubicBezTo>
                <a:lnTo>
                  <a:pt x="783" y="4766"/>
                </a:lnTo>
                <a:close/>
                <a:moveTo>
                  <a:pt x="783" y="3543"/>
                </a:moveTo>
                <a:cubicBezTo>
                  <a:pt x="783" y="3564"/>
                  <a:pt x="767" y="3582"/>
                  <a:pt x="746" y="3586"/>
                </a:cubicBezTo>
                <a:lnTo>
                  <a:pt x="361" y="3652"/>
                </a:lnTo>
                <a:cubicBezTo>
                  <a:pt x="359" y="3653"/>
                  <a:pt x="356" y="3653"/>
                  <a:pt x="354" y="3653"/>
                </a:cubicBezTo>
                <a:cubicBezTo>
                  <a:pt x="344" y="3653"/>
                  <a:pt x="334" y="3649"/>
                  <a:pt x="326" y="3643"/>
                </a:cubicBezTo>
                <a:cubicBezTo>
                  <a:pt x="315" y="3634"/>
                  <a:pt x="310" y="3622"/>
                  <a:pt x="310" y="3609"/>
                </a:cubicBezTo>
                <a:lnTo>
                  <a:pt x="310" y="2863"/>
                </a:lnTo>
                <a:cubicBezTo>
                  <a:pt x="310" y="2844"/>
                  <a:pt x="322" y="2827"/>
                  <a:pt x="339" y="2821"/>
                </a:cubicBezTo>
                <a:lnTo>
                  <a:pt x="724" y="2686"/>
                </a:lnTo>
                <a:cubicBezTo>
                  <a:pt x="737" y="2681"/>
                  <a:pt x="752" y="2683"/>
                  <a:pt x="764" y="2691"/>
                </a:cubicBezTo>
                <a:cubicBezTo>
                  <a:pt x="776" y="2699"/>
                  <a:pt x="783" y="2713"/>
                  <a:pt x="783" y="2727"/>
                </a:cubicBezTo>
                <a:lnTo>
                  <a:pt x="783" y="3543"/>
                </a:lnTo>
                <a:close/>
                <a:moveTo>
                  <a:pt x="783" y="2319"/>
                </a:moveTo>
                <a:cubicBezTo>
                  <a:pt x="783" y="2337"/>
                  <a:pt x="773" y="2353"/>
                  <a:pt x="756" y="2360"/>
                </a:cubicBezTo>
                <a:lnTo>
                  <a:pt x="372" y="2530"/>
                </a:lnTo>
                <a:cubicBezTo>
                  <a:pt x="366" y="2533"/>
                  <a:pt x="360" y="2534"/>
                  <a:pt x="354" y="2534"/>
                </a:cubicBezTo>
                <a:cubicBezTo>
                  <a:pt x="346" y="2534"/>
                  <a:pt x="337" y="2531"/>
                  <a:pt x="330" y="2527"/>
                </a:cubicBezTo>
                <a:cubicBezTo>
                  <a:pt x="317" y="2518"/>
                  <a:pt x="310" y="2505"/>
                  <a:pt x="310" y="2490"/>
                </a:cubicBezTo>
                <a:lnTo>
                  <a:pt x="310" y="1744"/>
                </a:lnTo>
                <a:cubicBezTo>
                  <a:pt x="310" y="1728"/>
                  <a:pt x="318" y="1714"/>
                  <a:pt x="331" y="1706"/>
                </a:cubicBezTo>
                <a:lnTo>
                  <a:pt x="715" y="1466"/>
                </a:lnTo>
                <a:cubicBezTo>
                  <a:pt x="729" y="1458"/>
                  <a:pt x="746" y="1457"/>
                  <a:pt x="760" y="1465"/>
                </a:cubicBezTo>
                <a:cubicBezTo>
                  <a:pt x="774" y="1473"/>
                  <a:pt x="783" y="1488"/>
                  <a:pt x="783" y="1504"/>
                </a:cubicBezTo>
                <a:lnTo>
                  <a:pt x="783" y="2319"/>
                </a:lnTo>
                <a:close/>
                <a:moveTo>
                  <a:pt x="1815" y="6369"/>
                </a:moveTo>
                <a:cubicBezTo>
                  <a:pt x="1815" y="6383"/>
                  <a:pt x="1808" y="6397"/>
                  <a:pt x="1797" y="6405"/>
                </a:cubicBezTo>
                <a:cubicBezTo>
                  <a:pt x="1789" y="6410"/>
                  <a:pt x="1780" y="6413"/>
                  <a:pt x="1771" y="6413"/>
                </a:cubicBezTo>
                <a:cubicBezTo>
                  <a:pt x="1766" y="6413"/>
                  <a:pt x="1761" y="6412"/>
                  <a:pt x="1756" y="6410"/>
                </a:cubicBezTo>
                <a:lnTo>
                  <a:pt x="1187" y="6201"/>
                </a:lnTo>
                <a:cubicBezTo>
                  <a:pt x="1169" y="6194"/>
                  <a:pt x="1158" y="6178"/>
                  <a:pt x="1158" y="6159"/>
                </a:cubicBezTo>
                <a:lnTo>
                  <a:pt x="1158" y="5260"/>
                </a:lnTo>
                <a:cubicBezTo>
                  <a:pt x="1158" y="5247"/>
                  <a:pt x="1164" y="5235"/>
                  <a:pt x="1174" y="5226"/>
                </a:cubicBezTo>
                <a:cubicBezTo>
                  <a:pt x="1184" y="5218"/>
                  <a:pt x="1198" y="5215"/>
                  <a:pt x="1210" y="5217"/>
                </a:cubicBezTo>
                <a:lnTo>
                  <a:pt x="1779" y="5324"/>
                </a:lnTo>
                <a:cubicBezTo>
                  <a:pt x="1800" y="5328"/>
                  <a:pt x="1816" y="5346"/>
                  <a:pt x="1816" y="5367"/>
                </a:cubicBezTo>
                <a:lnTo>
                  <a:pt x="1816" y="6369"/>
                </a:lnTo>
                <a:lnTo>
                  <a:pt x="1815" y="6369"/>
                </a:lnTo>
                <a:close/>
                <a:moveTo>
                  <a:pt x="1815" y="4866"/>
                </a:moveTo>
                <a:cubicBezTo>
                  <a:pt x="1815" y="4879"/>
                  <a:pt x="1810" y="4891"/>
                  <a:pt x="1801" y="4899"/>
                </a:cubicBezTo>
                <a:cubicBezTo>
                  <a:pt x="1793" y="4907"/>
                  <a:pt x="1782" y="4910"/>
                  <a:pt x="1771" y="4910"/>
                </a:cubicBezTo>
                <a:cubicBezTo>
                  <a:pt x="1770" y="4910"/>
                  <a:pt x="1768" y="4910"/>
                  <a:pt x="1767" y="4910"/>
                </a:cubicBezTo>
                <a:lnTo>
                  <a:pt x="1198" y="4855"/>
                </a:lnTo>
                <a:cubicBezTo>
                  <a:pt x="1175" y="4852"/>
                  <a:pt x="1158" y="4833"/>
                  <a:pt x="1158" y="4811"/>
                </a:cubicBezTo>
                <a:lnTo>
                  <a:pt x="1158" y="3912"/>
                </a:lnTo>
                <a:cubicBezTo>
                  <a:pt x="1158" y="3889"/>
                  <a:pt x="1176" y="3870"/>
                  <a:pt x="1198" y="3868"/>
                </a:cubicBezTo>
                <a:lnTo>
                  <a:pt x="1768" y="3821"/>
                </a:lnTo>
                <a:cubicBezTo>
                  <a:pt x="1780" y="3820"/>
                  <a:pt x="1792" y="3824"/>
                  <a:pt x="1801" y="3832"/>
                </a:cubicBezTo>
                <a:cubicBezTo>
                  <a:pt x="1810" y="3841"/>
                  <a:pt x="1815" y="3852"/>
                  <a:pt x="1815" y="3865"/>
                </a:cubicBezTo>
                <a:lnTo>
                  <a:pt x="1815" y="4866"/>
                </a:lnTo>
                <a:close/>
                <a:moveTo>
                  <a:pt x="1815" y="3364"/>
                </a:moveTo>
                <a:cubicBezTo>
                  <a:pt x="1815" y="3386"/>
                  <a:pt x="1800" y="3404"/>
                  <a:pt x="1779" y="3408"/>
                </a:cubicBezTo>
                <a:lnTo>
                  <a:pt x="1210" y="3506"/>
                </a:lnTo>
                <a:cubicBezTo>
                  <a:pt x="1207" y="3506"/>
                  <a:pt x="1205" y="3507"/>
                  <a:pt x="1202" y="3507"/>
                </a:cubicBezTo>
                <a:cubicBezTo>
                  <a:pt x="1192" y="3507"/>
                  <a:pt x="1182" y="3503"/>
                  <a:pt x="1174" y="3496"/>
                </a:cubicBezTo>
                <a:cubicBezTo>
                  <a:pt x="1164" y="3488"/>
                  <a:pt x="1158" y="3475"/>
                  <a:pt x="1158" y="3463"/>
                </a:cubicBezTo>
                <a:lnTo>
                  <a:pt x="1158" y="2564"/>
                </a:lnTo>
                <a:cubicBezTo>
                  <a:pt x="1158" y="2545"/>
                  <a:pt x="1170" y="2528"/>
                  <a:pt x="1187" y="2522"/>
                </a:cubicBezTo>
                <a:lnTo>
                  <a:pt x="1756" y="2321"/>
                </a:lnTo>
                <a:cubicBezTo>
                  <a:pt x="1770" y="2316"/>
                  <a:pt x="1785" y="2318"/>
                  <a:pt x="1797" y="2327"/>
                </a:cubicBezTo>
                <a:cubicBezTo>
                  <a:pt x="1808" y="2335"/>
                  <a:pt x="1815" y="2348"/>
                  <a:pt x="1815" y="2363"/>
                </a:cubicBezTo>
                <a:lnTo>
                  <a:pt x="1815" y="3364"/>
                </a:lnTo>
                <a:lnTo>
                  <a:pt x="1815" y="3364"/>
                </a:lnTo>
                <a:close/>
                <a:moveTo>
                  <a:pt x="1815" y="1862"/>
                </a:moveTo>
                <a:cubicBezTo>
                  <a:pt x="1815" y="1879"/>
                  <a:pt x="1805" y="1895"/>
                  <a:pt x="1789" y="1902"/>
                </a:cubicBezTo>
                <a:lnTo>
                  <a:pt x="1220" y="2154"/>
                </a:lnTo>
                <a:cubicBezTo>
                  <a:pt x="1214" y="2157"/>
                  <a:pt x="1208" y="2158"/>
                  <a:pt x="1202" y="2158"/>
                </a:cubicBezTo>
                <a:cubicBezTo>
                  <a:pt x="1194" y="2158"/>
                  <a:pt x="1185" y="2156"/>
                  <a:pt x="1178" y="2151"/>
                </a:cubicBezTo>
                <a:cubicBezTo>
                  <a:pt x="1166" y="2143"/>
                  <a:pt x="1158" y="2129"/>
                  <a:pt x="1158" y="2114"/>
                </a:cubicBezTo>
                <a:lnTo>
                  <a:pt x="1158" y="1215"/>
                </a:lnTo>
                <a:cubicBezTo>
                  <a:pt x="1158" y="1200"/>
                  <a:pt x="1166" y="1186"/>
                  <a:pt x="1179" y="1178"/>
                </a:cubicBezTo>
                <a:lnTo>
                  <a:pt x="1748" y="823"/>
                </a:lnTo>
                <a:cubicBezTo>
                  <a:pt x="1762" y="814"/>
                  <a:pt x="1779" y="814"/>
                  <a:pt x="1793" y="822"/>
                </a:cubicBezTo>
                <a:cubicBezTo>
                  <a:pt x="1807" y="830"/>
                  <a:pt x="1815" y="845"/>
                  <a:pt x="1815" y="860"/>
                </a:cubicBezTo>
                <a:lnTo>
                  <a:pt x="1815" y="1862"/>
                </a:lnTo>
                <a:close/>
                <a:moveTo>
                  <a:pt x="3333" y="7238"/>
                </a:moveTo>
                <a:cubicBezTo>
                  <a:pt x="3333" y="7258"/>
                  <a:pt x="3319" y="7276"/>
                  <a:pt x="3300" y="7281"/>
                </a:cubicBezTo>
                <a:lnTo>
                  <a:pt x="2394" y="7509"/>
                </a:lnTo>
                <a:cubicBezTo>
                  <a:pt x="2390" y="7510"/>
                  <a:pt x="2387" y="7511"/>
                  <a:pt x="2383" y="7511"/>
                </a:cubicBezTo>
                <a:cubicBezTo>
                  <a:pt x="2373" y="7511"/>
                  <a:pt x="2364" y="7507"/>
                  <a:pt x="2356" y="7501"/>
                </a:cubicBezTo>
                <a:cubicBezTo>
                  <a:pt x="2345" y="7493"/>
                  <a:pt x="2339" y="7480"/>
                  <a:pt x="2339" y="7467"/>
                </a:cubicBezTo>
                <a:lnTo>
                  <a:pt x="2339" y="5400"/>
                </a:lnTo>
                <a:cubicBezTo>
                  <a:pt x="2339" y="5377"/>
                  <a:pt x="2357" y="5358"/>
                  <a:pt x="2379" y="5356"/>
                </a:cubicBezTo>
                <a:lnTo>
                  <a:pt x="3285" y="5278"/>
                </a:lnTo>
                <a:cubicBezTo>
                  <a:pt x="3298" y="5277"/>
                  <a:pt x="3310" y="5281"/>
                  <a:pt x="3319" y="5289"/>
                </a:cubicBezTo>
                <a:cubicBezTo>
                  <a:pt x="3328" y="5298"/>
                  <a:pt x="3333" y="5310"/>
                  <a:pt x="3333" y="5322"/>
                </a:cubicBezTo>
                <a:lnTo>
                  <a:pt x="3333" y="7238"/>
                </a:lnTo>
                <a:lnTo>
                  <a:pt x="3333" y="7238"/>
                </a:lnTo>
                <a:close/>
                <a:moveTo>
                  <a:pt x="3333" y="4843"/>
                </a:moveTo>
                <a:cubicBezTo>
                  <a:pt x="3333" y="4867"/>
                  <a:pt x="3315" y="4886"/>
                  <a:pt x="3291" y="4887"/>
                </a:cubicBezTo>
                <a:lnTo>
                  <a:pt x="2385" y="4928"/>
                </a:lnTo>
                <a:cubicBezTo>
                  <a:pt x="2384" y="4928"/>
                  <a:pt x="2384" y="4928"/>
                  <a:pt x="2383" y="4928"/>
                </a:cubicBezTo>
                <a:cubicBezTo>
                  <a:pt x="2372" y="4928"/>
                  <a:pt x="2361" y="4923"/>
                  <a:pt x="2352" y="4916"/>
                </a:cubicBezTo>
                <a:cubicBezTo>
                  <a:pt x="2344" y="4907"/>
                  <a:pt x="2339" y="4896"/>
                  <a:pt x="2339" y="4884"/>
                </a:cubicBezTo>
                <a:lnTo>
                  <a:pt x="2339" y="3851"/>
                </a:lnTo>
                <a:cubicBezTo>
                  <a:pt x="2339" y="3839"/>
                  <a:pt x="2344" y="3827"/>
                  <a:pt x="2352" y="3819"/>
                </a:cubicBezTo>
                <a:cubicBezTo>
                  <a:pt x="2361" y="3811"/>
                  <a:pt x="2372" y="3806"/>
                  <a:pt x="2384" y="3807"/>
                </a:cubicBezTo>
                <a:lnTo>
                  <a:pt x="3291" y="3841"/>
                </a:lnTo>
                <a:cubicBezTo>
                  <a:pt x="3314" y="3842"/>
                  <a:pt x="3333" y="3861"/>
                  <a:pt x="3333" y="3885"/>
                </a:cubicBezTo>
                <a:lnTo>
                  <a:pt x="3333" y="4843"/>
                </a:lnTo>
                <a:lnTo>
                  <a:pt x="3333" y="4843"/>
                </a:lnTo>
                <a:close/>
                <a:moveTo>
                  <a:pt x="3333" y="3406"/>
                </a:moveTo>
                <a:cubicBezTo>
                  <a:pt x="3333" y="3418"/>
                  <a:pt x="3328" y="3430"/>
                  <a:pt x="3319" y="3438"/>
                </a:cubicBezTo>
                <a:cubicBezTo>
                  <a:pt x="3311" y="3446"/>
                  <a:pt x="3300" y="3450"/>
                  <a:pt x="3289" y="3450"/>
                </a:cubicBezTo>
                <a:cubicBezTo>
                  <a:pt x="3288" y="3450"/>
                  <a:pt x="3286" y="3450"/>
                  <a:pt x="3285" y="3450"/>
                </a:cubicBezTo>
                <a:lnTo>
                  <a:pt x="2380" y="3378"/>
                </a:lnTo>
                <a:cubicBezTo>
                  <a:pt x="2357" y="3376"/>
                  <a:pt x="2339" y="3357"/>
                  <a:pt x="2339" y="3334"/>
                </a:cubicBezTo>
                <a:lnTo>
                  <a:pt x="2339" y="2300"/>
                </a:lnTo>
                <a:cubicBezTo>
                  <a:pt x="2339" y="2288"/>
                  <a:pt x="2345" y="2275"/>
                  <a:pt x="2354" y="2267"/>
                </a:cubicBezTo>
                <a:cubicBezTo>
                  <a:pt x="2364" y="2258"/>
                  <a:pt x="2377" y="2255"/>
                  <a:pt x="2390" y="2257"/>
                </a:cubicBezTo>
                <a:lnTo>
                  <a:pt x="3296" y="2404"/>
                </a:lnTo>
                <a:cubicBezTo>
                  <a:pt x="3317" y="2407"/>
                  <a:pt x="3333" y="2426"/>
                  <a:pt x="3333" y="2448"/>
                </a:cubicBezTo>
                <a:lnTo>
                  <a:pt x="3333" y="3406"/>
                </a:lnTo>
                <a:lnTo>
                  <a:pt x="3333" y="3406"/>
                </a:lnTo>
                <a:close/>
                <a:moveTo>
                  <a:pt x="3333" y="1969"/>
                </a:moveTo>
                <a:cubicBezTo>
                  <a:pt x="3333" y="1982"/>
                  <a:pt x="3327" y="1995"/>
                  <a:pt x="3317" y="2003"/>
                </a:cubicBezTo>
                <a:cubicBezTo>
                  <a:pt x="3309" y="2009"/>
                  <a:pt x="3299" y="2013"/>
                  <a:pt x="3289" y="2013"/>
                </a:cubicBezTo>
                <a:cubicBezTo>
                  <a:pt x="3286" y="2013"/>
                  <a:pt x="3283" y="2013"/>
                  <a:pt x="3280" y="2012"/>
                </a:cubicBezTo>
                <a:lnTo>
                  <a:pt x="2374" y="1827"/>
                </a:lnTo>
                <a:cubicBezTo>
                  <a:pt x="2354" y="1823"/>
                  <a:pt x="2339" y="1805"/>
                  <a:pt x="2339" y="1784"/>
                </a:cubicBezTo>
                <a:lnTo>
                  <a:pt x="2339" y="751"/>
                </a:lnTo>
                <a:cubicBezTo>
                  <a:pt x="2339" y="737"/>
                  <a:pt x="2345" y="724"/>
                  <a:pt x="2356" y="716"/>
                </a:cubicBezTo>
                <a:cubicBezTo>
                  <a:pt x="2367" y="707"/>
                  <a:pt x="2382" y="704"/>
                  <a:pt x="2395" y="708"/>
                </a:cubicBezTo>
                <a:lnTo>
                  <a:pt x="3301" y="968"/>
                </a:lnTo>
                <a:cubicBezTo>
                  <a:pt x="3320" y="974"/>
                  <a:pt x="3333" y="991"/>
                  <a:pt x="3333" y="1011"/>
                </a:cubicBezTo>
                <a:lnTo>
                  <a:pt x="3333" y="1969"/>
                </a:lnTo>
                <a:lnTo>
                  <a:pt x="3333" y="1969"/>
                </a:lnTo>
                <a:close/>
                <a:moveTo>
                  <a:pt x="4467" y="6952"/>
                </a:moveTo>
                <a:cubicBezTo>
                  <a:pt x="4467" y="6972"/>
                  <a:pt x="4454" y="6989"/>
                  <a:pt x="4434" y="6994"/>
                </a:cubicBezTo>
                <a:lnTo>
                  <a:pt x="3705" y="7179"/>
                </a:lnTo>
                <a:cubicBezTo>
                  <a:pt x="3702" y="7179"/>
                  <a:pt x="3698" y="7180"/>
                  <a:pt x="3694" y="7180"/>
                </a:cubicBezTo>
                <a:cubicBezTo>
                  <a:pt x="3685" y="7180"/>
                  <a:pt x="3675" y="7177"/>
                  <a:pt x="3667" y="7171"/>
                </a:cubicBezTo>
                <a:cubicBezTo>
                  <a:pt x="3657" y="7162"/>
                  <a:pt x="3650" y="7149"/>
                  <a:pt x="3650" y="7136"/>
                </a:cubicBezTo>
                <a:lnTo>
                  <a:pt x="3650" y="5287"/>
                </a:lnTo>
                <a:cubicBezTo>
                  <a:pt x="3650" y="5264"/>
                  <a:pt x="3668" y="5245"/>
                  <a:pt x="3691" y="5243"/>
                </a:cubicBezTo>
                <a:lnTo>
                  <a:pt x="4421" y="5180"/>
                </a:lnTo>
                <a:cubicBezTo>
                  <a:pt x="4434" y="5178"/>
                  <a:pt x="4446" y="5183"/>
                  <a:pt x="4455" y="5191"/>
                </a:cubicBezTo>
                <a:cubicBezTo>
                  <a:pt x="4464" y="5200"/>
                  <a:pt x="4469" y="5211"/>
                  <a:pt x="4469" y="5224"/>
                </a:cubicBezTo>
                <a:lnTo>
                  <a:pt x="4467" y="6952"/>
                </a:lnTo>
                <a:close/>
                <a:moveTo>
                  <a:pt x="4469" y="4792"/>
                </a:moveTo>
                <a:cubicBezTo>
                  <a:pt x="4469" y="4815"/>
                  <a:pt x="4451" y="4835"/>
                  <a:pt x="4427" y="4836"/>
                </a:cubicBezTo>
                <a:lnTo>
                  <a:pt x="3696" y="4869"/>
                </a:lnTo>
                <a:lnTo>
                  <a:pt x="3694" y="4869"/>
                </a:lnTo>
                <a:cubicBezTo>
                  <a:pt x="3683" y="4869"/>
                  <a:pt x="3672" y="4864"/>
                  <a:pt x="3664" y="4856"/>
                </a:cubicBezTo>
                <a:cubicBezTo>
                  <a:pt x="3655" y="4848"/>
                  <a:pt x="3650" y="4837"/>
                  <a:pt x="3650" y="4825"/>
                </a:cubicBezTo>
                <a:lnTo>
                  <a:pt x="3650" y="3900"/>
                </a:lnTo>
                <a:cubicBezTo>
                  <a:pt x="3650" y="3888"/>
                  <a:pt x="3655" y="3877"/>
                  <a:pt x="3664" y="3869"/>
                </a:cubicBezTo>
                <a:cubicBezTo>
                  <a:pt x="3672" y="3860"/>
                  <a:pt x="3684" y="3856"/>
                  <a:pt x="3696" y="3856"/>
                </a:cubicBezTo>
                <a:lnTo>
                  <a:pt x="4427" y="3884"/>
                </a:lnTo>
                <a:cubicBezTo>
                  <a:pt x="4450" y="3885"/>
                  <a:pt x="4469" y="3905"/>
                  <a:pt x="4469" y="3928"/>
                </a:cubicBezTo>
                <a:lnTo>
                  <a:pt x="4469" y="4792"/>
                </a:lnTo>
                <a:close/>
                <a:moveTo>
                  <a:pt x="4469" y="3496"/>
                </a:moveTo>
                <a:cubicBezTo>
                  <a:pt x="4469" y="3509"/>
                  <a:pt x="4464" y="3520"/>
                  <a:pt x="4455" y="3529"/>
                </a:cubicBezTo>
                <a:cubicBezTo>
                  <a:pt x="4447" y="3536"/>
                  <a:pt x="4436" y="3540"/>
                  <a:pt x="4425" y="3540"/>
                </a:cubicBezTo>
                <a:cubicBezTo>
                  <a:pt x="4424" y="3540"/>
                  <a:pt x="4423" y="3540"/>
                  <a:pt x="4422" y="3540"/>
                </a:cubicBezTo>
                <a:lnTo>
                  <a:pt x="3691" y="3482"/>
                </a:lnTo>
                <a:cubicBezTo>
                  <a:pt x="3668" y="3480"/>
                  <a:pt x="3650" y="3461"/>
                  <a:pt x="3650" y="3438"/>
                </a:cubicBezTo>
                <a:lnTo>
                  <a:pt x="3650" y="2513"/>
                </a:lnTo>
                <a:cubicBezTo>
                  <a:pt x="3650" y="2500"/>
                  <a:pt x="3656" y="2488"/>
                  <a:pt x="3666" y="2480"/>
                </a:cubicBezTo>
                <a:cubicBezTo>
                  <a:pt x="3675" y="2471"/>
                  <a:pt x="3688" y="2468"/>
                  <a:pt x="3701" y="2470"/>
                </a:cubicBezTo>
                <a:lnTo>
                  <a:pt x="4432" y="2589"/>
                </a:lnTo>
                <a:cubicBezTo>
                  <a:pt x="4453" y="2592"/>
                  <a:pt x="4469" y="2611"/>
                  <a:pt x="4469" y="2632"/>
                </a:cubicBezTo>
                <a:lnTo>
                  <a:pt x="4469" y="3496"/>
                </a:lnTo>
                <a:lnTo>
                  <a:pt x="4469" y="3496"/>
                </a:lnTo>
                <a:close/>
                <a:moveTo>
                  <a:pt x="4469" y="2200"/>
                </a:moveTo>
                <a:cubicBezTo>
                  <a:pt x="4469" y="2214"/>
                  <a:pt x="4463" y="2226"/>
                  <a:pt x="4453" y="2235"/>
                </a:cubicBezTo>
                <a:cubicBezTo>
                  <a:pt x="4445" y="2241"/>
                  <a:pt x="4435" y="2245"/>
                  <a:pt x="4425" y="2245"/>
                </a:cubicBezTo>
                <a:cubicBezTo>
                  <a:pt x="4422" y="2245"/>
                  <a:pt x="4419" y="2244"/>
                  <a:pt x="4416" y="2244"/>
                </a:cubicBezTo>
                <a:lnTo>
                  <a:pt x="3685" y="2095"/>
                </a:lnTo>
                <a:cubicBezTo>
                  <a:pt x="3665" y="2091"/>
                  <a:pt x="3650" y="2072"/>
                  <a:pt x="3650" y="2051"/>
                </a:cubicBezTo>
                <a:lnTo>
                  <a:pt x="3650" y="1127"/>
                </a:lnTo>
                <a:cubicBezTo>
                  <a:pt x="3650" y="1113"/>
                  <a:pt x="3657" y="1100"/>
                  <a:pt x="3668" y="1092"/>
                </a:cubicBezTo>
                <a:cubicBezTo>
                  <a:pt x="3679" y="1083"/>
                  <a:pt x="3693" y="1081"/>
                  <a:pt x="3706" y="1085"/>
                </a:cubicBezTo>
                <a:lnTo>
                  <a:pt x="4437" y="1294"/>
                </a:lnTo>
                <a:cubicBezTo>
                  <a:pt x="4456" y="1300"/>
                  <a:pt x="4469" y="1317"/>
                  <a:pt x="4469" y="1337"/>
                </a:cubicBezTo>
                <a:lnTo>
                  <a:pt x="4469" y="2200"/>
                </a:lnTo>
                <a:lnTo>
                  <a:pt x="4469" y="2200"/>
                </a:lnTo>
                <a:close/>
                <a:moveTo>
                  <a:pt x="5676" y="5119"/>
                </a:moveTo>
                <a:cubicBezTo>
                  <a:pt x="5676" y="5142"/>
                  <a:pt x="5659" y="5161"/>
                  <a:pt x="5636" y="5163"/>
                </a:cubicBezTo>
                <a:lnTo>
                  <a:pt x="5069" y="5212"/>
                </a:lnTo>
                <a:cubicBezTo>
                  <a:pt x="5068" y="5213"/>
                  <a:pt x="5067" y="5213"/>
                  <a:pt x="5066" y="5213"/>
                </a:cubicBezTo>
                <a:cubicBezTo>
                  <a:pt x="5055" y="5213"/>
                  <a:pt x="5044" y="5208"/>
                  <a:pt x="5036" y="5201"/>
                </a:cubicBezTo>
                <a:cubicBezTo>
                  <a:pt x="5027" y="5193"/>
                  <a:pt x="5022" y="5181"/>
                  <a:pt x="5022" y="5169"/>
                </a:cubicBezTo>
                <a:lnTo>
                  <a:pt x="5022" y="3953"/>
                </a:lnTo>
                <a:cubicBezTo>
                  <a:pt x="5022" y="3941"/>
                  <a:pt x="5026" y="3929"/>
                  <a:pt x="5035" y="3921"/>
                </a:cubicBezTo>
                <a:cubicBezTo>
                  <a:pt x="5044" y="3913"/>
                  <a:pt x="5055" y="3908"/>
                  <a:pt x="5067" y="3909"/>
                </a:cubicBezTo>
                <a:lnTo>
                  <a:pt x="5634" y="3930"/>
                </a:lnTo>
                <a:cubicBezTo>
                  <a:pt x="5658" y="3931"/>
                  <a:pt x="5676" y="3951"/>
                  <a:pt x="5676" y="3974"/>
                </a:cubicBezTo>
                <a:lnTo>
                  <a:pt x="5676" y="5119"/>
                </a:lnTo>
                <a:close/>
                <a:moveTo>
                  <a:pt x="5676" y="3592"/>
                </a:moveTo>
                <a:cubicBezTo>
                  <a:pt x="5676" y="3604"/>
                  <a:pt x="5671" y="3616"/>
                  <a:pt x="5662" y="3624"/>
                </a:cubicBezTo>
                <a:cubicBezTo>
                  <a:pt x="5654" y="3632"/>
                  <a:pt x="5643" y="3636"/>
                  <a:pt x="5632" y="3636"/>
                </a:cubicBezTo>
                <a:lnTo>
                  <a:pt x="5629" y="3636"/>
                </a:lnTo>
                <a:lnTo>
                  <a:pt x="5062" y="3591"/>
                </a:lnTo>
                <a:cubicBezTo>
                  <a:pt x="5039" y="3589"/>
                  <a:pt x="5022" y="3570"/>
                  <a:pt x="5022" y="3547"/>
                </a:cubicBezTo>
                <a:lnTo>
                  <a:pt x="5022" y="2331"/>
                </a:lnTo>
                <a:cubicBezTo>
                  <a:pt x="5022" y="2318"/>
                  <a:pt x="5028" y="2305"/>
                  <a:pt x="5038" y="2297"/>
                </a:cubicBezTo>
                <a:cubicBezTo>
                  <a:pt x="5048" y="2289"/>
                  <a:pt x="5062" y="2285"/>
                  <a:pt x="5075" y="2288"/>
                </a:cubicBezTo>
                <a:lnTo>
                  <a:pt x="5641" y="2404"/>
                </a:lnTo>
                <a:cubicBezTo>
                  <a:pt x="5662" y="2408"/>
                  <a:pt x="5677" y="2426"/>
                  <a:pt x="5677" y="2447"/>
                </a:cubicBezTo>
                <a:lnTo>
                  <a:pt x="5677" y="3592"/>
                </a:lnTo>
                <a:lnTo>
                  <a:pt x="5676" y="3592"/>
                </a:lnTo>
                <a:close/>
                <a:moveTo>
                  <a:pt x="6754" y="2018"/>
                </a:moveTo>
                <a:cubicBezTo>
                  <a:pt x="6754" y="2004"/>
                  <a:pt x="6760" y="1991"/>
                  <a:pt x="6771" y="1982"/>
                </a:cubicBezTo>
                <a:cubicBezTo>
                  <a:pt x="6782" y="1974"/>
                  <a:pt x="6796" y="1971"/>
                  <a:pt x="6809" y="1975"/>
                </a:cubicBezTo>
                <a:lnTo>
                  <a:pt x="7197" y="2086"/>
                </a:lnTo>
                <a:cubicBezTo>
                  <a:pt x="7216" y="2092"/>
                  <a:pt x="7229" y="2109"/>
                  <a:pt x="7229" y="2129"/>
                </a:cubicBezTo>
                <a:lnTo>
                  <a:pt x="7229" y="2764"/>
                </a:lnTo>
                <a:cubicBezTo>
                  <a:pt x="7229" y="2777"/>
                  <a:pt x="7223" y="2789"/>
                  <a:pt x="7213" y="2798"/>
                </a:cubicBezTo>
                <a:cubicBezTo>
                  <a:pt x="7205" y="2804"/>
                  <a:pt x="7195" y="2808"/>
                  <a:pt x="7185" y="2808"/>
                </a:cubicBezTo>
                <a:cubicBezTo>
                  <a:pt x="7182" y="2808"/>
                  <a:pt x="7179" y="2807"/>
                  <a:pt x="7176" y="2807"/>
                </a:cubicBezTo>
                <a:lnTo>
                  <a:pt x="6788" y="2728"/>
                </a:lnTo>
                <a:cubicBezTo>
                  <a:pt x="6768" y="2724"/>
                  <a:pt x="6753" y="2705"/>
                  <a:pt x="6753" y="2684"/>
                </a:cubicBezTo>
                <a:lnTo>
                  <a:pt x="6753" y="2018"/>
                </a:lnTo>
                <a:lnTo>
                  <a:pt x="6754" y="2018"/>
                </a:lnTo>
                <a:close/>
                <a:moveTo>
                  <a:pt x="6754" y="3018"/>
                </a:moveTo>
                <a:cubicBezTo>
                  <a:pt x="6754" y="3005"/>
                  <a:pt x="6759" y="2993"/>
                  <a:pt x="6769" y="2984"/>
                </a:cubicBezTo>
                <a:cubicBezTo>
                  <a:pt x="6779" y="2976"/>
                  <a:pt x="6792" y="2972"/>
                  <a:pt x="6805" y="2975"/>
                </a:cubicBezTo>
                <a:lnTo>
                  <a:pt x="7192" y="3038"/>
                </a:lnTo>
                <a:cubicBezTo>
                  <a:pt x="7213" y="3041"/>
                  <a:pt x="7229" y="3059"/>
                  <a:pt x="7229" y="3081"/>
                </a:cubicBezTo>
                <a:lnTo>
                  <a:pt x="7229" y="3716"/>
                </a:lnTo>
                <a:cubicBezTo>
                  <a:pt x="7229" y="3728"/>
                  <a:pt x="7224" y="3740"/>
                  <a:pt x="7215" y="3748"/>
                </a:cubicBezTo>
                <a:cubicBezTo>
                  <a:pt x="7206" y="3756"/>
                  <a:pt x="7196" y="3760"/>
                  <a:pt x="7185" y="3760"/>
                </a:cubicBezTo>
                <a:cubicBezTo>
                  <a:pt x="7184" y="3760"/>
                  <a:pt x="7182" y="3760"/>
                  <a:pt x="7181" y="3760"/>
                </a:cubicBezTo>
                <a:lnTo>
                  <a:pt x="6794" y="3729"/>
                </a:lnTo>
                <a:cubicBezTo>
                  <a:pt x="6771" y="3727"/>
                  <a:pt x="6754" y="3708"/>
                  <a:pt x="6754" y="3685"/>
                </a:cubicBezTo>
                <a:lnTo>
                  <a:pt x="6754" y="3018"/>
                </a:lnTo>
                <a:close/>
                <a:moveTo>
                  <a:pt x="6754" y="4018"/>
                </a:moveTo>
                <a:cubicBezTo>
                  <a:pt x="6754" y="4006"/>
                  <a:pt x="6758" y="3995"/>
                  <a:pt x="6767" y="3987"/>
                </a:cubicBezTo>
                <a:cubicBezTo>
                  <a:pt x="6776" y="3978"/>
                  <a:pt x="6787" y="3974"/>
                  <a:pt x="6799" y="3974"/>
                </a:cubicBezTo>
                <a:lnTo>
                  <a:pt x="7187" y="3989"/>
                </a:lnTo>
                <a:cubicBezTo>
                  <a:pt x="7210" y="3990"/>
                  <a:pt x="7229" y="4009"/>
                  <a:pt x="7229" y="4033"/>
                </a:cubicBezTo>
                <a:lnTo>
                  <a:pt x="7229" y="4668"/>
                </a:lnTo>
                <a:cubicBezTo>
                  <a:pt x="7229" y="4692"/>
                  <a:pt x="7210" y="4711"/>
                  <a:pt x="7187" y="4712"/>
                </a:cubicBezTo>
                <a:lnTo>
                  <a:pt x="6799" y="4729"/>
                </a:lnTo>
                <a:cubicBezTo>
                  <a:pt x="6799" y="4730"/>
                  <a:pt x="6798" y="4730"/>
                  <a:pt x="6797" y="4730"/>
                </a:cubicBezTo>
                <a:cubicBezTo>
                  <a:pt x="6786" y="4730"/>
                  <a:pt x="6775" y="4725"/>
                  <a:pt x="6767" y="4717"/>
                </a:cubicBezTo>
                <a:cubicBezTo>
                  <a:pt x="6758" y="4709"/>
                  <a:pt x="6753" y="4698"/>
                  <a:pt x="6753" y="4686"/>
                </a:cubicBezTo>
                <a:lnTo>
                  <a:pt x="6753" y="4018"/>
                </a:lnTo>
                <a:lnTo>
                  <a:pt x="6754" y="4018"/>
                </a:lnTo>
                <a:close/>
                <a:moveTo>
                  <a:pt x="6633" y="6405"/>
                </a:moveTo>
                <a:cubicBezTo>
                  <a:pt x="6633" y="6425"/>
                  <a:pt x="6619" y="6443"/>
                  <a:pt x="6600" y="6448"/>
                </a:cubicBezTo>
                <a:lnTo>
                  <a:pt x="6148" y="6562"/>
                </a:lnTo>
                <a:cubicBezTo>
                  <a:pt x="6144" y="6563"/>
                  <a:pt x="6140" y="6564"/>
                  <a:pt x="6137" y="6564"/>
                </a:cubicBezTo>
                <a:cubicBezTo>
                  <a:pt x="6127" y="6564"/>
                  <a:pt x="6117" y="6560"/>
                  <a:pt x="6110" y="6554"/>
                </a:cubicBezTo>
                <a:cubicBezTo>
                  <a:pt x="6099" y="6546"/>
                  <a:pt x="6093" y="6533"/>
                  <a:pt x="6093" y="6519"/>
                </a:cubicBezTo>
                <a:lnTo>
                  <a:pt x="6093" y="5076"/>
                </a:lnTo>
                <a:cubicBezTo>
                  <a:pt x="6093" y="5053"/>
                  <a:pt x="6110" y="5034"/>
                  <a:pt x="6133" y="5032"/>
                </a:cubicBezTo>
                <a:lnTo>
                  <a:pt x="6585" y="4993"/>
                </a:lnTo>
                <a:cubicBezTo>
                  <a:pt x="6597" y="4991"/>
                  <a:pt x="6609" y="4996"/>
                  <a:pt x="6618" y="5004"/>
                </a:cubicBezTo>
                <a:cubicBezTo>
                  <a:pt x="6628" y="5012"/>
                  <a:pt x="6633" y="5024"/>
                  <a:pt x="6633" y="5037"/>
                </a:cubicBezTo>
                <a:lnTo>
                  <a:pt x="6633" y="6405"/>
                </a:lnTo>
                <a:close/>
                <a:moveTo>
                  <a:pt x="6633" y="4695"/>
                </a:moveTo>
                <a:cubicBezTo>
                  <a:pt x="6633" y="4718"/>
                  <a:pt x="6614" y="4738"/>
                  <a:pt x="6591" y="4739"/>
                </a:cubicBezTo>
                <a:lnTo>
                  <a:pt x="6139" y="4759"/>
                </a:lnTo>
                <a:lnTo>
                  <a:pt x="6137" y="4759"/>
                </a:lnTo>
                <a:cubicBezTo>
                  <a:pt x="6125" y="4759"/>
                  <a:pt x="6114" y="4755"/>
                  <a:pt x="6106" y="4747"/>
                </a:cubicBezTo>
                <a:cubicBezTo>
                  <a:pt x="6097" y="4738"/>
                  <a:pt x="6093" y="4727"/>
                  <a:pt x="6093" y="4715"/>
                </a:cubicBezTo>
                <a:lnTo>
                  <a:pt x="6093" y="3993"/>
                </a:lnTo>
                <a:cubicBezTo>
                  <a:pt x="6093" y="3981"/>
                  <a:pt x="6097" y="3970"/>
                  <a:pt x="6106" y="3962"/>
                </a:cubicBezTo>
                <a:cubicBezTo>
                  <a:pt x="6115" y="3953"/>
                  <a:pt x="6126" y="3949"/>
                  <a:pt x="6138" y="3949"/>
                </a:cubicBezTo>
                <a:lnTo>
                  <a:pt x="6590" y="3966"/>
                </a:lnTo>
                <a:cubicBezTo>
                  <a:pt x="6614" y="3967"/>
                  <a:pt x="6633" y="3987"/>
                  <a:pt x="6633" y="4011"/>
                </a:cubicBezTo>
                <a:lnTo>
                  <a:pt x="6633" y="4695"/>
                </a:lnTo>
                <a:lnTo>
                  <a:pt x="6633" y="4695"/>
                </a:lnTo>
                <a:close/>
                <a:moveTo>
                  <a:pt x="6633" y="3668"/>
                </a:moveTo>
                <a:cubicBezTo>
                  <a:pt x="6633" y="3680"/>
                  <a:pt x="6628" y="3692"/>
                  <a:pt x="6619" y="3701"/>
                </a:cubicBezTo>
                <a:cubicBezTo>
                  <a:pt x="6610" y="3708"/>
                  <a:pt x="6600" y="3712"/>
                  <a:pt x="6589" y="3712"/>
                </a:cubicBezTo>
                <a:cubicBezTo>
                  <a:pt x="6587" y="3712"/>
                  <a:pt x="6586" y="3712"/>
                  <a:pt x="6585" y="3712"/>
                </a:cubicBezTo>
                <a:lnTo>
                  <a:pt x="6133" y="3676"/>
                </a:lnTo>
                <a:cubicBezTo>
                  <a:pt x="6110" y="3674"/>
                  <a:pt x="6093" y="3655"/>
                  <a:pt x="6093" y="3632"/>
                </a:cubicBezTo>
                <a:lnTo>
                  <a:pt x="6093" y="2911"/>
                </a:lnTo>
                <a:cubicBezTo>
                  <a:pt x="6093" y="2898"/>
                  <a:pt x="6098" y="2885"/>
                  <a:pt x="6108" y="2877"/>
                </a:cubicBezTo>
                <a:cubicBezTo>
                  <a:pt x="6118" y="2869"/>
                  <a:pt x="6131" y="2865"/>
                  <a:pt x="6144" y="2867"/>
                </a:cubicBezTo>
                <a:lnTo>
                  <a:pt x="6596" y="2941"/>
                </a:lnTo>
                <a:cubicBezTo>
                  <a:pt x="6617" y="2944"/>
                  <a:pt x="6633" y="2963"/>
                  <a:pt x="6633" y="2984"/>
                </a:cubicBezTo>
                <a:lnTo>
                  <a:pt x="6633" y="3668"/>
                </a:lnTo>
                <a:lnTo>
                  <a:pt x="6633" y="3668"/>
                </a:lnTo>
                <a:close/>
                <a:moveTo>
                  <a:pt x="6633" y="2642"/>
                </a:moveTo>
                <a:cubicBezTo>
                  <a:pt x="6633" y="2655"/>
                  <a:pt x="6627" y="2668"/>
                  <a:pt x="6616" y="2676"/>
                </a:cubicBezTo>
                <a:cubicBezTo>
                  <a:pt x="6608" y="2683"/>
                  <a:pt x="6599" y="2686"/>
                  <a:pt x="6589" y="2686"/>
                </a:cubicBezTo>
                <a:cubicBezTo>
                  <a:pt x="6586" y="2686"/>
                  <a:pt x="6583" y="2686"/>
                  <a:pt x="6580" y="2685"/>
                </a:cubicBezTo>
                <a:lnTo>
                  <a:pt x="6128" y="2593"/>
                </a:lnTo>
                <a:cubicBezTo>
                  <a:pt x="6107" y="2589"/>
                  <a:pt x="6093" y="2571"/>
                  <a:pt x="6093" y="2550"/>
                </a:cubicBezTo>
                <a:lnTo>
                  <a:pt x="6093" y="1828"/>
                </a:lnTo>
                <a:cubicBezTo>
                  <a:pt x="6093" y="1814"/>
                  <a:pt x="6099" y="1801"/>
                  <a:pt x="6110" y="1793"/>
                </a:cubicBezTo>
                <a:cubicBezTo>
                  <a:pt x="6121" y="1784"/>
                  <a:pt x="6135" y="1782"/>
                  <a:pt x="6149" y="1786"/>
                </a:cubicBezTo>
                <a:lnTo>
                  <a:pt x="6601" y="1915"/>
                </a:lnTo>
                <a:cubicBezTo>
                  <a:pt x="6619" y="1921"/>
                  <a:pt x="6632" y="1938"/>
                  <a:pt x="6632" y="1958"/>
                </a:cubicBezTo>
                <a:lnTo>
                  <a:pt x="6632" y="2642"/>
                </a:lnTo>
                <a:lnTo>
                  <a:pt x="6633" y="2642"/>
                </a:lnTo>
                <a:close/>
                <a:moveTo>
                  <a:pt x="7209" y="6294"/>
                </a:moveTo>
                <a:lnTo>
                  <a:pt x="6808" y="6395"/>
                </a:lnTo>
                <a:cubicBezTo>
                  <a:pt x="6805" y="6396"/>
                  <a:pt x="6801" y="6397"/>
                  <a:pt x="6798" y="6397"/>
                </a:cubicBezTo>
                <a:cubicBezTo>
                  <a:pt x="6788" y="6397"/>
                  <a:pt x="6778" y="6393"/>
                  <a:pt x="6770" y="6387"/>
                </a:cubicBezTo>
                <a:cubicBezTo>
                  <a:pt x="6760" y="6379"/>
                  <a:pt x="6754" y="6366"/>
                  <a:pt x="6754" y="6352"/>
                </a:cubicBezTo>
                <a:lnTo>
                  <a:pt x="6754" y="5019"/>
                </a:lnTo>
                <a:cubicBezTo>
                  <a:pt x="6754" y="4996"/>
                  <a:pt x="6771" y="4977"/>
                  <a:pt x="6794" y="4975"/>
                </a:cubicBezTo>
                <a:lnTo>
                  <a:pt x="7181" y="4941"/>
                </a:lnTo>
                <a:cubicBezTo>
                  <a:pt x="7193" y="4940"/>
                  <a:pt x="7205" y="4944"/>
                  <a:pt x="7214" y="4952"/>
                </a:cubicBezTo>
                <a:cubicBezTo>
                  <a:pt x="7224" y="4961"/>
                  <a:pt x="7229" y="4972"/>
                  <a:pt x="7229" y="4984"/>
                </a:cubicBezTo>
                <a:lnTo>
                  <a:pt x="7242" y="6251"/>
                </a:lnTo>
                <a:cubicBezTo>
                  <a:pt x="7242" y="6271"/>
                  <a:pt x="7229" y="6289"/>
                  <a:pt x="7209" y="6294"/>
                </a:cubicBezTo>
                <a:close/>
              </a:path>
            </a:pathLst>
          </a:custGeom>
          <a:solidFill>
            <a:schemeClr val="bg1"/>
          </a:solidFill>
          <a:ln>
            <a:noFill/>
          </a:ln>
        </p:spPr>
        <p:txBody>
          <a:bodyPr/>
          <a:lstStyle/>
          <a:p>
            <a:endParaRPr lang="zh-CN" altLang="en-US">
              <a:cs typeface="+mn-ea"/>
              <a:sym typeface="+mn-lt"/>
            </a:endParaRPr>
          </a:p>
        </p:txBody>
      </p:sp>
      <p:sp>
        <p:nvSpPr>
          <p:cNvPr id="21" name="椭圆 20"/>
          <p:cNvSpPr/>
          <p:nvPr/>
        </p:nvSpPr>
        <p:spPr>
          <a:xfrm>
            <a:off x="11427527" y="6143075"/>
            <a:ext cx="257726" cy="257726"/>
          </a:xfrm>
          <a:prstGeom prst="ellipse">
            <a:avLst/>
          </a:prstGeom>
          <a:gradFill>
            <a:gsLst>
              <a:gs pos="29000">
                <a:srgbClr val="FF6647"/>
              </a:gs>
              <a:gs pos="89000">
                <a:srgbClr val="ED0A10"/>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2" name="组合 21"/>
          <p:cNvGrpSpPr/>
          <p:nvPr/>
        </p:nvGrpSpPr>
        <p:grpSpPr>
          <a:xfrm>
            <a:off x="205993" y="234369"/>
            <a:ext cx="4587038" cy="872361"/>
            <a:chOff x="205993" y="234369"/>
            <a:chExt cx="4587038" cy="872361"/>
          </a:xfrm>
        </p:grpSpPr>
        <p:pic>
          <p:nvPicPr>
            <p:cNvPr id="23" name="图片 22"/>
            <p:cNvPicPr>
              <a:picLocks noChangeAspect="1"/>
            </p:cNvPicPr>
            <p:nvPr/>
          </p:nvPicPr>
          <p:blipFill>
            <a:blip r:embed="rId4" cstate="screen"/>
            <a:stretch>
              <a:fillRect/>
            </a:stretch>
          </p:blipFill>
          <p:spPr>
            <a:xfrm>
              <a:off x="205993" y="234369"/>
              <a:ext cx="1585508" cy="872361"/>
            </a:xfrm>
            <a:prstGeom prst="rect">
              <a:avLst/>
            </a:prstGeom>
          </p:spPr>
        </p:pic>
        <p:sp>
          <p:nvSpPr>
            <p:cNvPr id="24" name="îṥlïḋé"/>
            <p:cNvSpPr/>
            <p:nvPr/>
          </p:nvSpPr>
          <p:spPr bwMode="auto">
            <a:xfrm>
              <a:off x="1852301" y="477649"/>
              <a:ext cx="2788104" cy="3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cs typeface="+mn-ea"/>
                  <a:sym typeface="+mn-lt"/>
                </a:rPr>
                <a:t>Please enter what you need here.</a:t>
              </a:r>
            </a:p>
          </p:txBody>
        </p:sp>
        <p:sp>
          <p:nvSpPr>
            <p:cNvPr id="25" name="文本框 24"/>
            <p:cNvSpPr txBox="1"/>
            <p:nvPr/>
          </p:nvSpPr>
          <p:spPr>
            <a:xfrm>
              <a:off x="1852301" y="236914"/>
              <a:ext cx="2940730" cy="400110"/>
            </a:xfrm>
            <a:prstGeom prst="rect">
              <a:avLst/>
            </a:prstGeom>
            <a:noFill/>
          </p:spPr>
          <p:txBody>
            <a:bodyPr wrap="square" rtlCol="0">
              <a:spAutoFit/>
            </a:bodyPr>
            <a:lstStyle/>
            <a:p>
              <a:r>
                <a:rPr kumimoji="1" lang="en-US" altLang="zh-CN" sz="2000" dirty="0">
                  <a:gradFill>
                    <a:gsLst>
                      <a:gs pos="0">
                        <a:srgbClr val="ED0E0D"/>
                      </a:gs>
                      <a:gs pos="50000">
                        <a:srgbClr val="FB7D27"/>
                      </a:gs>
                      <a:gs pos="100000">
                        <a:srgbClr val="ED0E0D"/>
                      </a:gs>
                    </a:gsLst>
                    <a:lin ang="5400000" scaled="1"/>
                  </a:gradFill>
                  <a:cs typeface="+mn-ea"/>
                  <a:sym typeface="+mn-lt"/>
                </a:rPr>
                <a:t>YOUR TITLE</a:t>
              </a:r>
              <a:endParaRPr kumimoji="1" lang="zh-CN" altLang="en-US" sz="2000" dirty="0">
                <a:gradFill>
                  <a:gsLst>
                    <a:gs pos="0">
                      <a:srgbClr val="ED0E0D"/>
                    </a:gs>
                    <a:gs pos="50000">
                      <a:srgbClr val="FB7D27"/>
                    </a:gs>
                    <a:gs pos="100000">
                      <a:srgbClr val="ED0E0D"/>
                    </a:gs>
                  </a:gsLst>
                  <a:lin ang="5400000" scaled="1"/>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6"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80">
                                          <p:stCondLst>
                                            <p:cond delay="0"/>
                                          </p:stCondLst>
                                        </p:cTn>
                                        <p:tgtEl>
                                          <p:spTgt spid="21"/>
                                        </p:tgtEl>
                                      </p:cBhvr>
                                    </p:animEffect>
                                    <p:anim calcmode="lin" valueType="num">
                                      <p:cBhvr>
                                        <p:cTn id="19"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4" dur="26">
                                          <p:stCondLst>
                                            <p:cond delay="650"/>
                                          </p:stCondLst>
                                        </p:cTn>
                                        <p:tgtEl>
                                          <p:spTgt spid="21"/>
                                        </p:tgtEl>
                                      </p:cBhvr>
                                      <p:to x="100000" y="60000"/>
                                    </p:animScale>
                                    <p:animScale>
                                      <p:cBhvr>
                                        <p:cTn id="25" dur="166" decel="50000">
                                          <p:stCondLst>
                                            <p:cond delay="676"/>
                                          </p:stCondLst>
                                        </p:cTn>
                                        <p:tgtEl>
                                          <p:spTgt spid="21"/>
                                        </p:tgtEl>
                                      </p:cBhvr>
                                      <p:to x="100000" y="100000"/>
                                    </p:animScale>
                                    <p:animScale>
                                      <p:cBhvr>
                                        <p:cTn id="26" dur="26">
                                          <p:stCondLst>
                                            <p:cond delay="1312"/>
                                          </p:stCondLst>
                                        </p:cTn>
                                        <p:tgtEl>
                                          <p:spTgt spid="21"/>
                                        </p:tgtEl>
                                      </p:cBhvr>
                                      <p:to x="100000" y="80000"/>
                                    </p:animScale>
                                    <p:animScale>
                                      <p:cBhvr>
                                        <p:cTn id="27" dur="166" decel="50000">
                                          <p:stCondLst>
                                            <p:cond delay="1338"/>
                                          </p:stCondLst>
                                        </p:cTn>
                                        <p:tgtEl>
                                          <p:spTgt spid="21"/>
                                        </p:tgtEl>
                                      </p:cBhvr>
                                      <p:to x="100000" y="100000"/>
                                    </p:animScale>
                                    <p:animScale>
                                      <p:cBhvr>
                                        <p:cTn id="28" dur="26">
                                          <p:stCondLst>
                                            <p:cond delay="1642"/>
                                          </p:stCondLst>
                                        </p:cTn>
                                        <p:tgtEl>
                                          <p:spTgt spid="21"/>
                                        </p:tgtEl>
                                      </p:cBhvr>
                                      <p:to x="100000" y="90000"/>
                                    </p:animScale>
                                    <p:animScale>
                                      <p:cBhvr>
                                        <p:cTn id="29" dur="166" decel="50000">
                                          <p:stCondLst>
                                            <p:cond delay="1668"/>
                                          </p:stCondLst>
                                        </p:cTn>
                                        <p:tgtEl>
                                          <p:spTgt spid="21"/>
                                        </p:tgtEl>
                                      </p:cBhvr>
                                      <p:to x="100000" y="100000"/>
                                    </p:animScale>
                                    <p:animScale>
                                      <p:cBhvr>
                                        <p:cTn id="30" dur="26">
                                          <p:stCondLst>
                                            <p:cond delay="1808"/>
                                          </p:stCondLst>
                                        </p:cTn>
                                        <p:tgtEl>
                                          <p:spTgt spid="21"/>
                                        </p:tgtEl>
                                      </p:cBhvr>
                                      <p:to x="100000" y="95000"/>
                                    </p:animScale>
                                    <p:animScale>
                                      <p:cBhvr>
                                        <p:cTn id="31"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330200" cy="6858001"/>
          </a:xfrm>
          <a:prstGeom prst="rect">
            <a:avLst/>
          </a:prstGeom>
          <a:gradFill flip="none" rotWithShape="1">
            <a:gsLst>
              <a:gs pos="21000">
                <a:srgbClr val="FF6647"/>
              </a:gs>
              <a:gs pos="89000">
                <a:srgbClr val="ED0A10"/>
              </a:gs>
            </a:gsLst>
            <a:lin ang="600000" scaled="0"/>
            <a:tileRect/>
          </a:gradFill>
          <a:ln>
            <a:noFill/>
          </a:ln>
          <a:effectLst>
            <a:outerShdw blurRad="203200" dist="76200" algn="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p:cNvSpPr/>
          <p:nvPr/>
        </p:nvSpPr>
        <p:spPr>
          <a:xfrm>
            <a:off x="1041400" y="2400300"/>
            <a:ext cx="2082800" cy="2082800"/>
          </a:xfrm>
          <a:prstGeom prst="ellipse">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îṥlïḋé"/>
          <p:cNvSpPr/>
          <p:nvPr/>
        </p:nvSpPr>
        <p:spPr bwMode="auto">
          <a:xfrm>
            <a:off x="5510725" y="1791602"/>
            <a:ext cx="3341175" cy="91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400" dirty="0">
                <a:solidFill>
                  <a:srgbClr val="6E6E6E"/>
                </a:solidFill>
                <a:cs typeface="+mn-ea"/>
                <a:sym typeface="+mn-lt"/>
              </a:rPr>
              <a:t>Thank you for using the 588ku PPT template. Please enter what you need here. </a:t>
            </a:r>
          </a:p>
        </p:txBody>
      </p:sp>
      <p:sp>
        <p:nvSpPr>
          <p:cNvPr id="8" name="文本框 7"/>
          <p:cNvSpPr txBox="1"/>
          <p:nvPr/>
        </p:nvSpPr>
        <p:spPr>
          <a:xfrm>
            <a:off x="3710720" y="2109600"/>
            <a:ext cx="1477584" cy="369332"/>
          </a:xfrm>
          <a:prstGeom prst="rect">
            <a:avLst/>
          </a:prstGeom>
          <a:noFill/>
        </p:spPr>
        <p:txBody>
          <a:bodyPr wrap="none" rtlCol="0">
            <a:spAutoFit/>
          </a:bodyPr>
          <a:lstStyle/>
          <a:p>
            <a:pPr algn="r"/>
            <a:r>
              <a:rPr kumimoji="1" lang="en-US" altLang="zh-CN" dirty="0">
                <a:gradFill>
                  <a:gsLst>
                    <a:gs pos="21000">
                      <a:srgbClr val="FF6647"/>
                    </a:gs>
                    <a:gs pos="89000">
                      <a:srgbClr val="ED0A10"/>
                    </a:gs>
                  </a:gsLst>
                  <a:lin ang="600000" scaled="0"/>
                </a:gradFill>
                <a:cs typeface="+mn-ea"/>
                <a:sym typeface="+mn-lt"/>
              </a:rPr>
              <a:t>YOUR TITLE</a:t>
            </a:r>
            <a:endParaRPr kumimoji="1" lang="zh-CN" altLang="en-US" dirty="0">
              <a:gradFill>
                <a:gsLst>
                  <a:gs pos="21000">
                    <a:srgbClr val="FF6647"/>
                  </a:gs>
                  <a:gs pos="89000">
                    <a:srgbClr val="ED0A10"/>
                  </a:gs>
                </a:gsLst>
                <a:lin ang="600000" scaled="0"/>
              </a:gradFill>
              <a:cs typeface="+mn-ea"/>
              <a:sym typeface="+mn-lt"/>
            </a:endParaRPr>
          </a:p>
        </p:txBody>
      </p:sp>
      <p:sp>
        <p:nvSpPr>
          <p:cNvPr id="10" name="îṥlïḋé"/>
          <p:cNvSpPr/>
          <p:nvPr/>
        </p:nvSpPr>
        <p:spPr bwMode="auto">
          <a:xfrm>
            <a:off x="5510725" y="2979018"/>
            <a:ext cx="3341175" cy="91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400" dirty="0">
                <a:solidFill>
                  <a:srgbClr val="6E6E6E"/>
                </a:solidFill>
                <a:cs typeface="+mn-ea"/>
                <a:sym typeface="+mn-lt"/>
              </a:rPr>
              <a:t>Thank you for using the 588ku PPT template. Please enter what you need here. </a:t>
            </a:r>
          </a:p>
        </p:txBody>
      </p:sp>
      <p:sp>
        <p:nvSpPr>
          <p:cNvPr id="11" name="文本框 10"/>
          <p:cNvSpPr txBox="1"/>
          <p:nvPr/>
        </p:nvSpPr>
        <p:spPr>
          <a:xfrm>
            <a:off x="3707552" y="3346372"/>
            <a:ext cx="1477584" cy="369332"/>
          </a:xfrm>
          <a:prstGeom prst="rect">
            <a:avLst/>
          </a:prstGeom>
          <a:noFill/>
        </p:spPr>
        <p:txBody>
          <a:bodyPr wrap="none" rtlCol="0">
            <a:spAutoFit/>
          </a:bodyPr>
          <a:lstStyle/>
          <a:p>
            <a:pPr algn="r"/>
            <a:r>
              <a:rPr kumimoji="1" lang="en-US" altLang="zh-CN" dirty="0">
                <a:gradFill>
                  <a:gsLst>
                    <a:gs pos="21000">
                      <a:srgbClr val="FF6647"/>
                    </a:gs>
                    <a:gs pos="89000">
                      <a:srgbClr val="ED0A10"/>
                    </a:gs>
                  </a:gsLst>
                  <a:lin ang="600000" scaled="0"/>
                </a:gradFill>
                <a:cs typeface="+mn-ea"/>
                <a:sym typeface="+mn-lt"/>
              </a:rPr>
              <a:t>YOUR TITLE</a:t>
            </a:r>
            <a:endParaRPr kumimoji="1" lang="zh-CN" altLang="en-US" dirty="0">
              <a:gradFill>
                <a:gsLst>
                  <a:gs pos="21000">
                    <a:srgbClr val="FF6647"/>
                  </a:gs>
                  <a:gs pos="89000">
                    <a:srgbClr val="ED0A10"/>
                  </a:gs>
                </a:gsLst>
                <a:lin ang="600000" scaled="0"/>
              </a:gradFill>
              <a:cs typeface="+mn-ea"/>
              <a:sym typeface="+mn-lt"/>
            </a:endParaRPr>
          </a:p>
        </p:txBody>
      </p:sp>
      <p:sp>
        <p:nvSpPr>
          <p:cNvPr id="13" name="îṥlïḋé"/>
          <p:cNvSpPr/>
          <p:nvPr/>
        </p:nvSpPr>
        <p:spPr bwMode="auto">
          <a:xfrm>
            <a:off x="5510725" y="4282461"/>
            <a:ext cx="3341175" cy="91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400" dirty="0">
                <a:solidFill>
                  <a:srgbClr val="6E6E6E"/>
                </a:solidFill>
                <a:cs typeface="+mn-ea"/>
                <a:sym typeface="+mn-lt"/>
              </a:rPr>
              <a:t>Thank you for using the 588ku PPT template. Please enter what you need here. </a:t>
            </a:r>
          </a:p>
        </p:txBody>
      </p:sp>
      <p:sp>
        <p:nvSpPr>
          <p:cNvPr id="14" name="文本框 13"/>
          <p:cNvSpPr txBox="1"/>
          <p:nvPr/>
        </p:nvSpPr>
        <p:spPr>
          <a:xfrm>
            <a:off x="3710720" y="4651259"/>
            <a:ext cx="1477584" cy="369332"/>
          </a:xfrm>
          <a:prstGeom prst="rect">
            <a:avLst/>
          </a:prstGeom>
          <a:noFill/>
        </p:spPr>
        <p:txBody>
          <a:bodyPr wrap="none" rtlCol="0">
            <a:spAutoFit/>
          </a:bodyPr>
          <a:lstStyle/>
          <a:p>
            <a:pPr algn="r"/>
            <a:r>
              <a:rPr kumimoji="1" lang="en-US" altLang="zh-CN" dirty="0">
                <a:gradFill>
                  <a:gsLst>
                    <a:gs pos="21000">
                      <a:srgbClr val="FF6647"/>
                    </a:gs>
                    <a:gs pos="89000">
                      <a:srgbClr val="ED0A10"/>
                    </a:gs>
                  </a:gsLst>
                  <a:lin ang="600000" scaled="0"/>
                </a:gradFill>
                <a:cs typeface="+mn-ea"/>
                <a:sym typeface="+mn-lt"/>
              </a:rPr>
              <a:t>YOUR TITLE</a:t>
            </a:r>
            <a:endParaRPr kumimoji="1" lang="zh-CN" altLang="en-US" dirty="0">
              <a:gradFill>
                <a:gsLst>
                  <a:gs pos="21000">
                    <a:srgbClr val="FF6647"/>
                  </a:gs>
                  <a:gs pos="89000">
                    <a:srgbClr val="ED0A10"/>
                  </a:gs>
                </a:gsLst>
                <a:lin ang="600000" scaled="0"/>
              </a:gradFill>
              <a:cs typeface="+mn-ea"/>
              <a:sym typeface="+mn-lt"/>
            </a:endParaRPr>
          </a:p>
        </p:txBody>
      </p:sp>
      <p:sp>
        <p:nvSpPr>
          <p:cNvPr id="15" name="clock-symbol-of-circular-shape_55191"/>
          <p:cNvSpPr>
            <a:spLocks noChangeAspect="1"/>
          </p:cNvSpPr>
          <p:nvPr/>
        </p:nvSpPr>
        <p:spPr bwMode="auto">
          <a:xfrm>
            <a:off x="9054521" y="1378707"/>
            <a:ext cx="4127542" cy="4116920"/>
          </a:xfrm>
          <a:custGeom>
            <a:avLst/>
            <a:gdLst>
              <a:gd name="connsiteX0" fmla="*/ 595838 w 608744"/>
              <a:gd name="connsiteY0" fmla="*/ 324650 h 607178"/>
              <a:gd name="connsiteX1" fmla="*/ 605392 w 608744"/>
              <a:gd name="connsiteY1" fmla="*/ 328152 h 607178"/>
              <a:gd name="connsiteX2" fmla="*/ 608677 w 608744"/>
              <a:gd name="connsiteY2" fmla="*/ 337839 h 607178"/>
              <a:gd name="connsiteX3" fmla="*/ 571056 w 608744"/>
              <a:gd name="connsiteY3" fmla="*/ 452438 h 607178"/>
              <a:gd name="connsiteX4" fmla="*/ 563442 w 608744"/>
              <a:gd name="connsiteY4" fmla="*/ 458175 h 607178"/>
              <a:gd name="connsiteX5" fmla="*/ 554037 w 608744"/>
              <a:gd name="connsiteY5" fmla="*/ 456387 h 607178"/>
              <a:gd name="connsiteX6" fmla="*/ 508504 w 608744"/>
              <a:gd name="connsiteY6" fmla="*/ 425166 h 607178"/>
              <a:gd name="connsiteX7" fmla="*/ 504772 w 608744"/>
              <a:gd name="connsiteY7" fmla="*/ 409743 h 607178"/>
              <a:gd name="connsiteX8" fmla="*/ 529032 w 608744"/>
              <a:gd name="connsiteY8" fmla="*/ 339627 h 607178"/>
              <a:gd name="connsiteX9" fmla="*/ 539631 w 608744"/>
              <a:gd name="connsiteY9" fmla="*/ 329792 h 607178"/>
              <a:gd name="connsiteX10" fmla="*/ 233809 w 608744"/>
              <a:gd name="connsiteY10" fmla="*/ 167232 h 607178"/>
              <a:gd name="connsiteX11" fmla="*/ 252904 w 608744"/>
              <a:gd name="connsiteY11" fmla="*/ 179216 h 607178"/>
              <a:gd name="connsiteX12" fmla="*/ 309218 w 608744"/>
              <a:gd name="connsiteY12" fmla="*/ 258399 h 607178"/>
              <a:gd name="connsiteX13" fmla="*/ 335548 w 608744"/>
              <a:gd name="connsiteY13" fmla="*/ 271956 h 607178"/>
              <a:gd name="connsiteX14" fmla="*/ 398799 w 608744"/>
              <a:gd name="connsiteY14" fmla="*/ 271956 h 607178"/>
              <a:gd name="connsiteX15" fmla="*/ 428262 w 608744"/>
              <a:gd name="connsiteY15" fmla="*/ 301380 h 607178"/>
              <a:gd name="connsiteX16" fmla="*/ 398799 w 608744"/>
              <a:gd name="connsiteY16" fmla="*/ 330804 h 607178"/>
              <a:gd name="connsiteX17" fmla="*/ 335623 w 608744"/>
              <a:gd name="connsiteY17" fmla="*/ 330804 h 607178"/>
              <a:gd name="connsiteX18" fmla="*/ 303624 w 608744"/>
              <a:gd name="connsiteY18" fmla="*/ 344957 h 607178"/>
              <a:gd name="connsiteX19" fmla="*/ 260064 w 608744"/>
              <a:gd name="connsiteY19" fmla="*/ 301380 h 607178"/>
              <a:gd name="connsiteX20" fmla="*/ 261034 w 608744"/>
              <a:gd name="connsiteY20" fmla="*/ 292367 h 607178"/>
              <a:gd name="connsiteX21" fmla="*/ 204794 w 608744"/>
              <a:gd name="connsiteY21" fmla="*/ 213332 h 607178"/>
              <a:gd name="connsiteX22" fmla="*/ 211806 w 608744"/>
              <a:gd name="connsiteY22" fmla="*/ 172288 h 607178"/>
              <a:gd name="connsiteX23" fmla="*/ 233809 w 608744"/>
              <a:gd name="connsiteY23" fmla="*/ 167232 h 607178"/>
              <a:gd name="connsiteX24" fmla="*/ 568728 w 608744"/>
              <a:gd name="connsiteY24" fmla="*/ 156093 h 607178"/>
              <a:gd name="connsiteX25" fmla="*/ 576784 w 608744"/>
              <a:gd name="connsiteY25" fmla="*/ 162203 h 607178"/>
              <a:gd name="connsiteX26" fmla="*/ 606623 w 608744"/>
              <a:gd name="connsiteY26" fmla="*/ 251846 h 607178"/>
              <a:gd name="connsiteX27" fmla="*/ 604310 w 608744"/>
              <a:gd name="connsiteY27" fmla="*/ 261012 h 607178"/>
              <a:gd name="connsiteX28" fmla="*/ 596030 w 608744"/>
              <a:gd name="connsiteY28" fmla="*/ 265557 h 607178"/>
              <a:gd name="connsiteX29" fmla="*/ 541127 w 608744"/>
              <a:gd name="connsiteY29" fmla="*/ 270550 h 607178"/>
              <a:gd name="connsiteX30" fmla="*/ 528371 w 608744"/>
              <a:gd name="connsiteY30" fmla="*/ 260937 h 607178"/>
              <a:gd name="connsiteX31" fmla="*/ 511438 w 608744"/>
              <a:gd name="connsiteY31" fmla="*/ 207509 h 607178"/>
              <a:gd name="connsiteX32" fmla="*/ 514795 w 608744"/>
              <a:gd name="connsiteY32" fmla="*/ 193351 h 607178"/>
              <a:gd name="connsiteX33" fmla="*/ 558881 w 608744"/>
              <a:gd name="connsiteY33" fmla="*/ 158328 h 607178"/>
              <a:gd name="connsiteX34" fmla="*/ 568728 w 608744"/>
              <a:gd name="connsiteY34" fmla="*/ 156093 h 607178"/>
              <a:gd name="connsiteX35" fmla="*/ 464517 w 608744"/>
              <a:gd name="connsiteY35" fmla="*/ 46732 h 607178"/>
              <a:gd name="connsiteX36" fmla="*/ 474363 w 608744"/>
              <a:gd name="connsiteY36" fmla="*/ 48221 h 607178"/>
              <a:gd name="connsiteX37" fmla="*/ 526797 w 608744"/>
              <a:gd name="connsiteY37" fmla="*/ 92166 h 607178"/>
              <a:gd name="connsiteX38" fmla="*/ 530004 w 608744"/>
              <a:gd name="connsiteY38" fmla="*/ 101104 h 607178"/>
              <a:gd name="connsiteX39" fmla="*/ 525604 w 608744"/>
              <a:gd name="connsiteY39" fmla="*/ 109521 h 607178"/>
              <a:gd name="connsiteX40" fmla="*/ 482269 w 608744"/>
              <a:gd name="connsiteY40" fmla="*/ 143857 h 607178"/>
              <a:gd name="connsiteX41" fmla="*/ 466531 w 608744"/>
              <a:gd name="connsiteY41" fmla="*/ 142963 h 607178"/>
              <a:gd name="connsiteX42" fmla="*/ 438188 w 608744"/>
              <a:gd name="connsiteY42" fmla="*/ 118533 h 607178"/>
              <a:gd name="connsiteX43" fmla="*/ 434384 w 608744"/>
              <a:gd name="connsiteY43" fmla="*/ 104158 h 607178"/>
              <a:gd name="connsiteX44" fmla="*/ 456984 w 608744"/>
              <a:gd name="connsiteY44" fmla="*/ 53286 h 607178"/>
              <a:gd name="connsiteX45" fmla="*/ 464517 w 608744"/>
              <a:gd name="connsiteY45" fmla="*/ 46732 h 607178"/>
              <a:gd name="connsiteX46" fmla="*/ 262508 w 608744"/>
              <a:gd name="connsiteY46" fmla="*/ 131 h 607178"/>
              <a:gd name="connsiteX47" fmla="*/ 271981 w 608744"/>
              <a:gd name="connsiteY47" fmla="*/ 2887 h 607178"/>
              <a:gd name="connsiteX48" fmla="*/ 276010 w 608744"/>
              <a:gd name="connsiteY48" fmla="*/ 11825 h 607178"/>
              <a:gd name="connsiteX49" fmla="*/ 276010 w 608744"/>
              <a:gd name="connsiteY49" fmla="*/ 67614 h 607178"/>
              <a:gd name="connsiteX50" fmla="*/ 266237 w 608744"/>
              <a:gd name="connsiteY50" fmla="*/ 79233 h 607178"/>
              <a:gd name="connsiteX51" fmla="*/ 79595 w 608744"/>
              <a:gd name="connsiteY51" fmla="*/ 282426 h 607178"/>
              <a:gd name="connsiteX52" fmla="*/ 106152 w 608744"/>
              <a:gd name="connsiteY52" fmla="*/ 282426 h 607178"/>
              <a:gd name="connsiteX53" fmla="*/ 125771 w 608744"/>
              <a:gd name="connsiteY53" fmla="*/ 302090 h 607178"/>
              <a:gd name="connsiteX54" fmla="*/ 106152 w 608744"/>
              <a:gd name="connsiteY54" fmla="*/ 321680 h 607178"/>
              <a:gd name="connsiteX55" fmla="*/ 79670 w 608744"/>
              <a:gd name="connsiteY55" fmla="*/ 321680 h 607178"/>
              <a:gd name="connsiteX56" fmla="*/ 285856 w 608744"/>
              <a:gd name="connsiteY56" fmla="*/ 527629 h 607178"/>
              <a:gd name="connsiteX57" fmla="*/ 285856 w 608744"/>
              <a:gd name="connsiteY57" fmla="*/ 501187 h 607178"/>
              <a:gd name="connsiteX58" fmla="*/ 305550 w 608744"/>
              <a:gd name="connsiteY58" fmla="*/ 481523 h 607178"/>
              <a:gd name="connsiteX59" fmla="*/ 325169 w 608744"/>
              <a:gd name="connsiteY59" fmla="*/ 501187 h 607178"/>
              <a:gd name="connsiteX60" fmla="*/ 325169 w 608744"/>
              <a:gd name="connsiteY60" fmla="*/ 527629 h 607178"/>
              <a:gd name="connsiteX61" fmla="*/ 455863 w 608744"/>
              <a:gd name="connsiteY61" fmla="*/ 471393 h 607178"/>
              <a:gd name="connsiteX62" fmla="*/ 470410 w 608744"/>
              <a:gd name="connsiteY62" fmla="*/ 470425 h 607178"/>
              <a:gd name="connsiteX63" fmla="*/ 516884 w 608744"/>
              <a:gd name="connsiteY63" fmla="*/ 502230 h 607178"/>
              <a:gd name="connsiteX64" fmla="*/ 521957 w 608744"/>
              <a:gd name="connsiteY64" fmla="*/ 511019 h 607178"/>
              <a:gd name="connsiteX65" fmla="*/ 518376 w 608744"/>
              <a:gd name="connsiteY65" fmla="*/ 520479 h 607178"/>
              <a:gd name="connsiteX66" fmla="*/ 305550 w 608744"/>
              <a:gd name="connsiteY66" fmla="*/ 607178 h 607178"/>
              <a:gd name="connsiteX67" fmla="*/ 0 w 608744"/>
              <a:gd name="connsiteY67" fmla="*/ 302090 h 607178"/>
              <a:gd name="connsiteX68" fmla="*/ 262508 w 608744"/>
              <a:gd name="connsiteY68" fmla="*/ 131 h 607178"/>
              <a:gd name="connsiteX69" fmla="*/ 348549 w 608744"/>
              <a:gd name="connsiteY69" fmla="*/ 128 h 607178"/>
              <a:gd name="connsiteX70" fmla="*/ 396819 w 608744"/>
              <a:gd name="connsiteY70" fmla="*/ 11223 h 607178"/>
              <a:gd name="connsiteX71" fmla="*/ 403981 w 608744"/>
              <a:gd name="connsiteY71" fmla="*/ 17627 h 607178"/>
              <a:gd name="connsiteX72" fmla="*/ 404056 w 608744"/>
              <a:gd name="connsiteY72" fmla="*/ 27307 h 607178"/>
              <a:gd name="connsiteX73" fmla="*/ 381599 w 608744"/>
              <a:gd name="connsiteY73" fmla="*/ 77721 h 607178"/>
              <a:gd name="connsiteX74" fmla="*/ 367573 w 608744"/>
              <a:gd name="connsiteY74" fmla="*/ 84348 h 607178"/>
              <a:gd name="connsiteX75" fmla="*/ 344818 w 608744"/>
              <a:gd name="connsiteY75" fmla="*/ 79135 h 607178"/>
              <a:gd name="connsiteX76" fmla="*/ 335045 w 608744"/>
              <a:gd name="connsiteY76" fmla="*/ 67519 h 607178"/>
              <a:gd name="connsiteX77" fmla="*/ 335045 w 608744"/>
              <a:gd name="connsiteY77" fmla="*/ 11819 h 607178"/>
              <a:gd name="connsiteX78" fmla="*/ 339148 w 608744"/>
              <a:gd name="connsiteY78" fmla="*/ 2883 h 607178"/>
              <a:gd name="connsiteX79" fmla="*/ 348549 w 608744"/>
              <a:gd name="connsiteY79" fmla="*/ 128 h 60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08744" h="607178">
                <a:moveTo>
                  <a:pt x="595838" y="324650"/>
                </a:moveTo>
                <a:cubicBezTo>
                  <a:pt x="599346" y="324352"/>
                  <a:pt x="602855" y="325619"/>
                  <a:pt x="605392" y="328152"/>
                </a:cubicBezTo>
                <a:cubicBezTo>
                  <a:pt x="607856" y="330760"/>
                  <a:pt x="609050" y="334262"/>
                  <a:pt x="608677" y="337839"/>
                </a:cubicBezTo>
                <a:cubicBezTo>
                  <a:pt x="603825" y="379118"/>
                  <a:pt x="590762" y="417864"/>
                  <a:pt x="571056" y="452438"/>
                </a:cubicBezTo>
                <a:cubicBezTo>
                  <a:pt x="569414" y="455344"/>
                  <a:pt x="566652" y="457430"/>
                  <a:pt x="563442" y="458175"/>
                </a:cubicBezTo>
                <a:cubicBezTo>
                  <a:pt x="560233" y="458920"/>
                  <a:pt x="556799" y="458250"/>
                  <a:pt x="554037" y="456387"/>
                </a:cubicBezTo>
                <a:lnTo>
                  <a:pt x="508504" y="425166"/>
                </a:lnTo>
                <a:cubicBezTo>
                  <a:pt x="503429" y="421739"/>
                  <a:pt x="501861" y="415033"/>
                  <a:pt x="504772" y="409743"/>
                </a:cubicBezTo>
                <a:cubicBezTo>
                  <a:pt x="516491" y="388209"/>
                  <a:pt x="524851" y="364663"/>
                  <a:pt x="529032" y="339627"/>
                </a:cubicBezTo>
                <a:cubicBezTo>
                  <a:pt x="529927" y="334337"/>
                  <a:pt x="534257" y="330313"/>
                  <a:pt x="539631" y="329792"/>
                </a:cubicBezTo>
                <a:close/>
                <a:moveTo>
                  <a:pt x="233809" y="167232"/>
                </a:moveTo>
                <a:cubicBezTo>
                  <a:pt x="241249" y="168489"/>
                  <a:pt x="248205" y="172586"/>
                  <a:pt x="252904" y="179216"/>
                </a:cubicBezTo>
                <a:lnTo>
                  <a:pt x="309218" y="258399"/>
                </a:lnTo>
                <a:cubicBezTo>
                  <a:pt x="319586" y="259740"/>
                  <a:pt x="328835" y="264656"/>
                  <a:pt x="335548" y="271956"/>
                </a:cubicBezTo>
                <a:lnTo>
                  <a:pt x="398799" y="271956"/>
                </a:lnTo>
                <a:cubicBezTo>
                  <a:pt x="415060" y="271956"/>
                  <a:pt x="428262" y="285141"/>
                  <a:pt x="428262" y="301380"/>
                </a:cubicBezTo>
                <a:cubicBezTo>
                  <a:pt x="428262" y="317619"/>
                  <a:pt x="415060" y="330804"/>
                  <a:pt x="398799" y="330804"/>
                </a:cubicBezTo>
                <a:lnTo>
                  <a:pt x="335623" y="330804"/>
                </a:lnTo>
                <a:cubicBezTo>
                  <a:pt x="327642" y="339445"/>
                  <a:pt x="316304" y="344957"/>
                  <a:pt x="303624" y="344957"/>
                </a:cubicBezTo>
                <a:cubicBezTo>
                  <a:pt x="279532" y="344957"/>
                  <a:pt x="260064" y="325441"/>
                  <a:pt x="260064" y="301380"/>
                </a:cubicBezTo>
                <a:cubicBezTo>
                  <a:pt x="260064" y="298251"/>
                  <a:pt x="260363" y="295272"/>
                  <a:pt x="261034" y="292367"/>
                </a:cubicBezTo>
                <a:lnTo>
                  <a:pt x="204794" y="213332"/>
                </a:lnTo>
                <a:cubicBezTo>
                  <a:pt x="195396" y="200073"/>
                  <a:pt x="198529" y="181674"/>
                  <a:pt x="211806" y="172288"/>
                </a:cubicBezTo>
                <a:cubicBezTo>
                  <a:pt x="218444" y="167558"/>
                  <a:pt x="226369" y="165975"/>
                  <a:pt x="233809" y="167232"/>
                </a:cubicBezTo>
                <a:close/>
                <a:moveTo>
                  <a:pt x="568728" y="156093"/>
                </a:moveTo>
                <a:cubicBezTo>
                  <a:pt x="572234" y="156838"/>
                  <a:pt x="575143" y="159074"/>
                  <a:pt x="576784" y="162203"/>
                </a:cubicBezTo>
                <a:cubicBezTo>
                  <a:pt x="591107" y="189849"/>
                  <a:pt x="601327" y="220028"/>
                  <a:pt x="606623" y="251846"/>
                </a:cubicBezTo>
                <a:cubicBezTo>
                  <a:pt x="607145" y="255050"/>
                  <a:pt x="606324" y="258404"/>
                  <a:pt x="604310" y="261012"/>
                </a:cubicBezTo>
                <a:cubicBezTo>
                  <a:pt x="602296" y="263545"/>
                  <a:pt x="599312" y="265259"/>
                  <a:pt x="596030" y="265557"/>
                </a:cubicBezTo>
                <a:lnTo>
                  <a:pt x="541127" y="270550"/>
                </a:lnTo>
                <a:cubicBezTo>
                  <a:pt x="535010" y="271146"/>
                  <a:pt x="529490" y="266973"/>
                  <a:pt x="528371" y="260937"/>
                </a:cubicBezTo>
                <a:cubicBezTo>
                  <a:pt x="524940" y="242234"/>
                  <a:pt x="519196" y="224350"/>
                  <a:pt x="511438" y="207509"/>
                </a:cubicBezTo>
                <a:cubicBezTo>
                  <a:pt x="509200" y="202591"/>
                  <a:pt x="510617" y="196704"/>
                  <a:pt x="514795" y="193351"/>
                </a:cubicBezTo>
                <a:lnTo>
                  <a:pt x="558881" y="158328"/>
                </a:lnTo>
                <a:cubicBezTo>
                  <a:pt x="561641" y="156167"/>
                  <a:pt x="565296" y="155348"/>
                  <a:pt x="568728" y="156093"/>
                </a:cubicBezTo>
                <a:close/>
                <a:moveTo>
                  <a:pt x="464517" y="46732"/>
                </a:moveTo>
                <a:cubicBezTo>
                  <a:pt x="467874" y="45689"/>
                  <a:pt x="471454" y="46285"/>
                  <a:pt x="474363" y="48221"/>
                </a:cubicBezTo>
                <a:cubicBezTo>
                  <a:pt x="493457" y="60883"/>
                  <a:pt x="511059" y="75631"/>
                  <a:pt x="526797" y="92166"/>
                </a:cubicBezTo>
                <a:cubicBezTo>
                  <a:pt x="529109" y="94549"/>
                  <a:pt x="530228" y="97752"/>
                  <a:pt x="530004" y="101104"/>
                </a:cubicBezTo>
                <a:cubicBezTo>
                  <a:pt x="529781" y="104381"/>
                  <a:pt x="528214" y="107510"/>
                  <a:pt x="525604" y="109521"/>
                </a:cubicBezTo>
                <a:lnTo>
                  <a:pt x="482269" y="143857"/>
                </a:lnTo>
                <a:cubicBezTo>
                  <a:pt x="477570" y="147656"/>
                  <a:pt x="470782" y="147209"/>
                  <a:pt x="466531" y="142963"/>
                </a:cubicBezTo>
                <a:cubicBezTo>
                  <a:pt x="457730" y="134025"/>
                  <a:pt x="448332" y="125907"/>
                  <a:pt x="438188" y="118533"/>
                </a:cubicBezTo>
                <a:cubicBezTo>
                  <a:pt x="433713" y="115256"/>
                  <a:pt x="432072" y="109297"/>
                  <a:pt x="434384" y="104158"/>
                </a:cubicBezTo>
                <a:lnTo>
                  <a:pt x="456984" y="53286"/>
                </a:lnTo>
                <a:cubicBezTo>
                  <a:pt x="458401" y="50083"/>
                  <a:pt x="461161" y="47700"/>
                  <a:pt x="464517" y="46732"/>
                </a:cubicBezTo>
                <a:close/>
                <a:moveTo>
                  <a:pt x="262508" y="131"/>
                </a:moveTo>
                <a:cubicBezTo>
                  <a:pt x="265939" y="-390"/>
                  <a:pt x="269370" y="653"/>
                  <a:pt x="271981" y="2887"/>
                </a:cubicBezTo>
                <a:cubicBezTo>
                  <a:pt x="274518" y="5122"/>
                  <a:pt x="276010" y="8399"/>
                  <a:pt x="276010" y="11825"/>
                </a:cubicBezTo>
                <a:lnTo>
                  <a:pt x="276010" y="67614"/>
                </a:lnTo>
                <a:cubicBezTo>
                  <a:pt x="276010" y="73349"/>
                  <a:pt x="271907" y="78191"/>
                  <a:pt x="266237" y="79233"/>
                </a:cubicBezTo>
                <a:cubicBezTo>
                  <a:pt x="166128" y="96737"/>
                  <a:pt x="88472" y="179862"/>
                  <a:pt x="79595" y="282426"/>
                </a:cubicBezTo>
                <a:lnTo>
                  <a:pt x="106152" y="282426"/>
                </a:lnTo>
                <a:cubicBezTo>
                  <a:pt x="116968" y="282426"/>
                  <a:pt x="125771" y="291216"/>
                  <a:pt x="125771" y="302090"/>
                </a:cubicBezTo>
                <a:cubicBezTo>
                  <a:pt x="125771" y="312965"/>
                  <a:pt x="116968" y="321680"/>
                  <a:pt x="106152" y="321680"/>
                </a:cubicBezTo>
                <a:lnTo>
                  <a:pt x="79670" y="321680"/>
                </a:lnTo>
                <a:cubicBezTo>
                  <a:pt x="89069" y="430949"/>
                  <a:pt x="176422" y="518170"/>
                  <a:pt x="285856" y="527629"/>
                </a:cubicBezTo>
                <a:lnTo>
                  <a:pt x="285856" y="501187"/>
                </a:lnTo>
                <a:cubicBezTo>
                  <a:pt x="285856" y="490312"/>
                  <a:pt x="294659" y="481523"/>
                  <a:pt x="305550" y="481523"/>
                </a:cubicBezTo>
                <a:cubicBezTo>
                  <a:pt x="316367" y="481523"/>
                  <a:pt x="325169" y="490312"/>
                  <a:pt x="325169" y="501187"/>
                </a:cubicBezTo>
                <a:lnTo>
                  <a:pt x="325169" y="527629"/>
                </a:lnTo>
                <a:cubicBezTo>
                  <a:pt x="375149" y="523309"/>
                  <a:pt x="420430" y="502826"/>
                  <a:pt x="455863" y="471393"/>
                </a:cubicBezTo>
                <a:cubicBezTo>
                  <a:pt x="459966" y="467744"/>
                  <a:pt x="465934" y="467371"/>
                  <a:pt x="470410" y="470425"/>
                </a:cubicBezTo>
                <a:lnTo>
                  <a:pt x="516884" y="502230"/>
                </a:lnTo>
                <a:cubicBezTo>
                  <a:pt x="519793" y="504241"/>
                  <a:pt x="521658" y="507444"/>
                  <a:pt x="521957" y="511019"/>
                </a:cubicBezTo>
                <a:cubicBezTo>
                  <a:pt x="522255" y="514520"/>
                  <a:pt x="520912" y="518021"/>
                  <a:pt x="518376" y="520479"/>
                </a:cubicBezTo>
                <a:cubicBezTo>
                  <a:pt x="463398" y="574033"/>
                  <a:pt x="388428" y="607178"/>
                  <a:pt x="305550" y="607178"/>
                </a:cubicBezTo>
                <a:cubicBezTo>
                  <a:pt x="136811" y="607178"/>
                  <a:pt x="0" y="470574"/>
                  <a:pt x="0" y="302090"/>
                </a:cubicBezTo>
                <a:cubicBezTo>
                  <a:pt x="0" y="148206"/>
                  <a:pt x="114134" y="20987"/>
                  <a:pt x="262508" y="131"/>
                </a:cubicBezTo>
                <a:close/>
                <a:moveTo>
                  <a:pt x="348549" y="128"/>
                </a:moveTo>
                <a:cubicBezTo>
                  <a:pt x="365111" y="2510"/>
                  <a:pt x="381226" y="6308"/>
                  <a:pt x="396819" y="11223"/>
                </a:cubicBezTo>
                <a:cubicBezTo>
                  <a:pt x="400027" y="12191"/>
                  <a:pt x="402639" y="14574"/>
                  <a:pt x="403981" y="17627"/>
                </a:cubicBezTo>
                <a:cubicBezTo>
                  <a:pt x="405399" y="20680"/>
                  <a:pt x="405399" y="24180"/>
                  <a:pt x="404056" y="27307"/>
                </a:cubicBezTo>
                <a:lnTo>
                  <a:pt x="381599" y="77721"/>
                </a:lnTo>
                <a:cubicBezTo>
                  <a:pt x="379212" y="83082"/>
                  <a:pt x="373244" y="85912"/>
                  <a:pt x="367573" y="84348"/>
                </a:cubicBezTo>
                <a:cubicBezTo>
                  <a:pt x="360187" y="82188"/>
                  <a:pt x="352578" y="80476"/>
                  <a:pt x="344818" y="79135"/>
                </a:cubicBezTo>
                <a:cubicBezTo>
                  <a:pt x="339148" y="78167"/>
                  <a:pt x="335045" y="73253"/>
                  <a:pt x="335045" y="67519"/>
                </a:cubicBezTo>
                <a:lnTo>
                  <a:pt x="335045" y="11819"/>
                </a:lnTo>
                <a:cubicBezTo>
                  <a:pt x="335045" y="8393"/>
                  <a:pt x="336537" y="5117"/>
                  <a:pt x="339148" y="2883"/>
                </a:cubicBezTo>
                <a:cubicBezTo>
                  <a:pt x="341685" y="649"/>
                  <a:pt x="345191" y="-319"/>
                  <a:pt x="348549" y="128"/>
                </a:cubicBezTo>
                <a:close/>
              </a:path>
            </a:pathLst>
          </a:custGeom>
          <a:gradFill>
            <a:gsLst>
              <a:gs pos="21000">
                <a:srgbClr val="FF6647">
                  <a:alpha val="24000"/>
                </a:srgbClr>
              </a:gs>
              <a:gs pos="71000">
                <a:srgbClr val="ED0A10">
                  <a:alpha val="0"/>
                </a:srgbClr>
              </a:gs>
            </a:gsLst>
            <a:lin ang="600000" scaled="0"/>
          </a:gradFill>
          <a:ln>
            <a:noFill/>
          </a:ln>
        </p:spPr>
        <p:txBody>
          <a:bodyPr/>
          <a:lstStyle/>
          <a:p>
            <a:endParaRPr lang="zh-CN" altLang="en-US">
              <a:cs typeface="+mn-ea"/>
              <a:sym typeface="+mn-lt"/>
            </a:endParaRPr>
          </a:p>
        </p:txBody>
      </p:sp>
      <p:grpSp>
        <p:nvGrpSpPr>
          <p:cNvPr id="12" name="组合 11"/>
          <p:cNvGrpSpPr/>
          <p:nvPr/>
        </p:nvGrpSpPr>
        <p:grpSpPr>
          <a:xfrm>
            <a:off x="443059" y="234369"/>
            <a:ext cx="4587038" cy="872361"/>
            <a:chOff x="205993" y="234369"/>
            <a:chExt cx="4587038" cy="872361"/>
          </a:xfrm>
        </p:grpSpPr>
        <p:pic>
          <p:nvPicPr>
            <p:cNvPr id="16" name="图片 15"/>
            <p:cNvPicPr>
              <a:picLocks noChangeAspect="1"/>
            </p:cNvPicPr>
            <p:nvPr/>
          </p:nvPicPr>
          <p:blipFill>
            <a:blip r:embed="rId4" cstate="screen"/>
            <a:stretch>
              <a:fillRect/>
            </a:stretch>
          </p:blipFill>
          <p:spPr>
            <a:xfrm>
              <a:off x="205993" y="234369"/>
              <a:ext cx="1585508" cy="872361"/>
            </a:xfrm>
            <a:prstGeom prst="rect">
              <a:avLst/>
            </a:prstGeom>
          </p:spPr>
        </p:pic>
        <p:sp>
          <p:nvSpPr>
            <p:cNvPr id="17" name="îṥlïḋé"/>
            <p:cNvSpPr/>
            <p:nvPr/>
          </p:nvSpPr>
          <p:spPr bwMode="auto">
            <a:xfrm>
              <a:off x="1852301" y="477649"/>
              <a:ext cx="2788104" cy="3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cs typeface="+mn-ea"/>
                  <a:sym typeface="+mn-lt"/>
                </a:rPr>
                <a:t>Please enter what you need here.</a:t>
              </a:r>
            </a:p>
          </p:txBody>
        </p:sp>
        <p:sp>
          <p:nvSpPr>
            <p:cNvPr id="18" name="文本框 17"/>
            <p:cNvSpPr txBox="1"/>
            <p:nvPr/>
          </p:nvSpPr>
          <p:spPr>
            <a:xfrm>
              <a:off x="1852301" y="236914"/>
              <a:ext cx="2940730" cy="400110"/>
            </a:xfrm>
            <a:prstGeom prst="rect">
              <a:avLst/>
            </a:prstGeom>
            <a:noFill/>
          </p:spPr>
          <p:txBody>
            <a:bodyPr wrap="square" rtlCol="0">
              <a:spAutoFit/>
            </a:bodyPr>
            <a:lstStyle/>
            <a:p>
              <a:r>
                <a:rPr kumimoji="1" lang="en-US" altLang="zh-CN" sz="2000" dirty="0">
                  <a:gradFill>
                    <a:gsLst>
                      <a:gs pos="0">
                        <a:srgbClr val="ED0E0D"/>
                      </a:gs>
                      <a:gs pos="50000">
                        <a:srgbClr val="FB7D27"/>
                      </a:gs>
                      <a:gs pos="100000">
                        <a:srgbClr val="ED0E0D"/>
                      </a:gs>
                    </a:gsLst>
                    <a:lin ang="5400000" scaled="1"/>
                  </a:gradFill>
                  <a:cs typeface="+mn-ea"/>
                  <a:sym typeface="+mn-lt"/>
                </a:rPr>
                <a:t>YOUR TITLE</a:t>
              </a:r>
              <a:endParaRPr kumimoji="1" lang="zh-CN" altLang="en-US" sz="2000" dirty="0">
                <a:gradFill>
                  <a:gsLst>
                    <a:gs pos="0">
                      <a:srgbClr val="ED0E0D"/>
                    </a:gs>
                    <a:gs pos="50000">
                      <a:srgbClr val="FB7D27"/>
                    </a:gs>
                    <a:gs pos="100000">
                      <a:srgbClr val="ED0E0D"/>
                    </a:gs>
                  </a:gsLst>
                  <a:lin ang="5400000" scaled="1"/>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4054974" cy="6858000"/>
          </a:xfrm>
          <a:prstGeom prst="rect">
            <a:avLst/>
          </a:prstGeom>
          <a:blipFill dpi="0" rotWithShape="0">
            <a:blip r:embed="rId3"/>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1" name="直接箭头连接符 20"/>
          <p:cNvCxnSpPr/>
          <p:nvPr/>
        </p:nvCxnSpPr>
        <p:spPr>
          <a:xfrm>
            <a:off x="4230477" y="2699133"/>
            <a:ext cx="7425369" cy="0"/>
          </a:xfrm>
          <a:prstGeom prst="straightConnector1">
            <a:avLst/>
          </a:prstGeom>
          <a:ln>
            <a:solidFill>
              <a:srgbClr val="E20000"/>
            </a:solidFill>
            <a:tailEnd type="triangle"/>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4693186" y="1817783"/>
            <a:ext cx="1795749" cy="1795749"/>
          </a:xfrm>
          <a:prstGeom prst="rect">
            <a:avLst/>
          </a:prstGeom>
          <a:gradFill>
            <a:gsLst>
              <a:gs pos="56000">
                <a:srgbClr val="FF6647"/>
              </a:gs>
              <a:gs pos="0">
                <a:srgbClr val="F6382C"/>
              </a:gs>
              <a:gs pos="84000">
                <a:srgbClr val="ED0A10"/>
              </a:gs>
            </a:gsLst>
            <a:lin ang="4200000" scaled="0"/>
          </a:gra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7021876" y="1817782"/>
            <a:ext cx="1795749" cy="1795749"/>
          </a:xfrm>
          <a:prstGeom prst="rect">
            <a:avLst/>
          </a:prstGeom>
          <a:gradFill>
            <a:gsLst>
              <a:gs pos="56000">
                <a:srgbClr val="FF6647"/>
              </a:gs>
              <a:gs pos="0">
                <a:srgbClr val="F6382C"/>
              </a:gs>
              <a:gs pos="84000">
                <a:srgbClr val="ED0A10"/>
              </a:gs>
            </a:gsLst>
            <a:lin ang="4200000" scaled="0"/>
          </a:gra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9350566" y="1817783"/>
            <a:ext cx="1795749" cy="1795749"/>
          </a:xfrm>
          <a:prstGeom prst="rect">
            <a:avLst/>
          </a:prstGeom>
          <a:gradFill>
            <a:gsLst>
              <a:gs pos="56000">
                <a:srgbClr val="FF6647"/>
              </a:gs>
              <a:gs pos="0">
                <a:srgbClr val="F6382C"/>
              </a:gs>
              <a:gs pos="84000">
                <a:srgbClr val="ED0A10"/>
              </a:gs>
            </a:gsLst>
            <a:lin ang="4200000" scaled="0"/>
          </a:gra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下箭头 24"/>
          <p:cNvSpPr/>
          <p:nvPr/>
        </p:nvSpPr>
        <p:spPr>
          <a:xfrm>
            <a:off x="5321147" y="3899968"/>
            <a:ext cx="539826" cy="253388"/>
          </a:xfrm>
          <a:prstGeom prst="downArrow">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下箭头 25"/>
          <p:cNvSpPr/>
          <p:nvPr/>
        </p:nvSpPr>
        <p:spPr>
          <a:xfrm>
            <a:off x="7649837" y="3899968"/>
            <a:ext cx="539826" cy="253388"/>
          </a:xfrm>
          <a:prstGeom prst="downArrow">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下箭头 26"/>
          <p:cNvSpPr/>
          <p:nvPr/>
        </p:nvSpPr>
        <p:spPr>
          <a:xfrm>
            <a:off x="9978527" y="3910561"/>
            <a:ext cx="539826" cy="253388"/>
          </a:xfrm>
          <a:prstGeom prst="downArrow">
            <a:avLst/>
          </a:prstGeom>
          <a:solidFill>
            <a:srgbClr val="E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6" name="组合 35"/>
          <p:cNvGrpSpPr/>
          <p:nvPr/>
        </p:nvGrpSpPr>
        <p:grpSpPr>
          <a:xfrm>
            <a:off x="4640043" y="4456356"/>
            <a:ext cx="1902034" cy="1179067"/>
            <a:chOff x="4639240" y="4472918"/>
            <a:chExt cx="1902034" cy="1179067"/>
          </a:xfrm>
        </p:grpSpPr>
        <p:sp>
          <p:nvSpPr>
            <p:cNvPr id="28" name="îṥlïḋé"/>
            <p:cNvSpPr/>
            <p:nvPr/>
          </p:nvSpPr>
          <p:spPr bwMode="auto">
            <a:xfrm>
              <a:off x="4639240" y="4735686"/>
              <a:ext cx="1902034" cy="91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en-US" altLang="zh-CN" sz="1200" dirty="0">
                  <a:solidFill>
                    <a:schemeClr val="tx1">
                      <a:lumMod val="65000"/>
                      <a:lumOff val="35000"/>
                    </a:schemeClr>
                  </a:solidFill>
                  <a:cs typeface="+mn-ea"/>
                  <a:sym typeface="+mn-lt"/>
                </a:rPr>
                <a:t>Thank you for using the 588ku PPT template. Please enter what you need here</a:t>
              </a:r>
            </a:p>
          </p:txBody>
        </p:sp>
        <p:sp>
          <p:nvSpPr>
            <p:cNvPr id="29" name="文本框 28"/>
            <p:cNvSpPr txBox="1"/>
            <p:nvPr/>
          </p:nvSpPr>
          <p:spPr>
            <a:xfrm>
              <a:off x="4691579" y="4472918"/>
              <a:ext cx="1797356" cy="338554"/>
            </a:xfrm>
            <a:prstGeom prst="rect">
              <a:avLst/>
            </a:prstGeom>
            <a:noFill/>
          </p:spPr>
          <p:txBody>
            <a:bodyPr wrap="square" rtlCol="0">
              <a:spAutoFit/>
            </a:bodyPr>
            <a:lstStyle/>
            <a:p>
              <a:pPr algn="ctr"/>
              <a:r>
                <a:rPr kumimoji="1" lang="en-US" altLang="zh-CN" sz="1600" dirty="0">
                  <a:solidFill>
                    <a:schemeClr val="tx1">
                      <a:lumMod val="65000"/>
                      <a:lumOff val="35000"/>
                    </a:schemeClr>
                  </a:solidFill>
                  <a:cs typeface="+mn-ea"/>
                  <a:sym typeface="+mn-lt"/>
                </a:rPr>
                <a:t>YOUR TITLE</a:t>
              </a:r>
              <a:endParaRPr kumimoji="1" lang="zh-CN" altLang="en-US" sz="1600" dirty="0">
                <a:solidFill>
                  <a:schemeClr val="tx1">
                    <a:lumMod val="65000"/>
                    <a:lumOff val="35000"/>
                  </a:schemeClr>
                </a:solidFill>
                <a:cs typeface="+mn-ea"/>
                <a:sym typeface="+mn-lt"/>
              </a:endParaRPr>
            </a:p>
          </p:txBody>
        </p:sp>
      </p:grpSp>
      <p:grpSp>
        <p:nvGrpSpPr>
          <p:cNvPr id="35" name="组合 34"/>
          <p:cNvGrpSpPr/>
          <p:nvPr/>
        </p:nvGrpSpPr>
        <p:grpSpPr>
          <a:xfrm>
            <a:off x="6969537" y="4456356"/>
            <a:ext cx="1902034" cy="1179067"/>
            <a:chOff x="6969537" y="4471152"/>
            <a:chExt cx="1902034" cy="1179067"/>
          </a:xfrm>
        </p:grpSpPr>
        <p:sp>
          <p:nvSpPr>
            <p:cNvPr id="30" name="îṥlïḋé"/>
            <p:cNvSpPr/>
            <p:nvPr/>
          </p:nvSpPr>
          <p:spPr bwMode="auto">
            <a:xfrm>
              <a:off x="6969537" y="4733920"/>
              <a:ext cx="1902034" cy="91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en-US" altLang="zh-CN" sz="1200" dirty="0">
                  <a:solidFill>
                    <a:schemeClr val="tx1">
                      <a:lumMod val="65000"/>
                      <a:lumOff val="35000"/>
                    </a:schemeClr>
                  </a:solidFill>
                  <a:cs typeface="+mn-ea"/>
                  <a:sym typeface="+mn-lt"/>
                </a:rPr>
                <a:t>Thank you for using the 588ku PPT template. Please enter what you need here</a:t>
              </a:r>
            </a:p>
          </p:txBody>
        </p:sp>
        <p:sp>
          <p:nvSpPr>
            <p:cNvPr id="31" name="文本框 30"/>
            <p:cNvSpPr txBox="1"/>
            <p:nvPr/>
          </p:nvSpPr>
          <p:spPr>
            <a:xfrm>
              <a:off x="7021876" y="4471152"/>
              <a:ext cx="1797356" cy="338554"/>
            </a:xfrm>
            <a:prstGeom prst="rect">
              <a:avLst/>
            </a:prstGeom>
            <a:noFill/>
          </p:spPr>
          <p:txBody>
            <a:bodyPr wrap="square" rtlCol="0">
              <a:spAutoFit/>
            </a:bodyPr>
            <a:lstStyle/>
            <a:p>
              <a:pPr algn="ctr"/>
              <a:r>
                <a:rPr kumimoji="1" lang="en-US" altLang="zh-CN" sz="1600" dirty="0">
                  <a:solidFill>
                    <a:schemeClr val="tx1">
                      <a:lumMod val="65000"/>
                      <a:lumOff val="35000"/>
                    </a:schemeClr>
                  </a:solidFill>
                  <a:cs typeface="+mn-ea"/>
                  <a:sym typeface="+mn-lt"/>
                </a:rPr>
                <a:t>YOUR TITLE</a:t>
              </a:r>
              <a:endParaRPr kumimoji="1" lang="zh-CN" altLang="en-US" sz="1600" dirty="0">
                <a:solidFill>
                  <a:schemeClr val="tx1">
                    <a:lumMod val="65000"/>
                    <a:lumOff val="35000"/>
                  </a:schemeClr>
                </a:solidFill>
                <a:cs typeface="+mn-ea"/>
                <a:sym typeface="+mn-lt"/>
              </a:endParaRPr>
            </a:p>
          </p:txBody>
        </p:sp>
      </p:grpSp>
      <p:grpSp>
        <p:nvGrpSpPr>
          <p:cNvPr id="34" name="组合 33"/>
          <p:cNvGrpSpPr/>
          <p:nvPr/>
        </p:nvGrpSpPr>
        <p:grpSpPr>
          <a:xfrm>
            <a:off x="9297423" y="4456356"/>
            <a:ext cx="1902034" cy="1179067"/>
            <a:chOff x="9406090" y="4459212"/>
            <a:chExt cx="1902034" cy="1179067"/>
          </a:xfrm>
        </p:grpSpPr>
        <p:sp>
          <p:nvSpPr>
            <p:cNvPr id="32" name="îṥlïḋé"/>
            <p:cNvSpPr/>
            <p:nvPr/>
          </p:nvSpPr>
          <p:spPr bwMode="auto">
            <a:xfrm>
              <a:off x="9406090" y="4721980"/>
              <a:ext cx="1902034" cy="91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30000"/>
                </a:lnSpc>
              </a:pPr>
              <a:r>
                <a:rPr lang="en-US" altLang="zh-CN" sz="1200" dirty="0">
                  <a:solidFill>
                    <a:schemeClr val="tx1">
                      <a:lumMod val="65000"/>
                      <a:lumOff val="35000"/>
                    </a:schemeClr>
                  </a:solidFill>
                  <a:cs typeface="+mn-ea"/>
                  <a:sym typeface="+mn-lt"/>
                </a:rPr>
                <a:t>Thank you for using the 588ku PPT template. Please enter what you need here</a:t>
              </a:r>
            </a:p>
          </p:txBody>
        </p:sp>
        <p:sp>
          <p:nvSpPr>
            <p:cNvPr id="33" name="文本框 32"/>
            <p:cNvSpPr txBox="1"/>
            <p:nvPr/>
          </p:nvSpPr>
          <p:spPr>
            <a:xfrm>
              <a:off x="9458429" y="4459212"/>
              <a:ext cx="1797356" cy="338554"/>
            </a:xfrm>
            <a:prstGeom prst="rect">
              <a:avLst/>
            </a:prstGeom>
            <a:noFill/>
          </p:spPr>
          <p:txBody>
            <a:bodyPr wrap="square" rtlCol="0">
              <a:spAutoFit/>
            </a:bodyPr>
            <a:lstStyle/>
            <a:p>
              <a:pPr algn="ctr"/>
              <a:r>
                <a:rPr kumimoji="1" lang="en-US" altLang="zh-CN" sz="1600" dirty="0">
                  <a:solidFill>
                    <a:schemeClr val="tx1">
                      <a:lumMod val="65000"/>
                      <a:lumOff val="35000"/>
                    </a:schemeClr>
                  </a:solidFill>
                  <a:cs typeface="+mn-ea"/>
                  <a:sym typeface="+mn-lt"/>
                </a:rPr>
                <a:t>YOUR TITLE</a:t>
              </a:r>
              <a:endParaRPr kumimoji="1" lang="zh-CN" altLang="en-US" sz="1600" dirty="0">
                <a:solidFill>
                  <a:schemeClr val="tx1">
                    <a:lumMod val="65000"/>
                    <a:lumOff val="35000"/>
                  </a:schemeClr>
                </a:solidFill>
                <a:cs typeface="+mn-ea"/>
                <a:sym typeface="+mn-lt"/>
              </a:endParaRPr>
            </a:p>
          </p:txBody>
        </p:sp>
      </p:grpSp>
      <p:pic>
        <p:nvPicPr>
          <p:cNvPr id="38" name="图片 37"/>
          <p:cNvPicPr>
            <a:picLocks noChangeAspect="1"/>
          </p:cNvPicPr>
          <p:nvPr/>
        </p:nvPicPr>
        <p:blipFill>
          <a:blip r:embed="rId4" cstate="screen"/>
          <a:stretch>
            <a:fillRect/>
          </a:stretch>
        </p:blipFill>
        <p:spPr>
          <a:xfrm>
            <a:off x="5039480" y="2069775"/>
            <a:ext cx="1103161" cy="1020782"/>
          </a:xfrm>
          <a:prstGeom prst="rect">
            <a:avLst/>
          </a:prstGeom>
        </p:spPr>
      </p:pic>
      <p:sp>
        <p:nvSpPr>
          <p:cNvPr id="39" name="文本框 38"/>
          <p:cNvSpPr txBox="1"/>
          <p:nvPr/>
        </p:nvSpPr>
        <p:spPr>
          <a:xfrm>
            <a:off x="4897056" y="3067799"/>
            <a:ext cx="1332288" cy="338554"/>
          </a:xfrm>
          <a:prstGeom prst="rect">
            <a:avLst/>
          </a:prstGeom>
          <a:noFill/>
        </p:spPr>
        <p:txBody>
          <a:bodyPr wrap="none" rtlCol="0">
            <a:spAutoFit/>
          </a:bodyPr>
          <a:lstStyle/>
          <a:p>
            <a:r>
              <a:rPr lang="en-US" altLang="zh-CN" sz="1600" u="sng" dirty="0">
                <a:solidFill>
                  <a:schemeClr val="bg1"/>
                </a:solidFill>
                <a:cs typeface="+mn-ea"/>
                <a:sym typeface="+mn-lt"/>
              </a:rPr>
              <a:t>YOUR TITLE</a:t>
            </a:r>
            <a:endParaRPr lang="zh-CN" altLang="en-US" sz="1600" u="sng" dirty="0">
              <a:solidFill>
                <a:schemeClr val="bg1"/>
              </a:solidFill>
              <a:cs typeface="+mn-ea"/>
              <a:sym typeface="+mn-lt"/>
            </a:endParaRPr>
          </a:p>
        </p:txBody>
      </p:sp>
      <p:pic>
        <p:nvPicPr>
          <p:cNvPr id="40" name="图片 39"/>
          <p:cNvPicPr>
            <a:picLocks noChangeAspect="1"/>
          </p:cNvPicPr>
          <p:nvPr/>
        </p:nvPicPr>
        <p:blipFill>
          <a:blip r:embed="rId5" cstate="screen"/>
          <a:stretch>
            <a:fillRect/>
          </a:stretch>
        </p:blipFill>
        <p:spPr>
          <a:xfrm>
            <a:off x="7401249" y="2069774"/>
            <a:ext cx="1037003" cy="1079877"/>
          </a:xfrm>
          <a:prstGeom prst="rect">
            <a:avLst/>
          </a:prstGeom>
        </p:spPr>
      </p:pic>
      <p:sp>
        <p:nvSpPr>
          <p:cNvPr id="41" name="文本框 40"/>
          <p:cNvSpPr txBox="1"/>
          <p:nvPr/>
        </p:nvSpPr>
        <p:spPr>
          <a:xfrm>
            <a:off x="7225746" y="3067799"/>
            <a:ext cx="1332288" cy="338554"/>
          </a:xfrm>
          <a:prstGeom prst="rect">
            <a:avLst/>
          </a:prstGeom>
          <a:noFill/>
        </p:spPr>
        <p:txBody>
          <a:bodyPr wrap="none" rtlCol="0">
            <a:spAutoFit/>
          </a:bodyPr>
          <a:lstStyle/>
          <a:p>
            <a:r>
              <a:rPr lang="en-US" altLang="zh-CN" sz="1600" u="sng" dirty="0">
                <a:solidFill>
                  <a:schemeClr val="bg1"/>
                </a:solidFill>
                <a:cs typeface="+mn-ea"/>
                <a:sym typeface="+mn-lt"/>
              </a:rPr>
              <a:t>YOUR TITLE</a:t>
            </a:r>
            <a:endParaRPr lang="zh-CN" altLang="en-US" sz="1600" u="sng" dirty="0">
              <a:solidFill>
                <a:schemeClr val="bg1"/>
              </a:solidFill>
              <a:cs typeface="+mn-ea"/>
              <a:sym typeface="+mn-lt"/>
            </a:endParaRPr>
          </a:p>
        </p:txBody>
      </p:sp>
      <p:sp>
        <p:nvSpPr>
          <p:cNvPr id="42" name="文本框 41"/>
          <p:cNvSpPr txBox="1"/>
          <p:nvPr/>
        </p:nvSpPr>
        <p:spPr>
          <a:xfrm>
            <a:off x="9554435" y="3067799"/>
            <a:ext cx="1332288" cy="338554"/>
          </a:xfrm>
          <a:prstGeom prst="rect">
            <a:avLst/>
          </a:prstGeom>
          <a:noFill/>
        </p:spPr>
        <p:txBody>
          <a:bodyPr wrap="none" rtlCol="0">
            <a:spAutoFit/>
          </a:bodyPr>
          <a:lstStyle/>
          <a:p>
            <a:r>
              <a:rPr lang="en-US" altLang="zh-CN" sz="1600" u="sng" dirty="0">
                <a:solidFill>
                  <a:schemeClr val="bg1"/>
                </a:solidFill>
                <a:cs typeface="+mn-ea"/>
                <a:sym typeface="+mn-lt"/>
              </a:rPr>
              <a:t>YOUR TITLE</a:t>
            </a:r>
            <a:endParaRPr lang="zh-CN" altLang="en-US" sz="1600" u="sng" dirty="0">
              <a:solidFill>
                <a:schemeClr val="bg1"/>
              </a:solidFill>
              <a:cs typeface="+mn-ea"/>
              <a:sym typeface="+mn-lt"/>
            </a:endParaRPr>
          </a:p>
        </p:txBody>
      </p:sp>
      <p:pic>
        <p:nvPicPr>
          <p:cNvPr id="43" name="图片 42"/>
          <p:cNvPicPr>
            <a:picLocks noChangeAspect="1"/>
          </p:cNvPicPr>
          <p:nvPr/>
        </p:nvPicPr>
        <p:blipFill>
          <a:blip r:embed="rId6" cstate="screen"/>
          <a:stretch>
            <a:fillRect/>
          </a:stretch>
        </p:blipFill>
        <p:spPr>
          <a:xfrm>
            <a:off x="9754860" y="2132300"/>
            <a:ext cx="987157" cy="904566"/>
          </a:xfrm>
          <a:prstGeom prst="rect">
            <a:avLst/>
          </a:prstGeom>
        </p:spPr>
      </p:pic>
      <p:grpSp>
        <p:nvGrpSpPr>
          <p:cNvPr id="37" name="组合 36"/>
          <p:cNvGrpSpPr/>
          <p:nvPr/>
        </p:nvGrpSpPr>
        <p:grpSpPr>
          <a:xfrm>
            <a:off x="205993" y="234369"/>
            <a:ext cx="4587038" cy="872361"/>
            <a:chOff x="205993" y="234369"/>
            <a:chExt cx="4587038" cy="872361"/>
          </a:xfrm>
        </p:grpSpPr>
        <p:pic>
          <p:nvPicPr>
            <p:cNvPr id="44" name="图片 43"/>
            <p:cNvPicPr>
              <a:picLocks noChangeAspect="1"/>
            </p:cNvPicPr>
            <p:nvPr/>
          </p:nvPicPr>
          <p:blipFill>
            <a:blip r:embed="rId7" cstate="screen"/>
            <a:stretch>
              <a:fillRect/>
            </a:stretch>
          </p:blipFill>
          <p:spPr>
            <a:xfrm>
              <a:off x="205993" y="234369"/>
              <a:ext cx="1585508" cy="872361"/>
            </a:xfrm>
            <a:prstGeom prst="rect">
              <a:avLst/>
            </a:prstGeom>
          </p:spPr>
        </p:pic>
        <p:sp>
          <p:nvSpPr>
            <p:cNvPr id="45" name="îṥlïḋé"/>
            <p:cNvSpPr/>
            <p:nvPr/>
          </p:nvSpPr>
          <p:spPr bwMode="auto">
            <a:xfrm>
              <a:off x="1852301" y="477649"/>
              <a:ext cx="2788104" cy="3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cs typeface="+mn-ea"/>
                  <a:sym typeface="+mn-lt"/>
                </a:rPr>
                <a:t>Please enter what you need here.</a:t>
              </a:r>
            </a:p>
          </p:txBody>
        </p:sp>
        <p:sp>
          <p:nvSpPr>
            <p:cNvPr id="46" name="文本框 45"/>
            <p:cNvSpPr txBox="1"/>
            <p:nvPr/>
          </p:nvSpPr>
          <p:spPr>
            <a:xfrm>
              <a:off x="1852301" y="236914"/>
              <a:ext cx="2940730" cy="400110"/>
            </a:xfrm>
            <a:prstGeom prst="rect">
              <a:avLst/>
            </a:prstGeom>
            <a:noFill/>
          </p:spPr>
          <p:txBody>
            <a:bodyPr wrap="square" rtlCol="0">
              <a:spAutoFit/>
            </a:bodyPr>
            <a:lstStyle/>
            <a:p>
              <a:r>
                <a:rPr kumimoji="1" lang="en-US" altLang="zh-CN" sz="2000" dirty="0">
                  <a:gradFill>
                    <a:gsLst>
                      <a:gs pos="0">
                        <a:srgbClr val="ED0E0D"/>
                      </a:gs>
                      <a:gs pos="50000">
                        <a:srgbClr val="FB7D27"/>
                      </a:gs>
                      <a:gs pos="100000">
                        <a:srgbClr val="ED0E0D"/>
                      </a:gs>
                    </a:gsLst>
                    <a:lin ang="5400000" scaled="1"/>
                  </a:gradFill>
                  <a:cs typeface="+mn-ea"/>
                  <a:sym typeface="+mn-lt"/>
                </a:rPr>
                <a:t>YOUR TITLE</a:t>
              </a:r>
              <a:endParaRPr kumimoji="1" lang="zh-CN" altLang="en-US" sz="2000" dirty="0">
                <a:gradFill>
                  <a:gsLst>
                    <a:gs pos="0">
                      <a:srgbClr val="ED0E0D"/>
                    </a:gs>
                    <a:gs pos="50000">
                      <a:srgbClr val="FB7D27"/>
                    </a:gs>
                    <a:gs pos="100000">
                      <a:srgbClr val="ED0E0D"/>
                    </a:gs>
                  </a:gsLst>
                  <a:lin ang="5400000" scaled="1"/>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par>
                                <p:cTn id="11" presetID="3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1000" fill="hold"/>
                                        <p:tgtEl>
                                          <p:spTgt spid="40"/>
                                        </p:tgtEl>
                                        <p:attrNameLst>
                                          <p:attrName>ppt_w</p:attrName>
                                        </p:attrNameLst>
                                      </p:cBhvr>
                                      <p:tavLst>
                                        <p:tav tm="0">
                                          <p:val>
                                            <p:fltVal val="0"/>
                                          </p:val>
                                        </p:tav>
                                        <p:tav tm="100000">
                                          <p:val>
                                            <p:strVal val="#ppt_w"/>
                                          </p:val>
                                        </p:tav>
                                      </p:tavLst>
                                    </p:anim>
                                    <p:anim calcmode="lin" valueType="num">
                                      <p:cBhvr>
                                        <p:cTn id="14" dur="1000" fill="hold"/>
                                        <p:tgtEl>
                                          <p:spTgt spid="40"/>
                                        </p:tgtEl>
                                        <p:attrNameLst>
                                          <p:attrName>ppt_h</p:attrName>
                                        </p:attrNameLst>
                                      </p:cBhvr>
                                      <p:tavLst>
                                        <p:tav tm="0">
                                          <p:val>
                                            <p:fltVal val="0"/>
                                          </p:val>
                                        </p:tav>
                                        <p:tav tm="100000">
                                          <p:val>
                                            <p:strVal val="#ppt_h"/>
                                          </p:val>
                                        </p:tav>
                                      </p:tavLst>
                                    </p:anim>
                                    <p:anim calcmode="lin" valueType="num">
                                      <p:cBhvr>
                                        <p:cTn id="15" dur="1000" fill="hold"/>
                                        <p:tgtEl>
                                          <p:spTgt spid="40"/>
                                        </p:tgtEl>
                                        <p:attrNameLst>
                                          <p:attrName>style.rotation</p:attrName>
                                        </p:attrNameLst>
                                      </p:cBhvr>
                                      <p:tavLst>
                                        <p:tav tm="0">
                                          <p:val>
                                            <p:fltVal val="90"/>
                                          </p:val>
                                        </p:tav>
                                        <p:tav tm="100000">
                                          <p:val>
                                            <p:fltVal val="0"/>
                                          </p:val>
                                        </p:tav>
                                      </p:tavLst>
                                    </p:anim>
                                    <p:animEffect transition="in" filter="fade">
                                      <p:cBhvr>
                                        <p:cTn id="16" dur="1000"/>
                                        <p:tgtEl>
                                          <p:spTgt spid="40"/>
                                        </p:tgtEl>
                                      </p:cBhvr>
                                    </p:animEffect>
                                  </p:childTnLst>
                                </p:cTn>
                              </p:par>
                              <p:par>
                                <p:cTn id="17" presetID="3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1000" fill="hold"/>
                                        <p:tgtEl>
                                          <p:spTgt spid="43"/>
                                        </p:tgtEl>
                                        <p:attrNameLst>
                                          <p:attrName>ppt_w</p:attrName>
                                        </p:attrNameLst>
                                      </p:cBhvr>
                                      <p:tavLst>
                                        <p:tav tm="0">
                                          <p:val>
                                            <p:fltVal val="0"/>
                                          </p:val>
                                        </p:tav>
                                        <p:tav tm="100000">
                                          <p:val>
                                            <p:strVal val="#ppt_w"/>
                                          </p:val>
                                        </p:tav>
                                      </p:tavLst>
                                    </p:anim>
                                    <p:anim calcmode="lin" valueType="num">
                                      <p:cBhvr>
                                        <p:cTn id="20" dur="1000" fill="hold"/>
                                        <p:tgtEl>
                                          <p:spTgt spid="43"/>
                                        </p:tgtEl>
                                        <p:attrNameLst>
                                          <p:attrName>ppt_h</p:attrName>
                                        </p:attrNameLst>
                                      </p:cBhvr>
                                      <p:tavLst>
                                        <p:tav tm="0">
                                          <p:val>
                                            <p:fltVal val="0"/>
                                          </p:val>
                                        </p:tav>
                                        <p:tav tm="100000">
                                          <p:val>
                                            <p:strVal val="#ppt_h"/>
                                          </p:val>
                                        </p:tav>
                                      </p:tavLst>
                                    </p:anim>
                                    <p:anim calcmode="lin" valueType="num">
                                      <p:cBhvr>
                                        <p:cTn id="21" dur="1000" fill="hold"/>
                                        <p:tgtEl>
                                          <p:spTgt spid="43"/>
                                        </p:tgtEl>
                                        <p:attrNameLst>
                                          <p:attrName>style.rotation</p:attrName>
                                        </p:attrNameLst>
                                      </p:cBhvr>
                                      <p:tavLst>
                                        <p:tav tm="0">
                                          <p:val>
                                            <p:fltVal val="90"/>
                                          </p:val>
                                        </p:tav>
                                        <p:tav tm="100000">
                                          <p:val>
                                            <p:fltVal val="0"/>
                                          </p:val>
                                        </p:tav>
                                      </p:tavLst>
                                    </p:anim>
                                    <p:animEffect transition="in" filter="fade">
                                      <p:cBhvr>
                                        <p:cTn id="22" dur="1000"/>
                                        <p:tgtEl>
                                          <p:spTgt spid="4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1000" fill="hold"/>
                                        <p:tgtEl>
                                          <p:spTgt spid="25"/>
                                        </p:tgtEl>
                                        <p:attrNameLst>
                                          <p:attrName>ppt_w</p:attrName>
                                        </p:attrNameLst>
                                      </p:cBhvr>
                                      <p:tavLst>
                                        <p:tav tm="0">
                                          <p:val>
                                            <p:fltVal val="0"/>
                                          </p:val>
                                        </p:tav>
                                        <p:tav tm="100000">
                                          <p:val>
                                            <p:strVal val="#ppt_w"/>
                                          </p:val>
                                        </p:tav>
                                      </p:tavLst>
                                    </p:anim>
                                    <p:anim calcmode="lin" valueType="num">
                                      <p:cBhvr>
                                        <p:cTn id="26" dur="1000" fill="hold"/>
                                        <p:tgtEl>
                                          <p:spTgt spid="25"/>
                                        </p:tgtEl>
                                        <p:attrNameLst>
                                          <p:attrName>ppt_h</p:attrName>
                                        </p:attrNameLst>
                                      </p:cBhvr>
                                      <p:tavLst>
                                        <p:tav tm="0">
                                          <p:val>
                                            <p:fltVal val="0"/>
                                          </p:val>
                                        </p:tav>
                                        <p:tav tm="100000">
                                          <p:val>
                                            <p:strVal val="#ppt_h"/>
                                          </p:val>
                                        </p:tav>
                                      </p:tavLst>
                                    </p:anim>
                                    <p:anim calcmode="lin" valueType="num">
                                      <p:cBhvr>
                                        <p:cTn id="27" dur="1000" fill="hold"/>
                                        <p:tgtEl>
                                          <p:spTgt spid="25"/>
                                        </p:tgtEl>
                                        <p:attrNameLst>
                                          <p:attrName>style.rotation</p:attrName>
                                        </p:attrNameLst>
                                      </p:cBhvr>
                                      <p:tavLst>
                                        <p:tav tm="0">
                                          <p:val>
                                            <p:fltVal val="90"/>
                                          </p:val>
                                        </p:tav>
                                        <p:tav tm="100000">
                                          <p:val>
                                            <p:fltVal val="0"/>
                                          </p:val>
                                        </p:tav>
                                      </p:tavLst>
                                    </p:anim>
                                    <p:animEffect transition="in" filter="fade">
                                      <p:cBhvr>
                                        <p:cTn id="28" dur="1000"/>
                                        <p:tgtEl>
                                          <p:spTgt spid="25"/>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1000" fill="hold"/>
                                        <p:tgtEl>
                                          <p:spTgt spid="26"/>
                                        </p:tgtEl>
                                        <p:attrNameLst>
                                          <p:attrName>ppt_w</p:attrName>
                                        </p:attrNameLst>
                                      </p:cBhvr>
                                      <p:tavLst>
                                        <p:tav tm="0">
                                          <p:val>
                                            <p:fltVal val="0"/>
                                          </p:val>
                                        </p:tav>
                                        <p:tav tm="100000">
                                          <p:val>
                                            <p:strVal val="#ppt_w"/>
                                          </p:val>
                                        </p:tav>
                                      </p:tavLst>
                                    </p:anim>
                                    <p:anim calcmode="lin" valueType="num">
                                      <p:cBhvr>
                                        <p:cTn id="32" dur="1000" fill="hold"/>
                                        <p:tgtEl>
                                          <p:spTgt spid="26"/>
                                        </p:tgtEl>
                                        <p:attrNameLst>
                                          <p:attrName>ppt_h</p:attrName>
                                        </p:attrNameLst>
                                      </p:cBhvr>
                                      <p:tavLst>
                                        <p:tav tm="0">
                                          <p:val>
                                            <p:fltVal val="0"/>
                                          </p:val>
                                        </p:tav>
                                        <p:tav tm="100000">
                                          <p:val>
                                            <p:strVal val="#ppt_h"/>
                                          </p:val>
                                        </p:tav>
                                      </p:tavLst>
                                    </p:anim>
                                    <p:anim calcmode="lin" valueType="num">
                                      <p:cBhvr>
                                        <p:cTn id="33" dur="1000" fill="hold"/>
                                        <p:tgtEl>
                                          <p:spTgt spid="26"/>
                                        </p:tgtEl>
                                        <p:attrNameLst>
                                          <p:attrName>style.rotation</p:attrName>
                                        </p:attrNameLst>
                                      </p:cBhvr>
                                      <p:tavLst>
                                        <p:tav tm="0">
                                          <p:val>
                                            <p:fltVal val="90"/>
                                          </p:val>
                                        </p:tav>
                                        <p:tav tm="100000">
                                          <p:val>
                                            <p:fltVal val="0"/>
                                          </p:val>
                                        </p:tav>
                                      </p:tavLst>
                                    </p:anim>
                                    <p:animEffect transition="in" filter="fade">
                                      <p:cBhvr>
                                        <p:cTn id="34" dur="1000"/>
                                        <p:tgtEl>
                                          <p:spTgt spid="26"/>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fltVal val="0"/>
                                          </p:val>
                                        </p:tav>
                                        <p:tav tm="100000">
                                          <p:val>
                                            <p:strVal val="#ppt_w"/>
                                          </p:val>
                                        </p:tav>
                                      </p:tavLst>
                                    </p:anim>
                                    <p:anim calcmode="lin" valueType="num">
                                      <p:cBhvr>
                                        <p:cTn id="38" dur="1000" fill="hold"/>
                                        <p:tgtEl>
                                          <p:spTgt spid="27"/>
                                        </p:tgtEl>
                                        <p:attrNameLst>
                                          <p:attrName>ppt_h</p:attrName>
                                        </p:attrNameLst>
                                      </p:cBhvr>
                                      <p:tavLst>
                                        <p:tav tm="0">
                                          <p:val>
                                            <p:fltVal val="0"/>
                                          </p:val>
                                        </p:tav>
                                        <p:tav tm="100000">
                                          <p:val>
                                            <p:strVal val="#ppt_h"/>
                                          </p:val>
                                        </p:tav>
                                      </p:tavLst>
                                    </p:anim>
                                    <p:anim calcmode="lin" valueType="num">
                                      <p:cBhvr>
                                        <p:cTn id="39" dur="1000" fill="hold"/>
                                        <p:tgtEl>
                                          <p:spTgt spid="27"/>
                                        </p:tgtEl>
                                        <p:attrNameLst>
                                          <p:attrName>style.rotation</p:attrName>
                                        </p:attrNameLst>
                                      </p:cBhvr>
                                      <p:tavLst>
                                        <p:tav tm="0">
                                          <p:val>
                                            <p:fltVal val="90"/>
                                          </p:val>
                                        </p:tav>
                                        <p:tav tm="100000">
                                          <p:val>
                                            <p:fltVal val="0"/>
                                          </p:val>
                                        </p:tav>
                                      </p:tavLst>
                                    </p:anim>
                                    <p:animEffect transition="in" filter="fade">
                                      <p:cBhvr>
                                        <p:cTn id="40" dur="1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2000"/>
                                        <p:tgtEl>
                                          <p:spTgt spid="36"/>
                                        </p:tgtEl>
                                      </p:cBhvr>
                                    </p:animEffect>
                                    <p:anim calcmode="lin" valueType="num">
                                      <p:cBhvr>
                                        <p:cTn id="46" dur="2000" fill="hold"/>
                                        <p:tgtEl>
                                          <p:spTgt spid="36"/>
                                        </p:tgtEl>
                                        <p:attrNameLst>
                                          <p:attrName>ppt_w</p:attrName>
                                        </p:attrNameLst>
                                      </p:cBhvr>
                                      <p:tavLst>
                                        <p:tav tm="0" fmla="#ppt_w*sin(2.5*pi*$)">
                                          <p:val>
                                            <p:fltVal val="0"/>
                                          </p:val>
                                        </p:tav>
                                        <p:tav tm="100000">
                                          <p:val>
                                            <p:fltVal val="1"/>
                                          </p:val>
                                        </p:tav>
                                      </p:tavLst>
                                    </p:anim>
                                    <p:anim calcmode="lin" valueType="num">
                                      <p:cBhvr>
                                        <p:cTn id="47" dur="2000" fill="hold"/>
                                        <p:tgtEl>
                                          <p:spTgt spid="36"/>
                                        </p:tgtEl>
                                        <p:attrNameLst>
                                          <p:attrName>ppt_h</p:attrName>
                                        </p:attrNameLst>
                                      </p:cBhvr>
                                      <p:tavLst>
                                        <p:tav tm="0">
                                          <p:val>
                                            <p:strVal val="#ppt_h"/>
                                          </p:val>
                                        </p:tav>
                                        <p:tav tm="100000">
                                          <p:val>
                                            <p:strVal val="#ppt_h"/>
                                          </p:val>
                                        </p:tav>
                                      </p:tavLst>
                                    </p:anim>
                                  </p:childTnLst>
                                </p:cTn>
                              </p:par>
                              <p:par>
                                <p:cTn id="48" presetID="45" presetClass="entr" presetSubtype="0"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2000"/>
                                        <p:tgtEl>
                                          <p:spTgt spid="35"/>
                                        </p:tgtEl>
                                      </p:cBhvr>
                                    </p:animEffect>
                                    <p:anim calcmode="lin" valueType="num">
                                      <p:cBhvr>
                                        <p:cTn id="51" dur="2000" fill="hold"/>
                                        <p:tgtEl>
                                          <p:spTgt spid="35"/>
                                        </p:tgtEl>
                                        <p:attrNameLst>
                                          <p:attrName>ppt_w</p:attrName>
                                        </p:attrNameLst>
                                      </p:cBhvr>
                                      <p:tavLst>
                                        <p:tav tm="0" fmla="#ppt_w*sin(2.5*pi*$)">
                                          <p:val>
                                            <p:fltVal val="0"/>
                                          </p:val>
                                        </p:tav>
                                        <p:tav tm="100000">
                                          <p:val>
                                            <p:fltVal val="1"/>
                                          </p:val>
                                        </p:tav>
                                      </p:tavLst>
                                    </p:anim>
                                    <p:anim calcmode="lin" valueType="num">
                                      <p:cBhvr>
                                        <p:cTn id="52" dur="2000" fill="hold"/>
                                        <p:tgtEl>
                                          <p:spTgt spid="35"/>
                                        </p:tgtEl>
                                        <p:attrNameLst>
                                          <p:attrName>ppt_h</p:attrName>
                                        </p:attrNameLst>
                                      </p:cBhvr>
                                      <p:tavLst>
                                        <p:tav tm="0">
                                          <p:val>
                                            <p:strVal val="#ppt_h"/>
                                          </p:val>
                                        </p:tav>
                                        <p:tav tm="100000">
                                          <p:val>
                                            <p:strVal val="#ppt_h"/>
                                          </p:val>
                                        </p:tav>
                                      </p:tavLst>
                                    </p:anim>
                                  </p:childTnLst>
                                </p:cTn>
                              </p:par>
                              <p:par>
                                <p:cTn id="53" presetID="45"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2000"/>
                                        <p:tgtEl>
                                          <p:spTgt spid="34"/>
                                        </p:tgtEl>
                                      </p:cBhvr>
                                    </p:animEffect>
                                    <p:anim calcmode="lin" valueType="num">
                                      <p:cBhvr>
                                        <p:cTn id="56" dur="2000" fill="hold"/>
                                        <p:tgtEl>
                                          <p:spTgt spid="34"/>
                                        </p:tgtEl>
                                        <p:attrNameLst>
                                          <p:attrName>ppt_w</p:attrName>
                                        </p:attrNameLst>
                                      </p:cBhvr>
                                      <p:tavLst>
                                        <p:tav tm="0" fmla="#ppt_w*sin(2.5*pi*$)">
                                          <p:val>
                                            <p:fltVal val="0"/>
                                          </p:val>
                                        </p:tav>
                                        <p:tav tm="100000">
                                          <p:val>
                                            <p:fltVal val="1"/>
                                          </p:val>
                                        </p:tav>
                                      </p:tavLst>
                                    </p:anim>
                                    <p:anim calcmode="lin" valueType="num">
                                      <p:cBhvr>
                                        <p:cTn id="57" dur="20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grpSp>
        <p:nvGrpSpPr>
          <p:cNvPr id="3" name="组合 2"/>
          <p:cNvGrpSpPr/>
          <p:nvPr/>
        </p:nvGrpSpPr>
        <p:grpSpPr>
          <a:xfrm>
            <a:off x="3226616" y="2187008"/>
            <a:ext cx="5543273" cy="1956680"/>
            <a:chOff x="1924942" y="1818979"/>
            <a:chExt cx="5543273" cy="1956680"/>
          </a:xfrm>
        </p:grpSpPr>
        <p:sp>
          <p:nvSpPr>
            <p:cNvPr id="4" name="TextBox 5"/>
            <p:cNvSpPr txBox="1">
              <a:spLocks noChangeArrowheads="1"/>
            </p:cNvSpPr>
            <p:nvPr/>
          </p:nvSpPr>
          <p:spPr bwMode="auto">
            <a:xfrm>
              <a:off x="1924942" y="3252439"/>
              <a:ext cx="5543273" cy="523220"/>
            </a:xfrm>
            <a:prstGeom prst="rect">
              <a:avLst/>
            </a:prstGeom>
            <a:noFill/>
            <a:ln w="9525">
              <a:noFill/>
              <a:miter lim="800000"/>
            </a:ln>
          </p:spPr>
          <p:txBody>
            <a:bodyPr wrap="square">
              <a:spAutoFit/>
            </a:bodyPr>
            <a:lstStyle/>
            <a:p>
              <a:pPr algn="ctr"/>
              <a:r>
                <a:rPr lang="zh-CN" altLang="en-US" sz="2800" dirty="0">
                  <a:solidFill>
                    <a:schemeClr val="bg1"/>
                  </a:solidFill>
                  <a:cs typeface="+mn-ea"/>
                  <a:sym typeface="+mn-lt"/>
                </a:rPr>
                <a:t>活动预期效果</a:t>
              </a:r>
              <a:endParaRPr lang="en-US" altLang="zh-CN" sz="2800" dirty="0">
                <a:solidFill>
                  <a:schemeClr val="bg1"/>
                </a:solidFill>
                <a:cs typeface="+mn-ea"/>
                <a:sym typeface="+mn-lt"/>
              </a:endParaRPr>
            </a:p>
          </p:txBody>
        </p:sp>
        <p:sp>
          <p:nvSpPr>
            <p:cNvPr id="5" name="文本框 4"/>
            <p:cNvSpPr txBox="1"/>
            <p:nvPr/>
          </p:nvSpPr>
          <p:spPr>
            <a:xfrm>
              <a:off x="2462634" y="1818979"/>
              <a:ext cx="4467890" cy="1569660"/>
            </a:xfrm>
            <a:prstGeom prst="rect">
              <a:avLst/>
            </a:prstGeom>
            <a:noFill/>
          </p:spPr>
          <p:txBody>
            <a:bodyPr wrap="none" rtlCol="0">
              <a:spAutoFit/>
            </a:bodyPr>
            <a:lstStyle/>
            <a:p>
              <a:pPr algn="ctr"/>
              <a:r>
                <a:rPr lang="en-US" altLang="zh-CN" sz="9600" b="1" dirty="0">
                  <a:solidFill>
                    <a:schemeClr val="bg1"/>
                  </a:solidFill>
                  <a:cs typeface="+mn-ea"/>
                  <a:sym typeface="+mn-lt"/>
                </a:rPr>
                <a:t>PAR</a:t>
              </a:r>
              <a:r>
                <a:rPr lang="en-US" altLang="zh-CN" sz="9600" b="1" dirty="0">
                  <a:solidFill>
                    <a:srgbClr val="FFE27D"/>
                  </a:solidFill>
                  <a:cs typeface="+mn-ea"/>
                  <a:sym typeface="+mn-lt"/>
                </a:rPr>
                <a:t>T</a:t>
              </a:r>
              <a:r>
                <a:rPr lang="en-US" altLang="zh-CN" sz="9600" b="1" dirty="0">
                  <a:solidFill>
                    <a:schemeClr val="bg1"/>
                  </a:solidFill>
                  <a:cs typeface="+mn-ea"/>
                  <a:sym typeface="+mn-lt"/>
                </a:rPr>
                <a:t>.4</a:t>
              </a:r>
              <a:endParaRPr lang="zh-CN" altLang="en-US" sz="9600" b="1" dirty="0">
                <a:solidFill>
                  <a:schemeClr val="bg1"/>
                </a:solidFill>
                <a:cs typeface="+mn-ea"/>
                <a:sym typeface="+mn-lt"/>
              </a:endParaRPr>
            </a:p>
          </p:txBody>
        </p:sp>
      </p:grpSp>
      <p:sp>
        <p:nvSpPr>
          <p:cNvPr id="6" name="矩形 5"/>
          <p:cNvSpPr/>
          <p:nvPr/>
        </p:nvSpPr>
        <p:spPr>
          <a:xfrm>
            <a:off x="2950252" y="4273417"/>
            <a:ext cx="6096000" cy="1054135"/>
          </a:xfrm>
          <a:prstGeom prst="rect">
            <a:avLst/>
          </a:prstGeom>
        </p:spPr>
        <p:txBody>
          <a:bodyPr>
            <a:spAutoFit/>
          </a:bodyPr>
          <a:lstStyle/>
          <a:p>
            <a:pPr algn="ctr">
              <a:lnSpc>
                <a:spcPts val="1500"/>
              </a:lnSpc>
            </a:pPr>
            <a:r>
              <a:rPr lang="en-US" altLang="zh-CN" sz="1200" dirty="0">
                <a:solidFill>
                  <a:schemeClr val="bg1"/>
                </a:solidFill>
                <a:cs typeface="+mn-ea"/>
                <a:sym typeface="+mn-lt"/>
              </a:rPr>
              <a:t>Creative Solutions</a:t>
            </a:r>
          </a:p>
          <a:p>
            <a:pPr algn="ctr">
              <a:lnSpc>
                <a:spcPts val="1500"/>
              </a:lnSpc>
            </a:pPr>
            <a:r>
              <a:rPr lang="en-US" altLang="zh-CN" sz="1200" dirty="0">
                <a:solidFill>
                  <a:schemeClr val="bg1"/>
                </a:solidFill>
                <a:cs typeface="+mn-ea"/>
                <a:sym typeface="+mn-lt"/>
              </a:rPr>
              <a:t>Interactively utilize resource maximizing web-readiness via </a:t>
            </a:r>
          </a:p>
          <a:p>
            <a:pPr algn="ctr">
              <a:lnSpc>
                <a:spcPts val="1500"/>
              </a:lnSpc>
            </a:pPr>
            <a:r>
              <a:rPr lang="en-US" altLang="zh-CN" sz="1200" dirty="0">
                <a:solidFill>
                  <a:schemeClr val="bg1"/>
                </a:solidFill>
                <a:cs typeface="+mn-ea"/>
                <a:sym typeface="+mn-lt"/>
              </a:rPr>
              <a:t>functional Interactively utilize resource maximizing</a:t>
            </a:r>
          </a:p>
          <a:p>
            <a:pPr algn="ctr">
              <a:lnSpc>
                <a:spcPts val="1500"/>
              </a:lnSpc>
            </a:pPr>
            <a:r>
              <a:rPr lang="en-US" altLang="zh-CN" sz="1200" dirty="0">
                <a:solidFill>
                  <a:schemeClr val="bg1"/>
                </a:solidFill>
                <a:cs typeface="+mn-ea"/>
                <a:sym typeface="+mn-lt"/>
              </a:rPr>
              <a:t>web-readiness via functional</a:t>
            </a:r>
          </a:p>
          <a:p>
            <a:pPr algn="ctr">
              <a:lnSpc>
                <a:spcPts val="1500"/>
              </a:lnSpc>
            </a:pPr>
            <a:r>
              <a:rPr lang="en-US" altLang="zh-CN" sz="1200" dirty="0">
                <a:solidFill>
                  <a:schemeClr val="bg1"/>
                </a:solidFill>
                <a:cs typeface="+mn-ea"/>
                <a:sym typeface="+mn-lt"/>
              </a:rPr>
              <a:t>... </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24520" y="0"/>
            <a:ext cx="4667480" cy="6858000"/>
          </a:xfrm>
          <a:prstGeom prst="rect">
            <a:avLst/>
          </a:prstGeom>
          <a:blipFill dpi="0" rotWithShape="1">
            <a:blip r:embed="rId3"/>
            <a:srcRect/>
            <a:tile tx="0" ty="0" sx="100000" sy="10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697702" y="1447866"/>
            <a:ext cx="3362074" cy="954107"/>
          </a:xfrm>
          <a:prstGeom prst="rect">
            <a:avLst/>
          </a:prstGeom>
          <a:noFill/>
        </p:spPr>
        <p:txBody>
          <a:bodyPr wrap="none" rtlCol="0">
            <a:spAutoFit/>
          </a:bodyPr>
          <a:lstStyle/>
          <a:p>
            <a:r>
              <a:rPr lang="en-US" altLang="zh-CN" sz="2800" b="1" dirty="0">
                <a:gradFill>
                  <a:gsLst>
                    <a:gs pos="56000">
                      <a:srgbClr val="FF6647"/>
                    </a:gs>
                    <a:gs pos="0">
                      <a:srgbClr val="F6382C"/>
                    </a:gs>
                    <a:gs pos="84000">
                      <a:srgbClr val="ED0A10"/>
                    </a:gs>
                  </a:gsLst>
                  <a:lin ang="4200000" scaled="0"/>
                </a:gradFill>
                <a:cs typeface="+mn-ea"/>
                <a:sym typeface="+mn-lt"/>
              </a:rPr>
              <a:t>TEMPLATE FOR</a:t>
            </a:r>
          </a:p>
          <a:p>
            <a:r>
              <a:rPr lang="en-US" altLang="zh-CN" sz="2800" b="1" dirty="0">
                <a:gradFill>
                  <a:gsLst>
                    <a:gs pos="56000">
                      <a:srgbClr val="FF6647"/>
                    </a:gs>
                    <a:gs pos="0">
                      <a:srgbClr val="F6382C"/>
                    </a:gs>
                    <a:gs pos="84000">
                      <a:srgbClr val="ED0A10"/>
                    </a:gs>
                  </a:gsLst>
                  <a:lin ang="4200000" scaled="0"/>
                </a:gradFill>
                <a:cs typeface="+mn-ea"/>
                <a:sym typeface="+mn-lt"/>
              </a:rPr>
              <a:t>MID-YEAR WORK</a:t>
            </a:r>
            <a:endParaRPr lang="zh-CN" altLang="en-US" sz="2800" b="1" dirty="0">
              <a:gradFill>
                <a:gsLst>
                  <a:gs pos="56000">
                    <a:srgbClr val="FF6647"/>
                  </a:gs>
                  <a:gs pos="0">
                    <a:srgbClr val="F6382C"/>
                  </a:gs>
                  <a:gs pos="84000">
                    <a:srgbClr val="ED0A10"/>
                  </a:gs>
                </a:gsLst>
                <a:lin ang="4200000" scaled="0"/>
              </a:gradFill>
              <a:cs typeface="+mn-ea"/>
              <a:sym typeface="+mn-lt"/>
            </a:endParaRPr>
          </a:p>
        </p:txBody>
      </p:sp>
      <p:sp>
        <p:nvSpPr>
          <p:cNvPr id="5" name="Content Placeholder 2"/>
          <p:cNvSpPr txBox="1"/>
          <p:nvPr/>
        </p:nvSpPr>
        <p:spPr>
          <a:xfrm>
            <a:off x="661642" y="2321853"/>
            <a:ext cx="6047630" cy="104965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altLang="zh-CN" sz="1200" dirty="0">
                <a:solidFill>
                  <a:schemeClr val="tx1">
                    <a:lumMod val="75000"/>
                    <a:lumOff val="25000"/>
                  </a:schemeClr>
                </a:solidFill>
                <a:cs typeface="+mn-ea"/>
                <a:sym typeface="+mn-lt"/>
              </a:rPr>
              <a:t>Efficiently pontificate B2B imperatives for principle-centered schemas. Collaboratively engineer next-generation ideas for process-centric</a:t>
            </a:r>
          </a:p>
        </p:txBody>
      </p:sp>
      <p:sp>
        <p:nvSpPr>
          <p:cNvPr id="31" name="Freeform: Shape 29"/>
          <p:cNvSpPr/>
          <p:nvPr/>
        </p:nvSpPr>
        <p:spPr bwMode="auto">
          <a:xfrm>
            <a:off x="703343" y="3460010"/>
            <a:ext cx="341850" cy="309872"/>
          </a:xfrm>
          <a:custGeom>
            <a:avLst/>
            <a:gdLst>
              <a:gd name="connsiteX0" fmla="*/ 381535 w 609619"/>
              <a:gd name="connsiteY0" fmla="*/ 212929 h 552596"/>
              <a:gd name="connsiteX1" fmla="*/ 352835 w 609619"/>
              <a:gd name="connsiteY1" fmla="*/ 263726 h 552596"/>
              <a:gd name="connsiteX2" fmla="*/ 381535 w 609619"/>
              <a:gd name="connsiteY2" fmla="*/ 263726 h 552596"/>
              <a:gd name="connsiteX3" fmla="*/ 378170 w 609619"/>
              <a:gd name="connsiteY3" fmla="*/ 162879 h 552596"/>
              <a:gd name="connsiteX4" fmla="*/ 416031 w 609619"/>
              <a:gd name="connsiteY4" fmla="*/ 162879 h 552596"/>
              <a:gd name="connsiteX5" fmla="*/ 427063 w 609619"/>
              <a:gd name="connsiteY5" fmla="*/ 173897 h 552596"/>
              <a:gd name="connsiteX6" fmla="*/ 427063 w 609619"/>
              <a:gd name="connsiteY6" fmla="*/ 263726 h 552596"/>
              <a:gd name="connsiteX7" fmla="*/ 436692 w 609619"/>
              <a:gd name="connsiteY7" fmla="*/ 263726 h 552596"/>
              <a:gd name="connsiteX8" fmla="*/ 447723 w 609619"/>
              <a:gd name="connsiteY8" fmla="*/ 274745 h 552596"/>
              <a:gd name="connsiteX9" fmla="*/ 447723 w 609619"/>
              <a:gd name="connsiteY9" fmla="*/ 290245 h 552596"/>
              <a:gd name="connsiteX10" fmla="*/ 436692 w 609619"/>
              <a:gd name="connsiteY10" fmla="*/ 301264 h 552596"/>
              <a:gd name="connsiteX11" fmla="*/ 427063 w 609619"/>
              <a:gd name="connsiteY11" fmla="*/ 301264 h 552596"/>
              <a:gd name="connsiteX12" fmla="*/ 427063 w 609619"/>
              <a:gd name="connsiteY12" fmla="*/ 331238 h 552596"/>
              <a:gd name="connsiteX13" fmla="*/ 416031 w 609619"/>
              <a:gd name="connsiteY13" fmla="*/ 342256 h 552596"/>
              <a:gd name="connsiteX14" fmla="*/ 392567 w 609619"/>
              <a:gd name="connsiteY14" fmla="*/ 342256 h 552596"/>
              <a:gd name="connsiteX15" fmla="*/ 381535 w 609619"/>
              <a:gd name="connsiteY15" fmla="*/ 331238 h 552596"/>
              <a:gd name="connsiteX16" fmla="*/ 381535 w 609619"/>
              <a:gd name="connsiteY16" fmla="*/ 301264 h 552596"/>
              <a:gd name="connsiteX17" fmla="*/ 316282 w 609619"/>
              <a:gd name="connsiteY17" fmla="*/ 301264 h 552596"/>
              <a:gd name="connsiteX18" fmla="*/ 305251 w 609619"/>
              <a:gd name="connsiteY18" fmla="*/ 290245 h 552596"/>
              <a:gd name="connsiteX19" fmla="*/ 305251 w 609619"/>
              <a:gd name="connsiteY19" fmla="*/ 273437 h 552596"/>
              <a:gd name="connsiteX20" fmla="*/ 306934 w 609619"/>
              <a:gd name="connsiteY20" fmla="*/ 267648 h 552596"/>
              <a:gd name="connsiteX21" fmla="*/ 368821 w 609619"/>
              <a:gd name="connsiteY21" fmla="*/ 168015 h 552596"/>
              <a:gd name="connsiteX22" fmla="*/ 378170 w 609619"/>
              <a:gd name="connsiteY22" fmla="*/ 162879 h 552596"/>
              <a:gd name="connsiteX23" fmla="*/ 234995 w 609619"/>
              <a:gd name="connsiteY23" fmla="*/ 159916 h 552596"/>
              <a:gd name="connsiteX24" fmla="*/ 299038 w 609619"/>
              <a:gd name="connsiteY24" fmla="*/ 217615 h 552596"/>
              <a:gd name="connsiteX25" fmla="*/ 252105 w 609619"/>
              <a:gd name="connsiteY25" fmla="*/ 294361 h 552596"/>
              <a:gd name="connsiteX26" fmla="*/ 251824 w 609619"/>
              <a:gd name="connsiteY26" fmla="*/ 294641 h 552596"/>
              <a:gd name="connsiteX27" fmla="*/ 243129 w 609619"/>
              <a:gd name="connsiteY27" fmla="*/ 301830 h 552596"/>
              <a:gd name="connsiteX28" fmla="*/ 291185 w 609619"/>
              <a:gd name="connsiteY28" fmla="*/ 301830 h 552596"/>
              <a:gd name="connsiteX29" fmla="*/ 302217 w 609619"/>
              <a:gd name="connsiteY29" fmla="*/ 312847 h 552596"/>
              <a:gd name="connsiteX30" fmla="*/ 302217 w 609619"/>
              <a:gd name="connsiteY30" fmla="*/ 331240 h 552596"/>
              <a:gd name="connsiteX31" fmla="*/ 291185 w 609619"/>
              <a:gd name="connsiteY31" fmla="*/ 342257 h 552596"/>
              <a:gd name="connsiteX32" fmla="*/ 183761 w 609619"/>
              <a:gd name="connsiteY32" fmla="*/ 342257 h 552596"/>
              <a:gd name="connsiteX33" fmla="*/ 172729 w 609619"/>
              <a:gd name="connsiteY33" fmla="*/ 331240 h 552596"/>
              <a:gd name="connsiteX34" fmla="*/ 172729 w 609619"/>
              <a:gd name="connsiteY34" fmla="*/ 317515 h 552596"/>
              <a:gd name="connsiteX35" fmla="*/ 176375 w 609619"/>
              <a:gd name="connsiteY35" fmla="*/ 309299 h 552596"/>
              <a:gd name="connsiteX36" fmla="*/ 196102 w 609619"/>
              <a:gd name="connsiteY36" fmla="*/ 291467 h 552596"/>
              <a:gd name="connsiteX37" fmla="*/ 251450 w 609619"/>
              <a:gd name="connsiteY37" fmla="*/ 220976 h 552596"/>
              <a:gd name="connsiteX38" fmla="*/ 226768 w 609619"/>
              <a:gd name="connsiteY38" fmla="*/ 199596 h 552596"/>
              <a:gd name="connsiteX39" fmla="*/ 199188 w 609619"/>
              <a:gd name="connsiteY39" fmla="*/ 208279 h 552596"/>
              <a:gd name="connsiteX40" fmla="*/ 189838 w 609619"/>
              <a:gd name="connsiteY40" fmla="*/ 209399 h 552596"/>
              <a:gd name="connsiteX41" fmla="*/ 183107 w 609619"/>
              <a:gd name="connsiteY41" fmla="*/ 202957 h 552596"/>
              <a:gd name="connsiteX42" fmla="*/ 177217 w 609619"/>
              <a:gd name="connsiteY42" fmla="*/ 188112 h 552596"/>
              <a:gd name="connsiteX43" fmla="*/ 181611 w 609619"/>
              <a:gd name="connsiteY43" fmla="*/ 174761 h 552596"/>
              <a:gd name="connsiteX44" fmla="*/ 234995 w 609619"/>
              <a:gd name="connsiteY44" fmla="*/ 159916 h 552596"/>
              <a:gd name="connsiteX45" fmla="*/ 72010 w 609619"/>
              <a:gd name="connsiteY45" fmla="*/ 115246 h 552596"/>
              <a:gd name="connsiteX46" fmla="*/ 113065 w 609619"/>
              <a:gd name="connsiteY46" fmla="*/ 229459 h 552596"/>
              <a:gd name="connsiteX47" fmla="*/ 77528 w 609619"/>
              <a:gd name="connsiteY47" fmla="*/ 248416 h 552596"/>
              <a:gd name="connsiteX48" fmla="*/ 94736 w 609619"/>
              <a:gd name="connsiteY48" fmla="*/ 313040 h 552596"/>
              <a:gd name="connsiteX49" fmla="*/ 115684 w 609619"/>
              <a:gd name="connsiteY49" fmla="*/ 359640 h 552596"/>
              <a:gd name="connsiteX50" fmla="*/ 137194 w 609619"/>
              <a:gd name="connsiteY50" fmla="*/ 394474 h 552596"/>
              <a:gd name="connsiteX51" fmla="*/ 180400 w 609619"/>
              <a:gd name="connsiteY51" fmla="*/ 445556 h 552596"/>
              <a:gd name="connsiteX52" fmla="*/ 216311 w 609619"/>
              <a:gd name="connsiteY52" fmla="*/ 427346 h 552596"/>
              <a:gd name="connsiteX53" fmla="*/ 286544 w 609619"/>
              <a:gd name="connsiteY53" fmla="*/ 526336 h 552596"/>
              <a:gd name="connsiteX54" fmla="*/ 108764 w 609619"/>
              <a:gd name="connsiteY54" fmla="*/ 475253 h 552596"/>
              <a:gd name="connsiteX55" fmla="*/ 53868 w 609619"/>
              <a:gd name="connsiteY55" fmla="*/ 391859 h 552596"/>
              <a:gd name="connsiteX56" fmla="*/ 49285 w 609619"/>
              <a:gd name="connsiteY56" fmla="*/ 382800 h 552596"/>
              <a:gd name="connsiteX57" fmla="*/ 12158 w 609619"/>
              <a:gd name="connsiteY57" fmla="*/ 290160 h 552596"/>
              <a:gd name="connsiteX58" fmla="*/ 72010 w 609619"/>
              <a:gd name="connsiteY58" fmla="*/ 115246 h 552596"/>
              <a:gd name="connsiteX59" fmla="*/ 334262 w 609619"/>
              <a:gd name="connsiteY59" fmla="*/ 651 h 552596"/>
              <a:gd name="connsiteX60" fmla="*/ 471849 w 609619"/>
              <a:gd name="connsiteY60" fmla="*/ 53637 h 552596"/>
              <a:gd name="connsiteX61" fmla="*/ 535254 w 609619"/>
              <a:gd name="connsiteY61" fmla="*/ 125634 h 552596"/>
              <a:gd name="connsiteX62" fmla="*/ 601933 w 609619"/>
              <a:gd name="connsiteY62" fmla="*/ 161959 h 552596"/>
              <a:gd name="connsiteX63" fmla="*/ 609601 w 609619"/>
              <a:gd name="connsiteY63" fmla="*/ 175779 h 552596"/>
              <a:gd name="connsiteX64" fmla="*/ 600343 w 609619"/>
              <a:gd name="connsiteY64" fmla="*/ 188479 h 552596"/>
              <a:gd name="connsiteX65" fmla="*/ 564806 w 609619"/>
              <a:gd name="connsiteY65" fmla="*/ 202486 h 552596"/>
              <a:gd name="connsiteX66" fmla="*/ 568173 w 609619"/>
              <a:gd name="connsiteY66" fmla="*/ 222843 h 552596"/>
              <a:gd name="connsiteX67" fmla="*/ 516457 w 609619"/>
              <a:gd name="connsiteY67" fmla="*/ 410446 h 552596"/>
              <a:gd name="connsiteX68" fmla="*/ 347001 w 609619"/>
              <a:gd name="connsiteY68" fmla="*/ 506628 h 552596"/>
              <a:gd name="connsiteX69" fmla="*/ 343728 w 609619"/>
              <a:gd name="connsiteY69" fmla="*/ 506815 h 552596"/>
              <a:gd name="connsiteX70" fmla="*/ 317543 w 609619"/>
              <a:gd name="connsiteY70" fmla="*/ 483750 h 552596"/>
              <a:gd name="connsiteX71" fmla="*/ 340455 w 609619"/>
              <a:gd name="connsiteY71" fmla="*/ 454242 h 552596"/>
              <a:gd name="connsiteX72" fmla="*/ 474748 w 609619"/>
              <a:gd name="connsiteY72" fmla="*/ 378043 h 552596"/>
              <a:gd name="connsiteX73" fmla="*/ 515802 w 609619"/>
              <a:gd name="connsiteY73" fmla="*/ 229380 h 552596"/>
              <a:gd name="connsiteX74" fmla="*/ 514774 w 609619"/>
              <a:gd name="connsiteY74" fmla="*/ 222283 h 552596"/>
              <a:gd name="connsiteX75" fmla="*/ 478488 w 609619"/>
              <a:gd name="connsiteY75" fmla="*/ 236570 h 552596"/>
              <a:gd name="connsiteX76" fmla="*/ 462964 w 609619"/>
              <a:gd name="connsiteY76" fmla="*/ 233582 h 552596"/>
              <a:gd name="connsiteX77" fmla="*/ 459130 w 609619"/>
              <a:gd name="connsiteY77" fmla="*/ 218268 h 552596"/>
              <a:gd name="connsiteX78" fmla="*/ 483913 w 609619"/>
              <a:gd name="connsiteY78" fmla="*/ 143283 h 552596"/>
              <a:gd name="connsiteX79" fmla="*/ 290516 w 609619"/>
              <a:gd name="connsiteY79" fmla="*/ 54291 h 552596"/>
              <a:gd name="connsiteX80" fmla="*/ 170719 w 609619"/>
              <a:gd name="connsiteY80" fmla="*/ 113961 h 552596"/>
              <a:gd name="connsiteX81" fmla="*/ 133312 w 609619"/>
              <a:gd name="connsiteY81" fmla="*/ 114521 h 552596"/>
              <a:gd name="connsiteX82" fmla="*/ 132751 w 609619"/>
              <a:gd name="connsiteY82" fmla="*/ 77262 h 552596"/>
              <a:gd name="connsiteX83" fmla="*/ 283970 w 609619"/>
              <a:gd name="connsiteY83" fmla="*/ 1997 h 552596"/>
              <a:gd name="connsiteX84" fmla="*/ 334262 w 609619"/>
              <a:gd name="connsiteY84" fmla="*/ 651 h 55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09619" h="552596">
                <a:moveTo>
                  <a:pt x="381535" y="212929"/>
                </a:moveTo>
                <a:lnTo>
                  <a:pt x="352835" y="263726"/>
                </a:lnTo>
                <a:lnTo>
                  <a:pt x="381535" y="263726"/>
                </a:lnTo>
                <a:close/>
                <a:moveTo>
                  <a:pt x="378170" y="162879"/>
                </a:moveTo>
                <a:lnTo>
                  <a:pt x="416031" y="162879"/>
                </a:lnTo>
                <a:cubicBezTo>
                  <a:pt x="422108" y="162879"/>
                  <a:pt x="427063" y="167828"/>
                  <a:pt x="427063" y="173897"/>
                </a:cubicBezTo>
                <a:lnTo>
                  <a:pt x="427063" y="263726"/>
                </a:lnTo>
                <a:lnTo>
                  <a:pt x="436692" y="263726"/>
                </a:lnTo>
                <a:cubicBezTo>
                  <a:pt x="442768" y="263726"/>
                  <a:pt x="447723" y="268675"/>
                  <a:pt x="447723" y="274745"/>
                </a:cubicBezTo>
                <a:lnTo>
                  <a:pt x="447723" y="290245"/>
                </a:lnTo>
                <a:cubicBezTo>
                  <a:pt x="447723" y="296315"/>
                  <a:pt x="442768" y="301264"/>
                  <a:pt x="436692" y="301264"/>
                </a:cubicBezTo>
                <a:lnTo>
                  <a:pt x="427063" y="301264"/>
                </a:lnTo>
                <a:lnTo>
                  <a:pt x="427063" y="331238"/>
                </a:lnTo>
                <a:cubicBezTo>
                  <a:pt x="427063" y="337307"/>
                  <a:pt x="422108" y="342256"/>
                  <a:pt x="416031" y="342256"/>
                </a:cubicBezTo>
                <a:lnTo>
                  <a:pt x="392567" y="342256"/>
                </a:lnTo>
                <a:cubicBezTo>
                  <a:pt x="386490" y="342256"/>
                  <a:pt x="381535" y="337307"/>
                  <a:pt x="381535" y="331238"/>
                </a:cubicBezTo>
                <a:lnTo>
                  <a:pt x="381535" y="301264"/>
                </a:lnTo>
                <a:lnTo>
                  <a:pt x="316282" y="301264"/>
                </a:lnTo>
                <a:cubicBezTo>
                  <a:pt x="310206" y="301264"/>
                  <a:pt x="305251" y="296315"/>
                  <a:pt x="305251" y="290245"/>
                </a:cubicBezTo>
                <a:lnTo>
                  <a:pt x="305251" y="273437"/>
                </a:lnTo>
                <a:cubicBezTo>
                  <a:pt x="305251" y="271383"/>
                  <a:pt x="305812" y="269329"/>
                  <a:pt x="306934" y="267648"/>
                </a:cubicBezTo>
                <a:lnTo>
                  <a:pt x="368821" y="168015"/>
                </a:lnTo>
                <a:cubicBezTo>
                  <a:pt x="370878" y="164840"/>
                  <a:pt x="374430" y="162879"/>
                  <a:pt x="378170" y="162879"/>
                </a:cubicBezTo>
                <a:close/>
                <a:moveTo>
                  <a:pt x="234995" y="159916"/>
                </a:moveTo>
                <a:cubicBezTo>
                  <a:pt x="273889" y="159916"/>
                  <a:pt x="299038" y="182604"/>
                  <a:pt x="299038" y="217615"/>
                </a:cubicBezTo>
                <a:cubicBezTo>
                  <a:pt x="299038" y="246558"/>
                  <a:pt x="280246" y="269246"/>
                  <a:pt x="252105" y="294361"/>
                </a:cubicBezTo>
                <a:cubicBezTo>
                  <a:pt x="252011" y="294454"/>
                  <a:pt x="251918" y="294548"/>
                  <a:pt x="251824" y="294641"/>
                </a:cubicBezTo>
                <a:lnTo>
                  <a:pt x="243129" y="301830"/>
                </a:lnTo>
                <a:lnTo>
                  <a:pt x="291185" y="301830"/>
                </a:lnTo>
                <a:cubicBezTo>
                  <a:pt x="297262" y="301830"/>
                  <a:pt x="302217" y="306778"/>
                  <a:pt x="302217" y="312847"/>
                </a:cubicBezTo>
                <a:lnTo>
                  <a:pt x="302217" y="331240"/>
                </a:lnTo>
                <a:cubicBezTo>
                  <a:pt x="302217" y="337309"/>
                  <a:pt x="297262" y="342257"/>
                  <a:pt x="291185" y="342257"/>
                </a:cubicBezTo>
                <a:lnTo>
                  <a:pt x="183761" y="342257"/>
                </a:lnTo>
                <a:cubicBezTo>
                  <a:pt x="177684" y="342257"/>
                  <a:pt x="172729" y="337309"/>
                  <a:pt x="172729" y="331240"/>
                </a:cubicBezTo>
                <a:lnTo>
                  <a:pt x="172729" y="317515"/>
                </a:lnTo>
                <a:cubicBezTo>
                  <a:pt x="172729" y="314341"/>
                  <a:pt x="174038" y="311447"/>
                  <a:pt x="176375" y="309299"/>
                </a:cubicBezTo>
                <a:lnTo>
                  <a:pt x="196102" y="291467"/>
                </a:lnTo>
                <a:cubicBezTo>
                  <a:pt x="233219" y="258322"/>
                  <a:pt x="250889" y="239369"/>
                  <a:pt x="251450" y="220976"/>
                </a:cubicBezTo>
                <a:cubicBezTo>
                  <a:pt x="251357" y="212947"/>
                  <a:pt x="248178" y="199596"/>
                  <a:pt x="226768" y="199596"/>
                </a:cubicBezTo>
                <a:cubicBezTo>
                  <a:pt x="217793" y="199596"/>
                  <a:pt x="208537" y="202490"/>
                  <a:pt x="199188" y="208279"/>
                </a:cubicBezTo>
                <a:cubicBezTo>
                  <a:pt x="196383" y="210053"/>
                  <a:pt x="192924" y="210426"/>
                  <a:pt x="189838" y="209399"/>
                </a:cubicBezTo>
                <a:cubicBezTo>
                  <a:pt x="186753" y="208372"/>
                  <a:pt x="184322" y="206038"/>
                  <a:pt x="183107" y="202957"/>
                </a:cubicBezTo>
                <a:lnTo>
                  <a:pt x="177217" y="188112"/>
                </a:lnTo>
                <a:cubicBezTo>
                  <a:pt x="175253" y="183257"/>
                  <a:pt x="177123" y="177655"/>
                  <a:pt x="181611" y="174761"/>
                </a:cubicBezTo>
                <a:cubicBezTo>
                  <a:pt x="196663" y="165238"/>
                  <a:pt x="215549" y="159916"/>
                  <a:pt x="234995" y="159916"/>
                </a:cubicBezTo>
                <a:close/>
                <a:moveTo>
                  <a:pt x="72010" y="115246"/>
                </a:moveTo>
                <a:cubicBezTo>
                  <a:pt x="138035" y="105721"/>
                  <a:pt x="146826" y="197054"/>
                  <a:pt x="113065" y="229459"/>
                </a:cubicBezTo>
                <a:cubicBezTo>
                  <a:pt x="107267" y="234969"/>
                  <a:pt x="79772" y="243747"/>
                  <a:pt x="77528" y="248416"/>
                </a:cubicBezTo>
                <a:cubicBezTo>
                  <a:pt x="81362" y="270456"/>
                  <a:pt x="87067" y="292121"/>
                  <a:pt x="94736" y="313040"/>
                </a:cubicBezTo>
                <a:cubicBezTo>
                  <a:pt x="100627" y="329103"/>
                  <a:pt x="107641" y="344605"/>
                  <a:pt x="115684" y="359640"/>
                </a:cubicBezTo>
                <a:cubicBezTo>
                  <a:pt x="122137" y="371687"/>
                  <a:pt x="129338" y="383361"/>
                  <a:pt x="137194" y="394474"/>
                </a:cubicBezTo>
                <a:cubicBezTo>
                  <a:pt x="150006" y="412778"/>
                  <a:pt x="164501" y="429867"/>
                  <a:pt x="180400" y="445556"/>
                </a:cubicBezTo>
                <a:cubicBezTo>
                  <a:pt x="185543" y="446397"/>
                  <a:pt x="208456" y="428933"/>
                  <a:pt x="216311" y="427346"/>
                </a:cubicBezTo>
                <a:cubicBezTo>
                  <a:pt x="262229" y="418194"/>
                  <a:pt x="331995" y="476561"/>
                  <a:pt x="286544" y="526336"/>
                </a:cubicBezTo>
                <a:cubicBezTo>
                  <a:pt x="227814" y="588812"/>
                  <a:pt x="148416" y="526803"/>
                  <a:pt x="108764" y="475253"/>
                </a:cubicBezTo>
                <a:cubicBezTo>
                  <a:pt x="93894" y="455922"/>
                  <a:pt x="73039" y="426038"/>
                  <a:pt x="53868" y="391859"/>
                </a:cubicBezTo>
                <a:lnTo>
                  <a:pt x="49285" y="382800"/>
                </a:lnTo>
                <a:cubicBezTo>
                  <a:pt x="32171" y="347500"/>
                  <a:pt x="19546" y="313320"/>
                  <a:pt x="12158" y="290160"/>
                </a:cubicBezTo>
                <a:cubicBezTo>
                  <a:pt x="-7481" y="228151"/>
                  <a:pt x="-12999" y="127574"/>
                  <a:pt x="72010" y="115246"/>
                </a:cubicBezTo>
                <a:close/>
                <a:moveTo>
                  <a:pt x="334262" y="651"/>
                </a:moveTo>
                <a:cubicBezTo>
                  <a:pt x="384017" y="4209"/>
                  <a:pt x="431589" y="22331"/>
                  <a:pt x="471849" y="53637"/>
                </a:cubicBezTo>
                <a:cubicBezTo>
                  <a:pt x="497753" y="73714"/>
                  <a:pt x="519169" y="98180"/>
                  <a:pt x="535254" y="125634"/>
                </a:cubicBezTo>
                <a:lnTo>
                  <a:pt x="601933" y="161959"/>
                </a:lnTo>
                <a:cubicBezTo>
                  <a:pt x="606983" y="164667"/>
                  <a:pt x="609882" y="170083"/>
                  <a:pt x="609601" y="175779"/>
                </a:cubicBezTo>
                <a:cubicBezTo>
                  <a:pt x="609227" y="181382"/>
                  <a:pt x="605580" y="186425"/>
                  <a:pt x="600343" y="188479"/>
                </a:cubicBezTo>
                <a:lnTo>
                  <a:pt x="564806" y="202486"/>
                </a:lnTo>
                <a:cubicBezTo>
                  <a:pt x="566209" y="209210"/>
                  <a:pt x="567331" y="215933"/>
                  <a:pt x="568173" y="222843"/>
                </a:cubicBezTo>
                <a:cubicBezTo>
                  <a:pt x="576589" y="290171"/>
                  <a:pt x="558260" y="356845"/>
                  <a:pt x="516457" y="410446"/>
                </a:cubicBezTo>
                <a:cubicBezTo>
                  <a:pt x="474748" y="464047"/>
                  <a:pt x="414522" y="498224"/>
                  <a:pt x="347001" y="506628"/>
                </a:cubicBezTo>
                <a:cubicBezTo>
                  <a:pt x="345879" y="506722"/>
                  <a:pt x="344851" y="506815"/>
                  <a:pt x="343728" y="506815"/>
                </a:cubicBezTo>
                <a:cubicBezTo>
                  <a:pt x="330636" y="506815"/>
                  <a:pt x="319226" y="497010"/>
                  <a:pt x="317543" y="483750"/>
                </a:cubicBezTo>
                <a:cubicBezTo>
                  <a:pt x="315766" y="469276"/>
                  <a:pt x="326053" y="456109"/>
                  <a:pt x="340455" y="454242"/>
                </a:cubicBezTo>
                <a:cubicBezTo>
                  <a:pt x="393948" y="447611"/>
                  <a:pt x="441642" y="420531"/>
                  <a:pt x="474748" y="378043"/>
                </a:cubicBezTo>
                <a:cubicBezTo>
                  <a:pt x="507853" y="335554"/>
                  <a:pt x="522442" y="282794"/>
                  <a:pt x="515802" y="229380"/>
                </a:cubicBezTo>
                <a:cubicBezTo>
                  <a:pt x="515428" y="226952"/>
                  <a:pt x="515148" y="224618"/>
                  <a:pt x="514774" y="222283"/>
                </a:cubicBezTo>
                <a:lnTo>
                  <a:pt x="478488" y="236570"/>
                </a:lnTo>
                <a:cubicBezTo>
                  <a:pt x="473158" y="238625"/>
                  <a:pt x="467173" y="237504"/>
                  <a:pt x="462964" y="233582"/>
                </a:cubicBezTo>
                <a:cubicBezTo>
                  <a:pt x="458850" y="229660"/>
                  <a:pt x="457353" y="223684"/>
                  <a:pt x="459130" y="218268"/>
                </a:cubicBezTo>
                <a:lnTo>
                  <a:pt x="483913" y="143283"/>
                </a:lnTo>
                <a:cubicBezTo>
                  <a:pt x="442858" y="81465"/>
                  <a:pt x="369072" y="44579"/>
                  <a:pt x="290516" y="54291"/>
                </a:cubicBezTo>
                <a:cubicBezTo>
                  <a:pt x="244412" y="60080"/>
                  <a:pt x="202983" y="80718"/>
                  <a:pt x="170719" y="113961"/>
                </a:cubicBezTo>
                <a:cubicBezTo>
                  <a:pt x="160526" y="124420"/>
                  <a:pt x="143786" y="124700"/>
                  <a:pt x="133312" y="114521"/>
                </a:cubicBezTo>
                <a:cubicBezTo>
                  <a:pt x="122838" y="104343"/>
                  <a:pt x="122557" y="87721"/>
                  <a:pt x="132751" y="77262"/>
                </a:cubicBezTo>
                <a:cubicBezTo>
                  <a:pt x="172870" y="35895"/>
                  <a:pt x="226643" y="9094"/>
                  <a:pt x="283970" y="1997"/>
                </a:cubicBezTo>
                <a:cubicBezTo>
                  <a:pt x="300850" y="-104"/>
                  <a:pt x="317677" y="-536"/>
                  <a:pt x="334262" y="651"/>
                </a:cubicBezTo>
                <a:close/>
              </a:path>
            </a:pathLst>
          </a:custGeom>
          <a:gradFill>
            <a:gsLst>
              <a:gs pos="56000">
                <a:srgbClr val="FF6647"/>
              </a:gs>
              <a:gs pos="0">
                <a:srgbClr val="F6382C"/>
              </a:gs>
              <a:gs pos="84000">
                <a:srgbClr val="ED0A10"/>
              </a:gs>
            </a:gsLst>
            <a:lin ang="4200000" scaled="0"/>
          </a:gra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2">
                  <a:lumMod val="90000"/>
                </a:schemeClr>
              </a:solidFill>
              <a:cs typeface="+mn-ea"/>
              <a:sym typeface="+mn-lt"/>
            </a:endParaRPr>
          </a:p>
        </p:txBody>
      </p:sp>
      <p:sp>
        <p:nvSpPr>
          <p:cNvPr id="32" name="Freeform: Shape 27"/>
          <p:cNvSpPr/>
          <p:nvPr/>
        </p:nvSpPr>
        <p:spPr bwMode="auto">
          <a:xfrm>
            <a:off x="697702" y="4272528"/>
            <a:ext cx="353132" cy="350816"/>
          </a:xfrm>
          <a:custGeom>
            <a:avLst/>
            <a:gdLst>
              <a:gd name="T0" fmla="*/ 600116 w 606244"/>
              <a:gd name="T1" fmla="*/ 600116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455839 w 606244"/>
              <a:gd name="T63" fmla="*/ 455839 w 606244"/>
              <a:gd name="T64" fmla="*/ 600116 w 606244"/>
              <a:gd name="T65" fmla="*/ 600116 w 606244"/>
              <a:gd name="T66" fmla="*/ 600116 w 606244"/>
              <a:gd name="T67" fmla="*/ 600116 w 606244"/>
              <a:gd name="T68" fmla="*/ 600116 w 606244"/>
              <a:gd name="T69" fmla="*/ 600116 w 606244"/>
              <a:gd name="T70" fmla="*/ 600116 w 606244"/>
              <a:gd name="T71" fmla="*/ 600116 w 606244"/>
              <a:gd name="T72" fmla="*/ 600116 w 606244"/>
              <a:gd name="T73" fmla="*/ 600116 w 606244"/>
              <a:gd name="T74" fmla="*/ 600116 w 606244"/>
              <a:gd name="T75" fmla="*/ 600116 w 606244"/>
              <a:gd name="T76" fmla="*/ 600116 w 606244"/>
              <a:gd name="T77" fmla="*/ 600116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 name="T94" fmla="*/ 600116 w 606244"/>
              <a:gd name="T95" fmla="*/ 600116 w 606244"/>
              <a:gd name="T96" fmla="*/ 600116 w 606244"/>
              <a:gd name="T97" fmla="*/ 600116 w 606244"/>
              <a:gd name="T98" fmla="*/ 600116 w 606244"/>
              <a:gd name="T99" fmla="*/ 600116 w 606244"/>
              <a:gd name="T100" fmla="*/ 600116 w 606244"/>
              <a:gd name="T101" fmla="*/ 600116 w 606244"/>
              <a:gd name="T102" fmla="*/ 600116 w 606244"/>
              <a:gd name="T103" fmla="*/ 600116 w 606244"/>
              <a:gd name="T104" fmla="*/ 600116 w 606244"/>
              <a:gd name="T105" fmla="*/ 600116 w 606244"/>
              <a:gd name="T106" fmla="*/ 600116 w 606244"/>
              <a:gd name="T107" fmla="*/ 600116 w 606244"/>
              <a:gd name="T108" fmla="*/ 600116 w 606244"/>
              <a:gd name="T109" fmla="*/ 600116 w 606244"/>
              <a:gd name="T110" fmla="*/ 600116 w 606244"/>
              <a:gd name="T111" fmla="*/ 600116 w 606244"/>
              <a:gd name="T112" fmla="*/ 600116 w 606244"/>
              <a:gd name="T113" fmla="*/ 600116 w 606244"/>
              <a:gd name="T114" fmla="*/ 455839 w 606244"/>
              <a:gd name="T115" fmla="*/ 455839 w 606244"/>
              <a:gd name="T116" fmla="*/ 600116 w 606244"/>
              <a:gd name="T117" fmla="*/ 600116 w 606244"/>
              <a:gd name="T118" fmla="*/ 600116 w 606244"/>
              <a:gd name="T119"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68" h="2555">
                <a:moveTo>
                  <a:pt x="1477" y="1607"/>
                </a:moveTo>
                <a:lnTo>
                  <a:pt x="1436" y="1511"/>
                </a:lnTo>
                <a:cubicBezTo>
                  <a:pt x="1464" y="1487"/>
                  <a:pt x="1490" y="1460"/>
                  <a:pt x="1514" y="1431"/>
                </a:cubicBezTo>
                <a:lnTo>
                  <a:pt x="1611" y="1470"/>
                </a:lnTo>
                <a:cubicBezTo>
                  <a:pt x="1619" y="1473"/>
                  <a:pt x="1627" y="1475"/>
                  <a:pt x="1636" y="1475"/>
                </a:cubicBezTo>
                <a:cubicBezTo>
                  <a:pt x="1645" y="1475"/>
                  <a:pt x="1654" y="1473"/>
                  <a:pt x="1662" y="1470"/>
                </a:cubicBezTo>
                <a:cubicBezTo>
                  <a:pt x="1678" y="1463"/>
                  <a:pt x="1691" y="1449"/>
                  <a:pt x="1698" y="1433"/>
                </a:cubicBezTo>
                <a:lnTo>
                  <a:pt x="1832" y="1100"/>
                </a:lnTo>
                <a:cubicBezTo>
                  <a:pt x="1846" y="1066"/>
                  <a:pt x="1829" y="1027"/>
                  <a:pt x="1795" y="1013"/>
                </a:cubicBezTo>
                <a:lnTo>
                  <a:pt x="1698" y="974"/>
                </a:lnTo>
                <a:cubicBezTo>
                  <a:pt x="1700" y="937"/>
                  <a:pt x="1700" y="900"/>
                  <a:pt x="1697" y="863"/>
                </a:cubicBezTo>
                <a:lnTo>
                  <a:pt x="1793" y="822"/>
                </a:lnTo>
                <a:cubicBezTo>
                  <a:pt x="1809" y="815"/>
                  <a:pt x="1822" y="802"/>
                  <a:pt x="1829" y="785"/>
                </a:cubicBezTo>
                <a:cubicBezTo>
                  <a:pt x="1835" y="769"/>
                  <a:pt x="1835" y="750"/>
                  <a:pt x="1828" y="734"/>
                </a:cubicBezTo>
                <a:lnTo>
                  <a:pt x="1687" y="404"/>
                </a:lnTo>
                <a:cubicBezTo>
                  <a:pt x="1673" y="370"/>
                  <a:pt x="1634" y="354"/>
                  <a:pt x="1600" y="369"/>
                </a:cubicBezTo>
                <a:lnTo>
                  <a:pt x="1503" y="410"/>
                </a:lnTo>
                <a:cubicBezTo>
                  <a:pt x="1479" y="382"/>
                  <a:pt x="1452" y="356"/>
                  <a:pt x="1424" y="332"/>
                </a:cubicBezTo>
                <a:lnTo>
                  <a:pt x="1463" y="235"/>
                </a:lnTo>
                <a:cubicBezTo>
                  <a:pt x="1470" y="218"/>
                  <a:pt x="1469" y="200"/>
                  <a:pt x="1462" y="184"/>
                </a:cubicBezTo>
                <a:cubicBezTo>
                  <a:pt x="1455" y="167"/>
                  <a:pt x="1442" y="155"/>
                  <a:pt x="1426" y="148"/>
                </a:cubicBezTo>
                <a:lnTo>
                  <a:pt x="1093" y="14"/>
                </a:lnTo>
                <a:cubicBezTo>
                  <a:pt x="1059" y="0"/>
                  <a:pt x="1020" y="17"/>
                  <a:pt x="1006" y="51"/>
                </a:cubicBezTo>
                <a:lnTo>
                  <a:pt x="967" y="148"/>
                </a:lnTo>
                <a:cubicBezTo>
                  <a:pt x="951" y="147"/>
                  <a:pt x="935" y="146"/>
                  <a:pt x="920" y="146"/>
                </a:cubicBezTo>
                <a:cubicBezTo>
                  <a:pt x="898" y="146"/>
                  <a:pt x="877" y="147"/>
                  <a:pt x="855" y="149"/>
                </a:cubicBezTo>
                <a:lnTo>
                  <a:pt x="815" y="53"/>
                </a:lnTo>
                <a:cubicBezTo>
                  <a:pt x="808" y="37"/>
                  <a:pt x="795" y="24"/>
                  <a:pt x="778" y="17"/>
                </a:cubicBezTo>
                <a:cubicBezTo>
                  <a:pt x="762" y="11"/>
                  <a:pt x="743" y="11"/>
                  <a:pt x="727" y="18"/>
                </a:cubicBezTo>
                <a:lnTo>
                  <a:pt x="397" y="159"/>
                </a:lnTo>
                <a:cubicBezTo>
                  <a:pt x="363" y="173"/>
                  <a:pt x="347" y="212"/>
                  <a:pt x="362" y="246"/>
                </a:cubicBezTo>
                <a:lnTo>
                  <a:pt x="402" y="341"/>
                </a:lnTo>
                <a:cubicBezTo>
                  <a:pt x="374" y="366"/>
                  <a:pt x="348" y="393"/>
                  <a:pt x="324" y="422"/>
                </a:cubicBezTo>
                <a:lnTo>
                  <a:pt x="228" y="383"/>
                </a:lnTo>
                <a:cubicBezTo>
                  <a:pt x="193" y="369"/>
                  <a:pt x="155" y="386"/>
                  <a:pt x="141" y="420"/>
                </a:cubicBezTo>
                <a:lnTo>
                  <a:pt x="7" y="753"/>
                </a:lnTo>
                <a:cubicBezTo>
                  <a:pt x="0" y="769"/>
                  <a:pt x="0" y="788"/>
                  <a:pt x="7" y="804"/>
                </a:cubicBezTo>
                <a:cubicBezTo>
                  <a:pt x="14" y="820"/>
                  <a:pt x="27" y="833"/>
                  <a:pt x="44" y="840"/>
                </a:cubicBezTo>
                <a:lnTo>
                  <a:pt x="141" y="879"/>
                </a:lnTo>
                <a:cubicBezTo>
                  <a:pt x="139" y="916"/>
                  <a:pt x="139" y="953"/>
                  <a:pt x="142" y="990"/>
                </a:cubicBezTo>
                <a:lnTo>
                  <a:pt x="46" y="1031"/>
                </a:lnTo>
                <a:cubicBezTo>
                  <a:pt x="29" y="1038"/>
                  <a:pt x="17" y="1051"/>
                  <a:pt x="10" y="1068"/>
                </a:cubicBezTo>
                <a:cubicBezTo>
                  <a:pt x="3" y="1084"/>
                  <a:pt x="4" y="1102"/>
                  <a:pt x="11" y="1119"/>
                </a:cubicBezTo>
                <a:lnTo>
                  <a:pt x="151" y="1449"/>
                </a:lnTo>
                <a:cubicBezTo>
                  <a:pt x="162" y="1474"/>
                  <a:pt x="187" y="1489"/>
                  <a:pt x="213" y="1489"/>
                </a:cubicBezTo>
                <a:cubicBezTo>
                  <a:pt x="221" y="1489"/>
                  <a:pt x="230" y="1488"/>
                  <a:pt x="239" y="1484"/>
                </a:cubicBezTo>
                <a:lnTo>
                  <a:pt x="335" y="1443"/>
                </a:lnTo>
                <a:cubicBezTo>
                  <a:pt x="360" y="1471"/>
                  <a:pt x="386" y="1497"/>
                  <a:pt x="415" y="1521"/>
                </a:cubicBezTo>
                <a:lnTo>
                  <a:pt x="376" y="1618"/>
                </a:lnTo>
                <a:cubicBezTo>
                  <a:pt x="369" y="1634"/>
                  <a:pt x="369" y="1653"/>
                  <a:pt x="376" y="1669"/>
                </a:cubicBezTo>
                <a:cubicBezTo>
                  <a:pt x="383" y="1685"/>
                  <a:pt x="396" y="1698"/>
                  <a:pt x="413" y="1705"/>
                </a:cubicBezTo>
                <a:lnTo>
                  <a:pt x="746" y="1839"/>
                </a:lnTo>
                <a:cubicBezTo>
                  <a:pt x="754" y="1842"/>
                  <a:pt x="762" y="1844"/>
                  <a:pt x="771" y="1844"/>
                </a:cubicBezTo>
                <a:cubicBezTo>
                  <a:pt x="797" y="1844"/>
                  <a:pt x="822" y="1828"/>
                  <a:pt x="833" y="1802"/>
                </a:cubicBezTo>
                <a:lnTo>
                  <a:pt x="871" y="1705"/>
                </a:lnTo>
                <a:cubicBezTo>
                  <a:pt x="887" y="1706"/>
                  <a:pt x="903" y="1707"/>
                  <a:pt x="919" y="1707"/>
                </a:cubicBezTo>
                <a:cubicBezTo>
                  <a:pt x="941" y="1707"/>
                  <a:pt x="962" y="1706"/>
                  <a:pt x="983" y="1704"/>
                </a:cubicBezTo>
                <a:lnTo>
                  <a:pt x="1024" y="1800"/>
                </a:lnTo>
                <a:cubicBezTo>
                  <a:pt x="1031" y="1816"/>
                  <a:pt x="1044" y="1829"/>
                  <a:pt x="1060" y="1836"/>
                </a:cubicBezTo>
                <a:cubicBezTo>
                  <a:pt x="1068" y="1839"/>
                  <a:pt x="1077" y="1840"/>
                  <a:pt x="1085" y="1840"/>
                </a:cubicBezTo>
                <a:cubicBezTo>
                  <a:pt x="1094" y="1840"/>
                  <a:pt x="1103" y="1839"/>
                  <a:pt x="1111" y="1835"/>
                </a:cubicBezTo>
                <a:lnTo>
                  <a:pt x="1442" y="1694"/>
                </a:lnTo>
                <a:cubicBezTo>
                  <a:pt x="1476" y="1680"/>
                  <a:pt x="1491" y="1641"/>
                  <a:pt x="1477" y="1607"/>
                </a:cubicBezTo>
                <a:close/>
                <a:moveTo>
                  <a:pt x="1148" y="1018"/>
                </a:moveTo>
                <a:cubicBezTo>
                  <a:pt x="1110" y="1113"/>
                  <a:pt x="1021" y="1173"/>
                  <a:pt x="919" y="1173"/>
                </a:cubicBezTo>
                <a:cubicBezTo>
                  <a:pt x="888" y="1173"/>
                  <a:pt x="857" y="1167"/>
                  <a:pt x="827" y="1155"/>
                </a:cubicBezTo>
                <a:cubicBezTo>
                  <a:pt x="766" y="1131"/>
                  <a:pt x="718" y="1084"/>
                  <a:pt x="692" y="1023"/>
                </a:cubicBezTo>
                <a:cubicBezTo>
                  <a:pt x="666" y="963"/>
                  <a:pt x="666" y="895"/>
                  <a:pt x="690" y="834"/>
                </a:cubicBezTo>
                <a:cubicBezTo>
                  <a:pt x="728" y="740"/>
                  <a:pt x="818" y="679"/>
                  <a:pt x="919" y="679"/>
                </a:cubicBezTo>
                <a:cubicBezTo>
                  <a:pt x="951" y="679"/>
                  <a:pt x="982" y="685"/>
                  <a:pt x="1011" y="697"/>
                </a:cubicBezTo>
                <a:cubicBezTo>
                  <a:pt x="1073" y="722"/>
                  <a:pt x="1121" y="769"/>
                  <a:pt x="1146" y="830"/>
                </a:cubicBezTo>
                <a:cubicBezTo>
                  <a:pt x="1172" y="890"/>
                  <a:pt x="1173" y="957"/>
                  <a:pt x="1148" y="1018"/>
                </a:cubicBezTo>
                <a:close/>
                <a:moveTo>
                  <a:pt x="2501" y="1883"/>
                </a:moveTo>
                <a:lnTo>
                  <a:pt x="2396" y="1883"/>
                </a:lnTo>
                <a:cubicBezTo>
                  <a:pt x="2385" y="1812"/>
                  <a:pt x="2357" y="1746"/>
                  <a:pt x="2316" y="1691"/>
                </a:cubicBezTo>
                <a:lnTo>
                  <a:pt x="2390" y="1616"/>
                </a:lnTo>
                <a:cubicBezTo>
                  <a:pt x="2416" y="1590"/>
                  <a:pt x="2416" y="1548"/>
                  <a:pt x="2390" y="1522"/>
                </a:cubicBezTo>
                <a:cubicBezTo>
                  <a:pt x="2364" y="1496"/>
                  <a:pt x="2322" y="1496"/>
                  <a:pt x="2296" y="1522"/>
                </a:cubicBezTo>
                <a:lnTo>
                  <a:pt x="2222" y="1596"/>
                </a:lnTo>
                <a:cubicBezTo>
                  <a:pt x="2166" y="1555"/>
                  <a:pt x="2101" y="1527"/>
                  <a:pt x="2029" y="1516"/>
                </a:cubicBezTo>
                <a:lnTo>
                  <a:pt x="2029" y="1412"/>
                </a:lnTo>
                <a:cubicBezTo>
                  <a:pt x="2029" y="1375"/>
                  <a:pt x="2000" y="1345"/>
                  <a:pt x="1963" y="1345"/>
                </a:cubicBezTo>
                <a:cubicBezTo>
                  <a:pt x="1926" y="1345"/>
                  <a:pt x="1896" y="1375"/>
                  <a:pt x="1896" y="1412"/>
                </a:cubicBezTo>
                <a:lnTo>
                  <a:pt x="1896" y="1516"/>
                </a:lnTo>
                <a:cubicBezTo>
                  <a:pt x="1825" y="1527"/>
                  <a:pt x="1759" y="1555"/>
                  <a:pt x="1704" y="1596"/>
                </a:cubicBezTo>
                <a:lnTo>
                  <a:pt x="1629" y="1522"/>
                </a:lnTo>
                <a:cubicBezTo>
                  <a:pt x="1603" y="1496"/>
                  <a:pt x="1561" y="1496"/>
                  <a:pt x="1535" y="1522"/>
                </a:cubicBezTo>
                <a:cubicBezTo>
                  <a:pt x="1509" y="1548"/>
                  <a:pt x="1509" y="1590"/>
                  <a:pt x="1535" y="1616"/>
                </a:cubicBezTo>
                <a:lnTo>
                  <a:pt x="1609" y="1691"/>
                </a:lnTo>
                <a:cubicBezTo>
                  <a:pt x="1568" y="1746"/>
                  <a:pt x="1540" y="1812"/>
                  <a:pt x="1529" y="1883"/>
                </a:cubicBezTo>
                <a:lnTo>
                  <a:pt x="1425" y="1883"/>
                </a:lnTo>
                <a:cubicBezTo>
                  <a:pt x="1388" y="1883"/>
                  <a:pt x="1358" y="1913"/>
                  <a:pt x="1358" y="1950"/>
                </a:cubicBezTo>
                <a:cubicBezTo>
                  <a:pt x="1358" y="1987"/>
                  <a:pt x="1388" y="2016"/>
                  <a:pt x="1425" y="2016"/>
                </a:cubicBezTo>
                <a:lnTo>
                  <a:pt x="1529" y="2016"/>
                </a:lnTo>
                <a:cubicBezTo>
                  <a:pt x="1540" y="2088"/>
                  <a:pt x="1568" y="2153"/>
                  <a:pt x="1609" y="2209"/>
                </a:cubicBezTo>
                <a:lnTo>
                  <a:pt x="1535" y="2283"/>
                </a:lnTo>
                <a:cubicBezTo>
                  <a:pt x="1509" y="2309"/>
                  <a:pt x="1509" y="2351"/>
                  <a:pt x="1535" y="2377"/>
                </a:cubicBezTo>
                <a:cubicBezTo>
                  <a:pt x="1548" y="2390"/>
                  <a:pt x="1565" y="2397"/>
                  <a:pt x="1582" y="2397"/>
                </a:cubicBezTo>
                <a:cubicBezTo>
                  <a:pt x="1599" y="2397"/>
                  <a:pt x="1616" y="2390"/>
                  <a:pt x="1629" y="2377"/>
                </a:cubicBezTo>
                <a:lnTo>
                  <a:pt x="1704" y="2303"/>
                </a:lnTo>
                <a:cubicBezTo>
                  <a:pt x="1759" y="2344"/>
                  <a:pt x="1825" y="2372"/>
                  <a:pt x="1896" y="2383"/>
                </a:cubicBezTo>
                <a:lnTo>
                  <a:pt x="1896" y="2488"/>
                </a:lnTo>
                <a:cubicBezTo>
                  <a:pt x="1896" y="2525"/>
                  <a:pt x="1926" y="2555"/>
                  <a:pt x="1963" y="2555"/>
                </a:cubicBezTo>
                <a:cubicBezTo>
                  <a:pt x="2000" y="2555"/>
                  <a:pt x="2029" y="2525"/>
                  <a:pt x="2029" y="2488"/>
                </a:cubicBezTo>
                <a:lnTo>
                  <a:pt x="2029" y="2383"/>
                </a:lnTo>
                <a:cubicBezTo>
                  <a:pt x="2101" y="2372"/>
                  <a:pt x="2166" y="2344"/>
                  <a:pt x="2222" y="2303"/>
                </a:cubicBezTo>
                <a:lnTo>
                  <a:pt x="2296" y="2377"/>
                </a:lnTo>
                <a:cubicBezTo>
                  <a:pt x="2309" y="2390"/>
                  <a:pt x="2326" y="2397"/>
                  <a:pt x="2343" y="2397"/>
                </a:cubicBezTo>
                <a:cubicBezTo>
                  <a:pt x="2360" y="2397"/>
                  <a:pt x="2377" y="2390"/>
                  <a:pt x="2390" y="2377"/>
                </a:cubicBezTo>
                <a:cubicBezTo>
                  <a:pt x="2417" y="2351"/>
                  <a:pt x="2417" y="2309"/>
                  <a:pt x="2390" y="2283"/>
                </a:cubicBezTo>
                <a:lnTo>
                  <a:pt x="2316" y="2209"/>
                </a:lnTo>
                <a:cubicBezTo>
                  <a:pt x="2357" y="2153"/>
                  <a:pt x="2385" y="2088"/>
                  <a:pt x="2396" y="2016"/>
                </a:cubicBezTo>
                <a:lnTo>
                  <a:pt x="2501" y="2016"/>
                </a:lnTo>
                <a:cubicBezTo>
                  <a:pt x="2538" y="2016"/>
                  <a:pt x="2568" y="1987"/>
                  <a:pt x="2568" y="1950"/>
                </a:cubicBezTo>
                <a:cubicBezTo>
                  <a:pt x="2568" y="1913"/>
                  <a:pt x="2538" y="1883"/>
                  <a:pt x="2501" y="1883"/>
                </a:cubicBezTo>
                <a:close/>
                <a:moveTo>
                  <a:pt x="1963" y="2255"/>
                </a:moveTo>
                <a:cubicBezTo>
                  <a:pt x="1794" y="2255"/>
                  <a:pt x="1658" y="2118"/>
                  <a:pt x="1658" y="1950"/>
                </a:cubicBezTo>
                <a:cubicBezTo>
                  <a:pt x="1658" y="1781"/>
                  <a:pt x="1794" y="1644"/>
                  <a:pt x="1963" y="1644"/>
                </a:cubicBezTo>
                <a:cubicBezTo>
                  <a:pt x="2131" y="1644"/>
                  <a:pt x="2268" y="1781"/>
                  <a:pt x="2268" y="1950"/>
                </a:cubicBezTo>
                <a:cubicBezTo>
                  <a:pt x="2268" y="2118"/>
                  <a:pt x="2131" y="2255"/>
                  <a:pt x="1963" y="2255"/>
                </a:cubicBezTo>
                <a:close/>
              </a:path>
            </a:pathLst>
          </a:custGeom>
          <a:gradFill>
            <a:gsLst>
              <a:gs pos="56000">
                <a:srgbClr val="FF6647"/>
              </a:gs>
              <a:gs pos="0">
                <a:srgbClr val="F6382C"/>
              </a:gs>
              <a:gs pos="84000">
                <a:srgbClr val="ED0A10"/>
              </a:gs>
            </a:gsLst>
            <a:lin ang="4200000" scaled="0"/>
          </a:gra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2">
                  <a:lumMod val="90000"/>
                </a:schemeClr>
              </a:solidFill>
              <a:cs typeface="+mn-ea"/>
              <a:sym typeface="+mn-lt"/>
            </a:endParaRPr>
          </a:p>
        </p:txBody>
      </p:sp>
      <p:grpSp>
        <p:nvGrpSpPr>
          <p:cNvPr id="33" name="Group 23"/>
          <p:cNvGrpSpPr/>
          <p:nvPr/>
        </p:nvGrpSpPr>
        <p:grpSpPr>
          <a:xfrm>
            <a:off x="715449" y="5125990"/>
            <a:ext cx="317639" cy="268886"/>
            <a:chOff x="1566667" y="2235971"/>
            <a:chExt cx="482600" cy="408526"/>
          </a:xfrm>
          <a:gradFill>
            <a:gsLst>
              <a:gs pos="56000">
                <a:srgbClr val="FF6647"/>
              </a:gs>
              <a:gs pos="0">
                <a:srgbClr val="F6382C"/>
              </a:gs>
              <a:gs pos="84000">
                <a:srgbClr val="ED0A10"/>
              </a:gs>
            </a:gsLst>
            <a:lin ang="4200000" scaled="0"/>
          </a:gradFill>
        </p:grpSpPr>
        <p:sp>
          <p:nvSpPr>
            <p:cNvPr id="34" name="Freeform: Shape 24"/>
            <p:cNvSpPr/>
            <p:nvPr/>
          </p:nvSpPr>
          <p:spPr bwMode="auto">
            <a:xfrm>
              <a:off x="1566667" y="2235971"/>
              <a:ext cx="482600" cy="408526"/>
            </a:xfrm>
            <a:custGeom>
              <a:avLst/>
              <a:gdLst>
                <a:gd name="connsiteX0" fmla="*/ 362988 w 608697"/>
                <a:gd name="connsiteY0" fmla="*/ 414572 h 515269"/>
                <a:gd name="connsiteX1" fmla="*/ 445038 w 608697"/>
                <a:gd name="connsiteY1" fmla="*/ 414572 h 515269"/>
                <a:gd name="connsiteX2" fmla="*/ 480394 w 608697"/>
                <a:gd name="connsiteY2" fmla="*/ 462761 h 515269"/>
                <a:gd name="connsiteX3" fmla="*/ 473233 w 608697"/>
                <a:gd name="connsiteY3" fmla="*/ 508864 h 515269"/>
                <a:gd name="connsiteX4" fmla="*/ 453690 w 608697"/>
                <a:gd name="connsiteY4" fmla="*/ 515269 h 515269"/>
                <a:gd name="connsiteX5" fmla="*/ 426987 w 608697"/>
                <a:gd name="connsiteY5" fmla="*/ 501788 h 515269"/>
                <a:gd name="connsiteX6" fmla="*/ 163659 w 608697"/>
                <a:gd name="connsiteY6" fmla="*/ 414502 h 515269"/>
                <a:gd name="connsiteX7" fmla="*/ 245709 w 608697"/>
                <a:gd name="connsiteY7" fmla="*/ 414502 h 515269"/>
                <a:gd name="connsiteX8" fmla="*/ 181710 w 608697"/>
                <a:gd name="connsiteY8" fmla="*/ 501789 h 515269"/>
                <a:gd name="connsiteX9" fmla="*/ 155007 w 608697"/>
                <a:gd name="connsiteY9" fmla="*/ 515269 h 515269"/>
                <a:gd name="connsiteX10" fmla="*/ 135464 w 608697"/>
                <a:gd name="connsiteY10" fmla="*/ 508864 h 515269"/>
                <a:gd name="connsiteX11" fmla="*/ 128303 w 608697"/>
                <a:gd name="connsiteY11" fmla="*/ 462763 h 515269"/>
                <a:gd name="connsiteX12" fmla="*/ 163659 w 608697"/>
                <a:gd name="connsiteY12" fmla="*/ 414576 h 515269"/>
                <a:gd name="connsiteX13" fmla="*/ 236206 w 608697"/>
                <a:gd name="connsiteY13" fmla="*/ 157983 h 515269"/>
                <a:gd name="connsiteX14" fmla="*/ 225800 w 608697"/>
                <a:gd name="connsiteY14" fmla="*/ 162283 h 515269"/>
                <a:gd name="connsiteX15" fmla="*/ 104359 w 608697"/>
                <a:gd name="connsiteY15" fmla="*/ 283456 h 515269"/>
                <a:gd name="connsiteX16" fmla="*/ 100107 w 608697"/>
                <a:gd name="connsiteY16" fmla="*/ 293808 h 515269"/>
                <a:gd name="connsiteX17" fmla="*/ 100107 w 608697"/>
                <a:gd name="connsiteY17" fmla="*/ 313544 h 515269"/>
                <a:gd name="connsiteX18" fmla="*/ 114802 w 608697"/>
                <a:gd name="connsiteY18" fmla="*/ 328216 h 515269"/>
                <a:gd name="connsiteX19" fmla="*/ 432503 w 608697"/>
                <a:gd name="connsiteY19" fmla="*/ 328216 h 515269"/>
                <a:gd name="connsiteX20" fmla="*/ 446079 w 608697"/>
                <a:gd name="connsiteY20" fmla="*/ 319130 h 515269"/>
                <a:gd name="connsiteX21" fmla="*/ 442872 w 608697"/>
                <a:gd name="connsiteY21" fmla="*/ 303117 h 515269"/>
                <a:gd name="connsiteX22" fmla="*/ 370291 w 608697"/>
                <a:gd name="connsiteY22" fmla="*/ 230652 h 515269"/>
                <a:gd name="connsiteX23" fmla="*/ 349479 w 608697"/>
                <a:gd name="connsiteY23" fmla="*/ 230652 h 515269"/>
                <a:gd name="connsiteX24" fmla="*/ 332247 w 608697"/>
                <a:gd name="connsiteY24" fmla="*/ 247782 h 515269"/>
                <a:gd name="connsiteX25" fmla="*/ 246612 w 608697"/>
                <a:gd name="connsiteY25" fmla="*/ 162283 h 515269"/>
                <a:gd name="connsiteX26" fmla="*/ 236206 w 608697"/>
                <a:gd name="connsiteY26" fmla="*/ 157983 h 515269"/>
                <a:gd name="connsiteX27" fmla="*/ 472113 w 608697"/>
                <a:gd name="connsiteY27" fmla="*/ 67624 h 515269"/>
                <a:gd name="connsiteX28" fmla="*/ 427580 w 608697"/>
                <a:gd name="connsiteY28" fmla="*/ 112086 h 515269"/>
                <a:gd name="connsiteX29" fmla="*/ 472113 w 608697"/>
                <a:gd name="connsiteY29" fmla="*/ 156474 h 515269"/>
                <a:gd name="connsiteX30" fmla="*/ 516572 w 608697"/>
                <a:gd name="connsiteY30" fmla="*/ 112086 h 515269"/>
                <a:gd name="connsiteX31" fmla="*/ 472113 w 608697"/>
                <a:gd name="connsiteY31" fmla="*/ 67624 h 515269"/>
                <a:gd name="connsiteX32" fmla="*/ 16560 w 608697"/>
                <a:gd name="connsiteY32" fmla="*/ 0 h 515269"/>
                <a:gd name="connsiteX33" fmla="*/ 592137 w 608697"/>
                <a:gd name="connsiteY33" fmla="*/ 0 h 515269"/>
                <a:gd name="connsiteX34" fmla="*/ 608697 w 608697"/>
                <a:gd name="connsiteY34" fmla="*/ 16534 h 515269"/>
                <a:gd name="connsiteX35" fmla="*/ 608697 w 608697"/>
                <a:gd name="connsiteY35" fmla="*/ 373199 h 515269"/>
                <a:gd name="connsiteX36" fmla="*/ 592137 w 608697"/>
                <a:gd name="connsiteY36" fmla="*/ 389733 h 515269"/>
                <a:gd name="connsiteX37" fmla="*/ 16560 w 608697"/>
                <a:gd name="connsiteY37" fmla="*/ 389733 h 515269"/>
                <a:gd name="connsiteX38" fmla="*/ 0 w 608697"/>
                <a:gd name="connsiteY38" fmla="*/ 373199 h 515269"/>
                <a:gd name="connsiteX39" fmla="*/ 0 w 608697"/>
                <a:gd name="connsiteY39" fmla="*/ 16534 h 515269"/>
                <a:gd name="connsiteX40" fmla="*/ 16560 w 608697"/>
                <a:gd name="connsiteY40" fmla="*/ 0 h 51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8697" h="515269">
                  <a:moveTo>
                    <a:pt x="362988" y="414572"/>
                  </a:moveTo>
                  <a:lnTo>
                    <a:pt x="445038" y="414572"/>
                  </a:lnTo>
                  <a:lnTo>
                    <a:pt x="480394" y="462761"/>
                  </a:lnTo>
                  <a:cubicBezTo>
                    <a:pt x="491135" y="477433"/>
                    <a:pt x="487928" y="498139"/>
                    <a:pt x="473233" y="508864"/>
                  </a:cubicBezTo>
                  <a:cubicBezTo>
                    <a:pt x="467341" y="513184"/>
                    <a:pt x="460478" y="515269"/>
                    <a:pt x="453690" y="515269"/>
                  </a:cubicBezTo>
                  <a:cubicBezTo>
                    <a:pt x="443546" y="515269"/>
                    <a:pt x="433476" y="510577"/>
                    <a:pt x="426987" y="501788"/>
                  </a:cubicBezTo>
                  <a:close/>
                  <a:moveTo>
                    <a:pt x="163659" y="414502"/>
                  </a:moveTo>
                  <a:lnTo>
                    <a:pt x="245709" y="414502"/>
                  </a:lnTo>
                  <a:lnTo>
                    <a:pt x="181710" y="501789"/>
                  </a:lnTo>
                  <a:cubicBezTo>
                    <a:pt x="175221" y="510577"/>
                    <a:pt x="165151" y="515269"/>
                    <a:pt x="155007" y="515269"/>
                  </a:cubicBezTo>
                  <a:cubicBezTo>
                    <a:pt x="148219" y="515269"/>
                    <a:pt x="141356" y="513184"/>
                    <a:pt x="135464" y="508864"/>
                  </a:cubicBezTo>
                  <a:cubicBezTo>
                    <a:pt x="120695" y="498139"/>
                    <a:pt x="117562" y="477435"/>
                    <a:pt x="128303" y="462763"/>
                  </a:cubicBezTo>
                  <a:lnTo>
                    <a:pt x="163659" y="414576"/>
                  </a:lnTo>
                  <a:close/>
                  <a:moveTo>
                    <a:pt x="236206" y="157983"/>
                  </a:moveTo>
                  <a:cubicBezTo>
                    <a:pt x="232439" y="157983"/>
                    <a:pt x="228672" y="159416"/>
                    <a:pt x="225800" y="162283"/>
                  </a:cubicBezTo>
                  <a:lnTo>
                    <a:pt x="104359" y="283456"/>
                  </a:lnTo>
                  <a:cubicBezTo>
                    <a:pt x="101599" y="286211"/>
                    <a:pt x="100107" y="289935"/>
                    <a:pt x="100107" y="293808"/>
                  </a:cubicBezTo>
                  <a:lnTo>
                    <a:pt x="100107" y="313544"/>
                  </a:lnTo>
                  <a:cubicBezTo>
                    <a:pt x="100107" y="321662"/>
                    <a:pt x="106671" y="328216"/>
                    <a:pt x="114802" y="328216"/>
                  </a:cubicBezTo>
                  <a:lnTo>
                    <a:pt x="432503" y="328216"/>
                  </a:lnTo>
                  <a:cubicBezTo>
                    <a:pt x="438471" y="328216"/>
                    <a:pt x="443767" y="324641"/>
                    <a:pt x="446079" y="319130"/>
                  </a:cubicBezTo>
                  <a:cubicBezTo>
                    <a:pt x="448392" y="313693"/>
                    <a:pt x="447124" y="307363"/>
                    <a:pt x="442872" y="303117"/>
                  </a:cubicBezTo>
                  <a:lnTo>
                    <a:pt x="370291" y="230652"/>
                  </a:lnTo>
                  <a:cubicBezTo>
                    <a:pt x="364547" y="224918"/>
                    <a:pt x="355222" y="224918"/>
                    <a:pt x="349479" y="230652"/>
                  </a:cubicBezTo>
                  <a:lnTo>
                    <a:pt x="332247" y="247782"/>
                  </a:lnTo>
                  <a:lnTo>
                    <a:pt x="246612" y="162283"/>
                  </a:lnTo>
                  <a:cubicBezTo>
                    <a:pt x="243740" y="159416"/>
                    <a:pt x="239973" y="157983"/>
                    <a:pt x="236206" y="157983"/>
                  </a:cubicBezTo>
                  <a:close/>
                  <a:moveTo>
                    <a:pt x="472113" y="67624"/>
                  </a:moveTo>
                  <a:cubicBezTo>
                    <a:pt x="447571" y="67624"/>
                    <a:pt x="427580" y="87584"/>
                    <a:pt x="427580" y="112086"/>
                  </a:cubicBezTo>
                  <a:cubicBezTo>
                    <a:pt x="427580" y="136589"/>
                    <a:pt x="447571" y="156474"/>
                    <a:pt x="472113" y="156474"/>
                  </a:cubicBezTo>
                  <a:cubicBezTo>
                    <a:pt x="496655" y="156474"/>
                    <a:pt x="516572" y="136589"/>
                    <a:pt x="516572" y="112086"/>
                  </a:cubicBezTo>
                  <a:cubicBezTo>
                    <a:pt x="516572" y="87584"/>
                    <a:pt x="496655" y="67624"/>
                    <a:pt x="472113" y="67624"/>
                  </a:cubicBezTo>
                  <a:close/>
                  <a:moveTo>
                    <a:pt x="16560" y="0"/>
                  </a:moveTo>
                  <a:lnTo>
                    <a:pt x="592137" y="0"/>
                  </a:lnTo>
                  <a:cubicBezTo>
                    <a:pt x="601312" y="0"/>
                    <a:pt x="608697" y="7373"/>
                    <a:pt x="608697" y="16534"/>
                  </a:cubicBezTo>
                  <a:lnTo>
                    <a:pt x="608697" y="373199"/>
                  </a:lnTo>
                  <a:cubicBezTo>
                    <a:pt x="608697" y="382360"/>
                    <a:pt x="601312" y="389733"/>
                    <a:pt x="592137" y="389733"/>
                  </a:cubicBezTo>
                  <a:lnTo>
                    <a:pt x="16560" y="389733"/>
                  </a:lnTo>
                  <a:cubicBezTo>
                    <a:pt x="7385" y="389733"/>
                    <a:pt x="0" y="382360"/>
                    <a:pt x="0" y="373199"/>
                  </a:cubicBezTo>
                  <a:lnTo>
                    <a:pt x="0" y="16534"/>
                  </a:lnTo>
                  <a:cubicBezTo>
                    <a:pt x="0" y="7373"/>
                    <a:pt x="7385" y="0"/>
                    <a:pt x="165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2">
                    <a:lumMod val="90000"/>
                  </a:schemeClr>
                </a:solidFill>
                <a:cs typeface="+mn-ea"/>
                <a:sym typeface="+mn-lt"/>
              </a:endParaRPr>
            </a:p>
          </p:txBody>
        </p:sp>
        <p:sp>
          <p:nvSpPr>
            <p:cNvPr id="35" name="Freeform: Shape 25"/>
            <p:cNvSpPr/>
            <p:nvPr/>
          </p:nvSpPr>
          <p:spPr bwMode="auto">
            <a:xfrm>
              <a:off x="1702398" y="2335460"/>
              <a:ext cx="209550" cy="211137"/>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2 h 56"/>
                <a:gd name="T12" fmla="*/ 3 w 56"/>
                <a:gd name="T13" fmla="*/ 28 h 56"/>
                <a:gd name="T14" fmla="*/ 28 w 56"/>
                <a:gd name="T15" fmla="*/ 3 h 56"/>
                <a:gd name="T16" fmla="*/ 52 w 56"/>
                <a:gd name="T17" fmla="*/ 28 h 56"/>
                <a:gd name="T18" fmla="*/ 28 w 56"/>
                <a:gd name="T19"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2" y="0"/>
                    <a:pt x="0" y="12"/>
                    <a:pt x="0" y="28"/>
                  </a:cubicBezTo>
                  <a:cubicBezTo>
                    <a:pt x="0" y="43"/>
                    <a:pt x="12" y="56"/>
                    <a:pt x="28" y="56"/>
                  </a:cubicBezTo>
                  <a:cubicBezTo>
                    <a:pt x="43" y="56"/>
                    <a:pt x="56" y="43"/>
                    <a:pt x="56" y="28"/>
                  </a:cubicBezTo>
                  <a:cubicBezTo>
                    <a:pt x="56" y="12"/>
                    <a:pt x="43" y="0"/>
                    <a:pt x="28" y="0"/>
                  </a:cubicBezTo>
                  <a:close/>
                  <a:moveTo>
                    <a:pt x="28" y="52"/>
                  </a:moveTo>
                  <a:cubicBezTo>
                    <a:pt x="14" y="52"/>
                    <a:pt x="3" y="41"/>
                    <a:pt x="3" y="28"/>
                  </a:cubicBezTo>
                  <a:cubicBezTo>
                    <a:pt x="3" y="14"/>
                    <a:pt x="14" y="3"/>
                    <a:pt x="28" y="3"/>
                  </a:cubicBezTo>
                  <a:cubicBezTo>
                    <a:pt x="41" y="3"/>
                    <a:pt x="52" y="14"/>
                    <a:pt x="52" y="28"/>
                  </a:cubicBezTo>
                  <a:cubicBezTo>
                    <a:pt x="52" y="41"/>
                    <a:pt x="41" y="52"/>
                    <a:pt x="28"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2">
                    <a:lumMod val="90000"/>
                  </a:schemeClr>
                </a:solidFill>
                <a:cs typeface="+mn-ea"/>
                <a:sym typeface="+mn-lt"/>
              </a:endParaRPr>
            </a:p>
          </p:txBody>
        </p:sp>
        <p:sp>
          <p:nvSpPr>
            <p:cNvPr id="36" name="Freeform: Shape 26"/>
            <p:cNvSpPr/>
            <p:nvPr/>
          </p:nvSpPr>
          <p:spPr bwMode="auto">
            <a:xfrm>
              <a:off x="1746848" y="2379910"/>
              <a:ext cx="120650" cy="1206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2" y="4"/>
                    <a:pt x="28" y="9"/>
                    <a:pt x="28" y="16"/>
                  </a:cubicBezTo>
                  <a:cubicBezTo>
                    <a:pt x="28" y="23"/>
                    <a:pt x="22"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2">
                    <a:lumMod val="90000"/>
                  </a:schemeClr>
                </a:solidFill>
                <a:cs typeface="+mn-ea"/>
                <a:sym typeface="+mn-lt"/>
              </a:endParaRPr>
            </a:p>
          </p:txBody>
        </p:sp>
      </p:grpSp>
      <p:grpSp>
        <p:nvGrpSpPr>
          <p:cNvPr id="37" name="Group 20"/>
          <p:cNvGrpSpPr/>
          <p:nvPr/>
        </p:nvGrpSpPr>
        <p:grpSpPr>
          <a:xfrm>
            <a:off x="739312" y="5897523"/>
            <a:ext cx="269912" cy="265739"/>
            <a:chOff x="2824761" y="1408236"/>
            <a:chExt cx="496888" cy="489197"/>
          </a:xfrm>
          <a:gradFill>
            <a:gsLst>
              <a:gs pos="56000">
                <a:srgbClr val="FF6647"/>
              </a:gs>
              <a:gs pos="0">
                <a:srgbClr val="F6382C"/>
              </a:gs>
              <a:gs pos="84000">
                <a:srgbClr val="ED0A10"/>
              </a:gs>
            </a:gsLst>
            <a:lin ang="4200000" scaled="0"/>
          </a:gradFill>
        </p:grpSpPr>
        <p:sp>
          <p:nvSpPr>
            <p:cNvPr id="38" name="Oval 21"/>
            <p:cNvSpPr/>
            <p:nvPr/>
          </p:nvSpPr>
          <p:spPr bwMode="auto">
            <a:xfrm>
              <a:off x="3066061" y="1676648"/>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2">
                    <a:lumMod val="90000"/>
                  </a:schemeClr>
                </a:solidFill>
                <a:cs typeface="+mn-ea"/>
                <a:sym typeface="+mn-lt"/>
              </a:endParaRPr>
            </a:p>
          </p:txBody>
        </p:sp>
        <p:sp>
          <p:nvSpPr>
            <p:cNvPr id="39" name="Freeform: Shape 22"/>
            <p:cNvSpPr/>
            <p:nvPr/>
          </p:nvSpPr>
          <p:spPr bwMode="auto">
            <a:xfrm>
              <a:off x="2824761" y="1408236"/>
              <a:ext cx="496888" cy="489197"/>
            </a:xfrm>
            <a:custGeom>
              <a:avLst/>
              <a:gdLst>
                <a:gd name="connsiteX0" fmla="*/ 288119 w 576238"/>
                <a:gd name="connsiteY0" fmla="*/ 404705 h 567319"/>
                <a:gd name="connsiteX1" fmla="*/ 305001 w 576238"/>
                <a:gd name="connsiteY1" fmla="*/ 421566 h 567319"/>
                <a:gd name="connsiteX2" fmla="*/ 305001 w 576238"/>
                <a:gd name="connsiteY2" fmla="*/ 453304 h 567319"/>
                <a:gd name="connsiteX3" fmla="*/ 288119 w 576238"/>
                <a:gd name="connsiteY3" fmla="*/ 470165 h 567319"/>
                <a:gd name="connsiteX4" fmla="*/ 271236 w 576238"/>
                <a:gd name="connsiteY4" fmla="*/ 453304 h 567319"/>
                <a:gd name="connsiteX5" fmla="*/ 271236 w 576238"/>
                <a:gd name="connsiteY5" fmla="*/ 421566 h 567319"/>
                <a:gd name="connsiteX6" fmla="*/ 288119 w 576238"/>
                <a:gd name="connsiteY6" fmla="*/ 404705 h 567319"/>
                <a:gd name="connsiteX7" fmla="*/ 576238 w 576238"/>
                <a:gd name="connsiteY7" fmla="*/ 345138 h 567319"/>
                <a:gd name="connsiteX8" fmla="*/ 576238 w 576238"/>
                <a:gd name="connsiteY8" fmla="*/ 509790 h 567319"/>
                <a:gd name="connsiteX9" fmla="*/ 518614 w 576238"/>
                <a:gd name="connsiteY9" fmla="*/ 567319 h 567319"/>
                <a:gd name="connsiteX10" fmla="*/ 0 w 576238"/>
                <a:gd name="connsiteY10" fmla="*/ 567319 h 567319"/>
                <a:gd name="connsiteX11" fmla="*/ 0 w 576238"/>
                <a:gd name="connsiteY11" fmla="*/ 356049 h 567319"/>
                <a:gd name="connsiteX12" fmla="*/ 253346 w 576238"/>
                <a:gd name="connsiteY12" fmla="*/ 448293 h 567319"/>
                <a:gd name="connsiteX13" fmla="*/ 253346 w 576238"/>
                <a:gd name="connsiteY13" fmla="*/ 459204 h 567319"/>
                <a:gd name="connsiteX14" fmla="*/ 288119 w 576238"/>
                <a:gd name="connsiteY14" fmla="*/ 493920 h 567319"/>
                <a:gd name="connsiteX15" fmla="*/ 321899 w 576238"/>
                <a:gd name="connsiteY15" fmla="*/ 459204 h 567319"/>
                <a:gd name="connsiteX16" fmla="*/ 321899 w 576238"/>
                <a:gd name="connsiteY16" fmla="*/ 446310 h 567319"/>
                <a:gd name="connsiteX17" fmla="*/ 576238 w 576238"/>
                <a:gd name="connsiteY17" fmla="*/ 345138 h 567319"/>
                <a:gd name="connsiteX18" fmla="*/ 57624 w 576238"/>
                <a:gd name="connsiteY18" fmla="*/ 168667 h 567319"/>
                <a:gd name="connsiteX19" fmla="*/ 576238 w 576238"/>
                <a:gd name="connsiteY19" fmla="*/ 168667 h 567319"/>
                <a:gd name="connsiteX20" fmla="*/ 576238 w 576238"/>
                <a:gd name="connsiteY20" fmla="*/ 254953 h 567319"/>
                <a:gd name="connsiteX21" fmla="*/ 576238 w 576238"/>
                <a:gd name="connsiteY21" fmla="*/ 290657 h 567319"/>
                <a:gd name="connsiteX22" fmla="*/ 576238 w 576238"/>
                <a:gd name="connsiteY22" fmla="*/ 303550 h 567319"/>
                <a:gd name="connsiteX23" fmla="*/ 321899 w 576238"/>
                <a:gd name="connsiteY23" fmla="*/ 414631 h 567319"/>
                <a:gd name="connsiteX24" fmla="*/ 321899 w 576238"/>
                <a:gd name="connsiteY24" fmla="*/ 410664 h 567319"/>
                <a:gd name="connsiteX25" fmla="*/ 288119 w 576238"/>
                <a:gd name="connsiteY25" fmla="*/ 376943 h 567319"/>
                <a:gd name="connsiteX26" fmla="*/ 253346 w 576238"/>
                <a:gd name="connsiteY26" fmla="*/ 410664 h 567319"/>
                <a:gd name="connsiteX27" fmla="*/ 253346 w 576238"/>
                <a:gd name="connsiteY27" fmla="*/ 417606 h 567319"/>
                <a:gd name="connsiteX28" fmla="*/ 0 w 576238"/>
                <a:gd name="connsiteY28" fmla="*/ 309501 h 567319"/>
                <a:gd name="connsiteX29" fmla="*/ 0 w 576238"/>
                <a:gd name="connsiteY29" fmla="*/ 290657 h 567319"/>
                <a:gd name="connsiteX30" fmla="*/ 0 w 576238"/>
                <a:gd name="connsiteY30" fmla="*/ 254953 h 567319"/>
                <a:gd name="connsiteX31" fmla="*/ 0 w 576238"/>
                <a:gd name="connsiteY31" fmla="*/ 226191 h 567319"/>
                <a:gd name="connsiteX32" fmla="*/ 57624 w 576238"/>
                <a:gd name="connsiteY32" fmla="*/ 168667 h 567319"/>
                <a:gd name="connsiteX33" fmla="*/ 285185 w 576238"/>
                <a:gd name="connsiteY33" fmla="*/ 0 h 567319"/>
                <a:gd name="connsiteX34" fmla="*/ 446115 w 576238"/>
                <a:gd name="connsiteY34" fmla="*/ 49564 h 567319"/>
                <a:gd name="connsiteX35" fmla="*/ 446115 w 576238"/>
                <a:gd name="connsiteY35" fmla="*/ 132831 h 567319"/>
                <a:gd name="connsiteX36" fmla="*/ 410353 w 576238"/>
                <a:gd name="connsiteY36" fmla="*/ 132831 h 567319"/>
                <a:gd name="connsiteX37" fmla="*/ 410353 w 576238"/>
                <a:gd name="connsiteY37" fmla="*/ 58485 h 567319"/>
                <a:gd name="connsiteX38" fmla="*/ 285185 w 576238"/>
                <a:gd name="connsiteY38" fmla="*/ 28747 h 567319"/>
                <a:gd name="connsiteX39" fmla="*/ 172932 w 576238"/>
                <a:gd name="connsiteY39" fmla="*/ 55511 h 567319"/>
                <a:gd name="connsiteX40" fmla="*/ 172932 w 576238"/>
                <a:gd name="connsiteY40" fmla="*/ 132831 h 567319"/>
                <a:gd name="connsiteX41" fmla="*/ 137170 w 576238"/>
                <a:gd name="connsiteY41" fmla="*/ 132831 h 567319"/>
                <a:gd name="connsiteX42" fmla="*/ 137170 w 576238"/>
                <a:gd name="connsiteY42" fmla="*/ 50555 h 567319"/>
                <a:gd name="connsiteX43" fmla="*/ 136176 w 576238"/>
                <a:gd name="connsiteY43" fmla="*/ 50555 h 567319"/>
                <a:gd name="connsiteX44" fmla="*/ 137170 w 576238"/>
                <a:gd name="connsiteY44" fmla="*/ 49564 h 567319"/>
                <a:gd name="connsiteX45" fmla="*/ 285185 w 576238"/>
                <a:gd name="connsiteY45" fmla="*/ 0 h 567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76238" h="567319">
                  <a:moveTo>
                    <a:pt x="288119" y="404705"/>
                  </a:moveTo>
                  <a:cubicBezTo>
                    <a:pt x="297057" y="404705"/>
                    <a:pt x="305001" y="412640"/>
                    <a:pt x="305001" y="421566"/>
                  </a:cubicBezTo>
                  <a:lnTo>
                    <a:pt x="305001" y="453304"/>
                  </a:lnTo>
                  <a:cubicBezTo>
                    <a:pt x="305001" y="463222"/>
                    <a:pt x="297057" y="470165"/>
                    <a:pt x="288119" y="470165"/>
                  </a:cubicBezTo>
                  <a:cubicBezTo>
                    <a:pt x="279181" y="470165"/>
                    <a:pt x="271236" y="463222"/>
                    <a:pt x="271236" y="453304"/>
                  </a:cubicBezTo>
                  <a:lnTo>
                    <a:pt x="271236" y="421566"/>
                  </a:lnTo>
                  <a:cubicBezTo>
                    <a:pt x="271236" y="412640"/>
                    <a:pt x="279181" y="404705"/>
                    <a:pt x="288119" y="404705"/>
                  </a:cubicBezTo>
                  <a:close/>
                  <a:moveTo>
                    <a:pt x="576238" y="345138"/>
                  </a:moveTo>
                  <a:lnTo>
                    <a:pt x="576238" y="509790"/>
                  </a:lnTo>
                  <a:cubicBezTo>
                    <a:pt x="576238" y="541530"/>
                    <a:pt x="550407" y="567319"/>
                    <a:pt x="518614" y="567319"/>
                  </a:cubicBezTo>
                  <a:lnTo>
                    <a:pt x="0" y="567319"/>
                  </a:lnTo>
                  <a:lnTo>
                    <a:pt x="0" y="356049"/>
                  </a:lnTo>
                  <a:cubicBezTo>
                    <a:pt x="42721" y="396716"/>
                    <a:pt x="121209" y="445318"/>
                    <a:pt x="253346" y="448293"/>
                  </a:cubicBezTo>
                  <a:lnTo>
                    <a:pt x="253346" y="459204"/>
                  </a:lnTo>
                  <a:cubicBezTo>
                    <a:pt x="253346" y="478050"/>
                    <a:pt x="269242" y="493920"/>
                    <a:pt x="288119" y="493920"/>
                  </a:cubicBezTo>
                  <a:cubicBezTo>
                    <a:pt x="306996" y="493920"/>
                    <a:pt x="321899" y="478050"/>
                    <a:pt x="321899" y="459204"/>
                  </a:cubicBezTo>
                  <a:lnTo>
                    <a:pt x="321899" y="446310"/>
                  </a:lnTo>
                  <a:cubicBezTo>
                    <a:pt x="446088" y="433415"/>
                    <a:pt x="529543" y="381838"/>
                    <a:pt x="576238" y="345138"/>
                  </a:cubicBezTo>
                  <a:close/>
                  <a:moveTo>
                    <a:pt x="57624" y="168667"/>
                  </a:moveTo>
                  <a:lnTo>
                    <a:pt x="576238" y="168667"/>
                  </a:lnTo>
                  <a:lnTo>
                    <a:pt x="576238" y="254953"/>
                  </a:lnTo>
                  <a:lnTo>
                    <a:pt x="576238" y="290657"/>
                  </a:lnTo>
                  <a:lnTo>
                    <a:pt x="576238" y="303550"/>
                  </a:lnTo>
                  <a:cubicBezTo>
                    <a:pt x="542459" y="335288"/>
                    <a:pt x="458010" y="399754"/>
                    <a:pt x="321899" y="414631"/>
                  </a:cubicBezTo>
                  <a:lnTo>
                    <a:pt x="321899" y="410664"/>
                  </a:lnTo>
                  <a:cubicBezTo>
                    <a:pt x="321899" y="391820"/>
                    <a:pt x="306996" y="376943"/>
                    <a:pt x="288119" y="376943"/>
                  </a:cubicBezTo>
                  <a:cubicBezTo>
                    <a:pt x="269242" y="376943"/>
                    <a:pt x="253346" y="391820"/>
                    <a:pt x="253346" y="410664"/>
                  </a:cubicBezTo>
                  <a:lnTo>
                    <a:pt x="253346" y="417606"/>
                  </a:lnTo>
                  <a:cubicBezTo>
                    <a:pt x="100345" y="414631"/>
                    <a:pt x="26825" y="344214"/>
                    <a:pt x="0" y="309501"/>
                  </a:cubicBezTo>
                  <a:lnTo>
                    <a:pt x="0" y="290657"/>
                  </a:lnTo>
                  <a:lnTo>
                    <a:pt x="0" y="254953"/>
                  </a:lnTo>
                  <a:lnTo>
                    <a:pt x="0" y="226191"/>
                  </a:lnTo>
                  <a:cubicBezTo>
                    <a:pt x="0" y="194454"/>
                    <a:pt x="25832" y="168667"/>
                    <a:pt x="57624" y="168667"/>
                  </a:cubicBezTo>
                  <a:close/>
                  <a:moveTo>
                    <a:pt x="285185" y="0"/>
                  </a:moveTo>
                  <a:cubicBezTo>
                    <a:pt x="398432" y="0"/>
                    <a:pt x="444128" y="47581"/>
                    <a:pt x="446115" y="49564"/>
                  </a:cubicBezTo>
                  <a:lnTo>
                    <a:pt x="446115" y="132831"/>
                  </a:lnTo>
                  <a:lnTo>
                    <a:pt x="410353" y="132831"/>
                  </a:lnTo>
                  <a:lnTo>
                    <a:pt x="410353" y="58485"/>
                  </a:lnTo>
                  <a:cubicBezTo>
                    <a:pt x="390485" y="45599"/>
                    <a:pt x="350749" y="28747"/>
                    <a:pt x="285185" y="28747"/>
                  </a:cubicBezTo>
                  <a:cubicBezTo>
                    <a:pt x="221608" y="28747"/>
                    <a:pt x="188826" y="44607"/>
                    <a:pt x="172932" y="55511"/>
                  </a:cubicBezTo>
                  <a:lnTo>
                    <a:pt x="172932" y="132831"/>
                  </a:lnTo>
                  <a:lnTo>
                    <a:pt x="137170" y="132831"/>
                  </a:lnTo>
                  <a:lnTo>
                    <a:pt x="137170" y="50555"/>
                  </a:lnTo>
                  <a:lnTo>
                    <a:pt x="136176" y="50555"/>
                  </a:lnTo>
                  <a:cubicBezTo>
                    <a:pt x="136176" y="50555"/>
                    <a:pt x="136176" y="50555"/>
                    <a:pt x="137170" y="49564"/>
                  </a:cubicBezTo>
                  <a:cubicBezTo>
                    <a:pt x="140150" y="44607"/>
                    <a:pt x="174919" y="0"/>
                    <a:pt x="28518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schemeClr val="bg2">
                    <a:lumMod val="90000"/>
                  </a:schemeClr>
                </a:solidFill>
                <a:cs typeface="+mn-ea"/>
                <a:sym typeface="+mn-lt"/>
              </a:endParaRPr>
            </a:p>
          </p:txBody>
        </p:sp>
      </p:grpSp>
      <p:grpSp>
        <p:nvGrpSpPr>
          <p:cNvPr id="42" name="组合 41"/>
          <p:cNvGrpSpPr/>
          <p:nvPr/>
        </p:nvGrpSpPr>
        <p:grpSpPr>
          <a:xfrm>
            <a:off x="1211893" y="3249435"/>
            <a:ext cx="4811348" cy="743392"/>
            <a:chOff x="1356586" y="3410556"/>
            <a:chExt cx="4811348" cy="743392"/>
          </a:xfrm>
        </p:grpSpPr>
        <p:sp>
          <p:nvSpPr>
            <p:cNvPr id="40" name="TextBox 59"/>
            <p:cNvSpPr txBox="1">
              <a:spLocks noChangeArrowheads="1"/>
            </p:cNvSpPr>
            <p:nvPr/>
          </p:nvSpPr>
          <p:spPr bwMode="auto">
            <a:xfrm flipH="1">
              <a:off x="1356586" y="3410556"/>
              <a:ext cx="2899277" cy="300076"/>
            </a:xfrm>
            <a:prstGeom prst="rect">
              <a:avLst/>
            </a:prstGeom>
            <a:noFill/>
            <a:ln>
              <a:noFill/>
            </a:ln>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500" b="1" kern="0" dirty="0">
                  <a:solidFill>
                    <a:srgbClr val="000000"/>
                  </a:solidFill>
                  <a:latin typeface="+mn-lt"/>
                  <a:ea typeface="+mn-ea"/>
                  <a:cs typeface="+mn-ea"/>
                  <a:sym typeface="+mn-lt"/>
                </a:rPr>
                <a:t>ENTER TITLE</a:t>
              </a:r>
              <a:endParaRPr lang="en-US" altLang="ko-KR" sz="1500" b="1" kern="0" dirty="0">
                <a:solidFill>
                  <a:srgbClr val="000000"/>
                </a:solidFill>
                <a:latin typeface="+mn-lt"/>
                <a:ea typeface="+mn-ea"/>
                <a:cs typeface="+mn-ea"/>
                <a:sym typeface="+mn-lt"/>
              </a:endParaRPr>
            </a:p>
          </p:txBody>
        </p:sp>
        <p:sp>
          <p:nvSpPr>
            <p:cNvPr id="41" name="矩形 40"/>
            <p:cNvSpPr/>
            <p:nvPr/>
          </p:nvSpPr>
          <p:spPr>
            <a:xfrm>
              <a:off x="1356586" y="3676894"/>
              <a:ext cx="4811348" cy="477054"/>
            </a:xfrm>
            <a:prstGeom prst="rect">
              <a:avLst/>
            </a:prstGeom>
          </p:spPr>
          <p:txBody>
            <a:bodyPr wrap="square">
              <a:spAutoFit/>
            </a:bodyPr>
            <a:lstStyle/>
            <a:p>
              <a:pPr>
                <a:lnSpc>
                  <a:spcPts val="1500"/>
                </a:lnSpc>
              </a:pPr>
              <a:r>
                <a:rPr lang="en-US" altLang="zh-CN" sz="1200" dirty="0">
                  <a:solidFill>
                    <a:srgbClr val="111930"/>
                  </a:solidFill>
                  <a:cs typeface="+mn-ea"/>
                  <a:sym typeface="+mn-lt"/>
                </a:rPr>
                <a:t>Interactively utilize resource maximizing web-readiness via</a:t>
              </a:r>
            </a:p>
            <a:p>
              <a:pPr>
                <a:lnSpc>
                  <a:spcPts val="1500"/>
                </a:lnSpc>
              </a:pPr>
              <a:r>
                <a:rPr lang="en-US" altLang="zh-CN" sz="1200" dirty="0">
                  <a:solidFill>
                    <a:srgbClr val="111930"/>
                  </a:solidFill>
                  <a:cs typeface="+mn-ea"/>
                  <a:sym typeface="+mn-lt"/>
                </a:rPr>
                <a:t>functional Interactively web-readiness via functional... </a:t>
              </a:r>
            </a:p>
          </p:txBody>
        </p:sp>
      </p:grpSp>
      <p:grpSp>
        <p:nvGrpSpPr>
          <p:cNvPr id="43" name="组合 42"/>
          <p:cNvGrpSpPr/>
          <p:nvPr/>
        </p:nvGrpSpPr>
        <p:grpSpPr>
          <a:xfrm>
            <a:off x="1211893" y="4061251"/>
            <a:ext cx="4811348" cy="743392"/>
            <a:chOff x="1356586" y="3410556"/>
            <a:chExt cx="4811348" cy="743392"/>
          </a:xfrm>
        </p:grpSpPr>
        <p:sp>
          <p:nvSpPr>
            <p:cNvPr id="44" name="TextBox 59"/>
            <p:cNvSpPr txBox="1">
              <a:spLocks noChangeArrowheads="1"/>
            </p:cNvSpPr>
            <p:nvPr/>
          </p:nvSpPr>
          <p:spPr bwMode="auto">
            <a:xfrm flipH="1">
              <a:off x="1356586" y="3410556"/>
              <a:ext cx="2899277" cy="300076"/>
            </a:xfrm>
            <a:prstGeom prst="rect">
              <a:avLst/>
            </a:prstGeom>
            <a:noFill/>
            <a:ln>
              <a:noFill/>
            </a:ln>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500" b="1" kern="0" dirty="0">
                  <a:solidFill>
                    <a:srgbClr val="000000"/>
                  </a:solidFill>
                  <a:latin typeface="+mn-lt"/>
                  <a:ea typeface="+mn-ea"/>
                  <a:cs typeface="+mn-ea"/>
                  <a:sym typeface="+mn-lt"/>
                </a:rPr>
                <a:t>ENTER TITLE</a:t>
              </a:r>
              <a:endParaRPr lang="en-US" altLang="ko-KR" sz="1500" b="1" kern="0" dirty="0">
                <a:solidFill>
                  <a:srgbClr val="000000"/>
                </a:solidFill>
                <a:latin typeface="+mn-lt"/>
                <a:ea typeface="+mn-ea"/>
                <a:cs typeface="+mn-ea"/>
                <a:sym typeface="+mn-lt"/>
              </a:endParaRPr>
            </a:p>
          </p:txBody>
        </p:sp>
        <p:sp>
          <p:nvSpPr>
            <p:cNvPr id="45" name="矩形 44"/>
            <p:cNvSpPr/>
            <p:nvPr/>
          </p:nvSpPr>
          <p:spPr>
            <a:xfrm>
              <a:off x="1356586" y="3676894"/>
              <a:ext cx="4811348" cy="477054"/>
            </a:xfrm>
            <a:prstGeom prst="rect">
              <a:avLst/>
            </a:prstGeom>
          </p:spPr>
          <p:txBody>
            <a:bodyPr wrap="square">
              <a:spAutoFit/>
            </a:bodyPr>
            <a:lstStyle/>
            <a:p>
              <a:pPr>
                <a:lnSpc>
                  <a:spcPts val="1500"/>
                </a:lnSpc>
              </a:pPr>
              <a:r>
                <a:rPr lang="en-US" altLang="zh-CN" sz="1200" dirty="0">
                  <a:solidFill>
                    <a:srgbClr val="111930"/>
                  </a:solidFill>
                  <a:cs typeface="+mn-ea"/>
                  <a:sym typeface="+mn-lt"/>
                </a:rPr>
                <a:t>Interactively utilize resource maximizing web-readiness via</a:t>
              </a:r>
            </a:p>
            <a:p>
              <a:pPr>
                <a:lnSpc>
                  <a:spcPts val="1500"/>
                </a:lnSpc>
              </a:pPr>
              <a:r>
                <a:rPr lang="en-US" altLang="zh-CN" sz="1200" dirty="0">
                  <a:solidFill>
                    <a:srgbClr val="111930"/>
                  </a:solidFill>
                  <a:cs typeface="+mn-ea"/>
                  <a:sym typeface="+mn-lt"/>
                </a:rPr>
                <a:t>functional Interactively web-readiness via functional... </a:t>
              </a:r>
            </a:p>
          </p:txBody>
        </p:sp>
      </p:grpSp>
      <p:grpSp>
        <p:nvGrpSpPr>
          <p:cNvPr id="46" name="组合 45"/>
          <p:cNvGrpSpPr/>
          <p:nvPr/>
        </p:nvGrpSpPr>
        <p:grpSpPr>
          <a:xfrm>
            <a:off x="1211893" y="4873067"/>
            <a:ext cx="4811348" cy="743392"/>
            <a:chOff x="1356586" y="3410556"/>
            <a:chExt cx="4811348" cy="743392"/>
          </a:xfrm>
        </p:grpSpPr>
        <p:sp>
          <p:nvSpPr>
            <p:cNvPr id="47" name="TextBox 59"/>
            <p:cNvSpPr txBox="1">
              <a:spLocks noChangeArrowheads="1"/>
            </p:cNvSpPr>
            <p:nvPr/>
          </p:nvSpPr>
          <p:spPr bwMode="auto">
            <a:xfrm flipH="1">
              <a:off x="1356586" y="3410556"/>
              <a:ext cx="2899277" cy="300076"/>
            </a:xfrm>
            <a:prstGeom prst="rect">
              <a:avLst/>
            </a:prstGeom>
            <a:noFill/>
            <a:ln>
              <a:noFill/>
            </a:ln>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500" b="1" kern="0" dirty="0">
                  <a:solidFill>
                    <a:srgbClr val="000000"/>
                  </a:solidFill>
                  <a:latin typeface="+mn-lt"/>
                  <a:ea typeface="+mn-ea"/>
                  <a:cs typeface="+mn-ea"/>
                  <a:sym typeface="+mn-lt"/>
                </a:rPr>
                <a:t>ENTER TITLE</a:t>
              </a:r>
              <a:endParaRPr lang="en-US" altLang="ko-KR" sz="1500" b="1" kern="0" dirty="0">
                <a:solidFill>
                  <a:srgbClr val="000000"/>
                </a:solidFill>
                <a:latin typeface="+mn-lt"/>
                <a:ea typeface="+mn-ea"/>
                <a:cs typeface="+mn-ea"/>
                <a:sym typeface="+mn-lt"/>
              </a:endParaRPr>
            </a:p>
          </p:txBody>
        </p:sp>
        <p:sp>
          <p:nvSpPr>
            <p:cNvPr id="48" name="矩形 47"/>
            <p:cNvSpPr/>
            <p:nvPr/>
          </p:nvSpPr>
          <p:spPr>
            <a:xfrm>
              <a:off x="1356586" y="3676894"/>
              <a:ext cx="4811348" cy="477054"/>
            </a:xfrm>
            <a:prstGeom prst="rect">
              <a:avLst/>
            </a:prstGeom>
          </p:spPr>
          <p:txBody>
            <a:bodyPr wrap="square">
              <a:spAutoFit/>
            </a:bodyPr>
            <a:lstStyle/>
            <a:p>
              <a:pPr>
                <a:lnSpc>
                  <a:spcPts val="1500"/>
                </a:lnSpc>
              </a:pPr>
              <a:r>
                <a:rPr lang="en-US" altLang="zh-CN" sz="1200" dirty="0">
                  <a:solidFill>
                    <a:srgbClr val="111930"/>
                  </a:solidFill>
                  <a:cs typeface="+mn-ea"/>
                  <a:sym typeface="+mn-lt"/>
                </a:rPr>
                <a:t>Interactively utilize resource maximizing web-readiness via</a:t>
              </a:r>
            </a:p>
            <a:p>
              <a:pPr>
                <a:lnSpc>
                  <a:spcPts val="1500"/>
                </a:lnSpc>
              </a:pPr>
              <a:r>
                <a:rPr lang="en-US" altLang="zh-CN" sz="1200" dirty="0">
                  <a:solidFill>
                    <a:srgbClr val="111930"/>
                  </a:solidFill>
                  <a:cs typeface="+mn-ea"/>
                  <a:sym typeface="+mn-lt"/>
                </a:rPr>
                <a:t>functional Interactively web-readiness via functional... </a:t>
              </a:r>
            </a:p>
          </p:txBody>
        </p:sp>
      </p:grpSp>
      <p:grpSp>
        <p:nvGrpSpPr>
          <p:cNvPr id="49" name="组合 48"/>
          <p:cNvGrpSpPr/>
          <p:nvPr/>
        </p:nvGrpSpPr>
        <p:grpSpPr>
          <a:xfrm>
            <a:off x="1211893" y="5684884"/>
            <a:ext cx="4811348" cy="743392"/>
            <a:chOff x="1356586" y="3410556"/>
            <a:chExt cx="4811348" cy="743392"/>
          </a:xfrm>
        </p:grpSpPr>
        <p:sp>
          <p:nvSpPr>
            <p:cNvPr id="50" name="TextBox 59"/>
            <p:cNvSpPr txBox="1">
              <a:spLocks noChangeArrowheads="1"/>
            </p:cNvSpPr>
            <p:nvPr/>
          </p:nvSpPr>
          <p:spPr bwMode="auto">
            <a:xfrm flipH="1">
              <a:off x="1356586" y="3410556"/>
              <a:ext cx="2899277" cy="300076"/>
            </a:xfrm>
            <a:prstGeom prst="rect">
              <a:avLst/>
            </a:prstGeom>
            <a:noFill/>
            <a:ln>
              <a:noFill/>
            </a:ln>
          </p:spPr>
          <p:txBody>
            <a:bodyPr wrap="square" lIns="68573" tIns="34287" rIns="68573" bIns="3428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en-US" altLang="zh-CN" sz="1500" b="1" kern="0" dirty="0">
                  <a:solidFill>
                    <a:srgbClr val="000000"/>
                  </a:solidFill>
                  <a:latin typeface="+mn-lt"/>
                  <a:ea typeface="+mn-ea"/>
                  <a:cs typeface="+mn-ea"/>
                  <a:sym typeface="+mn-lt"/>
                </a:rPr>
                <a:t>ENTER TITLE</a:t>
              </a:r>
              <a:endParaRPr lang="en-US" altLang="ko-KR" sz="1500" b="1" kern="0" dirty="0">
                <a:solidFill>
                  <a:srgbClr val="000000"/>
                </a:solidFill>
                <a:latin typeface="+mn-lt"/>
                <a:ea typeface="+mn-ea"/>
                <a:cs typeface="+mn-ea"/>
                <a:sym typeface="+mn-lt"/>
              </a:endParaRPr>
            </a:p>
          </p:txBody>
        </p:sp>
        <p:sp>
          <p:nvSpPr>
            <p:cNvPr id="51" name="矩形 50"/>
            <p:cNvSpPr/>
            <p:nvPr/>
          </p:nvSpPr>
          <p:spPr>
            <a:xfrm>
              <a:off x="1356586" y="3676894"/>
              <a:ext cx="4811348" cy="477054"/>
            </a:xfrm>
            <a:prstGeom prst="rect">
              <a:avLst/>
            </a:prstGeom>
          </p:spPr>
          <p:txBody>
            <a:bodyPr wrap="square">
              <a:spAutoFit/>
            </a:bodyPr>
            <a:lstStyle/>
            <a:p>
              <a:pPr>
                <a:lnSpc>
                  <a:spcPts val="1500"/>
                </a:lnSpc>
              </a:pPr>
              <a:r>
                <a:rPr lang="en-US" altLang="zh-CN" sz="1200" dirty="0">
                  <a:solidFill>
                    <a:srgbClr val="111930"/>
                  </a:solidFill>
                  <a:cs typeface="+mn-ea"/>
                  <a:sym typeface="+mn-lt"/>
                </a:rPr>
                <a:t>Interactively utilize resource maximizing web-readiness via</a:t>
              </a:r>
            </a:p>
            <a:p>
              <a:pPr>
                <a:lnSpc>
                  <a:spcPts val="1500"/>
                </a:lnSpc>
              </a:pPr>
              <a:r>
                <a:rPr lang="en-US" altLang="zh-CN" sz="1200" dirty="0">
                  <a:solidFill>
                    <a:srgbClr val="111930"/>
                  </a:solidFill>
                  <a:cs typeface="+mn-ea"/>
                  <a:sym typeface="+mn-lt"/>
                </a:rPr>
                <a:t>functional Interactively web-readiness via functional... </a:t>
              </a:r>
            </a:p>
          </p:txBody>
        </p:sp>
      </p:grpSp>
      <p:grpSp>
        <p:nvGrpSpPr>
          <p:cNvPr id="26" name="组合 25"/>
          <p:cNvGrpSpPr/>
          <p:nvPr/>
        </p:nvGrpSpPr>
        <p:grpSpPr>
          <a:xfrm>
            <a:off x="205993" y="234369"/>
            <a:ext cx="4587038" cy="872361"/>
            <a:chOff x="205993" y="234369"/>
            <a:chExt cx="4587038" cy="872361"/>
          </a:xfrm>
        </p:grpSpPr>
        <p:pic>
          <p:nvPicPr>
            <p:cNvPr id="27" name="图片 26"/>
            <p:cNvPicPr>
              <a:picLocks noChangeAspect="1"/>
            </p:cNvPicPr>
            <p:nvPr/>
          </p:nvPicPr>
          <p:blipFill>
            <a:blip r:embed="rId4" cstate="screen"/>
            <a:stretch>
              <a:fillRect/>
            </a:stretch>
          </p:blipFill>
          <p:spPr>
            <a:xfrm>
              <a:off x="205993" y="234369"/>
              <a:ext cx="1585508" cy="872361"/>
            </a:xfrm>
            <a:prstGeom prst="rect">
              <a:avLst/>
            </a:prstGeom>
          </p:spPr>
        </p:pic>
        <p:sp>
          <p:nvSpPr>
            <p:cNvPr id="28" name="îṥlïḋé"/>
            <p:cNvSpPr/>
            <p:nvPr/>
          </p:nvSpPr>
          <p:spPr bwMode="auto">
            <a:xfrm>
              <a:off x="1852301" y="477649"/>
              <a:ext cx="2788104" cy="3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cs typeface="+mn-ea"/>
                  <a:sym typeface="+mn-lt"/>
                </a:rPr>
                <a:t>Please enter what you need here.</a:t>
              </a:r>
            </a:p>
          </p:txBody>
        </p:sp>
        <p:sp>
          <p:nvSpPr>
            <p:cNvPr id="29" name="文本框 28"/>
            <p:cNvSpPr txBox="1"/>
            <p:nvPr/>
          </p:nvSpPr>
          <p:spPr>
            <a:xfrm>
              <a:off x="1852301" y="236914"/>
              <a:ext cx="2940730" cy="400110"/>
            </a:xfrm>
            <a:prstGeom prst="rect">
              <a:avLst/>
            </a:prstGeom>
            <a:noFill/>
          </p:spPr>
          <p:txBody>
            <a:bodyPr wrap="square" rtlCol="0">
              <a:spAutoFit/>
            </a:bodyPr>
            <a:lstStyle/>
            <a:p>
              <a:r>
                <a:rPr kumimoji="1" lang="en-US" altLang="zh-CN" sz="2000" dirty="0">
                  <a:gradFill>
                    <a:gsLst>
                      <a:gs pos="0">
                        <a:srgbClr val="ED0E0D"/>
                      </a:gs>
                      <a:gs pos="50000">
                        <a:srgbClr val="FB7D27"/>
                      </a:gs>
                      <a:gs pos="100000">
                        <a:srgbClr val="ED0E0D"/>
                      </a:gs>
                    </a:gsLst>
                    <a:lin ang="5400000" scaled="1"/>
                  </a:gradFill>
                  <a:cs typeface="+mn-ea"/>
                  <a:sym typeface="+mn-lt"/>
                </a:rPr>
                <a:t>YOUR TITLE</a:t>
              </a:r>
              <a:endParaRPr kumimoji="1" lang="zh-CN" altLang="en-US" sz="2000" dirty="0">
                <a:gradFill>
                  <a:gsLst>
                    <a:gs pos="0">
                      <a:srgbClr val="ED0E0D"/>
                    </a:gs>
                    <a:gs pos="50000">
                      <a:srgbClr val="FB7D27"/>
                    </a:gs>
                    <a:gs pos="100000">
                      <a:srgbClr val="ED0E0D"/>
                    </a:gs>
                  </a:gsLst>
                  <a:lin ang="5400000" scaled="1"/>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108364" y="2534691"/>
          <a:ext cx="9975273" cy="3450015"/>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p:cNvSpPr/>
          <p:nvPr/>
        </p:nvSpPr>
        <p:spPr>
          <a:xfrm>
            <a:off x="1108364" y="1546492"/>
            <a:ext cx="554182" cy="554182"/>
          </a:xfrm>
          <a:prstGeom prst="ellipse">
            <a:avLst/>
          </a:prstGeom>
          <a:solidFill>
            <a:srgbClr val="EE1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95">
                <a:solidFill>
                  <a:schemeClr val="bg2"/>
                </a:solidFill>
                <a:cs typeface="+mn-ea"/>
                <a:sym typeface="+mn-lt"/>
              </a:rPr>
              <a:t></a:t>
            </a:r>
          </a:p>
        </p:txBody>
      </p:sp>
      <p:sp>
        <p:nvSpPr>
          <p:cNvPr id="7" name="TextBox 6"/>
          <p:cNvSpPr txBox="1"/>
          <p:nvPr/>
        </p:nvSpPr>
        <p:spPr>
          <a:xfrm>
            <a:off x="1875612" y="1487827"/>
            <a:ext cx="1648208" cy="707886"/>
          </a:xfrm>
          <a:prstGeom prst="rect">
            <a:avLst/>
          </a:prstGeom>
          <a:noFill/>
        </p:spPr>
        <p:txBody>
          <a:bodyPr wrap="none" rtlCol="0">
            <a:spAutoFit/>
          </a:bodyPr>
          <a:lstStyle/>
          <a:p>
            <a:r>
              <a:rPr lang="en-US" sz="2910" dirty="0">
                <a:solidFill>
                  <a:srgbClr val="EE1432"/>
                </a:solidFill>
                <a:cs typeface="+mn-ea"/>
                <a:sym typeface="+mn-lt"/>
              </a:rPr>
              <a:t>35%</a:t>
            </a:r>
          </a:p>
          <a:p>
            <a:r>
              <a:rPr lang="en-US" sz="1090" dirty="0">
                <a:solidFill>
                  <a:srgbClr val="EE1432"/>
                </a:solidFill>
                <a:cs typeface="+mn-ea"/>
                <a:sym typeface="+mn-lt"/>
              </a:rPr>
              <a:t>Total Cost: $1,850,000</a:t>
            </a:r>
          </a:p>
        </p:txBody>
      </p:sp>
      <p:sp>
        <p:nvSpPr>
          <p:cNvPr id="8" name="Oval 7"/>
          <p:cNvSpPr/>
          <p:nvPr/>
        </p:nvSpPr>
        <p:spPr>
          <a:xfrm>
            <a:off x="3748877" y="1546492"/>
            <a:ext cx="554182" cy="554182"/>
          </a:xfrm>
          <a:prstGeom prst="ellipse">
            <a:avLst/>
          </a:prstGeom>
          <a:solidFill>
            <a:srgbClr val="5E5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95">
                <a:solidFill>
                  <a:schemeClr val="bg2"/>
                </a:solidFill>
                <a:cs typeface="+mn-ea"/>
                <a:sym typeface="+mn-lt"/>
              </a:rPr>
              <a:t></a:t>
            </a:r>
          </a:p>
        </p:txBody>
      </p:sp>
      <p:sp>
        <p:nvSpPr>
          <p:cNvPr id="9" name="TextBox 8"/>
          <p:cNvSpPr txBox="1"/>
          <p:nvPr/>
        </p:nvSpPr>
        <p:spPr>
          <a:xfrm>
            <a:off x="4516126" y="1487827"/>
            <a:ext cx="1648208" cy="707886"/>
          </a:xfrm>
          <a:prstGeom prst="rect">
            <a:avLst/>
          </a:prstGeom>
          <a:noFill/>
        </p:spPr>
        <p:txBody>
          <a:bodyPr wrap="none" rtlCol="0">
            <a:spAutoFit/>
          </a:bodyPr>
          <a:lstStyle/>
          <a:p>
            <a:r>
              <a:rPr lang="en-US" sz="2910" dirty="0">
                <a:solidFill>
                  <a:srgbClr val="5E5E5E"/>
                </a:solidFill>
                <a:cs typeface="+mn-ea"/>
                <a:sym typeface="+mn-lt"/>
              </a:rPr>
              <a:t>60%</a:t>
            </a:r>
          </a:p>
          <a:p>
            <a:r>
              <a:rPr lang="en-US" sz="1090" dirty="0">
                <a:solidFill>
                  <a:srgbClr val="5E5E5E"/>
                </a:solidFill>
                <a:cs typeface="+mn-ea"/>
                <a:sym typeface="+mn-lt"/>
              </a:rPr>
              <a:t>Total Cost: $1,850,000</a:t>
            </a:r>
          </a:p>
        </p:txBody>
      </p:sp>
      <p:sp>
        <p:nvSpPr>
          <p:cNvPr id="10" name="Oval 9"/>
          <p:cNvSpPr/>
          <p:nvPr/>
        </p:nvSpPr>
        <p:spPr>
          <a:xfrm>
            <a:off x="9029905" y="1546492"/>
            <a:ext cx="554182" cy="55418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95">
                <a:solidFill>
                  <a:schemeClr val="bg2"/>
                </a:solidFill>
                <a:cs typeface="+mn-ea"/>
                <a:sym typeface="+mn-lt"/>
              </a:rPr>
              <a:t></a:t>
            </a:r>
          </a:p>
        </p:txBody>
      </p:sp>
      <p:sp>
        <p:nvSpPr>
          <p:cNvPr id="11" name="TextBox 10"/>
          <p:cNvSpPr txBox="1"/>
          <p:nvPr/>
        </p:nvSpPr>
        <p:spPr>
          <a:xfrm>
            <a:off x="9797154" y="1487827"/>
            <a:ext cx="1648208" cy="707886"/>
          </a:xfrm>
          <a:prstGeom prst="rect">
            <a:avLst/>
          </a:prstGeom>
          <a:noFill/>
        </p:spPr>
        <p:txBody>
          <a:bodyPr wrap="none" rtlCol="0">
            <a:spAutoFit/>
          </a:bodyPr>
          <a:lstStyle/>
          <a:p>
            <a:r>
              <a:rPr lang="en-US" sz="2910" dirty="0">
                <a:cs typeface="+mn-ea"/>
                <a:sym typeface="+mn-lt"/>
              </a:rPr>
              <a:t>90%</a:t>
            </a:r>
          </a:p>
          <a:p>
            <a:r>
              <a:rPr lang="en-US" sz="1090" dirty="0">
                <a:cs typeface="+mn-ea"/>
                <a:sym typeface="+mn-lt"/>
              </a:rPr>
              <a:t>Total Cost: $1,850,000</a:t>
            </a:r>
          </a:p>
        </p:txBody>
      </p:sp>
      <p:sp>
        <p:nvSpPr>
          <p:cNvPr id="12" name="Oval 11"/>
          <p:cNvSpPr/>
          <p:nvPr/>
        </p:nvSpPr>
        <p:spPr>
          <a:xfrm>
            <a:off x="6389391" y="1546492"/>
            <a:ext cx="554182" cy="554182"/>
          </a:xfrm>
          <a:prstGeom prst="ellipse">
            <a:avLst/>
          </a:prstGeom>
          <a:solidFill>
            <a:srgbClr val="FF6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95">
                <a:solidFill>
                  <a:schemeClr val="bg2"/>
                </a:solidFill>
                <a:cs typeface="+mn-ea"/>
                <a:sym typeface="+mn-lt"/>
              </a:rPr>
              <a:t></a:t>
            </a:r>
          </a:p>
        </p:txBody>
      </p:sp>
      <p:sp>
        <p:nvSpPr>
          <p:cNvPr id="13" name="TextBox 12"/>
          <p:cNvSpPr txBox="1"/>
          <p:nvPr/>
        </p:nvSpPr>
        <p:spPr>
          <a:xfrm>
            <a:off x="7156640" y="1487827"/>
            <a:ext cx="1648208" cy="707886"/>
          </a:xfrm>
          <a:prstGeom prst="rect">
            <a:avLst/>
          </a:prstGeom>
          <a:noFill/>
        </p:spPr>
        <p:txBody>
          <a:bodyPr wrap="none" rtlCol="0">
            <a:spAutoFit/>
          </a:bodyPr>
          <a:lstStyle/>
          <a:p>
            <a:r>
              <a:rPr lang="en-US" sz="2910" dirty="0">
                <a:solidFill>
                  <a:srgbClr val="FF6510"/>
                </a:solidFill>
                <a:cs typeface="+mn-ea"/>
                <a:sym typeface="+mn-lt"/>
              </a:rPr>
              <a:t>85%</a:t>
            </a:r>
          </a:p>
          <a:p>
            <a:r>
              <a:rPr lang="en-US" sz="1090" dirty="0">
                <a:solidFill>
                  <a:srgbClr val="FF6510"/>
                </a:solidFill>
                <a:cs typeface="+mn-ea"/>
                <a:sym typeface="+mn-lt"/>
              </a:rPr>
              <a:t>Total Cost: $1,850,000</a:t>
            </a:r>
          </a:p>
        </p:txBody>
      </p:sp>
      <p:grpSp>
        <p:nvGrpSpPr>
          <p:cNvPr id="14" name="组合 13"/>
          <p:cNvGrpSpPr/>
          <p:nvPr/>
        </p:nvGrpSpPr>
        <p:grpSpPr>
          <a:xfrm>
            <a:off x="205993" y="234369"/>
            <a:ext cx="4587038" cy="872361"/>
            <a:chOff x="205993" y="234369"/>
            <a:chExt cx="4587038" cy="872361"/>
          </a:xfrm>
        </p:grpSpPr>
        <p:pic>
          <p:nvPicPr>
            <p:cNvPr id="15" name="图片 14"/>
            <p:cNvPicPr>
              <a:picLocks noChangeAspect="1"/>
            </p:cNvPicPr>
            <p:nvPr/>
          </p:nvPicPr>
          <p:blipFill>
            <a:blip r:embed="rId4" cstate="screen"/>
            <a:stretch>
              <a:fillRect/>
            </a:stretch>
          </p:blipFill>
          <p:spPr>
            <a:xfrm>
              <a:off x="205993" y="234369"/>
              <a:ext cx="1585508" cy="872361"/>
            </a:xfrm>
            <a:prstGeom prst="rect">
              <a:avLst/>
            </a:prstGeom>
          </p:spPr>
        </p:pic>
        <p:sp>
          <p:nvSpPr>
            <p:cNvPr id="16" name="îṥlïḋé"/>
            <p:cNvSpPr/>
            <p:nvPr/>
          </p:nvSpPr>
          <p:spPr bwMode="auto">
            <a:xfrm>
              <a:off x="1852301" y="477649"/>
              <a:ext cx="2788104" cy="3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cs typeface="+mn-ea"/>
                  <a:sym typeface="+mn-lt"/>
                </a:rPr>
                <a:t>Please enter what you need here.</a:t>
              </a:r>
            </a:p>
          </p:txBody>
        </p:sp>
        <p:sp>
          <p:nvSpPr>
            <p:cNvPr id="17" name="文本框 16"/>
            <p:cNvSpPr txBox="1"/>
            <p:nvPr/>
          </p:nvSpPr>
          <p:spPr>
            <a:xfrm>
              <a:off x="1852301" y="236914"/>
              <a:ext cx="2940730" cy="400110"/>
            </a:xfrm>
            <a:prstGeom prst="rect">
              <a:avLst/>
            </a:prstGeom>
            <a:noFill/>
          </p:spPr>
          <p:txBody>
            <a:bodyPr wrap="square" rtlCol="0">
              <a:spAutoFit/>
            </a:bodyPr>
            <a:lstStyle/>
            <a:p>
              <a:r>
                <a:rPr kumimoji="1" lang="en-US" altLang="zh-CN" sz="2000" dirty="0">
                  <a:gradFill>
                    <a:gsLst>
                      <a:gs pos="0">
                        <a:srgbClr val="ED0E0D"/>
                      </a:gs>
                      <a:gs pos="50000">
                        <a:srgbClr val="FB7D27"/>
                      </a:gs>
                      <a:gs pos="100000">
                        <a:srgbClr val="ED0E0D"/>
                      </a:gs>
                    </a:gsLst>
                    <a:lin ang="5400000" scaled="1"/>
                  </a:gradFill>
                  <a:cs typeface="+mn-ea"/>
                  <a:sym typeface="+mn-lt"/>
                </a:rPr>
                <a:t>YOUR TITLE</a:t>
              </a:r>
              <a:endParaRPr kumimoji="1" lang="zh-CN" altLang="en-US" sz="2000" dirty="0">
                <a:gradFill>
                  <a:gsLst>
                    <a:gs pos="0">
                      <a:srgbClr val="ED0E0D"/>
                    </a:gs>
                    <a:gs pos="50000">
                      <a:srgbClr val="FB7D27"/>
                    </a:gs>
                    <a:gs pos="100000">
                      <a:srgbClr val="ED0E0D"/>
                    </a:gs>
                  </a:gsLst>
                  <a:lin ang="5400000" scaled="1"/>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9" presetClass="entr" presetSubtype="0" decel="100000"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 calcmode="lin" valueType="num">
                                      <p:cBhvr>
                                        <p:cTn id="12" dur="500" fill="hold"/>
                                        <p:tgtEl>
                                          <p:spTgt spid="6"/>
                                        </p:tgtEl>
                                        <p:attrNameLst>
                                          <p:attrName>style.rotation</p:attrName>
                                        </p:attrNameLst>
                                      </p:cBhvr>
                                      <p:tavLst>
                                        <p:tav tm="0">
                                          <p:val>
                                            <p:fltVal val="360"/>
                                          </p:val>
                                        </p:tav>
                                        <p:tav tm="100000">
                                          <p:val>
                                            <p:fltVal val="0"/>
                                          </p:val>
                                        </p:tav>
                                      </p:tavLst>
                                    </p:anim>
                                    <p:animEffect transition="in" filter="fade">
                                      <p:cBhvr>
                                        <p:cTn id="13" dur="500"/>
                                        <p:tgtEl>
                                          <p:spTgt spid="6"/>
                                        </p:tgtEl>
                                      </p:cBhvr>
                                    </p:animEffect>
                                  </p:childTnLst>
                                </p:cTn>
                              </p:par>
                              <p:par>
                                <p:cTn id="14" presetID="49" presetClass="entr" presetSubtype="0" decel="100000" fill="hold" grpId="0" nodeType="withEffect">
                                  <p:stCondLst>
                                    <p:cond delay="70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 calcmode="lin" valueType="num">
                                      <p:cBhvr>
                                        <p:cTn id="18" dur="500" fill="hold"/>
                                        <p:tgtEl>
                                          <p:spTgt spid="8"/>
                                        </p:tgtEl>
                                        <p:attrNameLst>
                                          <p:attrName>style.rotation</p:attrName>
                                        </p:attrNameLst>
                                      </p:cBhvr>
                                      <p:tavLst>
                                        <p:tav tm="0">
                                          <p:val>
                                            <p:fltVal val="360"/>
                                          </p:val>
                                        </p:tav>
                                        <p:tav tm="100000">
                                          <p:val>
                                            <p:fltVal val="0"/>
                                          </p:val>
                                        </p:tav>
                                      </p:tavLst>
                                    </p:anim>
                                    <p:animEffect transition="in" filter="fade">
                                      <p:cBhvr>
                                        <p:cTn id="19" dur="500"/>
                                        <p:tgtEl>
                                          <p:spTgt spid="8"/>
                                        </p:tgtEl>
                                      </p:cBhvr>
                                    </p:animEffect>
                                  </p:childTnLst>
                                </p:cTn>
                              </p:par>
                              <p:par>
                                <p:cTn id="20" presetID="49" presetClass="entr" presetSubtype="0" decel="100000" fill="hold" grpId="0" nodeType="with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style.rotation</p:attrName>
                                        </p:attrNameLst>
                                      </p:cBhvr>
                                      <p:tavLst>
                                        <p:tav tm="0">
                                          <p:val>
                                            <p:fltVal val="360"/>
                                          </p:val>
                                        </p:tav>
                                        <p:tav tm="100000">
                                          <p:val>
                                            <p:fltVal val="0"/>
                                          </p:val>
                                        </p:tav>
                                      </p:tavLst>
                                    </p:anim>
                                    <p:animEffect transition="in" filter="fade">
                                      <p:cBhvr>
                                        <p:cTn id="25" dur="500"/>
                                        <p:tgtEl>
                                          <p:spTgt spid="12"/>
                                        </p:tgtEl>
                                      </p:cBhvr>
                                    </p:animEffect>
                                  </p:childTnLst>
                                </p:cTn>
                              </p:par>
                              <p:par>
                                <p:cTn id="26" presetID="49" presetClass="entr" presetSubtype="0" decel="100000" fill="hold" grpId="0" nodeType="withEffect">
                                  <p:stCondLst>
                                    <p:cond delay="13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 calcmode="lin" valueType="num">
                                      <p:cBhvr>
                                        <p:cTn id="30" dur="500" fill="hold"/>
                                        <p:tgtEl>
                                          <p:spTgt spid="10"/>
                                        </p:tgtEl>
                                        <p:attrNameLst>
                                          <p:attrName>style.rotation</p:attrName>
                                        </p:attrNameLst>
                                      </p:cBhvr>
                                      <p:tavLst>
                                        <p:tav tm="0">
                                          <p:val>
                                            <p:fltVal val="360"/>
                                          </p:val>
                                        </p:tav>
                                        <p:tav tm="100000">
                                          <p:val>
                                            <p:fltVal val="0"/>
                                          </p:val>
                                        </p:tav>
                                      </p:tavLst>
                                    </p:anim>
                                    <p:animEffect transition="in" filter="fade">
                                      <p:cBhvr>
                                        <p:cTn id="31" dur="500"/>
                                        <p:tgtEl>
                                          <p:spTgt spid="10"/>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19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210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22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animBg="1"/>
      <p:bldP spid="7" grpId="0"/>
      <p:bldP spid="8" grpId="0" animBg="1"/>
      <p:bldP spid="9" grpId="0"/>
      <p:bldP spid="10" grpId="0" animBg="1"/>
      <p:bldP spid="11" grpId="0"/>
      <p:bldP spid="12"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rot="5400000">
            <a:off x="3848100" y="2349000"/>
            <a:ext cx="4495801" cy="2470974"/>
            <a:chOff x="3848100" y="2349000"/>
            <a:chExt cx="4495801" cy="2470974"/>
          </a:xfrm>
        </p:grpSpPr>
        <p:sp>
          <p:nvSpPr>
            <p:cNvPr id="4" name="ïṣľidê"/>
            <p:cNvSpPr/>
            <p:nvPr/>
          </p:nvSpPr>
          <p:spPr>
            <a:xfrm>
              <a:off x="5873727" y="2349000"/>
              <a:ext cx="2470174" cy="2470974"/>
            </a:xfrm>
            <a:custGeom>
              <a:avLst/>
              <a:gdLst>
                <a:gd name="connsiteX0" fmla="*/ 1484938 w 2970838"/>
                <a:gd name="connsiteY0" fmla="*/ 0 h 2971800"/>
                <a:gd name="connsiteX1" fmla="*/ 2970838 w 2970838"/>
                <a:gd name="connsiteY1" fmla="*/ 1485900 h 2971800"/>
                <a:gd name="connsiteX2" fmla="*/ 1484938 w 2970838"/>
                <a:gd name="connsiteY2" fmla="*/ 2971800 h 2971800"/>
                <a:gd name="connsiteX3" fmla="*/ 6710 w 2970838"/>
                <a:gd name="connsiteY3" fmla="*/ 1637825 h 2971800"/>
                <a:gd name="connsiteX4" fmla="*/ 0 w 2970838"/>
                <a:gd name="connsiteY4" fmla="*/ 1504951 h 2971800"/>
                <a:gd name="connsiteX5" fmla="*/ 533765 w 2970838"/>
                <a:gd name="connsiteY5" fmla="*/ 1504951 h 2971800"/>
                <a:gd name="connsiteX6" fmla="*/ 537719 w 2970838"/>
                <a:gd name="connsiteY6" fmla="*/ 1583250 h 2971800"/>
                <a:gd name="connsiteX7" fmla="*/ 1484938 w 2970838"/>
                <a:gd name="connsiteY7" fmla="*/ 2438035 h 2971800"/>
                <a:gd name="connsiteX8" fmla="*/ 2437073 w 2970838"/>
                <a:gd name="connsiteY8" fmla="*/ 1485900 h 2971800"/>
                <a:gd name="connsiteX9" fmla="*/ 1484938 w 2970838"/>
                <a:gd name="connsiteY9" fmla="*/ 533765 h 2971800"/>
                <a:gd name="connsiteX10" fmla="*/ 811677 w 2970838"/>
                <a:gd name="connsiteY10" fmla="*/ 812639 h 2971800"/>
                <a:gd name="connsiteX11" fmla="*/ 745820 w 2970838"/>
                <a:gd name="connsiteY11" fmla="*/ 892459 h 2971800"/>
                <a:gd name="connsiteX12" fmla="*/ 366414 w 2970838"/>
                <a:gd name="connsiteY12" fmla="*/ 509846 h 2971800"/>
                <a:gd name="connsiteX13" fmla="*/ 434248 w 2970838"/>
                <a:gd name="connsiteY13" fmla="*/ 435210 h 2971800"/>
                <a:gd name="connsiteX14" fmla="*/ 1484938 w 2970838"/>
                <a:gd name="connsiteY14"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0838" h="2971800">
                  <a:moveTo>
                    <a:pt x="1484938" y="0"/>
                  </a:moveTo>
                  <a:cubicBezTo>
                    <a:pt x="2305578" y="0"/>
                    <a:pt x="2970838" y="665260"/>
                    <a:pt x="2970838" y="1485900"/>
                  </a:cubicBezTo>
                  <a:cubicBezTo>
                    <a:pt x="2970838" y="2306540"/>
                    <a:pt x="2305578" y="2971800"/>
                    <a:pt x="1484938" y="2971800"/>
                  </a:cubicBezTo>
                  <a:cubicBezTo>
                    <a:pt x="715588" y="2971800"/>
                    <a:pt x="82803" y="2387099"/>
                    <a:pt x="6710" y="1637825"/>
                  </a:cubicBezTo>
                  <a:lnTo>
                    <a:pt x="0" y="1504951"/>
                  </a:lnTo>
                  <a:lnTo>
                    <a:pt x="533765" y="1504951"/>
                  </a:lnTo>
                  <a:lnTo>
                    <a:pt x="537719" y="1583250"/>
                  </a:lnTo>
                  <a:cubicBezTo>
                    <a:pt x="586478" y="2063371"/>
                    <a:pt x="991954" y="2438035"/>
                    <a:pt x="1484938" y="2438035"/>
                  </a:cubicBezTo>
                  <a:cubicBezTo>
                    <a:pt x="2010788" y="2438035"/>
                    <a:pt x="2437073" y="2011750"/>
                    <a:pt x="2437073" y="1485900"/>
                  </a:cubicBezTo>
                  <a:cubicBezTo>
                    <a:pt x="2437073" y="960050"/>
                    <a:pt x="2010788" y="533765"/>
                    <a:pt x="1484938" y="533765"/>
                  </a:cubicBezTo>
                  <a:cubicBezTo>
                    <a:pt x="1222013" y="533765"/>
                    <a:pt x="983979" y="640336"/>
                    <a:pt x="811677" y="812639"/>
                  </a:cubicBezTo>
                  <a:lnTo>
                    <a:pt x="745820" y="892459"/>
                  </a:lnTo>
                  <a:lnTo>
                    <a:pt x="366414" y="509846"/>
                  </a:lnTo>
                  <a:lnTo>
                    <a:pt x="434248" y="435210"/>
                  </a:lnTo>
                  <a:cubicBezTo>
                    <a:pt x="703143" y="166315"/>
                    <a:pt x="1074618" y="0"/>
                    <a:pt x="1484938" y="0"/>
                  </a:cubicBezTo>
                  <a:close/>
                </a:path>
              </a:pathLst>
            </a:cu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sp>
          <p:nvSpPr>
            <p:cNvPr id="5" name="ïślîde"/>
            <p:cNvSpPr/>
            <p:nvPr/>
          </p:nvSpPr>
          <p:spPr>
            <a:xfrm flipV="1">
              <a:off x="3848100" y="2349000"/>
              <a:ext cx="2470974" cy="2470974"/>
            </a:xfrm>
            <a:custGeom>
              <a:avLst/>
              <a:gdLst>
                <a:gd name="connsiteX0" fmla="*/ 1485900 w 2971800"/>
                <a:gd name="connsiteY0" fmla="*/ 2971800 h 2971800"/>
                <a:gd name="connsiteX1" fmla="*/ 2971800 w 2971800"/>
                <a:gd name="connsiteY1" fmla="*/ 1485900 h 2971800"/>
                <a:gd name="connsiteX2" fmla="*/ 2970838 w 2971800"/>
                <a:gd name="connsiteY2" fmla="*/ 1466849 h 2971800"/>
                <a:gd name="connsiteX3" fmla="*/ 2437073 w 2971800"/>
                <a:gd name="connsiteY3" fmla="*/ 1466849 h 2971800"/>
                <a:gd name="connsiteX4" fmla="*/ 2438035 w 2971800"/>
                <a:gd name="connsiteY4" fmla="*/ 1485900 h 2971800"/>
                <a:gd name="connsiteX5" fmla="*/ 1485900 w 2971800"/>
                <a:gd name="connsiteY5" fmla="*/ 2438035 h 2971800"/>
                <a:gd name="connsiteX6" fmla="*/ 533765 w 2971800"/>
                <a:gd name="connsiteY6" fmla="*/ 1485900 h 2971800"/>
                <a:gd name="connsiteX7" fmla="*/ 1485900 w 2971800"/>
                <a:gd name="connsiteY7" fmla="*/ 533765 h 2971800"/>
                <a:gd name="connsiteX8" fmla="*/ 2159161 w 2971800"/>
                <a:gd name="connsiteY8" fmla="*/ 812639 h 2971800"/>
                <a:gd name="connsiteX9" fmla="*/ 2207859 w 2971800"/>
                <a:gd name="connsiteY9" fmla="*/ 871662 h 2971800"/>
                <a:gd name="connsiteX10" fmla="*/ 2586355 w 2971800"/>
                <a:gd name="connsiteY10" fmla="*/ 489966 h 2971800"/>
                <a:gd name="connsiteX11" fmla="*/ 2536590 w 2971800"/>
                <a:gd name="connsiteY11" fmla="*/ 435210 h 2971800"/>
                <a:gd name="connsiteX12" fmla="*/ 1485900 w 2971800"/>
                <a:gd name="connsiteY12" fmla="*/ 0 h 2971800"/>
                <a:gd name="connsiteX13" fmla="*/ 0 w 2971800"/>
                <a:gd name="connsiteY13" fmla="*/ 1485900 h 2971800"/>
                <a:gd name="connsiteX14" fmla="*/ 1485900 w 2971800"/>
                <a:gd name="connsiteY14"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1800" h="2971800">
                  <a:moveTo>
                    <a:pt x="1485900" y="2971800"/>
                  </a:moveTo>
                  <a:cubicBezTo>
                    <a:pt x="2306540" y="2971800"/>
                    <a:pt x="2971800" y="2306540"/>
                    <a:pt x="2971800" y="1485900"/>
                  </a:cubicBezTo>
                  <a:lnTo>
                    <a:pt x="2970838" y="1466849"/>
                  </a:lnTo>
                  <a:lnTo>
                    <a:pt x="2437073" y="1466849"/>
                  </a:lnTo>
                  <a:lnTo>
                    <a:pt x="2438035" y="1485900"/>
                  </a:lnTo>
                  <a:cubicBezTo>
                    <a:pt x="2438035" y="2011750"/>
                    <a:pt x="2011750" y="2438035"/>
                    <a:pt x="1485900" y="2438035"/>
                  </a:cubicBezTo>
                  <a:cubicBezTo>
                    <a:pt x="960050" y="2438035"/>
                    <a:pt x="533765" y="2011750"/>
                    <a:pt x="533765" y="1485900"/>
                  </a:cubicBezTo>
                  <a:cubicBezTo>
                    <a:pt x="533765" y="960050"/>
                    <a:pt x="960050" y="533765"/>
                    <a:pt x="1485900" y="533765"/>
                  </a:cubicBezTo>
                  <a:cubicBezTo>
                    <a:pt x="1748825" y="533765"/>
                    <a:pt x="1986859" y="640336"/>
                    <a:pt x="2159161" y="812639"/>
                  </a:cubicBezTo>
                  <a:lnTo>
                    <a:pt x="2207859" y="871662"/>
                  </a:lnTo>
                  <a:lnTo>
                    <a:pt x="2586355" y="489966"/>
                  </a:lnTo>
                  <a:lnTo>
                    <a:pt x="2536590" y="435210"/>
                  </a:lnTo>
                  <a:cubicBezTo>
                    <a:pt x="2267695" y="166315"/>
                    <a:pt x="1896220" y="0"/>
                    <a:pt x="1485900" y="0"/>
                  </a:cubicBezTo>
                  <a:cubicBezTo>
                    <a:pt x="665260" y="0"/>
                    <a:pt x="0" y="665260"/>
                    <a:pt x="0" y="1485900"/>
                  </a:cubicBezTo>
                  <a:cubicBezTo>
                    <a:pt x="0" y="2306540"/>
                    <a:pt x="665260" y="2971800"/>
                    <a:pt x="1485900" y="2971800"/>
                  </a:cubicBezTo>
                  <a:close/>
                </a:path>
              </a:pathLst>
            </a:custGeom>
            <a:gradFill>
              <a:gsLst>
                <a:gs pos="56000">
                  <a:srgbClr val="FF6647"/>
                </a:gs>
                <a:gs pos="0">
                  <a:srgbClr val="F6382C"/>
                </a:gs>
                <a:gs pos="84000">
                  <a:srgbClr val="ED0A10"/>
                </a:gs>
              </a:gsLst>
              <a:lin ang="420000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cs typeface="+mn-ea"/>
                <a:sym typeface="+mn-lt"/>
              </a:endParaRPr>
            </a:p>
          </p:txBody>
        </p:sp>
      </p:grpSp>
      <p:sp>
        <p:nvSpPr>
          <p:cNvPr id="6" name="ïṡḷidè"/>
          <p:cNvSpPr/>
          <p:nvPr/>
        </p:nvSpPr>
        <p:spPr bwMode="auto">
          <a:xfrm>
            <a:off x="5782279" y="2259839"/>
            <a:ext cx="627443" cy="624470"/>
          </a:xfrm>
          <a:custGeom>
            <a:avLst/>
            <a:gdLst>
              <a:gd name="T0" fmla="*/ 3922 w 3973"/>
              <a:gd name="T1" fmla="*/ 3359 h 3960"/>
              <a:gd name="T2" fmla="*/ 3146 w 3973"/>
              <a:gd name="T3" fmla="*/ 2583 h 3960"/>
              <a:gd name="T4" fmla="*/ 3699 w 3973"/>
              <a:gd name="T5" fmla="*/ 2263 h 3960"/>
              <a:gd name="T6" fmla="*/ 3764 w 3973"/>
              <a:gd name="T7" fmla="*/ 2140 h 3960"/>
              <a:gd name="T8" fmla="*/ 3682 w 3973"/>
              <a:gd name="T9" fmla="*/ 2029 h 3960"/>
              <a:gd name="T10" fmla="*/ 2374 w 3973"/>
              <a:gd name="T11" fmla="*/ 1507 h 3960"/>
              <a:gd name="T12" fmla="*/ 2413 w 3973"/>
              <a:gd name="T13" fmla="*/ 1206 h 3960"/>
              <a:gd name="T14" fmla="*/ 1206 w 3973"/>
              <a:gd name="T15" fmla="*/ 0 h 3960"/>
              <a:gd name="T16" fmla="*/ 0 w 3973"/>
              <a:gd name="T17" fmla="*/ 1206 h 3960"/>
              <a:gd name="T18" fmla="*/ 1206 w 3973"/>
              <a:gd name="T19" fmla="*/ 2413 h 3960"/>
              <a:gd name="T20" fmla="*/ 1507 w 3973"/>
              <a:gd name="T21" fmla="*/ 2374 h 3960"/>
              <a:gd name="T22" fmla="*/ 2029 w 3973"/>
              <a:gd name="T23" fmla="*/ 3682 h 3960"/>
              <a:gd name="T24" fmla="*/ 2141 w 3973"/>
              <a:gd name="T25" fmla="*/ 3764 h 3960"/>
              <a:gd name="T26" fmla="*/ 2263 w 3973"/>
              <a:gd name="T27" fmla="*/ 3699 h 3960"/>
              <a:gd name="T28" fmla="*/ 2583 w 3973"/>
              <a:gd name="T29" fmla="*/ 3146 h 3960"/>
              <a:gd name="T30" fmla="*/ 3359 w 3973"/>
              <a:gd name="T31" fmla="*/ 3922 h 3960"/>
              <a:gd name="T32" fmla="*/ 3451 w 3973"/>
              <a:gd name="T33" fmla="*/ 3960 h 3960"/>
              <a:gd name="T34" fmla="*/ 3543 w 3973"/>
              <a:gd name="T35" fmla="*/ 3922 h 3960"/>
              <a:gd name="T36" fmla="*/ 3922 w 3973"/>
              <a:gd name="T37" fmla="*/ 3543 h 3960"/>
              <a:gd name="T38" fmla="*/ 3922 w 3973"/>
              <a:gd name="T39" fmla="*/ 3359 h 3960"/>
              <a:gd name="T40" fmla="*/ 1214 w 3973"/>
              <a:gd name="T41" fmla="*/ 1044 h 3960"/>
              <a:gd name="T42" fmla="*/ 1073 w 3973"/>
              <a:gd name="T43" fmla="*/ 1073 h 3960"/>
              <a:gd name="T44" fmla="*/ 1044 w 3973"/>
              <a:gd name="T45" fmla="*/ 1213 h 3960"/>
              <a:gd name="T46" fmla="*/ 1209 w 3973"/>
              <a:gd name="T47" fmla="*/ 1628 h 3960"/>
              <a:gd name="T48" fmla="*/ 785 w 3973"/>
              <a:gd name="T49" fmla="*/ 1201 h 3960"/>
              <a:gd name="T50" fmla="*/ 905 w 3973"/>
              <a:gd name="T51" fmla="*/ 905 h 3960"/>
              <a:gd name="T52" fmla="*/ 1197 w 3973"/>
              <a:gd name="T53" fmla="*/ 784 h 3960"/>
              <a:gd name="T54" fmla="*/ 1201 w 3973"/>
              <a:gd name="T55" fmla="*/ 785 h 3960"/>
              <a:gd name="T56" fmla="*/ 1628 w 3973"/>
              <a:gd name="T57" fmla="*/ 1209 h 3960"/>
              <a:gd name="T58" fmla="*/ 1214 w 3973"/>
              <a:gd name="T59" fmla="*/ 1044 h 3960"/>
              <a:gd name="T60" fmla="*/ 1206 w 3973"/>
              <a:gd name="T61" fmla="*/ 2152 h 3960"/>
              <a:gd name="T62" fmla="*/ 261 w 3973"/>
              <a:gd name="T63" fmla="*/ 1206 h 3960"/>
              <a:gd name="T64" fmla="*/ 1206 w 3973"/>
              <a:gd name="T65" fmla="*/ 261 h 3960"/>
              <a:gd name="T66" fmla="*/ 2152 w 3973"/>
              <a:gd name="T67" fmla="*/ 1206 h 3960"/>
              <a:gd name="T68" fmla="*/ 2130 w 3973"/>
              <a:gd name="T69" fmla="*/ 1409 h 3960"/>
              <a:gd name="T70" fmla="*/ 1882 w 3973"/>
              <a:gd name="T71" fmla="*/ 1311 h 3960"/>
              <a:gd name="T72" fmla="*/ 1889 w 3973"/>
              <a:gd name="T73" fmla="*/ 1210 h 3960"/>
              <a:gd name="T74" fmla="*/ 1203 w 3973"/>
              <a:gd name="T75" fmla="*/ 524 h 3960"/>
              <a:gd name="T76" fmla="*/ 1197 w 3973"/>
              <a:gd name="T77" fmla="*/ 524 h 3960"/>
              <a:gd name="T78" fmla="*/ 721 w 3973"/>
              <a:gd name="T79" fmla="*/ 721 h 3960"/>
              <a:gd name="T80" fmla="*/ 524 w 3973"/>
              <a:gd name="T81" fmla="*/ 1203 h 3960"/>
              <a:gd name="T82" fmla="*/ 1210 w 3973"/>
              <a:gd name="T83" fmla="*/ 1889 h 3960"/>
              <a:gd name="T84" fmla="*/ 1215 w 3973"/>
              <a:gd name="T85" fmla="*/ 1889 h 3960"/>
              <a:gd name="T86" fmla="*/ 1311 w 3973"/>
              <a:gd name="T87" fmla="*/ 1882 h 3960"/>
              <a:gd name="T88" fmla="*/ 1410 w 3973"/>
              <a:gd name="T89" fmla="*/ 2130 h 3960"/>
              <a:gd name="T90" fmla="*/ 1206 w 3973"/>
              <a:gd name="T91" fmla="*/ 2152 h 3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73" h="3960">
                <a:moveTo>
                  <a:pt x="3922" y="3359"/>
                </a:moveTo>
                <a:lnTo>
                  <a:pt x="3146" y="2583"/>
                </a:lnTo>
                <a:lnTo>
                  <a:pt x="3699" y="2263"/>
                </a:lnTo>
                <a:cubicBezTo>
                  <a:pt x="3743" y="2238"/>
                  <a:pt x="3768" y="2190"/>
                  <a:pt x="3764" y="2140"/>
                </a:cubicBezTo>
                <a:cubicBezTo>
                  <a:pt x="3761" y="2091"/>
                  <a:pt x="3729" y="2047"/>
                  <a:pt x="3682" y="2029"/>
                </a:cubicBezTo>
                <a:lnTo>
                  <a:pt x="2374" y="1507"/>
                </a:lnTo>
                <a:cubicBezTo>
                  <a:pt x="2400" y="1409"/>
                  <a:pt x="2413" y="1308"/>
                  <a:pt x="2413" y="1206"/>
                </a:cubicBezTo>
                <a:cubicBezTo>
                  <a:pt x="2413" y="541"/>
                  <a:pt x="1871" y="0"/>
                  <a:pt x="1206" y="0"/>
                </a:cubicBezTo>
                <a:cubicBezTo>
                  <a:pt x="541" y="0"/>
                  <a:pt x="0" y="541"/>
                  <a:pt x="0" y="1206"/>
                </a:cubicBezTo>
                <a:cubicBezTo>
                  <a:pt x="0" y="1871"/>
                  <a:pt x="541" y="2413"/>
                  <a:pt x="1206" y="2413"/>
                </a:cubicBezTo>
                <a:cubicBezTo>
                  <a:pt x="1308" y="2413"/>
                  <a:pt x="1409" y="2399"/>
                  <a:pt x="1507" y="2374"/>
                </a:cubicBezTo>
                <a:lnTo>
                  <a:pt x="2029" y="3682"/>
                </a:lnTo>
                <a:cubicBezTo>
                  <a:pt x="2047" y="3729"/>
                  <a:pt x="2091" y="3761"/>
                  <a:pt x="2141" y="3764"/>
                </a:cubicBezTo>
                <a:cubicBezTo>
                  <a:pt x="2190" y="3768"/>
                  <a:pt x="2238" y="3743"/>
                  <a:pt x="2263" y="3699"/>
                </a:cubicBezTo>
                <a:lnTo>
                  <a:pt x="2583" y="3146"/>
                </a:lnTo>
                <a:lnTo>
                  <a:pt x="3359" y="3922"/>
                </a:lnTo>
                <a:cubicBezTo>
                  <a:pt x="3383" y="3946"/>
                  <a:pt x="3416" y="3960"/>
                  <a:pt x="3451" y="3960"/>
                </a:cubicBezTo>
                <a:cubicBezTo>
                  <a:pt x="3485" y="3960"/>
                  <a:pt x="3519" y="3946"/>
                  <a:pt x="3543" y="3922"/>
                </a:cubicBezTo>
                <a:lnTo>
                  <a:pt x="3922" y="3543"/>
                </a:lnTo>
                <a:cubicBezTo>
                  <a:pt x="3973" y="3492"/>
                  <a:pt x="3973" y="3410"/>
                  <a:pt x="3922" y="3359"/>
                </a:cubicBezTo>
                <a:close/>
                <a:moveTo>
                  <a:pt x="1214" y="1044"/>
                </a:moveTo>
                <a:cubicBezTo>
                  <a:pt x="1165" y="1025"/>
                  <a:pt x="1110" y="1036"/>
                  <a:pt x="1073" y="1073"/>
                </a:cubicBezTo>
                <a:cubicBezTo>
                  <a:pt x="1036" y="1110"/>
                  <a:pt x="1025" y="1165"/>
                  <a:pt x="1044" y="1213"/>
                </a:cubicBezTo>
                <a:lnTo>
                  <a:pt x="1209" y="1628"/>
                </a:lnTo>
                <a:cubicBezTo>
                  <a:pt x="977" y="1625"/>
                  <a:pt x="786" y="1434"/>
                  <a:pt x="785" y="1201"/>
                </a:cubicBezTo>
                <a:cubicBezTo>
                  <a:pt x="784" y="1089"/>
                  <a:pt x="826" y="983"/>
                  <a:pt x="905" y="905"/>
                </a:cubicBezTo>
                <a:cubicBezTo>
                  <a:pt x="983" y="827"/>
                  <a:pt x="1087" y="784"/>
                  <a:pt x="1197" y="784"/>
                </a:cubicBezTo>
                <a:cubicBezTo>
                  <a:pt x="1199" y="784"/>
                  <a:pt x="1200" y="784"/>
                  <a:pt x="1201" y="785"/>
                </a:cubicBezTo>
                <a:cubicBezTo>
                  <a:pt x="1434" y="786"/>
                  <a:pt x="1625" y="977"/>
                  <a:pt x="1628" y="1209"/>
                </a:cubicBezTo>
                <a:lnTo>
                  <a:pt x="1214" y="1044"/>
                </a:lnTo>
                <a:close/>
                <a:moveTo>
                  <a:pt x="1206" y="2152"/>
                </a:moveTo>
                <a:cubicBezTo>
                  <a:pt x="685" y="2152"/>
                  <a:pt x="261" y="1728"/>
                  <a:pt x="261" y="1206"/>
                </a:cubicBezTo>
                <a:cubicBezTo>
                  <a:pt x="261" y="685"/>
                  <a:pt x="685" y="261"/>
                  <a:pt x="1206" y="261"/>
                </a:cubicBezTo>
                <a:cubicBezTo>
                  <a:pt x="1728" y="261"/>
                  <a:pt x="2152" y="685"/>
                  <a:pt x="2152" y="1206"/>
                </a:cubicBezTo>
                <a:cubicBezTo>
                  <a:pt x="2152" y="1275"/>
                  <a:pt x="2144" y="1343"/>
                  <a:pt x="2130" y="1409"/>
                </a:cubicBezTo>
                <a:lnTo>
                  <a:pt x="1882" y="1311"/>
                </a:lnTo>
                <a:cubicBezTo>
                  <a:pt x="1887" y="1277"/>
                  <a:pt x="1889" y="1244"/>
                  <a:pt x="1889" y="1210"/>
                </a:cubicBezTo>
                <a:cubicBezTo>
                  <a:pt x="1886" y="834"/>
                  <a:pt x="1578" y="527"/>
                  <a:pt x="1203" y="524"/>
                </a:cubicBezTo>
                <a:cubicBezTo>
                  <a:pt x="1201" y="524"/>
                  <a:pt x="1199" y="524"/>
                  <a:pt x="1197" y="524"/>
                </a:cubicBezTo>
                <a:cubicBezTo>
                  <a:pt x="1017" y="524"/>
                  <a:pt x="848" y="593"/>
                  <a:pt x="721" y="721"/>
                </a:cubicBezTo>
                <a:cubicBezTo>
                  <a:pt x="592" y="849"/>
                  <a:pt x="522" y="1020"/>
                  <a:pt x="524" y="1203"/>
                </a:cubicBezTo>
                <a:cubicBezTo>
                  <a:pt x="527" y="1578"/>
                  <a:pt x="834" y="1886"/>
                  <a:pt x="1210" y="1889"/>
                </a:cubicBezTo>
                <a:cubicBezTo>
                  <a:pt x="1211" y="1889"/>
                  <a:pt x="1213" y="1889"/>
                  <a:pt x="1215" y="1889"/>
                </a:cubicBezTo>
                <a:cubicBezTo>
                  <a:pt x="1247" y="1889"/>
                  <a:pt x="1279" y="1886"/>
                  <a:pt x="1311" y="1882"/>
                </a:cubicBezTo>
                <a:lnTo>
                  <a:pt x="1410" y="2130"/>
                </a:lnTo>
                <a:cubicBezTo>
                  <a:pt x="1343" y="2144"/>
                  <a:pt x="1275" y="2152"/>
                  <a:pt x="1206" y="2152"/>
                </a:cubicBezTo>
                <a:close/>
              </a:path>
            </a:pathLst>
          </a:custGeom>
          <a:gradFill>
            <a:gsLst>
              <a:gs pos="56000">
                <a:srgbClr val="FF6647"/>
              </a:gs>
              <a:gs pos="0">
                <a:srgbClr val="F6382C"/>
              </a:gs>
              <a:gs pos="84000">
                <a:srgbClr val="ED0A10"/>
              </a:gs>
            </a:gsLst>
            <a:lin ang="4200000" scaled="0"/>
          </a:gra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7" name="ïśļïďè"/>
          <p:cNvSpPr/>
          <p:nvPr/>
        </p:nvSpPr>
        <p:spPr bwMode="auto">
          <a:xfrm>
            <a:off x="5822341" y="4349327"/>
            <a:ext cx="547317" cy="495948"/>
          </a:xfrm>
          <a:custGeom>
            <a:avLst/>
            <a:gdLst>
              <a:gd name="connsiteX0" fmla="*/ 77353 w 608744"/>
              <a:gd name="connsiteY0" fmla="*/ 487262 h 551610"/>
              <a:gd name="connsiteX1" fmla="*/ 66107 w 608744"/>
              <a:gd name="connsiteY1" fmla="*/ 498486 h 551610"/>
              <a:gd name="connsiteX2" fmla="*/ 77353 w 608744"/>
              <a:gd name="connsiteY2" fmla="*/ 509711 h 551610"/>
              <a:gd name="connsiteX3" fmla="*/ 88502 w 608744"/>
              <a:gd name="connsiteY3" fmla="*/ 498486 h 551610"/>
              <a:gd name="connsiteX4" fmla="*/ 77353 w 608744"/>
              <a:gd name="connsiteY4" fmla="*/ 487262 h 551610"/>
              <a:gd name="connsiteX5" fmla="*/ 225160 w 608744"/>
              <a:gd name="connsiteY5" fmla="*/ 404294 h 551610"/>
              <a:gd name="connsiteX6" fmla="*/ 211474 w 608744"/>
              <a:gd name="connsiteY6" fmla="*/ 417961 h 551610"/>
              <a:gd name="connsiteX7" fmla="*/ 225160 w 608744"/>
              <a:gd name="connsiteY7" fmla="*/ 431627 h 551610"/>
              <a:gd name="connsiteX8" fmla="*/ 238846 w 608744"/>
              <a:gd name="connsiteY8" fmla="*/ 417961 h 551610"/>
              <a:gd name="connsiteX9" fmla="*/ 225160 w 608744"/>
              <a:gd name="connsiteY9" fmla="*/ 404294 h 551610"/>
              <a:gd name="connsiteX10" fmla="*/ 576854 w 608744"/>
              <a:gd name="connsiteY10" fmla="*/ 342897 h 551610"/>
              <a:gd name="connsiteX11" fmla="*/ 599357 w 608744"/>
              <a:gd name="connsiteY11" fmla="*/ 352269 h 551610"/>
              <a:gd name="connsiteX12" fmla="*/ 599357 w 608744"/>
              <a:gd name="connsiteY12" fmla="*/ 397272 h 551610"/>
              <a:gd name="connsiteX13" fmla="*/ 454047 w 608744"/>
              <a:gd name="connsiteY13" fmla="*/ 542239 h 551610"/>
              <a:gd name="connsiteX14" fmla="*/ 431557 w 608744"/>
              <a:gd name="connsiteY14" fmla="*/ 551610 h 551610"/>
              <a:gd name="connsiteX15" fmla="*/ 409066 w 608744"/>
              <a:gd name="connsiteY15" fmla="*/ 542239 h 551610"/>
              <a:gd name="connsiteX16" fmla="*/ 336412 w 608744"/>
              <a:gd name="connsiteY16" fmla="*/ 469706 h 551610"/>
              <a:gd name="connsiteX17" fmla="*/ 336412 w 608744"/>
              <a:gd name="connsiteY17" fmla="*/ 424703 h 551610"/>
              <a:gd name="connsiteX18" fmla="*/ 381491 w 608744"/>
              <a:gd name="connsiteY18" fmla="*/ 424703 h 551610"/>
              <a:gd name="connsiteX19" fmla="*/ 431557 w 608744"/>
              <a:gd name="connsiteY19" fmla="*/ 474783 h 551610"/>
              <a:gd name="connsiteX20" fmla="*/ 554277 w 608744"/>
              <a:gd name="connsiteY20" fmla="*/ 352269 h 551610"/>
              <a:gd name="connsiteX21" fmla="*/ 576854 w 608744"/>
              <a:gd name="connsiteY21" fmla="*/ 342897 h 551610"/>
              <a:gd name="connsiteX22" fmla="*/ 374561 w 608744"/>
              <a:gd name="connsiteY22" fmla="*/ 320508 h 551610"/>
              <a:gd name="connsiteX23" fmla="*/ 543777 w 608744"/>
              <a:gd name="connsiteY23" fmla="*/ 320508 h 551610"/>
              <a:gd name="connsiteX24" fmla="*/ 531753 w 608744"/>
              <a:gd name="connsiteY24" fmla="*/ 329686 h 551610"/>
              <a:gd name="connsiteX25" fmla="*/ 493042 w 608744"/>
              <a:gd name="connsiteY25" fmla="*/ 368351 h 551610"/>
              <a:gd name="connsiteX26" fmla="*/ 374561 w 608744"/>
              <a:gd name="connsiteY26" fmla="*/ 368351 h 551610"/>
              <a:gd name="connsiteX27" fmla="*/ 31880 w 608744"/>
              <a:gd name="connsiteY27" fmla="*/ 305824 h 551610"/>
              <a:gd name="connsiteX28" fmla="*/ 31880 w 608744"/>
              <a:gd name="connsiteY28" fmla="*/ 477893 h 551610"/>
              <a:gd name="connsiteX29" fmla="*/ 122729 w 608744"/>
              <a:gd name="connsiteY29" fmla="*/ 477893 h 551610"/>
              <a:gd name="connsiteX30" fmla="*/ 122729 w 608744"/>
              <a:gd name="connsiteY30" fmla="*/ 305824 h 551610"/>
              <a:gd name="connsiteX31" fmla="*/ 26502 w 608744"/>
              <a:gd name="connsiteY31" fmla="*/ 274006 h 551610"/>
              <a:gd name="connsiteX32" fmla="*/ 128205 w 608744"/>
              <a:gd name="connsiteY32" fmla="*/ 274006 h 551610"/>
              <a:gd name="connsiteX33" fmla="*/ 154609 w 608744"/>
              <a:gd name="connsiteY33" fmla="*/ 300456 h 551610"/>
              <a:gd name="connsiteX34" fmla="*/ 154609 w 608744"/>
              <a:gd name="connsiteY34" fmla="*/ 492728 h 551610"/>
              <a:gd name="connsiteX35" fmla="*/ 128205 w 608744"/>
              <a:gd name="connsiteY35" fmla="*/ 519080 h 551610"/>
              <a:gd name="connsiteX36" fmla="*/ 26502 w 608744"/>
              <a:gd name="connsiteY36" fmla="*/ 519080 h 551610"/>
              <a:gd name="connsiteX37" fmla="*/ 0 w 608744"/>
              <a:gd name="connsiteY37" fmla="*/ 492728 h 551610"/>
              <a:gd name="connsiteX38" fmla="*/ 0 w 608744"/>
              <a:gd name="connsiteY38" fmla="*/ 300456 h 551610"/>
              <a:gd name="connsiteX39" fmla="*/ 26502 w 608744"/>
              <a:gd name="connsiteY39" fmla="*/ 274006 h 551610"/>
              <a:gd name="connsiteX40" fmla="*/ 151646 w 608744"/>
              <a:gd name="connsiteY40" fmla="*/ 143742 h 551610"/>
              <a:gd name="connsiteX41" fmla="*/ 298772 w 608744"/>
              <a:gd name="connsiteY41" fmla="*/ 143742 h 551610"/>
              <a:gd name="connsiteX42" fmla="*/ 342665 w 608744"/>
              <a:gd name="connsiteY42" fmla="*/ 187574 h 551610"/>
              <a:gd name="connsiteX43" fmla="*/ 342665 w 608744"/>
              <a:gd name="connsiteY43" fmla="*/ 385941 h 551610"/>
              <a:gd name="connsiteX44" fmla="*/ 313826 w 608744"/>
              <a:gd name="connsiteY44" fmla="*/ 402243 h 551610"/>
              <a:gd name="connsiteX45" fmla="*/ 313826 w 608744"/>
              <a:gd name="connsiteY45" fmla="*/ 402341 h 551610"/>
              <a:gd name="connsiteX46" fmla="*/ 297403 w 608744"/>
              <a:gd name="connsiteY46" fmla="*/ 431627 h 551610"/>
              <a:gd name="connsiteX47" fmla="*/ 295546 w 608744"/>
              <a:gd name="connsiteY47" fmla="*/ 451054 h 551610"/>
              <a:gd name="connsiteX48" fmla="*/ 181169 w 608744"/>
              <a:gd name="connsiteY48" fmla="*/ 451054 h 551610"/>
              <a:gd name="connsiteX49" fmla="*/ 181169 w 608744"/>
              <a:gd name="connsiteY49" fmla="*/ 431627 h 551610"/>
              <a:gd name="connsiteX50" fmla="*/ 181169 w 608744"/>
              <a:gd name="connsiteY50" fmla="*/ 391603 h 551610"/>
              <a:gd name="connsiteX51" fmla="*/ 300140 w 608744"/>
              <a:gd name="connsiteY51" fmla="*/ 391603 h 551610"/>
              <a:gd name="connsiteX52" fmla="*/ 300140 w 608744"/>
              <a:gd name="connsiteY52" fmla="*/ 186207 h 551610"/>
              <a:gd name="connsiteX53" fmla="*/ 151646 w 608744"/>
              <a:gd name="connsiteY53" fmla="*/ 186207 h 551610"/>
              <a:gd name="connsiteX54" fmla="*/ 151157 w 608744"/>
              <a:gd name="connsiteY54" fmla="*/ 252980 h 551610"/>
              <a:gd name="connsiteX55" fmla="*/ 128184 w 608744"/>
              <a:gd name="connsiteY55" fmla="*/ 247416 h 551610"/>
              <a:gd name="connsiteX56" fmla="*/ 107753 w 608744"/>
              <a:gd name="connsiteY56" fmla="*/ 247416 h 551610"/>
              <a:gd name="connsiteX57" fmla="*/ 107753 w 608744"/>
              <a:gd name="connsiteY57" fmla="*/ 187574 h 551610"/>
              <a:gd name="connsiteX58" fmla="*/ 151646 w 608744"/>
              <a:gd name="connsiteY58" fmla="*/ 143742 h 551610"/>
              <a:gd name="connsiteX59" fmla="*/ 222263 w 608744"/>
              <a:gd name="connsiteY59" fmla="*/ 0 h 551610"/>
              <a:gd name="connsiteX60" fmla="*/ 561225 w 608744"/>
              <a:gd name="connsiteY60" fmla="*/ 0 h 551610"/>
              <a:gd name="connsiteX61" fmla="*/ 601994 w 608744"/>
              <a:gd name="connsiteY61" fmla="*/ 40718 h 551610"/>
              <a:gd name="connsiteX62" fmla="*/ 601994 w 608744"/>
              <a:gd name="connsiteY62" fmla="*/ 270476 h 551610"/>
              <a:gd name="connsiteX63" fmla="*/ 561225 w 608744"/>
              <a:gd name="connsiteY63" fmla="*/ 311194 h 551610"/>
              <a:gd name="connsiteX64" fmla="*/ 374586 w 608744"/>
              <a:gd name="connsiteY64" fmla="*/ 311194 h 551610"/>
              <a:gd name="connsiteX65" fmla="*/ 374586 w 608744"/>
              <a:gd name="connsiteY65" fmla="*/ 268718 h 551610"/>
              <a:gd name="connsiteX66" fmla="*/ 559465 w 608744"/>
              <a:gd name="connsiteY66" fmla="*/ 268718 h 551610"/>
              <a:gd name="connsiteX67" fmla="*/ 559465 w 608744"/>
              <a:gd name="connsiteY67" fmla="*/ 42475 h 551610"/>
              <a:gd name="connsiteX68" fmla="*/ 224023 w 608744"/>
              <a:gd name="connsiteY68" fmla="*/ 42475 h 551610"/>
              <a:gd name="connsiteX69" fmla="*/ 224023 w 608744"/>
              <a:gd name="connsiteY69" fmla="*/ 111901 h 551610"/>
              <a:gd name="connsiteX70" fmla="*/ 181494 w 608744"/>
              <a:gd name="connsiteY70" fmla="*/ 111901 h 551610"/>
              <a:gd name="connsiteX71" fmla="*/ 181494 w 608744"/>
              <a:gd name="connsiteY71" fmla="*/ 40718 h 551610"/>
              <a:gd name="connsiteX72" fmla="*/ 222263 w 608744"/>
              <a:gd name="connsiteY72" fmla="*/ 0 h 55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08744" h="551610">
                <a:moveTo>
                  <a:pt x="77353" y="487262"/>
                </a:moveTo>
                <a:cubicBezTo>
                  <a:pt x="71095" y="487262"/>
                  <a:pt x="66107" y="492338"/>
                  <a:pt x="66107" y="498486"/>
                </a:cubicBezTo>
                <a:cubicBezTo>
                  <a:pt x="66107" y="504635"/>
                  <a:pt x="71095" y="509711"/>
                  <a:pt x="77353" y="509711"/>
                </a:cubicBezTo>
                <a:cubicBezTo>
                  <a:pt x="83514" y="509711"/>
                  <a:pt x="88502" y="504635"/>
                  <a:pt x="88502" y="498486"/>
                </a:cubicBezTo>
                <a:cubicBezTo>
                  <a:pt x="88502" y="492338"/>
                  <a:pt x="83514" y="487262"/>
                  <a:pt x="77353" y="487262"/>
                </a:cubicBezTo>
                <a:close/>
                <a:moveTo>
                  <a:pt x="225160" y="404294"/>
                </a:moveTo>
                <a:cubicBezTo>
                  <a:pt x="217633" y="404294"/>
                  <a:pt x="211474" y="410346"/>
                  <a:pt x="211474" y="417961"/>
                </a:cubicBezTo>
                <a:cubicBezTo>
                  <a:pt x="211474" y="425477"/>
                  <a:pt x="217633" y="431627"/>
                  <a:pt x="225160" y="431627"/>
                </a:cubicBezTo>
                <a:cubicBezTo>
                  <a:pt x="232785" y="431627"/>
                  <a:pt x="238846" y="425477"/>
                  <a:pt x="238846" y="417961"/>
                </a:cubicBezTo>
                <a:cubicBezTo>
                  <a:pt x="238846" y="410346"/>
                  <a:pt x="232785" y="404294"/>
                  <a:pt x="225160" y="404294"/>
                </a:cubicBezTo>
                <a:close/>
                <a:moveTo>
                  <a:pt x="576854" y="342897"/>
                </a:moveTo>
                <a:cubicBezTo>
                  <a:pt x="585007" y="342897"/>
                  <a:pt x="593147" y="346021"/>
                  <a:pt x="599357" y="352269"/>
                </a:cubicBezTo>
                <a:cubicBezTo>
                  <a:pt x="611873" y="364666"/>
                  <a:pt x="611873" y="384776"/>
                  <a:pt x="599357" y="397272"/>
                </a:cubicBezTo>
                <a:lnTo>
                  <a:pt x="454047" y="542239"/>
                </a:lnTo>
                <a:cubicBezTo>
                  <a:pt x="448083" y="548291"/>
                  <a:pt x="440064" y="551610"/>
                  <a:pt x="431557" y="551610"/>
                </a:cubicBezTo>
                <a:cubicBezTo>
                  <a:pt x="423147" y="551610"/>
                  <a:pt x="415031" y="548291"/>
                  <a:pt x="409066" y="542239"/>
                </a:cubicBezTo>
                <a:lnTo>
                  <a:pt x="336412" y="469706"/>
                </a:lnTo>
                <a:cubicBezTo>
                  <a:pt x="323895" y="457308"/>
                  <a:pt x="323895" y="437199"/>
                  <a:pt x="336412" y="424703"/>
                </a:cubicBezTo>
                <a:cubicBezTo>
                  <a:pt x="348830" y="412305"/>
                  <a:pt x="369072" y="412305"/>
                  <a:pt x="381491" y="424703"/>
                </a:cubicBezTo>
                <a:lnTo>
                  <a:pt x="431557" y="474783"/>
                </a:lnTo>
                <a:lnTo>
                  <a:pt x="554277" y="352269"/>
                </a:lnTo>
                <a:cubicBezTo>
                  <a:pt x="560536" y="346021"/>
                  <a:pt x="568701" y="342897"/>
                  <a:pt x="576854" y="342897"/>
                </a:cubicBezTo>
                <a:close/>
                <a:moveTo>
                  <a:pt x="374561" y="320508"/>
                </a:moveTo>
                <a:lnTo>
                  <a:pt x="543777" y="320508"/>
                </a:lnTo>
                <a:cubicBezTo>
                  <a:pt x="539476" y="323046"/>
                  <a:pt x="535468" y="326073"/>
                  <a:pt x="531753" y="329686"/>
                </a:cubicBezTo>
                <a:lnTo>
                  <a:pt x="493042" y="368351"/>
                </a:lnTo>
                <a:lnTo>
                  <a:pt x="374561" y="368351"/>
                </a:lnTo>
                <a:close/>
                <a:moveTo>
                  <a:pt x="31880" y="305824"/>
                </a:moveTo>
                <a:lnTo>
                  <a:pt x="31880" y="477893"/>
                </a:lnTo>
                <a:lnTo>
                  <a:pt x="122729" y="477893"/>
                </a:lnTo>
                <a:lnTo>
                  <a:pt x="122729" y="305824"/>
                </a:lnTo>
                <a:close/>
                <a:moveTo>
                  <a:pt x="26502" y="274006"/>
                </a:moveTo>
                <a:lnTo>
                  <a:pt x="128205" y="274006"/>
                </a:lnTo>
                <a:cubicBezTo>
                  <a:pt x="142776" y="274006"/>
                  <a:pt x="154609" y="285815"/>
                  <a:pt x="154609" y="300456"/>
                </a:cubicBezTo>
                <a:lnTo>
                  <a:pt x="154609" y="492728"/>
                </a:lnTo>
                <a:cubicBezTo>
                  <a:pt x="154609" y="507271"/>
                  <a:pt x="142776" y="519080"/>
                  <a:pt x="128205" y="519080"/>
                </a:cubicBezTo>
                <a:lnTo>
                  <a:pt x="26502" y="519080"/>
                </a:lnTo>
                <a:cubicBezTo>
                  <a:pt x="11833" y="519080"/>
                  <a:pt x="0" y="507271"/>
                  <a:pt x="0" y="492728"/>
                </a:cubicBezTo>
                <a:lnTo>
                  <a:pt x="0" y="300456"/>
                </a:lnTo>
                <a:cubicBezTo>
                  <a:pt x="0" y="285815"/>
                  <a:pt x="11833" y="274006"/>
                  <a:pt x="26502" y="274006"/>
                </a:cubicBezTo>
                <a:close/>
                <a:moveTo>
                  <a:pt x="151646" y="143742"/>
                </a:moveTo>
                <a:lnTo>
                  <a:pt x="298772" y="143742"/>
                </a:lnTo>
                <a:cubicBezTo>
                  <a:pt x="323016" y="143742"/>
                  <a:pt x="342665" y="163364"/>
                  <a:pt x="342665" y="187574"/>
                </a:cubicBezTo>
                <a:lnTo>
                  <a:pt x="342665" y="385941"/>
                </a:lnTo>
                <a:cubicBezTo>
                  <a:pt x="332107" y="388772"/>
                  <a:pt x="322136" y="394043"/>
                  <a:pt x="313826" y="402243"/>
                </a:cubicBezTo>
                <a:cubicBezTo>
                  <a:pt x="313826" y="402243"/>
                  <a:pt x="313826" y="402243"/>
                  <a:pt x="313826" y="402341"/>
                </a:cubicBezTo>
                <a:cubicBezTo>
                  <a:pt x="305419" y="410737"/>
                  <a:pt x="300043" y="420889"/>
                  <a:pt x="297403" y="431627"/>
                </a:cubicBezTo>
                <a:cubicBezTo>
                  <a:pt x="295741" y="437973"/>
                  <a:pt x="295155" y="444514"/>
                  <a:pt x="295546" y="451054"/>
                </a:cubicBezTo>
                <a:lnTo>
                  <a:pt x="181169" y="451054"/>
                </a:lnTo>
                <a:lnTo>
                  <a:pt x="181169" y="431627"/>
                </a:lnTo>
                <a:lnTo>
                  <a:pt x="181169" y="391603"/>
                </a:lnTo>
                <a:lnTo>
                  <a:pt x="300140" y="391603"/>
                </a:lnTo>
                <a:lnTo>
                  <a:pt x="300140" y="186207"/>
                </a:lnTo>
                <a:lnTo>
                  <a:pt x="151646" y="186207"/>
                </a:lnTo>
                <a:lnTo>
                  <a:pt x="151157" y="252980"/>
                </a:lnTo>
                <a:cubicBezTo>
                  <a:pt x="144217" y="249563"/>
                  <a:pt x="136396" y="247416"/>
                  <a:pt x="128184" y="247416"/>
                </a:cubicBezTo>
                <a:lnTo>
                  <a:pt x="107753" y="247416"/>
                </a:lnTo>
                <a:lnTo>
                  <a:pt x="107753" y="187574"/>
                </a:lnTo>
                <a:cubicBezTo>
                  <a:pt x="107753" y="163364"/>
                  <a:pt x="127402" y="143742"/>
                  <a:pt x="151646" y="143742"/>
                </a:cubicBezTo>
                <a:close/>
                <a:moveTo>
                  <a:pt x="222263" y="0"/>
                </a:moveTo>
                <a:lnTo>
                  <a:pt x="561225" y="0"/>
                </a:lnTo>
                <a:cubicBezTo>
                  <a:pt x="583711" y="0"/>
                  <a:pt x="601994" y="18259"/>
                  <a:pt x="601994" y="40718"/>
                </a:cubicBezTo>
                <a:lnTo>
                  <a:pt x="601994" y="270476"/>
                </a:lnTo>
                <a:cubicBezTo>
                  <a:pt x="601994" y="292934"/>
                  <a:pt x="583711" y="311194"/>
                  <a:pt x="561225" y="311194"/>
                </a:cubicBezTo>
                <a:lnTo>
                  <a:pt x="374586" y="311194"/>
                </a:lnTo>
                <a:lnTo>
                  <a:pt x="374586" y="268718"/>
                </a:lnTo>
                <a:lnTo>
                  <a:pt x="559465" y="268718"/>
                </a:lnTo>
                <a:lnTo>
                  <a:pt x="559465" y="42475"/>
                </a:lnTo>
                <a:lnTo>
                  <a:pt x="224023" y="42475"/>
                </a:lnTo>
                <a:lnTo>
                  <a:pt x="224023" y="111901"/>
                </a:lnTo>
                <a:lnTo>
                  <a:pt x="181494" y="111901"/>
                </a:lnTo>
                <a:lnTo>
                  <a:pt x="181494" y="40718"/>
                </a:lnTo>
                <a:cubicBezTo>
                  <a:pt x="181494" y="18259"/>
                  <a:pt x="199777" y="0"/>
                  <a:pt x="222263" y="0"/>
                </a:cubicBezTo>
                <a:close/>
              </a:path>
            </a:pathLst>
          </a:custGeom>
          <a:solidFill>
            <a:srgbClr val="BFBFBF"/>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9" name="文本框 8"/>
          <p:cNvSpPr txBox="1"/>
          <p:nvPr/>
        </p:nvSpPr>
        <p:spPr>
          <a:xfrm>
            <a:off x="624428" y="1468396"/>
            <a:ext cx="2910925" cy="1200329"/>
          </a:xfrm>
          <a:prstGeom prst="rect">
            <a:avLst/>
          </a:prstGeom>
          <a:noFill/>
        </p:spPr>
        <p:txBody>
          <a:bodyPr wrap="none" rtlCol="0">
            <a:spAutoFit/>
          </a:bodyPr>
          <a:lstStyle/>
          <a:p>
            <a:r>
              <a:rPr lang="en-US" altLang="zh-CN" sz="2400" b="1" dirty="0">
                <a:gradFill>
                  <a:gsLst>
                    <a:gs pos="56000">
                      <a:srgbClr val="FF6647"/>
                    </a:gs>
                    <a:gs pos="0">
                      <a:srgbClr val="F6382C"/>
                    </a:gs>
                    <a:gs pos="84000">
                      <a:srgbClr val="ED0A10"/>
                    </a:gs>
                  </a:gsLst>
                  <a:lin ang="4200000" scaled="0"/>
                </a:gradFill>
                <a:cs typeface="+mn-ea"/>
                <a:sym typeface="+mn-lt"/>
              </a:rPr>
              <a:t>SUMMARY</a:t>
            </a:r>
          </a:p>
          <a:p>
            <a:r>
              <a:rPr lang="en-US" altLang="zh-CN" sz="2400" b="1" dirty="0">
                <a:gradFill>
                  <a:gsLst>
                    <a:gs pos="56000">
                      <a:srgbClr val="FF6647"/>
                    </a:gs>
                    <a:gs pos="0">
                      <a:srgbClr val="F6382C"/>
                    </a:gs>
                    <a:gs pos="84000">
                      <a:srgbClr val="ED0A10"/>
                    </a:gs>
                  </a:gsLst>
                  <a:lin ang="4200000" scaled="0"/>
                </a:gradFill>
                <a:cs typeface="+mn-ea"/>
                <a:sym typeface="+mn-lt"/>
              </a:rPr>
              <a:t>TEMPLATE FOR</a:t>
            </a:r>
          </a:p>
          <a:p>
            <a:r>
              <a:rPr lang="en-US" altLang="zh-CN" sz="2400" b="1" dirty="0">
                <a:gradFill>
                  <a:gsLst>
                    <a:gs pos="56000">
                      <a:srgbClr val="FF6647"/>
                    </a:gs>
                    <a:gs pos="0">
                      <a:srgbClr val="F6382C"/>
                    </a:gs>
                    <a:gs pos="84000">
                      <a:srgbClr val="ED0A10"/>
                    </a:gs>
                  </a:gsLst>
                  <a:lin ang="4200000" scaled="0"/>
                </a:gradFill>
                <a:cs typeface="+mn-ea"/>
                <a:sym typeface="+mn-lt"/>
              </a:rPr>
              <a:t>MID-YEAR WORK</a:t>
            </a:r>
            <a:endParaRPr lang="zh-CN" altLang="en-US" sz="2400" b="1" dirty="0">
              <a:gradFill>
                <a:gsLst>
                  <a:gs pos="56000">
                    <a:srgbClr val="FF6647"/>
                  </a:gs>
                  <a:gs pos="0">
                    <a:srgbClr val="F6382C"/>
                  </a:gs>
                  <a:gs pos="84000">
                    <a:srgbClr val="ED0A10"/>
                  </a:gs>
                </a:gsLst>
                <a:lin ang="4200000" scaled="0"/>
              </a:gradFill>
              <a:cs typeface="+mn-ea"/>
              <a:sym typeface="+mn-lt"/>
            </a:endParaRPr>
          </a:p>
        </p:txBody>
      </p:sp>
      <p:sp>
        <p:nvSpPr>
          <p:cNvPr id="10" name="Content Placeholder 2"/>
          <p:cNvSpPr txBox="1"/>
          <p:nvPr/>
        </p:nvSpPr>
        <p:spPr>
          <a:xfrm>
            <a:off x="624428" y="2692108"/>
            <a:ext cx="2819317" cy="104965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altLang="zh-CN" sz="1200" dirty="0">
                <a:solidFill>
                  <a:schemeClr val="tx1">
                    <a:lumMod val="75000"/>
                    <a:lumOff val="25000"/>
                  </a:schemeClr>
                </a:solidFill>
                <a:cs typeface="+mn-ea"/>
                <a:sym typeface="+mn-lt"/>
              </a:rPr>
              <a:t>Efficiently pontificate B2B imperatives for principle-centered schemas. Collaboratively engineer next-generation ideas for process-centric web-readiness…</a:t>
            </a:r>
          </a:p>
        </p:txBody>
      </p:sp>
      <p:sp>
        <p:nvSpPr>
          <p:cNvPr id="11" name="文本框 10"/>
          <p:cNvSpPr txBox="1"/>
          <p:nvPr/>
        </p:nvSpPr>
        <p:spPr>
          <a:xfrm>
            <a:off x="8484664" y="1468396"/>
            <a:ext cx="2910925" cy="1200329"/>
          </a:xfrm>
          <a:prstGeom prst="rect">
            <a:avLst/>
          </a:prstGeom>
          <a:noFill/>
        </p:spPr>
        <p:txBody>
          <a:bodyPr wrap="none" rtlCol="0">
            <a:spAutoFit/>
          </a:bodyPr>
          <a:lstStyle/>
          <a:p>
            <a:r>
              <a:rPr lang="en-US" altLang="zh-CN" sz="2400" b="1" dirty="0">
                <a:gradFill>
                  <a:gsLst>
                    <a:gs pos="56000">
                      <a:srgbClr val="FF6647"/>
                    </a:gs>
                    <a:gs pos="0">
                      <a:srgbClr val="F6382C"/>
                    </a:gs>
                    <a:gs pos="84000">
                      <a:srgbClr val="ED0A10"/>
                    </a:gs>
                  </a:gsLst>
                  <a:lin ang="4200000" scaled="0"/>
                </a:gradFill>
                <a:cs typeface="+mn-ea"/>
                <a:sym typeface="+mn-lt"/>
              </a:rPr>
              <a:t>SUMMARY</a:t>
            </a:r>
          </a:p>
          <a:p>
            <a:r>
              <a:rPr lang="en-US" altLang="zh-CN" sz="2400" b="1" dirty="0">
                <a:gradFill>
                  <a:gsLst>
                    <a:gs pos="56000">
                      <a:srgbClr val="FF6647"/>
                    </a:gs>
                    <a:gs pos="0">
                      <a:srgbClr val="F6382C"/>
                    </a:gs>
                    <a:gs pos="84000">
                      <a:srgbClr val="ED0A10"/>
                    </a:gs>
                  </a:gsLst>
                  <a:lin ang="4200000" scaled="0"/>
                </a:gradFill>
                <a:cs typeface="+mn-ea"/>
                <a:sym typeface="+mn-lt"/>
              </a:rPr>
              <a:t>TEMPLATE FOR</a:t>
            </a:r>
          </a:p>
          <a:p>
            <a:r>
              <a:rPr lang="en-US" altLang="zh-CN" sz="2400" b="1" dirty="0">
                <a:gradFill>
                  <a:gsLst>
                    <a:gs pos="56000">
                      <a:srgbClr val="FF6647"/>
                    </a:gs>
                    <a:gs pos="0">
                      <a:srgbClr val="F6382C"/>
                    </a:gs>
                    <a:gs pos="84000">
                      <a:srgbClr val="ED0A10"/>
                    </a:gs>
                  </a:gsLst>
                  <a:lin ang="4200000" scaled="0"/>
                </a:gradFill>
                <a:cs typeface="+mn-ea"/>
                <a:sym typeface="+mn-lt"/>
              </a:rPr>
              <a:t>MID-YEAR WORK</a:t>
            </a:r>
            <a:endParaRPr lang="zh-CN" altLang="en-US" sz="2400" b="1" dirty="0">
              <a:gradFill>
                <a:gsLst>
                  <a:gs pos="56000">
                    <a:srgbClr val="FF6647"/>
                  </a:gs>
                  <a:gs pos="0">
                    <a:srgbClr val="F6382C"/>
                  </a:gs>
                  <a:gs pos="84000">
                    <a:srgbClr val="ED0A10"/>
                  </a:gs>
                </a:gsLst>
                <a:lin ang="4200000" scaled="0"/>
              </a:gradFill>
              <a:cs typeface="+mn-ea"/>
              <a:sym typeface="+mn-lt"/>
            </a:endParaRPr>
          </a:p>
        </p:txBody>
      </p:sp>
      <p:sp>
        <p:nvSpPr>
          <p:cNvPr id="12" name="Content Placeholder 2"/>
          <p:cNvSpPr txBox="1"/>
          <p:nvPr/>
        </p:nvSpPr>
        <p:spPr>
          <a:xfrm>
            <a:off x="8484664" y="2692108"/>
            <a:ext cx="2819317" cy="104965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altLang="zh-CN" sz="1200" dirty="0">
                <a:solidFill>
                  <a:schemeClr val="tx1">
                    <a:lumMod val="75000"/>
                    <a:lumOff val="25000"/>
                  </a:schemeClr>
                </a:solidFill>
                <a:cs typeface="+mn-ea"/>
                <a:sym typeface="+mn-lt"/>
              </a:rPr>
              <a:t>Efficiently pontificate B2B imperatives for principle-centered schemas. Collaboratively engineer next-generation ideas for process-centric web-readiness…</a:t>
            </a:r>
          </a:p>
        </p:txBody>
      </p:sp>
      <p:sp>
        <p:nvSpPr>
          <p:cNvPr id="14" name="椭圆 13"/>
          <p:cNvSpPr/>
          <p:nvPr/>
        </p:nvSpPr>
        <p:spPr>
          <a:xfrm>
            <a:off x="738489" y="5283236"/>
            <a:ext cx="432785" cy="432785"/>
          </a:xfrm>
          <a:prstGeom prst="ellipse">
            <a:avLst/>
          </a:prstGeom>
          <a:gradFill>
            <a:gsLst>
              <a:gs pos="56000">
                <a:srgbClr val="FF6647"/>
              </a:gs>
              <a:gs pos="0">
                <a:srgbClr val="F6382C"/>
              </a:gs>
              <a:gs pos="84000">
                <a:srgbClr val="ED0A1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book-and-mouse_43831"/>
          <p:cNvSpPr>
            <a:spLocks noChangeAspect="1"/>
          </p:cNvSpPr>
          <p:nvPr/>
        </p:nvSpPr>
        <p:spPr bwMode="auto">
          <a:xfrm>
            <a:off x="831463" y="5391361"/>
            <a:ext cx="246836" cy="216534"/>
          </a:xfrm>
          <a:custGeom>
            <a:avLst/>
            <a:gdLst>
              <a:gd name="connsiteX0" fmla="*/ 0 w 589914"/>
              <a:gd name="connsiteY0" fmla="*/ 395651 h 517496"/>
              <a:gd name="connsiteX1" fmla="*/ 165066 w 589914"/>
              <a:gd name="connsiteY1" fmla="*/ 395651 h 517496"/>
              <a:gd name="connsiteX2" fmla="*/ 165066 w 589914"/>
              <a:gd name="connsiteY2" fmla="*/ 435788 h 517496"/>
              <a:gd name="connsiteX3" fmla="*/ 84686 w 589914"/>
              <a:gd name="connsiteY3" fmla="*/ 517496 h 517496"/>
              <a:gd name="connsiteX4" fmla="*/ 80380 w 589914"/>
              <a:gd name="connsiteY4" fmla="*/ 517496 h 517496"/>
              <a:gd name="connsiteX5" fmla="*/ 0 w 589914"/>
              <a:gd name="connsiteY5" fmla="*/ 435788 h 517496"/>
              <a:gd name="connsiteX6" fmla="*/ 83248 w 589914"/>
              <a:gd name="connsiteY6" fmla="*/ 322539 h 517496"/>
              <a:gd name="connsiteX7" fmla="*/ 70331 w 589914"/>
              <a:gd name="connsiteY7" fmla="*/ 334007 h 517496"/>
              <a:gd name="connsiteX8" fmla="*/ 70331 w 589914"/>
              <a:gd name="connsiteY8" fmla="*/ 365544 h 517496"/>
              <a:gd name="connsiteX9" fmla="*/ 83248 w 589914"/>
              <a:gd name="connsiteY9" fmla="*/ 377012 h 517496"/>
              <a:gd name="connsiteX10" fmla="*/ 94731 w 589914"/>
              <a:gd name="connsiteY10" fmla="*/ 365544 h 517496"/>
              <a:gd name="connsiteX11" fmla="*/ 94731 w 589914"/>
              <a:gd name="connsiteY11" fmla="*/ 334007 h 517496"/>
              <a:gd name="connsiteX12" fmla="*/ 83248 w 589914"/>
              <a:gd name="connsiteY12" fmla="*/ 322539 h 517496"/>
              <a:gd name="connsiteX13" fmla="*/ 548290 w 589914"/>
              <a:gd name="connsiteY13" fmla="*/ 0 h 517496"/>
              <a:gd name="connsiteX14" fmla="*/ 558337 w 589914"/>
              <a:gd name="connsiteY14" fmla="*/ 15768 h 517496"/>
              <a:gd name="connsiteX15" fmla="*/ 255486 w 589914"/>
              <a:gd name="connsiteY15" fmla="*/ 48739 h 517496"/>
              <a:gd name="connsiteX16" fmla="*/ 246874 w 589914"/>
              <a:gd name="connsiteY16" fmla="*/ 50173 h 517496"/>
              <a:gd name="connsiteX17" fmla="*/ 252615 w 589914"/>
              <a:gd name="connsiteY17" fmla="*/ 54473 h 517496"/>
              <a:gd name="connsiteX18" fmla="*/ 551161 w 589914"/>
              <a:gd name="connsiteY18" fmla="*/ 21502 h 517496"/>
              <a:gd name="connsiteX19" fmla="*/ 551161 w 589914"/>
              <a:gd name="connsiteY19" fmla="*/ 24369 h 517496"/>
              <a:gd name="connsiteX20" fmla="*/ 256921 w 589914"/>
              <a:gd name="connsiteY20" fmla="*/ 57340 h 517496"/>
              <a:gd name="connsiteX21" fmla="*/ 262663 w 589914"/>
              <a:gd name="connsiteY21" fmla="*/ 61641 h 517496"/>
              <a:gd name="connsiteX22" fmla="*/ 556902 w 589914"/>
              <a:gd name="connsiteY22" fmla="*/ 28670 h 517496"/>
              <a:gd name="connsiteX23" fmla="*/ 558337 w 589914"/>
              <a:gd name="connsiteY23" fmla="*/ 32971 h 517496"/>
              <a:gd name="connsiteX24" fmla="*/ 266969 w 589914"/>
              <a:gd name="connsiteY24" fmla="*/ 64508 h 517496"/>
              <a:gd name="connsiteX25" fmla="*/ 272710 w 589914"/>
              <a:gd name="connsiteY25" fmla="*/ 68808 h 517496"/>
              <a:gd name="connsiteX26" fmla="*/ 562643 w 589914"/>
              <a:gd name="connsiteY26" fmla="*/ 37271 h 517496"/>
              <a:gd name="connsiteX27" fmla="*/ 562643 w 589914"/>
              <a:gd name="connsiteY27" fmla="*/ 40138 h 517496"/>
              <a:gd name="connsiteX28" fmla="*/ 277016 w 589914"/>
              <a:gd name="connsiteY28" fmla="*/ 71675 h 517496"/>
              <a:gd name="connsiteX29" fmla="*/ 281322 w 589914"/>
              <a:gd name="connsiteY29" fmla="*/ 74542 h 517496"/>
              <a:gd name="connsiteX30" fmla="*/ 568385 w 589914"/>
              <a:gd name="connsiteY30" fmla="*/ 43005 h 517496"/>
              <a:gd name="connsiteX31" fmla="*/ 568385 w 589914"/>
              <a:gd name="connsiteY31" fmla="*/ 45872 h 517496"/>
              <a:gd name="connsiteX32" fmla="*/ 285628 w 589914"/>
              <a:gd name="connsiteY32" fmla="*/ 77409 h 517496"/>
              <a:gd name="connsiteX33" fmla="*/ 291369 w 589914"/>
              <a:gd name="connsiteY33" fmla="*/ 81710 h 517496"/>
              <a:gd name="connsiteX34" fmla="*/ 312899 w 589914"/>
              <a:gd name="connsiteY34" fmla="*/ 78843 h 517496"/>
              <a:gd name="connsiteX35" fmla="*/ 312899 w 589914"/>
              <a:gd name="connsiteY35" fmla="*/ 278100 h 517496"/>
              <a:gd name="connsiteX36" fmla="*/ 337299 w 589914"/>
              <a:gd name="connsiteY36" fmla="*/ 246563 h 517496"/>
              <a:gd name="connsiteX37" fmla="*/ 361699 w 589914"/>
              <a:gd name="connsiteY37" fmla="*/ 260898 h 517496"/>
              <a:gd name="connsiteX38" fmla="*/ 361699 w 589914"/>
              <a:gd name="connsiteY38" fmla="*/ 74542 h 517496"/>
              <a:gd name="connsiteX39" fmla="*/ 589914 w 589914"/>
              <a:gd name="connsiteY39" fmla="*/ 51606 h 517496"/>
              <a:gd name="connsiteX40" fmla="*/ 589914 w 589914"/>
              <a:gd name="connsiteY40" fmla="*/ 485959 h 517496"/>
              <a:gd name="connsiteX41" fmla="*/ 277016 w 589914"/>
              <a:gd name="connsiteY41" fmla="*/ 517496 h 517496"/>
              <a:gd name="connsiteX42" fmla="*/ 277016 w 589914"/>
              <a:gd name="connsiteY42" fmla="*/ 516063 h 517496"/>
              <a:gd name="connsiteX43" fmla="*/ 216733 w 589914"/>
              <a:gd name="connsiteY43" fmla="*/ 474491 h 517496"/>
              <a:gd name="connsiteX44" fmla="*/ 216733 w 589914"/>
              <a:gd name="connsiteY44" fmla="*/ 184922 h 517496"/>
              <a:gd name="connsiteX45" fmla="*/ 140661 w 589914"/>
              <a:gd name="connsiteY45" fmla="*/ 172021 h 517496"/>
              <a:gd name="connsiteX46" fmla="*/ 28707 w 589914"/>
              <a:gd name="connsiteY46" fmla="*/ 220760 h 517496"/>
              <a:gd name="connsiteX47" fmla="*/ 30142 w 589914"/>
              <a:gd name="connsiteY47" fmla="*/ 233661 h 517496"/>
              <a:gd name="connsiteX48" fmla="*/ 43060 w 589914"/>
              <a:gd name="connsiteY48" fmla="*/ 242263 h 517496"/>
              <a:gd name="connsiteX49" fmla="*/ 70331 w 589914"/>
              <a:gd name="connsiteY49" fmla="*/ 252297 h 517496"/>
              <a:gd name="connsiteX50" fmla="*/ 87554 w 589914"/>
              <a:gd name="connsiteY50" fmla="*/ 303903 h 517496"/>
              <a:gd name="connsiteX51" fmla="*/ 165061 w 589914"/>
              <a:gd name="connsiteY51" fmla="*/ 303903 h 517496"/>
              <a:gd name="connsiteX52" fmla="*/ 165061 w 589914"/>
              <a:gd name="connsiteY52" fmla="*/ 389914 h 517496"/>
              <a:gd name="connsiteX53" fmla="*/ 0 w 589914"/>
              <a:gd name="connsiteY53" fmla="*/ 389914 h 517496"/>
              <a:gd name="connsiteX54" fmla="*/ 0 w 589914"/>
              <a:gd name="connsiteY54" fmla="*/ 302470 h 517496"/>
              <a:gd name="connsiteX55" fmla="*/ 80378 w 589914"/>
              <a:gd name="connsiteY55" fmla="*/ 302470 h 517496"/>
              <a:gd name="connsiteX56" fmla="*/ 66025 w 589914"/>
              <a:gd name="connsiteY56" fmla="*/ 258031 h 517496"/>
              <a:gd name="connsiteX57" fmla="*/ 43060 w 589914"/>
              <a:gd name="connsiteY57" fmla="*/ 247997 h 517496"/>
              <a:gd name="connsiteX58" fmla="*/ 24401 w 589914"/>
              <a:gd name="connsiteY58" fmla="*/ 237962 h 517496"/>
              <a:gd name="connsiteX59" fmla="*/ 21530 w 589914"/>
              <a:gd name="connsiteY59" fmla="*/ 216459 h 517496"/>
              <a:gd name="connsiteX60" fmla="*/ 137790 w 589914"/>
              <a:gd name="connsiteY60" fmla="*/ 166287 h 517496"/>
              <a:gd name="connsiteX61" fmla="*/ 216733 w 589914"/>
              <a:gd name="connsiteY61" fmla="*/ 176321 h 517496"/>
              <a:gd name="connsiteX62" fmla="*/ 216733 w 589914"/>
              <a:gd name="connsiteY62" fmla="*/ 53040 h 517496"/>
              <a:gd name="connsiteX63" fmla="*/ 216733 w 589914"/>
              <a:gd name="connsiteY63" fmla="*/ 40138 h 517496"/>
              <a:gd name="connsiteX64" fmla="*/ 216733 w 589914"/>
              <a:gd name="connsiteY64" fmla="*/ 35838 h 5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89914" h="517496">
                <a:moveTo>
                  <a:pt x="0" y="395651"/>
                </a:moveTo>
                <a:lnTo>
                  <a:pt x="165066" y="395651"/>
                </a:lnTo>
                <a:lnTo>
                  <a:pt x="165066" y="435788"/>
                </a:lnTo>
                <a:cubicBezTo>
                  <a:pt x="165066" y="480226"/>
                  <a:pt x="129182" y="517496"/>
                  <a:pt x="84686" y="517496"/>
                </a:cubicBezTo>
                <a:lnTo>
                  <a:pt x="80380" y="517496"/>
                </a:lnTo>
                <a:cubicBezTo>
                  <a:pt x="35884" y="517496"/>
                  <a:pt x="0" y="480226"/>
                  <a:pt x="0" y="435788"/>
                </a:cubicBezTo>
                <a:close/>
                <a:moveTo>
                  <a:pt x="83248" y="322539"/>
                </a:moveTo>
                <a:cubicBezTo>
                  <a:pt x="76072" y="322539"/>
                  <a:pt x="70331" y="328273"/>
                  <a:pt x="70331" y="334007"/>
                </a:cubicBezTo>
                <a:lnTo>
                  <a:pt x="70331" y="365544"/>
                </a:lnTo>
                <a:cubicBezTo>
                  <a:pt x="70331" y="371278"/>
                  <a:pt x="76072" y="377012"/>
                  <a:pt x="83248" y="377012"/>
                </a:cubicBezTo>
                <a:cubicBezTo>
                  <a:pt x="88990" y="377012"/>
                  <a:pt x="94731" y="371278"/>
                  <a:pt x="94731" y="365544"/>
                </a:cubicBezTo>
                <a:lnTo>
                  <a:pt x="94731" y="334007"/>
                </a:lnTo>
                <a:cubicBezTo>
                  <a:pt x="94731" y="328273"/>
                  <a:pt x="88990" y="322539"/>
                  <a:pt x="83248" y="322539"/>
                </a:cubicBezTo>
                <a:close/>
                <a:moveTo>
                  <a:pt x="548290" y="0"/>
                </a:moveTo>
                <a:lnTo>
                  <a:pt x="558337" y="15768"/>
                </a:lnTo>
                <a:lnTo>
                  <a:pt x="255486" y="48739"/>
                </a:lnTo>
                <a:lnTo>
                  <a:pt x="246874" y="50173"/>
                </a:lnTo>
                <a:lnTo>
                  <a:pt x="252615" y="54473"/>
                </a:lnTo>
                <a:lnTo>
                  <a:pt x="551161" y="21502"/>
                </a:lnTo>
                <a:lnTo>
                  <a:pt x="551161" y="24369"/>
                </a:lnTo>
                <a:lnTo>
                  <a:pt x="256921" y="57340"/>
                </a:lnTo>
                <a:lnTo>
                  <a:pt x="262663" y="61641"/>
                </a:lnTo>
                <a:lnTo>
                  <a:pt x="556902" y="28670"/>
                </a:lnTo>
                <a:lnTo>
                  <a:pt x="558337" y="32971"/>
                </a:lnTo>
                <a:lnTo>
                  <a:pt x="266969" y="64508"/>
                </a:lnTo>
                <a:lnTo>
                  <a:pt x="272710" y="68808"/>
                </a:lnTo>
                <a:lnTo>
                  <a:pt x="562643" y="37271"/>
                </a:lnTo>
                <a:lnTo>
                  <a:pt x="562643" y="40138"/>
                </a:lnTo>
                <a:lnTo>
                  <a:pt x="277016" y="71675"/>
                </a:lnTo>
                <a:lnTo>
                  <a:pt x="281322" y="74542"/>
                </a:lnTo>
                <a:lnTo>
                  <a:pt x="568385" y="43005"/>
                </a:lnTo>
                <a:lnTo>
                  <a:pt x="568385" y="45872"/>
                </a:lnTo>
                <a:lnTo>
                  <a:pt x="285628" y="77409"/>
                </a:lnTo>
                <a:lnTo>
                  <a:pt x="291369" y="81710"/>
                </a:lnTo>
                <a:lnTo>
                  <a:pt x="312899" y="78843"/>
                </a:lnTo>
                <a:lnTo>
                  <a:pt x="312899" y="278100"/>
                </a:lnTo>
                <a:lnTo>
                  <a:pt x="337299" y="246563"/>
                </a:lnTo>
                <a:lnTo>
                  <a:pt x="361699" y="260898"/>
                </a:lnTo>
                <a:lnTo>
                  <a:pt x="361699" y="74542"/>
                </a:lnTo>
                <a:lnTo>
                  <a:pt x="589914" y="51606"/>
                </a:lnTo>
                <a:lnTo>
                  <a:pt x="589914" y="485959"/>
                </a:lnTo>
                <a:lnTo>
                  <a:pt x="277016" y="517496"/>
                </a:lnTo>
                <a:lnTo>
                  <a:pt x="277016" y="516063"/>
                </a:lnTo>
                <a:lnTo>
                  <a:pt x="216733" y="474491"/>
                </a:lnTo>
                <a:lnTo>
                  <a:pt x="216733" y="184922"/>
                </a:lnTo>
                <a:cubicBezTo>
                  <a:pt x="200944" y="180622"/>
                  <a:pt x="176544" y="174888"/>
                  <a:pt x="140661" y="172021"/>
                </a:cubicBezTo>
                <a:cubicBezTo>
                  <a:pt x="73201" y="169154"/>
                  <a:pt x="31577" y="212159"/>
                  <a:pt x="28707" y="220760"/>
                </a:cubicBezTo>
                <a:cubicBezTo>
                  <a:pt x="25836" y="225060"/>
                  <a:pt x="27271" y="229361"/>
                  <a:pt x="30142" y="233661"/>
                </a:cubicBezTo>
                <a:cubicBezTo>
                  <a:pt x="34448" y="240829"/>
                  <a:pt x="37318" y="240829"/>
                  <a:pt x="43060" y="242263"/>
                </a:cubicBezTo>
                <a:cubicBezTo>
                  <a:pt x="48801" y="242263"/>
                  <a:pt x="58848" y="242263"/>
                  <a:pt x="70331" y="252297"/>
                </a:cubicBezTo>
                <a:cubicBezTo>
                  <a:pt x="90425" y="268066"/>
                  <a:pt x="88990" y="292435"/>
                  <a:pt x="87554" y="303903"/>
                </a:cubicBezTo>
                <a:lnTo>
                  <a:pt x="165061" y="303903"/>
                </a:lnTo>
                <a:lnTo>
                  <a:pt x="165061" y="389914"/>
                </a:lnTo>
                <a:lnTo>
                  <a:pt x="0" y="389914"/>
                </a:lnTo>
                <a:lnTo>
                  <a:pt x="0" y="302470"/>
                </a:lnTo>
                <a:lnTo>
                  <a:pt x="80378" y="302470"/>
                </a:lnTo>
                <a:cubicBezTo>
                  <a:pt x="81813" y="295302"/>
                  <a:pt x="83248" y="270933"/>
                  <a:pt x="66025" y="258031"/>
                </a:cubicBezTo>
                <a:cubicBezTo>
                  <a:pt x="55977" y="249430"/>
                  <a:pt x="48801" y="249430"/>
                  <a:pt x="43060" y="247997"/>
                </a:cubicBezTo>
                <a:cubicBezTo>
                  <a:pt x="35883" y="247997"/>
                  <a:pt x="30142" y="247997"/>
                  <a:pt x="24401" y="237962"/>
                </a:cubicBezTo>
                <a:cubicBezTo>
                  <a:pt x="20095" y="230794"/>
                  <a:pt x="18659" y="223627"/>
                  <a:pt x="21530" y="216459"/>
                </a:cubicBezTo>
                <a:cubicBezTo>
                  <a:pt x="27271" y="204991"/>
                  <a:pt x="66025" y="164853"/>
                  <a:pt x="137790" y="166287"/>
                </a:cubicBezTo>
                <a:cubicBezTo>
                  <a:pt x="176544" y="166287"/>
                  <a:pt x="200944" y="172021"/>
                  <a:pt x="216733" y="176321"/>
                </a:cubicBezTo>
                <a:lnTo>
                  <a:pt x="216733" y="53040"/>
                </a:lnTo>
                <a:lnTo>
                  <a:pt x="216733" y="40138"/>
                </a:lnTo>
                <a:lnTo>
                  <a:pt x="216733" y="35838"/>
                </a:lnTo>
                <a:close/>
              </a:path>
            </a:pathLst>
          </a:custGeom>
          <a:solidFill>
            <a:schemeClr val="bg1"/>
          </a:solidFill>
          <a:ln>
            <a:noFill/>
          </a:ln>
        </p:spPr>
        <p:txBody>
          <a:bodyPr/>
          <a:lstStyle/>
          <a:p>
            <a:endParaRPr lang="zh-CN" altLang="en-US">
              <a:cs typeface="+mn-ea"/>
              <a:sym typeface="+mn-lt"/>
            </a:endParaRPr>
          </a:p>
        </p:txBody>
      </p:sp>
      <p:sp>
        <p:nvSpPr>
          <p:cNvPr id="17" name="椭圆 16"/>
          <p:cNvSpPr/>
          <p:nvPr/>
        </p:nvSpPr>
        <p:spPr>
          <a:xfrm>
            <a:off x="8524278" y="4408685"/>
            <a:ext cx="432785" cy="432785"/>
          </a:xfrm>
          <a:prstGeom prst="ellipse">
            <a:avLst/>
          </a:prstGeom>
          <a:gradFill>
            <a:gsLst>
              <a:gs pos="56000">
                <a:srgbClr val="FF6647"/>
              </a:gs>
              <a:gs pos="0">
                <a:srgbClr val="F6382C"/>
              </a:gs>
              <a:gs pos="84000">
                <a:srgbClr val="ED0A1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bar-graph-with-dollar-sign_66590"/>
          <p:cNvSpPr>
            <a:spLocks noChangeAspect="1"/>
          </p:cNvSpPr>
          <p:nvPr/>
        </p:nvSpPr>
        <p:spPr bwMode="auto">
          <a:xfrm>
            <a:off x="8617253" y="4501849"/>
            <a:ext cx="246835" cy="246456"/>
          </a:xfrm>
          <a:custGeom>
            <a:avLst/>
            <a:gdLst>
              <a:gd name="connsiteX0" fmla="*/ 333891 w 578320"/>
              <a:gd name="connsiteY0" fmla="*/ 314976 h 577432"/>
              <a:gd name="connsiteX1" fmla="*/ 398475 w 578320"/>
              <a:gd name="connsiteY1" fmla="*/ 314976 h 577432"/>
              <a:gd name="connsiteX2" fmla="*/ 424308 w 578320"/>
              <a:gd name="connsiteY2" fmla="*/ 340761 h 577432"/>
              <a:gd name="connsiteX3" fmla="*/ 424308 w 578320"/>
              <a:gd name="connsiteY3" fmla="*/ 550726 h 577432"/>
              <a:gd name="connsiteX4" fmla="*/ 398475 w 578320"/>
              <a:gd name="connsiteY4" fmla="*/ 577432 h 577432"/>
              <a:gd name="connsiteX5" fmla="*/ 333891 w 578320"/>
              <a:gd name="connsiteY5" fmla="*/ 577432 h 577432"/>
              <a:gd name="connsiteX6" fmla="*/ 307135 w 578320"/>
              <a:gd name="connsiteY6" fmla="*/ 550726 h 577432"/>
              <a:gd name="connsiteX7" fmla="*/ 307135 w 578320"/>
              <a:gd name="connsiteY7" fmla="*/ 340761 h 577432"/>
              <a:gd name="connsiteX8" fmla="*/ 333891 w 578320"/>
              <a:gd name="connsiteY8" fmla="*/ 314976 h 577432"/>
              <a:gd name="connsiteX9" fmla="*/ 179853 w 578320"/>
              <a:gd name="connsiteY9" fmla="*/ 314976 h 577432"/>
              <a:gd name="connsiteX10" fmla="*/ 244456 w 578320"/>
              <a:gd name="connsiteY10" fmla="*/ 314976 h 577432"/>
              <a:gd name="connsiteX11" fmla="*/ 270297 w 578320"/>
              <a:gd name="connsiteY11" fmla="*/ 340761 h 577432"/>
              <a:gd name="connsiteX12" fmla="*/ 270297 w 578320"/>
              <a:gd name="connsiteY12" fmla="*/ 550726 h 577432"/>
              <a:gd name="connsiteX13" fmla="*/ 244456 w 578320"/>
              <a:gd name="connsiteY13" fmla="*/ 577432 h 577432"/>
              <a:gd name="connsiteX14" fmla="*/ 179853 w 578320"/>
              <a:gd name="connsiteY14" fmla="*/ 577432 h 577432"/>
              <a:gd name="connsiteX15" fmla="*/ 154012 w 578320"/>
              <a:gd name="connsiteY15" fmla="*/ 550726 h 577432"/>
              <a:gd name="connsiteX16" fmla="*/ 154012 w 578320"/>
              <a:gd name="connsiteY16" fmla="*/ 340761 h 577432"/>
              <a:gd name="connsiteX17" fmla="*/ 179853 w 578320"/>
              <a:gd name="connsiteY17" fmla="*/ 314976 h 577432"/>
              <a:gd name="connsiteX18" fmla="*/ 486980 w 578320"/>
              <a:gd name="connsiteY18" fmla="*/ 235677 h 577432"/>
              <a:gd name="connsiteX19" fmla="*/ 551564 w 578320"/>
              <a:gd name="connsiteY19" fmla="*/ 235677 h 577432"/>
              <a:gd name="connsiteX20" fmla="*/ 578320 w 578320"/>
              <a:gd name="connsiteY20" fmla="*/ 262391 h 577432"/>
              <a:gd name="connsiteX21" fmla="*/ 578320 w 578320"/>
              <a:gd name="connsiteY21" fmla="*/ 550718 h 577432"/>
              <a:gd name="connsiteX22" fmla="*/ 551564 w 578320"/>
              <a:gd name="connsiteY22" fmla="*/ 577432 h 577432"/>
              <a:gd name="connsiteX23" fmla="*/ 486980 w 578320"/>
              <a:gd name="connsiteY23" fmla="*/ 577432 h 577432"/>
              <a:gd name="connsiteX24" fmla="*/ 461147 w 578320"/>
              <a:gd name="connsiteY24" fmla="*/ 550718 h 577432"/>
              <a:gd name="connsiteX25" fmla="*/ 461147 w 578320"/>
              <a:gd name="connsiteY25" fmla="*/ 262391 h 577432"/>
              <a:gd name="connsiteX26" fmla="*/ 486980 w 578320"/>
              <a:gd name="connsiteY26" fmla="*/ 235677 h 577432"/>
              <a:gd name="connsiteX27" fmla="*/ 25833 w 578320"/>
              <a:gd name="connsiteY27" fmla="*/ 235677 h 577432"/>
              <a:gd name="connsiteX28" fmla="*/ 90417 w 578320"/>
              <a:gd name="connsiteY28" fmla="*/ 235677 h 577432"/>
              <a:gd name="connsiteX29" fmla="*/ 117173 w 578320"/>
              <a:gd name="connsiteY29" fmla="*/ 262391 h 577432"/>
              <a:gd name="connsiteX30" fmla="*/ 117173 w 578320"/>
              <a:gd name="connsiteY30" fmla="*/ 550718 h 577432"/>
              <a:gd name="connsiteX31" fmla="*/ 90417 w 578320"/>
              <a:gd name="connsiteY31" fmla="*/ 577432 h 577432"/>
              <a:gd name="connsiteX32" fmla="*/ 25833 w 578320"/>
              <a:gd name="connsiteY32" fmla="*/ 577432 h 577432"/>
              <a:gd name="connsiteX33" fmla="*/ 0 w 578320"/>
              <a:gd name="connsiteY33" fmla="*/ 550718 h 577432"/>
              <a:gd name="connsiteX34" fmla="*/ 0 w 578320"/>
              <a:gd name="connsiteY34" fmla="*/ 262391 h 577432"/>
              <a:gd name="connsiteX35" fmla="*/ 25833 w 578320"/>
              <a:gd name="connsiteY35" fmla="*/ 235677 h 577432"/>
              <a:gd name="connsiteX36" fmla="*/ 297075 w 578320"/>
              <a:gd name="connsiteY36" fmla="*/ 158450 h 577432"/>
              <a:gd name="connsiteX37" fmla="*/ 326516 w 578320"/>
              <a:gd name="connsiteY37" fmla="*/ 181440 h 577432"/>
              <a:gd name="connsiteX38" fmla="*/ 297075 w 578320"/>
              <a:gd name="connsiteY38" fmla="*/ 205349 h 577432"/>
              <a:gd name="connsiteX39" fmla="*/ 282280 w 578320"/>
              <a:gd name="connsiteY39" fmla="*/ 81074 h 577432"/>
              <a:gd name="connsiteX40" fmla="*/ 282280 w 578320"/>
              <a:gd name="connsiteY40" fmla="*/ 124274 h 577432"/>
              <a:gd name="connsiteX41" fmla="*/ 255502 w 578320"/>
              <a:gd name="connsiteY41" fmla="*/ 101295 h 577432"/>
              <a:gd name="connsiteX42" fmla="*/ 282280 w 578320"/>
              <a:gd name="connsiteY42" fmla="*/ 81074 h 577432"/>
              <a:gd name="connsiteX43" fmla="*/ 289621 w 578320"/>
              <a:gd name="connsiteY43" fmla="*/ 35910 h 577432"/>
              <a:gd name="connsiteX44" fmla="*/ 282244 w 578320"/>
              <a:gd name="connsiteY44" fmla="*/ 44197 h 577432"/>
              <a:gd name="connsiteX45" fmla="*/ 282244 w 578320"/>
              <a:gd name="connsiteY45" fmla="*/ 57087 h 577432"/>
              <a:gd name="connsiteX46" fmla="*/ 225069 w 578320"/>
              <a:gd name="connsiteY46" fmla="*/ 106808 h 577432"/>
              <a:gd name="connsiteX47" fmla="*/ 282244 w 578320"/>
              <a:gd name="connsiteY47" fmla="*/ 155609 h 577432"/>
              <a:gd name="connsiteX48" fmla="*/ 282244 w 578320"/>
              <a:gd name="connsiteY48" fmla="*/ 205330 h 577432"/>
              <a:gd name="connsiteX49" fmla="*/ 237057 w 578320"/>
              <a:gd name="connsiteY49" fmla="*/ 170341 h 577432"/>
              <a:gd name="connsiteX50" fmla="*/ 222302 w 578320"/>
              <a:gd name="connsiteY50" fmla="*/ 185994 h 577432"/>
              <a:gd name="connsiteX51" fmla="*/ 282244 w 578320"/>
              <a:gd name="connsiteY51" fmla="*/ 229269 h 577432"/>
              <a:gd name="connsiteX52" fmla="*/ 282244 w 578320"/>
              <a:gd name="connsiteY52" fmla="*/ 244002 h 577432"/>
              <a:gd name="connsiteX53" fmla="*/ 289621 w 578320"/>
              <a:gd name="connsiteY53" fmla="*/ 252288 h 577432"/>
              <a:gd name="connsiteX54" fmla="*/ 296999 w 578320"/>
              <a:gd name="connsiteY54" fmla="*/ 244002 h 577432"/>
              <a:gd name="connsiteX55" fmla="*/ 296999 w 578320"/>
              <a:gd name="connsiteY55" fmla="*/ 229269 h 577432"/>
              <a:gd name="connsiteX56" fmla="*/ 356018 w 578320"/>
              <a:gd name="connsiteY56" fmla="*/ 179548 h 577432"/>
              <a:gd name="connsiteX57" fmla="*/ 296999 w 578320"/>
              <a:gd name="connsiteY57" fmla="*/ 126144 h 577432"/>
              <a:gd name="connsiteX58" fmla="*/ 296999 w 578320"/>
              <a:gd name="connsiteY58" fmla="*/ 81027 h 577432"/>
              <a:gd name="connsiteX59" fmla="*/ 338497 w 578320"/>
              <a:gd name="connsiteY59" fmla="*/ 106808 h 577432"/>
              <a:gd name="connsiteX60" fmla="*/ 353252 w 578320"/>
              <a:gd name="connsiteY60" fmla="*/ 92076 h 577432"/>
              <a:gd name="connsiteX61" fmla="*/ 296999 w 578320"/>
              <a:gd name="connsiteY61" fmla="*/ 57087 h 577432"/>
              <a:gd name="connsiteX62" fmla="*/ 296999 w 578320"/>
              <a:gd name="connsiteY62" fmla="*/ 44197 h 577432"/>
              <a:gd name="connsiteX63" fmla="*/ 289621 w 578320"/>
              <a:gd name="connsiteY63" fmla="*/ 35910 h 577432"/>
              <a:gd name="connsiteX64" fmla="*/ 288699 w 578320"/>
              <a:gd name="connsiteY64" fmla="*/ 0 h 577432"/>
              <a:gd name="connsiteX65" fmla="*/ 433481 w 578320"/>
              <a:gd name="connsiteY65" fmla="*/ 144559 h 577432"/>
              <a:gd name="connsiteX66" fmla="*/ 288699 w 578320"/>
              <a:gd name="connsiteY66" fmla="*/ 288198 h 577432"/>
              <a:gd name="connsiteX67" fmla="*/ 144839 w 578320"/>
              <a:gd name="connsiteY67" fmla="*/ 144559 h 577432"/>
              <a:gd name="connsiteX68" fmla="*/ 288699 w 578320"/>
              <a:gd name="connsiteY68"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578320" h="577432">
                <a:moveTo>
                  <a:pt x="333891" y="314976"/>
                </a:moveTo>
                <a:lnTo>
                  <a:pt x="398475" y="314976"/>
                </a:lnTo>
                <a:cubicBezTo>
                  <a:pt x="412314" y="314976"/>
                  <a:pt x="424308" y="326948"/>
                  <a:pt x="424308" y="340761"/>
                </a:cubicBezTo>
                <a:lnTo>
                  <a:pt x="424308" y="550726"/>
                </a:lnTo>
                <a:cubicBezTo>
                  <a:pt x="424308" y="565460"/>
                  <a:pt x="412314" y="577432"/>
                  <a:pt x="398475" y="577432"/>
                </a:cubicBezTo>
                <a:lnTo>
                  <a:pt x="333891" y="577432"/>
                </a:lnTo>
                <a:cubicBezTo>
                  <a:pt x="319129" y="577432"/>
                  <a:pt x="307135" y="565460"/>
                  <a:pt x="307135" y="550726"/>
                </a:cubicBezTo>
                <a:lnTo>
                  <a:pt x="307135" y="340761"/>
                </a:lnTo>
                <a:cubicBezTo>
                  <a:pt x="307135" y="326948"/>
                  <a:pt x="319129" y="314976"/>
                  <a:pt x="333891" y="314976"/>
                </a:cubicBezTo>
                <a:close/>
                <a:moveTo>
                  <a:pt x="179853" y="314976"/>
                </a:moveTo>
                <a:lnTo>
                  <a:pt x="244456" y="314976"/>
                </a:lnTo>
                <a:cubicBezTo>
                  <a:pt x="259222" y="314976"/>
                  <a:pt x="270297" y="326948"/>
                  <a:pt x="270297" y="340761"/>
                </a:cubicBezTo>
                <a:lnTo>
                  <a:pt x="270297" y="550726"/>
                </a:lnTo>
                <a:cubicBezTo>
                  <a:pt x="270297" y="565460"/>
                  <a:pt x="259222" y="577432"/>
                  <a:pt x="244456" y="577432"/>
                </a:cubicBezTo>
                <a:lnTo>
                  <a:pt x="179853" y="577432"/>
                </a:lnTo>
                <a:cubicBezTo>
                  <a:pt x="165087" y="577432"/>
                  <a:pt x="154012" y="565460"/>
                  <a:pt x="154012" y="550726"/>
                </a:cubicBezTo>
                <a:lnTo>
                  <a:pt x="154012" y="340761"/>
                </a:lnTo>
                <a:cubicBezTo>
                  <a:pt x="154012" y="326948"/>
                  <a:pt x="165087" y="314976"/>
                  <a:pt x="179853" y="314976"/>
                </a:cubicBezTo>
                <a:close/>
                <a:moveTo>
                  <a:pt x="486980" y="235677"/>
                </a:moveTo>
                <a:lnTo>
                  <a:pt x="551564" y="235677"/>
                </a:lnTo>
                <a:cubicBezTo>
                  <a:pt x="566326" y="235677"/>
                  <a:pt x="578320" y="247652"/>
                  <a:pt x="578320" y="262391"/>
                </a:cubicBezTo>
                <a:lnTo>
                  <a:pt x="578320" y="550718"/>
                </a:lnTo>
                <a:cubicBezTo>
                  <a:pt x="578320" y="565457"/>
                  <a:pt x="566326" y="577432"/>
                  <a:pt x="551564" y="577432"/>
                </a:cubicBezTo>
                <a:lnTo>
                  <a:pt x="486980" y="577432"/>
                </a:lnTo>
                <a:cubicBezTo>
                  <a:pt x="473141" y="577432"/>
                  <a:pt x="461147" y="565457"/>
                  <a:pt x="461147" y="550718"/>
                </a:cubicBezTo>
                <a:lnTo>
                  <a:pt x="461147" y="262391"/>
                </a:lnTo>
                <a:cubicBezTo>
                  <a:pt x="461147" y="247652"/>
                  <a:pt x="473141" y="235677"/>
                  <a:pt x="486980" y="235677"/>
                </a:cubicBezTo>
                <a:close/>
                <a:moveTo>
                  <a:pt x="25833" y="235677"/>
                </a:moveTo>
                <a:lnTo>
                  <a:pt x="90417" y="235677"/>
                </a:lnTo>
                <a:cubicBezTo>
                  <a:pt x="105179" y="235677"/>
                  <a:pt x="117173" y="247652"/>
                  <a:pt x="117173" y="262391"/>
                </a:cubicBezTo>
                <a:lnTo>
                  <a:pt x="117173" y="550718"/>
                </a:lnTo>
                <a:cubicBezTo>
                  <a:pt x="117173" y="565457"/>
                  <a:pt x="105179" y="577432"/>
                  <a:pt x="90417" y="577432"/>
                </a:cubicBezTo>
                <a:lnTo>
                  <a:pt x="25833" y="577432"/>
                </a:lnTo>
                <a:cubicBezTo>
                  <a:pt x="11994" y="577432"/>
                  <a:pt x="0" y="565457"/>
                  <a:pt x="0" y="550718"/>
                </a:cubicBezTo>
                <a:lnTo>
                  <a:pt x="0" y="262391"/>
                </a:lnTo>
                <a:cubicBezTo>
                  <a:pt x="0" y="247652"/>
                  <a:pt x="11994" y="235677"/>
                  <a:pt x="25833" y="235677"/>
                </a:cubicBezTo>
                <a:close/>
                <a:moveTo>
                  <a:pt x="297075" y="158450"/>
                </a:moveTo>
                <a:cubicBezTo>
                  <a:pt x="309956" y="161209"/>
                  <a:pt x="326516" y="165807"/>
                  <a:pt x="326516" y="181440"/>
                </a:cubicBezTo>
                <a:cubicBezTo>
                  <a:pt x="326516" y="197992"/>
                  <a:pt x="310876" y="204429"/>
                  <a:pt x="297075" y="205349"/>
                </a:cubicBezTo>
                <a:close/>
                <a:moveTo>
                  <a:pt x="282280" y="81074"/>
                </a:moveTo>
                <a:lnTo>
                  <a:pt x="282280" y="124274"/>
                </a:lnTo>
                <a:cubicBezTo>
                  <a:pt x="264736" y="120597"/>
                  <a:pt x="255502" y="113244"/>
                  <a:pt x="255502" y="101295"/>
                </a:cubicBezTo>
                <a:cubicBezTo>
                  <a:pt x="255502" y="91185"/>
                  <a:pt x="265659" y="81993"/>
                  <a:pt x="282280" y="81074"/>
                </a:cubicBezTo>
                <a:close/>
                <a:moveTo>
                  <a:pt x="289621" y="35910"/>
                </a:moveTo>
                <a:cubicBezTo>
                  <a:pt x="285010" y="35910"/>
                  <a:pt x="282244" y="40513"/>
                  <a:pt x="282244" y="44197"/>
                </a:cubicBezTo>
                <a:lnTo>
                  <a:pt x="282244" y="57087"/>
                </a:lnTo>
                <a:cubicBezTo>
                  <a:pt x="252734" y="58008"/>
                  <a:pt x="225069" y="74582"/>
                  <a:pt x="225069" y="106808"/>
                </a:cubicBezTo>
                <a:cubicBezTo>
                  <a:pt x="225069" y="133510"/>
                  <a:pt x="247201" y="149163"/>
                  <a:pt x="282244" y="155609"/>
                </a:cubicBezTo>
                <a:lnTo>
                  <a:pt x="282244" y="205330"/>
                </a:lnTo>
                <a:cubicBezTo>
                  <a:pt x="242590" y="203488"/>
                  <a:pt x="263800" y="170341"/>
                  <a:pt x="237057" y="170341"/>
                </a:cubicBezTo>
                <a:cubicBezTo>
                  <a:pt x="227835" y="170341"/>
                  <a:pt x="222302" y="175865"/>
                  <a:pt x="222302" y="185994"/>
                </a:cubicBezTo>
                <a:cubicBezTo>
                  <a:pt x="222302" y="204409"/>
                  <a:pt x="241668" y="228349"/>
                  <a:pt x="282244" y="229269"/>
                </a:cubicBezTo>
                <a:lnTo>
                  <a:pt x="282244" y="244002"/>
                </a:lnTo>
                <a:cubicBezTo>
                  <a:pt x="282244" y="248605"/>
                  <a:pt x="285010" y="252288"/>
                  <a:pt x="289621" y="252288"/>
                </a:cubicBezTo>
                <a:cubicBezTo>
                  <a:pt x="293310" y="252288"/>
                  <a:pt x="296999" y="248605"/>
                  <a:pt x="296999" y="244002"/>
                </a:cubicBezTo>
                <a:lnTo>
                  <a:pt x="296999" y="229269"/>
                </a:lnTo>
                <a:cubicBezTo>
                  <a:pt x="332041" y="227428"/>
                  <a:pt x="356018" y="210854"/>
                  <a:pt x="356018" y="179548"/>
                </a:cubicBezTo>
                <a:cubicBezTo>
                  <a:pt x="356018" y="142718"/>
                  <a:pt x="328353" y="133510"/>
                  <a:pt x="296999" y="126144"/>
                </a:cubicBezTo>
                <a:lnTo>
                  <a:pt x="296999" y="81027"/>
                </a:lnTo>
                <a:cubicBezTo>
                  <a:pt x="322820" y="81948"/>
                  <a:pt x="322820" y="106808"/>
                  <a:pt x="338497" y="106808"/>
                </a:cubicBezTo>
                <a:cubicBezTo>
                  <a:pt x="346796" y="106808"/>
                  <a:pt x="353252" y="101284"/>
                  <a:pt x="353252" y="92076"/>
                </a:cubicBezTo>
                <a:cubicBezTo>
                  <a:pt x="353252" y="69057"/>
                  <a:pt x="315442" y="57087"/>
                  <a:pt x="296999" y="57087"/>
                </a:cubicBezTo>
                <a:lnTo>
                  <a:pt x="296999" y="44197"/>
                </a:lnTo>
                <a:cubicBezTo>
                  <a:pt x="296999" y="40513"/>
                  <a:pt x="293310" y="35910"/>
                  <a:pt x="289621" y="35910"/>
                </a:cubicBezTo>
                <a:close/>
                <a:moveTo>
                  <a:pt x="288699" y="0"/>
                </a:moveTo>
                <a:cubicBezTo>
                  <a:pt x="368929" y="0"/>
                  <a:pt x="433481" y="64453"/>
                  <a:pt x="433481" y="144559"/>
                </a:cubicBezTo>
                <a:cubicBezTo>
                  <a:pt x="433481" y="223745"/>
                  <a:pt x="368929" y="288198"/>
                  <a:pt x="288699" y="288198"/>
                </a:cubicBezTo>
                <a:cubicBezTo>
                  <a:pt x="209392" y="288198"/>
                  <a:pt x="144839" y="223745"/>
                  <a:pt x="144839" y="144559"/>
                </a:cubicBezTo>
                <a:cubicBezTo>
                  <a:pt x="144839" y="64453"/>
                  <a:pt x="209392" y="0"/>
                  <a:pt x="288699" y="0"/>
                </a:cubicBezTo>
                <a:close/>
              </a:path>
            </a:pathLst>
          </a:custGeom>
          <a:solidFill>
            <a:schemeClr val="bg1"/>
          </a:solidFill>
          <a:ln>
            <a:noFill/>
          </a:ln>
        </p:spPr>
        <p:txBody>
          <a:bodyPr/>
          <a:lstStyle/>
          <a:p>
            <a:endParaRPr lang="zh-CN" altLang="en-US">
              <a:cs typeface="+mn-ea"/>
              <a:sym typeface="+mn-lt"/>
            </a:endParaRPr>
          </a:p>
        </p:txBody>
      </p:sp>
      <p:sp>
        <p:nvSpPr>
          <p:cNvPr id="20" name="椭圆 19"/>
          <p:cNvSpPr/>
          <p:nvPr/>
        </p:nvSpPr>
        <p:spPr>
          <a:xfrm>
            <a:off x="740729" y="4382538"/>
            <a:ext cx="432785" cy="432785"/>
          </a:xfrm>
          <a:prstGeom prst="ellipse">
            <a:avLst/>
          </a:prstGeom>
          <a:gradFill>
            <a:gsLst>
              <a:gs pos="56000">
                <a:srgbClr val="FF6647"/>
              </a:gs>
              <a:gs pos="0">
                <a:srgbClr val="F6382C"/>
              </a:gs>
              <a:gs pos="84000">
                <a:srgbClr val="ED0A1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professor-in-history-class-pointing-year-1874-on-whiteboard_43532"/>
          <p:cNvSpPr>
            <a:spLocks noChangeAspect="1"/>
          </p:cNvSpPr>
          <p:nvPr/>
        </p:nvSpPr>
        <p:spPr bwMode="auto">
          <a:xfrm>
            <a:off x="833703" y="4479257"/>
            <a:ext cx="246836" cy="239347"/>
          </a:xfrm>
          <a:custGeom>
            <a:avLst/>
            <a:gdLst>
              <a:gd name="connsiteX0" fmla="*/ 452206 w 598650"/>
              <a:gd name="connsiteY0" fmla="*/ 282542 h 580488"/>
              <a:gd name="connsiteX1" fmla="*/ 549682 w 598650"/>
              <a:gd name="connsiteY1" fmla="*/ 282542 h 580488"/>
              <a:gd name="connsiteX2" fmla="*/ 549682 w 598650"/>
              <a:gd name="connsiteY2" fmla="*/ 318406 h 580488"/>
              <a:gd name="connsiteX3" fmla="*/ 452206 w 598650"/>
              <a:gd name="connsiteY3" fmla="*/ 318406 h 580488"/>
              <a:gd name="connsiteX4" fmla="*/ 381796 w 598650"/>
              <a:gd name="connsiteY4" fmla="*/ 197958 h 580488"/>
              <a:gd name="connsiteX5" fmla="*/ 370339 w 598650"/>
              <a:gd name="connsiteY5" fmla="*/ 212282 h 580488"/>
              <a:gd name="connsiteX6" fmla="*/ 378931 w 598650"/>
              <a:gd name="connsiteY6" fmla="*/ 220877 h 580488"/>
              <a:gd name="connsiteX7" fmla="*/ 390388 w 598650"/>
              <a:gd name="connsiteY7" fmla="*/ 206553 h 580488"/>
              <a:gd name="connsiteX8" fmla="*/ 381796 w 598650"/>
              <a:gd name="connsiteY8" fmla="*/ 197958 h 580488"/>
              <a:gd name="connsiteX9" fmla="*/ 384660 w 598650"/>
              <a:gd name="connsiteY9" fmla="*/ 165012 h 580488"/>
              <a:gd name="connsiteX10" fmla="*/ 374635 w 598650"/>
              <a:gd name="connsiteY10" fmla="*/ 177904 h 580488"/>
              <a:gd name="connsiteX11" fmla="*/ 381796 w 598650"/>
              <a:gd name="connsiteY11" fmla="*/ 185066 h 580488"/>
              <a:gd name="connsiteX12" fmla="*/ 391820 w 598650"/>
              <a:gd name="connsiteY12" fmla="*/ 172174 h 580488"/>
              <a:gd name="connsiteX13" fmla="*/ 384660 w 598650"/>
              <a:gd name="connsiteY13" fmla="*/ 165012 h 580488"/>
              <a:gd name="connsiteX14" fmla="*/ 501022 w 598650"/>
              <a:gd name="connsiteY14" fmla="*/ 149203 h 580488"/>
              <a:gd name="connsiteX15" fmla="*/ 506755 w 598650"/>
              <a:gd name="connsiteY15" fmla="*/ 149203 h 580488"/>
              <a:gd name="connsiteX16" fmla="*/ 519653 w 598650"/>
              <a:gd name="connsiteY16" fmla="*/ 160669 h 580488"/>
              <a:gd name="connsiteX17" fmla="*/ 511054 w 598650"/>
              <a:gd name="connsiteY17" fmla="*/ 197934 h 580488"/>
              <a:gd name="connsiteX18" fmla="*/ 528253 w 598650"/>
              <a:gd name="connsiteY18" fmla="*/ 197934 h 580488"/>
              <a:gd name="connsiteX19" fmla="*/ 531119 w 598650"/>
              <a:gd name="connsiteY19" fmla="*/ 162102 h 580488"/>
              <a:gd name="connsiteX20" fmla="*/ 533985 w 598650"/>
              <a:gd name="connsiteY20" fmla="*/ 149203 h 580488"/>
              <a:gd name="connsiteX21" fmla="*/ 541151 w 598650"/>
              <a:gd name="connsiteY21" fmla="*/ 149203 h 580488"/>
              <a:gd name="connsiteX22" fmla="*/ 554050 w 598650"/>
              <a:gd name="connsiteY22" fmla="*/ 160669 h 580488"/>
              <a:gd name="connsiteX23" fmla="*/ 549750 w 598650"/>
              <a:gd name="connsiteY23" fmla="*/ 238065 h 580488"/>
              <a:gd name="connsiteX24" fmla="*/ 546884 w 598650"/>
              <a:gd name="connsiteY24" fmla="*/ 240932 h 580488"/>
              <a:gd name="connsiteX25" fmla="*/ 539718 w 598650"/>
              <a:gd name="connsiteY25" fmla="*/ 240932 h 580488"/>
              <a:gd name="connsiteX26" fmla="*/ 526819 w 598650"/>
              <a:gd name="connsiteY26" fmla="*/ 229466 h 580488"/>
              <a:gd name="connsiteX27" fmla="*/ 526819 w 598650"/>
              <a:gd name="connsiteY27" fmla="*/ 215133 h 580488"/>
              <a:gd name="connsiteX28" fmla="*/ 496722 w 598650"/>
              <a:gd name="connsiteY28" fmla="*/ 215133 h 580488"/>
              <a:gd name="connsiteX29" fmla="*/ 486690 w 598650"/>
              <a:gd name="connsiteY29" fmla="*/ 207967 h 580488"/>
              <a:gd name="connsiteX30" fmla="*/ 493856 w 598650"/>
              <a:gd name="connsiteY30" fmla="*/ 179302 h 580488"/>
              <a:gd name="connsiteX31" fmla="*/ 498156 w 598650"/>
              <a:gd name="connsiteY31" fmla="*/ 153503 h 580488"/>
              <a:gd name="connsiteX32" fmla="*/ 501022 w 598650"/>
              <a:gd name="connsiteY32" fmla="*/ 149203 h 580488"/>
              <a:gd name="connsiteX33" fmla="*/ 434887 w 598650"/>
              <a:gd name="connsiteY33" fmla="*/ 149203 h 580488"/>
              <a:gd name="connsiteX34" fmla="*/ 483647 w 598650"/>
              <a:gd name="connsiteY34" fmla="*/ 149203 h 580488"/>
              <a:gd name="connsiteX35" fmla="*/ 485081 w 598650"/>
              <a:gd name="connsiteY35" fmla="*/ 150636 h 580488"/>
              <a:gd name="connsiteX36" fmla="*/ 485081 w 598650"/>
              <a:gd name="connsiteY36" fmla="*/ 157803 h 580488"/>
              <a:gd name="connsiteX37" fmla="*/ 483647 w 598650"/>
              <a:gd name="connsiteY37" fmla="*/ 163536 h 580488"/>
              <a:gd name="connsiteX38" fmla="*/ 447794 w 598650"/>
              <a:gd name="connsiteY38" fmla="*/ 238065 h 580488"/>
              <a:gd name="connsiteX39" fmla="*/ 444926 w 598650"/>
              <a:gd name="connsiteY39" fmla="*/ 240932 h 580488"/>
              <a:gd name="connsiteX40" fmla="*/ 439189 w 598650"/>
              <a:gd name="connsiteY40" fmla="*/ 240932 h 580488"/>
              <a:gd name="connsiteX41" fmla="*/ 424848 w 598650"/>
              <a:gd name="connsiteY41" fmla="*/ 232332 h 580488"/>
              <a:gd name="connsiteX42" fmla="*/ 437755 w 598650"/>
              <a:gd name="connsiteY42" fmla="*/ 206534 h 580488"/>
              <a:gd name="connsiteX43" fmla="*/ 457833 w 598650"/>
              <a:gd name="connsiteY43" fmla="*/ 166402 h 580488"/>
              <a:gd name="connsiteX44" fmla="*/ 427716 w 598650"/>
              <a:gd name="connsiteY44" fmla="*/ 166402 h 580488"/>
              <a:gd name="connsiteX45" fmla="*/ 426282 w 598650"/>
              <a:gd name="connsiteY45" fmla="*/ 164969 h 580488"/>
              <a:gd name="connsiteX46" fmla="*/ 426282 w 598650"/>
              <a:gd name="connsiteY46" fmla="*/ 157803 h 580488"/>
              <a:gd name="connsiteX47" fmla="*/ 434887 w 598650"/>
              <a:gd name="connsiteY47" fmla="*/ 149203 h 580488"/>
              <a:gd name="connsiteX48" fmla="*/ 314348 w 598650"/>
              <a:gd name="connsiteY48" fmla="*/ 149203 h 580488"/>
              <a:gd name="connsiteX49" fmla="*/ 322961 w 598650"/>
              <a:gd name="connsiteY49" fmla="*/ 149203 h 580488"/>
              <a:gd name="connsiteX50" fmla="*/ 335879 w 598650"/>
              <a:gd name="connsiteY50" fmla="*/ 159233 h 580488"/>
              <a:gd name="connsiteX51" fmla="*/ 330137 w 598650"/>
              <a:gd name="connsiteY51" fmla="*/ 238039 h 580488"/>
              <a:gd name="connsiteX52" fmla="*/ 328702 w 598650"/>
              <a:gd name="connsiteY52" fmla="*/ 240905 h 580488"/>
              <a:gd name="connsiteX53" fmla="*/ 321525 w 598650"/>
              <a:gd name="connsiteY53" fmla="*/ 240905 h 580488"/>
              <a:gd name="connsiteX54" fmla="*/ 307171 w 598650"/>
              <a:gd name="connsiteY54" fmla="*/ 228009 h 580488"/>
              <a:gd name="connsiteX55" fmla="*/ 311478 w 598650"/>
              <a:gd name="connsiteY55" fmla="*/ 170696 h 580488"/>
              <a:gd name="connsiteX56" fmla="*/ 305736 w 598650"/>
              <a:gd name="connsiteY56" fmla="*/ 173561 h 580488"/>
              <a:gd name="connsiteX57" fmla="*/ 301430 w 598650"/>
              <a:gd name="connsiteY57" fmla="*/ 173561 h 580488"/>
              <a:gd name="connsiteX58" fmla="*/ 289947 w 598650"/>
              <a:gd name="connsiteY58" fmla="*/ 180725 h 580488"/>
              <a:gd name="connsiteX59" fmla="*/ 295688 w 598650"/>
              <a:gd name="connsiteY59" fmla="*/ 192188 h 580488"/>
              <a:gd name="connsiteX60" fmla="*/ 169375 w 598650"/>
              <a:gd name="connsiteY60" fmla="*/ 256666 h 580488"/>
              <a:gd name="connsiteX61" fmla="*/ 162198 w 598650"/>
              <a:gd name="connsiteY61" fmla="*/ 388487 h 580488"/>
              <a:gd name="connsiteX62" fmla="*/ 157892 w 598650"/>
              <a:gd name="connsiteY62" fmla="*/ 388487 h 580488"/>
              <a:gd name="connsiteX63" fmla="*/ 157892 w 598650"/>
              <a:gd name="connsiteY63" fmla="*/ 405681 h 580488"/>
              <a:gd name="connsiteX64" fmla="*/ 157892 w 598650"/>
              <a:gd name="connsiteY64" fmla="*/ 417144 h 580488"/>
              <a:gd name="connsiteX65" fmla="*/ 157892 w 598650"/>
              <a:gd name="connsiteY65" fmla="*/ 547533 h 580488"/>
              <a:gd name="connsiteX66" fmla="*/ 162198 w 598650"/>
              <a:gd name="connsiteY66" fmla="*/ 547533 h 580488"/>
              <a:gd name="connsiteX67" fmla="*/ 192341 w 598650"/>
              <a:gd name="connsiteY67" fmla="*/ 553264 h 580488"/>
              <a:gd name="connsiteX68" fmla="*/ 192341 w 598650"/>
              <a:gd name="connsiteY68" fmla="*/ 580488 h 580488"/>
              <a:gd name="connsiteX69" fmla="*/ 166504 w 598650"/>
              <a:gd name="connsiteY69" fmla="*/ 580488 h 580488"/>
              <a:gd name="connsiteX70" fmla="*/ 137797 w 598650"/>
              <a:gd name="connsiteY70" fmla="*/ 576189 h 580488"/>
              <a:gd name="connsiteX71" fmla="*/ 137797 w 598650"/>
              <a:gd name="connsiteY71" fmla="*/ 580488 h 580488"/>
              <a:gd name="connsiteX72" fmla="*/ 104783 w 598650"/>
              <a:gd name="connsiteY72" fmla="*/ 580488 h 580488"/>
              <a:gd name="connsiteX73" fmla="*/ 104783 w 598650"/>
              <a:gd name="connsiteY73" fmla="*/ 550398 h 580488"/>
              <a:gd name="connsiteX74" fmla="*/ 104783 w 598650"/>
              <a:gd name="connsiteY74" fmla="*/ 547533 h 580488"/>
              <a:gd name="connsiteX75" fmla="*/ 104783 w 598650"/>
              <a:gd name="connsiteY75" fmla="*/ 417144 h 580488"/>
              <a:gd name="connsiteX76" fmla="*/ 86123 w 598650"/>
              <a:gd name="connsiteY76" fmla="*/ 417144 h 580488"/>
              <a:gd name="connsiteX77" fmla="*/ 86123 w 598650"/>
              <a:gd name="connsiteY77" fmla="*/ 547533 h 580488"/>
              <a:gd name="connsiteX78" fmla="*/ 86123 w 598650"/>
              <a:gd name="connsiteY78" fmla="*/ 550398 h 580488"/>
              <a:gd name="connsiteX79" fmla="*/ 86123 w 598650"/>
              <a:gd name="connsiteY79" fmla="*/ 580488 h 580488"/>
              <a:gd name="connsiteX80" fmla="*/ 54544 w 598650"/>
              <a:gd name="connsiteY80" fmla="*/ 580488 h 580488"/>
              <a:gd name="connsiteX81" fmla="*/ 54544 w 598650"/>
              <a:gd name="connsiteY81" fmla="*/ 576189 h 580488"/>
              <a:gd name="connsiteX82" fmla="*/ 24401 w 598650"/>
              <a:gd name="connsiteY82" fmla="*/ 580488 h 580488"/>
              <a:gd name="connsiteX83" fmla="*/ 0 w 598650"/>
              <a:gd name="connsiteY83" fmla="*/ 580488 h 580488"/>
              <a:gd name="connsiteX84" fmla="*/ 0 w 598650"/>
              <a:gd name="connsiteY84" fmla="*/ 553264 h 580488"/>
              <a:gd name="connsiteX85" fmla="*/ 28708 w 598650"/>
              <a:gd name="connsiteY85" fmla="*/ 547533 h 580488"/>
              <a:gd name="connsiteX86" fmla="*/ 34449 w 598650"/>
              <a:gd name="connsiteY86" fmla="*/ 547533 h 580488"/>
              <a:gd name="connsiteX87" fmla="*/ 34449 w 598650"/>
              <a:gd name="connsiteY87" fmla="*/ 417144 h 580488"/>
              <a:gd name="connsiteX88" fmla="*/ 34449 w 598650"/>
              <a:gd name="connsiteY88" fmla="*/ 405681 h 580488"/>
              <a:gd name="connsiteX89" fmla="*/ 34449 w 598650"/>
              <a:gd name="connsiteY89" fmla="*/ 388487 h 580488"/>
              <a:gd name="connsiteX90" fmla="*/ 30143 w 598650"/>
              <a:gd name="connsiteY90" fmla="*/ 388487 h 580488"/>
              <a:gd name="connsiteX91" fmla="*/ 28708 w 598650"/>
              <a:gd name="connsiteY91" fmla="*/ 361263 h 580488"/>
              <a:gd name="connsiteX92" fmla="*/ 4306 w 598650"/>
              <a:gd name="connsiteY92" fmla="*/ 361263 h 580488"/>
              <a:gd name="connsiteX93" fmla="*/ 7177 w 598650"/>
              <a:gd name="connsiteY93" fmla="*/ 230875 h 580488"/>
              <a:gd name="connsiteX94" fmla="*/ 67463 w 598650"/>
              <a:gd name="connsiteY94" fmla="*/ 219412 h 580488"/>
              <a:gd name="connsiteX95" fmla="*/ 94735 w 598650"/>
              <a:gd name="connsiteY95" fmla="*/ 250935 h 580488"/>
              <a:gd name="connsiteX96" fmla="*/ 122007 w 598650"/>
              <a:gd name="connsiteY96" fmla="*/ 219412 h 580488"/>
              <a:gd name="connsiteX97" fmla="*/ 163633 w 598650"/>
              <a:gd name="connsiteY97" fmla="*/ 219412 h 580488"/>
              <a:gd name="connsiteX98" fmla="*/ 278464 w 598650"/>
              <a:gd name="connsiteY98" fmla="*/ 159233 h 580488"/>
              <a:gd name="connsiteX99" fmla="*/ 285641 w 598650"/>
              <a:gd name="connsiteY99" fmla="*/ 173561 h 580488"/>
              <a:gd name="connsiteX100" fmla="*/ 295688 w 598650"/>
              <a:gd name="connsiteY100" fmla="*/ 164964 h 580488"/>
              <a:gd name="connsiteX101" fmla="*/ 295688 w 598650"/>
              <a:gd name="connsiteY101" fmla="*/ 162099 h 580488"/>
              <a:gd name="connsiteX102" fmla="*/ 307171 w 598650"/>
              <a:gd name="connsiteY102" fmla="*/ 153502 h 580488"/>
              <a:gd name="connsiteX103" fmla="*/ 314348 w 598650"/>
              <a:gd name="connsiteY103" fmla="*/ 149203 h 580488"/>
              <a:gd name="connsiteX104" fmla="*/ 384660 w 598650"/>
              <a:gd name="connsiteY104" fmla="*/ 147823 h 580488"/>
              <a:gd name="connsiteX105" fmla="*/ 413301 w 598650"/>
              <a:gd name="connsiteY105" fmla="*/ 170742 h 580488"/>
              <a:gd name="connsiteX106" fmla="*/ 403276 w 598650"/>
              <a:gd name="connsiteY106" fmla="*/ 189363 h 580488"/>
              <a:gd name="connsiteX107" fmla="*/ 414733 w 598650"/>
              <a:gd name="connsiteY107" fmla="*/ 206553 h 580488"/>
              <a:gd name="connsiteX108" fmla="*/ 376067 w 598650"/>
              <a:gd name="connsiteY108" fmla="*/ 240931 h 580488"/>
              <a:gd name="connsiteX109" fmla="*/ 345994 w 598650"/>
              <a:gd name="connsiteY109" fmla="*/ 216580 h 580488"/>
              <a:gd name="connsiteX110" fmla="*/ 360315 w 598650"/>
              <a:gd name="connsiteY110" fmla="*/ 192228 h 580488"/>
              <a:gd name="connsiteX111" fmla="*/ 351722 w 598650"/>
              <a:gd name="connsiteY111" fmla="*/ 176472 h 580488"/>
              <a:gd name="connsiteX112" fmla="*/ 384660 w 598650"/>
              <a:gd name="connsiteY112" fmla="*/ 147823 h 580488"/>
              <a:gd name="connsiteX113" fmla="*/ 460804 w 598650"/>
              <a:gd name="connsiteY113" fmla="*/ 101869 h 580488"/>
              <a:gd name="connsiteX114" fmla="*/ 446419 w 598650"/>
              <a:gd name="connsiteY114" fmla="*/ 109046 h 580488"/>
              <a:gd name="connsiteX115" fmla="*/ 450735 w 598650"/>
              <a:gd name="connsiteY115" fmla="*/ 111916 h 580488"/>
              <a:gd name="connsiteX116" fmla="*/ 460804 w 598650"/>
              <a:gd name="connsiteY116" fmla="*/ 101869 h 580488"/>
              <a:gd name="connsiteX117" fmla="*/ 407721 w 598650"/>
              <a:gd name="connsiteY117" fmla="*/ 84646 h 580488"/>
              <a:gd name="connsiteX118" fmla="*/ 399100 w 598650"/>
              <a:gd name="connsiteY118" fmla="*/ 96128 h 580488"/>
              <a:gd name="connsiteX119" fmla="*/ 412032 w 598650"/>
              <a:gd name="connsiteY119" fmla="*/ 88952 h 580488"/>
              <a:gd name="connsiteX120" fmla="*/ 407721 w 598650"/>
              <a:gd name="connsiteY120" fmla="*/ 84646 h 580488"/>
              <a:gd name="connsiteX121" fmla="*/ 490995 w 598650"/>
              <a:gd name="connsiteY121" fmla="*/ 71728 h 580488"/>
              <a:gd name="connsiteX122" fmla="*/ 495299 w 598650"/>
              <a:gd name="connsiteY122" fmla="*/ 71728 h 580488"/>
              <a:gd name="connsiteX123" fmla="*/ 505343 w 598650"/>
              <a:gd name="connsiteY123" fmla="*/ 78904 h 580488"/>
              <a:gd name="connsiteX124" fmla="*/ 518257 w 598650"/>
              <a:gd name="connsiteY124" fmla="*/ 71728 h 580488"/>
              <a:gd name="connsiteX125" fmla="*/ 528301 w 598650"/>
              <a:gd name="connsiteY125" fmla="*/ 81775 h 580488"/>
              <a:gd name="connsiteX126" fmla="*/ 516822 w 598650"/>
              <a:gd name="connsiteY126" fmla="*/ 94693 h 580488"/>
              <a:gd name="connsiteX127" fmla="*/ 512518 w 598650"/>
              <a:gd name="connsiteY127" fmla="*/ 93257 h 580488"/>
              <a:gd name="connsiteX128" fmla="*/ 512518 w 598650"/>
              <a:gd name="connsiteY128" fmla="*/ 88952 h 580488"/>
              <a:gd name="connsiteX129" fmla="*/ 511083 w 598650"/>
              <a:gd name="connsiteY129" fmla="*/ 84646 h 580488"/>
              <a:gd name="connsiteX130" fmla="*/ 503908 w 598650"/>
              <a:gd name="connsiteY130" fmla="*/ 97563 h 580488"/>
              <a:gd name="connsiteX131" fmla="*/ 502473 w 598650"/>
              <a:gd name="connsiteY131" fmla="*/ 121963 h 580488"/>
              <a:gd name="connsiteX132" fmla="*/ 499604 w 598650"/>
              <a:gd name="connsiteY132" fmla="*/ 124834 h 580488"/>
              <a:gd name="connsiteX133" fmla="*/ 496734 w 598650"/>
              <a:gd name="connsiteY133" fmla="*/ 124834 h 580488"/>
              <a:gd name="connsiteX134" fmla="*/ 486690 w 598650"/>
              <a:gd name="connsiteY134" fmla="*/ 114787 h 580488"/>
              <a:gd name="connsiteX135" fmla="*/ 489560 w 598650"/>
              <a:gd name="connsiteY135" fmla="*/ 74599 h 580488"/>
              <a:gd name="connsiteX136" fmla="*/ 490995 w 598650"/>
              <a:gd name="connsiteY136" fmla="*/ 71728 h 580488"/>
              <a:gd name="connsiteX137" fmla="*/ 457927 w 598650"/>
              <a:gd name="connsiteY137" fmla="*/ 71728 h 580488"/>
              <a:gd name="connsiteX138" fmla="*/ 476628 w 598650"/>
              <a:gd name="connsiteY138" fmla="*/ 87516 h 580488"/>
              <a:gd name="connsiteX139" fmla="*/ 475189 w 598650"/>
              <a:gd name="connsiteY139" fmla="*/ 106175 h 580488"/>
              <a:gd name="connsiteX140" fmla="*/ 480943 w 598650"/>
              <a:gd name="connsiteY140" fmla="*/ 113352 h 580488"/>
              <a:gd name="connsiteX141" fmla="*/ 469435 w 598650"/>
              <a:gd name="connsiteY141" fmla="*/ 124834 h 580488"/>
              <a:gd name="connsiteX142" fmla="*/ 459366 w 598650"/>
              <a:gd name="connsiteY142" fmla="*/ 116222 h 580488"/>
              <a:gd name="connsiteX143" fmla="*/ 444981 w 598650"/>
              <a:gd name="connsiteY143" fmla="*/ 124834 h 580488"/>
              <a:gd name="connsiteX144" fmla="*/ 430596 w 598650"/>
              <a:gd name="connsiteY144" fmla="*/ 111916 h 580488"/>
              <a:gd name="connsiteX145" fmla="*/ 460804 w 598650"/>
              <a:gd name="connsiteY145" fmla="*/ 94693 h 580488"/>
              <a:gd name="connsiteX146" fmla="*/ 460804 w 598650"/>
              <a:gd name="connsiteY146" fmla="*/ 90387 h 580488"/>
              <a:gd name="connsiteX147" fmla="*/ 455050 w 598650"/>
              <a:gd name="connsiteY147" fmla="*/ 84646 h 580488"/>
              <a:gd name="connsiteX148" fmla="*/ 447858 w 598650"/>
              <a:gd name="connsiteY148" fmla="*/ 91822 h 580488"/>
              <a:gd name="connsiteX149" fmla="*/ 444981 w 598650"/>
              <a:gd name="connsiteY149" fmla="*/ 93257 h 580488"/>
              <a:gd name="connsiteX150" fmla="*/ 434911 w 598650"/>
              <a:gd name="connsiteY150" fmla="*/ 86081 h 580488"/>
              <a:gd name="connsiteX151" fmla="*/ 457927 w 598650"/>
              <a:gd name="connsiteY151" fmla="*/ 71728 h 580488"/>
              <a:gd name="connsiteX152" fmla="*/ 410595 w 598650"/>
              <a:gd name="connsiteY152" fmla="*/ 71728 h 580488"/>
              <a:gd name="connsiteX153" fmla="*/ 427837 w 598650"/>
              <a:gd name="connsiteY153" fmla="*/ 86081 h 580488"/>
              <a:gd name="connsiteX154" fmla="*/ 399100 w 598650"/>
              <a:gd name="connsiteY154" fmla="*/ 103305 h 580488"/>
              <a:gd name="connsiteX155" fmla="*/ 407721 w 598650"/>
              <a:gd name="connsiteY155" fmla="*/ 113352 h 580488"/>
              <a:gd name="connsiteX156" fmla="*/ 416342 w 598650"/>
              <a:gd name="connsiteY156" fmla="*/ 107610 h 580488"/>
              <a:gd name="connsiteX157" fmla="*/ 423526 w 598650"/>
              <a:gd name="connsiteY157" fmla="*/ 114787 h 580488"/>
              <a:gd name="connsiteX158" fmla="*/ 404848 w 598650"/>
              <a:gd name="connsiteY158" fmla="*/ 124834 h 580488"/>
              <a:gd name="connsiteX159" fmla="*/ 381858 w 598650"/>
              <a:gd name="connsiteY159" fmla="*/ 103305 h 580488"/>
              <a:gd name="connsiteX160" fmla="*/ 410595 w 598650"/>
              <a:gd name="connsiteY160" fmla="*/ 71728 h 580488"/>
              <a:gd name="connsiteX161" fmla="*/ 94832 w 598650"/>
              <a:gd name="connsiteY161" fmla="*/ 61612 h 580488"/>
              <a:gd name="connsiteX162" fmla="*/ 168054 w 598650"/>
              <a:gd name="connsiteY162" fmla="*/ 134719 h 580488"/>
              <a:gd name="connsiteX163" fmla="*/ 94832 w 598650"/>
              <a:gd name="connsiteY163" fmla="*/ 207826 h 580488"/>
              <a:gd name="connsiteX164" fmla="*/ 21610 w 598650"/>
              <a:gd name="connsiteY164" fmla="*/ 134719 h 580488"/>
              <a:gd name="connsiteX165" fmla="*/ 94832 w 598650"/>
              <a:gd name="connsiteY165" fmla="*/ 61612 h 580488"/>
              <a:gd name="connsiteX166" fmla="*/ 335914 w 598650"/>
              <a:gd name="connsiteY166" fmla="*/ 57474 h 580488"/>
              <a:gd name="connsiteX167" fmla="*/ 348806 w 598650"/>
              <a:gd name="connsiteY167" fmla="*/ 67506 h 580488"/>
              <a:gd name="connsiteX168" fmla="*/ 355968 w 598650"/>
              <a:gd name="connsiteY168" fmla="*/ 90437 h 580488"/>
              <a:gd name="connsiteX169" fmla="*/ 368860 w 598650"/>
              <a:gd name="connsiteY169" fmla="*/ 60340 h 580488"/>
              <a:gd name="connsiteX170" fmla="*/ 371725 w 598650"/>
              <a:gd name="connsiteY170" fmla="*/ 57474 h 580488"/>
              <a:gd name="connsiteX171" fmla="*/ 384617 w 598650"/>
              <a:gd name="connsiteY171" fmla="*/ 63207 h 580488"/>
              <a:gd name="connsiteX172" fmla="*/ 363130 w 598650"/>
              <a:gd name="connsiteY172" fmla="*/ 101903 h 580488"/>
              <a:gd name="connsiteX173" fmla="*/ 361698 w 598650"/>
              <a:gd name="connsiteY173" fmla="*/ 123401 h 580488"/>
              <a:gd name="connsiteX174" fmla="*/ 360266 w 598650"/>
              <a:gd name="connsiteY174" fmla="*/ 124834 h 580488"/>
              <a:gd name="connsiteX175" fmla="*/ 354536 w 598650"/>
              <a:gd name="connsiteY175" fmla="*/ 124834 h 580488"/>
              <a:gd name="connsiteX176" fmla="*/ 344509 w 598650"/>
              <a:gd name="connsiteY176" fmla="*/ 114802 h 580488"/>
              <a:gd name="connsiteX177" fmla="*/ 345941 w 598650"/>
              <a:gd name="connsiteY177" fmla="*/ 99037 h 580488"/>
              <a:gd name="connsiteX178" fmla="*/ 340211 w 598650"/>
              <a:gd name="connsiteY178" fmla="*/ 87571 h 580488"/>
              <a:gd name="connsiteX179" fmla="*/ 328752 w 598650"/>
              <a:gd name="connsiteY179" fmla="*/ 58907 h 580488"/>
              <a:gd name="connsiteX180" fmla="*/ 335914 w 598650"/>
              <a:gd name="connsiteY180" fmla="*/ 57474 h 580488"/>
              <a:gd name="connsiteX181" fmla="*/ 56095 w 598650"/>
              <a:gd name="connsiteY181" fmla="*/ 0 h 580488"/>
              <a:gd name="connsiteX182" fmla="*/ 598650 w 598650"/>
              <a:gd name="connsiteY182" fmla="*/ 0 h 580488"/>
              <a:gd name="connsiteX183" fmla="*/ 598650 w 598650"/>
              <a:gd name="connsiteY183" fmla="*/ 364156 h 580488"/>
              <a:gd name="connsiteX184" fmla="*/ 180969 w 598650"/>
              <a:gd name="connsiteY184" fmla="*/ 364156 h 580488"/>
              <a:gd name="connsiteX185" fmla="*/ 182404 w 598650"/>
              <a:gd name="connsiteY185" fmla="*/ 339783 h 580488"/>
              <a:gd name="connsiteX186" fmla="*/ 574249 w 598650"/>
              <a:gd name="connsiteY186" fmla="*/ 339783 h 580488"/>
              <a:gd name="connsiteX187" fmla="*/ 574249 w 598650"/>
              <a:gd name="connsiteY187" fmla="*/ 24373 h 580488"/>
              <a:gd name="connsiteX188" fmla="*/ 80496 w 598650"/>
              <a:gd name="connsiteY188" fmla="*/ 24373 h 580488"/>
              <a:gd name="connsiteX189" fmla="*/ 80496 w 598650"/>
              <a:gd name="connsiteY189" fmla="*/ 48745 h 580488"/>
              <a:gd name="connsiteX190" fmla="*/ 56095 w 598650"/>
              <a:gd name="connsiteY190" fmla="*/ 57347 h 58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598650" h="580488">
                <a:moveTo>
                  <a:pt x="452206" y="282542"/>
                </a:moveTo>
                <a:lnTo>
                  <a:pt x="549682" y="282542"/>
                </a:lnTo>
                <a:lnTo>
                  <a:pt x="549682" y="318406"/>
                </a:lnTo>
                <a:lnTo>
                  <a:pt x="452206" y="318406"/>
                </a:lnTo>
                <a:close/>
                <a:moveTo>
                  <a:pt x="381796" y="197958"/>
                </a:moveTo>
                <a:cubicBezTo>
                  <a:pt x="371771" y="197958"/>
                  <a:pt x="370339" y="206553"/>
                  <a:pt x="370339" y="212282"/>
                </a:cubicBezTo>
                <a:cubicBezTo>
                  <a:pt x="370339" y="218012"/>
                  <a:pt x="373203" y="220877"/>
                  <a:pt x="378931" y="220877"/>
                </a:cubicBezTo>
                <a:cubicBezTo>
                  <a:pt x="387524" y="220877"/>
                  <a:pt x="390388" y="210850"/>
                  <a:pt x="390388" y="206553"/>
                </a:cubicBezTo>
                <a:cubicBezTo>
                  <a:pt x="390388" y="199391"/>
                  <a:pt x="386092" y="197958"/>
                  <a:pt x="381796" y="197958"/>
                </a:cubicBezTo>
                <a:close/>
                <a:moveTo>
                  <a:pt x="384660" y="165012"/>
                </a:moveTo>
                <a:cubicBezTo>
                  <a:pt x="377499" y="165012"/>
                  <a:pt x="374635" y="173607"/>
                  <a:pt x="374635" y="177904"/>
                </a:cubicBezTo>
                <a:cubicBezTo>
                  <a:pt x="374635" y="183634"/>
                  <a:pt x="377499" y="185066"/>
                  <a:pt x="381796" y="185066"/>
                </a:cubicBezTo>
                <a:cubicBezTo>
                  <a:pt x="390388" y="185066"/>
                  <a:pt x="391820" y="177904"/>
                  <a:pt x="391820" y="172174"/>
                </a:cubicBezTo>
                <a:cubicBezTo>
                  <a:pt x="391820" y="169309"/>
                  <a:pt x="388956" y="165012"/>
                  <a:pt x="384660" y="165012"/>
                </a:cubicBezTo>
                <a:close/>
                <a:moveTo>
                  <a:pt x="501022" y="149203"/>
                </a:moveTo>
                <a:lnTo>
                  <a:pt x="506755" y="149203"/>
                </a:lnTo>
                <a:cubicBezTo>
                  <a:pt x="516787" y="149203"/>
                  <a:pt x="519653" y="152070"/>
                  <a:pt x="519653" y="160669"/>
                </a:cubicBezTo>
                <a:cubicBezTo>
                  <a:pt x="519653" y="166402"/>
                  <a:pt x="516787" y="175002"/>
                  <a:pt x="511054" y="197934"/>
                </a:cubicBezTo>
                <a:lnTo>
                  <a:pt x="528253" y="197934"/>
                </a:lnTo>
                <a:cubicBezTo>
                  <a:pt x="529686" y="185035"/>
                  <a:pt x="531119" y="166402"/>
                  <a:pt x="531119" y="162102"/>
                </a:cubicBezTo>
                <a:cubicBezTo>
                  <a:pt x="532552" y="149203"/>
                  <a:pt x="531119" y="149203"/>
                  <a:pt x="533985" y="149203"/>
                </a:cubicBezTo>
                <a:lnTo>
                  <a:pt x="541151" y="149203"/>
                </a:lnTo>
                <a:cubicBezTo>
                  <a:pt x="552617" y="149203"/>
                  <a:pt x="554050" y="153503"/>
                  <a:pt x="554050" y="160669"/>
                </a:cubicBezTo>
                <a:cubicBezTo>
                  <a:pt x="554050" y="172135"/>
                  <a:pt x="549750" y="235199"/>
                  <a:pt x="549750" y="238065"/>
                </a:cubicBezTo>
                <a:cubicBezTo>
                  <a:pt x="549750" y="239499"/>
                  <a:pt x="548317" y="240932"/>
                  <a:pt x="546884" y="240932"/>
                </a:cubicBezTo>
                <a:lnTo>
                  <a:pt x="539718" y="240932"/>
                </a:lnTo>
                <a:cubicBezTo>
                  <a:pt x="531119" y="240932"/>
                  <a:pt x="526819" y="236632"/>
                  <a:pt x="526819" y="229466"/>
                </a:cubicBezTo>
                <a:cubicBezTo>
                  <a:pt x="526819" y="228033"/>
                  <a:pt x="526819" y="223733"/>
                  <a:pt x="526819" y="215133"/>
                </a:cubicBezTo>
                <a:lnTo>
                  <a:pt x="496722" y="215133"/>
                </a:lnTo>
                <a:cubicBezTo>
                  <a:pt x="490990" y="215133"/>
                  <a:pt x="486690" y="213700"/>
                  <a:pt x="486690" y="207967"/>
                </a:cubicBezTo>
                <a:cubicBezTo>
                  <a:pt x="486690" y="203667"/>
                  <a:pt x="488123" y="197934"/>
                  <a:pt x="493856" y="179302"/>
                </a:cubicBezTo>
                <a:cubicBezTo>
                  <a:pt x="496722" y="167835"/>
                  <a:pt x="498156" y="160669"/>
                  <a:pt x="498156" y="153503"/>
                </a:cubicBezTo>
                <a:cubicBezTo>
                  <a:pt x="498156" y="152070"/>
                  <a:pt x="498156" y="149203"/>
                  <a:pt x="501022" y="149203"/>
                </a:cubicBezTo>
                <a:close/>
                <a:moveTo>
                  <a:pt x="434887" y="149203"/>
                </a:moveTo>
                <a:lnTo>
                  <a:pt x="483647" y="149203"/>
                </a:lnTo>
                <a:cubicBezTo>
                  <a:pt x="485081" y="149203"/>
                  <a:pt x="485081" y="149203"/>
                  <a:pt x="485081" y="150636"/>
                </a:cubicBezTo>
                <a:lnTo>
                  <a:pt x="485081" y="157803"/>
                </a:lnTo>
                <a:cubicBezTo>
                  <a:pt x="485081" y="160669"/>
                  <a:pt x="483647" y="162102"/>
                  <a:pt x="483647" y="163536"/>
                </a:cubicBezTo>
                <a:cubicBezTo>
                  <a:pt x="459267" y="212267"/>
                  <a:pt x="456399" y="216566"/>
                  <a:pt x="447794" y="238065"/>
                </a:cubicBezTo>
                <a:cubicBezTo>
                  <a:pt x="446360" y="239499"/>
                  <a:pt x="446360" y="240932"/>
                  <a:pt x="444926" y="240932"/>
                </a:cubicBezTo>
                <a:lnTo>
                  <a:pt x="439189" y="240932"/>
                </a:lnTo>
                <a:cubicBezTo>
                  <a:pt x="430584" y="240932"/>
                  <a:pt x="424848" y="238065"/>
                  <a:pt x="424848" y="232332"/>
                </a:cubicBezTo>
                <a:cubicBezTo>
                  <a:pt x="424848" y="228033"/>
                  <a:pt x="427716" y="223733"/>
                  <a:pt x="437755" y="206534"/>
                </a:cubicBezTo>
                <a:cubicBezTo>
                  <a:pt x="456399" y="170702"/>
                  <a:pt x="456399" y="169269"/>
                  <a:pt x="457833" y="166402"/>
                </a:cubicBezTo>
                <a:lnTo>
                  <a:pt x="427716" y="166402"/>
                </a:lnTo>
                <a:cubicBezTo>
                  <a:pt x="426282" y="166402"/>
                  <a:pt x="426282" y="166402"/>
                  <a:pt x="426282" y="164969"/>
                </a:cubicBezTo>
                <a:lnTo>
                  <a:pt x="426282" y="157803"/>
                </a:lnTo>
                <a:cubicBezTo>
                  <a:pt x="426282" y="153503"/>
                  <a:pt x="427716" y="149203"/>
                  <a:pt x="434887" y="149203"/>
                </a:cubicBezTo>
                <a:close/>
                <a:moveTo>
                  <a:pt x="314348" y="149203"/>
                </a:moveTo>
                <a:lnTo>
                  <a:pt x="322961" y="149203"/>
                </a:lnTo>
                <a:cubicBezTo>
                  <a:pt x="331573" y="149203"/>
                  <a:pt x="335879" y="153502"/>
                  <a:pt x="335879" y="159233"/>
                </a:cubicBezTo>
                <a:cubicBezTo>
                  <a:pt x="335879" y="166397"/>
                  <a:pt x="330137" y="235173"/>
                  <a:pt x="330137" y="238039"/>
                </a:cubicBezTo>
                <a:cubicBezTo>
                  <a:pt x="330137" y="239472"/>
                  <a:pt x="330137" y="240905"/>
                  <a:pt x="328702" y="240905"/>
                </a:cubicBezTo>
                <a:lnTo>
                  <a:pt x="321525" y="240905"/>
                </a:lnTo>
                <a:cubicBezTo>
                  <a:pt x="311478" y="240905"/>
                  <a:pt x="307171" y="236606"/>
                  <a:pt x="307171" y="228009"/>
                </a:cubicBezTo>
                <a:cubicBezTo>
                  <a:pt x="307171" y="219412"/>
                  <a:pt x="310042" y="196487"/>
                  <a:pt x="311478" y="170696"/>
                </a:cubicBezTo>
                <a:cubicBezTo>
                  <a:pt x="310042" y="173561"/>
                  <a:pt x="307171" y="173561"/>
                  <a:pt x="305736" y="173561"/>
                </a:cubicBezTo>
                <a:cubicBezTo>
                  <a:pt x="304301" y="173561"/>
                  <a:pt x="302865" y="173561"/>
                  <a:pt x="301430" y="173561"/>
                </a:cubicBezTo>
                <a:lnTo>
                  <a:pt x="289947" y="180725"/>
                </a:lnTo>
                <a:lnTo>
                  <a:pt x="295688" y="192188"/>
                </a:lnTo>
                <a:lnTo>
                  <a:pt x="169375" y="256666"/>
                </a:lnTo>
                <a:lnTo>
                  <a:pt x="162198" y="388487"/>
                </a:lnTo>
                <a:lnTo>
                  <a:pt x="157892" y="388487"/>
                </a:lnTo>
                <a:lnTo>
                  <a:pt x="157892" y="405681"/>
                </a:lnTo>
                <a:lnTo>
                  <a:pt x="157892" y="417144"/>
                </a:lnTo>
                <a:lnTo>
                  <a:pt x="157892" y="547533"/>
                </a:lnTo>
                <a:lnTo>
                  <a:pt x="162198" y="547533"/>
                </a:lnTo>
                <a:lnTo>
                  <a:pt x="192341" y="553264"/>
                </a:lnTo>
                <a:lnTo>
                  <a:pt x="192341" y="580488"/>
                </a:lnTo>
                <a:lnTo>
                  <a:pt x="166504" y="580488"/>
                </a:lnTo>
                <a:lnTo>
                  <a:pt x="137797" y="576189"/>
                </a:lnTo>
                <a:lnTo>
                  <a:pt x="137797" y="580488"/>
                </a:lnTo>
                <a:lnTo>
                  <a:pt x="104783" y="580488"/>
                </a:lnTo>
                <a:lnTo>
                  <a:pt x="104783" y="550398"/>
                </a:lnTo>
                <a:lnTo>
                  <a:pt x="104783" y="547533"/>
                </a:lnTo>
                <a:lnTo>
                  <a:pt x="104783" y="417144"/>
                </a:lnTo>
                <a:lnTo>
                  <a:pt x="86123" y="417144"/>
                </a:lnTo>
                <a:lnTo>
                  <a:pt x="86123" y="547533"/>
                </a:lnTo>
                <a:lnTo>
                  <a:pt x="86123" y="550398"/>
                </a:lnTo>
                <a:lnTo>
                  <a:pt x="86123" y="580488"/>
                </a:lnTo>
                <a:lnTo>
                  <a:pt x="54544" y="580488"/>
                </a:lnTo>
                <a:lnTo>
                  <a:pt x="54544" y="576189"/>
                </a:lnTo>
                <a:lnTo>
                  <a:pt x="24401" y="580488"/>
                </a:lnTo>
                <a:lnTo>
                  <a:pt x="0" y="580488"/>
                </a:lnTo>
                <a:lnTo>
                  <a:pt x="0" y="553264"/>
                </a:lnTo>
                <a:lnTo>
                  <a:pt x="28708" y="547533"/>
                </a:lnTo>
                <a:lnTo>
                  <a:pt x="34449" y="547533"/>
                </a:lnTo>
                <a:lnTo>
                  <a:pt x="34449" y="417144"/>
                </a:lnTo>
                <a:lnTo>
                  <a:pt x="34449" y="405681"/>
                </a:lnTo>
                <a:lnTo>
                  <a:pt x="34449" y="388487"/>
                </a:lnTo>
                <a:lnTo>
                  <a:pt x="30143" y="388487"/>
                </a:lnTo>
                <a:lnTo>
                  <a:pt x="28708" y="361263"/>
                </a:lnTo>
                <a:lnTo>
                  <a:pt x="4306" y="361263"/>
                </a:lnTo>
                <a:lnTo>
                  <a:pt x="7177" y="230875"/>
                </a:lnTo>
                <a:lnTo>
                  <a:pt x="67463" y="219412"/>
                </a:lnTo>
                <a:lnTo>
                  <a:pt x="94735" y="250935"/>
                </a:lnTo>
                <a:lnTo>
                  <a:pt x="122007" y="219412"/>
                </a:lnTo>
                <a:lnTo>
                  <a:pt x="163633" y="219412"/>
                </a:lnTo>
                <a:lnTo>
                  <a:pt x="278464" y="159233"/>
                </a:lnTo>
                <a:lnTo>
                  <a:pt x="285641" y="173561"/>
                </a:lnTo>
                <a:lnTo>
                  <a:pt x="295688" y="164964"/>
                </a:lnTo>
                <a:cubicBezTo>
                  <a:pt x="295688" y="164964"/>
                  <a:pt x="295688" y="163531"/>
                  <a:pt x="295688" y="162099"/>
                </a:cubicBezTo>
                <a:cubicBezTo>
                  <a:pt x="295688" y="160666"/>
                  <a:pt x="295688" y="159233"/>
                  <a:pt x="307171" y="153502"/>
                </a:cubicBezTo>
                <a:cubicBezTo>
                  <a:pt x="310042" y="150636"/>
                  <a:pt x="314348" y="149203"/>
                  <a:pt x="314348" y="149203"/>
                </a:cubicBezTo>
                <a:close/>
                <a:moveTo>
                  <a:pt x="384660" y="147823"/>
                </a:moveTo>
                <a:cubicBezTo>
                  <a:pt x="406141" y="147823"/>
                  <a:pt x="413301" y="159282"/>
                  <a:pt x="413301" y="170742"/>
                </a:cubicBezTo>
                <a:cubicBezTo>
                  <a:pt x="413301" y="177904"/>
                  <a:pt x="410437" y="183634"/>
                  <a:pt x="403276" y="189363"/>
                </a:cubicBezTo>
                <a:cubicBezTo>
                  <a:pt x="410437" y="193661"/>
                  <a:pt x="414733" y="199391"/>
                  <a:pt x="414733" y="206553"/>
                </a:cubicBezTo>
                <a:cubicBezTo>
                  <a:pt x="414733" y="220877"/>
                  <a:pt x="403276" y="240931"/>
                  <a:pt x="376067" y="240931"/>
                </a:cubicBezTo>
                <a:cubicBezTo>
                  <a:pt x="357450" y="240931"/>
                  <a:pt x="345994" y="230904"/>
                  <a:pt x="345994" y="216580"/>
                </a:cubicBezTo>
                <a:cubicBezTo>
                  <a:pt x="345994" y="206553"/>
                  <a:pt x="350290" y="199391"/>
                  <a:pt x="360315" y="192228"/>
                </a:cubicBezTo>
                <a:cubicBezTo>
                  <a:pt x="354586" y="190796"/>
                  <a:pt x="351722" y="185066"/>
                  <a:pt x="351722" y="176472"/>
                </a:cubicBezTo>
                <a:cubicBezTo>
                  <a:pt x="351722" y="163580"/>
                  <a:pt x="360315" y="147823"/>
                  <a:pt x="384660" y="147823"/>
                </a:cubicBezTo>
                <a:close/>
                <a:moveTo>
                  <a:pt x="460804" y="101869"/>
                </a:moveTo>
                <a:cubicBezTo>
                  <a:pt x="453612" y="101869"/>
                  <a:pt x="446419" y="103305"/>
                  <a:pt x="446419" y="109046"/>
                </a:cubicBezTo>
                <a:cubicBezTo>
                  <a:pt x="446419" y="111916"/>
                  <a:pt x="449296" y="111916"/>
                  <a:pt x="450735" y="111916"/>
                </a:cubicBezTo>
                <a:cubicBezTo>
                  <a:pt x="455050" y="111916"/>
                  <a:pt x="459366" y="109046"/>
                  <a:pt x="460804" y="101869"/>
                </a:cubicBezTo>
                <a:close/>
                <a:moveTo>
                  <a:pt x="407721" y="84646"/>
                </a:moveTo>
                <a:cubicBezTo>
                  <a:pt x="401974" y="84646"/>
                  <a:pt x="399100" y="90387"/>
                  <a:pt x="399100" y="96128"/>
                </a:cubicBezTo>
                <a:cubicBezTo>
                  <a:pt x="406284" y="96128"/>
                  <a:pt x="412032" y="93257"/>
                  <a:pt x="412032" y="88952"/>
                </a:cubicBezTo>
                <a:cubicBezTo>
                  <a:pt x="412032" y="86081"/>
                  <a:pt x="410595" y="84646"/>
                  <a:pt x="407721" y="84646"/>
                </a:cubicBezTo>
                <a:close/>
                <a:moveTo>
                  <a:pt x="490995" y="71728"/>
                </a:moveTo>
                <a:lnTo>
                  <a:pt x="495299" y="71728"/>
                </a:lnTo>
                <a:cubicBezTo>
                  <a:pt x="502473" y="71728"/>
                  <a:pt x="503908" y="76034"/>
                  <a:pt x="505343" y="78904"/>
                </a:cubicBezTo>
                <a:cubicBezTo>
                  <a:pt x="508213" y="73163"/>
                  <a:pt x="513952" y="71728"/>
                  <a:pt x="518257" y="71728"/>
                </a:cubicBezTo>
                <a:cubicBezTo>
                  <a:pt x="522562" y="71728"/>
                  <a:pt x="528301" y="74599"/>
                  <a:pt x="528301" y="81775"/>
                </a:cubicBezTo>
                <a:cubicBezTo>
                  <a:pt x="528301" y="88952"/>
                  <a:pt x="523996" y="94693"/>
                  <a:pt x="516822" y="94693"/>
                </a:cubicBezTo>
                <a:cubicBezTo>
                  <a:pt x="515387" y="94693"/>
                  <a:pt x="512518" y="94693"/>
                  <a:pt x="512518" y="93257"/>
                </a:cubicBezTo>
                <a:cubicBezTo>
                  <a:pt x="512518" y="91822"/>
                  <a:pt x="512518" y="90387"/>
                  <a:pt x="512518" y="88952"/>
                </a:cubicBezTo>
                <a:cubicBezTo>
                  <a:pt x="512518" y="86081"/>
                  <a:pt x="512518" y="84646"/>
                  <a:pt x="511083" y="84646"/>
                </a:cubicBezTo>
                <a:cubicBezTo>
                  <a:pt x="506778" y="84646"/>
                  <a:pt x="503908" y="88952"/>
                  <a:pt x="503908" y="97563"/>
                </a:cubicBezTo>
                <a:cubicBezTo>
                  <a:pt x="502473" y="106175"/>
                  <a:pt x="502473" y="120528"/>
                  <a:pt x="502473" y="121963"/>
                </a:cubicBezTo>
                <a:cubicBezTo>
                  <a:pt x="502473" y="123399"/>
                  <a:pt x="501039" y="124834"/>
                  <a:pt x="499604" y="124834"/>
                </a:cubicBezTo>
                <a:lnTo>
                  <a:pt x="496734" y="124834"/>
                </a:lnTo>
                <a:cubicBezTo>
                  <a:pt x="488125" y="124834"/>
                  <a:pt x="486690" y="120528"/>
                  <a:pt x="486690" y="114787"/>
                </a:cubicBezTo>
                <a:cubicBezTo>
                  <a:pt x="486690" y="111916"/>
                  <a:pt x="488125" y="103305"/>
                  <a:pt x="489560" y="74599"/>
                </a:cubicBezTo>
                <a:cubicBezTo>
                  <a:pt x="489560" y="73163"/>
                  <a:pt x="490995" y="71728"/>
                  <a:pt x="490995" y="71728"/>
                </a:cubicBezTo>
                <a:close/>
                <a:moveTo>
                  <a:pt x="457927" y="71728"/>
                </a:moveTo>
                <a:cubicBezTo>
                  <a:pt x="470874" y="71728"/>
                  <a:pt x="476628" y="77469"/>
                  <a:pt x="476628" y="87516"/>
                </a:cubicBezTo>
                <a:cubicBezTo>
                  <a:pt x="476628" y="90387"/>
                  <a:pt x="475189" y="103305"/>
                  <a:pt x="475189" y="106175"/>
                </a:cubicBezTo>
                <a:cubicBezTo>
                  <a:pt x="475189" y="113352"/>
                  <a:pt x="480943" y="110481"/>
                  <a:pt x="480943" y="113352"/>
                </a:cubicBezTo>
                <a:cubicBezTo>
                  <a:pt x="480943" y="119093"/>
                  <a:pt x="478066" y="124834"/>
                  <a:pt x="469435" y="124834"/>
                </a:cubicBezTo>
                <a:cubicBezTo>
                  <a:pt x="463681" y="124834"/>
                  <a:pt x="460804" y="121963"/>
                  <a:pt x="459366" y="116222"/>
                </a:cubicBezTo>
                <a:cubicBezTo>
                  <a:pt x="456489" y="120528"/>
                  <a:pt x="452173" y="124834"/>
                  <a:pt x="444981" y="124834"/>
                </a:cubicBezTo>
                <a:cubicBezTo>
                  <a:pt x="436350" y="124834"/>
                  <a:pt x="430596" y="121963"/>
                  <a:pt x="430596" y="111916"/>
                </a:cubicBezTo>
                <a:cubicBezTo>
                  <a:pt x="430596" y="101869"/>
                  <a:pt x="440665" y="94693"/>
                  <a:pt x="460804" y="94693"/>
                </a:cubicBezTo>
                <a:cubicBezTo>
                  <a:pt x="460804" y="93257"/>
                  <a:pt x="460804" y="91822"/>
                  <a:pt x="460804" y="90387"/>
                </a:cubicBezTo>
                <a:cubicBezTo>
                  <a:pt x="460804" y="86081"/>
                  <a:pt x="460804" y="84646"/>
                  <a:pt x="455050" y="84646"/>
                </a:cubicBezTo>
                <a:cubicBezTo>
                  <a:pt x="450735" y="84646"/>
                  <a:pt x="449296" y="87516"/>
                  <a:pt x="447858" y="91822"/>
                </a:cubicBezTo>
                <a:cubicBezTo>
                  <a:pt x="447858" y="93257"/>
                  <a:pt x="447858" y="93257"/>
                  <a:pt x="444981" y="93257"/>
                </a:cubicBezTo>
                <a:cubicBezTo>
                  <a:pt x="439227" y="93257"/>
                  <a:pt x="434911" y="90387"/>
                  <a:pt x="434911" y="86081"/>
                </a:cubicBezTo>
                <a:cubicBezTo>
                  <a:pt x="434911" y="77469"/>
                  <a:pt x="442104" y="71728"/>
                  <a:pt x="457927" y="71728"/>
                </a:cubicBezTo>
                <a:close/>
                <a:moveTo>
                  <a:pt x="410595" y="71728"/>
                </a:moveTo>
                <a:cubicBezTo>
                  <a:pt x="423526" y="71728"/>
                  <a:pt x="427837" y="77469"/>
                  <a:pt x="427837" y="86081"/>
                </a:cubicBezTo>
                <a:cubicBezTo>
                  <a:pt x="427837" y="103305"/>
                  <a:pt x="404848" y="103305"/>
                  <a:pt x="399100" y="103305"/>
                </a:cubicBezTo>
                <a:cubicBezTo>
                  <a:pt x="399100" y="109046"/>
                  <a:pt x="400537" y="113352"/>
                  <a:pt x="407721" y="113352"/>
                </a:cubicBezTo>
                <a:cubicBezTo>
                  <a:pt x="413469" y="113352"/>
                  <a:pt x="413469" y="107610"/>
                  <a:pt x="416342" y="107610"/>
                </a:cubicBezTo>
                <a:cubicBezTo>
                  <a:pt x="417779" y="107610"/>
                  <a:pt x="423526" y="109046"/>
                  <a:pt x="423526" y="114787"/>
                </a:cubicBezTo>
                <a:cubicBezTo>
                  <a:pt x="423526" y="121963"/>
                  <a:pt x="413469" y="124834"/>
                  <a:pt x="404848" y="124834"/>
                </a:cubicBezTo>
                <a:cubicBezTo>
                  <a:pt x="394790" y="124834"/>
                  <a:pt x="381858" y="120528"/>
                  <a:pt x="381858" y="103305"/>
                </a:cubicBezTo>
                <a:cubicBezTo>
                  <a:pt x="381858" y="93257"/>
                  <a:pt x="386169" y="71728"/>
                  <a:pt x="410595" y="71728"/>
                </a:cubicBezTo>
                <a:close/>
                <a:moveTo>
                  <a:pt x="94832" y="61612"/>
                </a:moveTo>
                <a:cubicBezTo>
                  <a:pt x="135271" y="61612"/>
                  <a:pt x="168054" y="94343"/>
                  <a:pt x="168054" y="134719"/>
                </a:cubicBezTo>
                <a:cubicBezTo>
                  <a:pt x="168054" y="175095"/>
                  <a:pt x="135271" y="207826"/>
                  <a:pt x="94832" y="207826"/>
                </a:cubicBezTo>
                <a:cubicBezTo>
                  <a:pt x="54393" y="207826"/>
                  <a:pt x="21610" y="175095"/>
                  <a:pt x="21610" y="134719"/>
                </a:cubicBezTo>
                <a:cubicBezTo>
                  <a:pt x="21610" y="94343"/>
                  <a:pt x="54393" y="61612"/>
                  <a:pt x="94832" y="61612"/>
                </a:cubicBezTo>
                <a:close/>
                <a:moveTo>
                  <a:pt x="335914" y="57474"/>
                </a:moveTo>
                <a:cubicBezTo>
                  <a:pt x="345941" y="57474"/>
                  <a:pt x="347374" y="61774"/>
                  <a:pt x="348806" y="67506"/>
                </a:cubicBezTo>
                <a:cubicBezTo>
                  <a:pt x="353103" y="77539"/>
                  <a:pt x="350239" y="70373"/>
                  <a:pt x="355968" y="90437"/>
                </a:cubicBezTo>
                <a:cubicBezTo>
                  <a:pt x="363130" y="74672"/>
                  <a:pt x="364563" y="73239"/>
                  <a:pt x="368860" y="60340"/>
                </a:cubicBezTo>
                <a:cubicBezTo>
                  <a:pt x="368860" y="57474"/>
                  <a:pt x="370293" y="57474"/>
                  <a:pt x="371725" y="57474"/>
                </a:cubicBezTo>
                <a:cubicBezTo>
                  <a:pt x="373158" y="57474"/>
                  <a:pt x="384617" y="57474"/>
                  <a:pt x="384617" y="63207"/>
                </a:cubicBezTo>
                <a:cubicBezTo>
                  <a:pt x="384617" y="68940"/>
                  <a:pt x="370293" y="93304"/>
                  <a:pt x="363130" y="101903"/>
                </a:cubicBezTo>
                <a:cubicBezTo>
                  <a:pt x="363130" y="107636"/>
                  <a:pt x="361698" y="120534"/>
                  <a:pt x="361698" y="123401"/>
                </a:cubicBezTo>
                <a:cubicBezTo>
                  <a:pt x="361698" y="123401"/>
                  <a:pt x="361698" y="124834"/>
                  <a:pt x="360266" y="124834"/>
                </a:cubicBezTo>
                <a:lnTo>
                  <a:pt x="354536" y="124834"/>
                </a:lnTo>
                <a:cubicBezTo>
                  <a:pt x="347374" y="124834"/>
                  <a:pt x="344509" y="121968"/>
                  <a:pt x="344509" y="114802"/>
                </a:cubicBezTo>
                <a:cubicBezTo>
                  <a:pt x="344509" y="113368"/>
                  <a:pt x="345941" y="109069"/>
                  <a:pt x="345941" y="99037"/>
                </a:cubicBezTo>
                <a:cubicBezTo>
                  <a:pt x="344509" y="94737"/>
                  <a:pt x="343076" y="93304"/>
                  <a:pt x="340211" y="87571"/>
                </a:cubicBezTo>
                <a:cubicBezTo>
                  <a:pt x="337347" y="78972"/>
                  <a:pt x="328752" y="61774"/>
                  <a:pt x="328752" y="58907"/>
                </a:cubicBezTo>
                <a:cubicBezTo>
                  <a:pt x="328752" y="57474"/>
                  <a:pt x="330184" y="57474"/>
                  <a:pt x="335914" y="57474"/>
                </a:cubicBezTo>
                <a:close/>
                <a:moveTo>
                  <a:pt x="56095" y="0"/>
                </a:moveTo>
                <a:lnTo>
                  <a:pt x="598650" y="0"/>
                </a:lnTo>
                <a:lnTo>
                  <a:pt x="598650" y="364156"/>
                </a:lnTo>
                <a:lnTo>
                  <a:pt x="180969" y="364156"/>
                </a:lnTo>
                <a:lnTo>
                  <a:pt x="182404" y="339783"/>
                </a:lnTo>
                <a:lnTo>
                  <a:pt x="574249" y="339783"/>
                </a:lnTo>
                <a:lnTo>
                  <a:pt x="574249" y="24373"/>
                </a:lnTo>
                <a:lnTo>
                  <a:pt x="80496" y="24373"/>
                </a:lnTo>
                <a:lnTo>
                  <a:pt x="80496" y="48745"/>
                </a:lnTo>
                <a:lnTo>
                  <a:pt x="56095" y="57347"/>
                </a:lnTo>
                <a:close/>
              </a:path>
            </a:pathLst>
          </a:custGeom>
          <a:solidFill>
            <a:schemeClr val="bg1"/>
          </a:solidFill>
          <a:ln>
            <a:noFill/>
          </a:ln>
        </p:spPr>
        <p:txBody>
          <a:bodyPr/>
          <a:lstStyle/>
          <a:p>
            <a:endParaRPr lang="zh-CN" altLang="en-US">
              <a:cs typeface="+mn-ea"/>
              <a:sym typeface="+mn-lt"/>
            </a:endParaRPr>
          </a:p>
        </p:txBody>
      </p:sp>
      <p:sp>
        <p:nvSpPr>
          <p:cNvPr id="22" name="Content Placeholder 2"/>
          <p:cNvSpPr txBox="1"/>
          <p:nvPr/>
        </p:nvSpPr>
        <p:spPr>
          <a:xfrm>
            <a:off x="1180624" y="4246754"/>
            <a:ext cx="2819317" cy="76592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altLang="zh-CN" sz="1200" dirty="0">
                <a:solidFill>
                  <a:schemeClr val="tx1">
                    <a:lumMod val="75000"/>
                    <a:lumOff val="25000"/>
                  </a:schemeClr>
                </a:solidFill>
                <a:cs typeface="+mn-ea"/>
                <a:sym typeface="+mn-lt"/>
              </a:rPr>
              <a:t>Efficiently pontificate B2B imperatives for principle-centered schemas. </a:t>
            </a:r>
          </a:p>
        </p:txBody>
      </p:sp>
      <p:sp>
        <p:nvSpPr>
          <p:cNvPr id="23" name="Content Placeholder 2"/>
          <p:cNvSpPr txBox="1"/>
          <p:nvPr/>
        </p:nvSpPr>
        <p:spPr>
          <a:xfrm>
            <a:off x="1180623" y="5165075"/>
            <a:ext cx="2819317" cy="76592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altLang="zh-CN" sz="1200" dirty="0">
                <a:solidFill>
                  <a:schemeClr val="tx1">
                    <a:lumMod val="75000"/>
                    <a:lumOff val="25000"/>
                  </a:schemeClr>
                </a:solidFill>
                <a:cs typeface="+mn-ea"/>
                <a:sym typeface="+mn-lt"/>
              </a:rPr>
              <a:t>Efficiently pontificate B2B imperatives for principle-centered schemas. </a:t>
            </a:r>
          </a:p>
        </p:txBody>
      </p:sp>
      <p:sp>
        <p:nvSpPr>
          <p:cNvPr id="25" name="椭圆 24"/>
          <p:cNvSpPr/>
          <p:nvPr/>
        </p:nvSpPr>
        <p:spPr>
          <a:xfrm>
            <a:off x="8524278" y="5291999"/>
            <a:ext cx="432785" cy="432785"/>
          </a:xfrm>
          <a:prstGeom prst="ellipse">
            <a:avLst/>
          </a:prstGeom>
          <a:gradFill>
            <a:gsLst>
              <a:gs pos="56000">
                <a:srgbClr val="FF6647"/>
              </a:gs>
              <a:gs pos="0">
                <a:srgbClr val="F6382C"/>
              </a:gs>
              <a:gs pos="84000">
                <a:srgbClr val="ED0A10"/>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book-and-mouse_43831"/>
          <p:cNvSpPr>
            <a:spLocks noChangeAspect="1"/>
          </p:cNvSpPr>
          <p:nvPr/>
        </p:nvSpPr>
        <p:spPr bwMode="auto">
          <a:xfrm>
            <a:off x="8617252" y="5400124"/>
            <a:ext cx="246836" cy="216534"/>
          </a:xfrm>
          <a:custGeom>
            <a:avLst/>
            <a:gdLst>
              <a:gd name="connsiteX0" fmla="*/ 0 w 589914"/>
              <a:gd name="connsiteY0" fmla="*/ 395651 h 517496"/>
              <a:gd name="connsiteX1" fmla="*/ 165066 w 589914"/>
              <a:gd name="connsiteY1" fmla="*/ 395651 h 517496"/>
              <a:gd name="connsiteX2" fmla="*/ 165066 w 589914"/>
              <a:gd name="connsiteY2" fmla="*/ 435788 h 517496"/>
              <a:gd name="connsiteX3" fmla="*/ 84686 w 589914"/>
              <a:gd name="connsiteY3" fmla="*/ 517496 h 517496"/>
              <a:gd name="connsiteX4" fmla="*/ 80380 w 589914"/>
              <a:gd name="connsiteY4" fmla="*/ 517496 h 517496"/>
              <a:gd name="connsiteX5" fmla="*/ 0 w 589914"/>
              <a:gd name="connsiteY5" fmla="*/ 435788 h 517496"/>
              <a:gd name="connsiteX6" fmla="*/ 83248 w 589914"/>
              <a:gd name="connsiteY6" fmla="*/ 322539 h 517496"/>
              <a:gd name="connsiteX7" fmla="*/ 70331 w 589914"/>
              <a:gd name="connsiteY7" fmla="*/ 334007 h 517496"/>
              <a:gd name="connsiteX8" fmla="*/ 70331 w 589914"/>
              <a:gd name="connsiteY8" fmla="*/ 365544 h 517496"/>
              <a:gd name="connsiteX9" fmla="*/ 83248 w 589914"/>
              <a:gd name="connsiteY9" fmla="*/ 377012 h 517496"/>
              <a:gd name="connsiteX10" fmla="*/ 94731 w 589914"/>
              <a:gd name="connsiteY10" fmla="*/ 365544 h 517496"/>
              <a:gd name="connsiteX11" fmla="*/ 94731 w 589914"/>
              <a:gd name="connsiteY11" fmla="*/ 334007 h 517496"/>
              <a:gd name="connsiteX12" fmla="*/ 83248 w 589914"/>
              <a:gd name="connsiteY12" fmla="*/ 322539 h 517496"/>
              <a:gd name="connsiteX13" fmla="*/ 548290 w 589914"/>
              <a:gd name="connsiteY13" fmla="*/ 0 h 517496"/>
              <a:gd name="connsiteX14" fmla="*/ 558337 w 589914"/>
              <a:gd name="connsiteY14" fmla="*/ 15768 h 517496"/>
              <a:gd name="connsiteX15" fmla="*/ 255486 w 589914"/>
              <a:gd name="connsiteY15" fmla="*/ 48739 h 517496"/>
              <a:gd name="connsiteX16" fmla="*/ 246874 w 589914"/>
              <a:gd name="connsiteY16" fmla="*/ 50173 h 517496"/>
              <a:gd name="connsiteX17" fmla="*/ 252615 w 589914"/>
              <a:gd name="connsiteY17" fmla="*/ 54473 h 517496"/>
              <a:gd name="connsiteX18" fmla="*/ 551161 w 589914"/>
              <a:gd name="connsiteY18" fmla="*/ 21502 h 517496"/>
              <a:gd name="connsiteX19" fmla="*/ 551161 w 589914"/>
              <a:gd name="connsiteY19" fmla="*/ 24369 h 517496"/>
              <a:gd name="connsiteX20" fmla="*/ 256921 w 589914"/>
              <a:gd name="connsiteY20" fmla="*/ 57340 h 517496"/>
              <a:gd name="connsiteX21" fmla="*/ 262663 w 589914"/>
              <a:gd name="connsiteY21" fmla="*/ 61641 h 517496"/>
              <a:gd name="connsiteX22" fmla="*/ 556902 w 589914"/>
              <a:gd name="connsiteY22" fmla="*/ 28670 h 517496"/>
              <a:gd name="connsiteX23" fmla="*/ 558337 w 589914"/>
              <a:gd name="connsiteY23" fmla="*/ 32971 h 517496"/>
              <a:gd name="connsiteX24" fmla="*/ 266969 w 589914"/>
              <a:gd name="connsiteY24" fmla="*/ 64508 h 517496"/>
              <a:gd name="connsiteX25" fmla="*/ 272710 w 589914"/>
              <a:gd name="connsiteY25" fmla="*/ 68808 h 517496"/>
              <a:gd name="connsiteX26" fmla="*/ 562643 w 589914"/>
              <a:gd name="connsiteY26" fmla="*/ 37271 h 517496"/>
              <a:gd name="connsiteX27" fmla="*/ 562643 w 589914"/>
              <a:gd name="connsiteY27" fmla="*/ 40138 h 517496"/>
              <a:gd name="connsiteX28" fmla="*/ 277016 w 589914"/>
              <a:gd name="connsiteY28" fmla="*/ 71675 h 517496"/>
              <a:gd name="connsiteX29" fmla="*/ 281322 w 589914"/>
              <a:gd name="connsiteY29" fmla="*/ 74542 h 517496"/>
              <a:gd name="connsiteX30" fmla="*/ 568385 w 589914"/>
              <a:gd name="connsiteY30" fmla="*/ 43005 h 517496"/>
              <a:gd name="connsiteX31" fmla="*/ 568385 w 589914"/>
              <a:gd name="connsiteY31" fmla="*/ 45872 h 517496"/>
              <a:gd name="connsiteX32" fmla="*/ 285628 w 589914"/>
              <a:gd name="connsiteY32" fmla="*/ 77409 h 517496"/>
              <a:gd name="connsiteX33" fmla="*/ 291369 w 589914"/>
              <a:gd name="connsiteY33" fmla="*/ 81710 h 517496"/>
              <a:gd name="connsiteX34" fmla="*/ 312899 w 589914"/>
              <a:gd name="connsiteY34" fmla="*/ 78843 h 517496"/>
              <a:gd name="connsiteX35" fmla="*/ 312899 w 589914"/>
              <a:gd name="connsiteY35" fmla="*/ 278100 h 517496"/>
              <a:gd name="connsiteX36" fmla="*/ 337299 w 589914"/>
              <a:gd name="connsiteY36" fmla="*/ 246563 h 517496"/>
              <a:gd name="connsiteX37" fmla="*/ 361699 w 589914"/>
              <a:gd name="connsiteY37" fmla="*/ 260898 h 517496"/>
              <a:gd name="connsiteX38" fmla="*/ 361699 w 589914"/>
              <a:gd name="connsiteY38" fmla="*/ 74542 h 517496"/>
              <a:gd name="connsiteX39" fmla="*/ 589914 w 589914"/>
              <a:gd name="connsiteY39" fmla="*/ 51606 h 517496"/>
              <a:gd name="connsiteX40" fmla="*/ 589914 w 589914"/>
              <a:gd name="connsiteY40" fmla="*/ 485959 h 517496"/>
              <a:gd name="connsiteX41" fmla="*/ 277016 w 589914"/>
              <a:gd name="connsiteY41" fmla="*/ 517496 h 517496"/>
              <a:gd name="connsiteX42" fmla="*/ 277016 w 589914"/>
              <a:gd name="connsiteY42" fmla="*/ 516063 h 517496"/>
              <a:gd name="connsiteX43" fmla="*/ 216733 w 589914"/>
              <a:gd name="connsiteY43" fmla="*/ 474491 h 517496"/>
              <a:gd name="connsiteX44" fmla="*/ 216733 w 589914"/>
              <a:gd name="connsiteY44" fmla="*/ 184922 h 517496"/>
              <a:gd name="connsiteX45" fmla="*/ 140661 w 589914"/>
              <a:gd name="connsiteY45" fmla="*/ 172021 h 517496"/>
              <a:gd name="connsiteX46" fmla="*/ 28707 w 589914"/>
              <a:gd name="connsiteY46" fmla="*/ 220760 h 517496"/>
              <a:gd name="connsiteX47" fmla="*/ 30142 w 589914"/>
              <a:gd name="connsiteY47" fmla="*/ 233661 h 517496"/>
              <a:gd name="connsiteX48" fmla="*/ 43060 w 589914"/>
              <a:gd name="connsiteY48" fmla="*/ 242263 h 517496"/>
              <a:gd name="connsiteX49" fmla="*/ 70331 w 589914"/>
              <a:gd name="connsiteY49" fmla="*/ 252297 h 517496"/>
              <a:gd name="connsiteX50" fmla="*/ 87554 w 589914"/>
              <a:gd name="connsiteY50" fmla="*/ 303903 h 517496"/>
              <a:gd name="connsiteX51" fmla="*/ 165061 w 589914"/>
              <a:gd name="connsiteY51" fmla="*/ 303903 h 517496"/>
              <a:gd name="connsiteX52" fmla="*/ 165061 w 589914"/>
              <a:gd name="connsiteY52" fmla="*/ 389914 h 517496"/>
              <a:gd name="connsiteX53" fmla="*/ 0 w 589914"/>
              <a:gd name="connsiteY53" fmla="*/ 389914 h 517496"/>
              <a:gd name="connsiteX54" fmla="*/ 0 w 589914"/>
              <a:gd name="connsiteY54" fmla="*/ 302470 h 517496"/>
              <a:gd name="connsiteX55" fmla="*/ 80378 w 589914"/>
              <a:gd name="connsiteY55" fmla="*/ 302470 h 517496"/>
              <a:gd name="connsiteX56" fmla="*/ 66025 w 589914"/>
              <a:gd name="connsiteY56" fmla="*/ 258031 h 517496"/>
              <a:gd name="connsiteX57" fmla="*/ 43060 w 589914"/>
              <a:gd name="connsiteY57" fmla="*/ 247997 h 517496"/>
              <a:gd name="connsiteX58" fmla="*/ 24401 w 589914"/>
              <a:gd name="connsiteY58" fmla="*/ 237962 h 517496"/>
              <a:gd name="connsiteX59" fmla="*/ 21530 w 589914"/>
              <a:gd name="connsiteY59" fmla="*/ 216459 h 517496"/>
              <a:gd name="connsiteX60" fmla="*/ 137790 w 589914"/>
              <a:gd name="connsiteY60" fmla="*/ 166287 h 517496"/>
              <a:gd name="connsiteX61" fmla="*/ 216733 w 589914"/>
              <a:gd name="connsiteY61" fmla="*/ 176321 h 517496"/>
              <a:gd name="connsiteX62" fmla="*/ 216733 w 589914"/>
              <a:gd name="connsiteY62" fmla="*/ 53040 h 517496"/>
              <a:gd name="connsiteX63" fmla="*/ 216733 w 589914"/>
              <a:gd name="connsiteY63" fmla="*/ 40138 h 517496"/>
              <a:gd name="connsiteX64" fmla="*/ 216733 w 589914"/>
              <a:gd name="connsiteY64" fmla="*/ 35838 h 517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89914" h="517496">
                <a:moveTo>
                  <a:pt x="0" y="395651"/>
                </a:moveTo>
                <a:lnTo>
                  <a:pt x="165066" y="395651"/>
                </a:lnTo>
                <a:lnTo>
                  <a:pt x="165066" y="435788"/>
                </a:lnTo>
                <a:cubicBezTo>
                  <a:pt x="165066" y="480226"/>
                  <a:pt x="129182" y="517496"/>
                  <a:pt x="84686" y="517496"/>
                </a:cubicBezTo>
                <a:lnTo>
                  <a:pt x="80380" y="517496"/>
                </a:lnTo>
                <a:cubicBezTo>
                  <a:pt x="35884" y="517496"/>
                  <a:pt x="0" y="480226"/>
                  <a:pt x="0" y="435788"/>
                </a:cubicBezTo>
                <a:close/>
                <a:moveTo>
                  <a:pt x="83248" y="322539"/>
                </a:moveTo>
                <a:cubicBezTo>
                  <a:pt x="76072" y="322539"/>
                  <a:pt x="70331" y="328273"/>
                  <a:pt x="70331" y="334007"/>
                </a:cubicBezTo>
                <a:lnTo>
                  <a:pt x="70331" y="365544"/>
                </a:lnTo>
                <a:cubicBezTo>
                  <a:pt x="70331" y="371278"/>
                  <a:pt x="76072" y="377012"/>
                  <a:pt x="83248" y="377012"/>
                </a:cubicBezTo>
                <a:cubicBezTo>
                  <a:pt x="88990" y="377012"/>
                  <a:pt x="94731" y="371278"/>
                  <a:pt x="94731" y="365544"/>
                </a:cubicBezTo>
                <a:lnTo>
                  <a:pt x="94731" y="334007"/>
                </a:lnTo>
                <a:cubicBezTo>
                  <a:pt x="94731" y="328273"/>
                  <a:pt x="88990" y="322539"/>
                  <a:pt x="83248" y="322539"/>
                </a:cubicBezTo>
                <a:close/>
                <a:moveTo>
                  <a:pt x="548290" y="0"/>
                </a:moveTo>
                <a:lnTo>
                  <a:pt x="558337" y="15768"/>
                </a:lnTo>
                <a:lnTo>
                  <a:pt x="255486" y="48739"/>
                </a:lnTo>
                <a:lnTo>
                  <a:pt x="246874" y="50173"/>
                </a:lnTo>
                <a:lnTo>
                  <a:pt x="252615" y="54473"/>
                </a:lnTo>
                <a:lnTo>
                  <a:pt x="551161" y="21502"/>
                </a:lnTo>
                <a:lnTo>
                  <a:pt x="551161" y="24369"/>
                </a:lnTo>
                <a:lnTo>
                  <a:pt x="256921" y="57340"/>
                </a:lnTo>
                <a:lnTo>
                  <a:pt x="262663" y="61641"/>
                </a:lnTo>
                <a:lnTo>
                  <a:pt x="556902" y="28670"/>
                </a:lnTo>
                <a:lnTo>
                  <a:pt x="558337" y="32971"/>
                </a:lnTo>
                <a:lnTo>
                  <a:pt x="266969" y="64508"/>
                </a:lnTo>
                <a:lnTo>
                  <a:pt x="272710" y="68808"/>
                </a:lnTo>
                <a:lnTo>
                  <a:pt x="562643" y="37271"/>
                </a:lnTo>
                <a:lnTo>
                  <a:pt x="562643" y="40138"/>
                </a:lnTo>
                <a:lnTo>
                  <a:pt x="277016" y="71675"/>
                </a:lnTo>
                <a:lnTo>
                  <a:pt x="281322" y="74542"/>
                </a:lnTo>
                <a:lnTo>
                  <a:pt x="568385" y="43005"/>
                </a:lnTo>
                <a:lnTo>
                  <a:pt x="568385" y="45872"/>
                </a:lnTo>
                <a:lnTo>
                  <a:pt x="285628" y="77409"/>
                </a:lnTo>
                <a:lnTo>
                  <a:pt x="291369" y="81710"/>
                </a:lnTo>
                <a:lnTo>
                  <a:pt x="312899" y="78843"/>
                </a:lnTo>
                <a:lnTo>
                  <a:pt x="312899" y="278100"/>
                </a:lnTo>
                <a:lnTo>
                  <a:pt x="337299" y="246563"/>
                </a:lnTo>
                <a:lnTo>
                  <a:pt x="361699" y="260898"/>
                </a:lnTo>
                <a:lnTo>
                  <a:pt x="361699" y="74542"/>
                </a:lnTo>
                <a:lnTo>
                  <a:pt x="589914" y="51606"/>
                </a:lnTo>
                <a:lnTo>
                  <a:pt x="589914" y="485959"/>
                </a:lnTo>
                <a:lnTo>
                  <a:pt x="277016" y="517496"/>
                </a:lnTo>
                <a:lnTo>
                  <a:pt x="277016" y="516063"/>
                </a:lnTo>
                <a:lnTo>
                  <a:pt x="216733" y="474491"/>
                </a:lnTo>
                <a:lnTo>
                  <a:pt x="216733" y="184922"/>
                </a:lnTo>
                <a:cubicBezTo>
                  <a:pt x="200944" y="180622"/>
                  <a:pt x="176544" y="174888"/>
                  <a:pt x="140661" y="172021"/>
                </a:cubicBezTo>
                <a:cubicBezTo>
                  <a:pt x="73201" y="169154"/>
                  <a:pt x="31577" y="212159"/>
                  <a:pt x="28707" y="220760"/>
                </a:cubicBezTo>
                <a:cubicBezTo>
                  <a:pt x="25836" y="225060"/>
                  <a:pt x="27271" y="229361"/>
                  <a:pt x="30142" y="233661"/>
                </a:cubicBezTo>
                <a:cubicBezTo>
                  <a:pt x="34448" y="240829"/>
                  <a:pt x="37318" y="240829"/>
                  <a:pt x="43060" y="242263"/>
                </a:cubicBezTo>
                <a:cubicBezTo>
                  <a:pt x="48801" y="242263"/>
                  <a:pt x="58848" y="242263"/>
                  <a:pt x="70331" y="252297"/>
                </a:cubicBezTo>
                <a:cubicBezTo>
                  <a:pt x="90425" y="268066"/>
                  <a:pt x="88990" y="292435"/>
                  <a:pt x="87554" y="303903"/>
                </a:cubicBezTo>
                <a:lnTo>
                  <a:pt x="165061" y="303903"/>
                </a:lnTo>
                <a:lnTo>
                  <a:pt x="165061" y="389914"/>
                </a:lnTo>
                <a:lnTo>
                  <a:pt x="0" y="389914"/>
                </a:lnTo>
                <a:lnTo>
                  <a:pt x="0" y="302470"/>
                </a:lnTo>
                <a:lnTo>
                  <a:pt x="80378" y="302470"/>
                </a:lnTo>
                <a:cubicBezTo>
                  <a:pt x="81813" y="295302"/>
                  <a:pt x="83248" y="270933"/>
                  <a:pt x="66025" y="258031"/>
                </a:cubicBezTo>
                <a:cubicBezTo>
                  <a:pt x="55977" y="249430"/>
                  <a:pt x="48801" y="249430"/>
                  <a:pt x="43060" y="247997"/>
                </a:cubicBezTo>
                <a:cubicBezTo>
                  <a:pt x="35883" y="247997"/>
                  <a:pt x="30142" y="247997"/>
                  <a:pt x="24401" y="237962"/>
                </a:cubicBezTo>
                <a:cubicBezTo>
                  <a:pt x="20095" y="230794"/>
                  <a:pt x="18659" y="223627"/>
                  <a:pt x="21530" y="216459"/>
                </a:cubicBezTo>
                <a:cubicBezTo>
                  <a:pt x="27271" y="204991"/>
                  <a:pt x="66025" y="164853"/>
                  <a:pt x="137790" y="166287"/>
                </a:cubicBezTo>
                <a:cubicBezTo>
                  <a:pt x="176544" y="166287"/>
                  <a:pt x="200944" y="172021"/>
                  <a:pt x="216733" y="176321"/>
                </a:cubicBezTo>
                <a:lnTo>
                  <a:pt x="216733" y="53040"/>
                </a:lnTo>
                <a:lnTo>
                  <a:pt x="216733" y="40138"/>
                </a:lnTo>
                <a:lnTo>
                  <a:pt x="216733" y="35838"/>
                </a:lnTo>
                <a:close/>
              </a:path>
            </a:pathLst>
          </a:custGeom>
          <a:solidFill>
            <a:schemeClr val="bg1"/>
          </a:solidFill>
          <a:ln>
            <a:noFill/>
          </a:ln>
        </p:spPr>
        <p:txBody>
          <a:bodyPr/>
          <a:lstStyle/>
          <a:p>
            <a:endParaRPr lang="zh-CN" altLang="en-US">
              <a:cs typeface="+mn-ea"/>
              <a:sym typeface="+mn-lt"/>
            </a:endParaRPr>
          </a:p>
        </p:txBody>
      </p:sp>
      <p:sp>
        <p:nvSpPr>
          <p:cNvPr id="27" name="Content Placeholder 2"/>
          <p:cNvSpPr txBox="1"/>
          <p:nvPr/>
        </p:nvSpPr>
        <p:spPr>
          <a:xfrm>
            <a:off x="8990419" y="4257771"/>
            <a:ext cx="2819317" cy="76592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altLang="zh-CN" sz="1200" dirty="0">
                <a:solidFill>
                  <a:schemeClr val="tx1">
                    <a:lumMod val="75000"/>
                    <a:lumOff val="25000"/>
                  </a:schemeClr>
                </a:solidFill>
                <a:cs typeface="+mn-ea"/>
                <a:sym typeface="+mn-lt"/>
              </a:rPr>
              <a:t>Efficiently pontificate B2B imperatives for principle-centered schemas. </a:t>
            </a:r>
          </a:p>
        </p:txBody>
      </p:sp>
      <p:sp>
        <p:nvSpPr>
          <p:cNvPr id="28" name="Content Placeholder 2"/>
          <p:cNvSpPr txBox="1"/>
          <p:nvPr/>
        </p:nvSpPr>
        <p:spPr>
          <a:xfrm>
            <a:off x="8990418" y="5176092"/>
            <a:ext cx="2819317" cy="76592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altLang="zh-CN" sz="1200" dirty="0">
                <a:solidFill>
                  <a:schemeClr val="tx1">
                    <a:lumMod val="75000"/>
                    <a:lumOff val="25000"/>
                  </a:schemeClr>
                </a:solidFill>
                <a:cs typeface="+mn-ea"/>
                <a:sym typeface="+mn-lt"/>
              </a:rPr>
              <a:t>Efficiently pontificate B2B imperatives for principle-centered schemas. </a:t>
            </a:r>
          </a:p>
        </p:txBody>
      </p:sp>
      <p:grpSp>
        <p:nvGrpSpPr>
          <p:cNvPr id="32" name="组合 31"/>
          <p:cNvGrpSpPr/>
          <p:nvPr/>
        </p:nvGrpSpPr>
        <p:grpSpPr>
          <a:xfrm>
            <a:off x="205993" y="234369"/>
            <a:ext cx="4587038" cy="872361"/>
            <a:chOff x="205993" y="234369"/>
            <a:chExt cx="4587038" cy="872361"/>
          </a:xfrm>
        </p:grpSpPr>
        <p:pic>
          <p:nvPicPr>
            <p:cNvPr id="33" name="图片 32"/>
            <p:cNvPicPr>
              <a:picLocks noChangeAspect="1"/>
            </p:cNvPicPr>
            <p:nvPr/>
          </p:nvPicPr>
          <p:blipFill>
            <a:blip r:embed="rId3" cstate="screen"/>
            <a:stretch>
              <a:fillRect/>
            </a:stretch>
          </p:blipFill>
          <p:spPr>
            <a:xfrm>
              <a:off x="205993" y="234369"/>
              <a:ext cx="1585508" cy="872361"/>
            </a:xfrm>
            <a:prstGeom prst="rect">
              <a:avLst/>
            </a:prstGeom>
          </p:spPr>
        </p:pic>
        <p:sp>
          <p:nvSpPr>
            <p:cNvPr id="34" name="îṥlïḋé"/>
            <p:cNvSpPr/>
            <p:nvPr/>
          </p:nvSpPr>
          <p:spPr bwMode="auto">
            <a:xfrm>
              <a:off x="1852301" y="477649"/>
              <a:ext cx="2788104" cy="3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cs typeface="+mn-ea"/>
                  <a:sym typeface="+mn-lt"/>
                </a:rPr>
                <a:t>Please enter what you need here.</a:t>
              </a:r>
            </a:p>
          </p:txBody>
        </p:sp>
        <p:sp>
          <p:nvSpPr>
            <p:cNvPr id="35" name="文本框 34"/>
            <p:cNvSpPr txBox="1"/>
            <p:nvPr/>
          </p:nvSpPr>
          <p:spPr>
            <a:xfrm>
              <a:off x="1852301" y="236914"/>
              <a:ext cx="2940730" cy="400110"/>
            </a:xfrm>
            <a:prstGeom prst="rect">
              <a:avLst/>
            </a:prstGeom>
            <a:noFill/>
          </p:spPr>
          <p:txBody>
            <a:bodyPr wrap="square" rtlCol="0">
              <a:spAutoFit/>
            </a:bodyPr>
            <a:lstStyle/>
            <a:p>
              <a:r>
                <a:rPr kumimoji="1" lang="en-US" altLang="zh-CN" sz="2000" dirty="0">
                  <a:gradFill>
                    <a:gsLst>
                      <a:gs pos="0">
                        <a:srgbClr val="ED0E0D"/>
                      </a:gs>
                      <a:gs pos="50000">
                        <a:srgbClr val="FB7D27"/>
                      </a:gs>
                      <a:gs pos="100000">
                        <a:srgbClr val="ED0E0D"/>
                      </a:gs>
                    </a:gsLst>
                    <a:lin ang="5400000" scaled="1"/>
                  </a:gradFill>
                  <a:cs typeface="+mn-ea"/>
                  <a:sym typeface="+mn-lt"/>
                </a:rPr>
                <a:t>YOUR TITLE</a:t>
              </a:r>
              <a:endParaRPr kumimoji="1" lang="zh-CN" altLang="en-US" sz="2000" dirty="0">
                <a:gradFill>
                  <a:gsLst>
                    <a:gs pos="0">
                      <a:srgbClr val="ED0E0D"/>
                    </a:gs>
                    <a:gs pos="50000">
                      <a:srgbClr val="FB7D27"/>
                    </a:gs>
                    <a:gs pos="100000">
                      <a:srgbClr val="ED0E0D"/>
                    </a:gs>
                  </a:gsLst>
                  <a:lin ang="5400000" scaled="1"/>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grpSp>
        <p:nvGrpSpPr>
          <p:cNvPr id="3" name="组合 2"/>
          <p:cNvGrpSpPr/>
          <p:nvPr/>
        </p:nvGrpSpPr>
        <p:grpSpPr>
          <a:xfrm>
            <a:off x="1888100" y="2747372"/>
            <a:ext cx="3775454" cy="761644"/>
            <a:chOff x="6611887" y="1100446"/>
            <a:chExt cx="3775454" cy="761644"/>
          </a:xfrm>
        </p:grpSpPr>
        <p:sp>
          <p:nvSpPr>
            <p:cNvPr id="4" name="TextBox 7"/>
            <p:cNvSpPr txBox="1"/>
            <p:nvPr/>
          </p:nvSpPr>
          <p:spPr bwMode="auto">
            <a:xfrm>
              <a:off x="7479297" y="1100446"/>
              <a:ext cx="1723549" cy="400110"/>
            </a:xfrm>
            <a:prstGeom prst="rect">
              <a:avLst/>
            </a:prstGeom>
            <a:noFill/>
          </p:spPr>
          <p:txBody>
            <a:bodyPr wrap="none">
              <a:spAutoFit/>
            </a:bodyPr>
            <a:lstStyle/>
            <a:p>
              <a:pPr fontAlgn="auto">
                <a:spcBef>
                  <a:spcPts val="0"/>
                </a:spcBef>
                <a:spcAft>
                  <a:spcPts val="0"/>
                </a:spcAft>
                <a:defRPr/>
              </a:pPr>
              <a:r>
                <a:rPr lang="zh-CN" altLang="en-US" sz="2000" kern="0" dirty="0">
                  <a:solidFill>
                    <a:schemeClr val="bg1"/>
                  </a:solidFill>
                  <a:cs typeface="+mn-ea"/>
                  <a:sym typeface="+mn-lt"/>
                </a:rPr>
                <a:t>活动内容概述</a:t>
              </a:r>
            </a:p>
          </p:txBody>
        </p:sp>
        <p:sp>
          <p:nvSpPr>
            <p:cNvPr id="5" name="TextBox 8"/>
            <p:cNvSpPr txBox="1"/>
            <p:nvPr/>
          </p:nvSpPr>
          <p:spPr bwMode="auto">
            <a:xfrm>
              <a:off x="7491997" y="1544311"/>
              <a:ext cx="2895344" cy="317779"/>
            </a:xfrm>
            <a:prstGeom prst="rect">
              <a:avLst/>
            </a:prstGeom>
            <a:noFill/>
          </p:spPr>
          <p:txBody>
            <a:bodyPr wrap="none">
              <a:spAutoFit/>
            </a:bodyPr>
            <a:lstStyle/>
            <a:p>
              <a:pPr fontAlgn="auto">
                <a:spcBef>
                  <a:spcPts val="0"/>
                </a:spcBef>
                <a:spcAft>
                  <a:spcPts val="0"/>
                </a:spcAft>
                <a:defRPr/>
              </a:pPr>
              <a:r>
                <a:rPr lang="en-US" altLang="zh-CN" sz="1465" kern="0" dirty="0">
                  <a:solidFill>
                    <a:schemeClr val="bg1"/>
                  </a:solidFill>
                  <a:cs typeface="+mn-ea"/>
                  <a:sym typeface="+mn-lt"/>
                </a:rPr>
                <a:t>Enter your text Enter your text</a:t>
              </a:r>
              <a:endParaRPr lang="zh-CN" altLang="en-US" sz="1465" kern="0" dirty="0">
                <a:solidFill>
                  <a:schemeClr val="bg1"/>
                </a:solidFill>
                <a:cs typeface="+mn-ea"/>
                <a:sym typeface="+mn-lt"/>
              </a:endParaRPr>
            </a:p>
          </p:txBody>
        </p:sp>
        <p:sp>
          <p:nvSpPr>
            <p:cNvPr id="6" name="TextBox 15"/>
            <p:cNvSpPr txBox="1">
              <a:spLocks noChangeArrowheads="1"/>
            </p:cNvSpPr>
            <p:nvPr/>
          </p:nvSpPr>
          <p:spPr bwMode="auto">
            <a:xfrm>
              <a:off x="6611887" y="1208138"/>
              <a:ext cx="665567" cy="584775"/>
            </a:xfrm>
            <a:prstGeom prst="rect">
              <a:avLst/>
            </a:prstGeom>
            <a:noFill/>
            <a:ln w="9525">
              <a:noFill/>
              <a:miter lim="800000"/>
            </a:ln>
          </p:spPr>
          <p:txBody>
            <a:bodyPr wrap="none">
              <a:spAutoFit/>
            </a:bodyPr>
            <a:lstStyle/>
            <a:p>
              <a:r>
                <a:rPr lang="en-US" altLang="zh-CN" sz="3200" dirty="0">
                  <a:solidFill>
                    <a:schemeClr val="bg1"/>
                  </a:solidFill>
                  <a:cs typeface="+mn-ea"/>
                  <a:sym typeface="+mn-lt"/>
                </a:rPr>
                <a:t>01</a:t>
              </a:r>
            </a:p>
          </p:txBody>
        </p:sp>
      </p:grpSp>
      <p:grpSp>
        <p:nvGrpSpPr>
          <p:cNvPr id="7" name="组合 6"/>
          <p:cNvGrpSpPr/>
          <p:nvPr/>
        </p:nvGrpSpPr>
        <p:grpSpPr>
          <a:xfrm>
            <a:off x="1890322" y="3899792"/>
            <a:ext cx="3771009" cy="712749"/>
            <a:chOff x="6616332" y="2362826"/>
            <a:chExt cx="3771009" cy="712749"/>
          </a:xfrm>
        </p:grpSpPr>
        <p:sp>
          <p:nvSpPr>
            <p:cNvPr id="8" name="TextBox 11"/>
            <p:cNvSpPr txBox="1"/>
            <p:nvPr/>
          </p:nvSpPr>
          <p:spPr bwMode="auto">
            <a:xfrm>
              <a:off x="7479297" y="2362826"/>
              <a:ext cx="1723549" cy="400110"/>
            </a:xfrm>
            <a:prstGeom prst="rect">
              <a:avLst/>
            </a:prstGeom>
            <a:noFill/>
          </p:spPr>
          <p:txBody>
            <a:bodyPr wrap="none">
              <a:spAutoFit/>
            </a:bodyPr>
            <a:lstStyle/>
            <a:p>
              <a:pPr fontAlgn="auto">
                <a:spcBef>
                  <a:spcPts val="0"/>
                </a:spcBef>
                <a:spcAft>
                  <a:spcPts val="0"/>
                </a:spcAft>
                <a:defRPr/>
              </a:pPr>
              <a:r>
                <a:rPr lang="zh-CN" altLang="en-US" sz="2000" kern="0" dirty="0">
                  <a:solidFill>
                    <a:schemeClr val="bg1"/>
                  </a:solidFill>
                  <a:cs typeface="+mn-ea"/>
                  <a:sym typeface="+mn-lt"/>
                </a:rPr>
                <a:t>活动经费预算</a:t>
              </a:r>
            </a:p>
          </p:txBody>
        </p:sp>
        <p:sp>
          <p:nvSpPr>
            <p:cNvPr id="9" name="TextBox 12"/>
            <p:cNvSpPr txBox="1"/>
            <p:nvPr/>
          </p:nvSpPr>
          <p:spPr bwMode="auto">
            <a:xfrm>
              <a:off x="7491997" y="2757796"/>
              <a:ext cx="2895344" cy="317779"/>
            </a:xfrm>
            <a:prstGeom prst="rect">
              <a:avLst/>
            </a:prstGeom>
            <a:noFill/>
          </p:spPr>
          <p:txBody>
            <a:bodyPr wrap="none">
              <a:spAutoFit/>
            </a:bodyPr>
            <a:lstStyle/>
            <a:p>
              <a:pPr fontAlgn="auto">
                <a:spcBef>
                  <a:spcPts val="0"/>
                </a:spcBef>
                <a:spcAft>
                  <a:spcPts val="0"/>
                </a:spcAft>
                <a:defRPr/>
              </a:pPr>
              <a:r>
                <a:rPr lang="en-US" altLang="zh-CN" sz="1465" kern="0" dirty="0">
                  <a:solidFill>
                    <a:schemeClr val="bg1"/>
                  </a:solidFill>
                  <a:cs typeface="+mn-ea"/>
                  <a:sym typeface="+mn-lt"/>
                </a:rPr>
                <a:t>Enter your text Enter your text</a:t>
              </a:r>
              <a:endParaRPr lang="zh-CN" altLang="en-US" sz="1465" kern="0" dirty="0">
                <a:solidFill>
                  <a:schemeClr val="bg1"/>
                </a:solidFill>
                <a:cs typeface="+mn-ea"/>
                <a:sym typeface="+mn-lt"/>
              </a:endParaRPr>
            </a:p>
          </p:txBody>
        </p:sp>
        <p:sp>
          <p:nvSpPr>
            <p:cNvPr id="10" name="TextBox 16"/>
            <p:cNvSpPr txBox="1">
              <a:spLocks noChangeArrowheads="1"/>
            </p:cNvSpPr>
            <p:nvPr/>
          </p:nvSpPr>
          <p:spPr bwMode="auto">
            <a:xfrm>
              <a:off x="6616332" y="2457937"/>
              <a:ext cx="665567" cy="584775"/>
            </a:xfrm>
            <a:prstGeom prst="rect">
              <a:avLst/>
            </a:prstGeom>
            <a:noFill/>
            <a:ln w="9525">
              <a:noFill/>
              <a:miter lim="800000"/>
            </a:ln>
          </p:spPr>
          <p:txBody>
            <a:bodyPr wrap="none">
              <a:spAutoFit/>
            </a:bodyPr>
            <a:lstStyle/>
            <a:p>
              <a:r>
                <a:rPr lang="en-US" altLang="zh-CN" sz="3200" dirty="0">
                  <a:solidFill>
                    <a:schemeClr val="bg1"/>
                  </a:solidFill>
                  <a:cs typeface="+mn-ea"/>
                  <a:sym typeface="+mn-lt"/>
                </a:rPr>
                <a:t>02</a:t>
              </a:r>
            </a:p>
          </p:txBody>
        </p:sp>
      </p:grpSp>
      <p:grpSp>
        <p:nvGrpSpPr>
          <p:cNvPr id="11" name="组合 10"/>
          <p:cNvGrpSpPr/>
          <p:nvPr/>
        </p:nvGrpSpPr>
        <p:grpSpPr>
          <a:xfrm>
            <a:off x="6555985" y="2747372"/>
            <a:ext cx="3690999" cy="712749"/>
            <a:chOff x="6611887" y="3735696"/>
            <a:chExt cx="3690999" cy="712749"/>
          </a:xfrm>
        </p:grpSpPr>
        <p:sp>
          <p:nvSpPr>
            <p:cNvPr id="12" name="TextBox 9"/>
            <p:cNvSpPr txBox="1"/>
            <p:nvPr/>
          </p:nvSpPr>
          <p:spPr bwMode="auto">
            <a:xfrm>
              <a:off x="7394842" y="3735696"/>
              <a:ext cx="1723549" cy="400110"/>
            </a:xfrm>
            <a:prstGeom prst="rect">
              <a:avLst/>
            </a:prstGeom>
            <a:noFill/>
          </p:spPr>
          <p:txBody>
            <a:bodyPr wrap="none">
              <a:spAutoFit/>
            </a:bodyPr>
            <a:lstStyle/>
            <a:p>
              <a:pPr fontAlgn="auto">
                <a:spcBef>
                  <a:spcPts val="0"/>
                </a:spcBef>
                <a:spcAft>
                  <a:spcPts val="0"/>
                </a:spcAft>
                <a:defRPr/>
              </a:pPr>
              <a:r>
                <a:rPr lang="zh-CN" altLang="en-US" sz="2000" kern="0" dirty="0">
                  <a:solidFill>
                    <a:schemeClr val="bg1"/>
                  </a:solidFill>
                  <a:cs typeface="+mn-ea"/>
                  <a:sym typeface="+mn-lt"/>
                </a:rPr>
                <a:t>活动细节安排</a:t>
              </a:r>
            </a:p>
          </p:txBody>
        </p:sp>
        <p:sp>
          <p:nvSpPr>
            <p:cNvPr id="13" name="TextBox 10"/>
            <p:cNvSpPr txBox="1"/>
            <p:nvPr/>
          </p:nvSpPr>
          <p:spPr bwMode="auto">
            <a:xfrm>
              <a:off x="7407542" y="4130666"/>
              <a:ext cx="2895344" cy="317779"/>
            </a:xfrm>
            <a:prstGeom prst="rect">
              <a:avLst/>
            </a:prstGeom>
            <a:noFill/>
          </p:spPr>
          <p:txBody>
            <a:bodyPr wrap="none">
              <a:spAutoFit/>
            </a:bodyPr>
            <a:lstStyle/>
            <a:p>
              <a:pPr fontAlgn="auto">
                <a:spcBef>
                  <a:spcPts val="0"/>
                </a:spcBef>
                <a:spcAft>
                  <a:spcPts val="0"/>
                </a:spcAft>
                <a:defRPr/>
              </a:pPr>
              <a:r>
                <a:rPr lang="en-US" altLang="zh-CN" sz="1465" kern="0" dirty="0">
                  <a:solidFill>
                    <a:schemeClr val="bg1"/>
                  </a:solidFill>
                  <a:cs typeface="+mn-ea"/>
                  <a:sym typeface="+mn-lt"/>
                </a:rPr>
                <a:t>Enter your text Enter your text</a:t>
              </a:r>
              <a:endParaRPr lang="zh-CN" altLang="en-US" sz="1465" kern="0" dirty="0">
                <a:solidFill>
                  <a:schemeClr val="bg1"/>
                </a:solidFill>
                <a:cs typeface="+mn-ea"/>
                <a:sym typeface="+mn-lt"/>
              </a:endParaRPr>
            </a:p>
          </p:txBody>
        </p:sp>
        <p:sp>
          <p:nvSpPr>
            <p:cNvPr id="14" name="TextBox 17"/>
            <p:cNvSpPr txBox="1">
              <a:spLocks noChangeArrowheads="1"/>
            </p:cNvSpPr>
            <p:nvPr/>
          </p:nvSpPr>
          <p:spPr bwMode="auto">
            <a:xfrm>
              <a:off x="6611887" y="3822671"/>
              <a:ext cx="665567" cy="584775"/>
            </a:xfrm>
            <a:prstGeom prst="rect">
              <a:avLst/>
            </a:prstGeom>
            <a:noFill/>
            <a:ln w="9525">
              <a:noFill/>
              <a:miter lim="800000"/>
            </a:ln>
          </p:spPr>
          <p:txBody>
            <a:bodyPr wrap="none">
              <a:spAutoFit/>
            </a:bodyPr>
            <a:lstStyle/>
            <a:p>
              <a:r>
                <a:rPr lang="en-US" altLang="zh-CN" sz="3200" dirty="0">
                  <a:solidFill>
                    <a:schemeClr val="bg1"/>
                  </a:solidFill>
                  <a:cs typeface="+mn-ea"/>
                  <a:sym typeface="+mn-lt"/>
                </a:rPr>
                <a:t>03</a:t>
              </a:r>
            </a:p>
          </p:txBody>
        </p:sp>
      </p:grpSp>
      <p:grpSp>
        <p:nvGrpSpPr>
          <p:cNvPr id="15" name="组合 14"/>
          <p:cNvGrpSpPr/>
          <p:nvPr/>
        </p:nvGrpSpPr>
        <p:grpSpPr>
          <a:xfrm>
            <a:off x="6520108" y="3850897"/>
            <a:ext cx="3762754" cy="710209"/>
            <a:chOff x="6611887" y="5052686"/>
            <a:chExt cx="3762754" cy="710209"/>
          </a:xfrm>
        </p:grpSpPr>
        <p:sp>
          <p:nvSpPr>
            <p:cNvPr id="16" name="TextBox 13"/>
            <p:cNvSpPr txBox="1"/>
            <p:nvPr/>
          </p:nvSpPr>
          <p:spPr bwMode="auto">
            <a:xfrm>
              <a:off x="7466597" y="5052686"/>
              <a:ext cx="1723549" cy="400110"/>
            </a:xfrm>
            <a:prstGeom prst="rect">
              <a:avLst/>
            </a:prstGeom>
            <a:noFill/>
          </p:spPr>
          <p:txBody>
            <a:bodyPr wrap="none">
              <a:spAutoFit/>
            </a:bodyPr>
            <a:lstStyle/>
            <a:p>
              <a:pPr fontAlgn="auto">
                <a:spcBef>
                  <a:spcPts val="0"/>
                </a:spcBef>
                <a:spcAft>
                  <a:spcPts val="0"/>
                </a:spcAft>
                <a:defRPr/>
              </a:pPr>
              <a:r>
                <a:rPr lang="zh-CN" altLang="en-US" sz="2000" kern="0" dirty="0">
                  <a:solidFill>
                    <a:schemeClr val="bg1"/>
                  </a:solidFill>
                  <a:cs typeface="+mn-ea"/>
                  <a:sym typeface="+mn-lt"/>
                </a:rPr>
                <a:t>活动预期效果</a:t>
              </a:r>
              <a:endParaRPr lang="en-US" altLang="zh-CN" sz="2000" kern="0" dirty="0">
                <a:solidFill>
                  <a:schemeClr val="bg1"/>
                </a:solidFill>
                <a:cs typeface="+mn-ea"/>
                <a:sym typeface="+mn-lt"/>
              </a:endParaRPr>
            </a:p>
          </p:txBody>
        </p:sp>
        <p:sp>
          <p:nvSpPr>
            <p:cNvPr id="17" name="TextBox 14"/>
            <p:cNvSpPr txBox="1"/>
            <p:nvPr/>
          </p:nvSpPr>
          <p:spPr bwMode="auto">
            <a:xfrm>
              <a:off x="7479297" y="5445116"/>
              <a:ext cx="2895344" cy="317779"/>
            </a:xfrm>
            <a:prstGeom prst="rect">
              <a:avLst/>
            </a:prstGeom>
            <a:noFill/>
          </p:spPr>
          <p:txBody>
            <a:bodyPr wrap="none">
              <a:spAutoFit/>
            </a:bodyPr>
            <a:lstStyle/>
            <a:p>
              <a:pPr fontAlgn="auto">
                <a:spcBef>
                  <a:spcPts val="0"/>
                </a:spcBef>
                <a:spcAft>
                  <a:spcPts val="0"/>
                </a:spcAft>
                <a:defRPr/>
              </a:pPr>
              <a:r>
                <a:rPr lang="en-US" altLang="zh-CN" sz="1465" kern="0" dirty="0">
                  <a:solidFill>
                    <a:schemeClr val="bg1"/>
                  </a:solidFill>
                  <a:cs typeface="+mn-ea"/>
                  <a:sym typeface="+mn-lt"/>
                </a:rPr>
                <a:t>Enter your text Enter your text</a:t>
              </a:r>
              <a:endParaRPr lang="zh-CN" altLang="en-US" sz="1465" kern="0" dirty="0">
                <a:solidFill>
                  <a:schemeClr val="bg1"/>
                </a:solidFill>
                <a:cs typeface="+mn-ea"/>
                <a:sym typeface="+mn-lt"/>
              </a:endParaRPr>
            </a:p>
          </p:txBody>
        </p:sp>
        <p:sp>
          <p:nvSpPr>
            <p:cNvPr id="18" name="TextBox 18"/>
            <p:cNvSpPr txBox="1">
              <a:spLocks noChangeArrowheads="1"/>
            </p:cNvSpPr>
            <p:nvPr/>
          </p:nvSpPr>
          <p:spPr bwMode="auto">
            <a:xfrm>
              <a:off x="6611887" y="5132394"/>
              <a:ext cx="665567" cy="584775"/>
            </a:xfrm>
            <a:prstGeom prst="rect">
              <a:avLst/>
            </a:prstGeom>
            <a:noFill/>
            <a:ln w="9525">
              <a:noFill/>
              <a:miter lim="800000"/>
            </a:ln>
          </p:spPr>
          <p:txBody>
            <a:bodyPr wrap="none">
              <a:spAutoFit/>
            </a:bodyPr>
            <a:lstStyle/>
            <a:p>
              <a:r>
                <a:rPr lang="en-US" altLang="zh-CN" sz="3200" dirty="0">
                  <a:solidFill>
                    <a:schemeClr val="bg1"/>
                  </a:solidFill>
                  <a:cs typeface="+mn-ea"/>
                  <a:sym typeface="+mn-lt"/>
                </a:rPr>
                <a:t>04</a:t>
              </a:r>
            </a:p>
          </p:txBody>
        </p:sp>
      </p:grpSp>
      <p:sp>
        <p:nvSpPr>
          <p:cNvPr id="19" name="TextBox 5"/>
          <p:cNvSpPr txBox="1">
            <a:spLocks noChangeArrowheads="1"/>
          </p:cNvSpPr>
          <p:nvPr/>
        </p:nvSpPr>
        <p:spPr bwMode="auto">
          <a:xfrm>
            <a:off x="3463172" y="963526"/>
            <a:ext cx="4704201" cy="800219"/>
          </a:xfrm>
          <a:prstGeom prst="rect">
            <a:avLst/>
          </a:prstGeom>
          <a:noFill/>
          <a:ln w="9525">
            <a:noFill/>
            <a:miter lim="800000"/>
          </a:ln>
        </p:spPr>
        <p:txBody>
          <a:bodyPr wrap="square">
            <a:spAutoFit/>
          </a:bodyPr>
          <a:lstStyle/>
          <a:p>
            <a:pPr algn="ctr"/>
            <a:r>
              <a:rPr lang="en-US" altLang="zh-CN" sz="4600" dirty="0">
                <a:solidFill>
                  <a:srgbClr val="FFE27D"/>
                </a:solidFill>
                <a:cs typeface="+mn-ea"/>
                <a:sym typeface="+mn-lt"/>
              </a:rPr>
              <a:t>CON</a:t>
            </a:r>
            <a:r>
              <a:rPr lang="en-US" altLang="zh-CN" sz="4600" dirty="0">
                <a:solidFill>
                  <a:schemeClr val="bg1"/>
                </a:solidFill>
                <a:cs typeface="+mn-ea"/>
                <a:sym typeface="+mn-lt"/>
              </a:rPr>
              <a:t>TENTS</a:t>
            </a:r>
          </a:p>
        </p:txBody>
      </p:sp>
      <p:sp>
        <p:nvSpPr>
          <p:cNvPr id="20" name="文本框 19"/>
          <p:cNvSpPr txBox="1"/>
          <p:nvPr/>
        </p:nvSpPr>
        <p:spPr>
          <a:xfrm>
            <a:off x="3953421" y="1715285"/>
            <a:ext cx="3723701" cy="276999"/>
          </a:xfrm>
          <a:prstGeom prst="rect">
            <a:avLst/>
          </a:prstGeom>
          <a:noFill/>
        </p:spPr>
        <p:txBody>
          <a:bodyPr wrap="square" rtlCol="0">
            <a:spAutoFit/>
          </a:bodyPr>
          <a:lstStyle/>
          <a:p>
            <a:pPr algn="dist"/>
            <a:r>
              <a:rPr lang="en-US" altLang="zh-CN" sz="1200" dirty="0">
                <a:solidFill>
                  <a:schemeClr val="bg1"/>
                </a:solidFill>
                <a:cs typeface="+mn-ea"/>
                <a:sym typeface="+mn-lt"/>
              </a:rPr>
              <a:t>WELCOME TO OUR CREATIVE</a:t>
            </a: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3" name="图片 2"/>
          <p:cNvPicPr>
            <a:picLocks noChangeAspect="1"/>
          </p:cNvPicPr>
          <p:nvPr/>
        </p:nvPicPr>
        <p:blipFill>
          <a:blip r:embed="rId4"/>
          <a:stretch>
            <a:fillRect/>
          </a:stretch>
        </p:blipFill>
        <p:spPr>
          <a:xfrm>
            <a:off x="0" y="1182624"/>
            <a:ext cx="12192000" cy="5675376"/>
          </a:xfrm>
          <a:prstGeom prst="rect">
            <a:avLst/>
          </a:prstGeom>
        </p:spPr>
      </p:pic>
      <p:pic>
        <p:nvPicPr>
          <p:cNvPr id="4" name="图片 3"/>
          <p:cNvPicPr>
            <a:picLocks noChangeAspect="1"/>
          </p:cNvPicPr>
          <p:nvPr/>
        </p:nvPicPr>
        <p:blipFill>
          <a:blip r:embed="rId5"/>
          <a:stretch>
            <a:fillRect/>
          </a:stretch>
        </p:blipFill>
        <p:spPr>
          <a:xfrm>
            <a:off x="3875969" y="4462462"/>
            <a:ext cx="6381750" cy="2066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grpSp>
        <p:nvGrpSpPr>
          <p:cNvPr id="3" name="组合 2"/>
          <p:cNvGrpSpPr/>
          <p:nvPr/>
        </p:nvGrpSpPr>
        <p:grpSpPr>
          <a:xfrm>
            <a:off x="3226616" y="2187008"/>
            <a:ext cx="5543273" cy="1956680"/>
            <a:chOff x="1924942" y="1818979"/>
            <a:chExt cx="5543273" cy="1956680"/>
          </a:xfrm>
        </p:grpSpPr>
        <p:sp>
          <p:nvSpPr>
            <p:cNvPr id="4" name="TextBox 5"/>
            <p:cNvSpPr txBox="1">
              <a:spLocks noChangeArrowheads="1"/>
            </p:cNvSpPr>
            <p:nvPr/>
          </p:nvSpPr>
          <p:spPr bwMode="auto">
            <a:xfrm>
              <a:off x="1924942" y="3252439"/>
              <a:ext cx="5543273" cy="523220"/>
            </a:xfrm>
            <a:prstGeom prst="rect">
              <a:avLst/>
            </a:prstGeom>
            <a:noFill/>
            <a:ln w="9525">
              <a:noFill/>
              <a:miter lim="800000"/>
            </a:ln>
          </p:spPr>
          <p:txBody>
            <a:bodyPr wrap="square">
              <a:spAutoFit/>
            </a:bodyPr>
            <a:lstStyle/>
            <a:p>
              <a:pPr algn="ctr"/>
              <a:r>
                <a:rPr lang="zh-CN" altLang="en-US" sz="2800" dirty="0">
                  <a:solidFill>
                    <a:schemeClr val="bg1"/>
                  </a:solidFill>
                  <a:cs typeface="+mn-ea"/>
                  <a:sym typeface="+mn-lt"/>
                </a:rPr>
                <a:t>活动内容概述</a:t>
              </a:r>
              <a:endParaRPr lang="en-US" altLang="zh-CN" sz="2800" dirty="0">
                <a:solidFill>
                  <a:schemeClr val="bg1"/>
                </a:solidFill>
                <a:cs typeface="+mn-ea"/>
                <a:sym typeface="+mn-lt"/>
              </a:endParaRPr>
            </a:p>
          </p:txBody>
        </p:sp>
        <p:sp>
          <p:nvSpPr>
            <p:cNvPr id="5" name="文本框 4"/>
            <p:cNvSpPr txBox="1"/>
            <p:nvPr/>
          </p:nvSpPr>
          <p:spPr>
            <a:xfrm>
              <a:off x="2462633" y="1818979"/>
              <a:ext cx="4467890" cy="1569660"/>
            </a:xfrm>
            <a:prstGeom prst="rect">
              <a:avLst/>
            </a:prstGeom>
            <a:noFill/>
          </p:spPr>
          <p:txBody>
            <a:bodyPr wrap="none" rtlCol="0">
              <a:spAutoFit/>
            </a:bodyPr>
            <a:lstStyle/>
            <a:p>
              <a:pPr algn="ctr"/>
              <a:r>
                <a:rPr lang="en-US" altLang="zh-CN" sz="9600" b="1" dirty="0">
                  <a:solidFill>
                    <a:srgbClr val="FFE27D"/>
                  </a:solidFill>
                  <a:cs typeface="+mn-ea"/>
                  <a:sym typeface="+mn-lt"/>
                </a:rPr>
                <a:t>P</a:t>
              </a:r>
              <a:r>
                <a:rPr lang="en-US" altLang="zh-CN" sz="9600" b="1" dirty="0">
                  <a:solidFill>
                    <a:schemeClr val="bg1"/>
                  </a:solidFill>
                  <a:cs typeface="+mn-ea"/>
                  <a:sym typeface="+mn-lt"/>
                </a:rPr>
                <a:t>ART.1</a:t>
              </a:r>
              <a:endParaRPr lang="zh-CN" altLang="en-US" sz="9600" b="1" dirty="0">
                <a:solidFill>
                  <a:schemeClr val="bg1"/>
                </a:solidFill>
                <a:cs typeface="+mn-ea"/>
                <a:sym typeface="+mn-lt"/>
              </a:endParaRPr>
            </a:p>
          </p:txBody>
        </p:sp>
      </p:grpSp>
      <p:sp>
        <p:nvSpPr>
          <p:cNvPr id="6" name="矩形 5"/>
          <p:cNvSpPr/>
          <p:nvPr/>
        </p:nvSpPr>
        <p:spPr>
          <a:xfrm>
            <a:off x="2950252" y="4273417"/>
            <a:ext cx="6096000" cy="1054135"/>
          </a:xfrm>
          <a:prstGeom prst="rect">
            <a:avLst/>
          </a:prstGeom>
        </p:spPr>
        <p:txBody>
          <a:bodyPr>
            <a:spAutoFit/>
          </a:bodyPr>
          <a:lstStyle/>
          <a:p>
            <a:pPr algn="ctr">
              <a:lnSpc>
                <a:spcPts val="1500"/>
              </a:lnSpc>
            </a:pPr>
            <a:r>
              <a:rPr lang="en-US" altLang="zh-CN" sz="1200" dirty="0">
                <a:solidFill>
                  <a:schemeClr val="bg1"/>
                </a:solidFill>
                <a:cs typeface="+mn-ea"/>
                <a:sym typeface="+mn-lt"/>
              </a:rPr>
              <a:t>Creative Solutions</a:t>
            </a:r>
          </a:p>
          <a:p>
            <a:pPr algn="ctr">
              <a:lnSpc>
                <a:spcPts val="1500"/>
              </a:lnSpc>
            </a:pPr>
            <a:r>
              <a:rPr lang="en-US" altLang="zh-CN" sz="1200" dirty="0">
                <a:solidFill>
                  <a:schemeClr val="bg1"/>
                </a:solidFill>
                <a:cs typeface="+mn-ea"/>
                <a:sym typeface="+mn-lt"/>
              </a:rPr>
              <a:t>Interactively utilize resource maximizing web-readiness via </a:t>
            </a:r>
          </a:p>
          <a:p>
            <a:pPr algn="ctr">
              <a:lnSpc>
                <a:spcPts val="1500"/>
              </a:lnSpc>
            </a:pPr>
            <a:r>
              <a:rPr lang="en-US" altLang="zh-CN" sz="1200" dirty="0">
                <a:solidFill>
                  <a:schemeClr val="bg1"/>
                </a:solidFill>
                <a:cs typeface="+mn-ea"/>
                <a:sym typeface="+mn-lt"/>
              </a:rPr>
              <a:t>functional Interactively utilize resource maximizing</a:t>
            </a:r>
          </a:p>
          <a:p>
            <a:pPr algn="ctr">
              <a:lnSpc>
                <a:spcPts val="1500"/>
              </a:lnSpc>
            </a:pPr>
            <a:r>
              <a:rPr lang="en-US" altLang="zh-CN" sz="1200" dirty="0">
                <a:solidFill>
                  <a:schemeClr val="bg1"/>
                </a:solidFill>
                <a:cs typeface="+mn-ea"/>
                <a:sym typeface="+mn-lt"/>
              </a:rPr>
              <a:t>web-readiness via functional</a:t>
            </a:r>
          </a:p>
          <a:p>
            <a:pPr algn="ctr">
              <a:lnSpc>
                <a:spcPts val="1500"/>
              </a:lnSpc>
            </a:pPr>
            <a:r>
              <a:rPr lang="en-US" altLang="zh-CN" sz="1200" dirty="0">
                <a:solidFill>
                  <a:schemeClr val="bg1"/>
                </a:solidFill>
                <a:cs typeface="+mn-ea"/>
                <a:sym typeface="+mn-lt"/>
              </a:rPr>
              <a:t>... </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nvSpPr>
        <p:spPr>
          <a:xfrm>
            <a:off x="7162800" y="952500"/>
            <a:ext cx="4051300" cy="5003800"/>
          </a:xfrm>
          <a:custGeom>
            <a:avLst/>
            <a:gdLst>
              <a:gd name="connsiteX0" fmla="*/ 2082800 w 4051300"/>
              <a:gd name="connsiteY0" fmla="*/ 3041187 h 5003800"/>
              <a:gd name="connsiteX1" fmla="*/ 4051300 w 4051300"/>
              <a:gd name="connsiteY1" fmla="*/ 3041187 h 5003800"/>
              <a:gd name="connsiteX2" fmla="*/ 4051300 w 4051300"/>
              <a:gd name="connsiteY2" fmla="*/ 4398935 h 5003800"/>
              <a:gd name="connsiteX3" fmla="*/ 2082800 w 4051300"/>
              <a:gd name="connsiteY3" fmla="*/ 4398935 h 5003800"/>
              <a:gd name="connsiteX4" fmla="*/ 0 w 4051300"/>
              <a:gd name="connsiteY4" fmla="*/ 2087004 h 5003800"/>
              <a:gd name="connsiteX5" fmla="*/ 1968500 w 4051300"/>
              <a:gd name="connsiteY5" fmla="*/ 2087004 h 5003800"/>
              <a:gd name="connsiteX6" fmla="*/ 1968500 w 4051300"/>
              <a:gd name="connsiteY6" fmla="*/ 5003800 h 5003800"/>
              <a:gd name="connsiteX7" fmla="*/ 0 w 4051300"/>
              <a:gd name="connsiteY7" fmla="*/ 5003800 h 5003800"/>
              <a:gd name="connsiteX8" fmla="*/ 2082800 w 4051300"/>
              <a:gd name="connsiteY8" fmla="*/ 0 h 5003800"/>
              <a:gd name="connsiteX9" fmla="*/ 4051300 w 4051300"/>
              <a:gd name="connsiteY9" fmla="*/ 0 h 5003800"/>
              <a:gd name="connsiteX10" fmla="*/ 4051300 w 4051300"/>
              <a:gd name="connsiteY10" fmla="*/ 2914404 h 5003800"/>
              <a:gd name="connsiteX11" fmla="*/ 2082800 w 4051300"/>
              <a:gd name="connsiteY11" fmla="*/ 2914404 h 5003800"/>
              <a:gd name="connsiteX12" fmla="*/ 0 w 4051300"/>
              <a:gd name="connsiteY12" fmla="*/ 0 h 5003800"/>
              <a:gd name="connsiteX13" fmla="*/ 1968500 w 4051300"/>
              <a:gd name="connsiteY13" fmla="*/ 0 h 5003800"/>
              <a:gd name="connsiteX14" fmla="*/ 1968500 w 4051300"/>
              <a:gd name="connsiteY14" fmla="*/ 1955800 h 5003800"/>
              <a:gd name="connsiteX15" fmla="*/ 0 w 4051300"/>
              <a:gd name="connsiteY15" fmla="*/ 1955800 h 5003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51300" h="5003800">
                <a:moveTo>
                  <a:pt x="2082800" y="3041187"/>
                </a:moveTo>
                <a:lnTo>
                  <a:pt x="4051300" y="3041187"/>
                </a:lnTo>
                <a:lnTo>
                  <a:pt x="4051300" y="4398935"/>
                </a:lnTo>
                <a:lnTo>
                  <a:pt x="2082800" y="4398935"/>
                </a:lnTo>
                <a:close/>
                <a:moveTo>
                  <a:pt x="0" y="2087004"/>
                </a:moveTo>
                <a:lnTo>
                  <a:pt x="1968500" y="2087004"/>
                </a:lnTo>
                <a:lnTo>
                  <a:pt x="1968500" y="5003800"/>
                </a:lnTo>
                <a:lnTo>
                  <a:pt x="0" y="5003800"/>
                </a:lnTo>
                <a:close/>
                <a:moveTo>
                  <a:pt x="2082800" y="0"/>
                </a:moveTo>
                <a:lnTo>
                  <a:pt x="4051300" y="0"/>
                </a:lnTo>
                <a:lnTo>
                  <a:pt x="4051300" y="2914404"/>
                </a:lnTo>
                <a:lnTo>
                  <a:pt x="2082800" y="2914404"/>
                </a:lnTo>
                <a:close/>
                <a:moveTo>
                  <a:pt x="0" y="0"/>
                </a:moveTo>
                <a:lnTo>
                  <a:pt x="1968500" y="0"/>
                </a:lnTo>
                <a:lnTo>
                  <a:pt x="1968500" y="1955800"/>
                </a:lnTo>
                <a:lnTo>
                  <a:pt x="0" y="1955800"/>
                </a:lnTo>
                <a:close/>
              </a:path>
            </a:pathLst>
          </a:cu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6143481" y="3866904"/>
            <a:ext cx="1815394" cy="1815394"/>
          </a:xfrm>
          <a:prstGeom prst="ellipse">
            <a:avLst/>
          </a:prstGeom>
          <a:gradFill>
            <a:gsLst>
              <a:gs pos="0">
                <a:srgbClr val="ED0E0D"/>
              </a:gs>
              <a:gs pos="50000">
                <a:srgbClr val="FB7D27"/>
              </a:gs>
              <a:gs pos="100000">
                <a:srgbClr val="ED0E0D"/>
              </a:gs>
            </a:gsLst>
            <a:lin ang="7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ED0E0D"/>
                  </a:gs>
                  <a:gs pos="50000">
                    <a:srgbClr val="FB7D27"/>
                  </a:gs>
                  <a:gs pos="100000">
                    <a:srgbClr val="ED0E0D"/>
                  </a:gs>
                </a:gsLst>
                <a:lin ang="5400000" scaled="1"/>
              </a:gradFill>
              <a:cs typeface="+mn-ea"/>
              <a:sym typeface="+mn-lt"/>
            </a:endParaRPr>
          </a:p>
        </p:txBody>
      </p:sp>
      <p:sp>
        <p:nvSpPr>
          <p:cNvPr id="4" name="文本框 3"/>
          <p:cNvSpPr txBox="1"/>
          <p:nvPr/>
        </p:nvSpPr>
        <p:spPr>
          <a:xfrm>
            <a:off x="1435100" y="1435100"/>
            <a:ext cx="3296095" cy="830997"/>
          </a:xfrm>
          <a:prstGeom prst="rect">
            <a:avLst/>
          </a:prstGeom>
          <a:noFill/>
        </p:spPr>
        <p:txBody>
          <a:bodyPr wrap="none" rtlCol="0">
            <a:spAutoFit/>
          </a:bodyPr>
          <a:lstStyle/>
          <a:p>
            <a:r>
              <a:rPr lang="en-US" altLang="zh-CN" sz="4800" b="1" dirty="0">
                <a:cs typeface="+mn-ea"/>
                <a:sym typeface="+mn-lt"/>
              </a:rPr>
              <a:t>About Us!</a:t>
            </a:r>
            <a:endParaRPr lang="zh-CN" altLang="en-US" sz="4800" b="1" dirty="0">
              <a:cs typeface="+mn-ea"/>
              <a:sym typeface="+mn-lt"/>
            </a:endParaRPr>
          </a:p>
        </p:txBody>
      </p:sp>
      <p:sp>
        <p:nvSpPr>
          <p:cNvPr id="5" name="Rectangle 12"/>
          <p:cNvSpPr/>
          <p:nvPr/>
        </p:nvSpPr>
        <p:spPr>
          <a:xfrm>
            <a:off x="1435100" y="2521856"/>
            <a:ext cx="3835400" cy="1384995"/>
          </a:xfrm>
          <a:prstGeom prst="rect">
            <a:avLst/>
          </a:prstGeom>
        </p:spPr>
        <p:txBody>
          <a:bodyPr wrap="square">
            <a:spAutoFit/>
          </a:bodyPr>
          <a:lstStyle/>
          <a:p>
            <a:pPr>
              <a:lnSpc>
                <a:spcPct val="150000"/>
              </a:lnSpc>
            </a:pPr>
            <a:r>
              <a:rPr lang="en-US" altLang="zh-CN" sz="1400" dirty="0">
                <a:solidFill>
                  <a:srgbClr val="404040"/>
                </a:solidFill>
                <a:cs typeface="+mn-ea"/>
                <a:sym typeface="+mn-lt"/>
              </a:rPr>
              <a:t>Creative Solutions Interactively utilize resource maximizing web-readiness via functional... Creative Solutions Interactively utilize…</a:t>
            </a:r>
          </a:p>
        </p:txBody>
      </p:sp>
      <p:sp>
        <p:nvSpPr>
          <p:cNvPr id="6" name="Rectangle 12"/>
          <p:cNvSpPr/>
          <p:nvPr/>
        </p:nvSpPr>
        <p:spPr>
          <a:xfrm>
            <a:off x="1435100" y="4017404"/>
            <a:ext cx="3835400" cy="1384995"/>
          </a:xfrm>
          <a:prstGeom prst="rect">
            <a:avLst/>
          </a:prstGeom>
        </p:spPr>
        <p:txBody>
          <a:bodyPr wrap="square">
            <a:spAutoFit/>
          </a:bodyPr>
          <a:lstStyle/>
          <a:p>
            <a:pPr>
              <a:lnSpc>
                <a:spcPct val="150000"/>
              </a:lnSpc>
            </a:pPr>
            <a:r>
              <a:rPr lang="en-US" altLang="zh-CN" sz="1400" dirty="0">
                <a:solidFill>
                  <a:srgbClr val="404040"/>
                </a:solidFill>
                <a:cs typeface="+mn-ea"/>
                <a:sym typeface="+mn-lt"/>
              </a:rPr>
              <a:t>Creative Solutions Interactively utilize resource maximizing web-readiness via functional... Creative Solutions Interactively utilize…</a:t>
            </a:r>
          </a:p>
        </p:txBody>
      </p:sp>
      <p:sp>
        <p:nvSpPr>
          <p:cNvPr id="13" name="文本框 12"/>
          <p:cNvSpPr txBox="1"/>
          <p:nvPr/>
        </p:nvSpPr>
        <p:spPr>
          <a:xfrm>
            <a:off x="6489187" y="4388146"/>
            <a:ext cx="1098378" cy="830997"/>
          </a:xfrm>
          <a:prstGeom prst="rect">
            <a:avLst/>
          </a:prstGeom>
          <a:noFill/>
        </p:spPr>
        <p:txBody>
          <a:bodyPr wrap="none" rtlCol="0">
            <a:spAutoFit/>
          </a:bodyPr>
          <a:lstStyle/>
          <a:p>
            <a:pPr algn="ctr"/>
            <a:r>
              <a:rPr lang="en-US" altLang="zh-CN" sz="2400" dirty="0">
                <a:solidFill>
                  <a:schemeClr val="bg1"/>
                </a:solidFill>
                <a:cs typeface="+mn-ea"/>
                <a:sym typeface="+mn-lt"/>
              </a:rPr>
              <a:t>About</a:t>
            </a:r>
          </a:p>
          <a:p>
            <a:pPr algn="ctr"/>
            <a:r>
              <a:rPr lang="en-US" altLang="zh-CN" sz="2400" dirty="0">
                <a:solidFill>
                  <a:schemeClr val="bg1"/>
                </a:solidFill>
                <a:cs typeface="+mn-ea"/>
                <a:sym typeface="+mn-lt"/>
              </a:rPr>
              <a:t>Us!</a:t>
            </a:r>
            <a:endParaRPr lang="zh-CN" altLang="en-US" sz="2400" dirty="0">
              <a:solidFill>
                <a:schemeClr val="bg1"/>
              </a:solidFill>
              <a:cs typeface="+mn-ea"/>
              <a:sym typeface="+mn-lt"/>
            </a:endParaRPr>
          </a:p>
        </p:txBody>
      </p:sp>
      <p:sp>
        <p:nvSpPr>
          <p:cNvPr id="14" name="矩形 13"/>
          <p:cNvSpPr/>
          <p:nvPr/>
        </p:nvSpPr>
        <p:spPr>
          <a:xfrm>
            <a:off x="0" y="6643171"/>
            <a:ext cx="12197736" cy="214829"/>
          </a:xfrm>
          <a:prstGeom prst="rect">
            <a:avLst/>
          </a:prstGeom>
          <a:gradFill>
            <a:gsLst>
              <a:gs pos="0">
                <a:srgbClr val="ED0E0D"/>
              </a:gs>
              <a:gs pos="50000">
                <a:srgbClr val="FB7D27"/>
              </a:gs>
              <a:gs pos="100000">
                <a:srgbClr val="ED0E0D"/>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9" name="组合 8"/>
          <p:cNvGrpSpPr/>
          <p:nvPr/>
        </p:nvGrpSpPr>
        <p:grpSpPr>
          <a:xfrm>
            <a:off x="205993" y="234369"/>
            <a:ext cx="4587038" cy="872361"/>
            <a:chOff x="205993" y="234369"/>
            <a:chExt cx="4587038" cy="872361"/>
          </a:xfrm>
        </p:grpSpPr>
        <p:pic>
          <p:nvPicPr>
            <p:cNvPr id="10" name="图片 9"/>
            <p:cNvPicPr>
              <a:picLocks noChangeAspect="1"/>
            </p:cNvPicPr>
            <p:nvPr/>
          </p:nvPicPr>
          <p:blipFill>
            <a:blip r:embed="rId4" cstate="screen"/>
            <a:stretch>
              <a:fillRect/>
            </a:stretch>
          </p:blipFill>
          <p:spPr>
            <a:xfrm>
              <a:off x="205993" y="234369"/>
              <a:ext cx="1585508" cy="872361"/>
            </a:xfrm>
            <a:prstGeom prst="rect">
              <a:avLst/>
            </a:prstGeom>
          </p:spPr>
        </p:pic>
        <p:sp>
          <p:nvSpPr>
            <p:cNvPr id="15" name="îṥlïḋé"/>
            <p:cNvSpPr/>
            <p:nvPr/>
          </p:nvSpPr>
          <p:spPr bwMode="auto">
            <a:xfrm>
              <a:off x="1852301" y="477649"/>
              <a:ext cx="2788104" cy="3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cs typeface="+mn-ea"/>
                  <a:sym typeface="+mn-lt"/>
                </a:rPr>
                <a:t>Please enter what you need here.</a:t>
              </a:r>
            </a:p>
          </p:txBody>
        </p:sp>
        <p:sp>
          <p:nvSpPr>
            <p:cNvPr id="16" name="文本框 15"/>
            <p:cNvSpPr txBox="1"/>
            <p:nvPr/>
          </p:nvSpPr>
          <p:spPr>
            <a:xfrm>
              <a:off x="1852301" y="236914"/>
              <a:ext cx="2940730" cy="400110"/>
            </a:xfrm>
            <a:prstGeom prst="rect">
              <a:avLst/>
            </a:prstGeom>
            <a:noFill/>
          </p:spPr>
          <p:txBody>
            <a:bodyPr wrap="square" rtlCol="0">
              <a:spAutoFit/>
            </a:bodyPr>
            <a:lstStyle/>
            <a:p>
              <a:r>
                <a:rPr kumimoji="1" lang="en-US" altLang="zh-CN" sz="2000" dirty="0">
                  <a:gradFill>
                    <a:gsLst>
                      <a:gs pos="0">
                        <a:srgbClr val="ED0E0D"/>
                      </a:gs>
                      <a:gs pos="50000">
                        <a:srgbClr val="FB7D27"/>
                      </a:gs>
                      <a:gs pos="100000">
                        <a:srgbClr val="ED0E0D"/>
                      </a:gs>
                    </a:gsLst>
                    <a:lin ang="5400000" scaled="1"/>
                  </a:gradFill>
                  <a:cs typeface="+mn-ea"/>
                  <a:sym typeface="+mn-lt"/>
                </a:rPr>
                <a:t>YOUR TITLE</a:t>
              </a:r>
              <a:endParaRPr kumimoji="1" lang="zh-CN" altLang="en-US" sz="2000" dirty="0">
                <a:gradFill>
                  <a:gsLst>
                    <a:gs pos="0">
                      <a:srgbClr val="ED0E0D"/>
                    </a:gs>
                    <a:gs pos="50000">
                      <a:srgbClr val="FB7D27"/>
                    </a:gs>
                    <a:gs pos="100000">
                      <a:srgbClr val="ED0E0D"/>
                    </a:gs>
                  </a:gsLst>
                  <a:lin ang="5400000" scaled="1"/>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anim calcmode="lin" valueType="num">
                                      <p:cBhvr>
                                        <p:cTn id="25" dur="2000" fill="hold"/>
                                        <p:tgtEl>
                                          <p:spTgt spid="13"/>
                                        </p:tgtEl>
                                        <p:attrNameLst>
                                          <p:attrName>ppt_w</p:attrName>
                                        </p:attrNameLst>
                                      </p:cBhvr>
                                      <p:tavLst>
                                        <p:tav tm="0" fmla="#ppt_w*sin(2.5*pi*$)">
                                          <p:val>
                                            <p:fltVal val="0"/>
                                          </p:val>
                                        </p:tav>
                                        <p:tav tm="100000">
                                          <p:val>
                                            <p:fltVal val="1"/>
                                          </p:val>
                                        </p:tav>
                                      </p:tavLst>
                                    </p:anim>
                                    <p:anim calcmode="lin" valueType="num">
                                      <p:cBhvr>
                                        <p:cTn id="26" dur="2000" fill="hold"/>
                                        <p:tgtEl>
                                          <p:spTgt spid="13"/>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anim calcmode="lin" valueType="num">
                                      <p:cBhvr>
                                        <p:cTn id="30" dur="2000" fill="hold"/>
                                        <p:tgtEl>
                                          <p:spTgt spid="12"/>
                                        </p:tgtEl>
                                        <p:attrNameLst>
                                          <p:attrName>ppt_w</p:attrName>
                                        </p:attrNameLst>
                                      </p:cBhvr>
                                      <p:tavLst>
                                        <p:tav tm="0" fmla="#ppt_w*sin(2.5*pi*$)">
                                          <p:val>
                                            <p:fltVal val="0"/>
                                          </p:val>
                                        </p:tav>
                                        <p:tav tm="100000">
                                          <p:val>
                                            <p:fltVal val="1"/>
                                          </p:val>
                                        </p:tav>
                                      </p:tavLst>
                                    </p:anim>
                                    <p:anim calcmode="lin" valueType="num">
                                      <p:cBhvr>
                                        <p:cTn id="31"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5" grpId="0"/>
      <p:bldP spid="6"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Freeform 11"/>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EE1432"/>
          </a:solidFill>
          <a:ln w="9525">
            <a:no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036" name="Freeform 12"/>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F6510"/>
          </a:solidFill>
          <a:ln w="9525">
            <a:no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037" name="Freeform 13"/>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FF6510"/>
          </a:solidFill>
          <a:ln w="9525">
            <a:no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038" name="Freeform 14"/>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EE1432"/>
          </a:solidFill>
          <a:ln w="9525">
            <a:no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9" name="Text Placeholder 3"/>
          <p:cNvSpPr txBox="1"/>
          <p:nvPr/>
        </p:nvSpPr>
        <p:spPr>
          <a:xfrm rot="19086412">
            <a:off x="6604432" y="4604403"/>
            <a:ext cx="423194"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rgbClr val="FFFFFF"/>
                </a:solidFill>
                <a:cs typeface="+mn-ea"/>
                <a:sym typeface="+mn-lt"/>
              </a:rPr>
              <a:t>01</a:t>
            </a:r>
          </a:p>
        </p:txBody>
      </p:sp>
      <p:sp>
        <p:nvSpPr>
          <p:cNvPr id="20" name="Text Placeholder 3"/>
          <p:cNvSpPr txBox="1"/>
          <p:nvPr/>
        </p:nvSpPr>
        <p:spPr>
          <a:xfrm rot="2817072">
            <a:off x="5132140" y="3593668"/>
            <a:ext cx="423194"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rgbClr val="FFFFFF"/>
                </a:solidFill>
                <a:cs typeface="+mn-ea"/>
                <a:sym typeface="+mn-lt"/>
              </a:rPr>
              <a:t>02</a:t>
            </a:r>
          </a:p>
        </p:txBody>
      </p:sp>
      <p:sp>
        <p:nvSpPr>
          <p:cNvPr id="21" name="Text Placeholder 3"/>
          <p:cNvSpPr txBox="1"/>
          <p:nvPr/>
        </p:nvSpPr>
        <p:spPr>
          <a:xfrm rot="18997969">
            <a:off x="6584679" y="2660510"/>
            <a:ext cx="423194"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rgbClr val="FFFFFF"/>
                </a:solidFill>
                <a:cs typeface="+mn-ea"/>
                <a:sym typeface="+mn-lt"/>
              </a:rPr>
              <a:t>03</a:t>
            </a:r>
          </a:p>
        </p:txBody>
      </p:sp>
      <p:sp>
        <p:nvSpPr>
          <p:cNvPr id="22" name="Text Placeholder 3"/>
          <p:cNvSpPr txBox="1"/>
          <p:nvPr/>
        </p:nvSpPr>
        <p:spPr>
          <a:xfrm rot="2817072">
            <a:off x="5152462" y="1687286"/>
            <a:ext cx="423194"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665" dirty="0">
                <a:solidFill>
                  <a:srgbClr val="FFFFFF"/>
                </a:solidFill>
                <a:cs typeface="+mn-ea"/>
                <a:sym typeface="+mn-lt"/>
              </a:rPr>
              <a:t>04</a:t>
            </a:r>
          </a:p>
        </p:txBody>
      </p:sp>
      <p:sp>
        <p:nvSpPr>
          <p:cNvPr id="24" name="Rectangle 23"/>
          <p:cNvSpPr/>
          <p:nvPr/>
        </p:nvSpPr>
        <p:spPr>
          <a:xfrm rot="18897855">
            <a:off x="5944374" y="3260767"/>
            <a:ext cx="792781" cy="215444"/>
          </a:xfrm>
          <a:prstGeom prst="rect">
            <a:avLst/>
          </a:prstGeom>
        </p:spPr>
        <p:txBody>
          <a:bodyPr wrap="none" lIns="0" tIns="0" rIns="0" bIns="0">
            <a:spAutoFit/>
          </a:bodyPr>
          <a:lstStyle/>
          <a:p>
            <a:pPr algn="r" defTabSz="1375410"/>
            <a:r>
              <a:rPr lang="en-US" sz="1400" b="1" dirty="0">
                <a:solidFill>
                  <a:srgbClr val="FFFFFF"/>
                </a:solidFill>
                <a:cs typeface="+mn-ea"/>
                <a:sym typeface="+mn-lt"/>
              </a:rPr>
              <a:t>Keyword</a:t>
            </a:r>
          </a:p>
        </p:txBody>
      </p:sp>
      <p:sp>
        <p:nvSpPr>
          <p:cNvPr id="27" name="Rectangle 26"/>
          <p:cNvSpPr/>
          <p:nvPr/>
        </p:nvSpPr>
        <p:spPr>
          <a:xfrm rot="2726022">
            <a:off x="5445914" y="2276379"/>
            <a:ext cx="792781" cy="215444"/>
          </a:xfrm>
          <a:prstGeom prst="rect">
            <a:avLst/>
          </a:prstGeom>
        </p:spPr>
        <p:txBody>
          <a:bodyPr wrap="none" lIns="0" tIns="0" rIns="0" bIns="0">
            <a:spAutoFit/>
          </a:bodyPr>
          <a:lstStyle/>
          <a:p>
            <a:pPr algn="r" defTabSz="1375410"/>
            <a:r>
              <a:rPr lang="en-US" sz="1400" b="1" dirty="0">
                <a:solidFill>
                  <a:srgbClr val="FFFFFF"/>
                </a:solidFill>
                <a:cs typeface="+mn-ea"/>
                <a:sym typeface="+mn-lt"/>
              </a:rPr>
              <a:t>Keyword</a:t>
            </a:r>
          </a:p>
        </p:txBody>
      </p:sp>
      <p:sp>
        <p:nvSpPr>
          <p:cNvPr id="28" name="Rectangle 27"/>
          <p:cNvSpPr/>
          <p:nvPr/>
        </p:nvSpPr>
        <p:spPr>
          <a:xfrm rot="2786029">
            <a:off x="5432214" y="4213502"/>
            <a:ext cx="792781" cy="215444"/>
          </a:xfrm>
          <a:prstGeom prst="rect">
            <a:avLst/>
          </a:prstGeom>
        </p:spPr>
        <p:txBody>
          <a:bodyPr wrap="none" lIns="0" tIns="0" rIns="0" bIns="0">
            <a:spAutoFit/>
          </a:bodyPr>
          <a:lstStyle/>
          <a:p>
            <a:pPr algn="r" defTabSz="1375410"/>
            <a:r>
              <a:rPr lang="en-US" sz="1400" b="1" dirty="0">
                <a:solidFill>
                  <a:srgbClr val="FFFFFF"/>
                </a:solidFill>
                <a:cs typeface="+mn-ea"/>
                <a:sym typeface="+mn-lt"/>
              </a:rPr>
              <a:t>Keyword</a:t>
            </a:r>
          </a:p>
        </p:txBody>
      </p:sp>
      <p:sp>
        <p:nvSpPr>
          <p:cNvPr id="29" name="Rectangle 28"/>
          <p:cNvSpPr/>
          <p:nvPr/>
        </p:nvSpPr>
        <p:spPr>
          <a:xfrm rot="18897855">
            <a:off x="5957072" y="5181000"/>
            <a:ext cx="792781" cy="215444"/>
          </a:xfrm>
          <a:prstGeom prst="rect">
            <a:avLst/>
          </a:prstGeom>
        </p:spPr>
        <p:txBody>
          <a:bodyPr wrap="none" lIns="0" tIns="0" rIns="0" bIns="0">
            <a:spAutoFit/>
          </a:bodyPr>
          <a:lstStyle/>
          <a:p>
            <a:pPr algn="r" defTabSz="1375410"/>
            <a:r>
              <a:rPr lang="en-US" sz="1400" b="1" dirty="0">
                <a:solidFill>
                  <a:srgbClr val="FFFFFF"/>
                </a:solidFill>
                <a:cs typeface="+mn-ea"/>
                <a:sym typeface="+mn-lt"/>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EE1432"/>
          </a:solidFill>
          <a:ln w="9525">
            <a:no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FF6510"/>
          </a:solidFill>
          <a:ln w="9525">
            <a:no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EE1432"/>
          </a:solidFill>
          <a:ln w="9525">
            <a:no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6510"/>
          </a:solidFill>
          <a:ln w="9525">
            <a:no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38" name="TextBox 37"/>
          <p:cNvSpPr txBox="1"/>
          <p:nvPr/>
        </p:nvSpPr>
        <p:spPr>
          <a:xfrm>
            <a:off x="8144665" y="4426445"/>
            <a:ext cx="2861748" cy="615362"/>
          </a:xfrm>
          <a:prstGeom prst="rect">
            <a:avLst/>
          </a:prstGeom>
          <a:noFill/>
        </p:spPr>
        <p:txBody>
          <a:bodyPr wrap="square" lIns="0" tIns="0" rIns="0" bIns="0" rtlCol="0">
            <a:spAutoFit/>
          </a:bodyPr>
          <a:lstStyle/>
          <a:p>
            <a:pPr defTabSz="1219200">
              <a:spcBef>
                <a:spcPct val="20000"/>
              </a:spcBef>
              <a:defRPr/>
            </a:pPr>
            <a:r>
              <a:rPr lang="en-US" sz="1335" dirty="0">
                <a:cs typeface="+mn-ea"/>
                <a:sym typeface="+mn-lt"/>
              </a:rPr>
              <a:t>There are many variations passages of lorem ipsum available  majority have suffered alteration .</a:t>
            </a:r>
          </a:p>
        </p:txBody>
      </p:sp>
      <p:sp>
        <p:nvSpPr>
          <p:cNvPr id="39" name="Rectangle 38"/>
          <p:cNvSpPr/>
          <p:nvPr/>
        </p:nvSpPr>
        <p:spPr>
          <a:xfrm>
            <a:off x="8144664" y="4146841"/>
            <a:ext cx="1464440" cy="246221"/>
          </a:xfrm>
          <a:prstGeom prst="rect">
            <a:avLst/>
          </a:prstGeom>
        </p:spPr>
        <p:txBody>
          <a:bodyPr wrap="none" lIns="0" tIns="0" rIns="0" bIns="0">
            <a:spAutoFit/>
          </a:bodyPr>
          <a:lstStyle/>
          <a:p>
            <a:pPr defTabSz="1375410"/>
            <a:r>
              <a:rPr lang="en-US" sz="1600" b="1" dirty="0">
                <a:solidFill>
                  <a:srgbClr val="EE1432"/>
                </a:solidFill>
                <a:cs typeface="+mn-ea"/>
                <a:sym typeface="+mn-lt"/>
              </a:rPr>
              <a:t>Keyword Here</a:t>
            </a:r>
          </a:p>
        </p:txBody>
      </p:sp>
      <p:sp>
        <p:nvSpPr>
          <p:cNvPr id="41" name="TextBox 40"/>
          <p:cNvSpPr txBox="1"/>
          <p:nvPr/>
        </p:nvSpPr>
        <p:spPr>
          <a:xfrm>
            <a:off x="8144666" y="2555623"/>
            <a:ext cx="2861750" cy="615362"/>
          </a:xfrm>
          <a:prstGeom prst="rect">
            <a:avLst/>
          </a:prstGeom>
          <a:noFill/>
        </p:spPr>
        <p:txBody>
          <a:bodyPr wrap="square" lIns="0" tIns="0" rIns="0" bIns="0" rtlCol="0">
            <a:spAutoFit/>
          </a:bodyPr>
          <a:lstStyle/>
          <a:p>
            <a:pPr defTabSz="1219200">
              <a:spcBef>
                <a:spcPct val="20000"/>
              </a:spcBef>
              <a:defRPr/>
            </a:pPr>
            <a:r>
              <a:rPr lang="en-US" sz="1335" dirty="0">
                <a:cs typeface="+mn-ea"/>
                <a:sym typeface="+mn-lt"/>
              </a:rPr>
              <a:t>There are many variations passages lorem ipsum available  majority have suffered alteration .</a:t>
            </a:r>
          </a:p>
        </p:txBody>
      </p:sp>
      <p:sp>
        <p:nvSpPr>
          <p:cNvPr id="42" name="Rectangle 41"/>
          <p:cNvSpPr/>
          <p:nvPr/>
        </p:nvSpPr>
        <p:spPr>
          <a:xfrm>
            <a:off x="8144665" y="2263319"/>
            <a:ext cx="1464440" cy="246221"/>
          </a:xfrm>
          <a:prstGeom prst="rect">
            <a:avLst/>
          </a:prstGeom>
        </p:spPr>
        <p:txBody>
          <a:bodyPr wrap="none" lIns="0" tIns="0" rIns="0" bIns="0">
            <a:spAutoFit/>
          </a:bodyPr>
          <a:lstStyle/>
          <a:p>
            <a:pPr defTabSz="1375410"/>
            <a:r>
              <a:rPr lang="en-US" sz="1600" b="1" dirty="0">
                <a:solidFill>
                  <a:srgbClr val="EE1432"/>
                </a:solidFill>
                <a:cs typeface="+mn-ea"/>
                <a:sym typeface="+mn-lt"/>
              </a:rPr>
              <a:t>Keyword Here</a:t>
            </a:r>
          </a:p>
        </p:txBody>
      </p:sp>
      <p:sp>
        <p:nvSpPr>
          <p:cNvPr id="44" name="TextBox 43"/>
          <p:cNvSpPr txBox="1"/>
          <p:nvPr/>
        </p:nvSpPr>
        <p:spPr>
          <a:xfrm>
            <a:off x="1127139" y="3581541"/>
            <a:ext cx="3034928" cy="615362"/>
          </a:xfrm>
          <a:prstGeom prst="rect">
            <a:avLst/>
          </a:prstGeom>
          <a:noFill/>
        </p:spPr>
        <p:txBody>
          <a:bodyPr wrap="square" lIns="0" tIns="0" rIns="0" bIns="0" rtlCol="0">
            <a:spAutoFit/>
          </a:bodyPr>
          <a:lstStyle/>
          <a:p>
            <a:pPr algn="r" defTabSz="1219200">
              <a:spcBef>
                <a:spcPct val="20000"/>
              </a:spcBef>
              <a:defRPr/>
            </a:pPr>
            <a:r>
              <a:rPr lang="en-US" sz="1335" dirty="0">
                <a:cs typeface="+mn-ea"/>
                <a:sym typeface="+mn-lt"/>
              </a:rPr>
              <a:t>There are many variations passages of lorem ipsum available  majority have suffered alteration </a:t>
            </a:r>
          </a:p>
        </p:txBody>
      </p:sp>
      <p:sp>
        <p:nvSpPr>
          <p:cNvPr id="45" name="Rectangle 44"/>
          <p:cNvSpPr/>
          <p:nvPr/>
        </p:nvSpPr>
        <p:spPr>
          <a:xfrm>
            <a:off x="2697627" y="3327337"/>
            <a:ext cx="1464440" cy="246221"/>
          </a:xfrm>
          <a:prstGeom prst="rect">
            <a:avLst/>
          </a:prstGeom>
        </p:spPr>
        <p:txBody>
          <a:bodyPr wrap="none" lIns="0" tIns="0" rIns="0" bIns="0">
            <a:spAutoFit/>
          </a:bodyPr>
          <a:lstStyle/>
          <a:p>
            <a:pPr algn="r" defTabSz="1375410"/>
            <a:r>
              <a:rPr lang="en-US" sz="1600" b="1" dirty="0">
                <a:solidFill>
                  <a:srgbClr val="FF6510"/>
                </a:solidFill>
                <a:cs typeface="+mn-ea"/>
                <a:sym typeface="+mn-lt"/>
              </a:rPr>
              <a:t>Keyword Here</a:t>
            </a:r>
          </a:p>
        </p:txBody>
      </p:sp>
      <p:sp>
        <p:nvSpPr>
          <p:cNvPr id="47" name="TextBox 46"/>
          <p:cNvSpPr txBox="1"/>
          <p:nvPr/>
        </p:nvSpPr>
        <p:spPr>
          <a:xfrm>
            <a:off x="1363064" y="1623052"/>
            <a:ext cx="2799003" cy="615362"/>
          </a:xfrm>
          <a:prstGeom prst="rect">
            <a:avLst/>
          </a:prstGeom>
          <a:noFill/>
        </p:spPr>
        <p:txBody>
          <a:bodyPr wrap="square" lIns="0" tIns="0" rIns="0" bIns="0" rtlCol="0">
            <a:spAutoFit/>
          </a:bodyPr>
          <a:lstStyle/>
          <a:p>
            <a:pPr algn="r" defTabSz="1219200">
              <a:spcBef>
                <a:spcPct val="20000"/>
              </a:spcBef>
              <a:defRPr/>
            </a:pPr>
            <a:r>
              <a:rPr lang="en-US" sz="1335" dirty="0">
                <a:cs typeface="+mn-ea"/>
                <a:sym typeface="+mn-lt"/>
              </a:rPr>
              <a:t>There are many variations passages lorem ipsum available  majority have suffered alteration </a:t>
            </a:r>
          </a:p>
        </p:txBody>
      </p:sp>
      <p:sp>
        <p:nvSpPr>
          <p:cNvPr id="48" name="Rectangle 47"/>
          <p:cNvSpPr/>
          <p:nvPr/>
        </p:nvSpPr>
        <p:spPr>
          <a:xfrm>
            <a:off x="2697626" y="1368848"/>
            <a:ext cx="1464440" cy="246221"/>
          </a:xfrm>
          <a:prstGeom prst="rect">
            <a:avLst/>
          </a:prstGeom>
        </p:spPr>
        <p:txBody>
          <a:bodyPr wrap="none" lIns="0" tIns="0" rIns="0" bIns="0">
            <a:spAutoFit/>
          </a:bodyPr>
          <a:lstStyle/>
          <a:p>
            <a:pPr algn="r" defTabSz="1375410"/>
            <a:r>
              <a:rPr lang="en-US" sz="1600" b="1" dirty="0">
                <a:solidFill>
                  <a:srgbClr val="FF6510"/>
                </a:solidFill>
                <a:cs typeface="+mn-ea"/>
                <a:sym typeface="+mn-lt"/>
              </a:rPr>
              <a:t>Keyword Here</a:t>
            </a:r>
          </a:p>
        </p:txBody>
      </p:sp>
      <p:grpSp>
        <p:nvGrpSpPr>
          <p:cNvPr id="5" name="组合 4"/>
          <p:cNvGrpSpPr/>
          <p:nvPr/>
        </p:nvGrpSpPr>
        <p:grpSpPr>
          <a:xfrm>
            <a:off x="205993" y="234369"/>
            <a:ext cx="4587038" cy="872361"/>
            <a:chOff x="205993" y="234369"/>
            <a:chExt cx="4587038" cy="872361"/>
          </a:xfrm>
        </p:grpSpPr>
        <p:pic>
          <p:nvPicPr>
            <p:cNvPr id="3" name="图片 2"/>
            <p:cNvPicPr>
              <a:picLocks noChangeAspect="1"/>
            </p:cNvPicPr>
            <p:nvPr/>
          </p:nvPicPr>
          <p:blipFill>
            <a:blip r:embed="rId3" cstate="screen"/>
            <a:stretch>
              <a:fillRect/>
            </a:stretch>
          </p:blipFill>
          <p:spPr>
            <a:xfrm>
              <a:off x="205993" y="234369"/>
              <a:ext cx="1585508" cy="872361"/>
            </a:xfrm>
            <a:prstGeom prst="rect">
              <a:avLst/>
            </a:prstGeom>
          </p:spPr>
        </p:pic>
        <p:sp>
          <p:nvSpPr>
            <p:cNvPr id="35" name="îṥlïḋé"/>
            <p:cNvSpPr/>
            <p:nvPr/>
          </p:nvSpPr>
          <p:spPr bwMode="auto">
            <a:xfrm>
              <a:off x="1852301" y="477649"/>
              <a:ext cx="2788104" cy="3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cs typeface="+mn-ea"/>
                  <a:sym typeface="+mn-lt"/>
                </a:rPr>
                <a:t>Please enter what you need here.</a:t>
              </a:r>
            </a:p>
          </p:txBody>
        </p:sp>
        <p:sp>
          <p:nvSpPr>
            <p:cNvPr id="36" name="文本框 35"/>
            <p:cNvSpPr txBox="1"/>
            <p:nvPr/>
          </p:nvSpPr>
          <p:spPr>
            <a:xfrm>
              <a:off x="1852301" y="236914"/>
              <a:ext cx="2940730" cy="400110"/>
            </a:xfrm>
            <a:prstGeom prst="rect">
              <a:avLst/>
            </a:prstGeom>
            <a:noFill/>
          </p:spPr>
          <p:txBody>
            <a:bodyPr wrap="square" rtlCol="0">
              <a:spAutoFit/>
            </a:bodyPr>
            <a:lstStyle/>
            <a:p>
              <a:r>
                <a:rPr kumimoji="1" lang="en-US" altLang="zh-CN" sz="2000" dirty="0">
                  <a:gradFill>
                    <a:gsLst>
                      <a:gs pos="0">
                        <a:srgbClr val="ED0E0D"/>
                      </a:gs>
                      <a:gs pos="50000">
                        <a:srgbClr val="FB7D27"/>
                      </a:gs>
                      <a:gs pos="100000">
                        <a:srgbClr val="ED0E0D"/>
                      </a:gs>
                    </a:gsLst>
                    <a:lin ang="5400000" scaled="1"/>
                  </a:gradFill>
                  <a:cs typeface="+mn-ea"/>
                  <a:sym typeface="+mn-lt"/>
                </a:rPr>
                <a:t>YOUR TITLE</a:t>
              </a:r>
              <a:endParaRPr kumimoji="1" lang="zh-CN" altLang="en-US" sz="2000" dirty="0">
                <a:gradFill>
                  <a:gsLst>
                    <a:gs pos="0">
                      <a:srgbClr val="ED0E0D"/>
                    </a:gs>
                    <a:gs pos="50000">
                      <a:srgbClr val="FB7D27"/>
                    </a:gs>
                    <a:gs pos="100000">
                      <a:srgbClr val="ED0E0D"/>
                    </a:gs>
                  </a:gsLst>
                  <a:lin ang="5400000" scaled="1"/>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35"/>
                                        </p:tgtEl>
                                        <p:attrNameLst>
                                          <p:attrName>style.visibility</p:attrName>
                                        </p:attrNameLst>
                                      </p:cBhvr>
                                      <p:to>
                                        <p:strVal val="visible"/>
                                      </p:to>
                                    </p:set>
                                    <p:anim calcmode="lin" valueType="num">
                                      <p:cBhvr>
                                        <p:cTn id="7" dur="500" fill="hold"/>
                                        <p:tgtEl>
                                          <p:spTgt spid="1035"/>
                                        </p:tgtEl>
                                        <p:attrNameLst>
                                          <p:attrName>ppt_w</p:attrName>
                                        </p:attrNameLst>
                                      </p:cBhvr>
                                      <p:tavLst>
                                        <p:tav tm="0">
                                          <p:val>
                                            <p:fltVal val="0"/>
                                          </p:val>
                                        </p:tav>
                                        <p:tav tm="100000">
                                          <p:val>
                                            <p:strVal val="#ppt_w"/>
                                          </p:val>
                                        </p:tav>
                                      </p:tavLst>
                                    </p:anim>
                                    <p:anim calcmode="lin" valueType="num">
                                      <p:cBhvr>
                                        <p:cTn id="8" dur="500" fill="hold"/>
                                        <p:tgtEl>
                                          <p:spTgt spid="1035"/>
                                        </p:tgtEl>
                                        <p:attrNameLst>
                                          <p:attrName>ppt_h</p:attrName>
                                        </p:attrNameLst>
                                      </p:cBhvr>
                                      <p:tavLst>
                                        <p:tav tm="0">
                                          <p:val>
                                            <p:fltVal val="0"/>
                                          </p:val>
                                        </p:tav>
                                        <p:tav tm="100000">
                                          <p:val>
                                            <p:strVal val="#ppt_h"/>
                                          </p:val>
                                        </p:tav>
                                      </p:tavLst>
                                    </p:anim>
                                    <p:animEffect transition="in" filter="fade">
                                      <p:cBhvr>
                                        <p:cTn id="9" dur="500"/>
                                        <p:tgtEl>
                                          <p:spTgt spid="103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37"/>
                                        </p:tgtEl>
                                        <p:attrNameLst>
                                          <p:attrName>style.visibility</p:attrName>
                                        </p:attrNameLst>
                                      </p:cBhvr>
                                      <p:to>
                                        <p:strVal val="visible"/>
                                      </p:to>
                                    </p:set>
                                    <p:anim calcmode="lin" valueType="num">
                                      <p:cBhvr>
                                        <p:cTn id="37" dur="500" fill="hold"/>
                                        <p:tgtEl>
                                          <p:spTgt spid="1037"/>
                                        </p:tgtEl>
                                        <p:attrNameLst>
                                          <p:attrName>ppt_w</p:attrName>
                                        </p:attrNameLst>
                                      </p:cBhvr>
                                      <p:tavLst>
                                        <p:tav tm="0">
                                          <p:val>
                                            <p:fltVal val="0"/>
                                          </p:val>
                                        </p:tav>
                                        <p:tav tm="100000">
                                          <p:val>
                                            <p:strVal val="#ppt_w"/>
                                          </p:val>
                                        </p:tav>
                                      </p:tavLst>
                                    </p:anim>
                                    <p:anim calcmode="lin" valueType="num">
                                      <p:cBhvr>
                                        <p:cTn id="38" dur="500" fill="hold"/>
                                        <p:tgtEl>
                                          <p:spTgt spid="1037"/>
                                        </p:tgtEl>
                                        <p:attrNameLst>
                                          <p:attrName>ppt_h</p:attrName>
                                        </p:attrNameLst>
                                      </p:cBhvr>
                                      <p:tavLst>
                                        <p:tav tm="0">
                                          <p:val>
                                            <p:fltVal val="0"/>
                                          </p:val>
                                        </p:tav>
                                        <p:tav tm="100000">
                                          <p:val>
                                            <p:strVal val="#ppt_h"/>
                                          </p:val>
                                        </p:tav>
                                      </p:tavLst>
                                    </p:anim>
                                    <p:animEffect transition="in" filter="fade">
                                      <p:cBhvr>
                                        <p:cTn id="39" dur="500"/>
                                        <p:tgtEl>
                                          <p:spTgt spid="103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038"/>
                                        </p:tgtEl>
                                        <p:attrNameLst>
                                          <p:attrName>style.visibility</p:attrName>
                                        </p:attrNameLst>
                                      </p:cBhvr>
                                      <p:to>
                                        <p:strVal val="visible"/>
                                      </p:to>
                                    </p:set>
                                    <p:anim calcmode="lin" valueType="num">
                                      <p:cBhvr>
                                        <p:cTn id="61" dur="500" fill="hold"/>
                                        <p:tgtEl>
                                          <p:spTgt spid="1038"/>
                                        </p:tgtEl>
                                        <p:attrNameLst>
                                          <p:attrName>ppt_w</p:attrName>
                                        </p:attrNameLst>
                                      </p:cBhvr>
                                      <p:tavLst>
                                        <p:tav tm="0">
                                          <p:val>
                                            <p:fltVal val="0"/>
                                          </p:val>
                                        </p:tav>
                                        <p:tav tm="100000">
                                          <p:val>
                                            <p:strVal val="#ppt_w"/>
                                          </p:val>
                                        </p:tav>
                                      </p:tavLst>
                                    </p:anim>
                                    <p:anim calcmode="lin" valueType="num">
                                      <p:cBhvr>
                                        <p:cTn id="62" dur="500" fill="hold"/>
                                        <p:tgtEl>
                                          <p:spTgt spid="1038"/>
                                        </p:tgtEl>
                                        <p:attrNameLst>
                                          <p:attrName>ppt_h</p:attrName>
                                        </p:attrNameLst>
                                      </p:cBhvr>
                                      <p:tavLst>
                                        <p:tav tm="0">
                                          <p:val>
                                            <p:fltVal val="0"/>
                                          </p:val>
                                        </p:tav>
                                        <p:tav tm="100000">
                                          <p:val>
                                            <p:strVal val="#ppt_h"/>
                                          </p:val>
                                        </p:tav>
                                      </p:tavLst>
                                    </p:anim>
                                    <p:animEffect transition="in" filter="fade">
                                      <p:cBhvr>
                                        <p:cTn id="63" dur="500"/>
                                        <p:tgtEl>
                                          <p:spTgt spid="1038"/>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1036"/>
                                        </p:tgtEl>
                                        <p:attrNameLst>
                                          <p:attrName>style.visibility</p:attrName>
                                        </p:attrNameLst>
                                      </p:cBhvr>
                                      <p:to>
                                        <p:strVal val="visible"/>
                                      </p:to>
                                    </p:set>
                                    <p:anim calcmode="lin" valueType="num">
                                      <p:cBhvr>
                                        <p:cTn id="85" dur="500" fill="hold"/>
                                        <p:tgtEl>
                                          <p:spTgt spid="1036"/>
                                        </p:tgtEl>
                                        <p:attrNameLst>
                                          <p:attrName>ppt_w</p:attrName>
                                        </p:attrNameLst>
                                      </p:cBhvr>
                                      <p:tavLst>
                                        <p:tav tm="0">
                                          <p:val>
                                            <p:fltVal val="0"/>
                                          </p:val>
                                        </p:tav>
                                        <p:tav tm="100000">
                                          <p:val>
                                            <p:strVal val="#ppt_w"/>
                                          </p:val>
                                        </p:tav>
                                      </p:tavLst>
                                    </p:anim>
                                    <p:anim calcmode="lin" valueType="num">
                                      <p:cBhvr>
                                        <p:cTn id="86" dur="500" fill="hold"/>
                                        <p:tgtEl>
                                          <p:spTgt spid="1036"/>
                                        </p:tgtEl>
                                        <p:attrNameLst>
                                          <p:attrName>ppt_h</p:attrName>
                                        </p:attrNameLst>
                                      </p:cBhvr>
                                      <p:tavLst>
                                        <p:tav tm="0">
                                          <p:val>
                                            <p:fltVal val="0"/>
                                          </p:val>
                                        </p:tav>
                                        <p:tav tm="100000">
                                          <p:val>
                                            <p:strVal val="#ppt_h"/>
                                          </p:val>
                                        </p:tav>
                                      </p:tavLst>
                                    </p:anim>
                                    <p:animEffect transition="in" filter="fade">
                                      <p:cBhvr>
                                        <p:cTn id="87" dur="500"/>
                                        <p:tgtEl>
                                          <p:spTgt spid="1036"/>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p:cTn id="91" dur="500" fill="hold"/>
                                        <p:tgtEl>
                                          <p:spTgt spid="22"/>
                                        </p:tgtEl>
                                        <p:attrNameLst>
                                          <p:attrName>ppt_w</p:attrName>
                                        </p:attrNameLst>
                                      </p:cBhvr>
                                      <p:tavLst>
                                        <p:tav tm="0">
                                          <p:val>
                                            <p:fltVal val="0"/>
                                          </p:val>
                                        </p:tav>
                                        <p:tav tm="100000">
                                          <p:val>
                                            <p:strVal val="#ppt_w"/>
                                          </p:val>
                                        </p:tav>
                                      </p:tavLst>
                                    </p:anim>
                                    <p:anim calcmode="lin" valueType="num">
                                      <p:cBhvr>
                                        <p:cTn id="92" dur="500" fill="hold"/>
                                        <p:tgtEl>
                                          <p:spTgt spid="22"/>
                                        </p:tgtEl>
                                        <p:attrNameLst>
                                          <p:attrName>ppt_h</p:attrName>
                                        </p:attrNameLst>
                                      </p:cBhvr>
                                      <p:tavLst>
                                        <p:tav tm="0">
                                          <p:val>
                                            <p:fltVal val="0"/>
                                          </p:val>
                                        </p:tav>
                                        <p:tav tm="100000">
                                          <p:val>
                                            <p:strVal val="#ppt_h"/>
                                          </p:val>
                                        </p:tav>
                                      </p:tavLst>
                                    </p:anim>
                                    <p:animEffect transition="in" filter="fade">
                                      <p:cBhvr>
                                        <p:cTn id="93" dur="500"/>
                                        <p:tgtEl>
                                          <p:spTgt spid="22"/>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p:cTn id="103" dur="500" fill="hold"/>
                                        <p:tgtEl>
                                          <p:spTgt spid="34"/>
                                        </p:tgtEl>
                                        <p:attrNameLst>
                                          <p:attrName>ppt_w</p:attrName>
                                        </p:attrNameLst>
                                      </p:cBhvr>
                                      <p:tavLst>
                                        <p:tav tm="0">
                                          <p:val>
                                            <p:fltVal val="0"/>
                                          </p:val>
                                        </p:tav>
                                        <p:tav tm="100000">
                                          <p:val>
                                            <p:strVal val="#ppt_w"/>
                                          </p:val>
                                        </p:tav>
                                      </p:tavLst>
                                    </p:anim>
                                    <p:anim calcmode="lin" valueType="num">
                                      <p:cBhvr>
                                        <p:cTn id="104" dur="500" fill="hold"/>
                                        <p:tgtEl>
                                          <p:spTgt spid="34"/>
                                        </p:tgtEl>
                                        <p:attrNameLst>
                                          <p:attrName>ppt_h</p:attrName>
                                        </p:attrNameLst>
                                      </p:cBhvr>
                                      <p:tavLst>
                                        <p:tav tm="0">
                                          <p:val>
                                            <p:fltVal val="0"/>
                                          </p:val>
                                        </p:tav>
                                        <p:tav tm="100000">
                                          <p:val>
                                            <p:strVal val="#ppt_h"/>
                                          </p:val>
                                        </p:tav>
                                      </p:tavLst>
                                    </p:anim>
                                    <p:animEffect transition="in" filter="fade">
                                      <p:cBhvr>
                                        <p:cTn id="10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FF6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srgbClr val="FFFFFF"/>
              </a:solidFill>
              <a:cs typeface="+mn-ea"/>
              <a:sym typeface="+mn-lt"/>
            </a:endParaRPr>
          </a:p>
        </p:txBody>
      </p:sp>
      <p:sp>
        <p:nvSpPr>
          <p:cNvPr id="51" name="Flowchart: Alternate Process 24"/>
          <p:cNvSpPr/>
          <p:nvPr/>
        </p:nvSpPr>
        <p:spPr>
          <a:xfrm rot="16200000">
            <a:off x="8238309" y="2383593"/>
            <a:ext cx="3686864" cy="2551691"/>
          </a:xfrm>
          <a:prstGeom prst="roundRect">
            <a:avLst>
              <a:gd name="adj" fmla="val 6205"/>
            </a:avLst>
          </a:prstGeom>
          <a:solidFill>
            <a:srgbClr val="EE1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srgbClr val="FFFFFF"/>
              </a:solidFill>
              <a:cs typeface="+mn-ea"/>
              <a:sym typeface="+mn-lt"/>
            </a:endParaRPr>
          </a:p>
        </p:txBody>
      </p:sp>
      <p:sp>
        <p:nvSpPr>
          <p:cNvPr id="48" name="Flowchart: Alternate Process 24"/>
          <p:cNvSpPr/>
          <p:nvPr/>
        </p:nvSpPr>
        <p:spPr>
          <a:xfrm rot="16200000">
            <a:off x="2899915" y="2383593"/>
            <a:ext cx="3686864" cy="2551688"/>
          </a:xfrm>
          <a:prstGeom prst="roundRect">
            <a:avLst>
              <a:gd name="adj" fmla="val 6205"/>
            </a:avLst>
          </a:prstGeom>
          <a:solidFill>
            <a:srgbClr val="EE1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srgbClr val="FFFFFF"/>
              </a:solidFill>
              <a:cs typeface="+mn-ea"/>
              <a:sym typeface="+mn-lt"/>
            </a:endParaRPr>
          </a:p>
        </p:txBody>
      </p:sp>
      <p:sp>
        <p:nvSpPr>
          <p:cNvPr id="25" name="Flowchart: Alternate Process 24"/>
          <p:cNvSpPr/>
          <p:nvPr/>
        </p:nvSpPr>
        <p:spPr>
          <a:xfrm rot="16200000">
            <a:off x="230726" y="2383594"/>
            <a:ext cx="3686853" cy="2551685"/>
          </a:xfrm>
          <a:prstGeom prst="roundRect">
            <a:avLst>
              <a:gd name="adj" fmla="val 6205"/>
            </a:avLst>
          </a:prstGeom>
          <a:solidFill>
            <a:srgbClr val="FF6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srgbClr val="FFFFFF"/>
              </a:solidFill>
              <a:cs typeface="+mn-ea"/>
              <a:sym typeface="+mn-lt"/>
            </a:endParaRPr>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135" b="1" dirty="0">
                <a:solidFill>
                  <a:srgbClr val="FFFFFF"/>
                </a:solidFill>
                <a:cs typeface="+mn-ea"/>
                <a:sym typeface="+mn-lt"/>
              </a:endParaRPr>
            </a:p>
          </p:txBody>
        </p:sp>
        <p:sp>
          <p:nvSpPr>
            <p:cNvPr id="95" name="Oval 94"/>
            <p:cNvSpPr>
              <a:spLocks noChangeAspect="1"/>
            </p:cNvSpPr>
            <p:nvPr/>
          </p:nvSpPr>
          <p:spPr>
            <a:xfrm>
              <a:off x="3362252" y="1492773"/>
              <a:ext cx="498845" cy="499263"/>
            </a:xfrm>
            <a:prstGeom prst="ellipse">
              <a:avLst/>
            </a:prstGeom>
            <a:solidFill>
              <a:srgbClr val="FF651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b="1" dirty="0">
                  <a:solidFill>
                    <a:srgbClr val="FFFFFF"/>
                  </a:solidFill>
                  <a:cs typeface="+mn-ea"/>
                  <a:sym typeface="+mn-lt"/>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135" b="1" dirty="0">
                <a:solidFill>
                  <a:srgbClr val="FFFFFF"/>
                </a:solidFill>
                <a:cs typeface="+mn-ea"/>
                <a:sym typeface="+mn-lt"/>
              </a:endParaRPr>
            </a:p>
          </p:txBody>
        </p:sp>
        <p:sp>
          <p:nvSpPr>
            <p:cNvPr id="111" name="Oval 110"/>
            <p:cNvSpPr>
              <a:spLocks noChangeAspect="1"/>
            </p:cNvSpPr>
            <p:nvPr/>
          </p:nvSpPr>
          <p:spPr>
            <a:xfrm>
              <a:off x="2854318" y="2592102"/>
              <a:ext cx="498845" cy="499263"/>
            </a:xfrm>
            <a:prstGeom prst="ellipse">
              <a:avLst/>
            </a:prstGeom>
            <a:solidFill>
              <a:srgbClr val="EE14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b="1" dirty="0">
                  <a:solidFill>
                    <a:srgbClr val="FFFFFF"/>
                  </a:solidFill>
                  <a:cs typeface="+mn-ea"/>
                  <a:sym typeface="+mn-lt"/>
                </a:rPr>
                <a:t>02</a:t>
              </a: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135" b="1" dirty="0">
                <a:solidFill>
                  <a:srgbClr val="FFFFFF"/>
                </a:solidFill>
                <a:cs typeface="+mn-ea"/>
                <a:sym typeface="+mn-lt"/>
              </a:endParaRPr>
            </a:p>
          </p:txBody>
        </p:sp>
        <p:sp>
          <p:nvSpPr>
            <p:cNvPr id="129" name="Oval 128"/>
            <p:cNvSpPr>
              <a:spLocks noChangeAspect="1"/>
            </p:cNvSpPr>
            <p:nvPr/>
          </p:nvSpPr>
          <p:spPr>
            <a:xfrm>
              <a:off x="3362252" y="3688810"/>
              <a:ext cx="498845" cy="499263"/>
            </a:xfrm>
            <a:prstGeom prst="ellipse">
              <a:avLst/>
            </a:prstGeom>
            <a:solidFill>
              <a:srgbClr val="FF651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b="1" dirty="0">
                  <a:solidFill>
                    <a:srgbClr val="FFFFFF"/>
                  </a:solidFill>
                  <a:cs typeface="+mn-ea"/>
                  <a:sym typeface="+mn-lt"/>
                </a:rPr>
                <a:t>03</a:t>
              </a: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135" b="1" dirty="0">
                <a:solidFill>
                  <a:srgbClr val="FFFFFF"/>
                </a:solidFill>
                <a:cs typeface="+mn-ea"/>
                <a:sym typeface="+mn-lt"/>
              </a:endParaRPr>
            </a:p>
          </p:txBody>
        </p:sp>
        <p:sp>
          <p:nvSpPr>
            <p:cNvPr id="132" name="Oval 131"/>
            <p:cNvSpPr>
              <a:spLocks noChangeAspect="1"/>
            </p:cNvSpPr>
            <p:nvPr/>
          </p:nvSpPr>
          <p:spPr>
            <a:xfrm>
              <a:off x="5324169" y="1481343"/>
              <a:ext cx="498845" cy="499263"/>
            </a:xfrm>
            <a:prstGeom prst="ellipse">
              <a:avLst/>
            </a:prstGeom>
            <a:solidFill>
              <a:srgbClr val="EE14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r>
                <a:rPr lang="en-US" sz="2135" b="1" dirty="0">
                  <a:solidFill>
                    <a:srgbClr val="FFFFFF"/>
                  </a:solidFill>
                  <a:cs typeface="+mn-ea"/>
                  <a:sym typeface="+mn-lt"/>
                </a:rPr>
                <a:t>04</a:t>
              </a:r>
            </a:p>
          </p:txBody>
        </p:sp>
      </p:grpSp>
      <p:sp>
        <p:nvSpPr>
          <p:cNvPr id="145" name="Freeform 187"/>
          <p:cNvSpPr>
            <a:spLocks noEditPoints="1"/>
          </p:cNvSpPr>
          <p:nvPr/>
        </p:nvSpPr>
        <p:spPr bwMode="auto">
          <a:xfrm>
            <a:off x="1719867" y="2222484"/>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46" name="Freeform 52"/>
          <p:cNvSpPr>
            <a:spLocks noEditPoints="1"/>
          </p:cNvSpPr>
          <p:nvPr/>
        </p:nvSpPr>
        <p:spPr bwMode="auto">
          <a:xfrm>
            <a:off x="4420466" y="2128563"/>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47" name="Freeform 56"/>
          <p:cNvSpPr>
            <a:spLocks noEditPoints="1"/>
          </p:cNvSpPr>
          <p:nvPr/>
        </p:nvSpPr>
        <p:spPr bwMode="auto">
          <a:xfrm>
            <a:off x="7103362" y="2142263"/>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48" name="Freeform 152"/>
          <p:cNvSpPr>
            <a:spLocks noEditPoints="1"/>
          </p:cNvSpPr>
          <p:nvPr/>
        </p:nvSpPr>
        <p:spPr bwMode="auto">
          <a:xfrm>
            <a:off x="9779938" y="2172538"/>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26" name="Text Placeholder 3"/>
          <p:cNvSpPr txBox="1"/>
          <p:nvPr/>
        </p:nvSpPr>
        <p:spPr>
          <a:xfrm>
            <a:off x="1026584" y="3011791"/>
            <a:ext cx="2095133" cy="18871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rgbClr val="FFFFFF"/>
                </a:solidFill>
                <a:cs typeface="+mn-ea"/>
                <a:sym typeface="+mn-lt"/>
              </a:rPr>
              <a:t>There  many variations of passages of Lorem Ipsum available, but the majority have suffered alteration in form There  many of variation of passages of Lorem available the</a:t>
            </a:r>
          </a:p>
          <a:p>
            <a:pPr defTabSz="1219200">
              <a:spcBef>
                <a:spcPct val="20000"/>
              </a:spcBef>
              <a:defRPr/>
            </a:pPr>
            <a:endParaRPr lang="en-US" sz="1335" dirty="0">
              <a:solidFill>
                <a:srgbClr val="FFFFFF"/>
              </a:solidFill>
              <a:cs typeface="+mn-ea"/>
              <a:sym typeface="+mn-lt"/>
            </a:endParaRPr>
          </a:p>
        </p:txBody>
      </p:sp>
      <p:sp>
        <p:nvSpPr>
          <p:cNvPr id="27" name="Text Placeholder 3"/>
          <p:cNvSpPr txBox="1"/>
          <p:nvPr/>
        </p:nvSpPr>
        <p:spPr>
          <a:xfrm>
            <a:off x="3695780" y="3011791"/>
            <a:ext cx="2095133" cy="18871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rgbClr val="FFFFFF"/>
                </a:solidFill>
                <a:cs typeface="+mn-ea"/>
                <a:sym typeface="+mn-lt"/>
              </a:rPr>
              <a:t>There  many variations of passages of Lorem Ipsum available, but the majority have suffered alteration in form There  many of variation of passages of Lorem available the.</a:t>
            </a:r>
          </a:p>
          <a:p>
            <a:pPr defTabSz="1219200">
              <a:spcBef>
                <a:spcPct val="20000"/>
              </a:spcBef>
              <a:defRPr/>
            </a:pPr>
            <a:endParaRPr lang="en-US" sz="1335" dirty="0">
              <a:solidFill>
                <a:srgbClr val="FFFFFF"/>
              </a:solidFill>
              <a:cs typeface="+mn-ea"/>
              <a:sym typeface="+mn-lt"/>
            </a:endParaRPr>
          </a:p>
        </p:txBody>
      </p:sp>
      <p:sp>
        <p:nvSpPr>
          <p:cNvPr id="28" name="Text Placeholder 3"/>
          <p:cNvSpPr txBox="1"/>
          <p:nvPr/>
        </p:nvSpPr>
        <p:spPr>
          <a:xfrm>
            <a:off x="6364976" y="3011791"/>
            <a:ext cx="2095133" cy="18871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rgbClr val="FFFFFF"/>
                </a:solidFill>
                <a:cs typeface="+mn-ea"/>
                <a:sym typeface="+mn-lt"/>
              </a:rPr>
              <a:t>There  many variations of passages of Lorem Ipsum available, but the majority have suffered alteration in form There  many of variation of passages of Lorem available the</a:t>
            </a:r>
          </a:p>
          <a:p>
            <a:pPr defTabSz="1219200">
              <a:spcBef>
                <a:spcPct val="20000"/>
              </a:spcBef>
              <a:defRPr/>
            </a:pPr>
            <a:endParaRPr lang="en-US" sz="1335" dirty="0">
              <a:solidFill>
                <a:srgbClr val="FFFFFF"/>
              </a:solidFill>
              <a:cs typeface="+mn-ea"/>
              <a:sym typeface="+mn-lt"/>
            </a:endParaRPr>
          </a:p>
        </p:txBody>
      </p:sp>
      <p:sp>
        <p:nvSpPr>
          <p:cNvPr id="29" name="Text Placeholder 3"/>
          <p:cNvSpPr txBox="1"/>
          <p:nvPr/>
        </p:nvSpPr>
        <p:spPr>
          <a:xfrm>
            <a:off x="9034174" y="3011791"/>
            <a:ext cx="2095133" cy="18871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1335" dirty="0">
                <a:solidFill>
                  <a:srgbClr val="FFFFFF"/>
                </a:solidFill>
                <a:cs typeface="+mn-ea"/>
                <a:sym typeface="+mn-lt"/>
              </a:rPr>
              <a:t>There  many variations of passages of Lorem Ipsum available, but the majority have suffered alteration in form There  many of variation of passages of Lorem available the</a:t>
            </a:r>
          </a:p>
          <a:p>
            <a:pPr defTabSz="1219200">
              <a:spcBef>
                <a:spcPct val="20000"/>
              </a:spcBef>
              <a:defRPr/>
            </a:pPr>
            <a:endParaRPr lang="en-US" sz="1335" dirty="0">
              <a:solidFill>
                <a:srgbClr val="FFFFFF"/>
              </a:solidFill>
              <a:cs typeface="+mn-ea"/>
              <a:sym typeface="+mn-lt"/>
            </a:endParaRPr>
          </a:p>
        </p:txBody>
      </p:sp>
      <p:grpSp>
        <p:nvGrpSpPr>
          <p:cNvPr id="30" name="组合 29"/>
          <p:cNvGrpSpPr/>
          <p:nvPr/>
        </p:nvGrpSpPr>
        <p:grpSpPr>
          <a:xfrm>
            <a:off x="205993" y="234369"/>
            <a:ext cx="4587038" cy="872361"/>
            <a:chOff x="205993" y="234369"/>
            <a:chExt cx="4587038" cy="872361"/>
          </a:xfrm>
        </p:grpSpPr>
        <p:pic>
          <p:nvPicPr>
            <p:cNvPr id="31" name="图片 30"/>
            <p:cNvPicPr>
              <a:picLocks noChangeAspect="1"/>
            </p:cNvPicPr>
            <p:nvPr/>
          </p:nvPicPr>
          <p:blipFill>
            <a:blip r:embed="rId3" cstate="screen"/>
            <a:stretch>
              <a:fillRect/>
            </a:stretch>
          </p:blipFill>
          <p:spPr>
            <a:xfrm>
              <a:off x="205993" y="234369"/>
              <a:ext cx="1585508" cy="872361"/>
            </a:xfrm>
            <a:prstGeom prst="rect">
              <a:avLst/>
            </a:prstGeom>
          </p:spPr>
        </p:pic>
        <p:sp>
          <p:nvSpPr>
            <p:cNvPr id="32" name="îṥlïḋé"/>
            <p:cNvSpPr/>
            <p:nvPr/>
          </p:nvSpPr>
          <p:spPr bwMode="auto">
            <a:xfrm>
              <a:off x="1852301" y="477649"/>
              <a:ext cx="2788104" cy="3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cs typeface="+mn-ea"/>
                  <a:sym typeface="+mn-lt"/>
                </a:rPr>
                <a:t>Please enter what you need here.</a:t>
              </a:r>
            </a:p>
          </p:txBody>
        </p:sp>
        <p:sp>
          <p:nvSpPr>
            <p:cNvPr id="33" name="文本框 32"/>
            <p:cNvSpPr txBox="1"/>
            <p:nvPr/>
          </p:nvSpPr>
          <p:spPr>
            <a:xfrm>
              <a:off x="1852301" y="236914"/>
              <a:ext cx="2940730" cy="400110"/>
            </a:xfrm>
            <a:prstGeom prst="rect">
              <a:avLst/>
            </a:prstGeom>
            <a:noFill/>
          </p:spPr>
          <p:txBody>
            <a:bodyPr wrap="square" rtlCol="0">
              <a:spAutoFit/>
            </a:bodyPr>
            <a:lstStyle/>
            <a:p>
              <a:r>
                <a:rPr kumimoji="1" lang="en-US" altLang="zh-CN" sz="2000" dirty="0">
                  <a:gradFill>
                    <a:gsLst>
                      <a:gs pos="0">
                        <a:srgbClr val="ED0E0D"/>
                      </a:gs>
                      <a:gs pos="50000">
                        <a:srgbClr val="FB7D27"/>
                      </a:gs>
                      <a:gs pos="100000">
                        <a:srgbClr val="ED0E0D"/>
                      </a:gs>
                    </a:gsLst>
                    <a:lin ang="5400000" scaled="1"/>
                  </a:gradFill>
                  <a:cs typeface="+mn-ea"/>
                  <a:sym typeface="+mn-lt"/>
                </a:rPr>
                <a:t>YOUR TITLE</a:t>
              </a:r>
              <a:endParaRPr kumimoji="1" lang="zh-CN" altLang="en-US" sz="2000" dirty="0">
                <a:gradFill>
                  <a:gsLst>
                    <a:gs pos="0">
                      <a:srgbClr val="ED0E0D"/>
                    </a:gs>
                    <a:gs pos="50000">
                      <a:srgbClr val="FB7D27"/>
                    </a:gs>
                    <a:gs pos="100000">
                      <a:srgbClr val="ED0E0D"/>
                    </a:gs>
                  </a:gsLst>
                  <a:lin ang="5400000" scaled="1"/>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p:cTn id="12" dur="500" fill="hold"/>
                                        <p:tgtEl>
                                          <p:spTgt spid="145"/>
                                        </p:tgtEl>
                                        <p:attrNameLst>
                                          <p:attrName>ppt_w</p:attrName>
                                        </p:attrNameLst>
                                      </p:cBhvr>
                                      <p:tavLst>
                                        <p:tav tm="0">
                                          <p:val>
                                            <p:fltVal val="0"/>
                                          </p:val>
                                        </p:tav>
                                        <p:tav tm="100000">
                                          <p:val>
                                            <p:strVal val="#ppt_w"/>
                                          </p:val>
                                        </p:tav>
                                      </p:tavLst>
                                    </p:anim>
                                    <p:anim calcmode="lin" valueType="num">
                                      <p:cBhvr>
                                        <p:cTn id="13" dur="500" fill="hold"/>
                                        <p:tgtEl>
                                          <p:spTgt spid="145"/>
                                        </p:tgtEl>
                                        <p:attrNameLst>
                                          <p:attrName>ppt_h</p:attrName>
                                        </p:attrNameLst>
                                      </p:cBhvr>
                                      <p:tavLst>
                                        <p:tav tm="0">
                                          <p:val>
                                            <p:fltVal val="0"/>
                                          </p:val>
                                        </p:tav>
                                        <p:tav tm="100000">
                                          <p:val>
                                            <p:strVal val="#ppt_h"/>
                                          </p:val>
                                        </p:tav>
                                      </p:tavLst>
                                    </p:anim>
                                    <p:animEffect transition="in" filter="fade">
                                      <p:cBhvr>
                                        <p:cTn id="14" dur="500"/>
                                        <p:tgtEl>
                                          <p:spTgt spid="14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childTnLst>
                                </p:cTn>
                              </p:par>
                              <p:par>
                                <p:cTn id="18" presetID="53"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0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fill="hold"/>
                                        <p:tgtEl>
                                          <p:spTgt spid="48"/>
                                        </p:tgtEl>
                                        <p:attrNameLst>
                                          <p:attrName>ppt_x</p:attrName>
                                        </p:attrNameLst>
                                      </p:cBhvr>
                                      <p:tavLst>
                                        <p:tav tm="0">
                                          <p:val>
                                            <p:strVal val="#ppt_x"/>
                                          </p:val>
                                        </p:tav>
                                        <p:tav tm="100000">
                                          <p:val>
                                            <p:strVal val="#ppt_x"/>
                                          </p:val>
                                        </p:tav>
                                      </p:tavLst>
                                    </p:anim>
                                    <p:anim calcmode="lin" valueType="num">
                                      <p:cBhvr additive="base">
                                        <p:cTn id="27" dur="500" fill="hold"/>
                                        <p:tgtEl>
                                          <p:spTgt spid="48"/>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46"/>
                                        </p:tgtEl>
                                        <p:attrNameLst>
                                          <p:attrName>style.visibility</p:attrName>
                                        </p:attrNameLst>
                                      </p:cBhvr>
                                      <p:to>
                                        <p:strVal val="visible"/>
                                      </p:to>
                                    </p:set>
                                    <p:anim calcmode="lin" valueType="num">
                                      <p:cBhvr>
                                        <p:cTn id="31" dur="500" fill="hold"/>
                                        <p:tgtEl>
                                          <p:spTgt spid="146"/>
                                        </p:tgtEl>
                                        <p:attrNameLst>
                                          <p:attrName>ppt_w</p:attrName>
                                        </p:attrNameLst>
                                      </p:cBhvr>
                                      <p:tavLst>
                                        <p:tav tm="0">
                                          <p:val>
                                            <p:fltVal val="0"/>
                                          </p:val>
                                        </p:tav>
                                        <p:tav tm="100000">
                                          <p:val>
                                            <p:strVal val="#ppt_w"/>
                                          </p:val>
                                        </p:tav>
                                      </p:tavLst>
                                    </p:anim>
                                    <p:anim calcmode="lin" valueType="num">
                                      <p:cBhvr>
                                        <p:cTn id="32" dur="500" fill="hold"/>
                                        <p:tgtEl>
                                          <p:spTgt spid="146"/>
                                        </p:tgtEl>
                                        <p:attrNameLst>
                                          <p:attrName>ppt_h</p:attrName>
                                        </p:attrNameLst>
                                      </p:cBhvr>
                                      <p:tavLst>
                                        <p:tav tm="0">
                                          <p:val>
                                            <p:fltVal val="0"/>
                                          </p:val>
                                        </p:tav>
                                        <p:tav tm="100000">
                                          <p:val>
                                            <p:strVal val="#ppt_h"/>
                                          </p:val>
                                        </p:tav>
                                      </p:tavLst>
                                    </p:anim>
                                    <p:animEffect transition="in" filter="fade">
                                      <p:cBhvr>
                                        <p:cTn id="33" dur="500"/>
                                        <p:tgtEl>
                                          <p:spTgt spid="1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childTnLst>
                                </p:cTn>
                              </p:par>
                              <p:par>
                                <p:cTn id="37" presetID="53"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par>
                          <p:cTn id="42" fill="hold">
                            <p:stCondLst>
                              <p:cond delay="2000"/>
                            </p:stCondLst>
                            <p:childTnLst>
                              <p:par>
                                <p:cTn id="43" presetID="2" presetClass="entr" presetSubtype="4" accel="50000" decel="5000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fill="hold"/>
                                        <p:tgtEl>
                                          <p:spTgt spid="50"/>
                                        </p:tgtEl>
                                        <p:attrNameLst>
                                          <p:attrName>ppt_x</p:attrName>
                                        </p:attrNameLst>
                                      </p:cBhvr>
                                      <p:tavLst>
                                        <p:tav tm="0">
                                          <p:val>
                                            <p:strVal val="#ppt_x"/>
                                          </p:val>
                                        </p:tav>
                                        <p:tav tm="100000">
                                          <p:val>
                                            <p:strVal val="#ppt_x"/>
                                          </p:val>
                                        </p:tav>
                                      </p:tavLst>
                                    </p:anim>
                                    <p:anim calcmode="lin" valueType="num">
                                      <p:cBhvr additive="base">
                                        <p:cTn id="46" dur="500" fill="hold"/>
                                        <p:tgtEl>
                                          <p:spTgt spid="50"/>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147"/>
                                        </p:tgtEl>
                                        <p:attrNameLst>
                                          <p:attrName>style.visibility</p:attrName>
                                        </p:attrNameLst>
                                      </p:cBhvr>
                                      <p:to>
                                        <p:strVal val="visible"/>
                                      </p:to>
                                    </p:set>
                                    <p:anim calcmode="lin" valueType="num">
                                      <p:cBhvr>
                                        <p:cTn id="50" dur="500" fill="hold"/>
                                        <p:tgtEl>
                                          <p:spTgt spid="147"/>
                                        </p:tgtEl>
                                        <p:attrNameLst>
                                          <p:attrName>ppt_w</p:attrName>
                                        </p:attrNameLst>
                                      </p:cBhvr>
                                      <p:tavLst>
                                        <p:tav tm="0">
                                          <p:val>
                                            <p:fltVal val="0"/>
                                          </p:val>
                                        </p:tav>
                                        <p:tav tm="100000">
                                          <p:val>
                                            <p:strVal val="#ppt_w"/>
                                          </p:val>
                                        </p:tav>
                                      </p:tavLst>
                                    </p:anim>
                                    <p:anim calcmode="lin" valueType="num">
                                      <p:cBhvr>
                                        <p:cTn id="51" dur="500" fill="hold"/>
                                        <p:tgtEl>
                                          <p:spTgt spid="147"/>
                                        </p:tgtEl>
                                        <p:attrNameLst>
                                          <p:attrName>ppt_h</p:attrName>
                                        </p:attrNameLst>
                                      </p:cBhvr>
                                      <p:tavLst>
                                        <p:tav tm="0">
                                          <p:val>
                                            <p:fltVal val="0"/>
                                          </p:val>
                                        </p:tav>
                                        <p:tav tm="100000">
                                          <p:val>
                                            <p:strVal val="#ppt_h"/>
                                          </p:val>
                                        </p:tav>
                                      </p:tavLst>
                                    </p:anim>
                                    <p:animEffect transition="in" filter="fade">
                                      <p:cBhvr>
                                        <p:cTn id="52" dur="500"/>
                                        <p:tgtEl>
                                          <p:spTgt spid="1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childTnLst>
                                </p:cTn>
                              </p:par>
                              <p:par>
                                <p:cTn id="56" presetID="53" presetClass="entr" presetSubtype="16"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childTnLst>
                          </p:cTn>
                        </p:par>
                        <p:par>
                          <p:cTn id="61" fill="hold">
                            <p:stCondLst>
                              <p:cond delay="3000"/>
                            </p:stCondLst>
                            <p:childTnLst>
                              <p:par>
                                <p:cTn id="62" presetID="2" presetClass="entr" presetSubtype="4" accel="50000" decel="50000" fill="hold" grpId="0" nodeType="after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additive="base">
                                        <p:cTn id="64" dur="500" fill="hold"/>
                                        <p:tgtEl>
                                          <p:spTgt spid="51"/>
                                        </p:tgtEl>
                                        <p:attrNameLst>
                                          <p:attrName>ppt_x</p:attrName>
                                        </p:attrNameLst>
                                      </p:cBhvr>
                                      <p:tavLst>
                                        <p:tav tm="0">
                                          <p:val>
                                            <p:strVal val="#ppt_x"/>
                                          </p:val>
                                        </p:tav>
                                        <p:tav tm="100000">
                                          <p:val>
                                            <p:strVal val="#ppt_x"/>
                                          </p:val>
                                        </p:tav>
                                      </p:tavLst>
                                    </p:anim>
                                    <p:anim calcmode="lin" valueType="num">
                                      <p:cBhvr additive="base">
                                        <p:cTn id="65" dur="500" fill="hold"/>
                                        <p:tgtEl>
                                          <p:spTgt spid="51"/>
                                        </p:tgtEl>
                                        <p:attrNameLst>
                                          <p:attrName>ppt_y</p:attrName>
                                        </p:attrNameLst>
                                      </p:cBhvr>
                                      <p:tavLst>
                                        <p:tav tm="0">
                                          <p:val>
                                            <p:strVal val="1+#ppt_h/2"/>
                                          </p:val>
                                        </p:tav>
                                        <p:tav tm="100000">
                                          <p:val>
                                            <p:strVal val="#ppt_y"/>
                                          </p:val>
                                        </p:tav>
                                      </p:tavLst>
                                    </p:anim>
                                  </p:childTnLst>
                                </p:cTn>
                              </p:par>
                            </p:childTnLst>
                          </p:cTn>
                        </p:par>
                        <p:par>
                          <p:cTn id="66" fill="hold">
                            <p:stCondLst>
                              <p:cond delay="3500"/>
                            </p:stCondLst>
                            <p:childTnLst>
                              <p:par>
                                <p:cTn id="67" presetID="53" presetClass="entr" presetSubtype="16" fill="hold" grpId="0" nodeType="afterEffect">
                                  <p:stCondLst>
                                    <p:cond delay="0"/>
                                  </p:stCondLst>
                                  <p:childTnLst>
                                    <p:set>
                                      <p:cBhvr>
                                        <p:cTn id="68" dur="1" fill="hold">
                                          <p:stCondLst>
                                            <p:cond delay="0"/>
                                          </p:stCondLst>
                                        </p:cTn>
                                        <p:tgtEl>
                                          <p:spTgt spid="148"/>
                                        </p:tgtEl>
                                        <p:attrNameLst>
                                          <p:attrName>style.visibility</p:attrName>
                                        </p:attrNameLst>
                                      </p:cBhvr>
                                      <p:to>
                                        <p:strVal val="visible"/>
                                      </p:to>
                                    </p:set>
                                    <p:anim calcmode="lin" valueType="num">
                                      <p:cBhvr>
                                        <p:cTn id="69" dur="500" fill="hold"/>
                                        <p:tgtEl>
                                          <p:spTgt spid="148"/>
                                        </p:tgtEl>
                                        <p:attrNameLst>
                                          <p:attrName>ppt_w</p:attrName>
                                        </p:attrNameLst>
                                      </p:cBhvr>
                                      <p:tavLst>
                                        <p:tav tm="0">
                                          <p:val>
                                            <p:fltVal val="0"/>
                                          </p:val>
                                        </p:tav>
                                        <p:tav tm="100000">
                                          <p:val>
                                            <p:strVal val="#ppt_w"/>
                                          </p:val>
                                        </p:tav>
                                      </p:tavLst>
                                    </p:anim>
                                    <p:anim calcmode="lin" valueType="num">
                                      <p:cBhvr>
                                        <p:cTn id="70" dur="500" fill="hold"/>
                                        <p:tgtEl>
                                          <p:spTgt spid="148"/>
                                        </p:tgtEl>
                                        <p:attrNameLst>
                                          <p:attrName>ppt_h</p:attrName>
                                        </p:attrNameLst>
                                      </p:cBhvr>
                                      <p:tavLst>
                                        <p:tav tm="0">
                                          <p:val>
                                            <p:fltVal val="0"/>
                                          </p:val>
                                        </p:tav>
                                        <p:tav tm="100000">
                                          <p:val>
                                            <p:strVal val="#ppt_h"/>
                                          </p:val>
                                        </p:tav>
                                      </p:tavLst>
                                    </p:anim>
                                    <p:animEffect transition="in" filter="fade">
                                      <p:cBhvr>
                                        <p:cTn id="71" dur="500"/>
                                        <p:tgtEl>
                                          <p:spTgt spid="14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childTnLst>
                                </p:cTn>
                              </p:par>
                              <p:par>
                                <p:cTn id="75" presetID="53" presetClass="entr" presetSubtype="16"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p:cTn id="77" dur="500" fill="hold"/>
                                        <p:tgtEl>
                                          <p:spTgt spid="11"/>
                                        </p:tgtEl>
                                        <p:attrNameLst>
                                          <p:attrName>ppt_w</p:attrName>
                                        </p:attrNameLst>
                                      </p:cBhvr>
                                      <p:tavLst>
                                        <p:tav tm="0">
                                          <p:val>
                                            <p:fltVal val="0"/>
                                          </p:val>
                                        </p:tav>
                                        <p:tav tm="100000">
                                          <p:val>
                                            <p:strVal val="#ppt_w"/>
                                          </p:val>
                                        </p:tav>
                                      </p:tavLst>
                                    </p:anim>
                                    <p:anim calcmode="lin" valueType="num">
                                      <p:cBhvr>
                                        <p:cTn id="78" dur="500" fill="hold"/>
                                        <p:tgtEl>
                                          <p:spTgt spid="11"/>
                                        </p:tgtEl>
                                        <p:attrNameLst>
                                          <p:attrName>ppt_h</p:attrName>
                                        </p:attrNameLst>
                                      </p:cBhvr>
                                      <p:tavLst>
                                        <p:tav tm="0">
                                          <p:val>
                                            <p:fltVal val="0"/>
                                          </p:val>
                                        </p:tav>
                                        <p:tav tm="100000">
                                          <p:val>
                                            <p:strVal val="#ppt_h"/>
                                          </p:val>
                                        </p:tav>
                                      </p:tavLst>
                                    </p:anim>
                                    <p:animEffect transition="in" filter="fade">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145" grpId="0" animBg="1"/>
      <p:bldP spid="146" grpId="0" animBg="1"/>
      <p:bldP spid="147" grpId="0" animBg="1"/>
      <p:bldP spid="148" grpId="0" animBg="1"/>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068047" y="2324560"/>
            <a:ext cx="2073418" cy="2126255"/>
          </a:xfrm>
          <a:prstGeom prst="rect">
            <a:avLst/>
          </a:prstGeom>
          <a:gradFill>
            <a:gsLst>
              <a:gs pos="0">
                <a:srgbClr val="ED0E0D"/>
              </a:gs>
              <a:gs pos="50000">
                <a:srgbClr val="FB7D27"/>
              </a:gs>
              <a:gs pos="100000">
                <a:srgbClr val="ED0E0D"/>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p:nvSpPr>
        <p:spPr>
          <a:xfrm>
            <a:off x="8478905" y="2324560"/>
            <a:ext cx="2073418" cy="2126255"/>
          </a:xfrm>
          <a:prstGeom prst="rect">
            <a:avLst/>
          </a:prstGeom>
          <a:gradFill>
            <a:gsLst>
              <a:gs pos="0">
                <a:srgbClr val="ED0E0D"/>
              </a:gs>
              <a:gs pos="50000">
                <a:srgbClr val="FB7D27"/>
              </a:gs>
              <a:gs pos="100000">
                <a:srgbClr val="ED0E0D"/>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0" y="0"/>
            <a:ext cx="5314048" cy="6858000"/>
          </a:xfrm>
          <a:prstGeom prst="rect">
            <a:avLst/>
          </a:prstGeom>
          <a:blipFill dpi="0" rotWithShape="0">
            <a:blip r:embed="rId3"/>
            <a:srcRect/>
            <a:tile tx="-819150" ty="-33020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0" y="2324560"/>
            <a:ext cx="220337" cy="2126255"/>
          </a:xfrm>
          <a:prstGeom prst="rect">
            <a:avLst/>
          </a:prstGeom>
          <a:gradFill>
            <a:gsLst>
              <a:gs pos="0">
                <a:srgbClr val="ED0E0D"/>
              </a:gs>
              <a:gs pos="50000">
                <a:srgbClr val="FB7D27"/>
              </a:gs>
              <a:gs pos="100000">
                <a:srgbClr val="ED0E0D"/>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332164" y="564296"/>
            <a:ext cx="3289940" cy="1015663"/>
          </a:xfrm>
          <a:prstGeom prst="rect">
            <a:avLst/>
          </a:prstGeom>
          <a:noFill/>
        </p:spPr>
        <p:txBody>
          <a:bodyPr wrap="none" rtlCol="0">
            <a:spAutoFit/>
          </a:bodyPr>
          <a:lstStyle/>
          <a:p>
            <a:r>
              <a:rPr lang="en-US" altLang="zh-CN" sz="3000" dirty="0">
                <a:cs typeface="+mn-ea"/>
                <a:sym typeface="+mn-lt"/>
              </a:rPr>
              <a:t>OLDIES VINTAGE</a:t>
            </a:r>
          </a:p>
          <a:p>
            <a:r>
              <a:rPr lang="en-US" altLang="zh-CN" sz="3000" dirty="0">
                <a:cs typeface="+mn-ea"/>
                <a:sym typeface="+mn-lt"/>
              </a:rPr>
              <a:t>RETRO</a:t>
            </a:r>
            <a:endParaRPr lang="zh-CN" altLang="en-US" sz="3000" dirty="0">
              <a:cs typeface="+mn-ea"/>
              <a:sym typeface="+mn-lt"/>
            </a:endParaRPr>
          </a:p>
        </p:txBody>
      </p:sp>
      <p:sp>
        <p:nvSpPr>
          <p:cNvPr id="11" name="lightbulb-idea_66298"/>
          <p:cNvSpPr>
            <a:spLocks noChangeAspect="1"/>
          </p:cNvSpPr>
          <p:nvPr/>
        </p:nvSpPr>
        <p:spPr bwMode="auto">
          <a:xfrm>
            <a:off x="6773947" y="2995527"/>
            <a:ext cx="723823" cy="799172"/>
          </a:xfrm>
          <a:custGeom>
            <a:avLst/>
            <a:gdLst>
              <a:gd name="connsiteX0" fmla="*/ 261051 w 522989"/>
              <a:gd name="connsiteY0" fmla="*/ 362763 h 577432"/>
              <a:gd name="connsiteX1" fmla="*/ 288791 w 522989"/>
              <a:gd name="connsiteY1" fmla="*/ 390429 h 577432"/>
              <a:gd name="connsiteX2" fmla="*/ 261051 w 522989"/>
              <a:gd name="connsiteY2" fmla="*/ 418095 h 577432"/>
              <a:gd name="connsiteX3" fmla="*/ 233311 w 522989"/>
              <a:gd name="connsiteY3" fmla="*/ 390429 h 577432"/>
              <a:gd name="connsiteX4" fmla="*/ 261051 w 522989"/>
              <a:gd name="connsiteY4" fmla="*/ 362763 h 577432"/>
              <a:gd name="connsiteX5" fmla="*/ 446328 w 522989"/>
              <a:gd name="connsiteY5" fmla="*/ 358474 h 577432"/>
              <a:gd name="connsiteX6" fmla="*/ 454749 w 522989"/>
              <a:gd name="connsiteY6" fmla="*/ 360086 h 577432"/>
              <a:gd name="connsiteX7" fmla="*/ 483355 w 522989"/>
              <a:gd name="connsiteY7" fmla="*/ 376670 h 577432"/>
              <a:gd name="connsiteX8" fmla="*/ 487969 w 522989"/>
              <a:gd name="connsiteY8" fmla="*/ 391410 h 577432"/>
              <a:gd name="connsiteX9" fmla="*/ 477818 w 522989"/>
              <a:gd name="connsiteY9" fmla="*/ 396938 h 577432"/>
              <a:gd name="connsiteX10" fmla="*/ 472281 w 522989"/>
              <a:gd name="connsiteY10" fmla="*/ 395096 h 577432"/>
              <a:gd name="connsiteX11" fmla="*/ 443675 w 522989"/>
              <a:gd name="connsiteY11" fmla="*/ 378512 h 577432"/>
              <a:gd name="connsiteX12" fmla="*/ 439984 w 522989"/>
              <a:gd name="connsiteY12" fmla="*/ 363772 h 577432"/>
              <a:gd name="connsiteX13" fmla="*/ 446328 w 522989"/>
              <a:gd name="connsiteY13" fmla="*/ 358474 h 577432"/>
              <a:gd name="connsiteX14" fmla="*/ 76344 w 522989"/>
              <a:gd name="connsiteY14" fmla="*/ 358474 h 577432"/>
              <a:gd name="connsiteX15" fmla="*/ 83038 w 522989"/>
              <a:gd name="connsiteY15" fmla="*/ 363772 h 577432"/>
              <a:gd name="connsiteX16" fmla="*/ 79344 w 522989"/>
              <a:gd name="connsiteY16" fmla="*/ 378512 h 577432"/>
              <a:gd name="connsiteX17" fmla="*/ 49796 w 522989"/>
              <a:gd name="connsiteY17" fmla="*/ 395096 h 577432"/>
              <a:gd name="connsiteX18" fmla="*/ 44256 w 522989"/>
              <a:gd name="connsiteY18" fmla="*/ 396938 h 577432"/>
              <a:gd name="connsiteX19" fmla="*/ 35022 w 522989"/>
              <a:gd name="connsiteY19" fmla="*/ 391410 h 577432"/>
              <a:gd name="connsiteX20" fmla="*/ 38716 w 522989"/>
              <a:gd name="connsiteY20" fmla="*/ 376670 h 577432"/>
              <a:gd name="connsiteX21" fmla="*/ 68264 w 522989"/>
              <a:gd name="connsiteY21" fmla="*/ 360086 h 577432"/>
              <a:gd name="connsiteX22" fmla="*/ 76344 w 522989"/>
              <a:gd name="connsiteY22" fmla="*/ 358474 h 577432"/>
              <a:gd name="connsiteX23" fmla="*/ 478723 w 522989"/>
              <a:gd name="connsiteY23" fmla="*/ 249584 h 577432"/>
              <a:gd name="connsiteX24" fmla="*/ 511923 w 522989"/>
              <a:gd name="connsiteY24" fmla="*/ 249584 h 577432"/>
              <a:gd name="connsiteX25" fmla="*/ 522989 w 522989"/>
              <a:gd name="connsiteY25" fmla="*/ 260606 h 577432"/>
              <a:gd name="connsiteX26" fmla="*/ 511923 w 522989"/>
              <a:gd name="connsiteY26" fmla="*/ 271628 h 577432"/>
              <a:gd name="connsiteX27" fmla="*/ 478723 w 522989"/>
              <a:gd name="connsiteY27" fmla="*/ 271628 h 577432"/>
              <a:gd name="connsiteX28" fmla="*/ 467657 w 522989"/>
              <a:gd name="connsiteY28" fmla="*/ 260606 h 577432"/>
              <a:gd name="connsiteX29" fmla="*/ 478723 w 522989"/>
              <a:gd name="connsiteY29" fmla="*/ 249584 h 577432"/>
              <a:gd name="connsiteX30" fmla="*/ 11066 w 522989"/>
              <a:gd name="connsiteY30" fmla="*/ 249584 h 577432"/>
              <a:gd name="connsiteX31" fmla="*/ 44266 w 522989"/>
              <a:gd name="connsiteY31" fmla="*/ 249584 h 577432"/>
              <a:gd name="connsiteX32" fmla="*/ 55332 w 522989"/>
              <a:gd name="connsiteY32" fmla="*/ 260606 h 577432"/>
              <a:gd name="connsiteX33" fmla="*/ 44266 w 522989"/>
              <a:gd name="connsiteY33" fmla="*/ 271628 h 577432"/>
              <a:gd name="connsiteX34" fmla="*/ 11066 w 522989"/>
              <a:gd name="connsiteY34" fmla="*/ 271628 h 577432"/>
              <a:gd name="connsiteX35" fmla="*/ 0 w 522989"/>
              <a:gd name="connsiteY35" fmla="*/ 260606 h 577432"/>
              <a:gd name="connsiteX36" fmla="*/ 11066 w 522989"/>
              <a:gd name="connsiteY36" fmla="*/ 249584 h 577432"/>
              <a:gd name="connsiteX37" fmla="*/ 261050 w 522989"/>
              <a:gd name="connsiteY37" fmla="*/ 167622 h 577432"/>
              <a:gd name="connsiteX38" fmla="*/ 287754 w 522989"/>
              <a:gd name="connsiteY38" fmla="*/ 193402 h 577432"/>
              <a:gd name="connsiteX39" fmla="*/ 287754 w 522989"/>
              <a:gd name="connsiteY39" fmla="*/ 232993 h 577432"/>
              <a:gd name="connsiteX40" fmla="*/ 286833 w 522989"/>
              <a:gd name="connsiteY40" fmla="*/ 248645 h 577432"/>
              <a:gd name="connsiteX41" fmla="*/ 276704 w 522989"/>
              <a:gd name="connsiteY41" fmla="*/ 327828 h 577432"/>
              <a:gd name="connsiteX42" fmla="*/ 261050 w 522989"/>
              <a:gd name="connsiteY42" fmla="*/ 340718 h 577432"/>
              <a:gd name="connsiteX43" fmla="*/ 246317 w 522989"/>
              <a:gd name="connsiteY43" fmla="*/ 327828 h 577432"/>
              <a:gd name="connsiteX44" fmla="*/ 236188 w 522989"/>
              <a:gd name="connsiteY44" fmla="*/ 248645 h 577432"/>
              <a:gd name="connsiteX45" fmla="*/ 234346 w 522989"/>
              <a:gd name="connsiteY45" fmla="*/ 232993 h 577432"/>
              <a:gd name="connsiteX46" fmla="*/ 234346 w 522989"/>
              <a:gd name="connsiteY46" fmla="*/ 193402 h 577432"/>
              <a:gd name="connsiteX47" fmla="*/ 261050 w 522989"/>
              <a:gd name="connsiteY47" fmla="*/ 167622 h 577432"/>
              <a:gd name="connsiteX48" fmla="*/ 261034 w 522989"/>
              <a:gd name="connsiteY48" fmla="*/ 133592 h 577432"/>
              <a:gd name="connsiteX49" fmla="*/ 130076 w 522989"/>
              <a:gd name="connsiteY49" fmla="*/ 258825 h 577432"/>
              <a:gd name="connsiteX50" fmla="*/ 165121 w 522989"/>
              <a:gd name="connsiteY50" fmla="*/ 356433 h 577432"/>
              <a:gd name="connsiteX51" fmla="*/ 190022 w 522989"/>
              <a:gd name="connsiteY51" fmla="*/ 418129 h 577432"/>
              <a:gd name="connsiteX52" fmla="*/ 206622 w 522989"/>
              <a:gd name="connsiteY52" fmla="*/ 442070 h 577432"/>
              <a:gd name="connsiteX53" fmla="*/ 315446 w 522989"/>
              <a:gd name="connsiteY53" fmla="*/ 442070 h 577432"/>
              <a:gd name="connsiteX54" fmla="*/ 332046 w 522989"/>
              <a:gd name="connsiteY54" fmla="*/ 418129 h 577432"/>
              <a:gd name="connsiteX55" fmla="*/ 357869 w 522989"/>
              <a:gd name="connsiteY55" fmla="*/ 357354 h 577432"/>
              <a:gd name="connsiteX56" fmla="*/ 392914 w 522989"/>
              <a:gd name="connsiteY56" fmla="*/ 258825 h 577432"/>
              <a:gd name="connsiteX57" fmla="*/ 261034 w 522989"/>
              <a:gd name="connsiteY57" fmla="*/ 133592 h 577432"/>
              <a:gd name="connsiteX58" fmla="*/ 472281 w 522989"/>
              <a:gd name="connsiteY58" fmla="*/ 126151 h 577432"/>
              <a:gd name="connsiteX59" fmla="*/ 487969 w 522989"/>
              <a:gd name="connsiteY59" fmla="*/ 130757 h 577432"/>
              <a:gd name="connsiteX60" fmla="*/ 483355 w 522989"/>
              <a:gd name="connsiteY60" fmla="*/ 145498 h 577432"/>
              <a:gd name="connsiteX61" fmla="*/ 454749 w 522989"/>
              <a:gd name="connsiteY61" fmla="*/ 162081 h 577432"/>
              <a:gd name="connsiteX62" fmla="*/ 449212 w 522989"/>
              <a:gd name="connsiteY62" fmla="*/ 163924 h 577432"/>
              <a:gd name="connsiteX63" fmla="*/ 439984 w 522989"/>
              <a:gd name="connsiteY63" fmla="*/ 158396 h 577432"/>
              <a:gd name="connsiteX64" fmla="*/ 443675 w 522989"/>
              <a:gd name="connsiteY64" fmla="*/ 142734 h 577432"/>
              <a:gd name="connsiteX65" fmla="*/ 49796 w 522989"/>
              <a:gd name="connsiteY65" fmla="*/ 126151 h 577432"/>
              <a:gd name="connsiteX66" fmla="*/ 79344 w 522989"/>
              <a:gd name="connsiteY66" fmla="*/ 142734 h 577432"/>
              <a:gd name="connsiteX67" fmla="*/ 83038 w 522989"/>
              <a:gd name="connsiteY67" fmla="*/ 158396 h 577432"/>
              <a:gd name="connsiteX68" fmla="*/ 73804 w 522989"/>
              <a:gd name="connsiteY68" fmla="*/ 163924 h 577432"/>
              <a:gd name="connsiteX69" fmla="*/ 68264 w 522989"/>
              <a:gd name="connsiteY69" fmla="*/ 162081 h 577432"/>
              <a:gd name="connsiteX70" fmla="*/ 38716 w 522989"/>
              <a:gd name="connsiteY70" fmla="*/ 145498 h 577432"/>
              <a:gd name="connsiteX71" fmla="*/ 35022 w 522989"/>
              <a:gd name="connsiteY71" fmla="*/ 130757 h 577432"/>
              <a:gd name="connsiteX72" fmla="*/ 49796 w 522989"/>
              <a:gd name="connsiteY72" fmla="*/ 126151 h 577432"/>
              <a:gd name="connsiteX73" fmla="*/ 261034 w 522989"/>
              <a:gd name="connsiteY73" fmla="*/ 88472 h 577432"/>
              <a:gd name="connsiteX74" fmla="*/ 437181 w 522989"/>
              <a:gd name="connsiteY74" fmla="*/ 258825 h 577432"/>
              <a:gd name="connsiteX75" fmla="*/ 394758 w 522989"/>
              <a:gd name="connsiteY75" fmla="*/ 382217 h 577432"/>
              <a:gd name="connsiteX76" fmla="*/ 377236 w 522989"/>
              <a:gd name="connsiteY76" fmla="*/ 418129 h 577432"/>
              <a:gd name="connsiteX77" fmla="*/ 344035 w 522989"/>
              <a:gd name="connsiteY77" fmla="*/ 476141 h 577432"/>
              <a:gd name="connsiteX78" fmla="*/ 341268 w 522989"/>
              <a:gd name="connsiteY78" fmla="*/ 521262 h 577432"/>
              <a:gd name="connsiteX79" fmla="*/ 305301 w 522989"/>
              <a:gd name="connsiteY79" fmla="*/ 559016 h 577432"/>
              <a:gd name="connsiteX80" fmla="*/ 290545 w 522989"/>
              <a:gd name="connsiteY80" fmla="*/ 573749 h 577432"/>
              <a:gd name="connsiteX81" fmla="*/ 278556 w 522989"/>
              <a:gd name="connsiteY81" fmla="*/ 577432 h 577432"/>
              <a:gd name="connsiteX82" fmla="*/ 244434 w 522989"/>
              <a:gd name="connsiteY82" fmla="*/ 577432 h 577432"/>
              <a:gd name="connsiteX83" fmla="*/ 231522 w 522989"/>
              <a:gd name="connsiteY83" fmla="*/ 573749 h 577432"/>
              <a:gd name="connsiteX84" fmla="*/ 217689 w 522989"/>
              <a:gd name="connsiteY84" fmla="*/ 559016 h 577432"/>
              <a:gd name="connsiteX85" fmla="*/ 180799 w 522989"/>
              <a:gd name="connsiteY85" fmla="*/ 521262 h 577432"/>
              <a:gd name="connsiteX86" fmla="*/ 178955 w 522989"/>
              <a:gd name="connsiteY86" fmla="*/ 476141 h 577432"/>
              <a:gd name="connsiteX87" fmla="*/ 145754 w 522989"/>
              <a:gd name="connsiteY87" fmla="*/ 418129 h 577432"/>
              <a:gd name="connsiteX88" fmla="*/ 128232 w 522989"/>
              <a:gd name="connsiteY88" fmla="*/ 382217 h 577432"/>
              <a:gd name="connsiteX89" fmla="*/ 85809 w 522989"/>
              <a:gd name="connsiteY89" fmla="*/ 258825 h 577432"/>
              <a:gd name="connsiteX90" fmla="*/ 261034 w 522989"/>
              <a:gd name="connsiteY90" fmla="*/ 88472 h 577432"/>
              <a:gd name="connsiteX91" fmla="*/ 392070 w 522989"/>
              <a:gd name="connsiteY91" fmla="*/ 35016 h 577432"/>
              <a:gd name="connsiteX92" fmla="*/ 395762 w 522989"/>
              <a:gd name="connsiteY92" fmla="*/ 49759 h 577432"/>
              <a:gd name="connsiteX93" fmla="*/ 379147 w 522989"/>
              <a:gd name="connsiteY93" fmla="*/ 79244 h 577432"/>
              <a:gd name="connsiteX94" fmla="*/ 369917 w 522989"/>
              <a:gd name="connsiteY94" fmla="*/ 84773 h 577432"/>
              <a:gd name="connsiteX95" fmla="*/ 364378 w 522989"/>
              <a:gd name="connsiteY95" fmla="*/ 82930 h 577432"/>
              <a:gd name="connsiteX96" fmla="*/ 360686 w 522989"/>
              <a:gd name="connsiteY96" fmla="*/ 68187 h 577432"/>
              <a:gd name="connsiteX97" fmla="*/ 377301 w 522989"/>
              <a:gd name="connsiteY97" fmla="*/ 38702 h 577432"/>
              <a:gd name="connsiteX98" fmla="*/ 392070 w 522989"/>
              <a:gd name="connsiteY98" fmla="*/ 35016 h 577432"/>
              <a:gd name="connsiteX99" fmla="*/ 131042 w 522989"/>
              <a:gd name="connsiteY99" fmla="*/ 35016 h 577432"/>
              <a:gd name="connsiteX100" fmla="*/ 145759 w 522989"/>
              <a:gd name="connsiteY100" fmla="*/ 38702 h 577432"/>
              <a:gd name="connsiteX101" fmla="*/ 162317 w 522989"/>
              <a:gd name="connsiteY101" fmla="*/ 68187 h 577432"/>
              <a:gd name="connsiteX102" fmla="*/ 158637 w 522989"/>
              <a:gd name="connsiteY102" fmla="*/ 82930 h 577432"/>
              <a:gd name="connsiteX103" fmla="*/ 153118 w 522989"/>
              <a:gd name="connsiteY103" fmla="*/ 84773 h 577432"/>
              <a:gd name="connsiteX104" fmla="*/ 143000 w 522989"/>
              <a:gd name="connsiteY104" fmla="*/ 79244 h 577432"/>
              <a:gd name="connsiteX105" fmla="*/ 126443 w 522989"/>
              <a:gd name="connsiteY105" fmla="*/ 49759 h 577432"/>
              <a:gd name="connsiteX106" fmla="*/ 131042 w 522989"/>
              <a:gd name="connsiteY106" fmla="*/ 35016 h 577432"/>
              <a:gd name="connsiteX107" fmla="*/ 261051 w 522989"/>
              <a:gd name="connsiteY107" fmla="*/ 0 h 577432"/>
              <a:gd name="connsiteX108" fmla="*/ 272073 w 522989"/>
              <a:gd name="connsiteY108" fmla="*/ 11037 h 577432"/>
              <a:gd name="connsiteX109" fmla="*/ 272073 w 522989"/>
              <a:gd name="connsiteY109" fmla="*/ 44147 h 577432"/>
              <a:gd name="connsiteX110" fmla="*/ 261051 w 522989"/>
              <a:gd name="connsiteY110" fmla="*/ 55184 h 577432"/>
              <a:gd name="connsiteX111" fmla="*/ 250029 w 522989"/>
              <a:gd name="connsiteY111" fmla="*/ 44147 h 577432"/>
              <a:gd name="connsiteX112" fmla="*/ 250029 w 522989"/>
              <a:gd name="connsiteY112" fmla="*/ 11037 h 577432"/>
              <a:gd name="connsiteX113" fmla="*/ 261051 w 522989"/>
              <a:gd name="connsiteY113"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22989" h="577432">
                <a:moveTo>
                  <a:pt x="261051" y="362763"/>
                </a:moveTo>
                <a:cubicBezTo>
                  <a:pt x="276371" y="362763"/>
                  <a:pt x="288791" y="375149"/>
                  <a:pt x="288791" y="390429"/>
                </a:cubicBezTo>
                <a:cubicBezTo>
                  <a:pt x="288791" y="405709"/>
                  <a:pt x="276371" y="418095"/>
                  <a:pt x="261051" y="418095"/>
                </a:cubicBezTo>
                <a:cubicBezTo>
                  <a:pt x="245731" y="418095"/>
                  <a:pt x="233311" y="405709"/>
                  <a:pt x="233311" y="390429"/>
                </a:cubicBezTo>
                <a:cubicBezTo>
                  <a:pt x="233311" y="375149"/>
                  <a:pt x="245731" y="362763"/>
                  <a:pt x="261051" y="362763"/>
                </a:cubicBezTo>
                <a:close/>
                <a:moveTo>
                  <a:pt x="446328" y="358474"/>
                </a:moveTo>
                <a:cubicBezTo>
                  <a:pt x="448981" y="357783"/>
                  <a:pt x="451980" y="358243"/>
                  <a:pt x="454749" y="360086"/>
                </a:cubicBezTo>
                <a:lnTo>
                  <a:pt x="483355" y="376670"/>
                </a:lnTo>
                <a:cubicBezTo>
                  <a:pt x="488891" y="379434"/>
                  <a:pt x="490737" y="385883"/>
                  <a:pt x="487969" y="391410"/>
                </a:cubicBezTo>
                <a:cubicBezTo>
                  <a:pt x="486123" y="395096"/>
                  <a:pt x="481509" y="396938"/>
                  <a:pt x="477818" y="396938"/>
                </a:cubicBezTo>
                <a:cubicBezTo>
                  <a:pt x="475973" y="396938"/>
                  <a:pt x="474127" y="396938"/>
                  <a:pt x="472281" y="395096"/>
                </a:cubicBezTo>
                <a:lnTo>
                  <a:pt x="443675" y="378512"/>
                </a:lnTo>
                <a:cubicBezTo>
                  <a:pt x="438139" y="375748"/>
                  <a:pt x="436293" y="369299"/>
                  <a:pt x="439984" y="363772"/>
                </a:cubicBezTo>
                <a:cubicBezTo>
                  <a:pt x="441368" y="361007"/>
                  <a:pt x="443675" y="359165"/>
                  <a:pt x="446328" y="358474"/>
                </a:cubicBezTo>
                <a:close/>
                <a:moveTo>
                  <a:pt x="76344" y="358474"/>
                </a:moveTo>
                <a:cubicBezTo>
                  <a:pt x="79114" y="359165"/>
                  <a:pt x="81653" y="361007"/>
                  <a:pt x="83038" y="363772"/>
                </a:cubicBezTo>
                <a:cubicBezTo>
                  <a:pt x="85808" y="369299"/>
                  <a:pt x="83961" y="375748"/>
                  <a:pt x="79344" y="378512"/>
                </a:cubicBezTo>
                <a:lnTo>
                  <a:pt x="49796" y="395096"/>
                </a:lnTo>
                <a:cubicBezTo>
                  <a:pt x="47949" y="396938"/>
                  <a:pt x="46103" y="396938"/>
                  <a:pt x="44256" y="396938"/>
                </a:cubicBezTo>
                <a:cubicBezTo>
                  <a:pt x="40562" y="396938"/>
                  <a:pt x="36869" y="395096"/>
                  <a:pt x="35022" y="391410"/>
                </a:cubicBezTo>
                <a:cubicBezTo>
                  <a:pt x="32252" y="385883"/>
                  <a:pt x="34099" y="379434"/>
                  <a:pt x="38716" y="376670"/>
                </a:cubicBezTo>
                <a:lnTo>
                  <a:pt x="68264" y="360086"/>
                </a:lnTo>
                <a:cubicBezTo>
                  <a:pt x="70573" y="358243"/>
                  <a:pt x="73574" y="357783"/>
                  <a:pt x="76344" y="358474"/>
                </a:cubicBezTo>
                <a:close/>
                <a:moveTo>
                  <a:pt x="478723" y="249584"/>
                </a:moveTo>
                <a:lnTo>
                  <a:pt x="511923" y="249584"/>
                </a:lnTo>
                <a:cubicBezTo>
                  <a:pt x="517456" y="249584"/>
                  <a:pt x="522989" y="255095"/>
                  <a:pt x="522989" y="260606"/>
                </a:cubicBezTo>
                <a:cubicBezTo>
                  <a:pt x="522989" y="267035"/>
                  <a:pt x="517456" y="271628"/>
                  <a:pt x="511923" y="271628"/>
                </a:cubicBezTo>
                <a:lnTo>
                  <a:pt x="478723" y="271628"/>
                </a:lnTo>
                <a:cubicBezTo>
                  <a:pt x="472268" y="271628"/>
                  <a:pt x="467657" y="267035"/>
                  <a:pt x="467657" y="260606"/>
                </a:cubicBezTo>
                <a:cubicBezTo>
                  <a:pt x="467657" y="255095"/>
                  <a:pt x="472268" y="249584"/>
                  <a:pt x="478723" y="249584"/>
                </a:cubicBezTo>
                <a:close/>
                <a:moveTo>
                  <a:pt x="11066" y="249584"/>
                </a:moveTo>
                <a:lnTo>
                  <a:pt x="44266" y="249584"/>
                </a:lnTo>
                <a:cubicBezTo>
                  <a:pt x="50721" y="249584"/>
                  <a:pt x="55332" y="255095"/>
                  <a:pt x="55332" y="260606"/>
                </a:cubicBezTo>
                <a:cubicBezTo>
                  <a:pt x="55332" y="267035"/>
                  <a:pt x="50721" y="271628"/>
                  <a:pt x="44266" y="271628"/>
                </a:cubicBezTo>
                <a:lnTo>
                  <a:pt x="11066" y="271628"/>
                </a:lnTo>
                <a:cubicBezTo>
                  <a:pt x="4611" y="271628"/>
                  <a:pt x="0" y="267035"/>
                  <a:pt x="0" y="260606"/>
                </a:cubicBezTo>
                <a:cubicBezTo>
                  <a:pt x="0" y="255095"/>
                  <a:pt x="4611" y="249584"/>
                  <a:pt x="11066" y="249584"/>
                </a:cubicBezTo>
                <a:close/>
                <a:moveTo>
                  <a:pt x="261050" y="167622"/>
                </a:moveTo>
                <a:cubicBezTo>
                  <a:pt x="278546" y="167622"/>
                  <a:pt x="287754" y="176829"/>
                  <a:pt x="287754" y="193402"/>
                </a:cubicBezTo>
                <a:lnTo>
                  <a:pt x="287754" y="232993"/>
                </a:lnTo>
                <a:cubicBezTo>
                  <a:pt x="287754" y="237597"/>
                  <a:pt x="287754" y="243121"/>
                  <a:pt x="286833" y="248645"/>
                </a:cubicBezTo>
                <a:lnTo>
                  <a:pt x="276704" y="327828"/>
                </a:lnTo>
                <a:cubicBezTo>
                  <a:pt x="274862" y="337956"/>
                  <a:pt x="270258" y="340718"/>
                  <a:pt x="261050" y="340718"/>
                </a:cubicBezTo>
                <a:cubicBezTo>
                  <a:pt x="252763" y="340718"/>
                  <a:pt x="248158" y="337956"/>
                  <a:pt x="246317" y="327828"/>
                </a:cubicBezTo>
                <a:lnTo>
                  <a:pt x="236188" y="248645"/>
                </a:lnTo>
                <a:cubicBezTo>
                  <a:pt x="235267" y="243121"/>
                  <a:pt x="234346" y="237597"/>
                  <a:pt x="234346" y="232993"/>
                </a:cubicBezTo>
                <a:lnTo>
                  <a:pt x="234346" y="193402"/>
                </a:lnTo>
                <a:cubicBezTo>
                  <a:pt x="234346" y="176829"/>
                  <a:pt x="244475" y="167622"/>
                  <a:pt x="261050" y="167622"/>
                </a:cubicBezTo>
                <a:close/>
                <a:moveTo>
                  <a:pt x="261034" y="133592"/>
                </a:moveTo>
                <a:cubicBezTo>
                  <a:pt x="189099" y="133592"/>
                  <a:pt x="130076" y="189763"/>
                  <a:pt x="130076" y="258825"/>
                </a:cubicBezTo>
                <a:cubicBezTo>
                  <a:pt x="130076" y="305787"/>
                  <a:pt x="148521" y="332491"/>
                  <a:pt x="165121" y="356433"/>
                </a:cubicBezTo>
                <a:cubicBezTo>
                  <a:pt x="178033" y="375771"/>
                  <a:pt x="190022" y="394187"/>
                  <a:pt x="190022" y="418129"/>
                </a:cubicBezTo>
                <a:cubicBezTo>
                  <a:pt x="190022" y="428258"/>
                  <a:pt x="200166" y="437466"/>
                  <a:pt x="206622" y="442070"/>
                </a:cubicBezTo>
                <a:lnTo>
                  <a:pt x="315446" y="442070"/>
                </a:lnTo>
                <a:cubicBezTo>
                  <a:pt x="322824" y="436545"/>
                  <a:pt x="332046" y="428258"/>
                  <a:pt x="332046" y="418129"/>
                </a:cubicBezTo>
                <a:cubicBezTo>
                  <a:pt x="332046" y="394187"/>
                  <a:pt x="344957" y="375771"/>
                  <a:pt x="357869" y="357354"/>
                </a:cubicBezTo>
                <a:cubicBezTo>
                  <a:pt x="374469" y="332491"/>
                  <a:pt x="392914" y="305787"/>
                  <a:pt x="392914" y="258825"/>
                </a:cubicBezTo>
                <a:cubicBezTo>
                  <a:pt x="392914" y="189763"/>
                  <a:pt x="333891" y="133592"/>
                  <a:pt x="261034" y="133592"/>
                </a:cubicBezTo>
                <a:close/>
                <a:moveTo>
                  <a:pt x="472281" y="126151"/>
                </a:moveTo>
                <a:cubicBezTo>
                  <a:pt x="477818" y="123387"/>
                  <a:pt x="484278" y="125229"/>
                  <a:pt x="487969" y="130757"/>
                </a:cubicBezTo>
                <a:cubicBezTo>
                  <a:pt x="490737" y="135364"/>
                  <a:pt x="488891" y="142734"/>
                  <a:pt x="483355" y="145498"/>
                </a:cubicBezTo>
                <a:lnTo>
                  <a:pt x="454749" y="162081"/>
                </a:lnTo>
                <a:cubicBezTo>
                  <a:pt x="452903" y="163002"/>
                  <a:pt x="451057" y="163924"/>
                  <a:pt x="449212" y="163924"/>
                </a:cubicBezTo>
                <a:cubicBezTo>
                  <a:pt x="445521" y="163924"/>
                  <a:pt x="441830" y="162081"/>
                  <a:pt x="439984" y="158396"/>
                </a:cubicBezTo>
                <a:cubicBezTo>
                  <a:pt x="436293" y="152868"/>
                  <a:pt x="438139" y="146419"/>
                  <a:pt x="443675" y="142734"/>
                </a:cubicBezTo>
                <a:close/>
                <a:moveTo>
                  <a:pt x="49796" y="126151"/>
                </a:moveTo>
                <a:lnTo>
                  <a:pt x="79344" y="142734"/>
                </a:lnTo>
                <a:cubicBezTo>
                  <a:pt x="83961" y="146419"/>
                  <a:pt x="85808" y="152868"/>
                  <a:pt x="83038" y="158396"/>
                </a:cubicBezTo>
                <a:cubicBezTo>
                  <a:pt x="81191" y="162081"/>
                  <a:pt x="77498" y="163924"/>
                  <a:pt x="73804" y="163924"/>
                </a:cubicBezTo>
                <a:cubicBezTo>
                  <a:pt x="71957" y="163924"/>
                  <a:pt x="70111" y="163002"/>
                  <a:pt x="68264" y="162081"/>
                </a:cubicBezTo>
                <a:lnTo>
                  <a:pt x="38716" y="145498"/>
                </a:lnTo>
                <a:cubicBezTo>
                  <a:pt x="34099" y="142734"/>
                  <a:pt x="32252" y="135364"/>
                  <a:pt x="35022" y="130757"/>
                </a:cubicBezTo>
                <a:cubicBezTo>
                  <a:pt x="37792" y="125229"/>
                  <a:pt x="45179" y="123387"/>
                  <a:pt x="49796" y="126151"/>
                </a:cubicBezTo>
                <a:close/>
                <a:moveTo>
                  <a:pt x="261034" y="88472"/>
                </a:moveTo>
                <a:cubicBezTo>
                  <a:pt x="357869" y="88472"/>
                  <a:pt x="437181" y="164901"/>
                  <a:pt x="437181" y="258825"/>
                </a:cubicBezTo>
                <a:cubicBezTo>
                  <a:pt x="437181" y="319600"/>
                  <a:pt x="412281" y="355512"/>
                  <a:pt x="394758" y="382217"/>
                </a:cubicBezTo>
                <a:cubicBezTo>
                  <a:pt x="382769" y="398791"/>
                  <a:pt x="377236" y="408000"/>
                  <a:pt x="377236" y="418129"/>
                </a:cubicBezTo>
                <a:cubicBezTo>
                  <a:pt x="377236" y="440229"/>
                  <a:pt x="365247" y="460487"/>
                  <a:pt x="344035" y="476141"/>
                </a:cubicBezTo>
                <a:cubicBezTo>
                  <a:pt x="343113" y="489033"/>
                  <a:pt x="341268" y="521262"/>
                  <a:pt x="341268" y="521262"/>
                </a:cubicBezTo>
                <a:cubicBezTo>
                  <a:pt x="341268" y="529549"/>
                  <a:pt x="336657" y="548887"/>
                  <a:pt x="305301" y="559016"/>
                </a:cubicBezTo>
                <a:cubicBezTo>
                  <a:pt x="301612" y="564541"/>
                  <a:pt x="297001" y="569145"/>
                  <a:pt x="290545" y="573749"/>
                </a:cubicBezTo>
                <a:cubicBezTo>
                  <a:pt x="286856" y="575591"/>
                  <a:pt x="283168" y="577432"/>
                  <a:pt x="278556" y="577432"/>
                </a:cubicBezTo>
                <a:lnTo>
                  <a:pt x="244434" y="577432"/>
                </a:lnTo>
                <a:cubicBezTo>
                  <a:pt x="239822" y="577432"/>
                  <a:pt x="235211" y="575591"/>
                  <a:pt x="231522" y="573749"/>
                </a:cubicBezTo>
                <a:cubicBezTo>
                  <a:pt x="225989" y="569145"/>
                  <a:pt x="221378" y="564541"/>
                  <a:pt x="217689" y="559016"/>
                </a:cubicBezTo>
                <a:cubicBezTo>
                  <a:pt x="186333" y="548887"/>
                  <a:pt x="181722" y="530470"/>
                  <a:pt x="180799" y="521262"/>
                </a:cubicBezTo>
                <a:cubicBezTo>
                  <a:pt x="180799" y="521262"/>
                  <a:pt x="178955" y="489033"/>
                  <a:pt x="178955" y="476141"/>
                </a:cubicBezTo>
                <a:cubicBezTo>
                  <a:pt x="157743" y="460487"/>
                  <a:pt x="145754" y="440229"/>
                  <a:pt x="145754" y="418129"/>
                </a:cubicBezTo>
                <a:cubicBezTo>
                  <a:pt x="145754" y="408000"/>
                  <a:pt x="139299" y="398791"/>
                  <a:pt x="128232" y="382217"/>
                </a:cubicBezTo>
                <a:cubicBezTo>
                  <a:pt x="109787" y="355512"/>
                  <a:pt x="85809" y="319600"/>
                  <a:pt x="85809" y="258825"/>
                </a:cubicBezTo>
                <a:cubicBezTo>
                  <a:pt x="85809" y="164901"/>
                  <a:pt x="164199" y="88472"/>
                  <a:pt x="261034" y="88472"/>
                </a:cubicBezTo>
                <a:close/>
                <a:moveTo>
                  <a:pt x="392070" y="35016"/>
                </a:moveTo>
                <a:cubicBezTo>
                  <a:pt x="397608" y="37780"/>
                  <a:pt x="399454" y="45152"/>
                  <a:pt x="395762" y="49759"/>
                </a:cubicBezTo>
                <a:lnTo>
                  <a:pt x="379147" y="79244"/>
                </a:lnTo>
                <a:cubicBezTo>
                  <a:pt x="377301" y="82930"/>
                  <a:pt x="373609" y="84773"/>
                  <a:pt x="369917" y="84773"/>
                </a:cubicBezTo>
                <a:cubicBezTo>
                  <a:pt x="368071" y="84773"/>
                  <a:pt x="366224" y="83851"/>
                  <a:pt x="364378" y="82930"/>
                </a:cubicBezTo>
                <a:cubicBezTo>
                  <a:pt x="358840" y="80166"/>
                  <a:pt x="356994" y="72794"/>
                  <a:pt x="360686" y="68187"/>
                </a:cubicBezTo>
                <a:lnTo>
                  <a:pt x="377301" y="38702"/>
                </a:lnTo>
                <a:cubicBezTo>
                  <a:pt x="380070" y="34095"/>
                  <a:pt x="386531" y="32252"/>
                  <a:pt x="392070" y="35016"/>
                </a:cubicBezTo>
                <a:close/>
                <a:moveTo>
                  <a:pt x="131042" y="35016"/>
                </a:moveTo>
                <a:cubicBezTo>
                  <a:pt x="135641" y="32252"/>
                  <a:pt x="143000" y="34095"/>
                  <a:pt x="145759" y="38702"/>
                </a:cubicBezTo>
                <a:lnTo>
                  <a:pt x="162317" y="68187"/>
                </a:lnTo>
                <a:cubicBezTo>
                  <a:pt x="165996" y="72794"/>
                  <a:pt x="164156" y="80166"/>
                  <a:pt x="158637" y="82930"/>
                </a:cubicBezTo>
                <a:cubicBezTo>
                  <a:pt x="156798" y="83851"/>
                  <a:pt x="154958" y="84773"/>
                  <a:pt x="153118" y="84773"/>
                </a:cubicBezTo>
                <a:cubicBezTo>
                  <a:pt x="149439" y="84773"/>
                  <a:pt x="145759" y="82930"/>
                  <a:pt x="143000" y="79244"/>
                </a:cubicBezTo>
                <a:lnTo>
                  <a:pt x="126443" y="49759"/>
                </a:lnTo>
                <a:cubicBezTo>
                  <a:pt x="123683" y="45152"/>
                  <a:pt x="125523" y="37780"/>
                  <a:pt x="131042" y="35016"/>
                </a:cubicBezTo>
                <a:close/>
                <a:moveTo>
                  <a:pt x="261051" y="0"/>
                </a:moveTo>
                <a:cubicBezTo>
                  <a:pt x="267480" y="0"/>
                  <a:pt x="272073" y="4598"/>
                  <a:pt x="272073" y="11037"/>
                </a:cubicBezTo>
                <a:lnTo>
                  <a:pt x="272073" y="44147"/>
                </a:lnTo>
                <a:cubicBezTo>
                  <a:pt x="272073" y="50585"/>
                  <a:pt x="267480" y="55184"/>
                  <a:pt x="261051" y="55184"/>
                </a:cubicBezTo>
                <a:cubicBezTo>
                  <a:pt x="255540" y="55184"/>
                  <a:pt x="250029" y="50585"/>
                  <a:pt x="250029" y="44147"/>
                </a:cubicBezTo>
                <a:lnTo>
                  <a:pt x="250029" y="11037"/>
                </a:lnTo>
                <a:cubicBezTo>
                  <a:pt x="250029" y="4598"/>
                  <a:pt x="255540" y="0"/>
                  <a:pt x="261051" y="0"/>
                </a:cubicBezTo>
                <a:close/>
              </a:path>
            </a:pathLst>
          </a:custGeom>
          <a:solidFill>
            <a:schemeClr val="bg1"/>
          </a:solidFill>
          <a:ln>
            <a:noFill/>
          </a:ln>
        </p:spPr>
        <p:txBody>
          <a:bodyPr/>
          <a:lstStyle/>
          <a:p>
            <a:endParaRPr lang="zh-CN" altLang="en-US">
              <a:cs typeface="+mn-ea"/>
              <a:sym typeface="+mn-lt"/>
            </a:endParaRPr>
          </a:p>
        </p:txBody>
      </p:sp>
      <p:sp>
        <p:nvSpPr>
          <p:cNvPr id="12" name="cup-award_14973"/>
          <p:cNvSpPr>
            <a:spLocks noChangeAspect="1"/>
          </p:cNvSpPr>
          <p:nvPr/>
        </p:nvSpPr>
        <p:spPr bwMode="auto">
          <a:xfrm>
            <a:off x="9232904" y="3175330"/>
            <a:ext cx="565420" cy="619369"/>
          </a:xfrm>
          <a:custGeom>
            <a:avLst/>
            <a:gdLst>
              <a:gd name="T0" fmla="*/ 530 w 619"/>
              <a:gd name="T1" fmla="*/ 0 h 679"/>
              <a:gd name="T2" fmla="*/ 492 w 619"/>
              <a:gd name="T3" fmla="*/ 0 h 679"/>
              <a:gd name="T4" fmla="*/ 480 w 619"/>
              <a:gd name="T5" fmla="*/ 1 h 679"/>
              <a:gd name="T6" fmla="*/ 139 w 619"/>
              <a:gd name="T7" fmla="*/ 1 h 679"/>
              <a:gd name="T8" fmla="*/ 127 w 619"/>
              <a:gd name="T9" fmla="*/ 0 h 679"/>
              <a:gd name="T10" fmla="*/ 89 w 619"/>
              <a:gd name="T11" fmla="*/ 0 h 679"/>
              <a:gd name="T12" fmla="*/ 0 w 619"/>
              <a:gd name="T13" fmla="*/ 89 h 679"/>
              <a:gd name="T14" fmla="*/ 89 w 619"/>
              <a:gd name="T15" fmla="*/ 178 h 679"/>
              <a:gd name="T16" fmla="*/ 90 w 619"/>
              <a:gd name="T17" fmla="*/ 178 h 679"/>
              <a:gd name="T18" fmla="*/ 90 w 619"/>
              <a:gd name="T19" fmla="*/ 192 h 679"/>
              <a:gd name="T20" fmla="*/ 90 w 619"/>
              <a:gd name="T21" fmla="*/ 230 h 679"/>
              <a:gd name="T22" fmla="*/ 91 w 619"/>
              <a:gd name="T23" fmla="*/ 232 h 679"/>
              <a:gd name="T24" fmla="*/ 296 w 619"/>
              <a:gd name="T25" fmla="*/ 444 h 679"/>
              <a:gd name="T26" fmla="*/ 296 w 619"/>
              <a:gd name="T27" fmla="*/ 652 h 679"/>
              <a:gd name="T28" fmla="*/ 192 w 619"/>
              <a:gd name="T29" fmla="*/ 652 h 679"/>
              <a:gd name="T30" fmla="*/ 192 w 619"/>
              <a:gd name="T31" fmla="*/ 679 h 679"/>
              <a:gd name="T32" fmla="*/ 427 w 619"/>
              <a:gd name="T33" fmla="*/ 679 h 679"/>
              <a:gd name="T34" fmla="*/ 427 w 619"/>
              <a:gd name="T35" fmla="*/ 652 h 679"/>
              <a:gd name="T36" fmla="*/ 323 w 619"/>
              <a:gd name="T37" fmla="*/ 652 h 679"/>
              <a:gd name="T38" fmla="*/ 323 w 619"/>
              <a:gd name="T39" fmla="*/ 444 h 679"/>
              <a:gd name="T40" fmla="*/ 527 w 619"/>
              <a:gd name="T41" fmla="*/ 234 h 679"/>
              <a:gd name="T42" fmla="*/ 529 w 619"/>
              <a:gd name="T43" fmla="*/ 235 h 679"/>
              <a:gd name="T44" fmla="*/ 530 w 619"/>
              <a:gd name="T45" fmla="*/ 235 h 679"/>
              <a:gd name="T46" fmla="*/ 530 w 619"/>
              <a:gd name="T47" fmla="*/ 197 h 679"/>
              <a:gd name="T48" fmla="*/ 530 w 619"/>
              <a:gd name="T49" fmla="*/ 178 h 679"/>
              <a:gd name="T50" fmla="*/ 530 w 619"/>
              <a:gd name="T51" fmla="*/ 178 h 679"/>
              <a:gd name="T52" fmla="*/ 619 w 619"/>
              <a:gd name="T53" fmla="*/ 89 h 679"/>
              <a:gd name="T54" fmla="*/ 530 w 619"/>
              <a:gd name="T55" fmla="*/ 0 h 679"/>
              <a:gd name="T56" fmla="*/ 90 w 619"/>
              <a:gd name="T57" fmla="*/ 27 h 679"/>
              <a:gd name="T58" fmla="*/ 90 w 619"/>
              <a:gd name="T59" fmla="*/ 152 h 679"/>
              <a:gd name="T60" fmla="*/ 89 w 619"/>
              <a:gd name="T61" fmla="*/ 152 h 679"/>
              <a:gd name="T62" fmla="*/ 26 w 619"/>
              <a:gd name="T63" fmla="*/ 89 h 679"/>
              <a:gd name="T64" fmla="*/ 89 w 619"/>
              <a:gd name="T65" fmla="*/ 27 h 679"/>
              <a:gd name="T66" fmla="*/ 90 w 619"/>
              <a:gd name="T67" fmla="*/ 27 h 679"/>
              <a:gd name="T68" fmla="*/ 90 w 619"/>
              <a:gd name="T69" fmla="*/ 27 h 679"/>
              <a:gd name="T70" fmla="*/ 501 w 619"/>
              <a:gd name="T71" fmla="*/ 226 h 679"/>
              <a:gd name="T72" fmla="*/ 310 w 619"/>
              <a:gd name="T73" fmla="*/ 418 h 679"/>
              <a:gd name="T74" fmla="*/ 118 w 619"/>
              <a:gd name="T75" fmla="*/ 226 h 679"/>
              <a:gd name="T76" fmla="*/ 118 w 619"/>
              <a:gd name="T77" fmla="*/ 178 h 679"/>
              <a:gd name="T78" fmla="*/ 118 w 619"/>
              <a:gd name="T79" fmla="*/ 152 h 679"/>
              <a:gd name="T80" fmla="*/ 118 w 619"/>
              <a:gd name="T81" fmla="*/ 27 h 679"/>
              <a:gd name="T82" fmla="*/ 135 w 619"/>
              <a:gd name="T83" fmla="*/ 27 h 679"/>
              <a:gd name="T84" fmla="*/ 192 w 619"/>
              <a:gd name="T85" fmla="*/ 27 h 679"/>
              <a:gd name="T86" fmla="*/ 501 w 619"/>
              <a:gd name="T87" fmla="*/ 27 h 679"/>
              <a:gd name="T88" fmla="*/ 501 w 619"/>
              <a:gd name="T89" fmla="*/ 226 h 679"/>
              <a:gd name="T90" fmla="*/ 529 w 619"/>
              <a:gd name="T91" fmla="*/ 1 h 679"/>
              <a:gd name="T92" fmla="*/ 528 w 619"/>
              <a:gd name="T93" fmla="*/ 1 h 679"/>
              <a:gd name="T94" fmla="*/ 528 w 619"/>
              <a:gd name="T95" fmla="*/ 1 h 679"/>
              <a:gd name="T96" fmla="*/ 529 w 619"/>
              <a:gd name="T97" fmla="*/ 1 h 679"/>
              <a:gd name="T98" fmla="*/ 529 w 619"/>
              <a:gd name="T99" fmla="*/ 1 h 679"/>
              <a:gd name="T100" fmla="*/ 530 w 619"/>
              <a:gd name="T101" fmla="*/ 152 h 679"/>
              <a:gd name="T102" fmla="*/ 530 w 619"/>
              <a:gd name="T103" fmla="*/ 152 h 679"/>
              <a:gd name="T104" fmla="*/ 530 w 619"/>
              <a:gd name="T105" fmla="*/ 27 h 679"/>
              <a:gd name="T106" fmla="*/ 530 w 619"/>
              <a:gd name="T107" fmla="*/ 27 h 679"/>
              <a:gd name="T108" fmla="*/ 530 w 619"/>
              <a:gd name="T109" fmla="*/ 27 h 679"/>
              <a:gd name="T110" fmla="*/ 593 w 619"/>
              <a:gd name="T111" fmla="*/ 89 h 679"/>
              <a:gd name="T112" fmla="*/ 530 w 619"/>
              <a:gd name="T113" fmla="*/ 15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9" h="679">
                <a:moveTo>
                  <a:pt x="530" y="0"/>
                </a:moveTo>
                <a:lnTo>
                  <a:pt x="492" y="0"/>
                </a:lnTo>
                <a:cubicBezTo>
                  <a:pt x="488" y="0"/>
                  <a:pt x="484" y="0"/>
                  <a:pt x="480" y="1"/>
                </a:cubicBezTo>
                <a:lnTo>
                  <a:pt x="139" y="1"/>
                </a:lnTo>
                <a:cubicBezTo>
                  <a:pt x="135" y="0"/>
                  <a:pt x="131" y="0"/>
                  <a:pt x="127" y="0"/>
                </a:cubicBezTo>
                <a:lnTo>
                  <a:pt x="89" y="0"/>
                </a:lnTo>
                <a:cubicBezTo>
                  <a:pt x="40" y="0"/>
                  <a:pt x="0" y="40"/>
                  <a:pt x="0" y="89"/>
                </a:cubicBezTo>
                <a:cubicBezTo>
                  <a:pt x="0" y="138"/>
                  <a:pt x="40" y="178"/>
                  <a:pt x="89" y="178"/>
                </a:cubicBezTo>
                <a:lnTo>
                  <a:pt x="90" y="178"/>
                </a:lnTo>
                <a:lnTo>
                  <a:pt x="90" y="192"/>
                </a:lnTo>
                <a:lnTo>
                  <a:pt x="90" y="230"/>
                </a:lnTo>
                <a:lnTo>
                  <a:pt x="91" y="232"/>
                </a:lnTo>
                <a:cubicBezTo>
                  <a:pt x="95" y="345"/>
                  <a:pt x="184" y="437"/>
                  <a:pt x="296" y="444"/>
                </a:cubicBezTo>
                <a:lnTo>
                  <a:pt x="296" y="652"/>
                </a:lnTo>
                <a:lnTo>
                  <a:pt x="192" y="652"/>
                </a:lnTo>
                <a:lnTo>
                  <a:pt x="192" y="679"/>
                </a:lnTo>
                <a:lnTo>
                  <a:pt x="427" y="679"/>
                </a:lnTo>
                <a:lnTo>
                  <a:pt x="427" y="652"/>
                </a:lnTo>
                <a:lnTo>
                  <a:pt x="323" y="652"/>
                </a:lnTo>
                <a:lnTo>
                  <a:pt x="323" y="444"/>
                </a:lnTo>
                <a:cubicBezTo>
                  <a:pt x="434" y="437"/>
                  <a:pt x="524" y="346"/>
                  <a:pt x="527" y="234"/>
                </a:cubicBezTo>
                <a:lnTo>
                  <a:pt x="529" y="235"/>
                </a:lnTo>
                <a:lnTo>
                  <a:pt x="530" y="235"/>
                </a:lnTo>
                <a:lnTo>
                  <a:pt x="530" y="197"/>
                </a:lnTo>
                <a:lnTo>
                  <a:pt x="530" y="178"/>
                </a:lnTo>
                <a:lnTo>
                  <a:pt x="530" y="178"/>
                </a:lnTo>
                <a:cubicBezTo>
                  <a:pt x="579" y="178"/>
                  <a:pt x="619" y="138"/>
                  <a:pt x="619" y="89"/>
                </a:cubicBezTo>
                <a:cubicBezTo>
                  <a:pt x="619" y="40"/>
                  <a:pt x="579" y="0"/>
                  <a:pt x="530" y="0"/>
                </a:cubicBezTo>
                <a:close/>
                <a:moveTo>
                  <a:pt x="90" y="27"/>
                </a:moveTo>
                <a:lnTo>
                  <a:pt x="90" y="152"/>
                </a:lnTo>
                <a:lnTo>
                  <a:pt x="89" y="152"/>
                </a:lnTo>
                <a:cubicBezTo>
                  <a:pt x="54" y="152"/>
                  <a:pt x="26" y="124"/>
                  <a:pt x="26" y="89"/>
                </a:cubicBezTo>
                <a:cubicBezTo>
                  <a:pt x="26" y="55"/>
                  <a:pt x="54" y="27"/>
                  <a:pt x="89" y="27"/>
                </a:cubicBezTo>
                <a:lnTo>
                  <a:pt x="90" y="27"/>
                </a:lnTo>
                <a:lnTo>
                  <a:pt x="90" y="27"/>
                </a:lnTo>
                <a:close/>
                <a:moveTo>
                  <a:pt x="501" y="226"/>
                </a:moveTo>
                <a:cubicBezTo>
                  <a:pt x="501" y="332"/>
                  <a:pt x="415" y="418"/>
                  <a:pt x="310" y="418"/>
                </a:cubicBezTo>
                <a:cubicBezTo>
                  <a:pt x="204" y="418"/>
                  <a:pt x="118" y="332"/>
                  <a:pt x="118" y="226"/>
                </a:cubicBezTo>
                <a:lnTo>
                  <a:pt x="118" y="178"/>
                </a:lnTo>
                <a:lnTo>
                  <a:pt x="118" y="152"/>
                </a:lnTo>
                <a:lnTo>
                  <a:pt x="118" y="27"/>
                </a:lnTo>
                <a:lnTo>
                  <a:pt x="135" y="27"/>
                </a:lnTo>
                <a:lnTo>
                  <a:pt x="192" y="27"/>
                </a:lnTo>
                <a:lnTo>
                  <a:pt x="501" y="27"/>
                </a:lnTo>
                <a:lnTo>
                  <a:pt x="501" y="226"/>
                </a:lnTo>
                <a:close/>
                <a:moveTo>
                  <a:pt x="529" y="1"/>
                </a:moveTo>
                <a:lnTo>
                  <a:pt x="528" y="1"/>
                </a:lnTo>
                <a:lnTo>
                  <a:pt x="528" y="1"/>
                </a:lnTo>
                <a:lnTo>
                  <a:pt x="529" y="1"/>
                </a:lnTo>
                <a:lnTo>
                  <a:pt x="529" y="1"/>
                </a:lnTo>
                <a:close/>
                <a:moveTo>
                  <a:pt x="530" y="152"/>
                </a:moveTo>
                <a:lnTo>
                  <a:pt x="530" y="152"/>
                </a:lnTo>
                <a:lnTo>
                  <a:pt x="530" y="27"/>
                </a:lnTo>
                <a:lnTo>
                  <a:pt x="530" y="27"/>
                </a:lnTo>
                <a:lnTo>
                  <a:pt x="530" y="27"/>
                </a:lnTo>
                <a:cubicBezTo>
                  <a:pt x="565" y="27"/>
                  <a:pt x="593" y="55"/>
                  <a:pt x="593" y="89"/>
                </a:cubicBezTo>
                <a:cubicBezTo>
                  <a:pt x="593" y="124"/>
                  <a:pt x="565" y="152"/>
                  <a:pt x="530" y="152"/>
                </a:cubicBezTo>
                <a:close/>
              </a:path>
            </a:pathLst>
          </a:custGeom>
          <a:solidFill>
            <a:schemeClr val="bg1"/>
          </a:solidFill>
          <a:ln>
            <a:noFill/>
          </a:ln>
        </p:spPr>
        <p:txBody>
          <a:bodyPr/>
          <a:lstStyle/>
          <a:p>
            <a:endParaRPr lang="zh-CN" altLang="en-US">
              <a:cs typeface="+mn-ea"/>
              <a:sym typeface="+mn-lt"/>
            </a:endParaRPr>
          </a:p>
        </p:txBody>
      </p:sp>
      <p:sp>
        <p:nvSpPr>
          <p:cNvPr id="13" name="Rectangle 12"/>
          <p:cNvSpPr/>
          <p:nvPr/>
        </p:nvSpPr>
        <p:spPr>
          <a:xfrm>
            <a:off x="6068047" y="5337600"/>
            <a:ext cx="1958353" cy="1054135"/>
          </a:xfrm>
          <a:prstGeom prst="rect">
            <a:avLst/>
          </a:prstGeom>
        </p:spPr>
        <p:txBody>
          <a:bodyPr wrap="square">
            <a:spAutoFit/>
          </a:bodyPr>
          <a:lstStyle/>
          <a:p>
            <a:pPr>
              <a:lnSpc>
                <a:spcPts val="1500"/>
              </a:lnSpc>
            </a:pPr>
            <a:r>
              <a:rPr lang="en-US" altLang="zh-CN" sz="1200" dirty="0">
                <a:solidFill>
                  <a:srgbClr val="404040"/>
                </a:solidFill>
                <a:cs typeface="+mn-ea"/>
                <a:sym typeface="+mn-lt"/>
              </a:rPr>
              <a:t>Creative Solutions Interactively utilize resource maximizing web-readiness via functional... Creative…</a:t>
            </a:r>
          </a:p>
        </p:txBody>
      </p:sp>
      <p:sp>
        <p:nvSpPr>
          <p:cNvPr id="14" name="文本框 13"/>
          <p:cNvSpPr txBox="1"/>
          <p:nvPr/>
        </p:nvSpPr>
        <p:spPr>
          <a:xfrm>
            <a:off x="6068047" y="4748679"/>
            <a:ext cx="1662763" cy="584775"/>
          </a:xfrm>
          <a:prstGeom prst="rect">
            <a:avLst/>
          </a:prstGeom>
          <a:noFill/>
        </p:spPr>
        <p:txBody>
          <a:bodyPr wrap="none" rtlCol="0">
            <a:spAutoFit/>
          </a:bodyPr>
          <a:lstStyle/>
          <a:p>
            <a:r>
              <a:rPr lang="en-US" altLang="zh-CN" sz="1600" dirty="0">
                <a:solidFill>
                  <a:srgbClr val="FF6510"/>
                </a:solidFill>
                <a:cs typeface="+mn-ea"/>
                <a:sym typeface="+mn-lt"/>
              </a:rPr>
              <a:t>CONTACT</a:t>
            </a:r>
          </a:p>
          <a:p>
            <a:r>
              <a:rPr lang="en-US" altLang="zh-CN" sz="1600" dirty="0">
                <a:solidFill>
                  <a:srgbClr val="FF6510"/>
                </a:solidFill>
                <a:cs typeface="+mn-ea"/>
                <a:sym typeface="+mn-lt"/>
              </a:rPr>
              <a:t>INFORMATION</a:t>
            </a:r>
            <a:endParaRPr lang="zh-CN" altLang="en-US" sz="1600" dirty="0">
              <a:solidFill>
                <a:srgbClr val="FF6510"/>
              </a:solidFill>
              <a:cs typeface="+mn-ea"/>
              <a:sym typeface="+mn-lt"/>
            </a:endParaRPr>
          </a:p>
        </p:txBody>
      </p:sp>
      <p:sp>
        <p:nvSpPr>
          <p:cNvPr id="15" name="Rectangle 12"/>
          <p:cNvSpPr/>
          <p:nvPr/>
        </p:nvSpPr>
        <p:spPr>
          <a:xfrm>
            <a:off x="8478905" y="5342909"/>
            <a:ext cx="1958353" cy="1054135"/>
          </a:xfrm>
          <a:prstGeom prst="rect">
            <a:avLst/>
          </a:prstGeom>
        </p:spPr>
        <p:txBody>
          <a:bodyPr wrap="square">
            <a:spAutoFit/>
          </a:bodyPr>
          <a:lstStyle/>
          <a:p>
            <a:pPr>
              <a:lnSpc>
                <a:spcPts val="1500"/>
              </a:lnSpc>
            </a:pPr>
            <a:r>
              <a:rPr lang="en-US" altLang="zh-CN" sz="1200" dirty="0">
                <a:solidFill>
                  <a:srgbClr val="404040"/>
                </a:solidFill>
                <a:cs typeface="+mn-ea"/>
                <a:sym typeface="+mn-lt"/>
              </a:rPr>
              <a:t>Creative Solutions Interactively utilize resource maximizing web-readiness via functional... Creative…</a:t>
            </a:r>
          </a:p>
        </p:txBody>
      </p:sp>
      <p:sp>
        <p:nvSpPr>
          <p:cNvPr id="16" name="文本框 15"/>
          <p:cNvSpPr txBox="1"/>
          <p:nvPr/>
        </p:nvSpPr>
        <p:spPr>
          <a:xfrm>
            <a:off x="8478905" y="4753988"/>
            <a:ext cx="1662763" cy="584775"/>
          </a:xfrm>
          <a:prstGeom prst="rect">
            <a:avLst/>
          </a:prstGeom>
          <a:noFill/>
        </p:spPr>
        <p:txBody>
          <a:bodyPr wrap="none" rtlCol="0">
            <a:spAutoFit/>
          </a:bodyPr>
          <a:lstStyle/>
          <a:p>
            <a:r>
              <a:rPr lang="en-US" altLang="zh-CN" sz="1600" dirty="0">
                <a:solidFill>
                  <a:srgbClr val="FF6510"/>
                </a:solidFill>
                <a:cs typeface="+mn-ea"/>
                <a:sym typeface="+mn-lt"/>
              </a:rPr>
              <a:t>CONTACT</a:t>
            </a:r>
          </a:p>
          <a:p>
            <a:r>
              <a:rPr lang="en-US" altLang="zh-CN" sz="1600" dirty="0">
                <a:solidFill>
                  <a:srgbClr val="FF6510"/>
                </a:solidFill>
                <a:cs typeface="+mn-ea"/>
                <a:sym typeface="+mn-lt"/>
              </a:rPr>
              <a:t>INFORMATION</a:t>
            </a:r>
            <a:endParaRPr lang="zh-CN" altLang="en-US" sz="1600" dirty="0">
              <a:solidFill>
                <a:srgbClr val="FF6510"/>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grpSp>
        <p:nvGrpSpPr>
          <p:cNvPr id="3" name="组合 2"/>
          <p:cNvGrpSpPr/>
          <p:nvPr/>
        </p:nvGrpSpPr>
        <p:grpSpPr>
          <a:xfrm>
            <a:off x="3226616" y="2187008"/>
            <a:ext cx="5543273" cy="1956680"/>
            <a:chOff x="1924942" y="1818979"/>
            <a:chExt cx="5543273" cy="1956680"/>
          </a:xfrm>
        </p:grpSpPr>
        <p:sp>
          <p:nvSpPr>
            <p:cNvPr id="4" name="TextBox 5"/>
            <p:cNvSpPr txBox="1">
              <a:spLocks noChangeArrowheads="1"/>
            </p:cNvSpPr>
            <p:nvPr/>
          </p:nvSpPr>
          <p:spPr bwMode="auto">
            <a:xfrm>
              <a:off x="1924942" y="3252439"/>
              <a:ext cx="5543273" cy="523220"/>
            </a:xfrm>
            <a:prstGeom prst="rect">
              <a:avLst/>
            </a:prstGeom>
            <a:noFill/>
            <a:ln w="9525">
              <a:noFill/>
              <a:miter lim="800000"/>
            </a:ln>
          </p:spPr>
          <p:txBody>
            <a:bodyPr wrap="square">
              <a:spAutoFit/>
            </a:bodyPr>
            <a:lstStyle/>
            <a:p>
              <a:pPr algn="ctr"/>
              <a:r>
                <a:rPr lang="zh-CN" altLang="en-US" sz="2800" dirty="0">
                  <a:solidFill>
                    <a:schemeClr val="bg1"/>
                  </a:solidFill>
                  <a:cs typeface="+mn-ea"/>
                  <a:sym typeface="+mn-lt"/>
                </a:rPr>
                <a:t>活动细节安排</a:t>
              </a:r>
              <a:endParaRPr lang="en-US" altLang="zh-CN" sz="2800" dirty="0">
                <a:solidFill>
                  <a:schemeClr val="bg1"/>
                </a:solidFill>
                <a:cs typeface="+mn-ea"/>
                <a:sym typeface="+mn-lt"/>
              </a:endParaRPr>
            </a:p>
          </p:txBody>
        </p:sp>
        <p:sp>
          <p:nvSpPr>
            <p:cNvPr id="5" name="文本框 4"/>
            <p:cNvSpPr txBox="1"/>
            <p:nvPr/>
          </p:nvSpPr>
          <p:spPr>
            <a:xfrm>
              <a:off x="2462634" y="1818979"/>
              <a:ext cx="4467890" cy="1569660"/>
            </a:xfrm>
            <a:prstGeom prst="rect">
              <a:avLst/>
            </a:prstGeom>
            <a:noFill/>
          </p:spPr>
          <p:txBody>
            <a:bodyPr wrap="none" rtlCol="0">
              <a:spAutoFit/>
            </a:bodyPr>
            <a:lstStyle/>
            <a:p>
              <a:pPr algn="ctr"/>
              <a:r>
                <a:rPr lang="en-US" altLang="zh-CN" sz="9600" b="1" dirty="0">
                  <a:solidFill>
                    <a:schemeClr val="bg1"/>
                  </a:solidFill>
                  <a:cs typeface="+mn-ea"/>
                  <a:sym typeface="+mn-lt"/>
                </a:rPr>
                <a:t>P</a:t>
              </a:r>
              <a:r>
                <a:rPr lang="en-US" altLang="zh-CN" sz="9600" b="1" dirty="0">
                  <a:solidFill>
                    <a:srgbClr val="FFE27D"/>
                  </a:solidFill>
                  <a:cs typeface="+mn-ea"/>
                  <a:sym typeface="+mn-lt"/>
                </a:rPr>
                <a:t>A</a:t>
              </a:r>
              <a:r>
                <a:rPr lang="en-US" altLang="zh-CN" sz="9600" b="1" dirty="0">
                  <a:solidFill>
                    <a:schemeClr val="bg1"/>
                  </a:solidFill>
                  <a:cs typeface="+mn-ea"/>
                  <a:sym typeface="+mn-lt"/>
                </a:rPr>
                <a:t>RT.2</a:t>
              </a:r>
              <a:endParaRPr lang="zh-CN" altLang="en-US" sz="9600" b="1" dirty="0">
                <a:solidFill>
                  <a:schemeClr val="bg1"/>
                </a:solidFill>
                <a:cs typeface="+mn-ea"/>
                <a:sym typeface="+mn-lt"/>
              </a:endParaRPr>
            </a:p>
          </p:txBody>
        </p:sp>
      </p:grpSp>
      <p:sp>
        <p:nvSpPr>
          <p:cNvPr id="6" name="矩形 5"/>
          <p:cNvSpPr/>
          <p:nvPr/>
        </p:nvSpPr>
        <p:spPr>
          <a:xfrm>
            <a:off x="2950252" y="4273417"/>
            <a:ext cx="6096000" cy="1054135"/>
          </a:xfrm>
          <a:prstGeom prst="rect">
            <a:avLst/>
          </a:prstGeom>
        </p:spPr>
        <p:txBody>
          <a:bodyPr>
            <a:spAutoFit/>
          </a:bodyPr>
          <a:lstStyle/>
          <a:p>
            <a:pPr algn="ctr">
              <a:lnSpc>
                <a:spcPts val="1500"/>
              </a:lnSpc>
            </a:pPr>
            <a:r>
              <a:rPr lang="en-US" altLang="zh-CN" sz="1200" dirty="0">
                <a:solidFill>
                  <a:schemeClr val="bg1"/>
                </a:solidFill>
                <a:cs typeface="+mn-ea"/>
                <a:sym typeface="+mn-lt"/>
              </a:rPr>
              <a:t>Creative Solutions</a:t>
            </a:r>
          </a:p>
          <a:p>
            <a:pPr algn="ctr">
              <a:lnSpc>
                <a:spcPts val="1500"/>
              </a:lnSpc>
            </a:pPr>
            <a:r>
              <a:rPr lang="en-US" altLang="zh-CN" sz="1200" dirty="0">
                <a:solidFill>
                  <a:schemeClr val="bg1"/>
                </a:solidFill>
                <a:cs typeface="+mn-ea"/>
                <a:sym typeface="+mn-lt"/>
              </a:rPr>
              <a:t>Interactively utilize resource maximizing web-readiness via </a:t>
            </a:r>
          </a:p>
          <a:p>
            <a:pPr algn="ctr">
              <a:lnSpc>
                <a:spcPts val="1500"/>
              </a:lnSpc>
            </a:pPr>
            <a:r>
              <a:rPr lang="en-US" altLang="zh-CN" sz="1200" dirty="0">
                <a:solidFill>
                  <a:schemeClr val="bg1"/>
                </a:solidFill>
                <a:cs typeface="+mn-ea"/>
                <a:sym typeface="+mn-lt"/>
              </a:rPr>
              <a:t>functional Interactively utilize resource maximizing</a:t>
            </a:r>
          </a:p>
          <a:p>
            <a:pPr algn="ctr">
              <a:lnSpc>
                <a:spcPts val="1500"/>
              </a:lnSpc>
            </a:pPr>
            <a:r>
              <a:rPr lang="en-US" altLang="zh-CN" sz="1200" dirty="0">
                <a:solidFill>
                  <a:schemeClr val="bg1"/>
                </a:solidFill>
                <a:cs typeface="+mn-ea"/>
                <a:sym typeface="+mn-lt"/>
              </a:rPr>
              <a:t>web-readiness via functional</a:t>
            </a:r>
          </a:p>
          <a:p>
            <a:pPr algn="ctr">
              <a:lnSpc>
                <a:spcPts val="1500"/>
              </a:lnSpc>
            </a:pPr>
            <a:r>
              <a:rPr lang="en-US" altLang="zh-CN" sz="1200" dirty="0">
                <a:solidFill>
                  <a:schemeClr val="bg1"/>
                </a:solidFill>
                <a:cs typeface="+mn-ea"/>
                <a:sym typeface="+mn-lt"/>
              </a:rPr>
              <a:t>... </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c 7"/>
          <p:cNvSpPr/>
          <p:nvPr/>
        </p:nvSpPr>
        <p:spPr>
          <a:xfrm>
            <a:off x="3352800" y="1355148"/>
            <a:ext cx="5486400" cy="5486400"/>
          </a:xfrm>
          <a:prstGeom prst="arc">
            <a:avLst>
              <a:gd name="adj1" fmla="val 10736977"/>
              <a:gd name="adj2" fmla="val 0"/>
            </a:avLst>
          </a:prstGeom>
          <a:ln w="19050">
            <a:solidFill>
              <a:srgbClr val="FF651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endParaRPr lang="en-US" sz="2665">
              <a:solidFill>
                <a:srgbClr val="262626"/>
              </a:solidFill>
              <a:cs typeface="+mn-ea"/>
              <a:sym typeface="+mn-lt"/>
            </a:endParaRPr>
          </a:p>
        </p:txBody>
      </p:sp>
      <p:sp>
        <p:nvSpPr>
          <p:cNvPr id="9" name="Arc 8"/>
          <p:cNvSpPr/>
          <p:nvPr/>
        </p:nvSpPr>
        <p:spPr>
          <a:xfrm>
            <a:off x="6096000" y="2742732"/>
            <a:ext cx="2722736" cy="2722736"/>
          </a:xfrm>
          <a:prstGeom prst="arc">
            <a:avLst>
              <a:gd name="adj1" fmla="val 10736977"/>
              <a:gd name="adj2" fmla="val 0"/>
            </a:avLst>
          </a:prstGeom>
          <a:ln w="19050">
            <a:solidFill>
              <a:srgbClr val="FF651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endParaRPr lang="en-US" sz="2665">
              <a:solidFill>
                <a:srgbClr val="262626"/>
              </a:solidFill>
              <a:cs typeface="+mn-ea"/>
              <a:sym typeface="+mn-lt"/>
            </a:endParaRPr>
          </a:p>
        </p:txBody>
      </p:sp>
      <p:sp>
        <p:nvSpPr>
          <p:cNvPr id="10" name="Arc 9"/>
          <p:cNvSpPr/>
          <p:nvPr/>
        </p:nvSpPr>
        <p:spPr>
          <a:xfrm>
            <a:off x="3373264" y="2742732"/>
            <a:ext cx="2722736" cy="2722736"/>
          </a:xfrm>
          <a:prstGeom prst="arc">
            <a:avLst>
              <a:gd name="adj1" fmla="val 10736977"/>
              <a:gd name="adj2" fmla="val 0"/>
            </a:avLst>
          </a:prstGeom>
          <a:ln w="19050">
            <a:solidFill>
              <a:srgbClr val="FF651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endParaRPr lang="en-US" sz="2665">
              <a:solidFill>
                <a:srgbClr val="262626"/>
              </a:solidFill>
              <a:cs typeface="+mn-ea"/>
              <a:sym typeface="+mn-lt"/>
            </a:endParaRPr>
          </a:p>
        </p:txBody>
      </p:sp>
      <p:sp>
        <p:nvSpPr>
          <p:cNvPr id="12" name="Arc 11"/>
          <p:cNvSpPr/>
          <p:nvPr/>
        </p:nvSpPr>
        <p:spPr>
          <a:xfrm>
            <a:off x="4734632" y="2742732"/>
            <a:ext cx="2722736" cy="2722736"/>
          </a:xfrm>
          <a:prstGeom prst="arc">
            <a:avLst>
              <a:gd name="adj1" fmla="val 10736977"/>
              <a:gd name="adj2" fmla="val 0"/>
            </a:avLst>
          </a:prstGeom>
          <a:ln w="19050">
            <a:solidFill>
              <a:srgbClr val="EE1432"/>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defTabSz="1375410"/>
            <a:endParaRPr lang="en-US" sz="2665">
              <a:solidFill>
                <a:srgbClr val="262626"/>
              </a:solidFill>
              <a:cs typeface="+mn-ea"/>
              <a:sym typeface="+mn-lt"/>
            </a:endParaRPr>
          </a:p>
        </p:txBody>
      </p:sp>
      <p:sp>
        <p:nvSpPr>
          <p:cNvPr id="13" name="Freeform 101"/>
          <p:cNvSpPr>
            <a:spLocks noEditPoints="1"/>
          </p:cNvSpPr>
          <p:nvPr/>
        </p:nvSpPr>
        <p:spPr bwMode="auto">
          <a:xfrm>
            <a:off x="2882935" y="4514607"/>
            <a:ext cx="980659" cy="649835"/>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rgbClr val="FF6510"/>
          </a:solidFill>
          <a:ln w="9525">
            <a:no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4" name="Freeform 42"/>
          <p:cNvSpPr>
            <a:spLocks noEditPoints="1"/>
          </p:cNvSpPr>
          <p:nvPr/>
        </p:nvSpPr>
        <p:spPr bwMode="auto">
          <a:xfrm>
            <a:off x="8427175" y="4463807"/>
            <a:ext cx="818008" cy="704108"/>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6510"/>
          </a:solidFill>
          <a:ln w="9525">
            <a:no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5" name="Freeform 157"/>
          <p:cNvSpPr>
            <a:spLocks noEditPoints="1"/>
          </p:cNvSpPr>
          <p:nvPr/>
        </p:nvSpPr>
        <p:spPr bwMode="auto">
          <a:xfrm>
            <a:off x="4448633" y="4463113"/>
            <a:ext cx="572647" cy="701329"/>
          </a:xfrm>
          <a:custGeom>
            <a:avLst/>
            <a:gdLst/>
            <a:ahLst/>
            <a:cxnLst>
              <a:cxn ang="0">
                <a:pos x="41" y="44"/>
              </a:cxn>
              <a:cxn ang="0">
                <a:pos x="35" y="50"/>
              </a:cxn>
              <a:cxn ang="0">
                <a:pos x="5" y="50"/>
              </a:cxn>
              <a:cxn ang="0">
                <a:pos x="0" y="44"/>
              </a:cxn>
              <a:cxn ang="0">
                <a:pos x="0" y="5"/>
              </a:cxn>
              <a:cxn ang="0">
                <a:pos x="5" y="0"/>
              </a:cxn>
              <a:cxn ang="0">
                <a:pos x="35" y="0"/>
              </a:cxn>
              <a:cxn ang="0">
                <a:pos x="41" y="5"/>
              </a:cxn>
              <a:cxn ang="0">
                <a:pos x="41" y="44"/>
              </a:cxn>
              <a:cxn ang="0">
                <a:pos x="36" y="5"/>
              </a:cxn>
              <a:cxn ang="0">
                <a:pos x="35" y="4"/>
              </a:cxn>
              <a:cxn ang="0">
                <a:pos x="5" y="4"/>
              </a:cxn>
              <a:cxn ang="0">
                <a:pos x="4" y="5"/>
              </a:cxn>
              <a:cxn ang="0">
                <a:pos x="4" y="40"/>
              </a:cxn>
              <a:cxn ang="0">
                <a:pos x="5" y="41"/>
              </a:cxn>
              <a:cxn ang="0">
                <a:pos x="35" y="41"/>
              </a:cxn>
              <a:cxn ang="0">
                <a:pos x="36" y="40"/>
              </a:cxn>
              <a:cxn ang="0">
                <a:pos x="36" y="5"/>
              </a:cxn>
              <a:cxn ang="0">
                <a:pos x="20" y="43"/>
              </a:cxn>
              <a:cxn ang="0">
                <a:pos x="18" y="45"/>
              </a:cxn>
              <a:cxn ang="0">
                <a:pos x="20" y="48"/>
              </a:cxn>
              <a:cxn ang="0">
                <a:pos x="23" y="45"/>
              </a:cxn>
              <a:cxn ang="0">
                <a:pos x="20" y="43"/>
              </a:cxn>
            </a:cxnLst>
            <a:rect l="0" t="0" r="r" b="b"/>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rgbClr val="EE1432"/>
          </a:solidFill>
          <a:ln w="9525">
            <a:no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6" name="Freeform 86"/>
          <p:cNvSpPr>
            <a:spLocks noEditPoints="1"/>
          </p:cNvSpPr>
          <p:nvPr/>
        </p:nvSpPr>
        <p:spPr bwMode="auto">
          <a:xfrm>
            <a:off x="7274052" y="4463806"/>
            <a:ext cx="434945" cy="731809"/>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EE1432"/>
          </a:solidFill>
          <a:ln w="9525">
            <a:no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7" name="Freeform 5"/>
          <p:cNvSpPr>
            <a:spLocks noEditPoints="1"/>
          </p:cNvSpPr>
          <p:nvPr/>
        </p:nvSpPr>
        <p:spPr bwMode="auto">
          <a:xfrm>
            <a:off x="5635144" y="4314999"/>
            <a:ext cx="921712" cy="921712"/>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tx1"/>
          </a:solidFill>
          <a:ln w="9525">
            <a:noFill/>
            <a:round/>
          </a:ln>
        </p:spPr>
        <p:txBody>
          <a:bodyPr vert="horz" wrap="square" lIns="121920" tIns="60960" rIns="121920" bIns="60960" numCol="1" anchor="t" anchorCtr="0" compatLnSpc="1"/>
          <a:lstStyle/>
          <a:p>
            <a:pPr defTabSz="1375410"/>
            <a:endParaRPr lang="en-US" sz="2665">
              <a:solidFill>
                <a:srgbClr val="262626"/>
              </a:solidFill>
              <a:cs typeface="+mn-ea"/>
              <a:sym typeface="+mn-lt"/>
            </a:endParaRPr>
          </a:p>
        </p:txBody>
      </p:sp>
      <p:sp>
        <p:nvSpPr>
          <p:cNvPr id="18" name="Oval 17"/>
          <p:cNvSpPr/>
          <p:nvPr/>
        </p:nvSpPr>
        <p:spPr>
          <a:xfrm>
            <a:off x="3199182" y="3902556"/>
            <a:ext cx="307237" cy="307237"/>
          </a:xfrm>
          <a:prstGeom prst="ellipse">
            <a:avLst/>
          </a:prstGeom>
          <a:solidFill>
            <a:srgbClr val="FF6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srgbClr val="FFFFFF"/>
              </a:solidFill>
              <a:cs typeface="+mn-ea"/>
              <a:sym typeface="+mn-lt"/>
            </a:endParaRPr>
          </a:p>
        </p:txBody>
      </p:sp>
      <p:sp>
        <p:nvSpPr>
          <p:cNvPr id="19" name="Oval 18"/>
          <p:cNvSpPr/>
          <p:nvPr/>
        </p:nvSpPr>
        <p:spPr>
          <a:xfrm>
            <a:off x="4581014" y="3902556"/>
            <a:ext cx="307237" cy="307237"/>
          </a:xfrm>
          <a:prstGeom prst="ellipse">
            <a:avLst/>
          </a:prstGeom>
          <a:solidFill>
            <a:srgbClr val="EE1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srgbClr val="FFFFFF"/>
              </a:solidFill>
              <a:cs typeface="+mn-ea"/>
              <a:sym typeface="+mn-lt"/>
            </a:endParaRPr>
          </a:p>
        </p:txBody>
      </p:sp>
      <p:sp>
        <p:nvSpPr>
          <p:cNvPr id="20" name="Oval 19"/>
          <p:cNvSpPr/>
          <p:nvPr/>
        </p:nvSpPr>
        <p:spPr>
          <a:xfrm>
            <a:off x="5942382" y="3902556"/>
            <a:ext cx="307237" cy="3072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srgbClr val="FFFFFF"/>
              </a:solidFill>
              <a:cs typeface="+mn-ea"/>
              <a:sym typeface="+mn-lt"/>
            </a:endParaRPr>
          </a:p>
        </p:txBody>
      </p:sp>
      <p:sp>
        <p:nvSpPr>
          <p:cNvPr id="21" name="Oval 20"/>
          <p:cNvSpPr/>
          <p:nvPr/>
        </p:nvSpPr>
        <p:spPr>
          <a:xfrm>
            <a:off x="7303750" y="3902556"/>
            <a:ext cx="307237" cy="307237"/>
          </a:xfrm>
          <a:prstGeom prst="ellipse">
            <a:avLst/>
          </a:prstGeom>
          <a:solidFill>
            <a:srgbClr val="EE1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srgbClr val="FFFFFF"/>
              </a:solidFill>
              <a:cs typeface="+mn-ea"/>
              <a:sym typeface="+mn-lt"/>
            </a:endParaRPr>
          </a:p>
        </p:txBody>
      </p:sp>
      <p:sp>
        <p:nvSpPr>
          <p:cNvPr id="22" name="Oval 21"/>
          <p:cNvSpPr/>
          <p:nvPr/>
        </p:nvSpPr>
        <p:spPr>
          <a:xfrm>
            <a:off x="8685582" y="3902556"/>
            <a:ext cx="307237" cy="307237"/>
          </a:xfrm>
          <a:prstGeom prst="ellipse">
            <a:avLst/>
          </a:prstGeom>
          <a:solidFill>
            <a:srgbClr val="FF6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5410"/>
            <a:endParaRPr lang="en-US" sz="2665" dirty="0">
              <a:solidFill>
                <a:srgbClr val="FFFFFF"/>
              </a:solidFill>
              <a:cs typeface="+mn-ea"/>
              <a:sym typeface="+mn-lt"/>
            </a:endParaRPr>
          </a:p>
        </p:txBody>
      </p:sp>
      <p:grpSp>
        <p:nvGrpSpPr>
          <p:cNvPr id="5" name="Group 56"/>
          <p:cNvGrpSpPr/>
          <p:nvPr/>
        </p:nvGrpSpPr>
        <p:grpSpPr>
          <a:xfrm>
            <a:off x="6432262" y="5254423"/>
            <a:ext cx="2205687" cy="1093076"/>
            <a:chOff x="-296510" y="1406858"/>
            <a:chExt cx="1654265" cy="819807"/>
          </a:xfrm>
        </p:grpSpPr>
        <p:sp>
          <p:nvSpPr>
            <p:cNvPr id="27" name="TextBox 26"/>
            <p:cNvSpPr txBox="1"/>
            <p:nvPr/>
          </p:nvSpPr>
          <p:spPr>
            <a:xfrm>
              <a:off x="-296510" y="1611304"/>
              <a:ext cx="1654265" cy="615361"/>
            </a:xfrm>
            <a:prstGeom prst="rect">
              <a:avLst/>
            </a:prstGeom>
            <a:noFill/>
          </p:spPr>
          <p:txBody>
            <a:bodyPr wrap="square" lIns="0" tIns="0" rIns="0" bIns="0" rtlCol="0">
              <a:spAutoFit/>
            </a:bodyPr>
            <a:lstStyle/>
            <a:p>
              <a:pPr algn="ctr" defTabSz="1219200">
                <a:spcBef>
                  <a:spcPct val="20000"/>
                </a:spcBef>
                <a:defRPr/>
              </a:pPr>
              <a:r>
                <a:rPr lang="en-US" sz="1335" dirty="0">
                  <a:solidFill>
                    <a:srgbClr val="262626">
                      <a:lumMod val="50000"/>
                      <a:lumOff val="50000"/>
                    </a:srgbClr>
                  </a:solidFill>
                  <a:cs typeface="+mn-ea"/>
                  <a:sym typeface="+mn-lt"/>
                </a:rPr>
                <a:t>There are many variations passages of lorem ipsum available  majority have alteration </a:t>
              </a:r>
              <a:endParaRPr lang="en-US" sz="1335" dirty="0">
                <a:solidFill>
                  <a:srgbClr val="262626">
                    <a:lumMod val="65000"/>
                    <a:lumOff val="35000"/>
                  </a:srgbClr>
                </a:solidFill>
                <a:cs typeface="+mn-ea"/>
                <a:sym typeface="+mn-lt"/>
              </a:endParaRPr>
            </a:p>
          </p:txBody>
        </p:sp>
        <p:sp>
          <p:nvSpPr>
            <p:cNvPr id="28" name="Rectangle 27"/>
            <p:cNvSpPr/>
            <p:nvPr/>
          </p:nvSpPr>
          <p:spPr>
            <a:xfrm>
              <a:off x="-18544" y="1406858"/>
              <a:ext cx="1098330" cy="184666"/>
            </a:xfrm>
            <a:prstGeom prst="rect">
              <a:avLst/>
            </a:prstGeom>
          </p:spPr>
          <p:txBody>
            <a:bodyPr wrap="none" lIns="0" tIns="0" rIns="0" bIns="0">
              <a:spAutoFit/>
            </a:bodyPr>
            <a:lstStyle/>
            <a:p>
              <a:pPr algn="ctr" defTabSz="1375410"/>
              <a:r>
                <a:rPr lang="en-US" sz="1600" b="1" dirty="0">
                  <a:solidFill>
                    <a:srgbClr val="D24132"/>
                  </a:solidFill>
                  <a:cs typeface="+mn-ea"/>
                  <a:sym typeface="+mn-lt"/>
                </a:rPr>
                <a:t>Keyword Here</a:t>
              </a:r>
            </a:p>
          </p:txBody>
        </p:sp>
      </p:grpSp>
      <p:sp>
        <p:nvSpPr>
          <p:cNvPr id="33" name="TextBox 32"/>
          <p:cNvSpPr txBox="1"/>
          <p:nvPr/>
        </p:nvSpPr>
        <p:spPr>
          <a:xfrm>
            <a:off x="642537" y="4503253"/>
            <a:ext cx="2086779" cy="820481"/>
          </a:xfrm>
          <a:prstGeom prst="rect">
            <a:avLst/>
          </a:prstGeom>
          <a:noFill/>
        </p:spPr>
        <p:txBody>
          <a:bodyPr wrap="square" lIns="0" tIns="0" rIns="0" bIns="0" rtlCol="0">
            <a:spAutoFit/>
          </a:bodyPr>
          <a:lstStyle/>
          <a:p>
            <a:pPr algn="r" defTabSz="1219200">
              <a:spcBef>
                <a:spcPct val="20000"/>
              </a:spcBef>
              <a:defRPr/>
            </a:pPr>
            <a:r>
              <a:rPr lang="en-US" sz="1335" dirty="0">
                <a:cs typeface="+mn-ea"/>
                <a:sym typeface="+mn-lt"/>
              </a:rPr>
              <a:t>There are many variations passages of lorem ipsum available  majority</a:t>
            </a:r>
          </a:p>
        </p:txBody>
      </p:sp>
      <p:sp>
        <p:nvSpPr>
          <p:cNvPr id="34" name="Rectangle 33"/>
          <p:cNvSpPr/>
          <p:nvPr/>
        </p:nvSpPr>
        <p:spPr>
          <a:xfrm>
            <a:off x="1264876" y="4230658"/>
            <a:ext cx="1464440" cy="246221"/>
          </a:xfrm>
          <a:prstGeom prst="rect">
            <a:avLst/>
          </a:prstGeom>
        </p:spPr>
        <p:txBody>
          <a:bodyPr wrap="none" lIns="0" tIns="0" rIns="0" bIns="0">
            <a:spAutoFit/>
          </a:bodyPr>
          <a:lstStyle/>
          <a:p>
            <a:pPr algn="r" defTabSz="1375410"/>
            <a:r>
              <a:rPr lang="en-US" sz="1600" b="1" dirty="0">
                <a:solidFill>
                  <a:srgbClr val="FF6510"/>
                </a:solidFill>
                <a:cs typeface="+mn-ea"/>
                <a:sym typeface="+mn-lt"/>
              </a:rPr>
              <a:t>Keyword Here</a:t>
            </a:r>
          </a:p>
        </p:txBody>
      </p:sp>
      <p:sp>
        <p:nvSpPr>
          <p:cNvPr id="42" name="TextBox 41"/>
          <p:cNvSpPr txBox="1"/>
          <p:nvPr/>
        </p:nvSpPr>
        <p:spPr>
          <a:xfrm>
            <a:off x="9556427" y="4503253"/>
            <a:ext cx="2086779" cy="820481"/>
          </a:xfrm>
          <a:prstGeom prst="rect">
            <a:avLst/>
          </a:prstGeom>
          <a:noFill/>
        </p:spPr>
        <p:txBody>
          <a:bodyPr wrap="square" lIns="0" tIns="0" rIns="0" bIns="0" rtlCol="0">
            <a:spAutoFit/>
          </a:bodyPr>
          <a:lstStyle/>
          <a:p>
            <a:pPr defTabSz="1219200">
              <a:spcBef>
                <a:spcPct val="20000"/>
              </a:spcBef>
              <a:defRPr/>
            </a:pPr>
            <a:r>
              <a:rPr lang="en-US" sz="1335" dirty="0">
                <a:cs typeface="+mn-ea"/>
                <a:sym typeface="+mn-lt"/>
              </a:rPr>
              <a:t>There are many variations passages of lorem ipsum available  majority</a:t>
            </a:r>
          </a:p>
        </p:txBody>
      </p:sp>
      <p:sp>
        <p:nvSpPr>
          <p:cNvPr id="43" name="Rectangle 42"/>
          <p:cNvSpPr/>
          <p:nvPr/>
        </p:nvSpPr>
        <p:spPr>
          <a:xfrm>
            <a:off x="9556427" y="4230658"/>
            <a:ext cx="1464440" cy="246221"/>
          </a:xfrm>
          <a:prstGeom prst="rect">
            <a:avLst/>
          </a:prstGeom>
        </p:spPr>
        <p:txBody>
          <a:bodyPr wrap="none" lIns="0" tIns="0" rIns="0" bIns="0">
            <a:spAutoFit/>
          </a:bodyPr>
          <a:lstStyle/>
          <a:p>
            <a:pPr defTabSz="1375410"/>
            <a:r>
              <a:rPr lang="en-US" sz="1600" b="1" dirty="0">
                <a:solidFill>
                  <a:srgbClr val="FF6510"/>
                </a:solidFill>
                <a:cs typeface="+mn-ea"/>
                <a:sym typeface="+mn-lt"/>
              </a:rPr>
              <a:t>Keyword Here</a:t>
            </a:r>
          </a:p>
        </p:txBody>
      </p:sp>
      <p:grpSp>
        <p:nvGrpSpPr>
          <p:cNvPr id="11" name="Group 56"/>
          <p:cNvGrpSpPr/>
          <p:nvPr/>
        </p:nvGrpSpPr>
        <p:grpSpPr>
          <a:xfrm>
            <a:off x="3631789" y="5254423"/>
            <a:ext cx="2205687" cy="1093076"/>
            <a:chOff x="-296510" y="1406858"/>
            <a:chExt cx="1654265" cy="819807"/>
          </a:xfrm>
        </p:grpSpPr>
        <p:sp>
          <p:nvSpPr>
            <p:cNvPr id="51" name="TextBox 50"/>
            <p:cNvSpPr txBox="1"/>
            <p:nvPr/>
          </p:nvSpPr>
          <p:spPr>
            <a:xfrm>
              <a:off x="-296510" y="1611304"/>
              <a:ext cx="1654265" cy="615361"/>
            </a:xfrm>
            <a:prstGeom prst="rect">
              <a:avLst/>
            </a:prstGeom>
            <a:noFill/>
          </p:spPr>
          <p:txBody>
            <a:bodyPr wrap="square" lIns="0" tIns="0" rIns="0" bIns="0" rtlCol="0">
              <a:spAutoFit/>
            </a:bodyPr>
            <a:lstStyle/>
            <a:p>
              <a:pPr algn="ctr" defTabSz="1219200">
                <a:spcBef>
                  <a:spcPct val="20000"/>
                </a:spcBef>
                <a:defRPr/>
              </a:pPr>
              <a:r>
                <a:rPr lang="en-US" sz="1335" dirty="0">
                  <a:solidFill>
                    <a:srgbClr val="262626">
                      <a:lumMod val="50000"/>
                      <a:lumOff val="50000"/>
                    </a:srgbClr>
                  </a:solidFill>
                  <a:cs typeface="+mn-ea"/>
                  <a:sym typeface="+mn-lt"/>
                </a:rPr>
                <a:t>There are many variations passages of lorem ipsum available  majority have alteration </a:t>
              </a:r>
              <a:endParaRPr lang="en-US" sz="1335" dirty="0">
                <a:solidFill>
                  <a:srgbClr val="262626">
                    <a:lumMod val="65000"/>
                    <a:lumOff val="35000"/>
                  </a:srgbClr>
                </a:solidFill>
                <a:cs typeface="+mn-ea"/>
                <a:sym typeface="+mn-lt"/>
              </a:endParaRPr>
            </a:p>
          </p:txBody>
        </p:sp>
        <p:sp>
          <p:nvSpPr>
            <p:cNvPr id="52" name="Rectangle 51"/>
            <p:cNvSpPr/>
            <p:nvPr/>
          </p:nvSpPr>
          <p:spPr>
            <a:xfrm>
              <a:off x="-18544" y="1406858"/>
              <a:ext cx="1098330" cy="184666"/>
            </a:xfrm>
            <a:prstGeom prst="rect">
              <a:avLst/>
            </a:prstGeom>
          </p:spPr>
          <p:txBody>
            <a:bodyPr wrap="none" lIns="0" tIns="0" rIns="0" bIns="0">
              <a:spAutoFit/>
            </a:bodyPr>
            <a:lstStyle/>
            <a:p>
              <a:pPr algn="ctr" defTabSz="1375410"/>
              <a:r>
                <a:rPr lang="en-US" sz="1600" b="1" dirty="0">
                  <a:solidFill>
                    <a:srgbClr val="B90000"/>
                  </a:solidFill>
                  <a:cs typeface="+mn-ea"/>
                  <a:sym typeface="+mn-lt"/>
                </a:rPr>
                <a:t>Keyword Here</a:t>
              </a:r>
            </a:p>
          </p:txBody>
        </p:sp>
      </p:grpSp>
      <p:grpSp>
        <p:nvGrpSpPr>
          <p:cNvPr id="29" name="组合 28"/>
          <p:cNvGrpSpPr/>
          <p:nvPr/>
        </p:nvGrpSpPr>
        <p:grpSpPr>
          <a:xfrm>
            <a:off x="205993" y="234369"/>
            <a:ext cx="4587038" cy="872361"/>
            <a:chOff x="205993" y="234369"/>
            <a:chExt cx="4587038" cy="872361"/>
          </a:xfrm>
        </p:grpSpPr>
        <p:pic>
          <p:nvPicPr>
            <p:cNvPr id="30" name="图片 29"/>
            <p:cNvPicPr>
              <a:picLocks noChangeAspect="1"/>
            </p:cNvPicPr>
            <p:nvPr/>
          </p:nvPicPr>
          <p:blipFill>
            <a:blip r:embed="rId3" cstate="screen"/>
            <a:stretch>
              <a:fillRect/>
            </a:stretch>
          </p:blipFill>
          <p:spPr>
            <a:xfrm>
              <a:off x="205993" y="234369"/>
              <a:ext cx="1585508" cy="872361"/>
            </a:xfrm>
            <a:prstGeom prst="rect">
              <a:avLst/>
            </a:prstGeom>
          </p:spPr>
        </p:pic>
        <p:sp>
          <p:nvSpPr>
            <p:cNvPr id="31" name="îṥlïḋé"/>
            <p:cNvSpPr/>
            <p:nvPr/>
          </p:nvSpPr>
          <p:spPr bwMode="auto">
            <a:xfrm>
              <a:off x="1852301" y="477649"/>
              <a:ext cx="2788104" cy="36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30000"/>
                </a:lnSpc>
              </a:pPr>
              <a:r>
                <a:rPr lang="en-US" altLang="zh-CN" sz="1200" dirty="0">
                  <a:cs typeface="+mn-ea"/>
                  <a:sym typeface="+mn-lt"/>
                </a:rPr>
                <a:t>Please enter what you need here.</a:t>
              </a:r>
            </a:p>
          </p:txBody>
        </p:sp>
        <p:sp>
          <p:nvSpPr>
            <p:cNvPr id="32" name="文本框 31"/>
            <p:cNvSpPr txBox="1"/>
            <p:nvPr/>
          </p:nvSpPr>
          <p:spPr>
            <a:xfrm>
              <a:off x="1852301" y="236914"/>
              <a:ext cx="2940730" cy="400110"/>
            </a:xfrm>
            <a:prstGeom prst="rect">
              <a:avLst/>
            </a:prstGeom>
            <a:noFill/>
          </p:spPr>
          <p:txBody>
            <a:bodyPr wrap="square" rtlCol="0">
              <a:spAutoFit/>
            </a:bodyPr>
            <a:lstStyle/>
            <a:p>
              <a:r>
                <a:rPr kumimoji="1" lang="en-US" altLang="zh-CN" sz="2000" dirty="0">
                  <a:gradFill>
                    <a:gsLst>
                      <a:gs pos="0">
                        <a:srgbClr val="ED0E0D"/>
                      </a:gs>
                      <a:gs pos="50000">
                        <a:srgbClr val="FB7D27"/>
                      </a:gs>
                      <a:gs pos="100000">
                        <a:srgbClr val="ED0E0D"/>
                      </a:gs>
                    </a:gsLst>
                    <a:lin ang="5400000" scaled="1"/>
                  </a:gradFill>
                  <a:cs typeface="+mn-ea"/>
                  <a:sym typeface="+mn-lt"/>
                </a:rPr>
                <a:t>YOUR TITLE</a:t>
              </a:r>
              <a:endParaRPr kumimoji="1" lang="zh-CN" altLang="en-US" sz="2000" dirty="0">
                <a:gradFill>
                  <a:gsLst>
                    <a:gs pos="0">
                      <a:srgbClr val="ED0E0D"/>
                    </a:gs>
                    <a:gs pos="50000">
                      <a:srgbClr val="FB7D27"/>
                    </a:gs>
                    <a:gs pos="100000">
                      <a:srgbClr val="ED0E0D"/>
                    </a:gs>
                  </a:gsLst>
                  <a:lin ang="5400000" scaled="1"/>
                </a:gra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18" presetClass="entr" presetSubtype="12"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trips(downLeft)">
                                      <p:cBhvr>
                                        <p:cTn id="19" dur="500"/>
                                        <p:tgtEl>
                                          <p:spTgt spid="10"/>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2500"/>
                            </p:stCondLst>
                            <p:childTnLst>
                              <p:par>
                                <p:cTn id="33" presetID="18" presetClass="entr" presetSubtype="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downRight)">
                                      <p:cBhvr>
                                        <p:cTn id="35" dur="500"/>
                                        <p:tgtEl>
                                          <p:spTgt spid="9"/>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par>
                          <p:cTn id="48" fill="hold">
                            <p:stCondLst>
                              <p:cond delay="4000"/>
                            </p:stCondLst>
                            <p:childTnLst>
                              <p:par>
                                <p:cTn id="49" presetID="20"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edge">
                                      <p:cBhvr>
                                        <p:cTn id="51" dur="1000"/>
                                        <p:tgtEl>
                                          <p:spTgt spid="12"/>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par>
                                <p:cTn id="69" presetID="10"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1000"/>
                                        <p:tgtEl>
                                          <p:spTgt spid="5"/>
                                        </p:tgtEl>
                                      </p:cBhvr>
                                    </p:animEffect>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6500"/>
                            </p:stCondLst>
                            <p:childTnLst>
                              <p:par>
                                <p:cTn id="79" presetID="20" presetClass="entr" presetSubtype="0"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edge">
                                      <p:cBhvr>
                                        <p:cTn id="81" dur="1000"/>
                                        <p:tgtEl>
                                          <p:spTgt spid="8"/>
                                        </p:tgtEl>
                                      </p:cBhvr>
                                    </p:animEffect>
                                  </p:childTnLst>
                                </p:cTn>
                              </p:par>
                              <p:par>
                                <p:cTn id="82" presetID="10" presetClass="entr" presetSubtype="0" fill="hold"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橘色浪漫七夕情人节活动策划PPT模板"/>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y0lnywk">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993</Words>
  <Application>Microsoft Office PowerPoint</Application>
  <PresentationFormat>宽屏</PresentationFormat>
  <Paragraphs>200</Paragraphs>
  <Slides>20</Slides>
  <Notes>20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等线</vt:lpstr>
      <vt:lpstr>宋体</vt:lpstr>
      <vt:lpstr>微软雅黑</vt:lpstr>
      <vt:lpstr>Arial</vt:lpstr>
      <vt:lpstr>Calibri</vt:lpstr>
      <vt:lpstr>Roboto</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2022-03-04T05:47:42Z</dcterms:created>
  <dcterms:modified xsi:type="dcterms:W3CDTF">2023-01-10T06:23:24Z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7C417FCFD6104FC3BC684DF8CC6439BD</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