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4" r:id="rId2"/>
  </p:sldMasterIdLst>
  <p:notesMasterIdLst>
    <p:notesMasterId r:id="rId23"/>
  </p:notesMasterIdLst>
  <p:sldIdLst>
    <p:sldId id="256" r:id="rId3"/>
    <p:sldId id="257" r:id="rId4"/>
    <p:sldId id="259" r:id="rId5"/>
    <p:sldId id="262" r:id="rId6"/>
    <p:sldId id="264" r:id="rId7"/>
    <p:sldId id="265" r:id="rId8"/>
    <p:sldId id="263" r:id="rId9"/>
    <p:sldId id="266" r:id="rId10"/>
    <p:sldId id="267" r:id="rId11"/>
    <p:sldId id="268" r:id="rId12"/>
    <p:sldId id="260" r:id="rId13"/>
    <p:sldId id="269" r:id="rId14"/>
    <p:sldId id="270" r:id="rId15"/>
    <p:sldId id="271" r:id="rId16"/>
    <p:sldId id="273" r:id="rId17"/>
    <p:sldId id="261" r:id="rId18"/>
    <p:sldId id="272" r:id="rId19"/>
    <p:sldId id="274" r:id="rId20"/>
    <p:sldId id="275" r:id="rId21"/>
    <p:sldId id="276"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16F"/>
    <a:srgbClr val="FAF1DF"/>
    <a:srgbClr val="27A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60"/>
  </p:normalViewPr>
  <p:slideViewPr>
    <p:cSldViewPr snapToGrid="0" showGuides="1">
      <p:cViewPr>
        <p:scale>
          <a:sx n="75" d="100"/>
          <a:sy n="75" d="100"/>
        </p:scale>
        <p:origin x="-1920" y="-804"/>
      </p:cViewPr>
      <p:guideLst>
        <p:guide orient="horz" pos="2160"/>
        <p:guide pos="3817"/>
      </p:guideLst>
    </p:cSldViewPr>
  </p:slideViewPr>
  <p:notesTextViewPr>
    <p:cViewPr>
      <p:scale>
        <a:sx n="1" d="1"/>
        <a:sy n="1" d="1"/>
      </p:scale>
      <p:origin x="0" y="0"/>
    </p:cViewPr>
  </p:notesTextViewPr>
  <p:notesViewPr>
    <p:cSldViewPr snapToGrid="0">
      <p:cViewPr varScale="1">
        <p:scale>
          <a:sx n="87" d="100"/>
          <a:sy n="87" d="100"/>
        </p:scale>
        <p:origin x="171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23816F"/>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B-491F-93EC-02D69F859C04}"/>
            </c:ext>
          </c:extLst>
        </c:ser>
        <c:ser>
          <c:idx val="1"/>
          <c:order val="1"/>
          <c:tx>
            <c:strRef>
              <c:f>Sheet1!$C$1</c:f>
              <c:strCache>
                <c:ptCount val="1"/>
                <c:pt idx="0">
                  <c:v>系列 2</c:v>
                </c:pt>
              </c:strCache>
            </c:strRef>
          </c:tx>
          <c:spPr>
            <a:solidFill>
              <a:srgbClr val="23816F"/>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B-491F-93EC-02D69F859C04}"/>
            </c:ext>
          </c:extLst>
        </c:ser>
        <c:ser>
          <c:idx val="2"/>
          <c:order val="2"/>
          <c:tx>
            <c:strRef>
              <c:f>Sheet1!$D$1</c:f>
              <c:strCache>
                <c:ptCount val="1"/>
                <c:pt idx="0">
                  <c:v>系列 3</c:v>
                </c:pt>
              </c:strCache>
            </c:strRef>
          </c:tx>
          <c:spPr>
            <a:solidFill>
              <a:srgbClr val="23816F"/>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B-491F-93EC-02D69F859C04}"/>
            </c:ext>
          </c:extLst>
        </c:ser>
        <c:dLbls>
          <c:showLegendKey val="0"/>
          <c:showVal val="0"/>
          <c:showCatName val="0"/>
          <c:showSerName val="0"/>
          <c:showPercent val="0"/>
          <c:showBubbleSize val="0"/>
        </c:dLbls>
        <c:gapWidth val="219"/>
        <c:overlap val="-27"/>
        <c:axId val="693837824"/>
        <c:axId val="693839360"/>
      </c:barChart>
      <c:catAx>
        <c:axId val="69383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693839360"/>
        <c:crosses val="autoZero"/>
        <c:auto val="1"/>
        <c:lblAlgn val="ctr"/>
        <c:lblOffset val="100"/>
        <c:noMultiLvlLbl val="0"/>
      </c:catAx>
      <c:valAx>
        <c:axId val="6938393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693837824"/>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8E79B-27F1-425E-9324-BE3D90AF172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4B87F-FAEB-41DC-8F9F-8F6A87C372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F4B87F-FAEB-41DC-8F9F-8F6A87C372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
        <p:nvSpPr>
          <p:cNvPr id="7" name="TextBox 6"/>
          <p:cNvSpPr txBox="1"/>
          <p:nvPr userDrawn="1"/>
        </p:nvSpPr>
        <p:spPr>
          <a:xfrm>
            <a:off x="14505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a:off x="0" y="0"/>
            <a:ext cx="12192000" cy="6858000"/>
          </a:xfrm>
          <a:prstGeom prst="rect">
            <a:avLst/>
          </a:prstGeom>
        </p:spPr>
      </p:pic>
      <p:grpSp>
        <p:nvGrpSpPr>
          <p:cNvPr id="10" name="ïṡ1îḓê"/>
          <p:cNvGrpSpPr/>
          <p:nvPr userDrawn="1"/>
        </p:nvGrpSpPr>
        <p:grpSpPr>
          <a:xfrm>
            <a:off x="278106" y="478761"/>
            <a:ext cx="11240794" cy="707886"/>
            <a:chOff x="278106" y="4949161"/>
            <a:chExt cx="11240794" cy="707886"/>
          </a:xfrm>
        </p:grpSpPr>
        <p:cxnSp>
          <p:nvCxnSpPr>
            <p:cNvPr id="11" name="直接连接符 10"/>
            <p:cNvCxnSpPr/>
            <p:nvPr/>
          </p:nvCxnSpPr>
          <p:spPr>
            <a:xfrm>
              <a:off x="3050440" y="5303104"/>
              <a:ext cx="846846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2" name="íṡļide"/>
            <p:cNvSpPr/>
            <p:nvPr/>
          </p:nvSpPr>
          <p:spPr>
            <a:xfrm>
              <a:off x="278106" y="4949161"/>
              <a:ext cx="3002745" cy="707886"/>
            </a:xfrm>
            <a:prstGeom prst="rect">
              <a:avLst/>
            </a:prstGeom>
            <a:noFill/>
          </p:spPr>
          <p:txBody>
            <a:bodyPr wrap="square" lIns="91440" tIns="45720" rIns="91440" bIns="45720" anchor="ctr" anchorCtr="0">
              <a:normAutofit/>
            </a:bodyPr>
            <a:lstStyle/>
            <a:p>
              <a:pPr algn="ctr"/>
              <a:r>
                <a:rPr lang="zh-CN" altLang="en-US" sz="2800" dirty="0">
                  <a:solidFill>
                    <a:schemeClr val="accent1"/>
                  </a:solidFill>
                  <a:latin typeface="+mj-ea"/>
                  <a:ea typeface="+mj-ea"/>
                  <a:cs typeface="+mn-ea"/>
                  <a:sym typeface="思源黑体" panose="020B0500000000000000" pitchFamily="34" charset="-122"/>
                </a:rPr>
                <a:t>此处输入标题</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BF11DE-574A-49BB-AE1E-80DC8D8606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0B9958-D94F-4065-99D5-64B520BFE60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F11DE-574A-49BB-AE1E-80DC8D8606F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B9958-D94F-4065-99D5-64B520BFE6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16" Type="http://schemas.openxmlformats.org/officeDocument/2006/relationships/tags" Target="../tags/tag1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74" Type="http://schemas.openxmlformats.org/officeDocument/2006/relationships/tags" Target="../tags/tag75.xml"/><Relationship Id="rId79" Type="http://schemas.openxmlformats.org/officeDocument/2006/relationships/slideLayout" Target="../slideLayouts/slideLayout3.xml"/><Relationship Id="rId5" Type="http://schemas.openxmlformats.org/officeDocument/2006/relationships/tags" Target="../tags/tag6.xml"/><Relationship Id="rId61" Type="http://schemas.openxmlformats.org/officeDocument/2006/relationships/tags" Target="../tags/tag62.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notesSlide" Target="../notesSlides/notesSlide10.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7" Type="http://schemas.openxmlformats.org/officeDocument/2006/relationships/tags" Target="../tags/tag8.xml"/><Relationship Id="rId71" Type="http://schemas.openxmlformats.org/officeDocument/2006/relationships/tags" Target="../tags/tag72.xml"/><Relationship Id="rId2" Type="http://schemas.openxmlformats.org/officeDocument/2006/relationships/tags" Target="../tags/tag3.xml"/><Relationship Id="rId29"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82.xml"/><Relationship Id="rId7"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PA-组合 5"/>
          <p:cNvGrpSpPr/>
          <p:nvPr>
            <p:custDataLst>
              <p:tags r:id="rId1"/>
            </p:custDataLst>
          </p:nvPr>
        </p:nvGrpSpPr>
        <p:grpSpPr>
          <a:xfrm>
            <a:off x="1782865" y="1624614"/>
            <a:ext cx="9015763" cy="4613416"/>
            <a:chOff x="1297177" y="1315065"/>
            <a:chExt cx="9956635" cy="5094867"/>
          </a:xfrm>
        </p:grpSpPr>
        <p:sp>
          <p:nvSpPr>
            <p:cNvPr id="33" name="PA-speed "/>
            <p:cNvSpPr txBox="1">
              <a:spLocks noChangeArrowheads="1"/>
            </p:cNvSpPr>
            <p:nvPr>
              <p:custDataLst>
                <p:tags r:id="rId2"/>
              </p:custDataLst>
            </p:nvPr>
          </p:nvSpPr>
          <p:spPr bwMode="auto">
            <a:xfrm>
              <a:off x="6814844" y="1320039"/>
              <a:ext cx="3925296" cy="37969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34" name="PA-矩形 3"/>
            <p:cNvSpPr txBox="1">
              <a:spLocks noChangeArrowheads="1"/>
            </p:cNvSpPr>
            <p:nvPr>
              <p:custDataLst>
                <p:tags r:id="rId3"/>
              </p:custDataLst>
            </p:nvPr>
          </p:nvSpPr>
          <p:spPr bwMode="auto">
            <a:xfrm>
              <a:off x="6846901" y="1616312"/>
              <a:ext cx="4406911" cy="1124065"/>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grpSp>
          <p:nvGrpSpPr>
            <p:cNvPr id="35" name="组合 34"/>
            <p:cNvGrpSpPr/>
            <p:nvPr/>
          </p:nvGrpSpPr>
          <p:grpSpPr>
            <a:xfrm>
              <a:off x="5808510" y="5087115"/>
              <a:ext cx="862800" cy="862800"/>
              <a:chOff x="5808510" y="5087115"/>
              <a:chExt cx="862800" cy="862800"/>
            </a:xfrm>
          </p:grpSpPr>
          <p:sp>
            <p:nvSpPr>
              <p:cNvPr id="104" name="PA-椭圆 68"/>
              <p:cNvSpPr/>
              <p:nvPr>
                <p:custDataLst>
                  <p:tags r:id="rId63"/>
                </p:custDataLst>
              </p:nvPr>
            </p:nvSpPr>
            <p:spPr>
              <a:xfrm>
                <a:off x="5808510" y="5087115"/>
                <a:ext cx="862800" cy="862800"/>
              </a:xfrm>
              <a:prstGeom prst="ellipse">
                <a:avLst/>
              </a:prstGeom>
              <a:solidFill>
                <a:srgbClr val="238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105" name="Group 69"/>
              <p:cNvGrpSpPr/>
              <p:nvPr/>
            </p:nvGrpSpPr>
            <p:grpSpPr>
              <a:xfrm>
                <a:off x="6028291" y="5281615"/>
                <a:ext cx="423238" cy="473800"/>
                <a:chOff x="10166350" y="5273676"/>
                <a:chExt cx="823912" cy="922338"/>
              </a:xfrm>
            </p:grpSpPr>
            <p:sp>
              <p:nvSpPr>
                <p:cNvPr id="106" name="PA-任意多边形 172"/>
                <p:cNvSpPr/>
                <p:nvPr>
                  <p:custDataLst>
                    <p:tags r:id="rId64"/>
                  </p:custDataLst>
                </p:nvPr>
              </p:nvSpPr>
              <p:spPr bwMode="auto">
                <a:xfrm>
                  <a:off x="10380662" y="5734051"/>
                  <a:ext cx="292100" cy="198438"/>
                </a:xfrm>
                <a:custGeom>
                  <a:avLst/>
                  <a:gdLst>
                    <a:gd name="T0" fmla="*/ 184 w 184"/>
                    <a:gd name="T1" fmla="*/ 88 h 125"/>
                    <a:gd name="T2" fmla="*/ 166 w 184"/>
                    <a:gd name="T3" fmla="*/ 88 h 125"/>
                    <a:gd name="T4" fmla="*/ 166 w 184"/>
                    <a:gd name="T5" fmla="*/ 88 h 125"/>
                    <a:gd name="T6" fmla="*/ 163 w 184"/>
                    <a:gd name="T7" fmla="*/ 88 h 125"/>
                    <a:gd name="T8" fmla="*/ 131 w 184"/>
                    <a:gd name="T9" fmla="*/ 88 h 125"/>
                    <a:gd name="T10" fmla="*/ 138 w 184"/>
                    <a:gd name="T11" fmla="*/ 60 h 125"/>
                    <a:gd name="T12" fmla="*/ 138 w 184"/>
                    <a:gd name="T13" fmla="*/ 29 h 125"/>
                    <a:gd name="T14" fmla="*/ 138 w 184"/>
                    <a:gd name="T15" fmla="*/ 29 h 125"/>
                    <a:gd name="T16" fmla="*/ 138 w 184"/>
                    <a:gd name="T17" fmla="*/ 23 h 125"/>
                    <a:gd name="T18" fmla="*/ 137 w 184"/>
                    <a:gd name="T19" fmla="*/ 18 h 125"/>
                    <a:gd name="T20" fmla="*/ 134 w 184"/>
                    <a:gd name="T21" fmla="*/ 12 h 125"/>
                    <a:gd name="T22" fmla="*/ 131 w 184"/>
                    <a:gd name="T23" fmla="*/ 9 h 125"/>
                    <a:gd name="T24" fmla="*/ 126 w 184"/>
                    <a:gd name="T25" fmla="*/ 5 h 125"/>
                    <a:gd name="T26" fmla="*/ 122 w 184"/>
                    <a:gd name="T27" fmla="*/ 3 h 125"/>
                    <a:gd name="T28" fmla="*/ 116 w 184"/>
                    <a:gd name="T29" fmla="*/ 0 h 125"/>
                    <a:gd name="T30" fmla="*/ 110 w 184"/>
                    <a:gd name="T31" fmla="*/ 0 h 125"/>
                    <a:gd name="T32" fmla="*/ 101 w 184"/>
                    <a:gd name="T33" fmla="*/ 0 h 125"/>
                    <a:gd name="T34" fmla="*/ 101 w 184"/>
                    <a:gd name="T35" fmla="*/ 0 h 125"/>
                    <a:gd name="T36" fmla="*/ 100 w 184"/>
                    <a:gd name="T37" fmla="*/ 0 h 125"/>
                    <a:gd name="T38" fmla="*/ 100 w 184"/>
                    <a:gd name="T39" fmla="*/ 43 h 125"/>
                    <a:gd name="T40" fmla="*/ 89 w 184"/>
                    <a:gd name="T41" fmla="*/ 58 h 125"/>
                    <a:gd name="T42" fmla="*/ 49 w 184"/>
                    <a:gd name="T43" fmla="*/ 103 h 125"/>
                    <a:gd name="T44" fmla="*/ 49 w 184"/>
                    <a:gd name="T45" fmla="*/ 103 h 125"/>
                    <a:gd name="T46" fmla="*/ 42 w 184"/>
                    <a:gd name="T47" fmla="*/ 113 h 125"/>
                    <a:gd name="T48" fmla="*/ 37 w 184"/>
                    <a:gd name="T49" fmla="*/ 125 h 125"/>
                    <a:gd name="T50" fmla="*/ 0 w 184"/>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25">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7" name="PA-任意多边形 173"/>
                <p:cNvSpPr/>
                <p:nvPr>
                  <p:custDataLst>
                    <p:tags r:id="rId65"/>
                  </p:custDataLst>
                </p:nvPr>
              </p:nvSpPr>
              <p:spPr bwMode="auto">
                <a:xfrm>
                  <a:off x="10414000" y="6122988"/>
                  <a:ext cx="225425" cy="30163"/>
                </a:xfrm>
                <a:custGeom>
                  <a:avLst/>
                  <a:gdLst>
                    <a:gd name="T0" fmla="*/ 0 w 142"/>
                    <a:gd name="T1" fmla="*/ 0 h 19"/>
                    <a:gd name="T2" fmla="*/ 24 w 142"/>
                    <a:gd name="T3" fmla="*/ 0 h 19"/>
                    <a:gd name="T4" fmla="*/ 24 w 142"/>
                    <a:gd name="T5" fmla="*/ 0 h 19"/>
                    <a:gd name="T6" fmla="*/ 31 w 142"/>
                    <a:gd name="T7" fmla="*/ 9 h 19"/>
                    <a:gd name="T8" fmla="*/ 42 w 142"/>
                    <a:gd name="T9" fmla="*/ 15 h 19"/>
                    <a:gd name="T10" fmla="*/ 52 w 142"/>
                    <a:gd name="T11" fmla="*/ 19 h 19"/>
                    <a:gd name="T12" fmla="*/ 64 w 142"/>
                    <a:gd name="T13" fmla="*/ 19 h 19"/>
                    <a:gd name="T14" fmla="*/ 96 w 142"/>
                    <a:gd name="T15" fmla="*/ 19 h 19"/>
                    <a:gd name="T16" fmla="*/ 142 w 14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9">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8" name="PA-任意多边形 174"/>
                <p:cNvSpPr/>
                <p:nvPr>
                  <p:custDataLst>
                    <p:tags r:id="rId66"/>
                  </p:custDataLst>
                </p:nvPr>
              </p:nvSpPr>
              <p:spPr bwMode="auto">
                <a:xfrm>
                  <a:off x="10639425" y="5497513"/>
                  <a:ext cx="350837" cy="314325"/>
                </a:xfrm>
                <a:custGeom>
                  <a:avLst/>
                  <a:gdLst>
                    <a:gd name="T0" fmla="*/ 0 w 221"/>
                    <a:gd name="T1" fmla="*/ 109 h 198"/>
                    <a:gd name="T2" fmla="*/ 0 w 221"/>
                    <a:gd name="T3" fmla="*/ 157 h 198"/>
                    <a:gd name="T4" fmla="*/ 138 w 221"/>
                    <a:gd name="T5" fmla="*/ 157 h 198"/>
                    <a:gd name="T6" fmla="*/ 138 w 221"/>
                    <a:gd name="T7" fmla="*/ 198 h 198"/>
                    <a:gd name="T8" fmla="*/ 180 w 221"/>
                    <a:gd name="T9" fmla="*/ 157 h 198"/>
                    <a:gd name="T10" fmla="*/ 221 w 221"/>
                    <a:gd name="T11" fmla="*/ 157 h 198"/>
                    <a:gd name="T12" fmla="*/ 221 w 221"/>
                    <a:gd name="T13" fmla="*/ 0 h 198"/>
                    <a:gd name="T14" fmla="*/ 67 w 221"/>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8">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9" name="PA-任意多边形 175"/>
                <p:cNvSpPr/>
                <p:nvPr>
                  <p:custDataLst>
                    <p:tags r:id="rId67"/>
                  </p:custDataLst>
                </p:nvPr>
              </p:nvSpPr>
              <p:spPr bwMode="auto">
                <a:xfrm>
                  <a:off x="10188575" y="5273676"/>
                  <a:ext cx="552450" cy="493713"/>
                </a:xfrm>
                <a:custGeom>
                  <a:avLst/>
                  <a:gdLst>
                    <a:gd name="T0" fmla="*/ 348 w 348"/>
                    <a:gd name="T1" fmla="*/ 0 h 311"/>
                    <a:gd name="T2" fmla="*/ 0 w 348"/>
                    <a:gd name="T3" fmla="*/ 0 h 311"/>
                    <a:gd name="T4" fmla="*/ 0 w 348"/>
                    <a:gd name="T5" fmla="*/ 246 h 311"/>
                    <a:gd name="T6" fmla="*/ 65 w 348"/>
                    <a:gd name="T7" fmla="*/ 246 h 311"/>
                    <a:gd name="T8" fmla="*/ 130 w 348"/>
                    <a:gd name="T9" fmla="*/ 311 h 311"/>
                    <a:gd name="T10" fmla="*/ 130 w 348"/>
                    <a:gd name="T11" fmla="*/ 246 h 311"/>
                    <a:gd name="T12" fmla="*/ 348 w 348"/>
                    <a:gd name="T13" fmla="*/ 246 h 311"/>
                    <a:gd name="T14" fmla="*/ 348 w 348"/>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0" name="PA-任意多边形 176"/>
                <p:cNvSpPr/>
                <p:nvPr>
                  <p:custDataLst>
                    <p:tags r:id="rId68"/>
                  </p:custDataLst>
                </p:nvPr>
              </p:nvSpPr>
              <p:spPr bwMode="auto">
                <a:xfrm>
                  <a:off x="10466387" y="5875338"/>
                  <a:ext cx="123825" cy="155575"/>
                </a:xfrm>
                <a:custGeom>
                  <a:avLst/>
                  <a:gdLst>
                    <a:gd name="T0" fmla="*/ 74 w 78"/>
                    <a:gd name="T1" fmla="*/ 0 h 98"/>
                    <a:gd name="T2" fmla="*/ 74 w 78"/>
                    <a:gd name="T3" fmla="*/ 0 h 98"/>
                    <a:gd name="T4" fmla="*/ 77 w 78"/>
                    <a:gd name="T5" fmla="*/ 11 h 98"/>
                    <a:gd name="T6" fmla="*/ 78 w 78"/>
                    <a:gd name="T7" fmla="*/ 23 h 98"/>
                    <a:gd name="T8" fmla="*/ 78 w 78"/>
                    <a:gd name="T9" fmla="*/ 35 h 98"/>
                    <a:gd name="T10" fmla="*/ 75 w 78"/>
                    <a:gd name="T11" fmla="*/ 46 h 98"/>
                    <a:gd name="T12" fmla="*/ 75 w 78"/>
                    <a:gd name="T13" fmla="*/ 46 h 98"/>
                    <a:gd name="T14" fmla="*/ 71 w 78"/>
                    <a:gd name="T15" fmla="*/ 58 h 98"/>
                    <a:gd name="T16" fmla="*/ 63 w 78"/>
                    <a:gd name="T17" fmla="*/ 70 h 98"/>
                    <a:gd name="T18" fmla="*/ 54 w 78"/>
                    <a:gd name="T19" fmla="*/ 81 h 98"/>
                    <a:gd name="T20" fmla="*/ 46 w 78"/>
                    <a:gd name="T21" fmla="*/ 88 h 98"/>
                    <a:gd name="T22" fmla="*/ 35 w 78"/>
                    <a:gd name="T23" fmla="*/ 94 h 98"/>
                    <a:gd name="T24" fmla="*/ 23 w 78"/>
                    <a:gd name="T25" fmla="*/ 97 h 98"/>
                    <a:gd name="T26" fmla="*/ 11 w 78"/>
                    <a:gd name="T27" fmla="*/ 98 h 98"/>
                    <a:gd name="T28" fmla="*/ 0 w 78"/>
                    <a:gd name="T29"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1" name="PA-任意多边形 177"/>
                <p:cNvSpPr/>
                <p:nvPr>
                  <p:custDataLst>
                    <p:tags r:id="rId69"/>
                  </p:custDataLst>
                </p:nvPr>
              </p:nvSpPr>
              <p:spPr bwMode="auto">
                <a:xfrm>
                  <a:off x="10598150" y="5870576"/>
                  <a:ext cx="168275" cy="71438"/>
                </a:xfrm>
                <a:custGeom>
                  <a:avLst/>
                  <a:gdLst>
                    <a:gd name="T0" fmla="*/ 106 w 106"/>
                    <a:gd name="T1" fmla="*/ 23 h 45"/>
                    <a:gd name="T2" fmla="*/ 106 w 106"/>
                    <a:gd name="T3" fmla="*/ 23 h 45"/>
                    <a:gd name="T4" fmla="*/ 106 w 106"/>
                    <a:gd name="T5" fmla="*/ 27 h 45"/>
                    <a:gd name="T6" fmla="*/ 105 w 106"/>
                    <a:gd name="T7" fmla="*/ 32 h 45"/>
                    <a:gd name="T8" fmla="*/ 101 w 106"/>
                    <a:gd name="T9" fmla="*/ 39 h 45"/>
                    <a:gd name="T10" fmla="*/ 93 w 106"/>
                    <a:gd name="T11" fmla="*/ 43 h 45"/>
                    <a:gd name="T12" fmla="*/ 89 w 106"/>
                    <a:gd name="T13" fmla="*/ 45 h 45"/>
                    <a:gd name="T14" fmla="*/ 84 w 106"/>
                    <a:gd name="T15" fmla="*/ 45 h 45"/>
                    <a:gd name="T16" fmla="*/ 22 w 106"/>
                    <a:gd name="T17" fmla="*/ 45 h 45"/>
                    <a:gd name="T18" fmla="*/ 22 w 106"/>
                    <a:gd name="T19" fmla="*/ 45 h 45"/>
                    <a:gd name="T20" fmla="*/ 17 w 106"/>
                    <a:gd name="T21" fmla="*/ 45 h 45"/>
                    <a:gd name="T22" fmla="*/ 13 w 106"/>
                    <a:gd name="T23" fmla="*/ 43 h 45"/>
                    <a:gd name="T24" fmla="*/ 7 w 106"/>
                    <a:gd name="T25" fmla="*/ 39 h 45"/>
                    <a:gd name="T26" fmla="*/ 1 w 106"/>
                    <a:gd name="T27" fmla="*/ 32 h 45"/>
                    <a:gd name="T28" fmla="*/ 0 w 106"/>
                    <a:gd name="T29" fmla="*/ 27 h 45"/>
                    <a:gd name="T30" fmla="*/ 0 w 106"/>
                    <a:gd name="T31" fmla="*/ 23 h 45"/>
                    <a:gd name="T32" fmla="*/ 0 w 106"/>
                    <a:gd name="T33" fmla="*/ 23 h 45"/>
                    <a:gd name="T34" fmla="*/ 0 w 106"/>
                    <a:gd name="T35" fmla="*/ 23 h 45"/>
                    <a:gd name="T36" fmla="*/ 0 w 106"/>
                    <a:gd name="T37" fmla="*/ 18 h 45"/>
                    <a:gd name="T38" fmla="*/ 1 w 106"/>
                    <a:gd name="T39" fmla="*/ 15 h 45"/>
                    <a:gd name="T40" fmla="*/ 7 w 106"/>
                    <a:gd name="T41" fmla="*/ 8 h 45"/>
                    <a:gd name="T42" fmla="*/ 13 w 106"/>
                    <a:gd name="T43" fmla="*/ 3 h 45"/>
                    <a:gd name="T44" fmla="*/ 17 w 106"/>
                    <a:gd name="T45" fmla="*/ 2 h 45"/>
                    <a:gd name="T46" fmla="*/ 22 w 106"/>
                    <a:gd name="T47" fmla="*/ 0 h 45"/>
                    <a:gd name="T48" fmla="*/ 84 w 106"/>
                    <a:gd name="T49" fmla="*/ 0 h 45"/>
                    <a:gd name="T50" fmla="*/ 84 w 106"/>
                    <a:gd name="T51" fmla="*/ 0 h 45"/>
                    <a:gd name="T52" fmla="*/ 89 w 106"/>
                    <a:gd name="T53" fmla="*/ 2 h 45"/>
                    <a:gd name="T54" fmla="*/ 93 w 106"/>
                    <a:gd name="T55" fmla="*/ 3 h 45"/>
                    <a:gd name="T56" fmla="*/ 101 w 106"/>
                    <a:gd name="T57" fmla="*/ 8 h 45"/>
                    <a:gd name="T58" fmla="*/ 105 w 106"/>
                    <a:gd name="T59" fmla="*/ 15 h 45"/>
                    <a:gd name="T60" fmla="*/ 106 w 106"/>
                    <a:gd name="T61" fmla="*/ 18 h 45"/>
                    <a:gd name="T62" fmla="*/ 106 w 106"/>
                    <a:gd name="T63" fmla="*/ 23 h 45"/>
                    <a:gd name="T64" fmla="*/ 106 w 10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2" name="PA-任意多边形 178"/>
                <p:cNvSpPr/>
                <p:nvPr>
                  <p:custDataLst>
                    <p:tags r:id="rId70"/>
                  </p:custDataLst>
                </p:nvPr>
              </p:nvSpPr>
              <p:spPr bwMode="auto">
                <a:xfrm>
                  <a:off x="10579100" y="5942013"/>
                  <a:ext cx="169862" cy="69850"/>
                </a:xfrm>
                <a:custGeom>
                  <a:avLst/>
                  <a:gdLst>
                    <a:gd name="T0" fmla="*/ 107 w 107"/>
                    <a:gd name="T1" fmla="*/ 22 h 44"/>
                    <a:gd name="T2" fmla="*/ 107 w 107"/>
                    <a:gd name="T3" fmla="*/ 22 h 44"/>
                    <a:gd name="T4" fmla="*/ 107 w 107"/>
                    <a:gd name="T5" fmla="*/ 27 h 44"/>
                    <a:gd name="T6" fmla="*/ 105 w 107"/>
                    <a:gd name="T7" fmla="*/ 31 h 44"/>
                    <a:gd name="T8" fmla="*/ 101 w 107"/>
                    <a:gd name="T9" fmla="*/ 39 h 44"/>
                    <a:gd name="T10" fmla="*/ 93 w 107"/>
                    <a:gd name="T11" fmla="*/ 43 h 44"/>
                    <a:gd name="T12" fmla="*/ 89 w 107"/>
                    <a:gd name="T13" fmla="*/ 44 h 44"/>
                    <a:gd name="T14" fmla="*/ 84 w 107"/>
                    <a:gd name="T15" fmla="*/ 44 h 44"/>
                    <a:gd name="T16" fmla="*/ 22 w 107"/>
                    <a:gd name="T17" fmla="*/ 44 h 44"/>
                    <a:gd name="T18" fmla="*/ 22 w 107"/>
                    <a:gd name="T19" fmla="*/ 44 h 44"/>
                    <a:gd name="T20" fmla="*/ 18 w 107"/>
                    <a:gd name="T21" fmla="*/ 44 h 44"/>
                    <a:gd name="T22" fmla="*/ 13 w 107"/>
                    <a:gd name="T23" fmla="*/ 43 h 44"/>
                    <a:gd name="T24" fmla="*/ 7 w 107"/>
                    <a:gd name="T25" fmla="*/ 39 h 44"/>
                    <a:gd name="T26" fmla="*/ 1 w 107"/>
                    <a:gd name="T27" fmla="*/ 31 h 44"/>
                    <a:gd name="T28" fmla="*/ 0 w 107"/>
                    <a:gd name="T29" fmla="*/ 27 h 44"/>
                    <a:gd name="T30" fmla="*/ 0 w 107"/>
                    <a:gd name="T31" fmla="*/ 22 h 44"/>
                    <a:gd name="T32" fmla="*/ 0 w 107"/>
                    <a:gd name="T33" fmla="*/ 22 h 44"/>
                    <a:gd name="T34" fmla="*/ 0 w 107"/>
                    <a:gd name="T35" fmla="*/ 22 h 44"/>
                    <a:gd name="T36" fmla="*/ 0 w 107"/>
                    <a:gd name="T37" fmla="*/ 18 h 44"/>
                    <a:gd name="T38" fmla="*/ 1 w 107"/>
                    <a:gd name="T39" fmla="*/ 15 h 44"/>
                    <a:gd name="T40" fmla="*/ 7 w 107"/>
                    <a:gd name="T41" fmla="*/ 7 h 44"/>
                    <a:gd name="T42" fmla="*/ 13 w 107"/>
                    <a:gd name="T43" fmla="*/ 3 h 44"/>
                    <a:gd name="T44" fmla="*/ 18 w 107"/>
                    <a:gd name="T45" fmla="*/ 1 h 44"/>
                    <a:gd name="T46" fmla="*/ 22 w 107"/>
                    <a:gd name="T47" fmla="*/ 0 h 44"/>
                    <a:gd name="T48" fmla="*/ 84 w 107"/>
                    <a:gd name="T49" fmla="*/ 0 h 44"/>
                    <a:gd name="T50" fmla="*/ 84 w 107"/>
                    <a:gd name="T51" fmla="*/ 0 h 44"/>
                    <a:gd name="T52" fmla="*/ 89 w 107"/>
                    <a:gd name="T53" fmla="*/ 1 h 44"/>
                    <a:gd name="T54" fmla="*/ 93 w 107"/>
                    <a:gd name="T55" fmla="*/ 3 h 44"/>
                    <a:gd name="T56" fmla="*/ 101 w 107"/>
                    <a:gd name="T57" fmla="*/ 7 h 44"/>
                    <a:gd name="T58" fmla="*/ 105 w 107"/>
                    <a:gd name="T59" fmla="*/ 15 h 44"/>
                    <a:gd name="T60" fmla="*/ 107 w 107"/>
                    <a:gd name="T61" fmla="*/ 18 h 44"/>
                    <a:gd name="T62" fmla="*/ 107 w 107"/>
                    <a:gd name="T63" fmla="*/ 22 h 44"/>
                    <a:gd name="T64" fmla="*/ 107 w 107"/>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4">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3" name="PA-任意多边形 179"/>
                <p:cNvSpPr/>
                <p:nvPr>
                  <p:custDataLst>
                    <p:tags r:id="rId71"/>
                  </p:custDataLst>
                </p:nvPr>
              </p:nvSpPr>
              <p:spPr bwMode="auto">
                <a:xfrm>
                  <a:off x="10569575" y="6011863"/>
                  <a:ext cx="169862" cy="71438"/>
                </a:xfrm>
                <a:custGeom>
                  <a:avLst/>
                  <a:gdLst>
                    <a:gd name="T0" fmla="*/ 107 w 107"/>
                    <a:gd name="T1" fmla="*/ 23 h 45"/>
                    <a:gd name="T2" fmla="*/ 107 w 107"/>
                    <a:gd name="T3" fmla="*/ 23 h 45"/>
                    <a:gd name="T4" fmla="*/ 107 w 107"/>
                    <a:gd name="T5" fmla="*/ 27 h 45"/>
                    <a:gd name="T6" fmla="*/ 105 w 107"/>
                    <a:gd name="T7" fmla="*/ 32 h 45"/>
                    <a:gd name="T8" fmla="*/ 101 w 107"/>
                    <a:gd name="T9" fmla="*/ 39 h 45"/>
                    <a:gd name="T10" fmla="*/ 93 w 107"/>
                    <a:gd name="T11" fmla="*/ 43 h 45"/>
                    <a:gd name="T12" fmla="*/ 89 w 107"/>
                    <a:gd name="T13" fmla="*/ 45 h 45"/>
                    <a:gd name="T14" fmla="*/ 84 w 107"/>
                    <a:gd name="T15" fmla="*/ 45 h 45"/>
                    <a:gd name="T16" fmla="*/ 22 w 107"/>
                    <a:gd name="T17" fmla="*/ 45 h 45"/>
                    <a:gd name="T18" fmla="*/ 22 w 107"/>
                    <a:gd name="T19" fmla="*/ 45 h 45"/>
                    <a:gd name="T20" fmla="*/ 18 w 107"/>
                    <a:gd name="T21" fmla="*/ 45 h 45"/>
                    <a:gd name="T22" fmla="*/ 13 w 107"/>
                    <a:gd name="T23" fmla="*/ 43 h 45"/>
                    <a:gd name="T24" fmla="*/ 7 w 107"/>
                    <a:gd name="T25" fmla="*/ 39 h 45"/>
                    <a:gd name="T26" fmla="*/ 1 w 107"/>
                    <a:gd name="T27" fmla="*/ 32 h 45"/>
                    <a:gd name="T28" fmla="*/ 0 w 107"/>
                    <a:gd name="T29" fmla="*/ 27 h 45"/>
                    <a:gd name="T30" fmla="*/ 0 w 107"/>
                    <a:gd name="T31" fmla="*/ 23 h 45"/>
                    <a:gd name="T32" fmla="*/ 0 w 107"/>
                    <a:gd name="T33" fmla="*/ 23 h 45"/>
                    <a:gd name="T34" fmla="*/ 0 w 107"/>
                    <a:gd name="T35" fmla="*/ 23 h 45"/>
                    <a:gd name="T36" fmla="*/ 0 w 107"/>
                    <a:gd name="T37" fmla="*/ 18 h 45"/>
                    <a:gd name="T38" fmla="*/ 1 w 107"/>
                    <a:gd name="T39" fmla="*/ 15 h 45"/>
                    <a:gd name="T40" fmla="*/ 7 w 107"/>
                    <a:gd name="T41" fmla="*/ 8 h 45"/>
                    <a:gd name="T42" fmla="*/ 13 w 107"/>
                    <a:gd name="T43" fmla="*/ 3 h 45"/>
                    <a:gd name="T44" fmla="*/ 18 w 107"/>
                    <a:gd name="T45" fmla="*/ 2 h 45"/>
                    <a:gd name="T46" fmla="*/ 22 w 107"/>
                    <a:gd name="T47" fmla="*/ 0 h 45"/>
                    <a:gd name="T48" fmla="*/ 84 w 107"/>
                    <a:gd name="T49" fmla="*/ 0 h 45"/>
                    <a:gd name="T50" fmla="*/ 84 w 107"/>
                    <a:gd name="T51" fmla="*/ 0 h 45"/>
                    <a:gd name="T52" fmla="*/ 89 w 107"/>
                    <a:gd name="T53" fmla="*/ 2 h 45"/>
                    <a:gd name="T54" fmla="*/ 93 w 107"/>
                    <a:gd name="T55" fmla="*/ 3 h 45"/>
                    <a:gd name="T56" fmla="*/ 101 w 107"/>
                    <a:gd name="T57" fmla="*/ 8 h 45"/>
                    <a:gd name="T58" fmla="*/ 105 w 107"/>
                    <a:gd name="T59" fmla="*/ 15 h 45"/>
                    <a:gd name="T60" fmla="*/ 107 w 107"/>
                    <a:gd name="T61" fmla="*/ 18 h 45"/>
                    <a:gd name="T62" fmla="*/ 107 w 107"/>
                    <a:gd name="T63" fmla="*/ 23 h 45"/>
                    <a:gd name="T64" fmla="*/ 107 w 107"/>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5">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4" name="PA-任意多边形 180"/>
                <p:cNvSpPr/>
                <p:nvPr>
                  <p:custDataLst>
                    <p:tags r:id="rId72"/>
                  </p:custDataLst>
                </p:nvPr>
              </p:nvSpPr>
              <p:spPr bwMode="auto">
                <a:xfrm>
                  <a:off x="10569575" y="6083301"/>
                  <a:ext cx="141287" cy="69850"/>
                </a:xfrm>
                <a:custGeom>
                  <a:avLst/>
                  <a:gdLst>
                    <a:gd name="T0" fmla="*/ 89 w 89"/>
                    <a:gd name="T1" fmla="*/ 22 h 44"/>
                    <a:gd name="T2" fmla="*/ 89 w 89"/>
                    <a:gd name="T3" fmla="*/ 22 h 44"/>
                    <a:gd name="T4" fmla="*/ 89 w 89"/>
                    <a:gd name="T5" fmla="*/ 27 h 44"/>
                    <a:gd name="T6" fmla="*/ 87 w 89"/>
                    <a:gd name="T7" fmla="*/ 31 h 44"/>
                    <a:gd name="T8" fmla="*/ 83 w 89"/>
                    <a:gd name="T9" fmla="*/ 39 h 44"/>
                    <a:gd name="T10" fmla="*/ 75 w 89"/>
                    <a:gd name="T11" fmla="*/ 43 h 44"/>
                    <a:gd name="T12" fmla="*/ 71 w 89"/>
                    <a:gd name="T13" fmla="*/ 44 h 44"/>
                    <a:gd name="T14" fmla="*/ 67 w 89"/>
                    <a:gd name="T15" fmla="*/ 44 h 44"/>
                    <a:gd name="T16" fmla="*/ 22 w 89"/>
                    <a:gd name="T17" fmla="*/ 44 h 44"/>
                    <a:gd name="T18" fmla="*/ 22 w 89"/>
                    <a:gd name="T19" fmla="*/ 44 h 44"/>
                    <a:gd name="T20" fmla="*/ 18 w 89"/>
                    <a:gd name="T21" fmla="*/ 44 h 44"/>
                    <a:gd name="T22" fmla="*/ 13 w 89"/>
                    <a:gd name="T23" fmla="*/ 43 h 44"/>
                    <a:gd name="T24" fmla="*/ 7 w 89"/>
                    <a:gd name="T25" fmla="*/ 39 h 44"/>
                    <a:gd name="T26" fmla="*/ 1 w 89"/>
                    <a:gd name="T27" fmla="*/ 31 h 44"/>
                    <a:gd name="T28" fmla="*/ 0 w 89"/>
                    <a:gd name="T29" fmla="*/ 27 h 44"/>
                    <a:gd name="T30" fmla="*/ 0 w 89"/>
                    <a:gd name="T31" fmla="*/ 22 h 44"/>
                    <a:gd name="T32" fmla="*/ 0 w 89"/>
                    <a:gd name="T33" fmla="*/ 22 h 44"/>
                    <a:gd name="T34" fmla="*/ 0 w 89"/>
                    <a:gd name="T35" fmla="*/ 22 h 44"/>
                    <a:gd name="T36" fmla="*/ 0 w 89"/>
                    <a:gd name="T37" fmla="*/ 18 h 44"/>
                    <a:gd name="T38" fmla="*/ 1 w 89"/>
                    <a:gd name="T39" fmla="*/ 15 h 44"/>
                    <a:gd name="T40" fmla="*/ 7 w 89"/>
                    <a:gd name="T41" fmla="*/ 7 h 44"/>
                    <a:gd name="T42" fmla="*/ 13 w 89"/>
                    <a:gd name="T43" fmla="*/ 3 h 44"/>
                    <a:gd name="T44" fmla="*/ 18 w 89"/>
                    <a:gd name="T45" fmla="*/ 1 h 44"/>
                    <a:gd name="T46" fmla="*/ 22 w 89"/>
                    <a:gd name="T47" fmla="*/ 0 h 44"/>
                    <a:gd name="T48" fmla="*/ 67 w 89"/>
                    <a:gd name="T49" fmla="*/ 0 h 44"/>
                    <a:gd name="T50" fmla="*/ 67 w 89"/>
                    <a:gd name="T51" fmla="*/ 0 h 44"/>
                    <a:gd name="T52" fmla="*/ 71 w 89"/>
                    <a:gd name="T53" fmla="*/ 1 h 44"/>
                    <a:gd name="T54" fmla="*/ 75 w 89"/>
                    <a:gd name="T55" fmla="*/ 3 h 44"/>
                    <a:gd name="T56" fmla="*/ 83 w 89"/>
                    <a:gd name="T57" fmla="*/ 7 h 44"/>
                    <a:gd name="T58" fmla="*/ 87 w 89"/>
                    <a:gd name="T59" fmla="*/ 15 h 44"/>
                    <a:gd name="T60" fmla="*/ 89 w 89"/>
                    <a:gd name="T61" fmla="*/ 18 h 44"/>
                    <a:gd name="T62" fmla="*/ 89 w 89"/>
                    <a:gd name="T63" fmla="*/ 22 h 44"/>
                    <a:gd name="T64" fmla="*/ 89 w 89"/>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44">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5" name="PA-任意多边形 181"/>
                <p:cNvSpPr/>
                <p:nvPr>
                  <p:custDataLst>
                    <p:tags r:id="rId73"/>
                  </p:custDataLst>
                </p:nvPr>
              </p:nvSpPr>
              <p:spPr bwMode="auto">
                <a:xfrm>
                  <a:off x="10371137" y="5918201"/>
                  <a:ext cx="53975" cy="244475"/>
                </a:xfrm>
                <a:custGeom>
                  <a:avLst/>
                  <a:gdLst>
                    <a:gd name="T0" fmla="*/ 0 w 34"/>
                    <a:gd name="T1" fmla="*/ 0 h 154"/>
                    <a:gd name="T2" fmla="*/ 34 w 34"/>
                    <a:gd name="T3" fmla="*/ 0 h 154"/>
                    <a:gd name="T4" fmla="*/ 34 w 34"/>
                    <a:gd name="T5" fmla="*/ 154 h 154"/>
                    <a:gd name="T6" fmla="*/ 0 w 34"/>
                    <a:gd name="T7" fmla="*/ 154 h 154"/>
                  </a:gdLst>
                  <a:ahLst/>
                  <a:cxnLst>
                    <a:cxn ang="0">
                      <a:pos x="T0" y="T1"/>
                    </a:cxn>
                    <a:cxn ang="0">
                      <a:pos x="T2" y="T3"/>
                    </a:cxn>
                    <a:cxn ang="0">
                      <a:pos x="T4" y="T5"/>
                    </a:cxn>
                    <a:cxn ang="0">
                      <a:pos x="T6" y="T7"/>
                    </a:cxn>
                  </a:cxnLst>
                  <a:rect l="0" t="0" r="r" b="b"/>
                  <a:pathLst>
                    <a:path w="34" h="154">
                      <a:moveTo>
                        <a:pt x="0" y="0"/>
                      </a:moveTo>
                      <a:lnTo>
                        <a:pt x="34" y="0"/>
                      </a:lnTo>
                      <a:lnTo>
                        <a:pt x="34" y="154"/>
                      </a:lnTo>
                      <a:lnTo>
                        <a:pt x="0" y="15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6" name="PA-任意多边形 182"/>
                <p:cNvSpPr/>
                <p:nvPr>
                  <p:custDataLst>
                    <p:tags r:id="rId74"/>
                  </p:custDataLst>
                </p:nvPr>
              </p:nvSpPr>
              <p:spPr bwMode="auto">
                <a:xfrm>
                  <a:off x="10302875" y="6126163"/>
                  <a:ext cx="41275" cy="36513"/>
                </a:xfrm>
                <a:custGeom>
                  <a:avLst/>
                  <a:gdLst>
                    <a:gd name="T0" fmla="*/ 26 w 26"/>
                    <a:gd name="T1" fmla="*/ 12 h 23"/>
                    <a:gd name="T2" fmla="*/ 26 w 26"/>
                    <a:gd name="T3" fmla="*/ 12 h 23"/>
                    <a:gd name="T4" fmla="*/ 24 w 26"/>
                    <a:gd name="T5" fmla="*/ 16 h 23"/>
                    <a:gd name="T6" fmla="*/ 23 w 26"/>
                    <a:gd name="T7" fmla="*/ 20 h 23"/>
                    <a:gd name="T8" fmla="*/ 18 w 26"/>
                    <a:gd name="T9" fmla="*/ 23 h 23"/>
                    <a:gd name="T10" fmla="*/ 14 w 26"/>
                    <a:gd name="T11" fmla="*/ 23 h 23"/>
                    <a:gd name="T12" fmla="*/ 14 w 26"/>
                    <a:gd name="T13" fmla="*/ 23 h 23"/>
                    <a:gd name="T14" fmla="*/ 8 w 26"/>
                    <a:gd name="T15" fmla="*/ 23 h 23"/>
                    <a:gd name="T16" fmla="*/ 5 w 26"/>
                    <a:gd name="T17" fmla="*/ 20 h 23"/>
                    <a:gd name="T18" fmla="*/ 2 w 26"/>
                    <a:gd name="T19" fmla="*/ 16 h 23"/>
                    <a:gd name="T20" fmla="*/ 0 w 26"/>
                    <a:gd name="T21" fmla="*/ 12 h 23"/>
                    <a:gd name="T22" fmla="*/ 0 w 26"/>
                    <a:gd name="T23" fmla="*/ 12 h 23"/>
                    <a:gd name="T24" fmla="*/ 2 w 26"/>
                    <a:gd name="T25" fmla="*/ 7 h 23"/>
                    <a:gd name="T26" fmla="*/ 5 w 26"/>
                    <a:gd name="T27" fmla="*/ 3 h 23"/>
                    <a:gd name="T28" fmla="*/ 8 w 26"/>
                    <a:gd name="T29" fmla="*/ 0 h 23"/>
                    <a:gd name="T30" fmla="*/ 14 w 26"/>
                    <a:gd name="T31" fmla="*/ 0 h 23"/>
                    <a:gd name="T32" fmla="*/ 14 w 26"/>
                    <a:gd name="T33" fmla="*/ 0 h 23"/>
                    <a:gd name="T34" fmla="*/ 18 w 26"/>
                    <a:gd name="T35" fmla="*/ 0 h 23"/>
                    <a:gd name="T36" fmla="*/ 23 w 26"/>
                    <a:gd name="T37" fmla="*/ 3 h 23"/>
                    <a:gd name="T38" fmla="*/ 24 w 26"/>
                    <a:gd name="T39" fmla="*/ 7 h 23"/>
                    <a:gd name="T40" fmla="*/ 26 w 26"/>
                    <a:gd name="T41" fmla="*/ 12 h 23"/>
                    <a:gd name="T42" fmla="*/ 26 w 26"/>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7" name="PA-任意多边形 183"/>
                <p:cNvSpPr/>
                <p:nvPr>
                  <p:custDataLst>
                    <p:tags r:id="rId75"/>
                  </p:custDataLst>
                </p:nvPr>
              </p:nvSpPr>
              <p:spPr bwMode="auto">
                <a:xfrm>
                  <a:off x="10166350" y="5918201"/>
                  <a:ext cx="212725" cy="277813"/>
                </a:xfrm>
                <a:custGeom>
                  <a:avLst/>
                  <a:gdLst>
                    <a:gd name="T0" fmla="*/ 0 w 134"/>
                    <a:gd name="T1" fmla="*/ 0 h 175"/>
                    <a:gd name="T2" fmla="*/ 134 w 134"/>
                    <a:gd name="T3" fmla="*/ 0 h 175"/>
                    <a:gd name="T4" fmla="*/ 134 w 134"/>
                    <a:gd name="T5" fmla="*/ 175 h 175"/>
                    <a:gd name="T6" fmla="*/ 0 w 134"/>
                    <a:gd name="T7" fmla="*/ 175 h 175"/>
                  </a:gdLst>
                  <a:ahLst/>
                  <a:cxnLst>
                    <a:cxn ang="0">
                      <a:pos x="T0" y="T1"/>
                    </a:cxn>
                    <a:cxn ang="0">
                      <a:pos x="T2" y="T3"/>
                    </a:cxn>
                    <a:cxn ang="0">
                      <a:pos x="T4" y="T5"/>
                    </a:cxn>
                    <a:cxn ang="0">
                      <a:pos x="T6" y="T7"/>
                    </a:cxn>
                  </a:cxnLst>
                  <a:rect l="0" t="0" r="r" b="b"/>
                  <a:pathLst>
                    <a:path w="134" h="175">
                      <a:moveTo>
                        <a:pt x="0" y="0"/>
                      </a:moveTo>
                      <a:lnTo>
                        <a:pt x="134" y="0"/>
                      </a:lnTo>
                      <a:lnTo>
                        <a:pt x="134" y="175"/>
                      </a:lnTo>
                      <a:lnTo>
                        <a:pt x="0" y="17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8" name="PA-Line 184"/>
                <p:cNvSpPr>
                  <a:spLocks noChangeShapeType="1"/>
                </p:cNvSpPr>
                <p:nvPr>
                  <p:custDataLst>
                    <p:tags r:id="rId76"/>
                  </p:custDataLst>
                </p:nvPr>
              </p:nvSpPr>
              <p:spPr bwMode="auto">
                <a:xfrm>
                  <a:off x="10298112" y="5411788"/>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19" name="PA-Line 185"/>
                <p:cNvSpPr>
                  <a:spLocks noChangeShapeType="1"/>
                </p:cNvSpPr>
                <p:nvPr>
                  <p:custDataLst>
                    <p:tags r:id="rId77"/>
                  </p:custDataLst>
                </p:nvPr>
              </p:nvSpPr>
              <p:spPr bwMode="auto">
                <a:xfrm>
                  <a:off x="10298112" y="5470526"/>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20" name="PA-Line 186"/>
                <p:cNvSpPr>
                  <a:spLocks noChangeShapeType="1"/>
                </p:cNvSpPr>
                <p:nvPr>
                  <p:custDataLst>
                    <p:tags r:id="rId78"/>
                  </p:custDataLst>
                </p:nvPr>
              </p:nvSpPr>
              <p:spPr bwMode="auto">
                <a:xfrm>
                  <a:off x="10298112" y="5529263"/>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36" name="组合 35"/>
            <p:cNvGrpSpPr/>
            <p:nvPr/>
          </p:nvGrpSpPr>
          <p:grpSpPr>
            <a:xfrm>
              <a:off x="5775007" y="3811799"/>
              <a:ext cx="862800" cy="862800"/>
              <a:chOff x="5775007" y="3811799"/>
              <a:chExt cx="862800" cy="862800"/>
            </a:xfrm>
          </p:grpSpPr>
          <p:sp>
            <p:nvSpPr>
              <p:cNvPr id="89" name="PA-椭圆 87"/>
              <p:cNvSpPr/>
              <p:nvPr>
                <p:custDataLst>
                  <p:tags r:id="rId49"/>
                </p:custDataLst>
              </p:nvPr>
            </p:nvSpPr>
            <p:spPr>
              <a:xfrm>
                <a:off x="5775007" y="3811799"/>
                <a:ext cx="862800" cy="862800"/>
              </a:xfrm>
              <a:prstGeom prst="ellipse">
                <a:avLst/>
              </a:prstGeom>
              <a:solidFill>
                <a:srgbClr val="238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90" name="Group 86"/>
              <p:cNvGrpSpPr/>
              <p:nvPr/>
            </p:nvGrpSpPr>
            <p:grpSpPr>
              <a:xfrm>
                <a:off x="5958498" y="4017308"/>
                <a:ext cx="495818" cy="451782"/>
                <a:chOff x="7245350" y="3721101"/>
                <a:chExt cx="965200" cy="879475"/>
              </a:xfrm>
            </p:grpSpPr>
            <p:sp>
              <p:nvSpPr>
                <p:cNvPr id="91" name="PA-Line 146"/>
                <p:cNvSpPr>
                  <a:spLocks noChangeShapeType="1"/>
                </p:cNvSpPr>
                <p:nvPr>
                  <p:custDataLst>
                    <p:tags r:id="rId50"/>
                  </p:custDataLst>
                </p:nvPr>
              </p:nvSpPr>
              <p:spPr bwMode="auto">
                <a:xfrm>
                  <a:off x="7816850" y="4206876"/>
                  <a:ext cx="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2" name="PA-任意多边形 147"/>
                <p:cNvSpPr/>
                <p:nvPr>
                  <p:custDataLst>
                    <p:tags r:id="rId51"/>
                  </p:custDataLst>
                </p:nvPr>
              </p:nvSpPr>
              <p:spPr bwMode="auto">
                <a:xfrm>
                  <a:off x="7332662" y="3721101"/>
                  <a:ext cx="598487" cy="598488"/>
                </a:xfrm>
                <a:custGeom>
                  <a:avLst/>
                  <a:gdLst>
                    <a:gd name="T0" fmla="*/ 322 w 377"/>
                    <a:gd name="T1" fmla="*/ 57 h 377"/>
                    <a:gd name="T2" fmla="*/ 292 w 377"/>
                    <a:gd name="T3" fmla="*/ 33 h 377"/>
                    <a:gd name="T4" fmla="*/ 259 w 377"/>
                    <a:gd name="T5" fmla="*/ 15 h 377"/>
                    <a:gd name="T6" fmla="*/ 225 w 377"/>
                    <a:gd name="T7" fmla="*/ 5 h 377"/>
                    <a:gd name="T8" fmla="*/ 188 w 377"/>
                    <a:gd name="T9" fmla="*/ 0 h 377"/>
                    <a:gd name="T10" fmla="*/ 169 w 377"/>
                    <a:gd name="T11" fmla="*/ 2 h 377"/>
                    <a:gd name="T12" fmla="*/ 133 w 377"/>
                    <a:gd name="T13" fmla="*/ 9 h 377"/>
                    <a:gd name="T14" fmla="*/ 99 w 377"/>
                    <a:gd name="T15" fmla="*/ 23 h 377"/>
                    <a:gd name="T16" fmla="*/ 68 w 377"/>
                    <a:gd name="T17" fmla="*/ 43 h 377"/>
                    <a:gd name="T18" fmla="*/ 55 w 377"/>
                    <a:gd name="T19" fmla="*/ 57 h 377"/>
                    <a:gd name="T20" fmla="*/ 31 w 377"/>
                    <a:gd name="T21" fmla="*/ 85 h 377"/>
                    <a:gd name="T22" fmla="*/ 13 w 377"/>
                    <a:gd name="T23" fmla="*/ 118 h 377"/>
                    <a:gd name="T24" fmla="*/ 3 w 377"/>
                    <a:gd name="T25" fmla="*/ 153 h 377"/>
                    <a:gd name="T26" fmla="*/ 0 w 377"/>
                    <a:gd name="T27" fmla="*/ 189 h 377"/>
                    <a:gd name="T28" fmla="*/ 1 w 377"/>
                    <a:gd name="T29" fmla="*/ 208 h 377"/>
                    <a:gd name="T30" fmla="*/ 9 w 377"/>
                    <a:gd name="T31" fmla="*/ 245 h 377"/>
                    <a:gd name="T32" fmla="*/ 22 w 377"/>
                    <a:gd name="T33" fmla="*/ 279 h 377"/>
                    <a:gd name="T34" fmla="*/ 43 w 377"/>
                    <a:gd name="T35" fmla="*/ 309 h 377"/>
                    <a:gd name="T36" fmla="*/ 68 w 377"/>
                    <a:gd name="T37" fmla="*/ 334 h 377"/>
                    <a:gd name="T38" fmla="*/ 98 w 377"/>
                    <a:gd name="T39" fmla="*/ 355 h 377"/>
                    <a:gd name="T40" fmla="*/ 132 w 377"/>
                    <a:gd name="T41" fmla="*/ 370 h 377"/>
                    <a:gd name="T42" fmla="*/ 169 w 377"/>
                    <a:gd name="T43" fmla="*/ 377 h 377"/>
                    <a:gd name="T44" fmla="*/ 188 w 377"/>
                    <a:gd name="T45" fmla="*/ 377 h 377"/>
                    <a:gd name="T46" fmla="*/ 225 w 377"/>
                    <a:gd name="T47" fmla="*/ 374 h 377"/>
                    <a:gd name="T48" fmla="*/ 261 w 377"/>
                    <a:gd name="T49" fmla="*/ 364 h 377"/>
                    <a:gd name="T50" fmla="*/ 292 w 377"/>
                    <a:gd name="T51" fmla="*/ 346 h 377"/>
                    <a:gd name="T52" fmla="*/ 322 w 377"/>
                    <a:gd name="T53" fmla="*/ 322 h 377"/>
                    <a:gd name="T54" fmla="*/ 334 w 377"/>
                    <a:gd name="T55" fmla="*/ 309 h 377"/>
                    <a:gd name="T56" fmla="*/ 354 w 377"/>
                    <a:gd name="T57" fmla="*/ 278 h 377"/>
                    <a:gd name="T58" fmla="*/ 368 w 377"/>
                    <a:gd name="T59" fmla="*/ 244 h 377"/>
                    <a:gd name="T60" fmla="*/ 375 w 377"/>
                    <a:gd name="T61" fmla="*/ 208 h 377"/>
                    <a:gd name="T62" fmla="*/ 377 w 377"/>
                    <a:gd name="T63" fmla="*/ 189 h 377"/>
                    <a:gd name="T64" fmla="*/ 372 w 377"/>
                    <a:gd name="T65" fmla="*/ 152 h 377"/>
                    <a:gd name="T66" fmla="*/ 362 w 377"/>
                    <a:gd name="T67" fmla="*/ 118 h 377"/>
                    <a:gd name="T68" fmla="*/ 345 w 377"/>
                    <a:gd name="T69" fmla="*/ 85 h 377"/>
                    <a:gd name="T70" fmla="*/ 322 w 377"/>
                    <a:gd name="T71"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3" name="PA-任意多边形 148"/>
                <p:cNvSpPr/>
                <p:nvPr>
                  <p:custDataLst>
                    <p:tags r:id="rId52"/>
                  </p:custDataLst>
                </p:nvPr>
              </p:nvSpPr>
              <p:spPr bwMode="auto">
                <a:xfrm>
                  <a:off x="7388225" y="3778251"/>
                  <a:ext cx="485775" cy="487363"/>
                </a:xfrm>
                <a:custGeom>
                  <a:avLst/>
                  <a:gdLst>
                    <a:gd name="T0" fmla="*/ 261 w 306"/>
                    <a:gd name="T1" fmla="*/ 261 h 307"/>
                    <a:gd name="T2" fmla="*/ 238 w 306"/>
                    <a:gd name="T3" fmla="*/ 280 h 307"/>
                    <a:gd name="T4" fmla="*/ 211 w 306"/>
                    <a:gd name="T5" fmla="*/ 295 h 307"/>
                    <a:gd name="T6" fmla="*/ 183 w 306"/>
                    <a:gd name="T7" fmla="*/ 304 h 307"/>
                    <a:gd name="T8" fmla="*/ 153 w 306"/>
                    <a:gd name="T9" fmla="*/ 307 h 307"/>
                    <a:gd name="T10" fmla="*/ 137 w 306"/>
                    <a:gd name="T11" fmla="*/ 306 h 307"/>
                    <a:gd name="T12" fmla="*/ 107 w 306"/>
                    <a:gd name="T13" fmla="*/ 300 h 307"/>
                    <a:gd name="T14" fmla="*/ 81 w 306"/>
                    <a:gd name="T15" fmla="*/ 288 h 307"/>
                    <a:gd name="T16" fmla="*/ 55 w 306"/>
                    <a:gd name="T17" fmla="*/ 271 h 307"/>
                    <a:gd name="T18" fmla="*/ 35 w 306"/>
                    <a:gd name="T19" fmla="*/ 251 h 307"/>
                    <a:gd name="T20" fmla="*/ 18 w 306"/>
                    <a:gd name="T21" fmla="*/ 227 h 307"/>
                    <a:gd name="T22" fmla="*/ 6 w 306"/>
                    <a:gd name="T23" fmla="*/ 199 h 307"/>
                    <a:gd name="T24" fmla="*/ 0 w 306"/>
                    <a:gd name="T25" fmla="*/ 169 h 307"/>
                    <a:gd name="T26" fmla="*/ 0 w 306"/>
                    <a:gd name="T27" fmla="*/ 153 h 307"/>
                    <a:gd name="T28" fmla="*/ 3 w 306"/>
                    <a:gd name="T29" fmla="*/ 123 h 307"/>
                    <a:gd name="T30" fmla="*/ 11 w 306"/>
                    <a:gd name="T31" fmla="*/ 95 h 307"/>
                    <a:gd name="T32" fmla="*/ 26 w 306"/>
                    <a:gd name="T33" fmla="*/ 68 h 307"/>
                    <a:gd name="T34" fmla="*/ 45 w 306"/>
                    <a:gd name="T35" fmla="*/ 45 h 307"/>
                    <a:gd name="T36" fmla="*/ 55 w 306"/>
                    <a:gd name="T37" fmla="*/ 36 h 307"/>
                    <a:gd name="T38" fmla="*/ 81 w 306"/>
                    <a:gd name="T39" fmla="*/ 18 h 307"/>
                    <a:gd name="T40" fmla="*/ 109 w 306"/>
                    <a:gd name="T41" fmla="*/ 7 h 307"/>
                    <a:gd name="T42" fmla="*/ 138 w 306"/>
                    <a:gd name="T43" fmla="*/ 2 h 307"/>
                    <a:gd name="T44" fmla="*/ 153 w 306"/>
                    <a:gd name="T45" fmla="*/ 0 h 307"/>
                    <a:gd name="T46" fmla="*/ 183 w 306"/>
                    <a:gd name="T47" fmla="*/ 3 h 307"/>
                    <a:gd name="T48" fmla="*/ 211 w 306"/>
                    <a:gd name="T49" fmla="*/ 12 h 307"/>
                    <a:gd name="T50" fmla="*/ 238 w 306"/>
                    <a:gd name="T51" fmla="*/ 25 h 307"/>
                    <a:gd name="T52" fmla="*/ 261 w 306"/>
                    <a:gd name="T53" fmla="*/ 45 h 307"/>
                    <a:gd name="T54" fmla="*/ 272 w 306"/>
                    <a:gd name="T55" fmla="*/ 56 h 307"/>
                    <a:gd name="T56" fmla="*/ 288 w 306"/>
                    <a:gd name="T57" fmla="*/ 82 h 307"/>
                    <a:gd name="T58" fmla="*/ 300 w 306"/>
                    <a:gd name="T59" fmla="*/ 108 h 307"/>
                    <a:gd name="T60" fmla="*/ 306 w 306"/>
                    <a:gd name="T61" fmla="*/ 138 h 307"/>
                    <a:gd name="T62" fmla="*/ 306 w 306"/>
                    <a:gd name="T63" fmla="*/ 153 h 307"/>
                    <a:gd name="T64" fmla="*/ 303 w 306"/>
                    <a:gd name="T65" fmla="*/ 184 h 307"/>
                    <a:gd name="T66" fmla="*/ 294 w 306"/>
                    <a:gd name="T67" fmla="*/ 212 h 307"/>
                    <a:gd name="T68" fmla="*/ 281 w 306"/>
                    <a:gd name="T69" fmla="*/ 237 h 307"/>
                    <a:gd name="T70" fmla="*/ 261 w 306"/>
                    <a:gd name="T71" fmla="*/ 26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307">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4" name="PA-任意多边形 149"/>
                <p:cNvSpPr/>
                <p:nvPr>
                  <p:custDataLst>
                    <p:tags r:id="rId53"/>
                  </p:custDataLst>
                </p:nvPr>
              </p:nvSpPr>
              <p:spPr bwMode="auto">
                <a:xfrm>
                  <a:off x="7815262" y="4203701"/>
                  <a:ext cx="88900" cy="92075"/>
                </a:xfrm>
                <a:custGeom>
                  <a:avLst/>
                  <a:gdLst>
                    <a:gd name="T0" fmla="*/ 56 w 56"/>
                    <a:gd name="T1" fmla="*/ 24 h 58"/>
                    <a:gd name="T2" fmla="*/ 56 w 56"/>
                    <a:gd name="T3" fmla="*/ 24 h 58"/>
                    <a:gd name="T4" fmla="*/ 33 w 56"/>
                    <a:gd name="T5" fmla="*/ 0 h 58"/>
                    <a:gd name="T6" fmla="*/ 33 w 56"/>
                    <a:gd name="T7" fmla="*/ 0 h 58"/>
                    <a:gd name="T8" fmla="*/ 18 w 56"/>
                    <a:gd name="T9" fmla="*/ 18 h 58"/>
                    <a:gd name="T10" fmla="*/ 18 w 56"/>
                    <a:gd name="T11" fmla="*/ 18 h 58"/>
                    <a:gd name="T12" fmla="*/ 0 w 56"/>
                    <a:gd name="T13" fmla="*/ 35 h 58"/>
                    <a:gd name="T14" fmla="*/ 0 w 56"/>
                    <a:gd name="T15" fmla="*/ 35 h 58"/>
                    <a:gd name="T16" fmla="*/ 24 w 5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5" name="PA-任意多边形 150"/>
                <p:cNvSpPr/>
                <p:nvPr>
                  <p:custDataLst>
                    <p:tags r:id="rId54"/>
                  </p:custDataLst>
                </p:nvPr>
              </p:nvSpPr>
              <p:spPr bwMode="auto">
                <a:xfrm>
                  <a:off x="7834312" y="4222751"/>
                  <a:ext cx="355600" cy="355600"/>
                </a:xfrm>
                <a:custGeom>
                  <a:avLst/>
                  <a:gdLst>
                    <a:gd name="T0" fmla="*/ 224 w 224"/>
                    <a:gd name="T1" fmla="*/ 171 h 224"/>
                    <a:gd name="T2" fmla="*/ 169 w 224"/>
                    <a:gd name="T3" fmla="*/ 224 h 224"/>
                    <a:gd name="T4" fmla="*/ 0 w 224"/>
                    <a:gd name="T5" fmla="*/ 55 h 224"/>
                    <a:gd name="T6" fmla="*/ 53 w 224"/>
                    <a:gd name="T7" fmla="*/ 0 h 224"/>
                    <a:gd name="T8" fmla="*/ 224 w 224"/>
                    <a:gd name="T9" fmla="*/ 171 h 224"/>
                  </a:gdLst>
                  <a:ahLst/>
                  <a:cxnLst>
                    <a:cxn ang="0">
                      <a:pos x="T0" y="T1"/>
                    </a:cxn>
                    <a:cxn ang="0">
                      <a:pos x="T2" y="T3"/>
                    </a:cxn>
                    <a:cxn ang="0">
                      <a:pos x="T4" y="T5"/>
                    </a:cxn>
                    <a:cxn ang="0">
                      <a:pos x="T6" y="T7"/>
                    </a:cxn>
                    <a:cxn ang="0">
                      <a:pos x="T8" y="T9"/>
                    </a:cxn>
                  </a:cxnLst>
                  <a:rect l="0" t="0" r="r" b="b"/>
                  <a:pathLst>
                    <a:path w="224" h="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6" name="PA-任意多边形 151"/>
                <p:cNvSpPr/>
                <p:nvPr>
                  <p:custDataLst>
                    <p:tags r:id="rId55"/>
                  </p:custDataLst>
                </p:nvPr>
              </p:nvSpPr>
              <p:spPr bwMode="auto">
                <a:xfrm>
                  <a:off x="7834312" y="4222751"/>
                  <a:ext cx="117475" cy="117475"/>
                </a:xfrm>
                <a:custGeom>
                  <a:avLst/>
                  <a:gdLst>
                    <a:gd name="T0" fmla="*/ 74 w 74"/>
                    <a:gd name="T1" fmla="*/ 20 h 74"/>
                    <a:gd name="T2" fmla="*/ 19 w 74"/>
                    <a:gd name="T3" fmla="*/ 74 h 74"/>
                    <a:gd name="T4" fmla="*/ 0 w 74"/>
                    <a:gd name="T5" fmla="*/ 55 h 74"/>
                    <a:gd name="T6" fmla="*/ 53 w 74"/>
                    <a:gd name="T7" fmla="*/ 0 h 74"/>
                    <a:gd name="T8" fmla="*/ 74 w 74"/>
                    <a:gd name="T9" fmla="*/ 20 h 74"/>
                  </a:gdLst>
                  <a:ahLst/>
                  <a:cxnLst>
                    <a:cxn ang="0">
                      <a:pos x="T0" y="T1"/>
                    </a:cxn>
                    <a:cxn ang="0">
                      <a:pos x="T2" y="T3"/>
                    </a:cxn>
                    <a:cxn ang="0">
                      <a:pos x="T4" y="T5"/>
                    </a:cxn>
                    <a:cxn ang="0">
                      <a:pos x="T6" y="T7"/>
                    </a:cxn>
                    <a:cxn ang="0">
                      <a:pos x="T8" y="T9"/>
                    </a:cxn>
                  </a:cxnLst>
                  <a:rect l="0" t="0" r="r" b="b"/>
                  <a:pathLst>
                    <a:path w="74" h="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7" name="PA-任意多边形 152"/>
                <p:cNvSpPr/>
                <p:nvPr>
                  <p:custDataLst>
                    <p:tags r:id="rId56"/>
                  </p:custDataLst>
                </p:nvPr>
              </p:nvSpPr>
              <p:spPr bwMode="auto">
                <a:xfrm>
                  <a:off x="8102600" y="4494213"/>
                  <a:ext cx="107950" cy="106363"/>
                </a:xfrm>
                <a:custGeom>
                  <a:avLst/>
                  <a:gdLst>
                    <a:gd name="T0" fmla="*/ 68 w 68"/>
                    <a:gd name="T1" fmla="*/ 12 h 67"/>
                    <a:gd name="T2" fmla="*/ 68 w 68"/>
                    <a:gd name="T3" fmla="*/ 12 h 67"/>
                    <a:gd name="T4" fmla="*/ 67 w 68"/>
                    <a:gd name="T5" fmla="*/ 24 h 67"/>
                    <a:gd name="T6" fmla="*/ 64 w 68"/>
                    <a:gd name="T7" fmla="*/ 34 h 67"/>
                    <a:gd name="T8" fmla="*/ 58 w 68"/>
                    <a:gd name="T9" fmla="*/ 43 h 67"/>
                    <a:gd name="T10" fmla="*/ 52 w 68"/>
                    <a:gd name="T11" fmla="*/ 50 h 67"/>
                    <a:gd name="T12" fmla="*/ 43 w 68"/>
                    <a:gd name="T13" fmla="*/ 58 h 67"/>
                    <a:gd name="T14" fmla="*/ 34 w 68"/>
                    <a:gd name="T15" fmla="*/ 62 h 67"/>
                    <a:gd name="T16" fmla="*/ 24 w 68"/>
                    <a:gd name="T17" fmla="*/ 65 h 67"/>
                    <a:gd name="T18" fmla="*/ 13 w 68"/>
                    <a:gd name="T19" fmla="*/ 67 h 67"/>
                    <a:gd name="T20" fmla="*/ 13 w 68"/>
                    <a:gd name="T21" fmla="*/ 67 h 67"/>
                    <a:gd name="T22" fmla="*/ 0 w 68"/>
                    <a:gd name="T23" fmla="*/ 53 h 67"/>
                    <a:gd name="T24" fmla="*/ 0 w 68"/>
                    <a:gd name="T25" fmla="*/ 53 h 67"/>
                    <a:gd name="T26" fmla="*/ 55 w 68"/>
                    <a:gd name="T27" fmla="*/ 0 h 67"/>
                    <a:gd name="T28" fmla="*/ 55 w 68"/>
                    <a:gd name="T29" fmla="*/ 0 h 67"/>
                    <a:gd name="T30" fmla="*/ 68 w 68"/>
                    <a:gd name="T31" fmla="*/ 12 h 67"/>
                    <a:gd name="T32" fmla="*/ 68 w 68"/>
                    <a:gd name="T3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7">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8" name="PA-任意多边形 153"/>
                <p:cNvSpPr/>
                <p:nvPr>
                  <p:custDataLst>
                    <p:tags r:id="rId57"/>
                  </p:custDataLst>
                </p:nvPr>
              </p:nvSpPr>
              <p:spPr bwMode="auto">
                <a:xfrm>
                  <a:off x="7259637" y="3871913"/>
                  <a:ext cx="927100" cy="485775"/>
                </a:xfrm>
                <a:custGeom>
                  <a:avLst/>
                  <a:gdLst>
                    <a:gd name="T0" fmla="*/ 0 w 584"/>
                    <a:gd name="T1" fmla="*/ 252 h 306"/>
                    <a:gd name="T2" fmla="*/ 86 w 584"/>
                    <a:gd name="T3" fmla="*/ 306 h 306"/>
                    <a:gd name="T4" fmla="*/ 234 w 584"/>
                    <a:gd name="T5" fmla="*/ 95 h 306"/>
                    <a:gd name="T6" fmla="*/ 477 w 584"/>
                    <a:gd name="T7" fmla="*/ 125 h 306"/>
                    <a:gd name="T8" fmla="*/ 584 w 584"/>
                    <a:gd name="T9" fmla="*/ 0 h 306"/>
                  </a:gdLst>
                  <a:ahLst/>
                  <a:cxnLst>
                    <a:cxn ang="0">
                      <a:pos x="T0" y="T1"/>
                    </a:cxn>
                    <a:cxn ang="0">
                      <a:pos x="T2" y="T3"/>
                    </a:cxn>
                    <a:cxn ang="0">
                      <a:pos x="T4" y="T5"/>
                    </a:cxn>
                    <a:cxn ang="0">
                      <a:pos x="T6" y="T7"/>
                    </a:cxn>
                    <a:cxn ang="0">
                      <a:pos x="T8" y="T9"/>
                    </a:cxn>
                  </a:cxnLst>
                  <a:rect l="0" t="0" r="r" b="b"/>
                  <a:pathLst>
                    <a:path w="584" h="306">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99" name="PA-任意多边形 154"/>
                <p:cNvSpPr/>
                <p:nvPr>
                  <p:custDataLst>
                    <p:tags r:id="rId58"/>
                  </p:custDataLst>
                </p:nvPr>
              </p:nvSpPr>
              <p:spPr bwMode="auto">
                <a:xfrm>
                  <a:off x="7615237" y="399732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30 h 30"/>
                    <a:gd name="T10" fmla="*/ 15 w 30"/>
                    <a:gd name="T11" fmla="*/ 30 h 30"/>
                    <a:gd name="T12" fmla="*/ 15 w 30"/>
                    <a:gd name="T13" fmla="*/ 30 h 30"/>
                    <a:gd name="T14" fmla="*/ 9 w 30"/>
                    <a:gd name="T15" fmla="*/ 30 h 30"/>
                    <a:gd name="T16" fmla="*/ 4 w 30"/>
                    <a:gd name="T17" fmla="*/ 25 h 30"/>
                    <a:gd name="T18" fmla="*/ 0 w 30"/>
                    <a:gd name="T19" fmla="*/ 21 h 30"/>
                    <a:gd name="T20" fmla="*/ 0 w 30"/>
                    <a:gd name="T21" fmla="*/ 15 h 30"/>
                    <a:gd name="T22" fmla="*/ 0 w 30"/>
                    <a:gd name="T23" fmla="*/ 15 h 30"/>
                    <a:gd name="T24" fmla="*/ 0 w 30"/>
                    <a:gd name="T25" fmla="*/ 10 h 30"/>
                    <a:gd name="T26" fmla="*/ 4 w 30"/>
                    <a:gd name="T27" fmla="*/ 4 h 30"/>
                    <a:gd name="T28" fmla="*/ 9 w 30"/>
                    <a:gd name="T29" fmla="*/ 1 h 30"/>
                    <a:gd name="T30" fmla="*/ 15 w 30"/>
                    <a:gd name="T31" fmla="*/ 0 h 30"/>
                    <a:gd name="T32" fmla="*/ 15 w 30"/>
                    <a:gd name="T33" fmla="*/ 0 h 30"/>
                    <a:gd name="T34" fmla="*/ 21 w 30"/>
                    <a:gd name="T35" fmla="*/ 1 h 30"/>
                    <a:gd name="T36" fmla="*/ 25 w 30"/>
                    <a:gd name="T37" fmla="*/ 4 h 30"/>
                    <a:gd name="T38" fmla="*/ 28 w 30"/>
                    <a:gd name="T39" fmla="*/ 10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0" name="PA-任意多边形 155"/>
                <p:cNvSpPr/>
                <p:nvPr>
                  <p:custDataLst>
                    <p:tags r:id="rId59"/>
                  </p:custDataLst>
                </p:nvPr>
              </p:nvSpPr>
              <p:spPr bwMode="auto">
                <a:xfrm>
                  <a:off x="7372350" y="433387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28 h 30"/>
                    <a:gd name="T10" fmla="*/ 15 w 30"/>
                    <a:gd name="T11" fmla="*/ 30 h 30"/>
                    <a:gd name="T12" fmla="*/ 15 w 30"/>
                    <a:gd name="T13" fmla="*/ 30 h 30"/>
                    <a:gd name="T14" fmla="*/ 9 w 30"/>
                    <a:gd name="T15" fmla="*/ 28 h 30"/>
                    <a:gd name="T16" fmla="*/ 5 w 30"/>
                    <a:gd name="T17" fmla="*/ 25 h 30"/>
                    <a:gd name="T18" fmla="*/ 2 w 30"/>
                    <a:gd name="T19" fmla="*/ 21 h 30"/>
                    <a:gd name="T20" fmla="*/ 0 w 30"/>
                    <a:gd name="T21" fmla="*/ 15 h 30"/>
                    <a:gd name="T22" fmla="*/ 0 w 30"/>
                    <a:gd name="T23" fmla="*/ 15 h 30"/>
                    <a:gd name="T24" fmla="*/ 2 w 30"/>
                    <a:gd name="T25" fmla="*/ 9 h 30"/>
                    <a:gd name="T26" fmla="*/ 5 w 30"/>
                    <a:gd name="T27" fmla="*/ 4 h 30"/>
                    <a:gd name="T28" fmla="*/ 9 w 30"/>
                    <a:gd name="T29" fmla="*/ 2 h 30"/>
                    <a:gd name="T30" fmla="*/ 15 w 30"/>
                    <a:gd name="T31" fmla="*/ 0 h 30"/>
                    <a:gd name="T32" fmla="*/ 15 w 30"/>
                    <a:gd name="T33" fmla="*/ 0 h 30"/>
                    <a:gd name="T34" fmla="*/ 21 w 30"/>
                    <a:gd name="T35" fmla="*/ 2 h 30"/>
                    <a:gd name="T36" fmla="*/ 25 w 30"/>
                    <a:gd name="T37" fmla="*/ 4 h 30"/>
                    <a:gd name="T38" fmla="*/ 28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1" name="PA-任意多边形 156"/>
                <p:cNvSpPr/>
                <p:nvPr>
                  <p:custDataLst>
                    <p:tags r:id="rId60"/>
                  </p:custDataLst>
                </p:nvPr>
              </p:nvSpPr>
              <p:spPr bwMode="auto">
                <a:xfrm>
                  <a:off x="7245350" y="4254501"/>
                  <a:ext cx="47625" cy="46038"/>
                </a:xfrm>
                <a:custGeom>
                  <a:avLst/>
                  <a:gdLst>
                    <a:gd name="T0" fmla="*/ 30 w 30"/>
                    <a:gd name="T1" fmla="*/ 14 h 29"/>
                    <a:gd name="T2" fmla="*/ 30 w 30"/>
                    <a:gd name="T3" fmla="*/ 14 h 29"/>
                    <a:gd name="T4" fmla="*/ 28 w 30"/>
                    <a:gd name="T5" fmla="*/ 20 h 29"/>
                    <a:gd name="T6" fmla="*/ 25 w 30"/>
                    <a:gd name="T7" fmla="*/ 25 h 29"/>
                    <a:gd name="T8" fmla="*/ 21 w 30"/>
                    <a:gd name="T9" fmla="*/ 28 h 29"/>
                    <a:gd name="T10" fmla="*/ 15 w 30"/>
                    <a:gd name="T11" fmla="*/ 29 h 29"/>
                    <a:gd name="T12" fmla="*/ 15 w 30"/>
                    <a:gd name="T13" fmla="*/ 29 h 29"/>
                    <a:gd name="T14" fmla="*/ 9 w 30"/>
                    <a:gd name="T15" fmla="*/ 28 h 29"/>
                    <a:gd name="T16" fmla="*/ 4 w 30"/>
                    <a:gd name="T17" fmla="*/ 25 h 29"/>
                    <a:gd name="T18" fmla="*/ 2 w 30"/>
                    <a:gd name="T19" fmla="*/ 20 h 29"/>
                    <a:gd name="T20" fmla="*/ 0 w 30"/>
                    <a:gd name="T21" fmla="*/ 14 h 29"/>
                    <a:gd name="T22" fmla="*/ 0 w 30"/>
                    <a:gd name="T23" fmla="*/ 14 h 29"/>
                    <a:gd name="T24" fmla="*/ 2 w 30"/>
                    <a:gd name="T25" fmla="*/ 9 h 29"/>
                    <a:gd name="T26" fmla="*/ 4 w 30"/>
                    <a:gd name="T27" fmla="*/ 4 h 29"/>
                    <a:gd name="T28" fmla="*/ 9 w 30"/>
                    <a:gd name="T29" fmla="*/ 1 h 29"/>
                    <a:gd name="T30" fmla="*/ 15 w 30"/>
                    <a:gd name="T31" fmla="*/ 0 h 29"/>
                    <a:gd name="T32" fmla="*/ 15 w 30"/>
                    <a:gd name="T33" fmla="*/ 0 h 29"/>
                    <a:gd name="T34" fmla="*/ 21 w 30"/>
                    <a:gd name="T35" fmla="*/ 1 h 29"/>
                    <a:gd name="T36" fmla="*/ 25 w 30"/>
                    <a:gd name="T37" fmla="*/ 4 h 29"/>
                    <a:gd name="T38" fmla="*/ 28 w 30"/>
                    <a:gd name="T39" fmla="*/ 9 h 29"/>
                    <a:gd name="T40" fmla="*/ 30 w 30"/>
                    <a:gd name="T41" fmla="*/ 14 h 29"/>
                    <a:gd name="T42" fmla="*/ 30 w 30"/>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2" name="PA-任意多边形 157"/>
                <p:cNvSpPr/>
                <p:nvPr>
                  <p:custDataLst>
                    <p:tags r:id="rId61"/>
                  </p:custDataLst>
                </p:nvPr>
              </p:nvSpPr>
              <p:spPr bwMode="auto">
                <a:xfrm>
                  <a:off x="7994650" y="4046538"/>
                  <a:ext cx="46037" cy="47625"/>
                </a:xfrm>
                <a:custGeom>
                  <a:avLst/>
                  <a:gdLst>
                    <a:gd name="T0" fmla="*/ 29 w 29"/>
                    <a:gd name="T1" fmla="*/ 15 h 30"/>
                    <a:gd name="T2" fmla="*/ 29 w 29"/>
                    <a:gd name="T3" fmla="*/ 15 h 30"/>
                    <a:gd name="T4" fmla="*/ 28 w 29"/>
                    <a:gd name="T5" fmla="*/ 21 h 30"/>
                    <a:gd name="T6" fmla="*/ 25 w 29"/>
                    <a:gd name="T7" fmla="*/ 25 h 30"/>
                    <a:gd name="T8" fmla="*/ 20 w 29"/>
                    <a:gd name="T9" fmla="*/ 28 h 30"/>
                    <a:gd name="T10" fmla="*/ 14 w 29"/>
                    <a:gd name="T11" fmla="*/ 30 h 30"/>
                    <a:gd name="T12" fmla="*/ 14 w 29"/>
                    <a:gd name="T13" fmla="*/ 30 h 30"/>
                    <a:gd name="T14" fmla="*/ 8 w 29"/>
                    <a:gd name="T15" fmla="*/ 28 h 30"/>
                    <a:gd name="T16" fmla="*/ 4 w 29"/>
                    <a:gd name="T17" fmla="*/ 25 h 30"/>
                    <a:gd name="T18" fmla="*/ 1 w 29"/>
                    <a:gd name="T19" fmla="*/ 21 h 30"/>
                    <a:gd name="T20" fmla="*/ 0 w 29"/>
                    <a:gd name="T21" fmla="*/ 15 h 30"/>
                    <a:gd name="T22" fmla="*/ 0 w 29"/>
                    <a:gd name="T23" fmla="*/ 15 h 30"/>
                    <a:gd name="T24" fmla="*/ 1 w 29"/>
                    <a:gd name="T25" fmla="*/ 9 h 30"/>
                    <a:gd name="T26" fmla="*/ 4 w 29"/>
                    <a:gd name="T27" fmla="*/ 5 h 30"/>
                    <a:gd name="T28" fmla="*/ 8 w 29"/>
                    <a:gd name="T29" fmla="*/ 2 h 30"/>
                    <a:gd name="T30" fmla="*/ 14 w 29"/>
                    <a:gd name="T31" fmla="*/ 0 h 30"/>
                    <a:gd name="T32" fmla="*/ 14 w 29"/>
                    <a:gd name="T33" fmla="*/ 0 h 30"/>
                    <a:gd name="T34" fmla="*/ 20 w 29"/>
                    <a:gd name="T35" fmla="*/ 2 h 30"/>
                    <a:gd name="T36" fmla="*/ 25 w 29"/>
                    <a:gd name="T37" fmla="*/ 5 h 30"/>
                    <a:gd name="T38" fmla="*/ 28 w 29"/>
                    <a:gd name="T39" fmla="*/ 9 h 30"/>
                    <a:gd name="T40" fmla="*/ 29 w 29"/>
                    <a:gd name="T41" fmla="*/ 15 h 30"/>
                    <a:gd name="T42" fmla="*/ 29 w 2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103" name="PA-任意多边形 158"/>
                <p:cNvSpPr/>
                <p:nvPr>
                  <p:custDataLst>
                    <p:tags r:id="rId62"/>
                  </p:custDataLst>
                </p:nvPr>
              </p:nvSpPr>
              <p:spPr bwMode="auto">
                <a:xfrm>
                  <a:off x="8158162" y="3857626"/>
                  <a:ext cx="47625" cy="47625"/>
                </a:xfrm>
                <a:custGeom>
                  <a:avLst/>
                  <a:gdLst>
                    <a:gd name="T0" fmla="*/ 30 w 30"/>
                    <a:gd name="T1" fmla="*/ 15 h 30"/>
                    <a:gd name="T2" fmla="*/ 30 w 30"/>
                    <a:gd name="T3" fmla="*/ 15 h 30"/>
                    <a:gd name="T4" fmla="*/ 29 w 30"/>
                    <a:gd name="T5" fmla="*/ 20 h 30"/>
                    <a:gd name="T6" fmla="*/ 26 w 30"/>
                    <a:gd name="T7" fmla="*/ 26 h 30"/>
                    <a:gd name="T8" fmla="*/ 21 w 30"/>
                    <a:gd name="T9" fmla="*/ 29 h 30"/>
                    <a:gd name="T10" fmla="*/ 15 w 30"/>
                    <a:gd name="T11" fmla="*/ 30 h 30"/>
                    <a:gd name="T12" fmla="*/ 15 w 30"/>
                    <a:gd name="T13" fmla="*/ 30 h 30"/>
                    <a:gd name="T14" fmla="*/ 9 w 30"/>
                    <a:gd name="T15" fmla="*/ 29 h 30"/>
                    <a:gd name="T16" fmla="*/ 5 w 30"/>
                    <a:gd name="T17" fmla="*/ 26 h 30"/>
                    <a:gd name="T18" fmla="*/ 2 w 30"/>
                    <a:gd name="T19" fmla="*/ 20 h 30"/>
                    <a:gd name="T20" fmla="*/ 0 w 30"/>
                    <a:gd name="T21" fmla="*/ 15 h 30"/>
                    <a:gd name="T22" fmla="*/ 0 w 30"/>
                    <a:gd name="T23" fmla="*/ 15 h 30"/>
                    <a:gd name="T24" fmla="*/ 2 w 30"/>
                    <a:gd name="T25" fmla="*/ 9 h 30"/>
                    <a:gd name="T26" fmla="*/ 5 w 30"/>
                    <a:gd name="T27" fmla="*/ 3 h 30"/>
                    <a:gd name="T28" fmla="*/ 9 w 30"/>
                    <a:gd name="T29" fmla="*/ 0 h 30"/>
                    <a:gd name="T30" fmla="*/ 15 w 30"/>
                    <a:gd name="T31" fmla="*/ 0 h 30"/>
                    <a:gd name="T32" fmla="*/ 15 w 30"/>
                    <a:gd name="T33" fmla="*/ 0 h 30"/>
                    <a:gd name="T34" fmla="*/ 21 w 30"/>
                    <a:gd name="T35" fmla="*/ 0 h 30"/>
                    <a:gd name="T36" fmla="*/ 26 w 30"/>
                    <a:gd name="T37" fmla="*/ 3 h 30"/>
                    <a:gd name="T38" fmla="*/ 29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37" name="组合 36"/>
            <p:cNvGrpSpPr/>
            <p:nvPr/>
          </p:nvGrpSpPr>
          <p:grpSpPr>
            <a:xfrm>
              <a:off x="5775007" y="2564384"/>
              <a:ext cx="862800" cy="862800"/>
              <a:chOff x="5775007" y="2564384"/>
              <a:chExt cx="862800" cy="862800"/>
            </a:xfrm>
          </p:grpSpPr>
          <p:sp>
            <p:nvSpPr>
              <p:cNvPr id="69" name="PA-椭圆 103"/>
              <p:cNvSpPr/>
              <p:nvPr>
                <p:custDataLst>
                  <p:tags r:id="rId30"/>
                </p:custDataLst>
              </p:nvPr>
            </p:nvSpPr>
            <p:spPr>
              <a:xfrm>
                <a:off x="5775007" y="2564384"/>
                <a:ext cx="862800" cy="862800"/>
              </a:xfrm>
              <a:prstGeom prst="ellipse">
                <a:avLst/>
              </a:prstGeom>
              <a:solidFill>
                <a:srgbClr val="238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70" name="Group 102"/>
              <p:cNvGrpSpPr/>
              <p:nvPr/>
            </p:nvGrpSpPr>
            <p:grpSpPr>
              <a:xfrm>
                <a:off x="5974401" y="2758885"/>
                <a:ext cx="464012" cy="473798"/>
                <a:chOff x="8702675" y="5268913"/>
                <a:chExt cx="903287" cy="922338"/>
              </a:xfrm>
            </p:grpSpPr>
            <p:sp>
              <p:nvSpPr>
                <p:cNvPr id="71" name="PA-任意多边形 306"/>
                <p:cNvSpPr/>
                <p:nvPr>
                  <p:custDataLst>
                    <p:tags r:id="rId31"/>
                  </p:custDataLst>
                </p:nvPr>
              </p:nvSpPr>
              <p:spPr bwMode="auto">
                <a:xfrm>
                  <a:off x="9029700" y="5395913"/>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1 h 123"/>
                    <a:gd name="T24" fmla="*/ 79 w 156"/>
                    <a:gd name="T25" fmla="*/ 0 h 123"/>
                    <a:gd name="T26" fmla="*/ 64 w 156"/>
                    <a:gd name="T27" fmla="*/ 1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2" name="PA-任意多边形 307"/>
                <p:cNvSpPr/>
                <p:nvPr>
                  <p:custDataLst>
                    <p:tags r:id="rId32"/>
                  </p:custDataLst>
                </p:nvPr>
              </p:nvSpPr>
              <p:spPr bwMode="auto">
                <a:xfrm>
                  <a:off x="9091613" y="5268913"/>
                  <a:ext cx="123825" cy="123825"/>
                </a:xfrm>
                <a:custGeom>
                  <a:avLst/>
                  <a:gdLst>
                    <a:gd name="T0" fmla="*/ 78 w 78"/>
                    <a:gd name="T1" fmla="*/ 40 h 78"/>
                    <a:gd name="T2" fmla="*/ 78 w 78"/>
                    <a:gd name="T3" fmla="*/ 40 h 78"/>
                    <a:gd name="T4" fmla="*/ 78 w 78"/>
                    <a:gd name="T5" fmla="*/ 47 h 78"/>
                    <a:gd name="T6" fmla="*/ 75 w 78"/>
                    <a:gd name="T7" fmla="*/ 55 h 78"/>
                    <a:gd name="T8" fmla="*/ 72 w 78"/>
                    <a:gd name="T9" fmla="*/ 62 h 78"/>
                    <a:gd name="T10" fmla="*/ 68 w 78"/>
                    <a:gd name="T11" fmla="*/ 68 h 78"/>
                    <a:gd name="T12" fmla="*/ 62 w 78"/>
                    <a:gd name="T13" fmla="*/ 72 h 78"/>
                    <a:gd name="T14" fmla="*/ 54 w 78"/>
                    <a:gd name="T15" fmla="*/ 75 h 78"/>
                    <a:gd name="T16" fmla="*/ 47 w 78"/>
                    <a:gd name="T17" fmla="*/ 78 h 78"/>
                    <a:gd name="T18" fmla="*/ 40 w 78"/>
                    <a:gd name="T19" fmla="*/ 78 h 78"/>
                    <a:gd name="T20" fmla="*/ 40 w 78"/>
                    <a:gd name="T21" fmla="*/ 78 h 78"/>
                    <a:gd name="T22" fmla="*/ 31 w 78"/>
                    <a:gd name="T23" fmla="*/ 78 h 78"/>
                    <a:gd name="T24" fmla="*/ 23 w 78"/>
                    <a:gd name="T25" fmla="*/ 75 h 78"/>
                    <a:gd name="T26" fmla="*/ 17 w 78"/>
                    <a:gd name="T27" fmla="*/ 72 h 78"/>
                    <a:gd name="T28" fmla="*/ 11 w 78"/>
                    <a:gd name="T29" fmla="*/ 68 h 78"/>
                    <a:gd name="T30" fmla="*/ 7 w 78"/>
                    <a:gd name="T31" fmla="*/ 62 h 78"/>
                    <a:gd name="T32" fmla="*/ 3 w 78"/>
                    <a:gd name="T33" fmla="*/ 55 h 78"/>
                    <a:gd name="T34" fmla="*/ 1 w 78"/>
                    <a:gd name="T35" fmla="*/ 47 h 78"/>
                    <a:gd name="T36" fmla="*/ 0 w 78"/>
                    <a:gd name="T37" fmla="*/ 40 h 78"/>
                    <a:gd name="T38" fmla="*/ 0 w 78"/>
                    <a:gd name="T39" fmla="*/ 40 h 78"/>
                    <a:gd name="T40" fmla="*/ 1 w 78"/>
                    <a:gd name="T41" fmla="*/ 31 h 78"/>
                    <a:gd name="T42" fmla="*/ 3 w 78"/>
                    <a:gd name="T43" fmla="*/ 24 h 78"/>
                    <a:gd name="T44" fmla="*/ 7 w 78"/>
                    <a:gd name="T45" fmla="*/ 18 h 78"/>
                    <a:gd name="T46" fmla="*/ 11 w 78"/>
                    <a:gd name="T47" fmla="*/ 12 h 78"/>
                    <a:gd name="T48" fmla="*/ 17 w 78"/>
                    <a:gd name="T49" fmla="*/ 7 h 78"/>
                    <a:gd name="T50" fmla="*/ 23 w 78"/>
                    <a:gd name="T51" fmla="*/ 3 h 78"/>
                    <a:gd name="T52" fmla="*/ 31 w 78"/>
                    <a:gd name="T53" fmla="*/ 1 h 78"/>
                    <a:gd name="T54" fmla="*/ 40 w 78"/>
                    <a:gd name="T55" fmla="*/ 0 h 78"/>
                    <a:gd name="T56" fmla="*/ 40 w 78"/>
                    <a:gd name="T57" fmla="*/ 0 h 78"/>
                    <a:gd name="T58" fmla="*/ 47 w 78"/>
                    <a:gd name="T59" fmla="*/ 1 h 78"/>
                    <a:gd name="T60" fmla="*/ 54 w 78"/>
                    <a:gd name="T61" fmla="*/ 3 h 78"/>
                    <a:gd name="T62" fmla="*/ 62 w 78"/>
                    <a:gd name="T63" fmla="*/ 7 h 78"/>
                    <a:gd name="T64" fmla="*/ 68 w 78"/>
                    <a:gd name="T65" fmla="*/ 12 h 78"/>
                    <a:gd name="T66" fmla="*/ 72 w 78"/>
                    <a:gd name="T67" fmla="*/ 18 h 78"/>
                    <a:gd name="T68" fmla="*/ 75 w 78"/>
                    <a:gd name="T69" fmla="*/ 24 h 78"/>
                    <a:gd name="T70" fmla="*/ 78 w 78"/>
                    <a:gd name="T71" fmla="*/ 31 h 78"/>
                    <a:gd name="T72" fmla="*/ 78 w 78"/>
                    <a:gd name="T73" fmla="*/ 40 h 78"/>
                    <a:gd name="T74" fmla="*/ 78 w 78"/>
                    <a:gd name="T7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3" name="PA-Line 308"/>
                <p:cNvSpPr>
                  <a:spLocks noChangeShapeType="1"/>
                </p:cNvSpPr>
                <p:nvPr>
                  <p:custDataLst>
                    <p:tags r:id="rId33"/>
                  </p:custDataLst>
                </p:nvPr>
              </p:nvSpPr>
              <p:spPr bwMode="auto">
                <a:xfrm>
                  <a:off x="908685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4" name="PA-Line 309"/>
                <p:cNvSpPr>
                  <a:spLocks noChangeShapeType="1"/>
                </p:cNvSpPr>
                <p:nvPr>
                  <p:custDataLst>
                    <p:tags r:id="rId34"/>
                  </p:custDataLst>
                </p:nvPr>
              </p:nvSpPr>
              <p:spPr bwMode="auto">
                <a:xfrm>
                  <a:off x="922020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5" name="PA-任意多边形 310"/>
                <p:cNvSpPr/>
                <p:nvPr>
                  <p:custDataLst>
                    <p:tags r:id="rId35"/>
                  </p:custDataLst>
                </p:nvPr>
              </p:nvSpPr>
              <p:spPr bwMode="auto">
                <a:xfrm>
                  <a:off x="9029700"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2 h 123"/>
                    <a:gd name="T24" fmla="*/ 79 w 156"/>
                    <a:gd name="T25" fmla="*/ 0 h 123"/>
                    <a:gd name="T26" fmla="*/ 64 w 156"/>
                    <a:gd name="T27" fmla="*/ 2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6" name="PA-任意多边形 311"/>
                <p:cNvSpPr/>
                <p:nvPr>
                  <p:custDataLst>
                    <p:tags r:id="rId36"/>
                  </p:custDataLst>
                </p:nvPr>
              </p:nvSpPr>
              <p:spPr bwMode="auto">
                <a:xfrm>
                  <a:off x="9091613" y="5868988"/>
                  <a:ext cx="123825" cy="125413"/>
                </a:xfrm>
                <a:custGeom>
                  <a:avLst/>
                  <a:gdLst>
                    <a:gd name="T0" fmla="*/ 78 w 78"/>
                    <a:gd name="T1" fmla="*/ 40 h 79"/>
                    <a:gd name="T2" fmla="*/ 78 w 78"/>
                    <a:gd name="T3" fmla="*/ 40 h 79"/>
                    <a:gd name="T4" fmla="*/ 78 w 78"/>
                    <a:gd name="T5" fmla="*/ 47 h 79"/>
                    <a:gd name="T6" fmla="*/ 75 w 78"/>
                    <a:gd name="T7" fmla="*/ 55 h 79"/>
                    <a:gd name="T8" fmla="*/ 72 w 78"/>
                    <a:gd name="T9" fmla="*/ 62 h 79"/>
                    <a:gd name="T10" fmla="*/ 68 w 78"/>
                    <a:gd name="T11" fmla="*/ 68 h 79"/>
                    <a:gd name="T12" fmla="*/ 62 w 78"/>
                    <a:gd name="T13" fmla="*/ 73 h 79"/>
                    <a:gd name="T14" fmla="*/ 54 w 78"/>
                    <a:gd name="T15" fmla="*/ 76 h 79"/>
                    <a:gd name="T16" fmla="*/ 47 w 78"/>
                    <a:gd name="T17" fmla="*/ 79 h 79"/>
                    <a:gd name="T18" fmla="*/ 40 w 78"/>
                    <a:gd name="T19" fmla="*/ 79 h 79"/>
                    <a:gd name="T20" fmla="*/ 40 w 78"/>
                    <a:gd name="T21" fmla="*/ 79 h 79"/>
                    <a:gd name="T22" fmla="*/ 31 w 78"/>
                    <a:gd name="T23" fmla="*/ 79 h 79"/>
                    <a:gd name="T24" fmla="*/ 23 w 78"/>
                    <a:gd name="T25" fmla="*/ 76 h 79"/>
                    <a:gd name="T26" fmla="*/ 17 w 78"/>
                    <a:gd name="T27" fmla="*/ 73 h 79"/>
                    <a:gd name="T28" fmla="*/ 11 w 78"/>
                    <a:gd name="T29" fmla="*/ 68 h 79"/>
                    <a:gd name="T30" fmla="*/ 7 w 78"/>
                    <a:gd name="T31" fmla="*/ 62 h 79"/>
                    <a:gd name="T32" fmla="*/ 3 w 78"/>
                    <a:gd name="T33" fmla="*/ 55 h 79"/>
                    <a:gd name="T34" fmla="*/ 1 w 78"/>
                    <a:gd name="T35" fmla="*/ 47 h 79"/>
                    <a:gd name="T36" fmla="*/ 0 w 78"/>
                    <a:gd name="T37" fmla="*/ 40 h 79"/>
                    <a:gd name="T38" fmla="*/ 0 w 78"/>
                    <a:gd name="T39" fmla="*/ 40 h 79"/>
                    <a:gd name="T40" fmla="*/ 1 w 78"/>
                    <a:gd name="T41" fmla="*/ 31 h 79"/>
                    <a:gd name="T42" fmla="*/ 3 w 78"/>
                    <a:gd name="T43" fmla="*/ 24 h 79"/>
                    <a:gd name="T44" fmla="*/ 7 w 78"/>
                    <a:gd name="T45" fmla="*/ 18 h 79"/>
                    <a:gd name="T46" fmla="*/ 11 w 78"/>
                    <a:gd name="T47" fmla="*/ 12 h 79"/>
                    <a:gd name="T48" fmla="*/ 17 w 78"/>
                    <a:gd name="T49" fmla="*/ 7 h 79"/>
                    <a:gd name="T50" fmla="*/ 23 w 78"/>
                    <a:gd name="T51" fmla="*/ 3 h 79"/>
                    <a:gd name="T52" fmla="*/ 31 w 78"/>
                    <a:gd name="T53" fmla="*/ 1 h 79"/>
                    <a:gd name="T54" fmla="*/ 40 w 78"/>
                    <a:gd name="T55" fmla="*/ 0 h 79"/>
                    <a:gd name="T56" fmla="*/ 40 w 78"/>
                    <a:gd name="T57" fmla="*/ 0 h 79"/>
                    <a:gd name="T58" fmla="*/ 47 w 78"/>
                    <a:gd name="T59" fmla="*/ 1 h 79"/>
                    <a:gd name="T60" fmla="*/ 54 w 78"/>
                    <a:gd name="T61" fmla="*/ 3 h 79"/>
                    <a:gd name="T62" fmla="*/ 62 w 78"/>
                    <a:gd name="T63" fmla="*/ 7 h 79"/>
                    <a:gd name="T64" fmla="*/ 68 w 78"/>
                    <a:gd name="T65" fmla="*/ 12 h 79"/>
                    <a:gd name="T66" fmla="*/ 72 w 78"/>
                    <a:gd name="T67" fmla="*/ 18 h 79"/>
                    <a:gd name="T68" fmla="*/ 75 w 78"/>
                    <a:gd name="T69" fmla="*/ 24 h 79"/>
                    <a:gd name="T70" fmla="*/ 78 w 78"/>
                    <a:gd name="T71" fmla="*/ 31 h 79"/>
                    <a:gd name="T72" fmla="*/ 78 w 78"/>
                    <a:gd name="T73" fmla="*/ 40 h 79"/>
                    <a:gd name="T74" fmla="*/ 78 w 78"/>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7" name="PA-Line 312"/>
                <p:cNvSpPr>
                  <a:spLocks noChangeShapeType="1"/>
                </p:cNvSpPr>
                <p:nvPr>
                  <p:custDataLst>
                    <p:tags r:id="rId37"/>
                  </p:custDataLst>
                </p:nvPr>
              </p:nvSpPr>
              <p:spPr bwMode="auto">
                <a:xfrm>
                  <a:off x="908685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8" name="PA-Line 313"/>
                <p:cNvSpPr>
                  <a:spLocks noChangeShapeType="1"/>
                </p:cNvSpPr>
                <p:nvPr>
                  <p:custDataLst>
                    <p:tags r:id="rId38"/>
                  </p:custDataLst>
                </p:nvPr>
              </p:nvSpPr>
              <p:spPr bwMode="auto">
                <a:xfrm>
                  <a:off x="92202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79" name="PA-任意多边形 314"/>
                <p:cNvSpPr/>
                <p:nvPr>
                  <p:custDataLst>
                    <p:tags r:id="rId39"/>
                  </p:custDataLst>
                </p:nvPr>
              </p:nvSpPr>
              <p:spPr bwMode="auto">
                <a:xfrm>
                  <a:off x="8702675"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0 w 156"/>
                    <a:gd name="T11" fmla="*/ 19 h 123"/>
                    <a:gd name="T12" fmla="*/ 144 w 156"/>
                    <a:gd name="T13" fmla="*/ 13 h 123"/>
                    <a:gd name="T14" fmla="*/ 136 w 156"/>
                    <a:gd name="T15" fmla="*/ 9 h 123"/>
                    <a:gd name="T16" fmla="*/ 136 w 156"/>
                    <a:gd name="T17" fmla="*/ 9 h 123"/>
                    <a:gd name="T18" fmla="*/ 122 w 156"/>
                    <a:gd name="T19" fmla="*/ 6 h 123"/>
                    <a:gd name="T20" fmla="*/ 107 w 156"/>
                    <a:gd name="T21" fmla="*/ 3 h 123"/>
                    <a:gd name="T22" fmla="*/ 92 w 156"/>
                    <a:gd name="T23" fmla="*/ 2 h 123"/>
                    <a:gd name="T24" fmla="*/ 77 w 156"/>
                    <a:gd name="T25" fmla="*/ 0 h 123"/>
                    <a:gd name="T26" fmla="*/ 62 w 156"/>
                    <a:gd name="T27" fmla="*/ 2 h 123"/>
                    <a:gd name="T28" fmla="*/ 47 w 156"/>
                    <a:gd name="T29" fmla="*/ 3 h 123"/>
                    <a:gd name="T30" fmla="*/ 34 w 156"/>
                    <a:gd name="T31" fmla="*/ 6 h 123"/>
                    <a:gd name="T32" fmla="*/ 19 w 156"/>
                    <a:gd name="T33" fmla="*/ 9 h 123"/>
                    <a:gd name="T34" fmla="*/ 19 w 156"/>
                    <a:gd name="T35" fmla="*/ 9 h 123"/>
                    <a:gd name="T36" fmla="*/ 12 w 156"/>
                    <a:gd name="T37" fmla="*/ 13 h 123"/>
                    <a:gd name="T38" fmla="*/ 4 w 156"/>
                    <a:gd name="T39" fmla="*/ 19 h 123"/>
                    <a:gd name="T40" fmla="*/ 1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0" name="PA-任意多边形 315"/>
                <p:cNvSpPr/>
                <p:nvPr>
                  <p:custDataLst>
                    <p:tags r:id="rId40"/>
                  </p:custDataLst>
                </p:nvPr>
              </p:nvSpPr>
              <p:spPr bwMode="auto">
                <a:xfrm>
                  <a:off x="8761413" y="5868988"/>
                  <a:ext cx="127000" cy="125413"/>
                </a:xfrm>
                <a:custGeom>
                  <a:avLst/>
                  <a:gdLst>
                    <a:gd name="T0" fmla="*/ 80 w 80"/>
                    <a:gd name="T1" fmla="*/ 40 h 79"/>
                    <a:gd name="T2" fmla="*/ 80 w 80"/>
                    <a:gd name="T3" fmla="*/ 40 h 79"/>
                    <a:gd name="T4" fmla="*/ 79 w 80"/>
                    <a:gd name="T5" fmla="*/ 47 h 79"/>
                    <a:gd name="T6" fmla="*/ 77 w 80"/>
                    <a:gd name="T7" fmla="*/ 55 h 79"/>
                    <a:gd name="T8" fmla="*/ 73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3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3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3 w 80"/>
                    <a:gd name="T67" fmla="*/ 18 h 79"/>
                    <a:gd name="T68" fmla="*/ 77 w 80"/>
                    <a:gd name="T69" fmla="*/ 24 h 79"/>
                    <a:gd name="T70" fmla="*/ 79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1" name="PA-Line 316"/>
                <p:cNvSpPr>
                  <a:spLocks noChangeShapeType="1"/>
                </p:cNvSpPr>
                <p:nvPr>
                  <p:custDataLst>
                    <p:tags r:id="rId41"/>
                  </p:custDataLst>
                </p:nvPr>
              </p:nvSpPr>
              <p:spPr bwMode="auto">
                <a:xfrm>
                  <a:off x="875982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2" name="PA-Line 317"/>
                <p:cNvSpPr>
                  <a:spLocks noChangeShapeType="1"/>
                </p:cNvSpPr>
                <p:nvPr>
                  <p:custDataLst>
                    <p:tags r:id="rId42"/>
                  </p:custDataLst>
                </p:nvPr>
              </p:nvSpPr>
              <p:spPr bwMode="auto">
                <a:xfrm>
                  <a:off x="889317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3" name="PA-任意多边形 318"/>
                <p:cNvSpPr/>
                <p:nvPr>
                  <p:custDataLst>
                    <p:tags r:id="rId43"/>
                  </p:custDataLst>
                </p:nvPr>
              </p:nvSpPr>
              <p:spPr bwMode="auto">
                <a:xfrm>
                  <a:off x="9359900" y="5995988"/>
                  <a:ext cx="246062" cy="195263"/>
                </a:xfrm>
                <a:custGeom>
                  <a:avLst/>
                  <a:gdLst>
                    <a:gd name="T0" fmla="*/ 155 w 155"/>
                    <a:gd name="T1" fmla="*/ 123 h 123"/>
                    <a:gd name="T2" fmla="*/ 155 w 155"/>
                    <a:gd name="T3" fmla="*/ 123 h 123"/>
                    <a:gd name="T4" fmla="*/ 155 w 155"/>
                    <a:gd name="T5" fmla="*/ 37 h 123"/>
                    <a:gd name="T6" fmla="*/ 155 w 155"/>
                    <a:gd name="T7" fmla="*/ 37 h 123"/>
                    <a:gd name="T8" fmla="*/ 154 w 155"/>
                    <a:gd name="T9" fmla="*/ 28 h 123"/>
                    <a:gd name="T10" fmla="*/ 149 w 155"/>
                    <a:gd name="T11" fmla="*/ 19 h 123"/>
                    <a:gd name="T12" fmla="*/ 144 w 155"/>
                    <a:gd name="T13" fmla="*/ 13 h 123"/>
                    <a:gd name="T14" fmla="*/ 136 w 155"/>
                    <a:gd name="T15" fmla="*/ 9 h 123"/>
                    <a:gd name="T16" fmla="*/ 136 w 155"/>
                    <a:gd name="T17" fmla="*/ 9 h 123"/>
                    <a:gd name="T18" fmla="*/ 121 w 155"/>
                    <a:gd name="T19" fmla="*/ 6 h 123"/>
                    <a:gd name="T20" fmla="*/ 106 w 155"/>
                    <a:gd name="T21" fmla="*/ 3 h 123"/>
                    <a:gd name="T22" fmla="*/ 92 w 155"/>
                    <a:gd name="T23" fmla="*/ 2 h 123"/>
                    <a:gd name="T24" fmla="*/ 77 w 155"/>
                    <a:gd name="T25" fmla="*/ 0 h 123"/>
                    <a:gd name="T26" fmla="*/ 62 w 155"/>
                    <a:gd name="T27" fmla="*/ 2 h 123"/>
                    <a:gd name="T28" fmla="*/ 47 w 155"/>
                    <a:gd name="T29" fmla="*/ 3 h 123"/>
                    <a:gd name="T30" fmla="*/ 34 w 155"/>
                    <a:gd name="T31" fmla="*/ 6 h 123"/>
                    <a:gd name="T32" fmla="*/ 19 w 155"/>
                    <a:gd name="T33" fmla="*/ 9 h 123"/>
                    <a:gd name="T34" fmla="*/ 19 w 155"/>
                    <a:gd name="T35" fmla="*/ 9 h 123"/>
                    <a:gd name="T36" fmla="*/ 12 w 155"/>
                    <a:gd name="T37" fmla="*/ 13 h 123"/>
                    <a:gd name="T38" fmla="*/ 4 w 155"/>
                    <a:gd name="T39" fmla="*/ 19 h 123"/>
                    <a:gd name="T40" fmla="*/ 1 w 155"/>
                    <a:gd name="T41" fmla="*/ 28 h 123"/>
                    <a:gd name="T42" fmla="*/ 0 w 155"/>
                    <a:gd name="T43" fmla="*/ 37 h 123"/>
                    <a:gd name="T44" fmla="*/ 0 w 155"/>
                    <a:gd name="T45" fmla="*/ 37 h 123"/>
                    <a:gd name="T46" fmla="*/ 0 w 155"/>
                    <a:gd name="T47" fmla="*/ 123 h 123"/>
                    <a:gd name="T48" fmla="*/ 155 w 155"/>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23">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4" name="PA-任意多边形 319"/>
                <p:cNvSpPr/>
                <p:nvPr>
                  <p:custDataLst>
                    <p:tags r:id="rId44"/>
                  </p:custDataLst>
                </p:nvPr>
              </p:nvSpPr>
              <p:spPr bwMode="auto">
                <a:xfrm>
                  <a:off x="9418638" y="5868988"/>
                  <a:ext cx="127000" cy="125413"/>
                </a:xfrm>
                <a:custGeom>
                  <a:avLst/>
                  <a:gdLst>
                    <a:gd name="T0" fmla="*/ 80 w 80"/>
                    <a:gd name="T1" fmla="*/ 40 h 79"/>
                    <a:gd name="T2" fmla="*/ 80 w 80"/>
                    <a:gd name="T3" fmla="*/ 40 h 79"/>
                    <a:gd name="T4" fmla="*/ 78 w 80"/>
                    <a:gd name="T5" fmla="*/ 47 h 79"/>
                    <a:gd name="T6" fmla="*/ 77 w 80"/>
                    <a:gd name="T7" fmla="*/ 55 h 79"/>
                    <a:gd name="T8" fmla="*/ 72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2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2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2 w 80"/>
                    <a:gd name="T67" fmla="*/ 18 h 79"/>
                    <a:gd name="T68" fmla="*/ 77 w 80"/>
                    <a:gd name="T69" fmla="*/ 24 h 79"/>
                    <a:gd name="T70" fmla="*/ 78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5" name="PA-Line 320"/>
                <p:cNvSpPr>
                  <a:spLocks noChangeShapeType="1"/>
                </p:cNvSpPr>
                <p:nvPr>
                  <p:custDataLst>
                    <p:tags r:id="rId45"/>
                  </p:custDataLst>
                </p:nvPr>
              </p:nvSpPr>
              <p:spPr bwMode="auto">
                <a:xfrm>
                  <a:off x="9415463"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6" name="PA-Line 321"/>
                <p:cNvSpPr>
                  <a:spLocks noChangeShapeType="1"/>
                </p:cNvSpPr>
                <p:nvPr>
                  <p:custDataLst>
                    <p:tags r:id="rId46"/>
                  </p:custDataLst>
                </p:nvPr>
              </p:nvSpPr>
              <p:spPr bwMode="auto">
                <a:xfrm>
                  <a:off x="95504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7" name="PA-任意多边形 322"/>
                <p:cNvSpPr/>
                <p:nvPr>
                  <p:custDataLst>
                    <p:tags r:id="rId47"/>
                  </p:custDataLst>
                </p:nvPr>
              </p:nvSpPr>
              <p:spPr bwMode="auto">
                <a:xfrm>
                  <a:off x="8818563" y="5703888"/>
                  <a:ext cx="669925" cy="101600"/>
                </a:xfrm>
                <a:custGeom>
                  <a:avLst/>
                  <a:gdLst>
                    <a:gd name="T0" fmla="*/ 0 w 422"/>
                    <a:gd name="T1" fmla="*/ 64 h 64"/>
                    <a:gd name="T2" fmla="*/ 0 w 422"/>
                    <a:gd name="T3" fmla="*/ 24 h 64"/>
                    <a:gd name="T4" fmla="*/ 0 w 422"/>
                    <a:gd name="T5" fmla="*/ 24 h 64"/>
                    <a:gd name="T6" fmla="*/ 1 w 422"/>
                    <a:gd name="T7" fmla="*/ 19 h 64"/>
                    <a:gd name="T8" fmla="*/ 1 w 422"/>
                    <a:gd name="T9" fmla="*/ 15 h 64"/>
                    <a:gd name="T10" fmla="*/ 7 w 422"/>
                    <a:gd name="T11" fmla="*/ 8 h 64"/>
                    <a:gd name="T12" fmla="*/ 14 w 422"/>
                    <a:gd name="T13" fmla="*/ 3 h 64"/>
                    <a:gd name="T14" fmla="*/ 19 w 422"/>
                    <a:gd name="T15" fmla="*/ 2 h 64"/>
                    <a:gd name="T16" fmla="*/ 23 w 422"/>
                    <a:gd name="T17" fmla="*/ 0 h 64"/>
                    <a:gd name="T18" fmla="*/ 398 w 422"/>
                    <a:gd name="T19" fmla="*/ 0 h 64"/>
                    <a:gd name="T20" fmla="*/ 398 w 422"/>
                    <a:gd name="T21" fmla="*/ 0 h 64"/>
                    <a:gd name="T22" fmla="*/ 403 w 422"/>
                    <a:gd name="T23" fmla="*/ 2 h 64"/>
                    <a:gd name="T24" fmla="*/ 407 w 422"/>
                    <a:gd name="T25" fmla="*/ 3 h 64"/>
                    <a:gd name="T26" fmla="*/ 416 w 422"/>
                    <a:gd name="T27" fmla="*/ 8 h 64"/>
                    <a:gd name="T28" fmla="*/ 421 w 422"/>
                    <a:gd name="T29" fmla="*/ 15 h 64"/>
                    <a:gd name="T30" fmla="*/ 422 w 422"/>
                    <a:gd name="T31" fmla="*/ 19 h 64"/>
                    <a:gd name="T32" fmla="*/ 422 w 422"/>
                    <a:gd name="T33" fmla="*/ 24 h 64"/>
                    <a:gd name="T34" fmla="*/ 422 w 422"/>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64">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88" name="PA-Line 323"/>
                <p:cNvSpPr>
                  <a:spLocks noChangeShapeType="1"/>
                </p:cNvSpPr>
                <p:nvPr>
                  <p:custDataLst>
                    <p:tags r:id="rId48"/>
                  </p:custDataLst>
                </p:nvPr>
              </p:nvSpPr>
              <p:spPr bwMode="auto">
                <a:xfrm flipV="1">
                  <a:off x="9155113" y="5630863"/>
                  <a:ext cx="0" cy="17145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38" name="组合 37"/>
            <p:cNvGrpSpPr/>
            <p:nvPr/>
          </p:nvGrpSpPr>
          <p:grpSpPr>
            <a:xfrm>
              <a:off x="5775007" y="1315065"/>
              <a:ext cx="862800" cy="862800"/>
              <a:chOff x="5775007" y="1315065"/>
              <a:chExt cx="862800" cy="862800"/>
            </a:xfrm>
          </p:grpSpPr>
          <p:sp>
            <p:nvSpPr>
              <p:cNvPr id="54" name="PA-椭圆 124"/>
              <p:cNvSpPr/>
              <p:nvPr>
                <p:custDataLst>
                  <p:tags r:id="rId16"/>
                </p:custDataLst>
              </p:nvPr>
            </p:nvSpPr>
            <p:spPr>
              <a:xfrm>
                <a:off x="5775007" y="1315065"/>
                <a:ext cx="862800" cy="862800"/>
              </a:xfrm>
              <a:prstGeom prst="ellipse">
                <a:avLst/>
              </a:prstGeom>
              <a:solidFill>
                <a:srgbClr val="238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cs typeface="+mn-ea"/>
                  <a:sym typeface="+mn-lt"/>
                </a:endParaRPr>
              </a:p>
            </p:txBody>
          </p:sp>
          <p:grpSp>
            <p:nvGrpSpPr>
              <p:cNvPr id="55" name="Group 123"/>
              <p:cNvGrpSpPr/>
              <p:nvPr/>
            </p:nvGrpSpPr>
            <p:grpSpPr>
              <a:xfrm>
                <a:off x="6033931" y="1509974"/>
                <a:ext cx="344952" cy="472984"/>
                <a:chOff x="10282237" y="3676651"/>
                <a:chExt cx="671512" cy="920750"/>
              </a:xfrm>
            </p:grpSpPr>
            <p:sp>
              <p:nvSpPr>
                <p:cNvPr id="56" name="PA-任意多边形 159"/>
                <p:cNvSpPr/>
                <p:nvPr>
                  <p:custDataLst>
                    <p:tags r:id="rId17"/>
                  </p:custDataLst>
                </p:nvPr>
              </p:nvSpPr>
              <p:spPr bwMode="auto">
                <a:xfrm>
                  <a:off x="10282237" y="3676651"/>
                  <a:ext cx="671512" cy="920750"/>
                </a:xfrm>
                <a:custGeom>
                  <a:avLst/>
                  <a:gdLst>
                    <a:gd name="T0" fmla="*/ 423 w 423"/>
                    <a:gd name="T1" fmla="*/ 574 h 580"/>
                    <a:gd name="T2" fmla="*/ 423 w 423"/>
                    <a:gd name="T3" fmla="*/ 574 h 580"/>
                    <a:gd name="T4" fmla="*/ 421 w 423"/>
                    <a:gd name="T5" fmla="*/ 576 h 580"/>
                    <a:gd name="T6" fmla="*/ 420 w 423"/>
                    <a:gd name="T7" fmla="*/ 579 h 580"/>
                    <a:gd name="T8" fmla="*/ 418 w 423"/>
                    <a:gd name="T9" fmla="*/ 580 h 580"/>
                    <a:gd name="T10" fmla="*/ 415 w 423"/>
                    <a:gd name="T11" fmla="*/ 580 h 580"/>
                    <a:gd name="T12" fmla="*/ 6 w 423"/>
                    <a:gd name="T13" fmla="*/ 580 h 580"/>
                    <a:gd name="T14" fmla="*/ 6 w 423"/>
                    <a:gd name="T15" fmla="*/ 580 h 580"/>
                    <a:gd name="T16" fmla="*/ 3 w 423"/>
                    <a:gd name="T17" fmla="*/ 580 h 580"/>
                    <a:gd name="T18" fmla="*/ 1 w 423"/>
                    <a:gd name="T19" fmla="*/ 579 h 580"/>
                    <a:gd name="T20" fmla="*/ 0 w 423"/>
                    <a:gd name="T21" fmla="*/ 576 h 580"/>
                    <a:gd name="T22" fmla="*/ 0 w 423"/>
                    <a:gd name="T23" fmla="*/ 574 h 580"/>
                    <a:gd name="T24" fmla="*/ 0 w 423"/>
                    <a:gd name="T25" fmla="*/ 6 h 580"/>
                    <a:gd name="T26" fmla="*/ 0 w 423"/>
                    <a:gd name="T27" fmla="*/ 6 h 580"/>
                    <a:gd name="T28" fmla="*/ 0 w 423"/>
                    <a:gd name="T29" fmla="*/ 3 h 580"/>
                    <a:gd name="T30" fmla="*/ 1 w 423"/>
                    <a:gd name="T31" fmla="*/ 2 h 580"/>
                    <a:gd name="T32" fmla="*/ 3 w 423"/>
                    <a:gd name="T33" fmla="*/ 0 h 580"/>
                    <a:gd name="T34" fmla="*/ 6 w 423"/>
                    <a:gd name="T35" fmla="*/ 0 h 580"/>
                    <a:gd name="T36" fmla="*/ 415 w 423"/>
                    <a:gd name="T37" fmla="*/ 0 h 580"/>
                    <a:gd name="T38" fmla="*/ 415 w 423"/>
                    <a:gd name="T39" fmla="*/ 0 h 580"/>
                    <a:gd name="T40" fmla="*/ 418 w 423"/>
                    <a:gd name="T41" fmla="*/ 0 h 580"/>
                    <a:gd name="T42" fmla="*/ 420 w 423"/>
                    <a:gd name="T43" fmla="*/ 2 h 580"/>
                    <a:gd name="T44" fmla="*/ 421 w 423"/>
                    <a:gd name="T45" fmla="*/ 3 h 580"/>
                    <a:gd name="T46" fmla="*/ 423 w 423"/>
                    <a:gd name="T47" fmla="*/ 6 h 580"/>
                    <a:gd name="T48" fmla="*/ 423 w 423"/>
                    <a:gd name="T49" fmla="*/ 57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580">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57" name="PA-矩形 160"/>
                <p:cNvSpPr>
                  <a:spLocks noChangeArrowheads="1"/>
                </p:cNvSpPr>
                <p:nvPr>
                  <p:custDataLst>
                    <p:tags r:id="rId18"/>
                  </p:custDataLst>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58" name="PA-Line 161"/>
                <p:cNvSpPr>
                  <a:spLocks noChangeShapeType="1"/>
                </p:cNvSpPr>
                <p:nvPr>
                  <p:custDataLst>
                    <p:tags r:id="rId19"/>
                  </p:custDataLst>
                </p:nvPr>
              </p:nvSpPr>
              <p:spPr bwMode="auto">
                <a:xfrm flipV="1">
                  <a:off x="10374312"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59" name="PA-Line 162"/>
                <p:cNvSpPr>
                  <a:spLocks noChangeShapeType="1"/>
                </p:cNvSpPr>
                <p:nvPr>
                  <p:custDataLst>
                    <p:tags r:id="rId20"/>
                  </p:custDataLst>
                </p:nvPr>
              </p:nvSpPr>
              <p:spPr bwMode="auto">
                <a:xfrm flipV="1">
                  <a:off x="10493375" y="4017963"/>
                  <a:ext cx="0" cy="384175"/>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0" name="PA-Line 163"/>
                <p:cNvSpPr>
                  <a:spLocks noChangeShapeType="1"/>
                </p:cNvSpPr>
                <p:nvPr>
                  <p:custDataLst>
                    <p:tags r:id="rId21"/>
                  </p:custDataLst>
                </p:nvPr>
              </p:nvSpPr>
              <p:spPr bwMode="auto">
                <a:xfrm flipV="1">
                  <a:off x="10617200"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1" name="PA-Line 164"/>
                <p:cNvSpPr>
                  <a:spLocks noChangeShapeType="1"/>
                </p:cNvSpPr>
                <p:nvPr>
                  <p:custDataLst>
                    <p:tags r:id="rId22"/>
                  </p:custDataLst>
                </p:nvPr>
              </p:nvSpPr>
              <p:spPr bwMode="auto">
                <a:xfrm flipV="1">
                  <a:off x="10739437"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2" name="PA-Line 165"/>
                <p:cNvSpPr>
                  <a:spLocks noChangeShapeType="1"/>
                </p:cNvSpPr>
                <p:nvPr>
                  <p:custDataLst>
                    <p:tags r:id="rId23"/>
                  </p:custDataLst>
                </p:nvPr>
              </p:nvSpPr>
              <p:spPr bwMode="auto">
                <a:xfrm flipV="1">
                  <a:off x="10861675"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63" name="PA-Line 166"/>
                <p:cNvSpPr>
                  <a:spLocks noChangeShapeType="1"/>
                </p:cNvSpPr>
                <p:nvPr>
                  <p:custDataLst>
                    <p:tags r:id="rId24"/>
                  </p:custDataLst>
                </p:nvPr>
              </p:nvSpPr>
              <p:spPr bwMode="auto">
                <a:xfrm>
                  <a:off x="10364787" y="40179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4" name="PA-Line 167"/>
                <p:cNvSpPr>
                  <a:spLocks noChangeShapeType="1"/>
                </p:cNvSpPr>
                <p:nvPr>
                  <p:custDataLst>
                    <p:tags r:id="rId25"/>
                  </p:custDataLst>
                </p:nvPr>
              </p:nvSpPr>
              <p:spPr bwMode="auto">
                <a:xfrm>
                  <a:off x="10364787" y="4114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5" name="PA-Line 168"/>
                <p:cNvSpPr>
                  <a:spLocks noChangeShapeType="1"/>
                </p:cNvSpPr>
                <p:nvPr>
                  <p:custDataLst>
                    <p:tags r:id="rId26"/>
                  </p:custDataLst>
                </p:nvPr>
              </p:nvSpPr>
              <p:spPr bwMode="auto">
                <a:xfrm>
                  <a:off x="10364787" y="42084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6" name="PA-Line 169"/>
                <p:cNvSpPr>
                  <a:spLocks noChangeShapeType="1"/>
                </p:cNvSpPr>
                <p:nvPr>
                  <p:custDataLst>
                    <p:tags r:id="rId27"/>
                  </p:custDataLst>
                </p:nvPr>
              </p:nvSpPr>
              <p:spPr bwMode="auto">
                <a:xfrm>
                  <a:off x="10364787" y="43053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7" name="PA-Line 170"/>
                <p:cNvSpPr>
                  <a:spLocks noChangeShapeType="1"/>
                </p:cNvSpPr>
                <p:nvPr>
                  <p:custDataLst>
                    <p:tags r:id="rId28"/>
                  </p:custDataLst>
                </p:nvPr>
              </p:nvSpPr>
              <p:spPr bwMode="auto">
                <a:xfrm>
                  <a:off x="10364787" y="4402138"/>
                  <a:ext cx="37465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sp>
              <p:nvSpPr>
                <p:cNvPr id="68" name="PA-Line 171"/>
                <p:cNvSpPr>
                  <a:spLocks noChangeShapeType="1"/>
                </p:cNvSpPr>
                <p:nvPr>
                  <p:custDataLst>
                    <p:tags r:id="rId29"/>
                  </p:custDataLst>
                </p:nvPr>
              </p:nvSpPr>
              <p:spPr bwMode="auto">
                <a:xfrm>
                  <a:off x="10364787" y="4495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a:solidFill>
                      <a:schemeClr val="tx1">
                        <a:lumMod val="65000"/>
                        <a:lumOff val="35000"/>
                      </a:schemeClr>
                    </a:solidFill>
                    <a:cs typeface="+mn-ea"/>
                    <a:sym typeface="+mn-lt"/>
                  </a:endParaRPr>
                </a:p>
              </p:txBody>
            </p:sp>
          </p:grpSp>
        </p:grpSp>
        <p:grpSp>
          <p:nvGrpSpPr>
            <p:cNvPr id="39" name="组合 38"/>
            <p:cNvGrpSpPr/>
            <p:nvPr/>
          </p:nvGrpSpPr>
          <p:grpSpPr>
            <a:xfrm>
              <a:off x="6140713" y="2274654"/>
              <a:ext cx="147720" cy="154874"/>
              <a:chOff x="6140713" y="2274654"/>
              <a:chExt cx="147720" cy="154874"/>
            </a:xfrm>
          </p:grpSpPr>
          <p:cxnSp>
            <p:nvCxnSpPr>
              <p:cNvPr id="52" name="PA-直接连接符 140"/>
              <p:cNvCxnSpPr/>
              <p:nvPr>
                <p:custDataLst>
                  <p:tags r:id="rId14"/>
                </p:custDataLst>
              </p:nvPr>
            </p:nvCxnSpPr>
            <p:spPr>
              <a:xfrm flipH="1">
                <a:off x="6174362" y="2296367"/>
                <a:ext cx="114071" cy="11407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PA-直接连接符 144"/>
              <p:cNvCxnSpPr/>
              <p:nvPr>
                <p:custDataLst>
                  <p:tags r:id="rId15"/>
                </p:custDataLst>
              </p:nvPr>
            </p:nvCxnSpPr>
            <p:spPr>
              <a:xfrm rot="8100000">
                <a:off x="6140713" y="2274654"/>
                <a:ext cx="0" cy="15487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6085957" y="3554859"/>
              <a:ext cx="225156" cy="109512"/>
              <a:chOff x="6085957" y="3554859"/>
              <a:chExt cx="225156" cy="109512"/>
            </a:xfrm>
          </p:grpSpPr>
          <p:cxnSp>
            <p:nvCxnSpPr>
              <p:cNvPr id="50" name="PA-直接连接符 147"/>
              <p:cNvCxnSpPr/>
              <p:nvPr>
                <p:custDataLst>
                  <p:tags r:id="rId12"/>
                </p:custDataLst>
              </p:nvPr>
            </p:nvCxnSpPr>
            <p:spPr>
              <a:xfrm rot="8100000">
                <a:off x="6156238" y="3608648"/>
                <a:ext cx="154875"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1" name="PA-直接连接符 148"/>
              <p:cNvCxnSpPr/>
              <p:nvPr>
                <p:custDataLst>
                  <p:tags r:id="rId13"/>
                </p:custDataLst>
              </p:nvPr>
            </p:nvCxnSpPr>
            <p:spPr>
              <a:xfrm flipH="1" flipV="1">
                <a:off x="6085957" y="3554859"/>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085957" y="4834598"/>
              <a:ext cx="202474" cy="110479"/>
              <a:chOff x="6085957" y="4834598"/>
              <a:chExt cx="202474" cy="110479"/>
            </a:xfrm>
          </p:grpSpPr>
          <p:cxnSp>
            <p:nvCxnSpPr>
              <p:cNvPr id="48" name="PA-直接连接符 150"/>
              <p:cNvCxnSpPr/>
              <p:nvPr>
                <p:custDataLst>
                  <p:tags r:id="rId10"/>
                </p:custDataLst>
              </p:nvPr>
            </p:nvCxnSpPr>
            <p:spPr>
              <a:xfrm flipH="1">
                <a:off x="6178917" y="4834598"/>
                <a:ext cx="109514" cy="10951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PA-直接连接符 151"/>
              <p:cNvCxnSpPr/>
              <p:nvPr>
                <p:custDataLst>
                  <p:tags r:id="rId11"/>
                </p:custDataLst>
              </p:nvPr>
            </p:nvCxnSpPr>
            <p:spPr>
              <a:xfrm flipH="1" flipV="1">
                <a:off x="6085957" y="4835565"/>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42" name="PA-speed "/>
            <p:cNvSpPr txBox="1">
              <a:spLocks noChangeArrowheads="1"/>
            </p:cNvSpPr>
            <p:nvPr>
              <p:custDataLst>
                <p:tags r:id="rId4"/>
              </p:custDataLst>
            </p:nvPr>
          </p:nvSpPr>
          <p:spPr bwMode="auto">
            <a:xfrm>
              <a:off x="6814844" y="3746717"/>
              <a:ext cx="3925296" cy="37969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43" name="PA-矩形 3"/>
            <p:cNvSpPr txBox="1">
              <a:spLocks noChangeArrowheads="1"/>
            </p:cNvSpPr>
            <p:nvPr>
              <p:custDataLst>
                <p:tags r:id="rId5"/>
              </p:custDataLst>
            </p:nvPr>
          </p:nvSpPr>
          <p:spPr bwMode="auto">
            <a:xfrm>
              <a:off x="6846901" y="4042990"/>
              <a:ext cx="4406911" cy="1124065"/>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sp>
          <p:nvSpPr>
            <p:cNvPr id="44" name="PA-speed "/>
            <p:cNvSpPr txBox="1">
              <a:spLocks noChangeArrowheads="1"/>
            </p:cNvSpPr>
            <p:nvPr>
              <p:custDataLst>
                <p:tags r:id="rId6"/>
              </p:custDataLst>
            </p:nvPr>
          </p:nvSpPr>
          <p:spPr bwMode="auto">
            <a:xfrm>
              <a:off x="1297177" y="2553400"/>
              <a:ext cx="3925296" cy="37969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45" name="PA-矩形 3"/>
            <p:cNvSpPr txBox="1">
              <a:spLocks noChangeArrowheads="1"/>
            </p:cNvSpPr>
            <p:nvPr>
              <p:custDataLst>
                <p:tags r:id="rId7"/>
              </p:custDataLst>
            </p:nvPr>
          </p:nvSpPr>
          <p:spPr bwMode="auto">
            <a:xfrm>
              <a:off x="1301822" y="2859189"/>
              <a:ext cx="4406907" cy="1124065"/>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sp>
          <p:nvSpPr>
            <p:cNvPr id="46" name="PA-speed "/>
            <p:cNvSpPr txBox="1">
              <a:spLocks noChangeArrowheads="1"/>
            </p:cNvSpPr>
            <p:nvPr>
              <p:custDataLst>
                <p:tags r:id="rId8"/>
              </p:custDataLst>
            </p:nvPr>
          </p:nvSpPr>
          <p:spPr bwMode="auto">
            <a:xfrm>
              <a:off x="1297177" y="4980078"/>
              <a:ext cx="3925296" cy="37969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b="0" dirty="0">
                  <a:solidFill>
                    <a:schemeClr val="tx1">
                      <a:lumMod val="85000"/>
                      <a:lumOff val="15000"/>
                    </a:schemeClr>
                  </a:solidFill>
                  <a:latin typeface="+mn-lt"/>
                  <a:ea typeface="+mn-ea"/>
                  <a:cs typeface="+mn-ea"/>
                  <a:sym typeface="+mn-lt"/>
                </a:rPr>
                <a:t>输入标题</a:t>
              </a:r>
            </a:p>
          </p:txBody>
        </p:sp>
        <p:sp>
          <p:nvSpPr>
            <p:cNvPr id="47" name="PA-矩形 3"/>
            <p:cNvSpPr txBox="1">
              <a:spLocks noChangeArrowheads="1"/>
            </p:cNvSpPr>
            <p:nvPr>
              <p:custDataLst>
                <p:tags r:id="rId9"/>
              </p:custDataLst>
            </p:nvPr>
          </p:nvSpPr>
          <p:spPr bwMode="auto">
            <a:xfrm>
              <a:off x="1301822" y="5285867"/>
              <a:ext cx="4406907" cy="1124065"/>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2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200" spc="3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grpSp>
        <p:nvGrpSpPr>
          <p:cNvPr id="11" name="组合 10"/>
          <p:cNvGrpSpPr/>
          <p:nvPr/>
        </p:nvGrpSpPr>
        <p:grpSpPr>
          <a:xfrm>
            <a:off x="2737519" y="1525248"/>
            <a:ext cx="6716961" cy="2679119"/>
            <a:chOff x="1767878" y="1234975"/>
            <a:chExt cx="8644563" cy="3447958"/>
          </a:xfrm>
        </p:grpSpPr>
        <p:sp>
          <p:nvSpPr>
            <p:cNvPr id="12" name="îšļiḋê"/>
            <p:cNvSpPr/>
            <p:nvPr/>
          </p:nvSpPr>
          <p:spPr bwMode="auto">
            <a:xfrm>
              <a:off x="2571408" y="2802448"/>
              <a:ext cx="7049186" cy="188048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tx1"/>
                </a:solidFill>
                <a:cs typeface="+mn-ea"/>
                <a:sym typeface="+mn-lt"/>
              </a:endParaRPr>
            </a:p>
          </p:txBody>
        </p:sp>
        <p:sp>
          <p:nvSpPr>
            <p:cNvPr id="13" name="文本框 12"/>
            <p:cNvSpPr txBox="1"/>
            <p:nvPr/>
          </p:nvSpPr>
          <p:spPr>
            <a:xfrm>
              <a:off x="1767878" y="1234975"/>
              <a:ext cx="8644563" cy="1544793"/>
            </a:xfrm>
            <a:prstGeom prst="rect">
              <a:avLst/>
            </a:prstGeom>
            <a:noFill/>
          </p:spPr>
          <p:txBody>
            <a:bodyPr wrap="square" rtlCol="0">
              <a:spAutoFit/>
            </a:bodyPr>
            <a:lstStyle/>
            <a:p>
              <a:pPr algn="ctr"/>
              <a:r>
                <a:rPr lang="en-US" altLang="zh-CN" sz="7200" b="1" dirty="0">
                  <a:solidFill>
                    <a:srgbClr val="23816F"/>
                  </a:solidFill>
                  <a:cs typeface="+mn-ea"/>
                  <a:sym typeface="+mn-lt"/>
                </a:rPr>
                <a:t>PART 03</a:t>
              </a:r>
              <a:endParaRPr lang="zh-CN" altLang="en-US" sz="7200" b="1" dirty="0">
                <a:solidFill>
                  <a:srgbClr val="23816F"/>
                </a:solidFill>
                <a:cs typeface="+mn-ea"/>
                <a:sym typeface="+mn-lt"/>
              </a:endParaRPr>
            </a:p>
          </p:txBody>
        </p:sp>
        <p:sp>
          <p:nvSpPr>
            <p:cNvPr id="14" name="文本框 13"/>
            <p:cNvSpPr txBox="1"/>
            <p:nvPr/>
          </p:nvSpPr>
          <p:spPr>
            <a:xfrm>
              <a:off x="3742784" y="3087207"/>
              <a:ext cx="4792820" cy="1425963"/>
            </a:xfrm>
            <a:prstGeom prst="rect">
              <a:avLst/>
            </a:prstGeom>
            <a:noFill/>
          </p:spPr>
          <p:txBody>
            <a:bodyPr wrap="none" rtlCol="0">
              <a:spAutoFit/>
            </a:bodyPr>
            <a:lstStyle>
              <a:defPPr>
                <a:defRPr lang="zh-CN"/>
              </a:defPPr>
              <a:lvl1pPr algn="ctr">
                <a:defRPr sz="6600" spc="300">
                  <a:solidFill>
                    <a:schemeClr val="bg1"/>
                  </a:solidFill>
                  <a:cs typeface="+mn-ea"/>
                </a:defRPr>
              </a:lvl1pPr>
            </a:lstStyle>
            <a:p>
              <a:r>
                <a:rPr lang="zh-CN" altLang="en-US" dirty="0">
                  <a:sym typeface="+mn-lt"/>
                </a:rPr>
                <a:t>活动方案</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29189" y="2342072"/>
            <a:ext cx="9650042" cy="2478132"/>
            <a:chOff x="576262" y="2276475"/>
            <a:chExt cx="10839162" cy="2783498"/>
          </a:xfrm>
        </p:grpSpPr>
        <p:sp>
          <p:nvSpPr>
            <p:cNvPr id="45" name="PA-任意多边形 5"/>
            <p:cNvSpPr>
              <a:spLocks noChangeAspect="1"/>
            </p:cNvSpPr>
            <p:nvPr>
              <p:custDataLst>
                <p:tags r:id="rId1"/>
              </p:custDataLst>
            </p:nvPr>
          </p:nvSpPr>
          <p:spPr>
            <a:xfrm rot="10800000">
              <a:off x="14001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2381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600">
                <a:solidFill>
                  <a:srgbClr val="FFFFFF"/>
                </a:solidFill>
                <a:cs typeface="+mn-ea"/>
                <a:sym typeface="+mn-lt"/>
              </a:endParaRPr>
            </a:p>
          </p:txBody>
        </p:sp>
        <p:sp>
          <p:nvSpPr>
            <p:cNvPr id="46" name="PA-文本框 8"/>
            <p:cNvSpPr txBox="1">
              <a:spLocks noChangeArrowheads="1"/>
            </p:cNvSpPr>
            <p:nvPr>
              <p:custDataLst>
                <p:tags r:id="rId2"/>
              </p:custDataLst>
            </p:nvPr>
          </p:nvSpPr>
          <p:spPr bwMode="auto">
            <a:xfrm>
              <a:off x="3192463" y="3302000"/>
              <a:ext cx="679161" cy="5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EFEFE"/>
                  </a:solidFill>
                  <a:latin typeface="+mn-lt"/>
                  <a:ea typeface="+mn-ea"/>
                  <a:cs typeface="+mn-ea"/>
                  <a:sym typeface="+mn-lt"/>
                </a:rPr>
                <a:t>01</a:t>
              </a:r>
              <a:endParaRPr lang="zh-CN" altLang="en-US" sz="2800">
                <a:solidFill>
                  <a:srgbClr val="FEFEFE"/>
                </a:solidFill>
                <a:latin typeface="+mn-lt"/>
                <a:ea typeface="+mn-ea"/>
                <a:cs typeface="+mn-ea"/>
                <a:sym typeface="+mn-lt"/>
              </a:endParaRPr>
            </a:p>
          </p:txBody>
        </p:sp>
        <p:sp>
          <p:nvSpPr>
            <p:cNvPr id="47" name="矩形 46"/>
            <p:cNvSpPr/>
            <p:nvPr/>
          </p:nvSpPr>
          <p:spPr>
            <a:xfrm>
              <a:off x="892785" y="2761605"/>
              <a:ext cx="1498966" cy="449403"/>
            </a:xfrm>
            <a:prstGeom prst="rect">
              <a:avLst/>
            </a:prstGeom>
          </p:spPr>
          <p:txBody>
            <a:bodyPr wrap="squar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48" name="矩形 47"/>
            <p:cNvSpPr>
              <a:spLocks noChangeArrowheads="1"/>
            </p:cNvSpPr>
            <p:nvPr/>
          </p:nvSpPr>
          <p:spPr bwMode="auto">
            <a:xfrm>
              <a:off x="576262" y="3177198"/>
              <a:ext cx="2132012" cy="146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spc="300" dirty="0">
                  <a:latin typeface="+mn-lt"/>
                  <a:ea typeface="+mn-ea"/>
                  <a:cs typeface="+mn-ea"/>
                  <a:sym typeface="+mn-lt"/>
                </a:rPr>
                <a:t>在此录入上述图表的综合描述说明，在此录入上述图表的综合描述说明，在此录入上述。</a:t>
              </a:r>
            </a:p>
          </p:txBody>
        </p:sp>
        <p:sp>
          <p:nvSpPr>
            <p:cNvPr id="49" name="PA-任意多边形 5"/>
            <p:cNvSpPr>
              <a:spLocks noChangeAspect="1"/>
            </p:cNvSpPr>
            <p:nvPr>
              <p:custDataLst>
                <p:tags r:id="rId3"/>
              </p:custDataLst>
            </p:nvPr>
          </p:nvSpPr>
          <p:spPr>
            <a:xfrm rot="10800000">
              <a:off x="52863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2381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600">
                <a:solidFill>
                  <a:srgbClr val="FFFFFF"/>
                </a:solidFill>
                <a:cs typeface="+mn-ea"/>
                <a:sym typeface="+mn-lt"/>
              </a:endParaRPr>
            </a:p>
          </p:txBody>
        </p:sp>
        <p:sp>
          <p:nvSpPr>
            <p:cNvPr id="50" name="PA-文本框 8"/>
            <p:cNvSpPr txBox="1">
              <a:spLocks noChangeArrowheads="1"/>
            </p:cNvSpPr>
            <p:nvPr>
              <p:custDataLst>
                <p:tags r:id="rId4"/>
              </p:custDataLst>
            </p:nvPr>
          </p:nvSpPr>
          <p:spPr bwMode="auto">
            <a:xfrm>
              <a:off x="7078663" y="3302000"/>
              <a:ext cx="679161" cy="5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FEFEFE"/>
                  </a:solidFill>
                  <a:latin typeface="+mn-lt"/>
                  <a:ea typeface="+mn-ea"/>
                  <a:cs typeface="+mn-ea"/>
                  <a:sym typeface="+mn-lt"/>
                </a:rPr>
                <a:t>02</a:t>
              </a:r>
              <a:endParaRPr lang="zh-CN" altLang="en-US" sz="2800" dirty="0">
                <a:solidFill>
                  <a:srgbClr val="FEFEFE"/>
                </a:solidFill>
                <a:latin typeface="+mn-lt"/>
                <a:ea typeface="+mn-ea"/>
                <a:cs typeface="+mn-ea"/>
                <a:sym typeface="+mn-lt"/>
              </a:endParaRPr>
            </a:p>
          </p:txBody>
        </p:sp>
        <p:sp>
          <p:nvSpPr>
            <p:cNvPr id="51" name="矩形 50"/>
            <p:cNvSpPr/>
            <p:nvPr/>
          </p:nvSpPr>
          <p:spPr>
            <a:xfrm>
              <a:off x="4778985" y="2761605"/>
              <a:ext cx="1498966" cy="449403"/>
            </a:xfrm>
            <a:prstGeom prst="rect">
              <a:avLst/>
            </a:prstGeom>
          </p:spPr>
          <p:txBody>
            <a:bodyPr wrap="squar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52" name="矩形 47"/>
            <p:cNvSpPr>
              <a:spLocks noChangeArrowheads="1"/>
            </p:cNvSpPr>
            <p:nvPr/>
          </p:nvSpPr>
          <p:spPr bwMode="auto">
            <a:xfrm>
              <a:off x="4462462" y="3177198"/>
              <a:ext cx="2132012" cy="146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spc="300" dirty="0">
                  <a:latin typeface="+mn-lt"/>
                  <a:ea typeface="+mn-ea"/>
                  <a:cs typeface="+mn-ea"/>
                  <a:sym typeface="+mn-lt"/>
                </a:rPr>
                <a:t>在此录入上述图表的综合描述说明，在此录入上述图表的综合描述说明，在此录入上述。</a:t>
              </a:r>
            </a:p>
          </p:txBody>
        </p:sp>
        <p:sp>
          <p:nvSpPr>
            <p:cNvPr id="53" name="PA-任意多边形 5"/>
            <p:cNvSpPr>
              <a:spLocks noChangeAspect="1"/>
            </p:cNvSpPr>
            <p:nvPr>
              <p:custDataLst>
                <p:tags r:id="rId5"/>
              </p:custDataLst>
            </p:nvPr>
          </p:nvSpPr>
          <p:spPr>
            <a:xfrm rot="10800000">
              <a:off x="89439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2381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600">
                <a:solidFill>
                  <a:srgbClr val="FFFFFF"/>
                </a:solidFill>
                <a:cs typeface="+mn-ea"/>
                <a:sym typeface="+mn-lt"/>
              </a:endParaRPr>
            </a:p>
          </p:txBody>
        </p:sp>
        <p:sp>
          <p:nvSpPr>
            <p:cNvPr id="54" name="PA-文本框 8"/>
            <p:cNvSpPr txBox="1">
              <a:spLocks noChangeArrowheads="1"/>
            </p:cNvSpPr>
            <p:nvPr>
              <p:custDataLst>
                <p:tags r:id="rId6"/>
              </p:custDataLst>
            </p:nvPr>
          </p:nvSpPr>
          <p:spPr bwMode="auto">
            <a:xfrm>
              <a:off x="10736263" y="3302000"/>
              <a:ext cx="679161" cy="5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rgbClr val="FEFEFE"/>
                  </a:solidFill>
                  <a:latin typeface="+mn-lt"/>
                  <a:ea typeface="+mn-ea"/>
                  <a:cs typeface="+mn-ea"/>
                  <a:sym typeface="+mn-lt"/>
                </a:rPr>
                <a:t>03</a:t>
              </a:r>
              <a:endParaRPr lang="zh-CN" altLang="en-US" sz="2800" dirty="0">
                <a:solidFill>
                  <a:srgbClr val="FEFEFE"/>
                </a:solidFill>
                <a:latin typeface="+mn-lt"/>
                <a:ea typeface="+mn-ea"/>
                <a:cs typeface="+mn-ea"/>
                <a:sym typeface="+mn-lt"/>
              </a:endParaRPr>
            </a:p>
          </p:txBody>
        </p:sp>
        <p:sp>
          <p:nvSpPr>
            <p:cNvPr id="55" name="矩形 54"/>
            <p:cNvSpPr/>
            <p:nvPr/>
          </p:nvSpPr>
          <p:spPr>
            <a:xfrm>
              <a:off x="8436585" y="2761605"/>
              <a:ext cx="1498966" cy="449403"/>
            </a:xfrm>
            <a:prstGeom prst="rect">
              <a:avLst/>
            </a:prstGeom>
          </p:spPr>
          <p:txBody>
            <a:bodyPr wrap="squar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56" name="矩形 47"/>
            <p:cNvSpPr>
              <a:spLocks noChangeArrowheads="1"/>
            </p:cNvSpPr>
            <p:nvPr/>
          </p:nvSpPr>
          <p:spPr bwMode="auto">
            <a:xfrm>
              <a:off x="8120062" y="3177198"/>
              <a:ext cx="2132012" cy="146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spc="300" dirty="0">
                  <a:latin typeface="+mn-lt"/>
                  <a:ea typeface="+mn-ea"/>
                  <a:cs typeface="+mn-ea"/>
                  <a:sym typeface="+mn-lt"/>
                </a:rPr>
                <a:t>在此录入上述图表的综合描述说明，在此录入上述图表的综合描述说明，在此录入上述。</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72343" y="1939952"/>
            <a:ext cx="8650514" cy="3640312"/>
            <a:chOff x="1135872" y="1817926"/>
            <a:chExt cx="9920256" cy="4174647"/>
          </a:xfrm>
        </p:grpSpPr>
        <p:grpSp>
          <p:nvGrpSpPr>
            <p:cNvPr id="40" name="组合 39"/>
            <p:cNvGrpSpPr/>
            <p:nvPr/>
          </p:nvGrpSpPr>
          <p:grpSpPr>
            <a:xfrm>
              <a:off x="1135872" y="1817926"/>
              <a:ext cx="9920256" cy="4174647"/>
              <a:chOff x="861492" y="1203598"/>
              <a:chExt cx="7423011" cy="3123755"/>
            </a:xfrm>
          </p:grpSpPr>
          <p:sp>
            <p:nvSpPr>
              <p:cNvPr id="41" name="圆角矩形 26"/>
              <p:cNvSpPr/>
              <p:nvPr/>
            </p:nvSpPr>
            <p:spPr>
              <a:xfrm>
                <a:off x="926188" y="1256578"/>
                <a:ext cx="7345680" cy="1395596"/>
              </a:xfrm>
              <a:prstGeom prst="roundRect">
                <a:avLst>
                  <a:gd name="adj" fmla="val 0"/>
                </a:avLst>
              </a:prstGeom>
              <a:noFill/>
              <a:ln w="3175">
                <a:solidFill>
                  <a:srgbClr val="238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2"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238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43"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238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4"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3816F"/>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45" name="TextBox 42"/>
              <p:cNvSpPr txBox="1"/>
              <p:nvPr/>
            </p:nvSpPr>
            <p:spPr>
              <a:xfrm>
                <a:off x="3237936" y="3385904"/>
                <a:ext cx="969036" cy="4225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sp>
            <p:nvSpPr>
              <p:cNvPr id="46"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3816F"/>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47"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3816F"/>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48"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3816F"/>
              </a:solidFill>
              <a:ln w="9525" cap="flat">
                <a:noFill/>
                <a:prstDash val="solid"/>
                <a:miter lim="800000"/>
              </a:ln>
            </p:spPr>
            <p:txBody>
              <a:bodyPr vert="horz" wrap="square" lIns="91440" tIns="45720" rIns="91440" bIns="45720" numCol="1" anchor="t" anchorCtr="0" compatLnSpc="1"/>
              <a:lstStyle/>
              <a:p>
                <a:endParaRPr lang="zh-CN" altLang="en-US" sz="1600">
                  <a:solidFill>
                    <a:schemeClr val="bg1"/>
                  </a:solidFill>
                  <a:cs typeface="+mn-ea"/>
                  <a:sym typeface="+mn-lt"/>
                </a:endParaRPr>
              </a:p>
            </p:txBody>
          </p:sp>
          <p:sp>
            <p:nvSpPr>
              <p:cNvPr id="49" name="TextBox 46"/>
              <p:cNvSpPr txBox="1"/>
              <p:nvPr/>
            </p:nvSpPr>
            <p:spPr>
              <a:xfrm>
                <a:off x="1660400" y="3385904"/>
                <a:ext cx="969036" cy="4225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sp>
            <p:nvSpPr>
              <p:cNvPr id="50" name="TextBox 47"/>
              <p:cNvSpPr txBox="1"/>
              <p:nvPr/>
            </p:nvSpPr>
            <p:spPr>
              <a:xfrm>
                <a:off x="4848504" y="3385904"/>
                <a:ext cx="969036" cy="4225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sp>
            <p:nvSpPr>
              <p:cNvPr id="51" name="TextBox 48"/>
              <p:cNvSpPr txBox="1"/>
              <p:nvPr/>
            </p:nvSpPr>
            <p:spPr>
              <a:xfrm>
                <a:off x="6442556" y="3385904"/>
                <a:ext cx="969036" cy="42256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latin typeface="+mn-lt"/>
                    <a:ea typeface="+mn-ea"/>
                    <a:cs typeface="+mn-ea"/>
                    <a:sym typeface="+mn-lt"/>
                  </a:rPr>
                  <a:t>添加</a:t>
                </a:r>
                <a:endParaRPr lang="en-US" altLang="zh-CN" sz="1600" dirty="0">
                  <a:latin typeface="+mn-lt"/>
                  <a:ea typeface="+mn-ea"/>
                  <a:cs typeface="+mn-ea"/>
                  <a:sym typeface="+mn-lt"/>
                </a:endParaRPr>
              </a:p>
              <a:p>
                <a:pPr algn="ctr"/>
                <a:r>
                  <a:rPr lang="zh-CN" altLang="en-US" sz="1600" dirty="0">
                    <a:latin typeface="+mn-lt"/>
                    <a:ea typeface="+mn-ea"/>
                    <a:cs typeface="+mn-ea"/>
                    <a:sym typeface="+mn-lt"/>
                  </a:rPr>
                  <a:t>关键字</a:t>
                </a:r>
              </a:p>
            </p:txBody>
          </p:sp>
        </p:grpSp>
        <p:sp>
          <p:nvSpPr>
            <p:cNvPr id="52" name="矩形 51"/>
            <p:cNvSpPr/>
            <p:nvPr/>
          </p:nvSpPr>
          <p:spPr>
            <a:xfrm>
              <a:off x="1464688" y="2033759"/>
              <a:ext cx="9332199" cy="803408"/>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在此输入文字内容，文字不易太多，以简练为主，此模板作品在此输入文字内容；在此输入文字内容，文字不易太多，以简练为主，此模板作品在此输入文字内容；</a:t>
              </a:r>
            </a:p>
          </p:txBody>
        </p:sp>
        <p:sp>
          <p:nvSpPr>
            <p:cNvPr id="53" name="矩形 52"/>
            <p:cNvSpPr/>
            <p:nvPr/>
          </p:nvSpPr>
          <p:spPr>
            <a:xfrm>
              <a:off x="1464688" y="2751951"/>
              <a:ext cx="9332199" cy="803408"/>
            </a:xfrm>
            <a:prstGeom prst="rect">
              <a:avLst/>
            </a:prstGeom>
          </p:spPr>
          <p:txBody>
            <a:bodyPr wrap="square">
              <a:spAutoFit/>
            </a:bodyPr>
            <a:lstStyle/>
            <a:p>
              <a:pPr>
                <a:lnSpc>
                  <a:spcPct val="150000"/>
                </a:lnSpc>
              </a:pPr>
              <a:r>
                <a:rPr lang="zh-CN" altLang="en-US" sz="1400" dirty="0">
                  <a:solidFill>
                    <a:schemeClr val="tx1">
                      <a:lumMod val="75000"/>
                      <a:lumOff val="25000"/>
                    </a:schemeClr>
                  </a:solidFill>
                  <a:cs typeface="+mn-ea"/>
                  <a:sym typeface="+mn-lt"/>
                </a:rPr>
                <a:t>在此输入文字内容，文字不易太多，以简练为主，此模板作品在此输入文字内容；在此输入文字内容，文字不易太多，以简练为主，此模板作品在此输入文字内容；</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9772" y="2300893"/>
            <a:ext cx="8766628" cy="2867105"/>
            <a:chOff x="986354" y="2299313"/>
            <a:chExt cx="10219292" cy="3342196"/>
          </a:xfrm>
        </p:grpSpPr>
        <p:grpSp>
          <p:nvGrpSpPr>
            <p:cNvPr id="73" name="Group 14"/>
            <p:cNvGrpSpPr/>
            <p:nvPr/>
          </p:nvGrpSpPr>
          <p:grpSpPr>
            <a:xfrm>
              <a:off x="986354" y="2677488"/>
              <a:ext cx="10219292" cy="2567439"/>
              <a:chOff x="601673" y="2092002"/>
              <a:chExt cx="7940655" cy="1994967"/>
            </a:xfrm>
          </p:grpSpPr>
          <p:sp>
            <p:nvSpPr>
              <p:cNvPr id="74" name="Arc 4"/>
              <p:cNvSpPr/>
              <p:nvPr/>
            </p:nvSpPr>
            <p:spPr bwMode="auto">
              <a:xfrm>
                <a:off x="4572000" y="2101806"/>
                <a:ext cx="1985165" cy="1985163"/>
              </a:xfrm>
              <a:prstGeom prst="arc">
                <a:avLst>
                  <a:gd name="adj1" fmla="val 6568"/>
                  <a:gd name="adj2" fmla="val 10805652"/>
                </a:avLst>
              </a:prstGeom>
              <a:solidFill>
                <a:srgbClr val="23816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dirty="0">
                  <a:solidFill>
                    <a:schemeClr val="bg1"/>
                  </a:solidFill>
                  <a:cs typeface="+mn-ea"/>
                  <a:sym typeface="+mn-lt"/>
                </a:endParaRPr>
              </a:p>
            </p:txBody>
          </p:sp>
          <p:sp>
            <p:nvSpPr>
              <p:cNvPr id="75" name="Arc 5"/>
              <p:cNvSpPr/>
              <p:nvPr/>
            </p:nvSpPr>
            <p:spPr bwMode="auto">
              <a:xfrm>
                <a:off x="601673" y="2101806"/>
                <a:ext cx="1985165" cy="1985163"/>
              </a:xfrm>
              <a:prstGeom prst="arc">
                <a:avLst>
                  <a:gd name="adj1" fmla="val 7525"/>
                  <a:gd name="adj2" fmla="val 10806263"/>
                </a:avLst>
              </a:prstGeom>
              <a:solidFill>
                <a:srgbClr val="23816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dirty="0">
                  <a:solidFill>
                    <a:schemeClr val="bg1"/>
                  </a:solidFill>
                  <a:cs typeface="+mn-ea"/>
                  <a:sym typeface="+mn-lt"/>
                </a:endParaRPr>
              </a:p>
            </p:txBody>
          </p:sp>
          <p:sp>
            <p:nvSpPr>
              <p:cNvPr id="76" name="Arc 6"/>
              <p:cNvSpPr/>
              <p:nvPr/>
            </p:nvSpPr>
            <p:spPr bwMode="auto">
              <a:xfrm rot="10800000">
                <a:off x="2586838" y="2092002"/>
                <a:ext cx="1985163" cy="1985163"/>
              </a:xfrm>
              <a:prstGeom prst="arc">
                <a:avLst>
                  <a:gd name="adj1" fmla="val 21575380"/>
                  <a:gd name="adj2" fmla="val 10806753"/>
                </a:avLst>
              </a:prstGeom>
              <a:solidFill>
                <a:srgbClr val="23816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dirty="0">
                  <a:solidFill>
                    <a:srgbClr val="00B485"/>
                  </a:solidFill>
                  <a:cs typeface="+mn-ea"/>
                  <a:sym typeface="+mn-lt"/>
                </a:endParaRPr>
              </a:p>
            </p:txBody>
          </p:sp>
          <p:sp>
            <p:nvSpPr>
              <p:cNvPr id="77" name="Arc 7"/>
              <p:cNvSpPr/>
              <p:nvPr/>
            </p:nvSpPr>
            <p:spPr bwMode="auto">
              <a:xfrm rot="10800000">
                <a:off x="6557165" y="2092002"/>
                <a:ext cx="1985163" cy="1985163"/>
              </a:xfrm>
              <a:prstGeom prst="arc">
                <a:avLst>
                  <a:gd name="adj1" fmla="val 21575180"/>
                  <a:gd name="adj2" fmla="val 10806263"/>
                </a:avLst>
              </a:prstGeom>
              <a:solidFill>
                <a:srgbClr val="23816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400">
                  <a:solidFill>
                    <a:srgbClr val="00B485"/>
                  </a:solidFill>
                  <a:cs typeface="+mn-ea"/>
                  <a:sym typeface="+mn-lt"/>
                </a:endParaRPr>
              </a:p>
            </p:txBody>
          </p:sp>
          <p:sp>
            <p:nvSpPr>
              <p:cNvPr id="78" name="Rectangle 12"/>
              <p:cNvSpPr/>
              <p:nvPr/>
            </p:nvSpPr>
            <p:spPr>
              <a:xfrm>
                <a:off x="3379684" y="2454116"/>
                <a:ext cx="167326" cy="278779"/>
              </a:xfrm>
              <a:prstGeom prst="rect">
                <a:avLst/>
              </a:prstGeom>
            </p:spPr>
            <p:txBody>
              <a:bodyPr wrap="none">
                <a:spAutoFit/>
              </a:bodyPr>
              <a:lstStyle/>
              <a:p>
                <a:endParaRPr lang="id-ID" sz="1400" dirty="0">
                  <a:solidFill>
                    <a:schemeClr val="bg1"/>
                  </a:solidFill>
                  <a:cs typeface="+mn-ea"/>
                  <a:sym typeface="+mn-lt"/>
                </a:endParaRPr>
              </a:p>
            </p:txBody>
          </p:sp>
          <p:sp>
            <p:nvSpPr>
              <p:cNvPr id="79" name="Rectangle 13"/>
              <p:cNvSpPr/>
              <p:nvPr/>
            </p:nvSpPr>
            <p:spPr>
              <a:xfrm>
                <a:off x="7313143" y="2454116"/>
                <a:ext cx="167326" cy="278779"/>
              </a:xfrm>
              <a:prstGeom prst="rect">
                <a:avLst/>
              </a:prstGeom>
            </p:spPr>
            <p:txBody>
              <a:bodyPr wrap="none">
                <a:spAutoFit/>
              </a:bodyPr>
              <a:lstStyle/>
              <a:p>
                <a:endParaRPr lang="id-ID" sz="1400" dirty="0">
                  <a:solidFill>
                    <a:schemeClr val="bg1"/>
                  </a:solidFill>
                  <a:cs typeface="+mn-ea"/>
                  <a:sym typeface="+mn-lt"/>
                </a:endParaRPr>
              </a:p>
            </p:txBody>
          </p:sp>
        </p:grpSp>
        <p:sp>
          <p:nvSpPr>
            <p:cNvPr id="80" name="文本框 79"/>
            <p:cNvSpPr txBox="1"/>
            <p:nvPr/>
          </p:nvSpPr>
          <p:spPr>
            <a:xfrm>
              <a:off x="1057975" y="2668645"/>
              <a:ext cx="2428481" cy="1076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81" name="矩形 80"/>
            <p:cNvSpPr/>
            <p:nvPr/>
          </p:nvSpPr>
          <p:spPr>
            <a:xfrm>
              <a:off x="1566622" y="2299313"/>
              <a:ext cx="1411188" cy="4664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2" name="文本框 81"/>
            <p:cNvSpPr txBox="1"/>
            <p:nvPr/>
          </p:nvSpPr>
          <p:spPr>
            <a:xfrm>
              <a:off x="6171702" y="2668645"/>
              <a:ext cx="2428481" cy="1076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83" name="矩形 82"/>
            <p:cNvSpPr/>
            <p:nvPr/>
          </p:nvSpPr>
          <p:spPr>
            <a:xfrm>
              <a:off x="6680349" y="2299313"/>
              <a:ext cx="1411188" cy="4664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4" name="文本框 83"/>
            <p:cNvSpPr txBox="1"/>
            <p:nvPr/>
          </p:nvSpPr>
          <p:spPr>
            <a:xfrm>
              <a:off x="3541177" y="4565179"/>
              <a:ext cx="2428481" cy="1076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85" name="矩形 84"/>
            <p:cNvSpPr/>
            <p:nvPr/>
          </p:nvSpPr>
          <p:spPr>
            <a:xfrm>
              <a:off x="4049824" y="4195847"/>
              <a:ext cx="1411188" cy="4664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6" name="文本框 85"/>
            <p:cNvSpPr txBox="1"/>
            <p:nvPr/>
          </p:nvSpPr>
          <p:spPr>
            <a:xfrm>
              <a:off x="8671823" y="4565179"/>
              <a:ext cx="2428481" cy="1076330"/>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87" name="矩形 86"/>
            <p:cNvSpPr/>
            <p:nvPr/>
          </p:nvSpPr>
          <p:spPr>
            <a:xfrm>
              <a:off x="9180470" y="4195847"/>
              <a:ext cx="1411188" cy="4664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91490" y="2051595"/>
            <a:ext cx="8961996" cy="3338400"/>
            <a:chOff x="1227169" y="2217578"/>
            <a:chExt cx="9629380" cy="3587005"/>
          </a:xfrm>
        </p:grpSpPr>
        <p:grpSp>
          <p:nvGrpSpPr>
            <p:cNvPr id="47" name="组合 46"/>
            <p:cNvGrpSpPr/>
            <p:nvPr/>
          </p:nvGrpSpPr>
          <p:grpSpPr>
            <a:xfrm>
              <a:off x="4152900" y="2358059"/>
              <a:ext cx="3886200" cy="3446524"/>
              <a:chOff x="3018566" y="1584292"/>
              <a:chExt cx="3096484" cy="2746157"/>
            </a:xfrm>
          </p:grpSpPr>
          <p:cxnSp>
            <p:nvCxnSpPr>
              <p:cNvPr id="48" name="Straight Connector 36"/>
              <p:cNvCxnSpPr/>
              <p:nvPr/>
            </p:nvCxnSpPr>
            <p:spPr>
              <a:xfrm rot="10800000">
                <a:off x="4099047" y="2031125"/>
                <a:ext cx="945906" cy="133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rot="10800000">
                <a:off x="4099047" y="3731592"/>
                <a:ext cx="945906" cy="133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0" name="Group 22"/>
              <p:cNvGrpSpPr/>
              <p:nvPr/>
            </p:nvGrpSpPr>
            <p:grpSpPr>
              <a:xfrm>
                <a:off x="3018566" y="1595267"/>
                <a:ext cx="800314" cy="856014"/>
                <a:chOff x="947582" y="1574028"/>
                <a:chExt cx="1209747" cy="1293941"/>
              </a:xfrm>
            </p:grpSpPr>
            <p:sp>
              <p:nvSpPr>
                <p:cNvPr id="67" name="Sev01"/>
                <p:cNvSpPr/>
                <p:nvPr/>
              </p:nvSpPr>
              <p:spPr>
                <a:xfrm rot="18900000">
                  <a:off x="947582" y="1658222"/>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1">
                        <a:lumMod val="50000"/>
                      </a:schemeClr>
                    </a:solidFill>
                    <a:cs typeface="+mn-ea"/>
                    <a:sym typeface="+mn-lt"/>
                  </a:endParaRPr>
                </a:p>
              </p:txBody>
            </p:sp>
            <p:sp>
              <p:nvSpPr>
                <p:cNvPr id="68" name="Sev01"/>
                <p:cNvSpPr/>
                <p:nvPr/>
              </p:nvSpPr>
              <p:spPr>
                <a:xfrm rot="18900000">
                  <a:off x="947582" y="1574028"/>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1">
                        <a:lumMod val="50000"/>
                      </a:schemeClr>
                    </a:solidFill>
                    <a:cs typeface="+mn-ea"/>
                    <a:sym typeface="+mn-lt"/>
                  </a:endParaRPr>
                </a:p>
              </p:txBody>
            </p:sp>
          </p:grpSp>
          <p:grpSp>
            <p:nvGrpSpPr>
              <p:cNvPr id="51" name="Group 23"/>
              <p:cNvGrpSpPr/>
              <p:nvPr/>
            </p:nvGrpSpPr>
            <p:grpSpPr>
              <a:xfrm>
                <a:off x="5314734" y="1592648"/>
                <a:ext cx="800316" cy="845776"/>
                <a:chOff x="2971937" y="1574028"/>
                <a:chExt cx="1209747" cy="1278466"/>
              </a:xfrm>
            </p:grpSpPr>
            <p:sp>
              <p:nvSpPr>
                <p:cNvPr id="65" name="Sev02"/>
                <p:cNvSpPr/>
                <p:nvPr/>
              </p:nvSpPr>
              <p:spPr>
                <a:xfrm rot="18900000">
                  <a:off x="2971937" y="1642747"/>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2">
                        <a:lumMod val="50000"/>
                      </a:schemeClr>
                    </a:solidFill>
                    <a:cs typeface="+mn-ea"/>
                    <a:sym typeface="+mn-lt"/>
                  </a:endParaRPr>
                </a:p>
              </p:txBody>
            </p:sp>
            <p:sp>
              <p:nvSpPr>
                <p:cNvPr id="66" name="Sev02"/>
                <p:cNvSpPr/>
                <p:nvPr/>
              </p:nvSpPr>
              <p:spPr>
                <a:xfrm rot="18900000">
                  <a:off x="2971937" y="1574028"/>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2">
                        <a:lumMod val="50000"/>
                      </a:schemeClr>
                    </a:solidFill>
                    <a:cs typeface="+mn-ea"/>
                    <a:sym typeface="+mn-lt"/>
                  </a:endParaRPr>
                </a:p>
              </p:txBody>
            </p:sp>
          </p:grpSp>
          <p:grpSp>
            <p:nvGrpSpPr>
              <p:cNvPr id="52" name="Group 24"/>
              <p:cNvGrpSpPr/>
              <p:nvPr/>
            </p:nvGrpSpPr>
            <p:grpSpPr>
              <a:xfrm>
                <a:off x="3041026" y="3356410"/>
                <a:ext cx="800316" cy="843280"/>
                <a:chOff x="5008643" y="1574028"/>
                <a:chExt cx="1209747" cy="1274691"/>
              </a:xfrm>
            </p:grpSpPr>
            <p:sp>
              <p:nvSpPr>
                <p:cNvPr id="63" name="Sev03"/>
                <p:cNvSpPr/>
                <p:nvPr/>
              </p:nvSpPr>
              <p:spPr>
                <a:xfrm rot="18900000">
                  <a:off x="5008643" y="1638972"/>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3">
                        <a:lumMod val="50000"/>
                      </a:schemeClr>
                    </a:solidFill>
                    <a:cs typeface="+mn-ea"/>
                    <a:sym typeface="+mn-lt"/>
                  </a:endParaRPr>
                </a:p>
              </p:txBody>
            </p:sp>
            <p:sp>
              <p:nvSpPr>
                <p:cNvPr id="64" name="Sev03"/>
                <p:cNvSpPr/>
                <p:nvPr/>
              </p:nvSpPr>
              <p:spPr>
                <a:xfrm rot="18900000">
                  <a:off x="5008643" y="1574028"/>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3">
                        <a:lumMod val="50000"/>
                      </a:schemeClr>
                    </a:solidFill>
                    <a:cs typeface="+mn-ea"/>
                    <a:sym typeface="+mn-lt"/>
                  </a:endParaRPr>
                </a:p>
              </p:txBody>
            </p:sp>
          </p:grpSp>
          <p:grpSp>
            <p:nvGrpSpPr>
              <p:cNvPr id="53" name="Group 26"/>
              <p:cNvGrpSpPr/>
              <p:nvPr/>
            </p:nvGrpSpPr>
            <p:grpSpPr>
              <a:xfrm>
                <a:off x="5300165" y="3357049"/>
                <a:ext cx="800316" cy="845776"/>
                <a:chOff x="6995968" y="1574028"/>
                <a:chExt cx="1209747" cy="1278466"/>
              </a:xfrm>
            </p:grpSpPr>
            <p:sp>
              <p:nvSpPr>
                <p:cNvPr id="61" name="Sev04"/>
                <p:cNvSpPr/>
                <p:nvPr/>
              </p:nvSpPr>
              <p:spPr>
                <a:xfrm rot="18900000">
                  <a:off x="6995968" y="1642747"/>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4">
                        <a:lumMod val="50000"/>
                      </a:schemeClr>
                    </a:solidFill>
                    <a:cs typeface="+mn-ea"/>
                    <a:sym typeface="+mn-lt"/>
                  </a:endParaRPr>
                </a:p>
              </p:txBody>
            </p:sp>
            <p:sp>
              <p:nvSpPr>
                <p:cNvPr id="62" name="Sev04"/>
                <p:cNvSpPr/>
                <p:nvPr/>
              </p:nvSpPr>
              <p:spPr>
                <a:xfrm rot="18900000">
                  <a:off x="6995968" y="1574028"/>
                  <a:ext cx="1209747" cy="1209747"/>
                </a:xfrm>
                <a:prstGeom prst="rect">
                  <a:avLst/>
                </a:prstGeom>
                <a:solidFill>
                  <a:srgbClr val="2381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4">
                        <a:lumMod val="50000"/>
                      </a:schemeClr>
                    </a:solidFill>
                    <a:cs typeface="+mn-ea"/>
                    <a:sym typeface="+mn-lt"/>
                  </a:endParaRPr>
                </a:p>
              </p:txBody>
            </p:sp>
          </p:grpSp>
          <p:sp>
            <p:nvSpPr>
              <p:cNvPr id="54" name="Freeform 52"/>
              <p:cNvSpPr>
                <a:spLocks noEditPoints="1"/>
              </p:cNvSpPr>
              <p:nvPr/>
            </p:nvSpPr>
            <p:spPr bwMode="auto">
              <a:xfrm>
                <a:off x="5547109" y="3580741"/>
                <a:ext cx="306428" cy="32967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sz="1600" dirty="0">
                  <a:cs typeface="+mn-ea"/>
                  <a:sym typeface="+mn-lt"/>
                </a:endParaRPr>
              </a:p>
            </p:txBody>
          </p:sp>
          <p:sp>
            <p:nvSpPr>
              <p:cNvPr id="55" name="Freeform 42"/>
              <p:cNvSpPr>
                <a:spLocks noEditPoints="1"/>
              </p:cNvSpPr>
              <p:nvPr/>
            </p:nvSpPr>
            <p:spPr bwMode="auto">
              <a:xfrm>
                <a:off x="3251772" y="1837473"/>
                <a:ext cx="333900" cy="2874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solidFill>
              <a:ln w="9525">
                <a:noFill/>
                <a:round/>
              </a:ln>
            </p:spPr>
            <p:txBody>
              <a:bodyPr vert="horz" wrap="square" lIns="91440" tIns="45720" rIns="91440" bIns="45720" numCol="1" anchor="t" anchorCtr="0" compatLnSpc="1"/>
              <a:lstStyle/>
              <a:p>
                <a:endParaRPr lang="en-US" sz="1600" dirty="0">
                  <a:cs typeface="+mn-ea"/>
                  <a:sym typeface="+mn-lt"/>
                </a:endParaRPr>
              </a:p>
            </p:txBody>
          </p:sp>
          <p:sp>
            <p:nvSpPr>
              <p:cNvPr id="56" name="Freeform 178"/>
              <p:cNvSpPr>
                <a:spLocks noEditPoints="1"/>
              </p:cNvSpPr>
              <p:nvPr/>
            </p:nvSpPr>
            <p:spPr bwMode="auto">
              <a:xfrm>
                <a:off x="3274233" y="3619836"/>
                <a:ext cx="333900" cy="25148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sz="1600" dirty="0">
                  <a:cs typeface="+mn-ea"/>
                  <a:sym typeface="+mn-lt"/>
                </a:endParaRPr>
              </a:p>
            </p:txBody>
          </p:sp>
          <p:sp>
            <p:nvSpPr>
              <p:cNvPr id="57" name="Freeform 86"/>
              <p:cNvSpPr>
                <a:spLocks noEditPoints="1"/>
              </p:cNvSpPr>
              <p:nvPr/>
            </p:nvSpPr>
            <p:spPr bwMode="auto">
              <a:xfrm>
                <a:off x="5600561" y="1788813"/>
                <a:ext cx="228660" cy="38472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600" dirty="0">
                  <a:cs typeface="+mn-ea"/>
                  <a:sym typeface="+mn-lt"/>
                </a:endParaRPr>
              </a:p>
            </p:txBody>
          </p:sp>
          <p:cxnSp>
            <p:nvCxnSpPr>
              <p:cNvPr id="58" name="Straight Connector 21"/>
              <p:cNvCxnSpPr/>
              <p:nvPr/>
            </p:nvCxnSpPr>
            <p:spPr>
              <a:xfrm flipV="1">
                <a:off x="4583101" y="1584292"/>
                <a:ext cx="0" cy="2746157"/>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Oval 27"/>
              <p:cNvSpPr/>
              <p:nvPr/>
            </p:nvSpPr>
            <p:spPr>
              <a:xfrm>
                <a:off x="4505325" y="1942248"/>
                <a:ext cx="155552" cy="15555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60" name="Oval 30"/>
              <p:cNvSpPr/>
              <p:nvPr/>
            </p:nvSpPr>
            <p:spPr>
              <a:xfrm>
                <a:off x="4505325" y="3657936"/>
                <a:ext cx="155552" cy="15555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grpSp>
        <p:grpSp>
          <p:nvGrpSpPr>
            <p:cNvPr id="69" name="组合 68"/>
            <p:cNvGrpSpPr/>
            <p:nvPr/>
          </p:nvGrpSpPr>
          <p:grpSpPr>
            <a:xfrm>
              <a:off x="1227169" y="2217578"/>
              <a:ext cx="2428480" cy="1361421"/>
              <a:chOff x="2136360" y="3893492"/>
              <a:chExt cx="1886136" cy="1361421"/>
            </a:xfrm>
          </p:grpSpPr>
          <p:sp>
            <p:nvSpPr>
              <p:cNvPr id="70" name="文本框 69"/>
              <p:cNvSpPr txBox="1"/>
              <p:nvPr/>
            </p:nvSpPr>
            <p:spPr>
              <a:xfrm>
                <a:off x="2136360" y="4262824"/>
                <a:ext cx="1886136" cy="99208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71" name="矩形 70"/>
              <p:cNvSpPr/>
              <p:nvPr/>
            </p:nvSpPr>
            <p:spPr>
              <a:xfrm>
                <a:off x="2574303" y="3893492"/>
                <a:ext cx="1010249" cy="42990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72" name="组合 71"/>
            <p:cNvGrpSpPr/>
            <p:nvPr/>
          </p:nvGrpSpPr>
          <p:grpSpPr>
            <a:xfrm>
              <a:off x="1227169" y="4351178"/>
              <a:ext cx="2428480" cy="1361421"/>
              <a:chOff x="2136360" y="3893492"/>
              <a:chExt cx="1886136" cy="1361421"/>
            </a:xfrm>
          </p:grpSpPr>
          <p:sp>
            <p:nvSpPr>
              <p:cNvPr id="73" name="文本框 72"/>
              <p:cNvSpPr txBox="1"/>
              <p:nvPr/>
            </p:nvSpPr>
            <p:spPr>
              <a:xfrm>
                <a:off x="2136360" y="4262824"/>
                <a:ext cx="1886136" cy="99208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74" name="矩形 73"/>
              <p:cNvSpPr/>
              <p:nvPr/>
            </p:nvSpPr>
            <p:spPr>
              <a:xfrm>
                <a:off x="2574303" y="3893492"/>
                <a:ext cx="1010249" cy="42990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75" name="组合 74"/>
            <p:cNvGrpSpPr/>
            <p:nvPr/>
          </p:nvGrpSpPr>
          <p:grpSpPr>
            <a:xfrm>
              <a:off x="8428069" y="2217578"/>
              <a:ext cx="2428480" cy="1361421"/>
              <a:chOff x="2136360" y="3893492"/>
              <a:chExt cx="1886136" cy="1361421"/>
            </a:xfrm>
          </p:grpSpPr>
          <p:sp>
            <p:nvSpPr>
              <p:cNvPr id="76" name="文本框 75"/>
              <p:cNvSpPr txBox="1"/>
              <p:nvPr/>
            </p:nvSpPr>
            <p:spPr>
              <a:xfrm>
                <a:off x="2136360" y="4262824"/>
                <a:ext cx="1886136" cy="99208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77" name="矩形 76"/>
              <p:cNvSpPr/>
              <p:nvPr/>
            </p:nvSpPr>
            <p:spPr>
              <a:xfrm>
                <a:off x="2574303" y="3893492"/>
                <a:ext cx="1010249" cy="42990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78" name="组合 77"/>
            <p:cNvGrpSpPr/>
            <p:nvPr/>
          </p:nvGrpSpPr>
          <p:grpSpPr>
            <a:xfrm>
              <a:off x="8428069" y="4351178"/>
              <a:ext cx="2428480" cy="1361421"/>
              <a:chOff x="2136360" y="3893492"/>
              <a:chExt cx="1886136" cy="1361421"/>
            </a:xfrm>
          </p:grpSpPr>
          <p:sp>
            <p:nvSpPr>
              <p:cNvPr id="79" name="文本框 78"/>
              <p:cNvSpPr txBox="1"/>
              <p:nvPr/>
            </p:nvSpPr>
            <p:spPr>
              <a:xfrm>
                <a:off x="2136360" y="4262824"/>
                <a:ext cx="1886136" cy="99208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80" name="矩形 79"/>
              <p:cNvSpPr/>
              <p:nvPr/>
            </p:nvSpPr>
            <p:spPr>
              <a:xfrm>
                <a:off x="2574303" y="3893492"/>
                <a:ext cx="1010249" cy="42990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grpSp>
        <p:nvGrpSpPr>
          <p:cNvPr id="11" name="组合 10"/>
          <p:cNvGrpSpPr/>
          <p:nvPr/>
        </p:nvGrpSpPr>
        <p:grpSpPr>
          <a:xfrm>
            <a:off x="2737519" y="1506198"/>
            <a:ext cx="6716961" cy="2698169"/>
            <a:chOff x="1767878" y="1210458"/>
            <a:chExt cx="8644563" cy="3472475"/>
          </a:xfrm>
        </p:grpSpPr>
        <p:sp>
          <p:nvSpPr>
            <p:cNvPr id="12" name="îšļiḋê"/>
            <p:cNvSpPr/>
            <p:nvPr/>
          </p:nvSpPr>
          <p:spPr bwMode="auto">
            <a:xfrm>
              <a:off x="2571408" y="2802448"/>
              <a:ext cx="7049186" cy="188048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400">
                <a:solidFill>
                  <a:schemeClr val="tx1"/>
                </a:solidFill>
                <a:cs typeface="+mn-ea"/>
                <a:sym typeface="+mn-lt"/>
              </a:endParaRPr>
            </a:p>
          </p:txBody>
        </p:sp>
        <p:sp>
          <p:nvSpPr>
            <p:cNvPr id="13" name="文本框 12"/>
            <p:cNvSpPr txBox="1"/>
            <p:nvPr/>
          </p:nvSpPr>
          <p:spPr>
            <a:xfrm>
              <a:off x="1767878" y="1210458"/>
              <a:ext cx="8644563" cy="1544793"/>
            </a:xfrm>
            <a:prstGeom prst="rect">
              <a:avLst/>
            </a:prstGeom>
            <a:noFill/>
          </p:spPr>
          <p:txBody>
            <a:bodyPr wrap="square" rtlCol="0">
              <a:spAutoFit/>
            </a:bodyPr>
            <a:lstStyle/>
            <a:p>
              <a:pPr algn="ctr"/>
              <a:r>
                <a:rPr lang="en-US" altLang="zh-CN" sz="7200" b="1" dirty="0">
                  <a:solidFill>
                    <a:srgbClr val="23816F"/>
                  </a:solidFill>
                  <a:cs typeface="+mn-ea"/>
                  <a:sym typeface="+mn-lt"/>
                </a:rPr>
                <a:t>PART 04</a:t>
              </a:r>
              <a:endParaRPr lang="zh-CN" altLang="en-US" sz="7200" b="1" dirty="0">
                <a:solidFill>
                  <a:srgbClr val="23816F"/>
                </a:solidFill>
                <a:cs typeface="+mn-ea"/>
                <a:sym typeface="+mn-lt"/>
              </a:endParaRPr>
            </a:p>
          </p:txBody>
        </p:sp>
        <p:sp>
          <p:nvSpPr>
            <p:cNvPr id="14" name="文本框 13"/>
            <p:cNvSpPr txBox="1"/>
            <p:nvPr/>
          </p:nvSpPr>
          <p:spPr>
            <a:xfrm>
              <a:off x="3771005" y="3038174"/>
              <a:ext cx="4792821" cy="1425963"/>
            </a:xfrm>
            <a:prstGeom prst="rect">
              <a:avLst/>
            </a:prstGeom>
            <a:noFill/>
          </p:spPr>
          <p:txBody>
            <a:bodyPr wrap="none" rtlCol="0">
              <a:spAutoFit/>
            </a:bodyPr>
            <a:lstStyle/>
            <a:p>
              <a:pPr algn="ctr"/>
              <a:r>
                <a:rPr lang="zh-CN" altLang="en-US" sz="6600" spc="300" dirty="0">
                  <a:solidFill>
                    <a:schemeClr val="bg1"/>
                  </a:solidFill>
                  <a:cs typeface="+mn-ea"/>
                  <a:sym typeface="+mn-lt"/>
                </a:rPr>
                <a:t>活动预算</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78577" y="2294555"/>
            <a:ext cx="9040224" cy="2943572"/>
            <a:chOff x="897407" y="2357405"/>
            <a:chExt cx="10526363" cy="3427472"/>
          </a:xfrm>
        </p:grpSpPr>
        <p:grpSp>
          <p:nvGrpSpPr>
            <p:cNvPr id="49" name="Group 1"/>
            <p:cNvGrpSpPr/>
            <p:nvPr/>
          </p:nvGrpSpPr>
          <p:grpSpPr>
            <a:xfrm>
              <a:off x="3475354" y="2368523"/>
              <a:ext cx="5241291" cy="3416354"/>
              <a:chOff x="4409440" y="2325113"/>
              <a:chExt cx="3914459" cy="2773362"/>
            </a:xfrm>
          </p:grpSpPr>
          <p:sp>
            <p:nvSpPr>
              <p:cNvPr id="50" name="Freeform 5"/>
              <p:cNvSpPr/>
              <p:nvPr/>
            </p:nvSpPr>
            <p:spPr bwMode="auto">
              <a:xfrm rot="5400000">
                <a:off x="6374111" y="3302488"/>
                <a:ext cx="555665" cy="2490568"/>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solidFill>
                <a:srgbClr val="23816F"/>
              </a:solidFill>
              <a:ln>
                <a:noFill/>
              </a:ln>
            </p:spPr>
            <p:txBody>
              <a:bodyPr vert="horz" wrap="square" lIns="91440" tIns="45720" rIns="91440" bIns="45720" numCol="1" anchor="t" anchorCtr="0" compatLnSpc="1"/>
              <a:lstStyle/>
              <a:p>
                <a:endParaRPr lang="en-AU" sz="1600">
                  <a:cs typeface="+mn-ea"/>
                  <a:sym typeface="+mn-lt"/>
                </a:endParaRPr>
              </a:p>
            </p:txBody>
          </p:sp>
          <p:sp>
            <p:nvSpPr>
              <p:cNvPr id="51" name="Freeform 6"/>
              <p:cNvSpPr/>
              <p:nvPr/>
            </p:nvSpPr>
            <p:spPr bwMode="auto">
              <a:xfrm rot="5400000">
                <a:off x="7535053" y="4309630"/>
                <a:ext cx="1101407" cy="47628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solidFill>
                <a:srgbClr val="23816F"/>
              </a:solidFill>
              <a:ln>
                <a:noFill/>
              </a:ln>
            </p:spPr>
            <p:txBody>
              <a:bodyPr vert="horz" wrap="square" lIns="91440" tIns="45720" rIns="91440" bIns="45720" numCol="1" anchor="t" anchorCtr="0" compatLnSpc="1"/>
              <a:lstStyle/>
              <a:p>
                <a:endParaRPr lang="en-AU" sz="1600">
                  <a:cs typeface="+mn-ea"/>
                  <a:sym typeface="+mn-lt"/>
                </a:endParaRPr>
              </a:p>
            </p:txBody>
          </p:sp>
          <p:sp>
            <p:nvSpPr>
              <p:cNvPr id="52" name="Freeform 7"/>
              <p:cNvSpPr/>
              <p:nvPr/>
            </p:nvSpPr>
            <p:spPr bwMode="auto">
              <a:xfrm rot="5400000">
                <a:off x="5766353" y="3066827"/>
                <a:ext cx="560626" cy="1845600"/>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solidFill>
                <a:srgbClr val="23816F"/>
              </a:solidFill>
              <a:ln>
                <a:noFill/>
              </a:ln>
              <a:effectLst>
                <a:outerShdw blurRad="50800" dist="38100" dir="5400000" algn="t" rotWithShape="0">
                  <a:prstClr val="black">
                    <a:alpha val="14000"/>
                  </a:prstClr>
                </a:outerShdw>
              </a:effectLst>
            </p:spPr>
            <p:txBody>
              <a:bodyPr vert="horz" wrap="square" lIns="91440" tIns="45720" rIns="91440" bIns="45720" numCol="1" anchor="t" anchorCtr="0" compatLnSpc="1"/>
              <a:lstStyle/>
              <a:p>
                <a:endParaRPr lang="en-AU" sz="1600">
                  <a:cs typeface="+mn-ea"/>
                  <a:sym typeface="+mn-lt"/>
                </a:endParaRPr>
              </a:p>
            </p:txBody>
          </p:sp>
          <p:sp>
            <p:nvSpPr>
              <p:cNvPr id="53" name="Freeform 8"/>
              <p:cNvSpPr/>
              <p:nvPr/>
            </p:nvSpPr>
            <p:spPr bwMode="auto">
              <a:xfrm rot="5400000">
                <a:off x="4384633" y="3749004"/>
                <a:ext cx="1101407" cy="47628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solidFill>
                <a:srgbClr val="23816F"/>
              </a:solidFill>
              <a:ln>
                <a:noFill/>
              </a:ln>
            </p:spPr>
            <p:txBody>
              <a:bodyPr vert="horz" wrap="square" lIns="91440" tIns="45720" rIns="91440" bIns="45720" numCol="1" anchor="t" anchorCtr="0" compatLnSpc="1"/>
              <a:lstStyle/>
              <a:p>
                <a:endParaRPr lang="en-AU" sz="1600">
                  <a:cs typeface="+mn-ea"/>
                  <a:sym typeface="+mn-lt"/>
                </a:endParaRPr>
              </a:p>
            </p:txBody>
          </p:sp>
          <p:sp>
            <p:nvSpPr>
              <p:cNvPr id="54" name="Freeform 9"/>
              <p:cNvSpPr/>
              <p:nvPr/>
            </p:nvSpPr>
            <p:spPr bwMode="auto">
              <a:xfrm rot="5400000">
                <a:off x="6361707" y="2471471"/>
                <a:ext cx="560626" cy="1915059"/>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solidFill>
                <a:srgbClr val="23816F"/>
              </a:solidFill>
              <a:ln>
                <a:noFill/>
              </a:ln>
              <a:effectLst>
                <a:outerShdw blurRad="50800" dist="38100" dir="5400000" algn="t" rotWithShape="0">
                  <a:prstClr val="black">
                    <a:alpha val="14000"/>
                  </a:prstClr>
                </a:outerShdw>
              </a:effectLst>
            </p:spPr>
            <p:txBody>
              <a:bodyPr vert="horz" wrap="square" lIns="91440" tIns="45720" rIns="91440" bIns="45720" numCol="1" anchor="t" anchorCtr="0" compatLnSpc="1"/>
              <a:lstStyle/>
              <a:p>
                <a:endParaRPr lang="en-AU" sz="1600">
                  <a:cs typeface="+mn-ea"/>
                  <a:sym typeface="+mn-lt"/>
                </a:endParaRPr>
              </a:p>
            </p:txBody>
          </p:sp>
          <p:sp>
            <p:nvSpPr>
              <p:cNvPr id="55" name="Freeform 10"/>
              <p:cNvSpPr/>
              <p:nvPr/>
            </p:nvSpPr>
            <p:spPr bwMode="auto">
              <a:xfrm rot="5400000">
                <a:off x="7237376" y="3188378"/>
                <a:ext cx="1101407" cy="47628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solidFill>
                <a:srgbClr val="23816F"/>
              </a:solidFill>
              <a:ln>
                <a:noFill/>
              </a:ln>
            </p:spPr>
            <p:txBody>
              <a:bodyPr vert="horz" wrap="square" lIns="91440" tIns="45720" rIns="91440" bIns="45720" numCol="1" anchor="t" anchorCtr="0" compatLnSpc="1"/>
              <a:lstStyle/>
              <a:p>
                <a:endParaRPr lang="en-AU" sz="1600">
                  <a:cs typeface="+mn-ea"/>
                  <a:sym typeface="+mn-lt"/>
                </a:endParaRPr>
              </a:p>
            </p:txBody>
          </p:sp>
          <p:sp>
            <p:nvSpPr>
              <p:cNvPr id="56" name="Freeform 11"/>
              <p:cNvSpPr/>
              <p:nvPr/>
            </p:nvSpPr>
            <p:spPr bwMode="auto">
              <a:xfrm rot="5400000">
                <a:off x="5617514" y="1816581"/>
                <a:ext cx="560626" cy="2123433"/>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solidFill>
                <a:srgbClr val="23816F"/>
              </a:solidFill>
              <a:ln>
                <a:noFill/>
              </a:ln>
              <a:effectLst>
                <a:outerShdw blurRad="50800" dist="38100" dir="5400000" algn="t" rotWithShape="0">
                  <a:prstClr val="black">
                    <a:alpha val="14000"/>
                  </a:prstClr>
                </a:outerShdw>
              </a:effectLst>
            </p:spPr>
            <p:txBody>
              <a:bodyPr vert="horz" wrap="square" lIns="91440" tIns="45720" rIns="91440" bIns="45720" numCol="1" anchor="t" anchorCtr="0" compatLnSpc="1"/>
              <a:lstStyle/>
              <a:p>
                <a:endParaRPr lang="en-AU" sz="1600">
                  <a:cs typeface="+mn-ea"/>
                  <a:sym typeface="+mn-lt"/>
                </a:endParaRPr>
              </a:p>
            </p:txBody>
          </p:sp>
          <p:sp>
            <p:nvSpPr>
              <p:cNvPr id="57" name="Freeform 12"/>
              <p:cNvSpPr/>
              <p:nvPr/>
            </p:nvSpPr>
            <p:spPr bwMode="auto">
              <a:xfrm rot="5400000">
                <a:off x="4096878" y="2637675"/>
                <a:ext cx="1101407" cy="47628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solidFill>
                <a:srgbClr val="23816F"/>
              </a:solidFill>
              <a:ln>
                <a:noFill/>
              </a:ln>
            </p:spPr>
            <p:txBody>
              <a:bodyPr vert="horz" wrap="square" lIns="91440" tIns="45720" rIns="91440" bIns="45720" numCol="1" anchor="t" anchorCtr="0" compatLnSpc="1"/>
              <a:lstStyle/>
              <a:p>
                <a:endParaRPr lang="en-AU" sz="1600">
                  <a:cs typeface="+mn-ea"/>
                  <a:sym typeface="+mn-lt"/>
                </a:endParaRPr>
              </a:p>
            </p:txBody>
          </p:sp>
        </p:grpSp>
        <p:grpSp>
          <p:nvGrpSpPr>
            <p:cNvPr id="58" name="组合 57"/>
            <p:cNvGrpSpPr/>
            <p:nvPr/>
          </p:nvGrpSpPr>
          <p:grpSpPr>
            <a:xfrm>
              <a:off x="897407" y="2357405"/>
              <a:ext cx="2428480" cy="1444450"/>
              <a:chOff x="2136360" y="3893492"/>
              <a:chExt cx="1886136" cy="1444450"/>
            </a:xfrm>
          </p:grpSpPr>
          <p:sp>
            <p:nvSpPr>
              <p:cNvPr id="59" name="文本框 58"/>
              <p:cNvSpPr txBox="1"/>
              <p:nvPr/>
            </p:nvSpPr>
            <p:spPr>
              <a:xfrm>
                <a:off x="2136360" y="4262824"/>
                <a:ext cx="1886136" cy="1075118"/>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0" name="矩形 59"/>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1" name="组合 60"/>
            <p:cNvGrpSpPr/>
            <p:nvPr/>
          </p:nvGrpSpPr>
          <p:grpSpPr>
            <a:xfrm>
              <a:off x="897407" y="4236153"/>
              <a:ext cx="2428480" cy="1444450"/>
              <a:chOff x="2136360" y="3893492"/>
              <a:chExt cx="1886136" cy="1444450"/>
            </a:xfrm>
          </p:grpSpPr>
          <p:sp>
            <p:nvSpPr>
              <p:cNvPr id="62" name="文本框 61"/>
              <p:cNvSpPr txBox="1"/>
              <p:nvPr/>
            </p:nvSpPr>
            <p:spPr>
              <a:xfrm>
                <a:off x="2136360" y="4262824"/>
                <a:ext cx="1886136" cy="1075118"/>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3" name="矩形 62"/>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4" name="组合 63"/>
            <p:cNvGrpSpPr/>
            <p:nvPr/>
          </p:nvGrpSpPr>
          <p:grpSpPr>
            <a:xfrm>
              <a:off x="8995290" y="2357405"/>
              <a:ext cx="2428480" cy="1444450"/>
              <a:chOff x="2136360" y="3893492"/>
              <a:chExt cx="1886136" cy="1444450"/>
            </a:xfrm>
          </p:grpSpPr>
          <p:sp>
            <p:nvSpPr>
              <p:cNvPr id="65" name="文本框 64"/>
              <p:cNvSpPr txBox="1"/>
              <p:nvPr/>
            </p:nvSpPr>
            <p:spPr>
              <a:xfrm>
                <a:off x="2136360" y="4262824"/>
                <a:ext cx="1886136" cy="1075118"/>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6" name="矩形 65"/>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67" name="组合 66"/>
            <p:cNvGrpSpPr/>
            <p:nvPr/>
          </p:nvGrpSpPr>
          <p:grpSpPr>
            <a:xfrm>
              <a:off x="8995290" y="4236153"/>
              <a:ext cx="2428480" cy="1444450"/>
              <a:chOff x="2136360" y="3893492"/>
              <a:chExt cx="1886136" cy="1444450"/>
            </a:xfrm>
          </p:grpSpPr>
          <p:sp>
            <p:nvSpPr>
              <p:cNvPr id="68" name="文本框 67"/>
              <p:cNvSpPr txBox="1"/>
              <p:nvPr/>
            </p:nvSpPr>
            <p:spPr>
              <a:xfrm>
                <a:off x="2136360" y="4262824"/>
                <a:ext cx="1886136" cy="1075118"/>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69" name="矩形 68"/>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2012950" y="1924050"/>
          <a:ext cx="8788400" cy="33760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055755" y="1541049"/>
            <a:ext cx="8325572" cy="2843169"/>
            <a:chOff x="1922349" y="1436611"/>
            <a:chExt cx="7624863" cy="2603878"/>
          </a:xfrm>
          <a:solidFill>
            <a:srgbClr val="23816F"/>
          </a:solidFill>
        </p:grpSpPr>
        <p:grpSp>
          <p:nvGrpSpPr>
            <p:cNvPr id="33" name="Group 43"/>
            <p:cNvGrpSpPr/>
            <p:nvPr/>
          </p:nvGrpSpPr>
          <p:grpSpPr>
            <a:xfrm>
              <a:off x="3616752" y="2883287"/>
              <a:ext cx="2120468" cy="643978"/>
              <a:chOff x="2469637" y="2543073"/>
              <a:chExt cx="2120468" cy="643978"/>
            </a:xfrm>
            <a:grpFill/>
          </p:grpSpPr>
          <p:sp>
            <p:nvSpPr>
              <p:cNvPr id="50" name="Flowchart: Data 40"/>
              <p:cNvSpPr/>
              <p:nvPr/>
            </p:nvSpPr>
            <p:spPr>
              <a:xfrm rot="16200000" flipH="1" flipV="1">
                <a:off x="4163077" y="2756126"/>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050" dirty="0">
                  <a:cs typeface="+mn-ea"/>
                  <a:sym typeface="+mn-lt"/>
                </a:endParaRPr>
              </a:p>
            </p:txBody>
          </p:sp>
          <p:grpSp>
            <p:nvGrpSpPr>
              <p:cNvPr id="51" name="Group 51"/>
              <p:cNvGrpSpPr/>
              <p:nvPr/>
            </p:nvGrpSpPr>
            <p:grpSpPr>
              <a:xfrm>
                <a:off x="2469637" y="2543073"/>
                <a:ext cx="2120468" cy="643978"/>
                <a:chOff x="2460112" y="2094062"/>
                <a:chExt cx="2120468" cy="643978"/>
              </a:xfrm>
              <a:grpFill/>
            </p:grpSpPr>
            <p:sp>
              <p:nvSpPr>
                <p:cNvPr id="52" name="Flowchart: Data 32"/>
                <p:cNvSpPr/>
                <p:nvPr/>
              </p:nvSpPr>
              <p:spPr>
                <a:xfrm rot="16200000" flipH="1" flipV="1">
                  <a:off x="2247060" y="2307114"/>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050" dirty="0">
                    <a:cs typeface="+mn-ea"/>
                    <a:sym typeface="+mn-lt"/>
                  </a:endParaRPr>
                </a:p>
              </p:txBody>
            </p:sp>
            <p:sp>
              <p:nvSpPr>
                <p:cNvPr id="53" name="Rectangle 34"/>
                <p:cNvSpPr/>
                <p:nvPr/>
              </p:nvSpPr>
              <p:spPr>
                <a:xfrm>
                  <a:off x="2673145" y="2224816"/>
                  <a:ext cx="1907435" cy="513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r>
                    <a:rPr lang="en-US" sz="1200" b="1" dirty="0">
                      <a:solidFill>
                        <a:schemeClr val="bg1"/>
                      </a:solidFill>
                      <a:cs typeface="+mn-ea"/>
                      <a:sym typeface="+mn-lt"/>
                    </a:rPr>
                    <a:t>Step Two</a:t>
                  </a:r>
                </a:p>
              </p:txBody>
            </p:sp>
          </p:grpSp>
        </p:grpSp>
        <p:grpSp>
          <p:nvGrpSpPr>
            <p:cNvPr id="34" name="Group 28"/>
            <p:cNvGrpSpPr/>
            <p:nvPr/>
          </p:nvGrpSpPr>
          <p:grpSpPr>
            <a:xfrm>
              <a:off x="7425801" y="1863190"/>
              <a:ext cx="2121411" cy="643977"/>
              <a:chOff x="6278686" y="1246786"/>
              <a:chExt cx="2121411" cy="643977"/>
            </a:xfrm>
            <a:grpFill/>
          </p:grpSpPr>
          <p:sp>
            <p:nvSpPr>
              <p:cNvPr id="48" name="Flowchart: Data 37"/>
              <p:cNvSpPr/>
              <p:nvPr/>
            </p:nvSpPr>
            <p:spPr>
              <a:xfrm rot="16200000" flipH="1" flipV="1">
                <a:off x="6065634" y="1459838"/>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050" dirty="0">
                  <a:cs typeface="+mn-ea"/>
                  <a:sym typeface="+mn-lt"/>
                </a:endParaRPr>
              </a:p>
            </p:txBody>
          </p:sp>
          <p:sp>
            <p:nvSpPr>
              <p:cNvPr id="49" name="Pentagon 39"/>
              <p:cNvSpPr/>
              <p:nvPr/>
            </p:nvSpPr>
            <p:spPr>
              <a:xfrm>
                <a:off x="6492662" y="1377539"/>
                <a:ext cx="1907435" cy="513224"/>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r>
                  <a:rPr lang="en-US" sz="1200" b="1" dirty="0">
                    <a:solidFill>
                      <a:schemeClr val="bg1"/>
                    </a:solidFill>
                    <a:cs typeface="+mn-ea"/>
                    <a:sym typeface="+mn-lt"/>
                  </a:rPr>
                  <a:t>Step Four</a:t>
                </a:r>
              </a:p>
            </p:txBody>
          </p:sp>
        </p:grpSp>
        <p:grpSp>
          <p:nvGrpSpPr>
            <p:cNvPr id="35" name="Group 45"/>
            <p:cNvGrpSpPr/>
            <p:nvPr/>
          </p:nvGrpSpPr>
          <p:grpSpPr>
            <a:xfrm>
              <a:off x="5523244" y="2373876"/>
              <a:ext cx="2121411" cy="646429"/>
              <a:chOff x="4376129" y="2033662"/>
              <a:chExt cx="2121411" cy="646429"/>
            </a:xfrm>
            <a:grpFill/>
          </p:grpSpPr>
          <p:sp>
            <p:nvSpPr>
              <p:cNvPr id="44" name="Flowchart: Data 42"/>
              <p:cNvSpPr/>
              <p:nvPr/>
            </p:nvSpPr>
            <p:spPr>
              <a:xfrm rot="16200000" flipH="1" flipV="1">
                <a:off x="6070512" y="2253063"/>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050" dirty="0">
                  <a:cs typeface="+mn-ea"/>
                  <a:sym typeface="+mn-lt"/>
                </a:endParaRPr>
              </a:p>
            </p:txBody>
          </p:sp>
          <p:grpSp>
            <p:nvGrpSpPr>
              <p:cNvPr id="45" name="Group 52"/>
              <p:cNvGrpSpPr/>
              <p:nvPr/>
            </p:nvGrpSpPr>
            <p:grpSpPr>
              <a:xfrm>
                <a:off x="4376129" y="2033662"/>
                <a:ext cx="2121411" cy="640165"/>
                <a:chOff x="4366604" y="1584651"/>
                <a:chExt cx="2121411" cy="640165"/>
              </a:xfrm>
              <a:grpFill/>
            </p:grpSpPr>
            <p:sp>
              <p:nvSpPr>
                <p:cNvPr id="46" name="Rectangle 44"/>
                <p:cNvSpPr/>
                <p:nvPr/>
              </p:nvSpPr>
              <p:spPr>
                <a:xfrm>
                  <a:off x="4580580" y="1711592"/>
                  <a:ext cx="1907435" cy="513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r>
                    <a:rPr lang="en-US" sz="1200" b="1" dirty="0">
                      <a:solidFill>
                        <a:schemeClr val="bg1"/>
                      </a:solidFill>
                      <a:cs typeface="+mn-ea"/>
                      <a:sym typeface="+mn-lt"/>
                    </a:rPr>
                    <a:t>Step Three</a:t>
                  </a:r>
                </a:p>
              </p:txBody>
            </p:sp>
            <p:sp>
              <p:nvSpPr>
                <p:cNvPr id="47" name="Flowchart: Data 41"/>
                <p:cNvSpPr/>
                <p:nvPr/>
              </p:nvSpPr>
              <p:spPr>
                <a:xfrm rot="16200000" flipH="1" flipV="1">
                  <a:off x="4153552" y="1797703"/>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050" dirty="0">
                    <a:cs typeface="+mn-ea"/>
                    <a:sym typeface="+mn-lt"/>
                  </a:endParaRPr>
                </a:p>
              </p:txBody>
            </p:sp>
          </p:grpSp>
        </p:grpSp>
        <p:grpSp>
          <p:nvGrpSpPr>
            <p:cNvPr id="36" name="Group 30"/>
            <p:cNvGrpSpPr/>
            <p:nvPr/>
          </p:nvGrpSpPr>
          <p:grpSpPr>
            <a:xfrm>
              <a:off x="1922349" y="3396511"/>
              <a:ext cx="1908378" cy="643978"/>
              <a:chOff x="775234" y="2780107"/>
              <a:chExt cx="1908378" cy="643978"/>
            </a:xfrm>
            <a:grpFill/>
          </p:grpSpPr>
          <p:sp>
            <p:nvSpPr>
              <p:cNvPr id="42" name="Flowchart: Data 26"/>
              <p:cNvSpPr/>
              <p:nvPr/>
            </p:nvSpPr>
            <p:spPr>
              <a:xfrm rot="16200000" flipH="1" flipV="1">
                <a:off x="2256585" y="2993159"/>
                <a:ext cx="640080" cy="213975"/>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050" dirty="0">
                  <a:cs typeface="+mn-ea"/>
                  <a:sym typeface="+mn-lt"/>
                </a:endParaRPr>
              </a:p>
            </p:txBody>
          </p:sp>
          <p:sp>
            <p:nvSpPr>
              <p:cNvPr id="43" name="Rectangle 29"/>
              <p:cNvSpPr/>
              <p:nvPr/>
            </p:nvSpPr>
            <p:spPr>
              <a:xfrm>
                <a:off x="775234" y="2910861"/>
                <a:ext cx="1907435" cy="513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r>
                  <a:rPr lang="en-US" sz="1200" b="1" dirty="0">
                    <a:solidFill>
                      <a:schemeClr val="bg1"/>
                    </a:solidFill>
                    <a:cs typeface="+mn-ea"/>
                    <a:sym typeface="+mn-lt"/>
                  </a:rPr>
                  <a:t>Step One</a:t>
                </a:r>
              </a:p>
            </p:txBody>
          </p:sp>
        </p:grpSp>
        <p:sp>
          <p:nvSpPr>
            <p:cNvPr id="37" name="Rectangle 49"/>
            <p:cNvSpPr/>
            <p:nvPr/>
          </p:nvSpPr>
          <p:spPr>
            <a:xfrm>
              <a:off x="2395294" y="3629989"/>
              <a:ext cx="169183" cy="253686"/>
            </a:xfrm>
            <a:prstGeom prst="rect">
              <a:avLst/>
            </a:prstGeom>
            <a:grpFill/>
          </p:spPr>
          <p:txBody>
            <a:bodyPr wrap="none">
              <a:spAutoFit/>
            </a:bodyPr>
            <a:lstStyle>
              <a:defPPr>
                <a:defRPr lang="en-US"/>
              </a:defPPr>
              <a:lvl1pPr marL="0" algn="l" defTabSz="1031875" rtl="0" eaLnBrk="1" latinLnBrk="0" hangingPunct="1">
                <a:defRPr sz="2000" kern="1200">
                  <a:solidFill>
                    <a:schemeClr val="tx1"/>
                  </a:solidFill>
                  <a:latin typeface="+mn-lt"/>
                  <a:ea typeface="+mn-ea"/>
                  <a:cs typeface="+mn-cs"/>
                </a:defRPr>
              </a:lvl1pPr>
              <a:lvl2pPr marL="515620" algn="l" defTabSz="1031875" rtl="0" eaLnBrk="1" latinLnBrk="0" hangingPunct="1">
                <a:defRPr sz="2000" kern="1200">
                  <a:solidFill>
                    <a:schemeClr val="tx1"/>
                  </a:solidFill>
                  <a:latin typeface="+mn-lt"/>
                  <a:ea typeface="+mn-ea"/>
                  <a:cs typeface="+mn-cs"/>
                </a:defRPr>
              </a:lvl2pPr>
              <a:lvl3pPr marL="1031875" algn="l" defTabSz="1031875" rtl="0" eaLnBrk="1" latinLnBrk="0" hangingPunct="1">
                <a:defRPr sz="2000" kern="1200">
                  <a:solidFill>
                    <a:schemeClr val="tx1"/>
                  </a:solidFill>
                  <a:latin typeface="+mn-lt"/>
                  <a:ea typeface="+mn-ea"/>
                  <a:cs typeface="+mn-cs"/>
                </a:defRPr>
              </a:lvl3pPr>
              <a:lvl4pPr marL="1547495" algn="l" defTabSz="1031875" rtl="0" eaLnBrk="1" latinLnBrk="0" hangingPunct="1">
                <a:defRPr sz="2000" kern="1200">
                  <a:solidFill>
                    <a:schemeClr val="tx1"/>
                  </a:solidFill>
                  <a:latin typeface="+mn-lt"/>
                  <a:ea typeface="+mn-ea"/>
                  <a:cs typeface="+mn-cs"/>
                </a:defRPr>
              </a:lvl4pPr>
              <a:lvl5pPr marL="2063115" algn="l" defTabSz="1031875" rtl="0" eaLnBrk="1" latinLnBrk="0" hangingPunct="1">
                <a:defRPr sz="2000" kern="1200">
                  <a:solidFill>
                    <a:schemeClr val="tx1"/>
                  </a:solidFill>
                  <a:latin typeface="+mn-lt"/>
                  <a:ea typeface="+mn-ea"/>
                  <a:cs typeface="+mn-cs"/>
                </a:defRPr>
              </a:lvl5pPr>
              <a:lvl6pPr marL="2579370" algn="l" defTabSz="1031875" rtl="0" eaLnBrk="1" latinLnBrk="0" hangingPunct="1">
                <a:defRPr sz="2000" kern="1200">
                  <a:solidFill>
                    <a:schemeClr val="tx1"/>
                  </a:solidFill>
                  <a:latin typeface="+mn-lt"/>
                  <a:ea typeface="+mn-ea"/>
                  <a:cs typeface="+mn-cs"/>
                </a:defRPr>
              </a:lvl6pPr>
              <a:lvl7pPr marL="3094990" algn="l" defTabSz="1031875" rtl="0" eaLnBrk="1" latinLnBrk="0" hangingPunct="1">
                <a:defRPr sz="2000" kern="1200">
                  <a:solidFill>
                    <a:schemeClr val="tx1"/>
                  </a:solidFill>
                  <a:latin typeface="+mn-lt"/>
                  <a:ea typeface="+mn-ea"/>
                  <a:cs typeface="+mn-cs"/>
                </a:defRPr>
              </a:lvl7pPr>
              <a:lvl8pPr marL="3610610" algn="l" defTabSz="1031875" rtl="0" eaLnBrk="1" latinLnBrk="0" hangingPunct="1">
                <a:defRPr sz="2000" kern="1200">
                  <a:solidFill>
                    <a:schemeClr val="tx1"/>
                  </a:solidFill>
                  <a:latin typeface="+mn-lt"/>
                  <a:ea typeface="+mn-ea"/>
                  <a:cs typeface="+mn-cs"/>
                </a:defRPr>
              </a:lvl8pPr>
              <a:lvl9pPr marL="4126230" algn="l" defTabSz="1031875" rtl="0" eaLnBrk="1" latinLnBrk="0" hangingPunct="1">
                <a:defRPr sz="2000" kern="1200">
                  <a:solidFill>
                    <a:schemeClr val="tx1"/>
                  </a:solidFill>
                  <a:latin typeface="+mn-lt"/>
                  <a:ea typeface="+mn-ea"/>
                  <a:cs typeface="+mn-cs"/>
                </a:defRPr>
              </a:lvl9pPr>
            </a:lstStyle>
            <a:p>
              <a:endParaRPr lang="en-US" sz="1200" dirty="0">
                <a:cs typeface="+mn-ea"/>
                <a:sym typeface="+mn-lt"/>
              </a:endParaRPr>
            </a:p>
          </p:txBody>
        </p:sp>
        <p:sp>
          <p:nvSpPr>
            <p:cNvPr id="38" name="Freeform 42"/>
            <p:cNvSpPr>
              <a:spLocks noEditPoints="1"/>
            </p:cNvSpPr>
            <p:nvPr/>
          </p:nvSpPr>
          <p:spPr bwMode="auto">
            <a:xfrm>
              <a:off x="2550730" y="2900119"/>
              <a:ext cx="604931" cy="5207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grpFill/>
            <a:ln w="9525">
              <a:noFill/>
              <a:round/>
            </a:ln>
          </p:spPr>
          <p:txBody>
            <a:bodyPr vert="horz" wrap="square" lIns="91440" tIns="45720" rIns="91440" bIns="45720" numCol="1" anchor="t" anchorCtr="0" compatLnSpc="1"/>
            <a:lstStyle>
              <a:defPPr>
                <a:defRPr lang="en-US"/>
              </a:defPPr>
              <a:lvl1pPr marL="0" algn="l" defTabSz="1031875" rtl="0" eaLnBrk="1" latinLnBrk="0" hangingPunct="1">
                <a:defRPr sz="2000" kern="1200">
                  <a:solidFill>
                    <a:schemeClr val="tx1"/>
                  </a:solidFill>
                  <a:latin typeface="+mn-lt"/>
                  <a:ea typeface="+mn-ea"/>
                  <a:cs typeface="+mn-cs"/>
                </a:defRPr>
              </a:lvl1pPr>
              <a:lvl2pPr marL="515620" algn="l" defTabSz="1031875" rtl="0" eaLnBrk="1" latinLnBrk="0" hangingPunct="1">
                <a:defRPr sz="2000" kern="1200">
                  <a:solidFill>
                    <a:schemeClr val="tx1"/>
                  </a:solidFill>
                  <a:latin typeface="+mn-lt"/>
                  <a:ea typeface="+mn-ea"/>
                  <a:cs typeface="+mn-cs"/>
                </a:defRPr>
              </a:lvl2pPr>
              <a:lvl3pPr marL="1031875" algn="l" defTabSz="1031875" rtl="0" eaLnBrk="1" latinLnBrk="0" hangingPunct="1">
                <a:defRPr sz="2000" kern="1200">
                  <a:solidFill>
                    <a:schemeClr val="tx1"/>
                  </a:solidFill>
                  <a:latin typeface="+mn-lt"/>
                  <a:ea typeface="+mn-ea"/>
                  <a:cs typeface="+mn-cs"/>
                </a:defRPr>
              </a:lvl3pPr>
              <a:lvl4pPr marL="1547495" algn="l" defTabSz="1031875" rtl="0" eaLnBrk="1" latinLnBrk="0" hangingPunct="1">
                <a:defRPr sz="2000" kern="1200">
                  <a:solidFill>
                    <a:schemeClr val="tx1"/>
                  </a:solidFill>
                  <a:latin typeface="+mn-lt"/>
                  <a:ea typeface="+mn-ea"/>
                  <a:cs typeface="+mn-cs"/>
                </a:defRPr>
              </a:lvl4pPr>
              <a:lvl5pPr marL="2063115" algn="l" defTabSz="1031875" rtl="0" eaLnBrk="1" latinLnBrk="0" hangingPunct="1">
                <a:defRPr sz="2000" kern="1200">
                  <a:solidFill>
                    <a:schemeClr val="tx1"/>
                  </a:solidFill>
                  <a:latin typeface="+mn-lt"/>
                  <a:ea typeface="+mn-ea"/>
                  <a:cs typeface="+mn-cs"/>
                </a:defRPr>
              </a:lvl5pPr>
              <a:lvl6pPr marL="2579370" algn="l" defTabSz="1031875" rtl="0" eaLnBrk="1" latinLnBrk="0" hangingPunct="1">
                <a:defRPr sz="2000" kern="1200">
                  <a:solidFill>
                    <a:schemeClr val="tx1"/>
                  </a:solidFill>
                  <a:latin typeface="+mn-lt"/>
                  <a:ea typeface="+mn-ea"/>
                  <a:cs typeface="+mn-cs"/>
                </a:defRPr>
              </a:lvl6pPr>
              <a:lvl7pPr marL="3094990" algn="l" defTabSz="1031875" rtl="0" eaLnBrk="1" latinLnBrk="0" hangingPunct="1">
                <a:defRPr sz="2000" kern="1200">
                  <a:solidFill>
                    <a:schemeClr val="tx1"/>
                  </a:solidFill>
                  <a:latin typeface="+mn-lt"/>
                  <a:ea typeface="+mn-ea"/>
                  <a:cs typeface="+mn-cs"/>
                </a:defRPr>
              </a:lvl7pPr>
              <a:lvl8pPr marL="3610610" algn="l" defTabSz="1031875" rtl="0" eaLnBrk="1" latinLnBrk="0" hangingPunct="1">
                <a:defRPr sz="2000" kern="1200">
                  <a:solidFill>
                    <a:schemeClr val="tx1"/>
                  </a:solidFill>
                  <a:latin typeface="+mn-lt"/>
                  <a:ea typeface="+mn-ea"/>
                  <a:cs typeface="+mn-cs"/>
                </a:defRPr>
              </a:lvl8pPr>
              <a:lvl9pPr marL="4126230" algn="l" defTabSz="1031875" rtl="0" eaLnBrk="1" latinLnBrk="0" hangingPunct="1">
                <a:defRPr sz="2000" kern="1200">
                  <a:solidFill>
                    <a:schemeClr val="tx1"/>
                  </a:solidFill>
                  <a:latin typeface="+mn-lt"/>
                  <a:ea typeface="+mn-ea"/>
                  <a:cs typeface="+mn-cs"/>
                </a:defRPr>
              </a:lvl9pPr>
            </a:lstStyle>
            <a:p>
              <a:endParaRPr lang="en-US" sz="1800" dirty="0">
                <a:cs typeface="+mn-ea"/>
                <a:sym typeface="+mn-lt"/>
              </a:endParaRPr>
            </a:p>
          </p:txBody>
        </p:sp>
        <p:sp>
          <p:nvSpPr>
            <p:cNvPr id="39" name="Freeform 86"/>
            <p:cNvSpPr>
              <a:spLocks noEditPoints="1"/>
            </p:cNvSpPr>
            <p:nvPr/>
          </p:nvSpPr>
          <p:spPr bwMode="auto">
            <a:xfrm>
              <a:off x="4510282" y="2271186"/>
              <a:ext cx="345642"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grpFill/>
            <a:ln w="9525">
              <a:noFill/>
              <a:round/>
            </a:ln>
          </p:spPr>
          <p:txBody>
            <a:bodyPr vert="horz" wrap="square" lIns="91440" tIns="45720" rIns="91440" bIns="45720" numCol="1" anchor="t" anchorCtr="0" compatLnSpc="1"/>
            <a:lstStyle>
              <a:defPPr>
                <a:defRPr lang="en-US"/>
              </a:defPPr>
              <a:lvl1pPr marL="0" algn="l" defTabSz="1031875" rtl="0" eaLnBrk="1" latinLnBrk="0" hangingPunct="1">
                <a:defRPr sz="2000" kern="1200">
                  <a:solidFill>
                    <a:schemeClr val="tx1"/>
                  </a:solidFill>
                  <a:latin typeface="+mn-lt"/>
                  <a:ea typeface="+mn-ea"/>
                  <a:cs typeface="+mn-cs"/>
                </a:defRPr>
              </a:lvl1pPr>
              <a:lvl2pPr marL="515620" algn="l" defTabSz="1031875" rtl="0" eaLnBrk="1" latinLnBrk="0" hangingPunct="1">
                <a:defRPr sz="2000" kern="1200">
                  <a:solidFill>
                    <a:schemeClr val="tx1"/>
                  </a:solidFill>
                  <a:latin typeface="+mn-lt"/>
                  <a:ea typeface="+mn-ea"/>
                  <a:cs typeface="+mn-cs"/>
                </a:defRPr>
              </a:lvl2pPr>
              <a:lvl3pPr marL="1031875" algn="l" defTabSz="1031875" rtl="0" eaLnBrk="1" latinLnBrk="0" hangingPunct="1">
                <a:defRPr sz="2000" kern="1200">
                  <a:solidFill>
                    <a:schemeClr val="tx1"/>
                  </a:solidFill>
                  <a:latin typeface="+mn-lt"/>
                  <a:ea typeface="+mn-ea"/>
                  <a:cs typeface="+mn-cs"/>
                </a:defRPr>
              </a:lvl3pPr>
              <a:lvl4pPr marL="1547495" algn="l" defTabSz="1031875" rtl="0" eaLnBrk="1" latinLnBrk="0" hangingPunct="1">
                <a:defRPr sz="2000" kern="1200">
                  <a:solidFill>
                    <a:schemeClr val="tx1"/>
                  </a:solidFill>
                  <a:latin typeface="+mn-lt"/>
                  <a:ea typeface="+mn-ea"/>
                  <a:cs typeface="+mn-cs"/>
                </a:defRPr>
              </a:lvl4pPr>
              <a:lvl5pPr marL="2063115" algn="l" defTabSz="1031875" rtl="0" eaLnBrk="1" latinLnBrk="0" hangingPunct="1">
                <a:defRPr sz="2000" kern="1200">
                  <a:solidFill>
                    <a:schemeClr val="tx1"/>
                  </a:solidFill>
                  <a:latin typeface="+mn-lt"/>
                  <a:ea typeface="+mn-ea"/>
                  <a:cs typeface="+mn-cs"/>
                </a:defRPr>
              </a:lvl5pPr>
              <a:lvl6pPr marL="2579370" algn="l" defTabSz="1031875" rtl="0" eaLnBrk="1" latinLnBrk="0" hangingPunct="1">
                <a:defRPr sz="2000" kern="1200">
                  <a:solidFill>
                    <a:schemeClr val="tx1"/>
                  </a:solidFill>
                  <a:latin typeface="+mn-lt"/>
                  <a:ea typeface="+mn-ea"/>
                  <a:cs typeface="+mn-cs"/>
                </a:defRPr>
              </a:lvl6pPr>
              <a:lvl7pPr marL="3094990" algn="l" defTabSz="1031875" rtl="0" eaLnBrk="1" latinLnBrk="0" hangingPunct="1">
                <a:defRPr sz="2000" kern="1200">
                  <a:solidFill>
                    <a:schemeClr val="tx1"/>
                  </a:solidFill>
                  <a:latin typeface="+mn-lt"/>
                  <a:ea typeface="+mn-ea"/>
                  <a:cs typeface="+mn-cs"/>
                </a:defRPr>
              </a:lvl7pPr>
              <a:lvl8pPr marL="3610610" algn="l" defTabSz="1031875" rtl="0" eaLnBrk="1" latinLnBrk="0" hangingPunct="1">
                <a:defRPr sz="2000" kern="1200">
                  <a:solidFill>
                    <a:schemeClr val="tx1"/>
                  </a:solidFill>
                  <a:latin typeface="+mn-lt"/>
                  <a:ea typeface="+mn-ea"/>
                  <a:cs typeface="+mn-cs"/>
                </a:defRPr>
              </a:lvl8pPr>
              <a:lvl9pPr marL="4126230" algn="l" defTabSz="1031875" rtl="0" eaLnBrk="1" latinLnBrk="0" hangingPunct="1">
                <a:defRPr sz="2000" kern="1200">
                  <a:solidFill>
                    <a:schemeClr val="tx1"/>
                  </a:solidFill>
                  <a:latin typeface="+mn-lt"/>
                  <a:ea typeface="+mn-ea"/>
                  <a:cs typeface="+mn-cs"/>
                </a:defRPr>
              </a:lvl9pPr>
            </a:lstStyle>
            <a:p>
              <a:endParaRPr lang="en-US" sz="1800" dirty="0">
                <a:cs typeface="+mn-ea"/>
                <a:sym typeface="+mn-lt"/>
              </a:endParaRPr>
            </a:p>
          </p:txBody>
        </p:sp>
        <p:sp>
          <p:nvSpPr>
            <p:cNvPr id="40" name="Freeform 57"/>
            <p:cNvSpPr>
              <a:spLocks noEditPoints="1"/>
            </p:cNvSpPr>
            <p:nvPr/>
          </p:nvSpPr>
          <p:spPr bwMode="auto">
            <a:xfrm>
              <a:off x="6397699" y="1915489"/>
              <a:ext cx="460856" cy="408560"/>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pFill/>
            <a:ln w="9525">
              <a:noFill/>
              <a:round/>
            </a:ln>
          </p:spPr>
          <p:txBody>
            <a:bodyPr vert="horz" wrap="square" lIns="91440" tIns="45720" rIns="91440" bIns="45720" numCol="1" anchor="t" anchorCtr="0" compatLnSpc="1"/>
            <a:lstStyle>
              <a:defPPr>
                <a:defRPr lang="en-US"/>
              </a:defPPr>
              <a:lvl1pPr marL="0" algn="l" defTabSz="1031875" rtl="0" eaLnBrk="1" latinLnBrk="0" hangingPunct="1">
                <a:defRPr sz="2000" kern="1200">
                  <a:solidFill>
                    <a:schemeClr val="tx1"/>
                  </a:solidFill>
                  <a:latin typeface="+mn-lt"/>
                  <a:ea typeface="+mn-ea"/>
                  <a:cs typeface="+mn-cs"/>
                </a:defRPr>
              </a:lvl1pPr>
              <a:lvl2pPr marL="515620" algn="l" defTabSz="1031875" rtl="0" eaLnBrk="1" latinLnBrk="0" hangingPunct="1">
                <a:defRPr sz="2000" kern="1200">
                  <a:solidFill>
                    <a:schemeClr val="tx1"/>
                  </a:solidFill>
                  <a:latin typeface="+mn-lt"/>
                  <a:ea typeface="+mn-ea"/>
                  <a:cs typeface="+mn-cs"/>
                </a:defRPr>
              </a:lvl2pPr>
              <a:lvl3pPr marL="1031875" algn="l" defTabSz="1031875" rtl="0" eaLnBrk="1" latinLnBrk="0" hangingPunct="1">
                <a:defRPr sz="2000" kern="1200">
                  <a:solidFill>
                    <a:schemeClr val="tx1"/>
                  </a:solidFill>
                  <a:latin typeface="+mn-lt"/>
                  <a:ea typeface="+mn-ea"/>
                  <a:cs typeface="+mn-cs"/>
                </a:defRPr>
              </a:lvl3pPr>
              <a:lvl4pPr marL="1547495" algn="l" defTabSz="1031875" rtl="0" eaLnBrk="1" latinLnBrk="0" hangingPunct="1">
                <a:defRPr sz="2000" kern="1200">
                  <a:solidFill>
                    <a:schemeClr val="tx1"/>
                  </a:solidFill>
                  <a:latin typeface="+mn-lt"/>
                  <a:ea typeface="+mn-ea"/>
                  <a:cs typeface="+mn-cs"/>
                </a:defRPr>
              </a:lvl4pPr>
              <a:lvl5pPr marL="2063115" algn="l" defTabSz="1031875" rtl="0" eaLnBrk="1" latinLnBrk="0" hangingPunct="1">
                <a:defRPr sz="2000" kern="1200">
                  <a:solidFill>
                    <a:schemeClr val="tx1"/>
                  </a:solidFill>
                  <a:latin typeface="+mn-lt"/>
                  <a:ea typeface="+mn-ea"/>
                  <a:cs typeface="+mn-cs"/>
                </a:defRPr>
              </a:lvl5pPr>
              <a:lvl6pPr marL="2579370" algn="l" defTabSz="1031875" rtl="0" eaLnBrk="1" latinLnBrk="0" hangingPunct="1">
                <a:defRPr sz="2000" kern="1200">
                  <a:solidFill>
                    <a:schemeClr val="tx1"/>
                  </a:solidFill>
                  <a:latin typeface="+mn-lt"/>
                  <a:ea typeface="+mn-ea"/>
                  <a:cs typeface="+mn-cs"/>
                </a:defRPr>
              </a:lvl6pPr>
              <a:lvl7pPr marL="3094990" algn="l" defTabSz="1031875" rtl="0" eaLnBrk="1" latinLnBrk="0" hangingPunct="1">
                <a:defRPr sz="2000" kern="1200">
                  <a:solidFill>
                    <a:schemeClr val="tx1"/>
                  </a:solidFill>
                  <a:latin typeface="+mn-lt"/>
                  <a:ea typeface="+mn-ea"/>
                  <a:cs typeface="+mn-cs"/>
                </a:defRPr>
              </a:lvl7pPr>
              <a:lvl8pPr marL="3610610" algn="l" defTabSz="1031875" rtl="0" eaLnBrk="1" latinLnBrk="0" hangingPunct="1">
                <a:defRPr sz="2000" kern="1200">
                  <a:solidFill>
                    <a:schemeClr val="tx1"/>
                  </a:solidFill>
                  <a:latin typeface="+mn-lt"/>
                  <a:ea typeface="+mn-ea"/>
                  <a:cs typeface="+mn-cs"/>
                </a:defRPr>
              </a:lvl8pPr>
              <a:lvl9pPr marL="4126230" algn="l" defTabSz="1031875" rtl="0" eaLnBrk="1" latinLnBrk="0" hangingPunct="1">
                <a:defRPr sz="2000" kern="1200">
                  <a:solidFill>
                    <a:schemeClr val="tx1"/>
                  </a:solidFill>
                  <a:latin typeface="+mn-lt"/>
                  <a:ea typeface="+mn-ea"/>
                  <a:cs typeface="+mn-cs"/>
                </a:defRPr>
              </a:lvl9pPr>
            </a:lstStyle>
            <a:p>
              <a:endParaRPr lang="en-US" sz="1800" dirty="0">
                <a:cs typeface="+mn-ea"/>
                <a:sym typeface="+mn-lt"/>
              </a:endParaRPr>
            </a:p>
          </p:txBody>
        </p:sp>
        <p:sp>
          <p:nvSpPr>
            <p:cNvPr id="41" name="Freeform 152"/>
            <p:cNvSpPr>
              <a:spLocks noEditPoints="1"/>
            </p:cNvSpPr>
            <p:nvPr/>
          </p:nvSpPr>
          <p:spPr bwMode="auto">
            <a:xfrm>
              <a:off x="8227052" y="1436611"/>
              <a:ext cx="518189" cy="4788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grpFill/>
            <a:ln w="9525">
              <a:noFill/>
              <a:round/>
            </a:ln>
          </p:spPr>
          <p:txBody>
            <a:bodyPr vert="horz" wrap="square" lIns="91440" tIns="45720" rIns="91440" bIns="45720" numCol="1" anchor="t" anchorCtr="0" compatLnSpc="1"/>
            <a:lstStyle>
              <a:defPPr>
                <a:defRPr lang="en-US"/>
              </a:defPPr>
              <a:lvl1pPr marL="0" algn="l" defTabSz="1031875" rtl="0" eaLnBrk="1" latinLnBrk="0" hangingPunct="1">
                <a:defRPr sz="2000" kern="1200">
                  <a:solidFill>
                    <a:schemeClr val="tx1"/>
                  </a:solidFill>
                  <a:latin typeface="+mn-lt"/>
                  <a:ea typeface="+mn-ea"/>
                  <a:cs typeface="+mn-cs"/>
                </a:defRPr>
              </a:lvl1pPr>
              <a:lvl2pPr marL="515620" algn="l" defTabSz="1031875" rtl="0" eaLnBrk="1" latinLnBrk="0" hangingPunct="1">
                <a:defRPr sz="2000" kern="1200">
                  <a:solidFill>
                    <a:schemeClr val="tx1"/>
                  </a:solidFill>
                  <a:latin typeface="+mn-lt"/>
                  <a:ea typeface="+mn-ea"/>
                  <a:cs typeface="+mn-cs"/>
                </a:defRPr>
              </a:lvl2pPr>
              <a:lvl3pPr marL="1031875" algn="l" defTabSz="1031875" rtl="0" eaLnBrk="1" latinLnBrk="0" hangingPunct="1">
                <a:defRPr sz="2000" kern="1200">
                  <a:solidFill>
                    <a:schemeClr val="tx1"/>
                  </a:solidFill>
                  <a:latin typeface="+mn-lt"/>
                  <a:ea typeface="+mn-ea"/>
                  <a:cs typeface="+mn-cs"/>
                </a:defRPr>
              </a:lvl3pPr>
              <a:lvl4pPr marL="1547495" algn="l" defTabSz="1031875" rtl="0" eaLnBrk="1" latinLnBrk="0" hangingPunct="1">
                <a:defRPr sz="2000" kern="1200">
                  <a:solidFill>
                    <a:schemeClr val="tx1"/>
                  </a:solidFill>
                  <a:latin typeface="+mn-lt"/>
                  <a:ea typeface="+mn-ea"/>
                  <a:cs typeface="+mn-cs"/>
                </a:defRPr>
              </a:lvl4pPr>
              <a:lvl5pPr marL="2063115" algn="l" defTabSz="1031875" rtl="0" eaLnBrk="1" latinLnBrk="0" hangingPunct="1">
                <a:defRPr sz="2000" kern="1200">
                  <a:solidFill>
                    <a:schemeClr val="tx1"/>
                  </a:solidFill>
                  <a:latin typeface="+mn-lt"/>
                  <a:ea typeface="+mn-ea"/>
                  <a:cs typeface="+mn-cs"/>
                </a:defRPr>
              </a:lvl5pPr>
              <a:lvl6pPr marL="2579370" algn="l" defTabSz="1031875" rtl="0" eaLnBrk="1" latinLnBrk="0" hangingPunct="1">
                <a:defRPr sz="2000" kern="1200">
                  <a:solidFill>
                    <a:schemeClr val="tx1"/>
                  </a:solidFill>
                  <a:latin typeface="+mn-lt"/>
                  <a:ea typeface="+mn-ea"/>
                  <a:cs typeface="+mn-cs"/>
                </a:defRPr>
              </a:lvl6pPr>
              <a:lvl7pPr marL="3094990" algn="l" defTabSz="1031875" rtl="0" eaLnBrk="1" latinLnBrk="0" hangingPunct="1">
                <a:defRPr sz="2000" kern="1200">
                  <a:solidFill>
                    <a:schemeClr val="tx1"/>
                  </a:solidFill>
                  <a:latin typeface="+mn-lt"/>
                  <a:ea typeface="+mn-ea"/>
                  <a:cs typeface="+mn-cs"/>
                </a:defRPr>
              </a:lvl7pPr>
              <a:lvl8pPr marL="3610610" algn="l" defTabSz="1031875" rtl="0" eaLnBrk="1" latinLnBrk="0" hangingPunct="1">
                <a:defRPr sz="2000" kern="1200">
                  <a:solidFill>
                    <a:schemeClr val="tx1"/>
                  </a:solidFill>
                  <a:latin typeface="+mn-lt"/>
                  <a:ea typeface="+mn-ea"/>
                  <a:cs typeface="+mn-cs"/>
                </a:defRPr>
              </a:lvl8pPr>
              <a:lvl9pPr marL="4126230" algn="l" defTabSz="1031875" rtl="0" eaLnBrk="1" latinLnBrk="0" hangingPunct="1">
                <a:defRPr sz="2000" kern="1200">
                  <a:solidFill>
                    <a:schemeClr val="tx1"/>
                  </a:solidFill>
                  <a:latin typeface="+mn-lt"/>
                  <a:ea typeface="+mn-ea"/>
                  <a:cs typeface="+mn-cs"/>
                </a:defRPr>
              </a:lvl9pPr>
            </a:lstStyle>
            <a:p>
              <a:endParaRPr lang="en-US" sz="1800" dirty="0">
                <a:cs typeface="+mn-ea"/>
                <a:sym typeface="+mn-lt"/>
              </a:endParaRPr>
            </a:p>
          </p:txBody>
        </p:sp>
      </p:grpSp>
      <p:sp>
        <p:nvSpPr>
          <p:cNvPr id="54" name="矩形 53"/>
          <p:cNvSpPr/>
          <p:nvPr/>
        </p:nvSpPr>
        <p:spPr>
          <a:xfrm>
            <a:off x="2575446" y="4566566"/>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55" name="矩形 47"/>
          <p:cNvSpPr>
            <a:spLocks noChangeArrowheads="1"/>
          </p:cNvSpPr>
          <p:nvPr/>
        </p:nvSpPr>
        <p:spPr bwMode="auto">
          <a:xfrm>
            <a:off x="2088708" y="4940350"/>
            <a:ext cx="218404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56" name="矩形 55"/>
          <p:cNvSpPr/>
          <p:nvPr/>
        </p:nvSpPr>
        <p:spPr>
          <a:xfrm>
            <a:off x="4648600" y="4001921"/>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57" name="矩形 47"/>
          <p:cNvSpPr>
            <a:spLocks noChangeArrowheads="1"/>
          </p:cNvSpPr>
          <p:nvPr/>
        </p:nvSpPr>
        <p:spPr bwMode="auto">
          <a:xfrm>
            <a:off x="4161863" y="4375705"/>
            <a:ext cx="218404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58" name="矩形 57"/>
          <p:cNvSpPr/>
          <p:nvPr/>
        </p:nvSpPr>
        <p:spPr>
          <a:xfrm>
            <a:off x="6740895" y="3491186"/>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59" name="矩形 47"/>
          <p:cNvSpPr>
            <a:spLocks noChangeArrowheads="1"/>
          </p:cNvSpPr>
          <p:nvPr/>
        </p:nvSpPr>
        <p:spPr bwMode="auto">
          <a:xfrm>
            <a:off x="6254157" y="3864970"/>
            <a:ext cx="218404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60" name="矩形 59"/>
          <p:cNvSpPr/>
          <p:nvPr/>
        </p:nvSpPr>
        <p:spPr>
          <a:xfrm>
            <a:off x="8818294" y="2856356"/>
            <a:ext cx="1210570" cy="400101"/>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61" name="矩形 47"/>
          <p:cNvSpPr>
            <a:spLocks noChangeArrowheads="1"/>
          </p:cNvSpPr>
          <p:nvPr/>
        </p:nvSpPr>
        <p:spPr bwMode="auto">
          <a:xfrm>
            <a:off x="8331556" y="3230140"/>
            <a:ext cx="218404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grpSp>
        <p:nvGrpSpPr>
          <p:cNvPr id="21" name="îṧḻiḍè"/>
          <p:cNvGrpSpPr/>
          <p:nvPr/>
        </p:nvGrpSpPr>
        <p:grpSpPr>
          <a:xfrm>
            <a:off x="916703" y="2656084"/>
            <a:ext cx="2297177" cy="1372170"/>
            <a:chOff x="1052774" y="1346171"/>
            <a:chExt cx="2297177" cy="1372170"/>
          </a:xfrm>
        </p:grpSpPr>
        <p:sp>
          <p:nvSpPr>
            <p:cNvPr id="22" name="íśḻîḑe"/>
            <p:cNvSpPr/>
            <p:nvPr/>
          </p:nvSpPr>
          <p:spPr>
            <a:xfrm flipH="1">
              <a:off x="1052774" y="2271254"/>
              <a:ext cx="2297177" cy="447087"/>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3600" b="1" dirty="0">
                  <a:solidFill>
                    <a:srgbClr val="23816F"/>
                  </a:solidFill>
                  <a:cs typeface="+mn-ea"/>
                  <a:sym typeface="+mn-lt"/>
                </a:rPr>
                <a:t>活动思路</a:t>
              </a:r>
            </a:p>
          </p:txBody>
        </p:sp>
        <p:sp>
          <p:nvSpPr>
            <p:cNvPr id="23" name="ïṡľîdé"/>
            <p:cNvSpPr/>
            <p:nvPr/>
          </p:nvSpPr>
          <p:spPr>
            <a:xfrm>
              <a:off x="1794841" y="1346171"/>
              <a:ext cx="813043" cy="769441"/>
            </a:xfrm>
            <a:prstGeom prst="rect">
              <a:avLst/>
            </a:prstGeom>
            <a:noFill/>
            <a:ln w="19050">
              <a:noFill/>
            </a:ln>
          </p:spPr>
          <p:txBody>
            <a:bodyPr wrap="square" lIns="91440" tIns="45720" rIns="91440" bIns="45720">
              <a:normAutofit/>
            </a:bodyPr>
            <a:lstStyle/>
            <a:p>
              <a:pPr algn="ctr" defTabSz="914400"/>
              <a:r>
                <a:rPr lang="en-US" altLang="zh-CN" sz="3600" b="1" dirty="0">
                  <a:solidFill>
                    <a:srgbClr val="23816F"/>
                  </a:solidFill>
                  <a:cs typeface="+mn-ea"/>
                  <a:sym typeface="+mn-lt"/>
                </a:rPr>
                <a:t>01</a:t>
              </a:r>
              <a:endParaRPr lang="zh-CN" altLang="en-US" sz="3600" b="1" dirty="0">
                <a:solidFill>
                  <a:srgbClr val="23816F"/>
                </a:solidFill>
                <a:cs typeface="+mn-ea"/>
                <a:sym typeface="+mn-lt"/>
              </a:endParaRPr>
            </a:p>
          </p:txBody>
        </p:sp>
        <p:cxnSp>
          <p:nvCxnSpPr>
            <p:cNvPr id="24" name="直接连接符 23"/>
            <p:cNvCxnSpPr/>
            <p:nvPr/>
          </p:nvCxnSpPr>
          <p:spPr>
            <a:xfrm>
              <a:off x="1581792" y="2068054"/>
              <a:ext cx="1239141"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25" name="iSļïde"/>
          <p:cNvGrpSpPr/>
          <p:nvPr/>
        </p:nvGrpSpPr>
        <p:grpSpPr>
          <a:xfrm>
            <a:off x="3450531" y="2656084"/>
            <a:ext cx="2297177" cy="1372170"/>
            <a:chOff x="1052774" y="1346171"/>
            <a:chExt cx="2297177" cy="1372170"/>
          </a:xfrm>
        </p:grpSpPr>
        <p:sp>
          <p:nvSpPr>
            <p:cNvPr id="26" name="iśḷïḓé"/>
            <p:cNvSpPr/>
            <p:nvPr/>
          </p:nvSpPr>
          <p:spPr>
            <a:xfrm flipH="1">
              <a:off x="1052774" y="2271254"/>
              <a:ext cx="2297177" cy="447087"/>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3600" b="1" dirty="0">
                  <a:solidFill>
                    <a:srgbClr val="23816F"/>
                  </a:solidFill>
                  <a:cs typeface="+mn-ea"/>
                  <a:sym typeface="+mn-lt"/>
                </a:rPr>
                <a:t>活动对象</a:t>
              </a:r>
            </a:p>
          </p:txBody>
        </p:sp>
        <p:sp>
          <p:nvSpPr>
            <p:cNvPr id="27" name="iśľïḋè"/>
            <p:cNvSpPr/>
            <p:nvPr/>
          </p:nvSpPr>
          <p:spPr>
            <a:xfrm>
              <a:off x="1794841" y="1346171"/>
              <a:ext cx="813043" cy="769441"/>
            </a:xfrm>
            <a:prstGeom prst="rect">
              <a:avLst/>
            </a:prstGeom>
            <a:noFill/>
            <a:ln w="19050">
              <a:noFill/>
            </a:ln>
          </p:spPr>
          <p:txBody>
            <a:bodyPr wrap="square" lIns="91440" tIns="45720" rIns="91440" bIns="45720">
              <a:normAutofit/>
            </a:bodyPr>
            <a:lstStyle/>
            <a:p>
              <a:pPr algn="ctr" defTabSz="914400"/>
              <a:r>
                <a:rPr lang="en-US" altLang="zh-CN" sz="3600" b="1" dirty="0">
                  <a:solidFill>
                    <a:srgbClr val="23816F"/>
                  </a:solidFill>
                  <a:cs typeface="+mn-ea"/>
                  <a:sym typeface="+mn-lt"/>
                </a:rPr>
                <a:t>02</a:t>
              </a:r>
              <a:endParaRPr lang="zh-CN" altLang="en-US" sz="3600" b="1" dirty="0">
                <a:solidFill>
                  <a:srgbClr val="23816F"/>
                </a:solidFill>
                <a:cs typeface="+mn-ea"/>
                <a:sym typeface="+mn-lt"/>
              </a:endParaRPr>
            </a:p>
          </p:txBody>
        </p:sp>
        <p:cxnSp>
          <p:nvCxnSpPr>
            <p:cNvPr id="28" name="直接连接符 27"/>
            <p:cNvCxnSpPr/>
            <p:nvPr/>
          </p:nvCxnSpPr>
          <p:spPr>
            <a:xfrm>
              <a:off x="1581792" y="2068054"/>
              <a:ext cx="1239141"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29" name="ïṥľide"/>
          <p:cNvGrpSpPr/>
          <p:nvPr/>
        </p:nvGrpSpPr>
        <p:grpSpPr>
          <a:xfrm>
            <a:off x="5984359" y="2656084"/>
            <a:ext cx="2297177" cy="1372170"/>
            <a:chOff x="1052774" y="1346171"/>
            <a:chExt cx="2297177" cy="1372170"/>
          </a:xfrm>
        </p:grpSpPr>
        <p:sp>
          <p:nvSpPr>
            <p:cNvPr id="30" name="ísḷidé"/>
            <p:cNvSpPr/>
            <p:nvPr/>
          </p:nvSpPr>
          <p:spPr>
            <a:xfrm flipH="1">
              <a:off x="1052774" y="2271254"/>
              <a:ext cx="2297177" cy="447087"/>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3600" b="1" dirty="0">
                  <a:solidFill>
                    <a:srgbClr val="23816F"/>
                  </a:solidFill>
                  <a:cs typeface="+mn-ea"/>
                  <a:sym typeface="+mn-lt"/>
                </a:rPr>
                <a:t>活动方案</a:t>
              </a:r>
            </a:p>
          </p:txBody>
        </p:sp>
        <p:sp>
          <p:nvSpPr>
            <p:cNvPr id="31" name="îşlïḓé"/>
            <p:cNvSpPr/>
            <p:nvPr/>
          </p:nvSpPr>
          <p:spPr>
            <a:xfrm>
              <a:off x="1794841" y="1346171"/>
              <a:ext cx="813043" cy="769441"/>
            </a:xfrm>
            <a:prstGeom prst="rect">
              <a:avLst/>
            </a:prstGeom>
            <a:noFill/>
            <a:ln w="19050">
              <a:noFill/>
            </a:ln>
          </p:spPr>
          <p:txBody>
            <a:bodyPr wrap="square" lIns="91440" tIns="45720" rIns="91440" bIns="45720">
              <a:normAutofit/>
            </a:bodyPr>
            <a:lstStyle/>
            <a:p>
              <a:pPr algn="ctr" defTabSz="914400"/>
              <a:r>
                <a:rPr lang="en-US" altLang="zh-CN" sz="3600" b="1" dirty="0">
                  <a:solidFill>
                    <a:srgbClr val="23816F"/>
                  </a:solidFill>
                  <a:cs typeface="+mn-ea"/>
                  <a:sym typeface="+mn-lt"/>
                </a:rPr>
                <a:t>03</a:t>
              </a:r>
              <a:endParaRPr lang="zh-CN" altLang="en-US" sz="3600" b="1" dirty="0">
                <a:solidFill>
                  <a:srgbClr val="23816F"/>
                </a:solidFill>
                <a:cs typeface="+mn-ea"/>
                <a:sym typeface="+mn-lt"/>
              </a:endParaRPr>
            </a:p>
          </p:txBody>
        </p:sp>
        <p:cxnSp>
          <p:nvCxnSpPr>
            <p:cNvPr id="32" name="直接连接符 31"/>
            <p:cNvCxnSpPr/>
            <p:nvPr/>
          </p:nvCxnSpPr>
          <p:spPr>
            <a:xfrm>
              <a:off x="1581792" y="2068054"/>
              <a:ext cx="1239141"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33" name="ïśḻiďê"/>
          <p:cNvGrpSpPr/>
          <p:nvPr/>
        </p:nvGrpSpPr>
        <p:grpSpPr>
          <a:xfrm>
            <a:off x="8518187" y="2656084"/>
            <a:ext cx="2297177" cy="1372170"/>
            <a:chOff x="1052774" y="1346171"/>
            <a:chExt cx="2297177" cy="1372170"/>
          </a:xfrm>
        </p:grpSpPr>
        <p:sp>
          <p:nvSpPr>
            <p:cNvPr id="34" name="iṣļíḍè"/>
            <p:cNvSpPr/>
            <p:nvPr/>
          </p:nvSpPr>
          <p:spPr>
            <a:xfrm flipH="1">
              <a:off x="1052774" y="2271254"/>
              <a:ext cx="2297177" cy="447087"/>
            </a:xfrm>
            <a:prstGeom prst="rect">
              <a:avLst/>
            </a:prstGeom>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3600" b="1" dirty="0">
                  <a:solidFill>
                    <a:srgbClr val="23816F"/>
                  </a:solidFill>
                  <a:cs typeface="+mn-ea"/>
                  <a:sym typeface="+mn-lt"/>
                </a:rPr>
                <a:t>活动预算</a:t>
              </a:r>
            </a:p>
          </p:txBody>
        </p:sp>
        <p:sp>
          <p:nvSpPr>
            <p:cNvPr id="35" name="îslïdè"/>
            <p:cNvSpPr/>
            <p:nvPr/>
          </p:nvSpPr>
          <p:spPr>
            <a:xfrm>
              <a:off x="1794841" y="1346171"/>
              <a:ext cx="813043" cy="769441"/>
            </a:xfrm>
            <a:prstGeom prst="rect">
              <a:avLst/>
            </a:prstGeom>
            <a:noFill/>
            <a:ln w="19050">
              <a:noFill/>
            </a:ln>
          </p:spPr>
          <p:txBody>
            <a:bodyPr wrap="square" lIns="91440" tIns="45720" rIns="91440" bIns="45720">
              <a:normAutofit/>
            </a:bodyPr>
            <a:lstStyle/>
            <a:p>
              <a:pPr algn="ctr" defTabSz="914400"/>
              <a:r>
                <a:rPr lang="en-US" altLang="zh-CN" sz="3600" b="1" dirty="0">
                  <a:solidFill>
                    <a:srgbClr val="23816F"/>
                  </a:solidFill>
                  <a:cs typeface="+mn-ea"/>
                  <a:sym typeface="+mn-lt"/>
                </a:rPr>
                <a:t>04</a:t>
              </a:r>
              <a:endParaRPr lang="zh-CN" altLang="en-US" sz="3600" b="1" dirty="0">
                <a:solidFill>
                  <a:srgbClr val="23816F"/>
                </a:solidFill>
                <a:cs typeface="+mn-ea"/>
                <a:sym typeface="+mn-lt"/>
              </a:endParaRPr>
            </a:p>
          </p:txBody>
        </p:sp>
        <p:cxnSp>
          <p:nvCxnSpPr>
            <p:cNvPr id="36" name="直接连接符 35"/>
            <p:cNvCxnSpPr/>
            <p:nvPr/>
          </p:nvCxnSpPr>
          <p:spPr>
            <a:xfrm>
              <a:off x="1581792" y="2068054"/>
              <a:ext cx="1239141"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37" name="ïṡ1îḓê"/>
          <p:cNvGrpSpPr/>
          <p:nvPr/>
        </p:nvGrpSpPr>
        <p:grpSpPr>
          <a:xfrm>
            <a:off x="537029" y="1213547"/>
            <a:ext cx="10845800" cy="707886"/>
            <a:chOff x="673100" y="4949161"/>
            <a:chExt cx="10845800" cy="707886"/>
          </a:xfrm>
        </p:grpSpPr>
        <p:cxnSp>
          <p:nvCxnSpPr>
            <p:cNvPr id="38" name="直接连接符 37"/>
            <p:cNvCxnSpPr/>
            <p:nvPr/>
          </p:nvCxnSpPr>
          <p:spPr>
            <a:xfrm>
              <a:off x="673100" y="5303104"/>
              <a:ext cx="108458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íṡļide"/>
            <p:cNvSpPr/>
            <p:nvPr/>
          </p:nvSpPr>
          <p:spPr>
            <a:xfrm>
              <a:off x="4594628" y="4949161"/>
              <a:ext cx="3002745" cy="707886"/>
            </a:xfrm>
            <a:prstGeom prst="rect">
              <a:avLst/>
            </a:prstGeom>
            <a:solidFill>
              <a:schemeClr val="bg1"/>
            </a:solidFill>
          </p:spPr>
          <p:txBody>
            <a:bodyPr wrap="square" lIns="91440" tIns="45720" rIns="91440" bIns="45720" anchor="ctr" anchorCtr="0">
              <a:normAutofit fontScale="92500"/>
            </a:bodyPr>
            <a:lstStyle/>
            <a:p>
              <a:r>
                <a:rPr lang="zh-CN" altLang="en-US" sz="4000" b="1" dirty="0">
                  <a:solidFill>
                    <a:srgbClr val="23816F"/>
                  </a:solidFill>
                  <a:cs typeface="+mn-ea"/>
                  <a:sym typeface="+mn-lt"/>
                </a:rPr>
                <a:t>CONTENTS</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grpSp>
        <p:nvGrpSpPr>
          <p:cNvPr id="4" name="组合 3"/>
          <p:cNvGrpSpPr/>
          <p:nvPr/>
        </p:nvGrpSpPr>
        <p:grpSpPr>
          <a:xfrm>
            <a:off x="2737519" y="1525248"/>
            <a:ext cx="6716961" cy="2679119"/>
            <a:chOff x="1767878" y="1234975"/>
            <a:chExt cx="8644563" cy="3447958"/>
          </a:xfrm>
        </p:grpSpPr>
        <p:sp>
          <p:nvSpPr>
            <p:cNvPr id="5" name="îšļiḋê"/>
            <p:cNvSpPr/>
            <p:nvPr/>
          </p:nvSpPr>
          <p:spPr bwMode="auto">
            <a:xfrm>
              <a:off x="2571408" y="2802448"/>
              <a:ext cx="7049186" cy="188048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tx1"/>
                </a:solidFill>
                <a:cs typeface="+mn-ea"/>
                <a:sym typeface="+mn-lt"/>
              </a:endParaRPr>
            </a:p>
          </p:txBody>
        </p:sp>
        <p:sp>
          <p:nvSpPr>
            <p:cNvPr id="7" name="文本框 6"/>
            <p:cNvSpPr txBox="1"/>
            <p:nvPr/>
          </p:nvSpPr>
          <p:spPr>
            <a:xfrm>
              <a:off x="1767878" y="1234975"/>
              <a:ext cx="8644563" cy="1544793"/>
            </a:xfrm>
            <a:prstGeom prst="rect">
              <a:avLst/>
            </a:prstGeom>
            <a:noFill/>
          </p:spPr>
          <p:txBody>
            <a:bodyPr wrap="square" rtlCol="0">
              <a:spAutoFit/>
            </a:bodyPr>
            <a:lstStyle/>
            <a:p>
              <a:pPr algn="ctr"/>
              <a:r>
                <a:rPr lang="en-US" altLang="zh-CN" sz="7200" b="1" dirty="0">
                  <a:solidFill>
                    <a:srgbClr val="23816F"/>
                  </a:solidFill>
                  <a:cs typeface="+mn-ea"/>
                  <a:sym typeface="+mn-lt"/>
                </a:rPr>
                <a:t>PART 01</a:t>
              </a:r>
              <a:endParaRPr lang="zh-CN" altLang="en-US" sz="7200" b="1" dirty="0">
                <a:solidFill>
                  <a:srgbClr val="23816F"/>
                </a:solidFill>
                <a:cs typeface="+mn-ea"/>
                <a:sym typeface="+mn-lt"/>
              </a:endParaRPr>
            </a:p>
          </p:txBody>
        </p:sp>
        <p:sp>
          <p:nvSpPr>
            <p:cNvPr id="8" name="文本框 7"/>
            <p:cNvSpPr txBox="1"/>
            <p:nvPr/>
          </p:nvSpPr>
          <p:spPr>
            <a:xfrm>
              <a:off x="3693750" y="3062690"/>
              <a:ext cx="4792820" cy="1425963"/>
            </a:xfrm>
            <a:prstGeom prst="rect">
              <a:avLst/>
            </a:prstGeom>
            <a:noFill/>
          </p:spPr>
          <p:txBody>
            <a:bodyPr wrap="none" rtlCol="0">
              <a:spAutoFit/>
            </a:bodyPr>
            <a:lstStyle>
              <a:defPPr>
                <a:defRPr lang="zh-CN"/>
              </a:defPPr>
              <a:lvl1pPr algn="ctr">
                <a:defRPr sz="6600" spc="300">
                  <a:solidFill>
                    <a:schemeClr val="bg1"/>
                  </a:solidFill>
                  <a:cs typeface="+mn-ea"/>
                </a:defRPr>
              </a:lvl1pPr>
            </a:lstStyle>
            <a:p>
              <a:r>
                <a:rPr lang="zh-CN" altLang="en-US" dirty="0">
                  <a:sym typeface="+mn-lt"/>
                </a:rPr>
                <a:t>活动思路</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91"/>
          <p:cNvSpPr>
            <a:spLocks noEditPoints="1"/>
          </p:cNvSpPr>
          <p:nvPr/>
        </p:nvSpPr>
        <p:spPr bwMode="auto">
          <a:xfrm>
            <a:off x="2341207" y="1914678"/>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23816F"/>
          </a:solidFill>
          <a:ln>
            <a:noFill/>
          </a:ln>
        </p:spPr>
        <p:txBody>
          <a:bodyPr vert="horz" wrap="square" lIns="68571" tIns="34286" rIns="68571" bIns="34286" numCol="1" anchor="t" anchorCtr="0" compatLnSpc="1"/>
          <a:lstStyle/>
          <a:p>
            <a:endParaRPr lang="en-US" sz="1600">
              <a:solidFill>
                <a:schemeClr val="tx1">
                  <a:lumMod val="65000"/>
                  <a:lumOff val="35000"/>
                </a:schemeClr>
              </a:solidFill>
              <a:cs typeface="+mn-ea"/>
              <a:sym typeface="+mn-lt"/>
            </a:endParaRPr>
          </a:p>
        </p:txBody>
      </p:sp>
      <p:sp>
        <p:nvSpPr>
          <p:cNvPr id="80" name="Freeform 80"/>
          <p:cNvSpPr>
            <a:spLocks noEditPoints="1"/>
          </p:cNvSpPr>
          <p:nvPr/>
        </p:nvSpPr>
        <p:spPr bwMode="auto">
          <a:xfrm>
            <a:off x="2341207" y="4142050"/>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rgbClr val="23816F"/>
          </a:solidFill>
          <a:ln>
            <a:noFill/>
          </a:ln>
        </p:spPr>
        <p:txBody>
          <a:bodyPr vert="horz" wrap="square" lIns="68571" tIns="34286" rIns="68571" bIns="34286" numCol="1" anchor="t" anchorCtr="0" compatLnSpc="1"/>
          <a:lstStyle/>
          <a:p>
            <a:endParaRPr lang="en-US" sz="1600">
              <a:solidFill>
                <a:schemeClr val="tx1">
                  <a:lumMod val="65000"/>
                  <a:lumOff val="35000"/>
                </a:schemeClr>
              </a:solidFill>
              <a:cs typeface="+mn-ea"/>
              <a:sym typeface="+mn-lt"/>
            </a:endParaRPr>
          </a:p>
        </p:txBody>
      </p:sp>
      <p:grpSp>
        <p:nvGrpSpPr>
          <p:cNvPr id="31" name="组合 30"/>
          <p:cNvGrpSpPr/>
          <p:nvPr/>
        </p:nvGrpSpPr>
        <p:grpSpPr>
          <a:xfrm>
            <a:off x="8153038" y="2369923"/>
            <a:ext cx="2369821" cy="2281531"/>
            <a:chOff x="8394482" y="2276872"/>
            <a:chExt cx="2655206" cy="2556284"/>
          </a:xfrm>
          <a:solidFill>
            <a:srgbClr val="54301D"/>
          </a:solidFill>
        </p:grpSpPr>
        <p:grpSp>
          <p:nvGrpSpPr>
            <p:cNvPr id="32" name="组合 31"/>
            <p:cNvGrpSpPr/>
            <p:nvPr/>
          </p:nvGrpSpPr>
          <p:grpSpPr>
            <a:xfrm>
              <a:off x="8394482" y="2276872"/>
              <a:ext cx="2655206" cy="2556284"/>
              <a:chOff x="8394482" y="2276872"/>
              <a:chExt cx="2655206" cy="2556284"/>
            </a:xfrm>
            <a:grpFill/>
          </p:grpSpPr>
          <p:sp>
            <p:nvSpPr>
              <p:cNvPr id="71" name="椭圆 1"/>
              <p:cNvSpPr/>
              <p:nvPr/>
            </p:nvSpPr>
            <p:spPr>
              <a:xfrm>
                <a:off x="8394482" y="2276872"/>
                <a:ext cx="2655206" cy="1242138"/>
              </a:xfrm>
              <a:prstGeom prst="trapezoid">
                <a:avLst>
                  <a:gd name="adj" fmla="val 0"/>
                </a:avLst>
              </a:prstGeom>
              <a:solidFill>
                <a:srgbClr val="23816F"/>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600" dirty="0">
                  <a:solidFill>
                    <a:schemeClr val="tx1">
                      <a:lumMod val="65000"/>
                      <a:lumOff val="35000"/>
                    </a:schemeClr>
                  </a:solidFill>
                  <a:cs typeface="+mn-ea"/>
                  <a:sym typeface="+mn-lt"/>
                </a:endParaRPr>
              </a:p>
            </p:txBody>
          </p:sp>
          <p:sp>
            <p:nvSpPr>
              <p:cNvPr id="72" name="矩形 71"/>
              <p:cNvSpPr/>
              <p:nvPr/>
            </p:nvSpPr>
            <p:spPr>
              <a:xfrm>
                <a:off x="8937255" y="2515182"/>
                <a:ext cx="1413846" cy="344841"/>
              </a:xfrm>
              <a:prstGeom prst="rect">
                <a:avLst/>
              </a:prstGeom>
              <a:solidFill>
                <a:srgbClr val="23816F"/>
              </a:solidFill>
              <a:ln>
                <a:noFill/>
              </a:ln>
            </p:spPr>
            <p:txBody>
              <a:bodyPr wrap="none">
                <a:spAutoFit/>
              </a:bodyPr>
              <a:lstStyle/>
              <a:p>
                <a:r>
                  <a:rPr lang="zh-CN" altLang="en-US" sz="1400" dirty="0">
                    <a:solidFill>
                      <a:schemeClr val="bg1"/>
                    </a:solidFill>
                    <a:cs typeface="+mn-ea"/>
                    <a:sym typeface="+mn-lt"/>
                  </a:rPr>
                  <a:t>单击添加标题</a:t>
                </a:r>
              </a:p>
            </p:txBody>
          </p:sp>
          <p:grpSp>
            <p:nvGrpSpPr>
              <p:cNvPr id="73" name="Group 20"/>
              <p:cNvGrpSpPr/>
              <p:nvPr/>
            </p:nvGrpSpPr>
            <p:grpSpPr bwMode="auto">
              <a:xfrm>
                <a:off x="9485983" y="2848676"/>
                <a:ext cx="472206" cy="476410"/>
                <a:chOff x="0" y="0"/>
                <a:chExt cx="401822" cy="404317"/>
              </a:xfrm>
              <a:grpFill/>
            </p:grpSpPr>
            <p:sp>
              <p:nvSpPr>
                <p:cNvPr id="75"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76"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grpSp>
          <p:sp>
            <p:nvSpPr>
              <p:cNvPr id="74" name="椭圆 1"/>
              <p:cNvSpPr/>
              <p:nvPr/>
            </p:nvSpPr>
            <p:spPr>
              <a:xfrm>
                <a:off x="8394482" y="3591018"/>
                <a:ext cx="2655206" cy="1242138"/>
              </a:xfrm>
              <a:prstGeom prst="trapezoid">
                <a:avLst>
                  <a:gd name="adj" fmla="val 0"/>
                </a:avLst>
              </a:prstGeom>
              <a:solidFill>
                <a:srgbClr val="23816F"/>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600" dirty="0">
                  <a:solidFill>
                    <a:schemeClr val="tx1">
                      <a:lumMod val="65000"/>
                      <a:lumOff val="35000"/>
                    </a:schemeClr>
                  </a:solidFill>
                  <a:cs typeface="+mn-ea"/>
                  <a:sym typeface="+mn-lt"/>
                </a:endParaRPr>
              </a:p>
            </p:txBody>
          </p:sp>
        </p:grpSp>
        <p:grpSp>
          <p:nvGrpSpPr>
            <p:cNvPr id="33" name="组合 32"/>
            <p:cNvGrpSpPr/>
            <p:nvPr/>
          </p:nvGrpSpPr>
          <p:grpSpPr>
            <a:xfrm>
              <a:off x="8937255" y="3708031"/>
              <a:ext cx="1413846" cy="891678"/>
              <a:chOff x="8937255" y="3708031"/>
              <a:chExt cx="1413846" cy="891678"/>
            </a:xfrm>
            <a:grpFill/>
          </p:grpSpPr>
          <p:sp>
            <p:nvSpPr>
              <p:cNvPr id="34" name="矩形 33"/>
              <p:cNvSpPr/>
              <p:nvPr/>
            </p:nvSpPr>
            <p:spPr>
              <a:xfrm>
                <a:off x="8937255" y="3708031"/>
                <a:ext cx="1413846" cy="344841"/>
              </a:xfrm>
              <a:prstGeom prst="rect">
                <a:avLst/>
              </a:prstGeom>
              <a:solidFill>
                <a:srgbClr val="23816F"/>
              </a:solidFill>
              <a:ln>
                <a:noFill/>
              </a:ln>
            </p:spPr>
            <p:txBody>
              <a:bodyPr wrap="none">
                <a:spAutoFit/>
              </a:bodyPr>
              <a:lstStyle/>
              <a:p>
                <a:r>
                  <a:rPr lang="zh-CN" altLang="en-US" sz="1400" dirty="0">
                    <a:solidFill>
                      <a:schemeClr val="bg1"/>
                    </a:solidFill>
                    <a:cs typeface="+mn-ea"/>
                    <a:sym typeface="+mn-lt"/>
                  </a:rPr>
                  <a:t>单击添加标题</a:t>
                </a:r>
              </a:p>
            </p:txBody>
          </p:sp>
          <p:grpSp>
            <p:nvGrpSpPr>
              <p:cNvPr id="35" name="Group 23"/>
              <p:cNvGrpSpPr/>
              <p:nvPr/>
            </p:nvGrpSpPr>
            <p:grpSpPr bwMode="auto">
              <a:xfrm>
                <a:off x="9557978" y="4144595"/>
                <a:ext cx="522182" cy="455114"/>
                <a:chOff x="0" y="0"/>
                <a:chExt cx="389342" cy="339426"/>
              </a:xfrm>
              <a:grpFill/>
            </p:grpSpPr>
            <p:sp>
              <p:nvSpPr>
                <p:cNvPr id="36"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37"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38"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39"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40"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41"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42"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cs typeface="+mn-ea"/>
                    <a:sym typeface="+mn-lt"/>
                  </a:endParaRPr>
                </a:p>
              </p:txBody>
            </p:sp>
            <p:sp>
              <p:nvSpPr>
                <p:cNvPr id="67"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cs typeface="+mn-ea"/>
                    <a:sym typeface="+mn-lt"/>
                  </a:endParaRPr>
                </a:p>
              </p:txBody>
            </p:sp>
            <p:sp>
              <p:nvSpPr>
                <p:cNvPr id="68"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cs typeface="+mn-ea"/>
                    <a:sym typeface="+mn-lt"/>
                  </a:endParaRPr>
                </a:p>
              </p:txBody>
            </p:sp>
            <p:sp>
              <p:nvSpPr>
                <p:cNvPr id="69"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cs typeface="+mn-ea"/>
                    <a:sym typeface="+mn-lt"/>
                  </a:endParaRPr>
                </a:p>
              </p:txBody>
            </p:sp>
            <p:sp>
              <p:nvSpPr>
                <p:cNvPr id="70"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cs typeface="+mn-ea"/>
                    <a:sym typeface="+mn-lt"/>
                  </a:endParaRPr>
                </a:p>
              </p:txBody>
            </p:sp>
          </p:grpSp>
        </p:grpSp>
      </p:grpSp>
      <p:sp>
        <p:nvSpPr>
          <p:cNvPr id="77" name="矩形 76"/>
          <p:cNvSpPr/>
          <p:nvPr/>
        </p:nvSpPr>
        <p:spPr>
          <a:xfrm>
            <a:off x="2035391" y="3333951"/>
            <a:ext cx="6186360" cy="144604"/>
          </a:xfrm>
          <a:prstGeom prst="rect">
            <a:avLst/>
          </a:prstGeom>
          <a:solidFill>
            <a:srgbClr val="23816F"/>
          </a:solidFill>
          <a:ln w="25400" cap="flat" cmpd="sng" algn="ctr">
            <a:solidFill>
              <a:srgbClr val="23816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78" name="矩形 12"/>
          <p:cNvSpPr/>
          <p:nvPr/>
        </p:nvSpPr>
        <p:spPr>
          <a:xfrm>
            <a:off x="2035391" y="3574957"/>
            <a:ext cx="6314897" cy="148589"/>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23816F"/>
          </a:solidFill>
          <a:ln w="25400" cap="flat" cmpd="sng" algn="ctr">
            <a:solidFill>
              <a:srgbClr val="23816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600">
              <a:solidFill>
                <a:schemeClr val="tx1">
                  <a:lumMod val="65000"/>
                  <a:lumOff val="35000"/>
                </a:schemeClr>
              </a:solidFill>
              <a:cs typeface="+mn-ea"/>
              <a:sym typeface="+mn-lt"/>
            </a:endParaRPr>
          </a:p>
        </p:txBody>
      </p:sp>
      <p:grpSp>
        <p:nvGrpSpPr>
          <p:cNvPr id="81" name="组合 80"/>
          <p:cNvGrpSpPr/>
          <p:nvPr/>
        </p:nvGrpSpPr>
        <p:grpSpPr>
          <a:xfrm>
            <a:off x="2051975" y="1662970"/>
            <a:ext cx="7358743" cy="642685"/>
            <a:chOff x="1558702" y="1628800"/>
            <a:chExt cx="8244916" cy="720080"/>
          </a:xfrm>
          <a:solidFill>
            <a:srgbClr val="23816F"/>
          </a:solidFill>
        </p:grpSpPr>
        <p:cxnSp>
          <p:nvCxnSpPr>
            <p:cNvPr id="82" name="直接连接符 6"/>
            <p:cNvCxnSpPr/>
            <p:nvPr/>
          </p:nvCxnSpPr>
          <p:spPr>
            <a:xfrm>
              <a:off x="1558702" y="1628800"/>
              <a:ext cx="8172908" cy="648072"/>
            </a:xfrm>
            <a:prstGeom prst="bentConnector3">
              <a:avLst>
                <a:gd name="adj1" fmla="val 99935"/>
              </a:avLst>
            </a:prstGeom>
            <a:grpFill/>
            <a:ln w="9525" cap="flat" cmpd="sng" algn="ctr">
              <a:solidFill>
                <a:srgbClr val="23816F"/>
              </a:solidFill>
              <a:prstDash val="sysDash"/>
            </a:ln>
            <a:effectLst/>
          </p:spPr>
          <p:style>
            <a:lnRef idx="1">
              <a:srgbClr val="4F81BD"/>
            </a:lnRef>
            <a:fillRef idx="0">
              <a:srgbClr val="4F81BD"/>
            </a:fillRef>
            <a:effectRef idx="0">
              <a:srgbClr val="4F81BD"/>
            </a:effectRef>
            <a:fontRef idx="minor">
              <a:sysClr val="windowText" lastClr="000000"/>
            </a:fontRef>
          </p:style>
        </p:cxnSp>
        <p:sp>
          <p:nvSpPr>
            <p:cNvPr id="83" name="椭圆 82"/>
            <p:cNvSpPr/>
            <p:nvPr/>
          </p:nvSpPr>
          <p:spPr>
            <a:xfrm>
              <a:off x="9659602" y="2204864"/>
              <a:ext cx="144016" cy="144016"/>
            </a:xfrm>
            <a:prstGeom prst="ellipse">
              <a:avLst/>
            </a:prstGeom>
            <a:grpFill/>
            <a:ln w="25400" cap="flat" cmpd="sng" algn="ctr">
              <a:solidFill>
                <a:srgbClr val="23816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600" dirty="0">
                <a:solidFill>
                  <a:schemeClr val="tx1">
                    <a:lumMod val="65000"/>
                    <a:lumOff val="35000"/>
                  </a:schemeClr>
                </a:solidFill>
                <a:cs typeface="+mn-ea"/>
                <a:sym typeface="+mn-lt"/>
              </a:endParaRPr>
            </a:p>
          </p:txBody>
        </p:sp>
      </p:grpSp>
      <p:grpSp>
        <p:nvGrpSpPr>
          <p:cNvPr id="84" name="组合 83"/>
          <p:cNvGrpSpPr/>
          <p:nvPr/>
        </p:nvGrpSpPr>
        <p:grpSpPr>
          <a:xfrm flipV="1">
            <a:off x="2051975" y="4747857"/>
            <a:ext cx="7358743" cy="642685"/>
            <a:chOff x="1558702" y="5301208"/>
            <a:chExt cx="8244916" cy="720080"/>
          </a:xfrm>
          <a:solidFill>
            <a:srgbClr val="23816F"/>
          </a:solidFill>
        </p:grpSpPr>
        <p:cxnSp>
          <p:nvCxnSpPr>
            <p:cNvPr id="85" name="直接连接符 6"/>
            <p:cNvCxnSpPr/>
            <p:nvPr/>
          </p:nvCxnSpPr>
          <p:spPr>
            <a:xfrm>
              <a:off x="1558702" y="5301208"/>
              <a:ext cx="8172908" cy="648072"/>
            </a:xfrm>
            <a:prstGeom prst="bentConnector3">
              <a:avLst>
                <a:gd name="adj1" fmla="val 99935"/>
              </a:avLst>
            </a:prstGeom>
            <a:grpFill/>
            <a:ln w="9525" cap="flat" cmpd="sng" algn="ctr">
              <a:solidFill>
                <a:srgbClr val="23816F"/>
              </a:solidFill>
              <a:prstDash val="sysDash"/>
            </a:ln>
            <a:effectLst/>
          </p:spPr>
          <p:style>
            <a:lnRef idx="1">
              <a:srgbClr val="4F81BD"/>
            </a:lnRef>
            <a:fillRef idx="0">
              <a:srgbClr val="4F81BD"/>
            </a:fillRef>
            <a:effectRef idx="0">
              <a:srgbClr val="4F81BD"/>
            </a:effectRef>
            <a:fontRef idx="minor">
              <a:sysClr val="windowText" lastClr="000000"/>
            </a:fontRef>
          </p:style>
        </p:cxnSp>
        <p:sp>
          <p:nvSpPr>
            <p:cNvPr id="86" name="椭圆 85"/>
            <p:cNvSpPr/>
            <p:nvPr/>
          </p:nvSpPr>
          <p:spPr>
            <a:xfrm>
              <a:off x="9659602" y="5877272"/>
              <a:ext cx="144016" cy="144016"/>
            </a:xfrm>
            <a:prstGeom prst="ellipse">
              <a:avLst/>
            </a:prstGeom>
            <a:grpFill/>
            <a:ln w="25400" cap="flat" cmpd="sng" algn="ctr">
              <a:solidFill>
                <a:srgbClr val="23816F"/>
              </a:solid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600">
                <a:solidFill>
                  <a:schemeClr val="tx1">
                    <a:lumMod val="65000"/>
                    <a:lumOff val="35000"/>
                  </a:schemeClr>
                </a:solidFill>
                <a:cs typeface="+mn-ea"/>
                <a:sym typeface="+mn-lt"/>
              </a:endParaRPr>
            </a:p>
          </p:txBody>
        </p:sp>
      </p:grpSp>
      <p:sp>
        <p:nvSpPr>
          <p:cNvPr id="87" name="矩形 86"/>
          <p:cNvSpPr/>
          <p:nvPr/>
        </p:nvSpPr>
        <p:spPr>
          <a:xfrm>
            <a:off x="2773255" y="1932593"/>
            <a:ext cx="2213198" cy="369332"/>
          </a:xfrm>
          <a:prstGeom prst="rect">
            <a:avLst/>
          </a:prstGeom>
        </p:spPr>
        <p:txBody>
          <a:bodyPr wrap="square">
            <a:spAutoFit/>
          </a:bodyPr>
          <a:lstStyle/>
          <a:p>
            <a:pPr lvl="0"/>
            <a:r>
              <a:rPr lang="zh-CN" altLang="en-US" dirty="0">
                <a:cs typeface="+mn-ea"/>
                <a:sym typeface="+mn-lt"/>
              </a:rPr>
              <a:t>请添加您的标题</a:t>
            </a:r>
          </a:p>
        </p:txBody>
      </p:sp>
      <p:sp>
        <p:nvSpPr>
          <p:cNvPr id="88" name="矩形 87"/>
          <p:cNvSpPr/>
          <p:nvPr/>
        </p:nvSpPr>
        <p:spPr>
          <a:xfrm>
            <a:off x="2783895" y="2378131"/>
            <a:ext cx="5894016" cy="535531"/>
          </a:xfrm>
          <a:prstGeom prst="rect">
            <a:avLst/>
          </a:prstGeom>
        </p:spPr>
        <p:txBody>
          <a:bodyPr wrap="square">
            <a:spAutoFit/>
          </a:bodyPr>
          <a:lstStyle/>
          <a:p>
            <a:pPr>
              <a:lnSpc>
                <a:spcPct val="120000"/>
              </a:lnSpc>
            </a:pPr>
            <a:r>
              <a:rPr lang="zh-CN" altLang="en-US" sz="1200" dirty="0">
                <a:cs typeface="+mn-ea"/>
                <a:sym typeface="+mn-lt"/>
              </a:rPr>
              <a:t>点击输入文字点击输入文字点击输入文字点击输入文字点击输入文字点击</a:t>
            </a:r>
          </a:p>
          <a:p>
            <a:pPr>
              <a:lnSpc>
                <a:spcPct val="120000"/>
              </a:lnSpc>
            </a:pPr>
            <a:r>
              <a:rPr lang="zh-CN" altLang="en-US" sz="1200" dirty="0">
                <a:cs typeface="+mn-ea"/>
                <a:sym typeface="+mn-lt"/>
              </a:rPr>
              <a:t>点击输入文字点击输入文字点击输入文字点击输入文字点击输入文字点击</a:t>
            </a:r>
          </a:p>
        </p:txBody>
      </p:sp>
      <p:sp>
        <p:nvSpPr>
          <p:cNvPr id="89" name="矩形 88"/>
          <p:cNvSpPr/>
          <p:nvPr/>
        </p:nvSpPr>
        <p:spPr>
          <a:xfrm>
            <a:off x="2773255" y="4199741"/>
            <a:ext cx="2213198" cy="369332"/>
          </a:xfrm>
          <a:prstGeom prst="rect">
            <a:avLst/>
          </a:prstGeom>
        </p:spPr>
        <p:txBody>
          <a:bodyPr wrap="square">
            <a:spAutoFit/>
          </a:bodyPr>
          <a:lstStyle/>
          <a:p>
            <a:pPr lvl="0"/>
            <a:r>
              <a:rPr lang="zh-CN" altLang="en-US" dirty="0">
                <a:cs typeface="+mn-ea"/>
                <a:sym typeface="+mn-lt"/>
              </a:rPr>
              <a:t>请添加您的标题</a:t>
            </a:r>
          </a:p>
        </p:txBody>
      </p:sp>
      <p:sp>
        <p:nvSpPr>
          <p:cNvPr id="90" name="矩形 89"/>
          <p:cNvSpPr/>
          <p:nvPr/>
        </p:nvSpPr>
        <p:spPr>
          <a:xfrm>
            <a:off x="2783895" y="4645279"/>
            <a:ext cx="5126390" cy="535531"/>
          </a:xfrm>
          <a:prstGeom prst="rect">
            <a:avLst/>
          </a:prstGeom>
        </p:spPr>
        <p:txBody>
          <a:bodyPr wrap="square">
            <a:spAutoFit/>
          </a:bodyPr>
          <a:lstStyle/>
          <a:p>
            <a:pPr>
              <a:lnSpc>
                <a:spcPct val="120000"/>
              </a:lnSpc>
            </a:pPr>
            <a:r>
              <a:rPr lang="zh-CN" altLang="en-US" sz="1200" dirty="0">
                <a:cs typeface="+mn-ea"/>
                <a:sym typeface="+mn-lt"/>
              </a:rPr>
              <a:t>点击输入文字点击输入文字点击输入文字点击输入文字点击输入文字点击点击输入文字点击输入文字点击输入文字点击输入文字点击输入文字点击</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80"/>
                                        </p:tgtEl>
                                        <p:attrNameLst>
                                          <p:attrName>style.visibility</p:attrName>
                                        </p:attrNameLst>
                                      </p:cBhvr>
                                      <p:to>
                                        <p:strVal val="visible"/>
                                      </p:to>
                                    </p:set>
                                    <p:animEffect transition="in" filter="wipe(right)">
                                      <p:cBhvr>
                                        <p:cTn id="10" dur="500"/>
                                        <p:tgtEl>
                                          <p:spTgt spid="80"/>
                                        </p:tgtEl>
                                      </p:cBhvr>
                                    </p:animEffect>
                                  </p:childTnLst>
                                </p:cTn>
                              </p:par>
                            </p:childTnLst>
                          </p:cTn>
                        </p:par>
                        <p:par>
                          <p:cTn id="11" fill="hold">
                            <p:stCondLst>
                              <p:cond delay="1500"/>
                            </p:stCondLst>
                            <p:childTnLst>
                              <p:par>
                                <p:cTn id="12" presetID="23" presetClass="entr" presetSubtype="16" fill="hold" grpId="0" nodeType="afterEffect">
                                  <p:stCondLst>
                                    <p:cond delay="0"/>
                                  </p:stCondLst>
                                  <p:iterate type="lt">
                                    <p:tmPct val="10000"/>
                                  </p:iterate>
                                  <p:childTnLst>
                                    <p:set>
                                      <p:cBhvr>
                                        <p:cTn id="13" dur="1" fill="hold">
                                          <p:stCondLst>
                                            <p:cond delay="0"/>
                                          </p:stCondLst>
                                        </p:cTn>
                                        <p:tgtEl>
                                          <p:spTgt spid="87"/>
                                        </p:tgtEl>
                                        <p:attrNameLst>
                                          <p:attrName>style.visibility</p:attrName>
                                        </p:attrNameLst>
                                      </p:cBhvr>
                                      <p:to>
                                        <p:strVal val="visible"/>
                                      </p:to>
                                    </p:set>
                                    <p:anim calcmode="lin" valueType="num">
                                      <p:cBhvr>
                                        <p:cTn id="14" dur="250" fill="hold"/>
                                        <p:tgtEl>
                                          <p:spTgt spid="87"/>
                                        </p:tgtEl>
                                        <p:attrNameLst>
                                          <p:attrName>ppt_w</p:attrName>
                                        </p:attrNameLst>
                                      </p:cBhvr>
                                      <p:tavLst>
                                        <p:tav tm="0">
                                          <p:val>
                                            <p:fltVal val="0"/>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400"/>
                            </p:stCondLst>
                            <p:childTnLst>
                              <p:par>
                                <p:cTn id="17" presetID="14" presetClass="entr" presetSubtype="1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randombar(horizontal)">
                                      <p:cBhvr>
                                        <p:cTn id="19" dur="250"/>
                                        <p:tgtEl>
                                          <p:spTgt spid="88"/>
                                        </p:tgtEl>
                                      </p:cBhvr>
                                    </p:animEffect>
                                  </p:childTnLst>
                                </p:cTn>
                              </p:par>
                            </p:childTnLst>
                          </p:cTn>
                        </p:par>
                        <p:par>
                          <p:cTn id="20" fill="hold">
                            <p:stCondLst>
                              <p:cond delay="900"/>
                            </p:stCondLst>
                            <p:childTnLst>
                              <p:par>
                                <p:cTn id="21" presetID="23" presetClass="entr" presetSubtype="16" fill="hold" grpId="0" nodeType="afterEffect">
                                  <p:stCondLst>
                                    <p:cond delay="0"/>
                                  </p:stCondLst>
                                  <p:iterate type="lt">
                                    <p:tmPct val="10000"/>
                                  </p:iterate>
                                  <p:childTnLst>
                                    <p:set>
                                      <p:cBhvr>
                                        <p:cTn id="22" dur="1" fill="hold">
                                          <p:stCondLst>
                                            <p:cond delay="0"/>
                                          </p:stCondLst>
                                        </p:cTn>
                                        <p:tgtEl>
                                          <p:spTgt spid="89"/>
                                        </p:tgtEl>
                                        <p:attrNameLst>
                                          <p:attrName>style.visibility</p:attrName>
                                        </p:attrNameLst>
                                      </p:cBhvr>
                                      <p:to>
                                        <p:strVal val="visible"/>
                                      </p:to>
                                    </p:set>
                                    <p:anim calcmode="lin" valueType="num">
                                      <p:cBhvr>
                                        <p:cTn id="23" dur="250" fill="hold"/>
                                        <p:tgtEl>
                                          <p:spTgt spid="89"/>
                                        </p:tgtEl>
                                        <p:attrNameLst>
                                          <p:attrName>ppt_w</p:attrName>
                                        </p:attrNameLst>
                                      </p:cBhvr>
                                      <p:tavLst>
                                        <p:tav tm="0">
                                          <p:val>
                                            <p:fltVal val="0"/>
                                          </p:val>
                                        </p:tav>
                                        <p:tav tm="100000">
                                          <p:val>
                                            <p:strVal val="#ppt_w"/>
                                          </p:val>
                                        </p:tav>
                                      </p:tavLst>
                                    </p:anim>
                                    <p:anim calcmode="lin" valueType="num">
                                      <p:cBhvr>
                                        <p:cTn id="24" dur="250" fill="hold"/>
                                        <p:tgtEl>
                                          <p:spTgt spid="89"/>
                                        </p:tgtEl>
                                        <p:attrNameLst>
                                          <p:attrName>ppt_h</p:attrName>
                                        </p:attrNameLst>
                                      </p:cBhvr>
                                      <p:tavLst>
                                        <p:tav tm="0">
                                          <p:val>
                                            <p:fltVal val="0"/>
                                          </p:val>
                                        </p:tav>
                                        <p:tav tm="100000">
                                          <p:val>
                                            <p:strVal val="#ppt_h"/>
                                          </p:val>
                                        </p:tav>
                                      </p:tavLst>
                                    </p:anim>
                                  </p:childTnLst>
                                </p:cTn>
                              </p:par>
                            </p:childTnLst>
                          </p:cTn>
                        </p:par>
                        <p:par>
                          <p:cTn id="25" fill="hold">
                            <p:stCondLst>
                              <p:cond delay="1049"/>
                            </p:stCondLst>
                            <p:childTnLst>
                              <p:par>
                                <p:cTn id="26" presetID="14" presetClass="entr" presetSubtype="1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randombar(horizontal)">
                                      <p:cBhvr>
                                        <p:cTn id="28" dur="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80" grpId="0" bldLvl="0" animBg="1"/>
      <p:bldP spid="87" grpId="0"/>
      <p:bldP spid="88" grpId="0"/>
      <p:bldP spid="89"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4462" y="2141913"/>
            <a:ext cx="8270054" cy="3093360"/>
            <a:chOff x="1638579" y="2022516"/>
            <a:chExt cx="8830847" cy="3303123"/>
          </a:xfrm>
        </p:grpSpPr>
        <p:grpSp>
          <p:nvGrpSpPr>
            <p:cNvPr id="29" name="组合 28"/>
            <p:cNvGrpSpPr/>
            <p:nvPr/>
          </p:nvGrpSpPr>
          <p:grpSpPr>
            <a:xfrm>
              <a:off x="4492741" y="2022516"/>
              <a:ext cx="3303124" cy="3303123"/>
              <a:chOff x="4302751" y="1746538"/>
              <a:chExt cx="3636931" cy="3636931"/>
            </a:xfrm>
          </p:grpSpPr>
          <p:sp>
            <p:nvSpPr>
              <p:cNvPr id="30" name="Rectangle 6"/>
              <p:cNvSpPr>
                <a:spLocks noChangeArrowheads="1"/>
              </p:cNvSpPr>
              <p:nvPr/>
            </p:nvSpPr>
            <p:spPr bwMode="auto">
              <a:xfrm>
                <a:off x="4302751" y="1746538"/>
                <a:ext cx="3636931" cy="36369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grpSp>
            <p:nvGrpSpPr>
              <p:cNvPr id="31" name="Group 16"/>
              <p:cNvGrpSpPr/>
              <p:nvPr/>
            </p:nvGrpSpPr>
            <p:grpSpPr>
              <a:xfrm>
                <a:off x="5475928" y="2932943"/>
                <a:ext cx="1273215" cy="1275696"/>
                <a:chOff x="5475928" y="3602345"/>
                <a:chExt cx="1273215" cy="1275696"/>
              </a:xfrm>
            </p:grpSpPr>
            <p:sp>
              <p:nvSpPr>
                <p:cNvPr id="46" name="Oval 13"/>
                <p:cNvSpPr>
                  <a:spLocks noChangeArrowheads="1"/>
                </p:cNvSpPr>
                <p:nvPr/>
              </p:nvSpPr>
              <p:spPr bwMode="auto">
                <a:xfrm>
                  <a:off x="5475928" y="3602345"/>
                  <a:ext cx="1273215" cy="1275696"/>
                </a:xfrm>
                <a:prstGeom prst="ellipse">
                  <a:avLst/>
                </a:prstGeom>
                <a:solidFill>
                  <a:schemeClr val="bg1">
                    <a:lumMod val="8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grpSp>
              <p:nvGrpSpPr>
                <p:cNvPr id="47" name="Group 18"/>
                <p:cNvGrpSpPr/>
                <p:nvPr/>
              </p:nvGrpSpPr>
              <p:grpSpPr>
                <a:xfrm>
                  <a:off x="5501557" y="3606478"/>
                  <a:ext cx="1233530" cy="1234357"/>
                  <a:chOff x="5501557" y="3606478"/>
                  <a:chExt cx="1233530" cy="1234357"/>
                </a:xfrm>
              </p:grpSpPr>
              <p:sp>
                <p:nvSpPr>
                  <p:cNvPr id="72" name="Oval 14"/>
                  <p:cNvSpPr>
                    <a:spLocks noChangeArrowheads="1"/>
                  </p:cNvSpPr>
                  <p:nvPr/>
                </p:nvSpPr>
                <p:spPr bwMode="auto">
                  <a:xfrm>
                    <a:off x="5501557" y="3606478"/>
                    <a:ext cx="1233530" cy="1234357"/>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73" name="Oval 15"/>
                  <p:cNvSpPr>
                    <a:spLocks noChangeArrowheads="1"/>
                  </p:cNvSpPr>
                  <p:nvPr/>
                </p:nvSpPr>
                <p:spPr bwMode="auto">
                  <a:xfrm>
                    <a:off x="5536281" y="3642029"/>
                    <a:ext cx="1164082" cy="1163256"/>
                  </a:xfrm>
                  <a:prstGeom prst="ellipse">
                    <a:avLst/>
                  </a:prstGeom>
                  <a:solidFill>
                    <a:srgbClr val="23816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chemeClr val="bg1"/>
                      </a:solidFill>
                      <a:cs typeface="+mn-ea"/>
                      <a:sym typeface="+mn-lt"/>
                    </a:endParaRPr>
                  </a:p>
                </p:txBody>
              </p:sp>
            </p:grpSp>
          </p:grpSp>
          <p:sp>
            <p:nvSpPr>
              <p:cNvPr id="32" name="Freeform 16"/>
              <p:cNvSpPr/>
              <p:nvPr/>
            </p:nvSpPr>
            <p:spPr bwMode="auto">
              <a:xfrm>
                <a:off x="4513576" y="1897008"/>
                <a:ext cx="2440604" cy="1380694"/>
              </a:xfrm>
              <a:custGeom>
                <a:avLst/>
                <a:gdLst>
                  <a:gd name="T0" fmla="*/ 1248 w 1248"/>
                  <a:gd name="T1" fmla="*/ 706 h 706"/>
                  <a:gd name="T2" fmla="*/ 1233 w 1248"/>
                  <a:gd name="T3" fmla="*/ 520 h 706"/>
                  <a:gd name="T4" fmla="*/ 1192 w 1248"/>
                  <a:gd name="T5" fmla="*/ 567 h 706"/>
                  <a:gd name="T6" fmla="*/ 1182 w 1248"/>
                  <a:gd name="T7" fmla="*/ 542 h 706"/>
                  <a:gd name="T8" fmla="*/ 623 w 1248"/>
                  <a:gd name="T9" fmla="*/ 282 h 706"/>
                  <a:gd name="T10" fmla="*/ 312 w 1248"/>
                  <a:gd name="T11" fmla="*/ 0 h 706"/>
                  <a:gd name="T12" fmla="*/ 0 w 1248"/>
                  <a:gd name="T13" fmla="*/ 312 h 706"/>
                  <a:gd name="T14" fmla="*/ 226 w 1248"/>
                  <a:gd name="T15" fmla="*/ 612 h 706"/>
                  <a:gd name="T16" fmla="*/ 226 w 1248"/>
                  <a:gd name="T17" fmla="*/ 613 h 706"/>
                  <a:gd name="T18" fmla="*/ 250 w 1248"/>
                  <a:gd name="T19" fmla="*/ 619 h 706"/>
                  <a:gd name="T20" fmla="*/ 251 w 1248"/>
                  <a:gd name="T21" fmla="*/ 618 h 706"/>
                  <a:gd name="T22" fmla="*/ 251 w 1248"/>
                  <a:gd name="T23" fmla="*/ 619 h 706"/>
                  <a:gd name="T24" fmla="*/ 511 w 1248"/>
                  <a:gd name="T25" fmla="*/ 369 h 706"/>
                  <a:gd name="T26" fmla="*/ 627 w 1248"/>
                  <a:gd name="T27" fmla="*/ 329 h 706"/>
                  <a:gd name="T28" fmla="*/ 1181 w 1248"/>
                  <a:gd name="T29" fmla="*/ 572 h 706"/>
                  <a:gd name="T30" fmla="*/ 1117 w 1248"/>
                  <a:gd name="T31" fmla="*/ 573 h 706"/>
                  <a:gd name="T32" fmla="*/ 1248 w 1248"/>
                  <a:gd name="T3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6">
                    <a:moveTo>
                      <a:pt x="1248" y="706"/>
                    </a:moveTo>
                    <a:cubicBezTo>
                      <a:pt x="1233" y="520"/>
                      <a:pt x="1233" y="520"/>
                      <a:pt x="1233" y="520"/>
                    </a:cubicBezTo>
                    <a:cubicBezTo>
                      <a:pt x="1192" y="567"/>
                      <a:pt x="1192" y="567"/>
                      <a:pt x="1192" y="567"/>
                    </a:cubicBezTo>
                    <a:cubicBezTo>
                      <a:pt x="1188" y="556"/>
                      <a:pt x="1187" y="553"/>
                      <a:pt x="1182" y="542"/>
                    </a:cubicBezTo>
                    <a:cubicBezTo>
                      <a:pt x="1086" y="336"/>
                      <a:pt x="851" y="233"/>
                      <a:pt x="623" y="282"/>
                    </a:cubicBezTo>
                    <a:cubicBezTo>
                      <a:pt x="607" y="124"/>
                      <a:pt x="474" y="0"/>
                      <a:pt x="312" y="0"/>
                    </a:cubicBezTo>
                    <a:cubicBezTo>
                      <a:pt x="140" y="0"/>
                      <a:pt x="0" y="140"/>
                      <a:pt x="0" y="312"/>
                    </a:cubicBezTo>
                    <a:cubicBezTo>
                      <a:pt x="0" y="455"/>
                      <a:pt x="96" y="575"/>
                      <a:pt x="226" y="612"/>
                    </a:cubicBezTo>
                    <a:cubicBezTo>
                      <a:pt x="226" y="613"/>
                      <a:pt x="226" y="613"/>
                      <a:pt x="226" y="613"/>
                    </a:cubicBezTo>
                    <a:cubicBezTo>
                      <a:pt x="234" y="615"/>
                      <a:pt x="242" y="617"/>
                      <a:pt x="250" y="619"/>
                    </a:cubicBezTo>
                    <a:cubicBezTo>
                      <a:pt x="251" y="618"/>
                      <a:pt x="251" y="618"/>
                      <a:pt x="251" y="618"/>
                    </a:cubicBezTo>
                    <a:cubicBezTo>
                      <a:pt x="251" y="619"/>
                      <a:pt x="251" y="619"/>
                      <a:pt x="251" y="619"/>
                    </a:cubicBezTo>
                    <a:cubicBezTo>
                      <a:pt x="303" y="514"/>
                      <a:pt x="393" y="423"/>
                      <a:pt x="511" y="369"/>
                    </a:cubicBezTo>
                    <a:cubicBezTo>
                      <a:pt x="580" y="337"/>
                      <a:pt x="626" y="329"/>
                      <a:pt x="627" y="329"/>
                    </a:cubicBezTo>
                    <a:cubicBezTo>
                      <a:pt x="853" y="278"/>
                      <a:pt x="1082" y="370"/>
                      <a:pt x="1181" y="572"/>
                    </a:cubicBezTo>
                    <a:cubicBezTo>
                      <a:pt x="1117" y="573"/>
                      <a:pt x="1117" y="573"/>
                      <a:pt x="1117" y="573"/>
                    </a:cubicBezTo>
                    <a:cubicBezTo>
                      <a:pt x="1248" y="706"/>
                      <a:pt x="1248" y="706"/>
                      <a:pt x="1248" y="706"/>
                    </a:cubicBezTo>
                  </a:path>
                </a:pathLst>
              </a:custGeom>
              <a:solidFill>
                <a:srgbClr val="23816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cs typeface="+mn-ea"/>
                  <a:sym typeface="+mn-lt"/>
                </a:endParaRPr>
              </a:p>
            </p:txBody>
          </p:sp>
          <p:sp>
            <p:nvSpPr>
              <p:cNvPr id="33" name="Freeform 17"/>
              <p:cNvSpPr>
                <a:spLocks noEditPoints="1"/>
              </p:cNvSpPr>
              <p:nvPr/>
            </p:nvSpPr>
            <p:spPr bwMode="auto">
              <a:xfrm>
                <a:off x="4502001" y="1884607"/>
                <a:ext cx="2463754" cy="1404671"/>
              </a:xfrm>
              <a:custGeom>
                <a:avLst/>
                <a:gdLst>
                  <a:gd name="T0" fmla="*/ 1254 w 1260"/>
                  <a:gd name="T1" fmla="*/ 718 h 718"/>
                  <a:gd name="T2" fmla="*/ 1250 w 1260"/>
                  <a:gd name="T3" fmla="*/ 716 h 718"/>
                  <a:gd name="T4" fmla="*/ 1119 w 1260"/>
                  <a:gd name="T5" fmla="*/ 583 h 718"/>
                  <a:gd name="T6" fmla="*/ 1117 w 1260"/>
                  <a:gd name="T7" fmla="*/ 577 h 718"/>
                  <a:gd name="T8" fmla="*/ 1123 w 1260"/>
                  <a:gd name="T9" fmla="*/ 573 h 718"/>
                  <a:gd name="T10" fmla="*/ 1175 w 1260"/>
                  <a:gd name="T11" fmla="*/ 572 h 718"/>
                  <a:gd name="T12" fmla="*/ 755 w 1260"/>
                  <a:gd name="T13" fmla="*/ 327 h 718"/>
                  <a:gd name="T14" fmla="*/ 634 w 1260"/>
                  <a:gd name="T15" fmla="*/ 341 h 718"/>
                  <a:gd name="T16" fmla="*/ 632 w 1260"/>
                  <a:gd name="T17" fmla="*/ 341 h 718"/>
                  <a:gd name="T18" fmla="*/ 632 w 1260"/>
                  <a:gd name="T19" fmla="*/ 341 h 718"/>
                  <a:gd name="T20" fmla="*/ 630 w 1260"/>
                  <a:gd name="T21" fmla="*/ 342 h 718"/>
                  <a:gd name="T22" fmla="*/ 630 w 1260"/>
                  <a:gd name="T23" fmla="*/ 342 h 718"/>
                  <a:gd name="T24" fmla="*/ 628 w 1260"/>
                  <a:gd name="T25" fmla="*/ 341 h 718"/>
                  <a:gd name="T26" fmla="*/ 520 w 1260"/>
                  <a:gd name="T27" fmla="*/ 380 h 718"/>
                  <a:gd name="T28" fmla="*/ 263 w 1260"/>
                  <a:gd name="T29" fmla="*/ 627 h 718"/>
                  <a:gd name="T30" fmla="*/ 257 w 1260"/>
                  <a:gd name="T31" fmla="*/ 631 h 718"/>
                  <a:gd name="T32" fmla="*/ 255 w 1260"/>
                  <a:gd name="T33" fmla="*/ 631 h 718"/>
                  <a:gd name="T34" fmla="*/ 230 w 1260"/>
                  <a:gd name="T35" fmla="*/ 624 h 718"/>
                  <a:gd name="T36" fmla="*/ 229 w 1260"/>
                  <a:gd name="T37" fmla="*/ 624 h 718"/>
                  <a:gd name="T38" fmla="*/ 0 w 1260"/>
                  <a:gd name="T39" fmla="*/ 318 h 718"/>
                  <a:gd name="T40" fmla="*/ 318 w 1260"/>
                  <a:gd name="T41" fmla="*/ 0 h 718"/>
                  <a:gd name="T42" fmla="*/ 532 w 1260"/>
                  <a:gd name="T43" fmla="*/ 83 h 718"/>
                  <a:gd name="T44" fmla="*/ 634 w 1260"/>
                  <a:gd name="T45" fmla="*/ 280 h 718"/>
                  <a:gd name="T46" fmla="*/ 742 w 1260"/>
                  <a:gd name="T47" fmla="*/ 270 h 718"/>
                  <a:gd name="T48" fmla="*/ 1009 w 1260"/>
                  <a:gd name="T49" fmla="*/ 342 h 718"/>
                  <a:gd name="T50" fmla="*/ 1193 w 1260"/>
                  <a:gd name="T51" fmla="*/ 544 h 718"/>
                  <a:gd name="T52" fmla="*/ 1199 w 1260"/>
                  <a:gd name="T53" fmla="*/ 554 h 718"/>
                  <a:gd name="T54" fmla="*/ 1202 w 1260"/>
                  <a:gd name="T55" fmla="*/ 560 h 718"/>
                  <a:gd name="T56" fmla="*/ 1234 w 1260"/>
                  <a:gd name="T57" fmla="*/ 522 h 718"/>
                  <a:gd name="T58" fmla="*/ 1241 w 1260"/>
                  <a:gd name="T59" fmla="*/ 520 h 718"/>
                  <a:gd name="T60" fmla="*/ 1245 w 1260"/>
                  <a:gd name="T61" fmla="*/ 526 h 718"/>
                  <a:gd name="T62" fmla="*/ 1260 w 1260"/>
                  <a:gd name="T63" fmla="*/ 712 h 718"/>
                  <a:gd name="T64" fmla="*/ 1256 w 1260"/>
                  <a:gd name="T65" fmla="*/ 717 h 718"/>
                  <a:gd name="T66" fmla="*/ 1254 w 1260"/>
                  <a:gd name="T67" fmla="*/ 718 h 718"/>
                  <a:gd name="T68" fmla="*/ 1132 w 1260"/>
                  <a:gd name="T69" fmla="*/ 583 h 718"/>
                  <a:gd name="T70" fmla="*/ 1247 w 1260"/>
                  <a:gd name="T71" fmla="*/ 696 h 718"/>
                  <a:gd name="T72" fmla="*/ 1236 w 1260"/>
                  <a:gd name="T73" fmla="*/ 536 h 718"/>
                  <a:gd name="T74" fmla="*/ 1204 w 1260"/>
                  <a:gd name="T75" fmla="*/ 574 h 718"/>
                  <a:gd name="T76" fmla="*/ 1199 w 1260"/>
                  <a:gd name="T77" fmla="*/ 577 h 718"/>
                  <a:gd name="T78" fmla="*/ 1196 w 1260"/>
                  <a:gd name="T79" fmla="*/ 573 h 718"/>
                  <a:gd name="T80" fmla="*/ 1185 w 1260"/>
                  <a:gd name="T81" fmla="*/ 550 h 718"/>
                  <a:gd name="T82" fmla="*/ 742 w 1260"/>
                  <a:gd name="T83" fmla="*/ 282 h 718"/>
                  <a:gd name="T84" fmla="*/ 630 w 1260"/>
                  <a:gd name="T85" fmla="*/ 294 h 718"/>
                  <a:gd name="T86" fmla="*/ 625 w 1260"/>
                  <a:gd name="T87" fmla="*/ 292 h 718"/>
                  <a:gd name="T88" fmla="*/ 623 w 1260"/>
                  <a:gd name="T89" fmla="*/ 288 h 718"/>
                  <a:gd name="T90" fmla="*/ 318 w 1260"/>
                  <a:gd name="T91" fmla="*/ 12 h 718"/>
                  <a:gd name="T92" fmla="*/ 12 w 1260"/>
                  <a:gd name="T93" fmla="*/ 318 h 718"/>
                  <a:gd name="T94" fmla="*/ 234 w 1260"/>
                  <a:gd name="T95" fmla="*/ 613 h 718"/>
                  <a:gd name="T96" fmla="*/ 235 w 1260"/>
                  <a:gd name="T97" fmla="*/ 613 h 718"/>
                  <a:gd name="T98" fmla="*/ 254 w 1260"/>
                  <a:gd name="T99" fmla="*/ 618 h 718"/>
                  <a:gd name="T100" fmla="*/ 515 w 1260"/>
                  <a:gd name="T101" fmla="*/ 369 h 718"/>
                  <a:gd name="T102" fmla="*/ 628 w 1260"/>
                  <a:gd name="T103" fmla="*/ 329 h 718"/>
                  <a:gd name="T104" fmla="*/ 631 w 1260"/>
                  <a:gd name="T105" fmla="*/ 329 h 718"/>
                  <a:gd name="T106" fmla="*/ 632 w 1260"/>
                  <a:gd name="T107" fmla="*/ 329 h 718"/>
                  <a:gd name="T108" fmla="*/ 755 w 1260"/>
                  <a:gd name="T109" fmla="*/ 315 h 718"/>
                  <a:gd name="T110" fmla="*/ 1011 w 1260"/>
                  <a:gd name="T111" fmla="*/ 383 h 718"/>
                  <a:gd name="T112" fmla="*/ 1190 w 1260"/>
                  <a:gd name="T113" fmla="*/ 576 h 718"/>
                  <a:gd name="T114" fmla="*/ 1190 w 1260"/>
                  <a:gd name="T115" fmla="*/ 581 h 718"/>
                  <a:gd name="T116" fmla="*/ 1184 w 1260"/>
                  <a:gd name="T117" fmla="*/ 583 h 718"/>
                  <a:gd name="T118" fmla="*/ 1132 w 1260"/>
                  <a:gd name="T119" fmla="*/ 58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718">
                    <a:moveTo>
                      <a:pt x="1254" y="718"/>
                    </a:moveTo>
                    <a:cubicBezTo>
                      <a:pt x="1252" y="718"/>
                      <a:pt x="1251" y="717"/>
                      <a:pt x="1250" y="716"/>
                    </a:cubicBezTo>
                    <a:cubicBezTo>
                      <a:pt x="1119" y="583"/>
                      <a:pt x="1119" y="583"/>
                      <a:pt x="1119" y="583"/>
                    </a:cubicBezTo>
                    <a:cubicBezTo>
                      <a:pt x="1117" y="581"/>
                      <a:pt x="1117" y="579"/>
                      <a:pt x="1117" y="577"/>
                    </a:cubicBezTo>
                    <a:cubicBezTo>
                      <a:pt x="1118" y="575"/>
                      <a:pt x="1121" y="573"/>
                      <a:pt x="1123" y="573"/>
                    </a:cubicBezTo>
                    <a:cubicBezTo>
                      <a:pt x="1175" y="572"/>
                      <a:pt x="1175" y="572"/>
                      <a:pt x="1175" y="572"/>
                    </a:cubicBezTo>
                    <a:cubicBezTo>
                      <a:pt x="1097" y="421"/>
                      <a:pt x="937" y="327"/>
                      <a:pt x="755" y="327"/>
                    </a:cubicBezTo>
                    <a:cubicBezTo>
                      <a:pt x="715" y="327"/>
                      <a:pt x="674" y="332"/>
                      <a:pt x="634" y="341"/>
                    </a:cubicBezTo>
                    <a:cubicBezTo>
                      <a:pt x="633" y="341"/>
                      <a:pt x="633" y="341"/>
                      <a:pt x="632" y="341"/>
                    </a:cubicBezTo>
                    <a:cubicBezTo>
                      <a:pt x="632" y="341"/>
                      <a:pt x="632" y="341"/>
                      <a:pt x="632" y="341"/>
                    </a:cubicBezTo>
                    <a:cubicBezTo>
                      <a:pt x="631" y="341"/>
                      <a:pt x="631" y="342"/>
                      <a:pt x="630" y="342"/>
                    </a:cubicBezTo>
                    <a:cubicBezTo>
                      <a:pt x="630" y="342"/>
                      <a:pt x="630" y="342"/>
                      <a:pt x="630" y="342"/>
                    </a:cubicBezTo>
                    <a:cubicBezTo>
                      <a:pt x="629" y="342"/>
                      <a:pt x="629" y="342"/>
                      <a:pt x="628" y="341"/>
                    </a:cubicBezTo>
                    <a:cubicBezTo>
                      <a:pt x="596" y="349"/>
                      <a:pt x="560" y="362"/>
                      <a:pt x="520" y="380"/>
                    </a:cubicBezTo>
                    <a:cubicBezTo>
                      <a:pt x="407" y="432"/>
                      <a:pt x="316" y="520"/>
                      <a:pt x="263" y="627"/>
                    </a:cubicBezTo>
                    <a:cubicBezTo>
                      <a:pt x="262" y="630"/>
                      <a:pt x="259" y="631"/>
                      <a:pt x="257" y="631"/>
                    </a:cubicBezTo>
                    <a:cubicBezTo>
                      <a:pt x="256" y="631"/>
                      <a:pt x="256" y="631"/>
                      <a:pt x="255" y="631"/>
                    </a:cubicBezTo>
                    <a:cubicBezTo>
                      <a:pt x="247" y="629"/>
                      <a:pt x="239" y="627"/>
                      <a:pt x="230" y="624"/>
                    </a:cubicBezTo>
                    <a:cubicBezTo>
                      <a:pt x="230" y="624"/>
                      <a:pt x="229" y="624"/>
                      <a:pt x="229" y="624"/>
                    </a:cubicBezTo>
                    <a:cubicBezTo>
                      <a:pt x="94" y="584"/>
                      <a:pt x="0" y="459"/>
                      <a:pt x="0" y="318"/>
                    </a:cubicBezTo>
                    <a:cubicBezTo>
                      <a:pt x="0" y="143"/>
                      <a:pt x="143" y="0"/>
                      <a:pt x="318" y="0"/>
                    </a:cubicBezTo>
                    <a:cubicBezTo>
                      <a:pt x="398" y="0"/>
                      <a:pt x="474" y="30"/>
                      <a:pt x="532" y="83"/>
                    </a:cubicBezTo>
                    <a:cubicBezTo>
                      <a:pt x="589" y="135"/>
                      <a:pt x="625" y="205"/>
                      <a:pt x="634" y="280"/>
                    </a:cubicBezTo>
                    <a:cubicBezTo>
                      <a:pt x="670" y="273"/>
                      <a:pt x="706" y="270"/>
                      <a:pt x="742" y="270"/>
                    </a:cubicBezTo>
                    <a:cubicBezTo>
                      <a:pt x="838" y="270"/>
                      <a:pt x="930" y="295"/>
                      <a:pt x="1009" y="342"/>
                    </a:cubicBezTo>
                    <a:cubicBezTo>
                      <a:pt x="1091" y="390"/>
                      <a:pt x="1155" y="460"/>
                      <a:pt x="1193" y="544"/>
                    </a:cubicBezTo>
                    <a:cubicBezTo>
                      <a:pt x="1195" y="549"/>
                      <a:pt x="1197" y="552"/>
                      <a:pt x="1199" y="554"/>
                    </a:cubicBezTo>
                    <a:cubicBezTo>
                      <a:pt x="1200" y="556"/>
                      <a:pt x="1201" y="558"/>
                      <a:pt x="1202" y="560"/>
                    </a:cubicBezTo>
                    <a:cubicBezTo>
                      <a:pt x="1234" y="522"/>
                      <a:pt x="1234" y="522"/>
                      <a:pt x="1234" y="522"/>
                    </a:cubicBezTo>
                    <a:cubicBezTo>
                      <a:pt x="1236" y="520"/>
                      <a:pt x="1239" y="520"/>
                      <a:pt x="1241" y="520"/>
                    </a:cubicBezTo>
                    <a:cubicBezTo>
                      <a:pt x="1243" y="521"/>
                      <a:pt x="1245" y="523"/>
                      <a:pt x="1245" y="526"/>
                    </a:cubicBezTo>
                    <a:cubicBezTo>
                      <a:pt x="1260" y="712"/>
                      <a:pt x="1260" y="712"/>
                      <a:pt x="1260" y="712"/>
                    </a:cubicBezTo>
                    <a:cubicBezTo>
                      <a:pt x="1260" y="714"/>
                      <a:pt x="1259" y="716"/>
                      <a:pt x="1256" y="717"/>
                    </a:cubicBezTo>
                    <a:cubicBezTo>
                      <a:pt x="1256" y="718"/>
                      <a:pt x="1255" y="718"/>
                      <a:pt x="1254" y="718"/>
                    </a:cubicBezTo>
                    <a:close/>
                    <a:moveTo>
                      <a:pt x="1132" y="583"/>
                    </a:moveTo>
                    <a:cubicBezTo>
                      <a:pt x="1247" y="696"/>
                      <a:pt x="1247" y="696"/>
                      <a:pt x="1247" y="696"/>
                    </a:cubicBezTo>
                    <a:cubicBezTo>
                      <a:pt x="1236" y="536"/>
                      <a:pt x="1236" y="536"/>
                      <a:pt x="1236" y="536"/>
                    </a:cubicBezTo>
                    <a:cubicBezTo>
                      <a:pt x="1204" y="574"/>
                      <a:pt x="1204" y="574"/>
                      <a:pt x="1204" y="574"/>
                    </a:cubicBezTo>
                    <a:cubicBezTo>
                      <a:pt x="1203" y="575"/>
                      <a:pt x="1201" y="577"/>
                      <a:pt x="1199" y="577"/>
                    </a:cubicBezTo>
                    <a:cubicBezTo>
                      <a:pt x="1197" y="576"/>
                      <a:pt x="1196" y="575"/>
                      <a:pt x="1196" y="573"/>
                    </a:cubicBezTo>
                    <a:cubicBezTo>
                      <a:pt x="1193" y="567"/>
                      <a:pt x="1187" y="555"/>
                      <a:pt x="1185" y="550"/>
                    </a:cubicBezTo>
                    <a:cubicBezTo>
                      <a:pt x="1109" y="385"/>
                      <a:pt x="938" y="282"/>
                      <a:pt x="742" y="282"/>
                    </a:cubicBezTo>
                    <a:cubicBezTo>
                      <a:pt x="705" y="282"/>
                      <a:pt x="667" y="286"/>
                      <a:pt x="630" y="294"/>
                    </a:cubicBezTo>
                    <a:cubicBezTo>
                      <a:pt x="628" y="294"/>
                      <a:pt x="627" y="293"/>
                      <a:pt x="625" y="292"/>
                    </a:cubicBezTo>
                    <a:cubicBezTo>
                      <a:pt x="624" y="291"/>
                      <a:pt x="623" y="290"/>
                      <a:pt x="623" y="288"/>
                    </a:cubicBezTo>
                    <a:cubicBezTo>
                      <a:pt x="607" y="131"/>
                      <a:pt x="476" y="12"/>
                      <a:pt x="318" y="12"/>
                    </a:cubicBezTo>
                    <a:cubicBezTo>
                      <a:pt x="149" y="12"/>
                      <a:pt x="12" y="150"/>
                      <a:pt x="12" y="318"/>
                    </a:cubicBezTo>
                    <a:cubicBezTo>
                      <a:pt x="12" y="454"/>
                      <a:pt x="103" y="575"/>
                      <a:pt x="234" y="613"/>
                    </a:cubicBezTo>
                    <a:cubicBezTo>
                      <a:pt x="234" y="613"/>
                      <a:pt x="235" y="613"/>
                      <a:pt x="235" y="613"/>
                    </a:cubicBezTo>
                    <a:cubicBezTo>
                      <a:pt x="241" y="615"/>
                      <a:pt x="248" y="617"/>
                      <a:pt x="254" y="618"/>
                    </a:cubicBezTo>
                    <a:cubicBezTo>
                      <a:pt x="309" y="510"/>
                      <a:pt x="401" y="422"/>
                      <a:pt x="515" y="369"/>
                    </a:cubicBezTo>
                    <a:cubicBezTo>
                      <a:pt x="556" y="350"/>
                      <a:pt x="593" y="337"/>
                      <a:pt x="628" y="329"/>
                    </a:cubicBezTo>
                    <a:cubicBezTo>
                      <a:pt x="629" y="329"/>
                      <a:pt x="630" y="329"/>
                      <a:pt x="631" y="329"/>
                    </a:cubicBezTo>
                    <a:cubicBezTo>
                      <a:pt x="632" y="329"/>
                      <a:pt x="632" y="329"/>
                      <a:pt x="632" y="329"/>
                    </a:cubicBezTo>
                    <a:cubicBezTo>
                      <a:pt x="672" y="320"/>
                      <a:pt x="714" y="315"/>
                      <a:pt x="755" y="315"/>
                    </a:cubicBezTo>
                    <a:cubicBezTo>
                      <a:pt x="847" y="315"/>
                      <a:pt x="935" y="339"/>
                      <a:pt x="1011" y="383"/>
                    </a:cubicBezTo>
                    <a:cubicBezTo>
                      <a:pt x="1089" y="428"/>
                      <a:pt x="1150" y="495"/>
                      <a:pt x="1190" y="576"/>
                    </a:cubicBezTo>
                    <a:cubicBezTo>
                      <a:pt x="1191" y="578"/>
                      <a:pt x="1191" y="579"/>
                      <a:pt x="1190" y="581"/>
                    </a:cubicBezTo>
                    <a:cubicBezTo>
                      <a:pt x="1189" y="583"/>
                      <a:pt x="1186" y="583"/>
                      <a:pt x="1184" y="583"/>
                    </a:cubicBezTo>
                    <a:lnTo>
                      <a:pt x="1132" y="58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34" name="Freeform 18"/>
              <p:cNvSpPr/>
              <p:nvPr/>
            </p:nvSpPr>
            <p:spPr bwMode="auto">
              <a:xfrm>
                <a:off x="6416784" y="1920158"/>
                <a:ext cx="1378214" cy="2442258"/>
              </a:xfrm>
              <a:custGeom>
                <a:avLst/>
                <a:gdLst>
                  <a:gd name="T0" fmla="*/ 0 w 705"/>
                  <a:gd name="T1" fmla="*/ 1249 h 1249"/>
                  <a:gd name="T2" fmla="*/ 186 w 705"/>
                  <a:gd name="T3" fmla="*/ 1234 h 1249"/>
                  <a:gd name="T4" fmla="*/ 138 w 705"/>
                  <a:gd name="T5" fmla="*/ 1192 h 1249"/>
                  <a:gd name="T6" fmla="*/ 163 w 705"/>
                  <a:gd name="T7" fmla="*/ 1182 h 1249"/>
                  <a:gd name="T8" fmla="*/ 423 w 705"/>
                  <a:gd name="T9" fmla="*/ 623 h 1249"/>
                  <a:gd name="T10" fmla="*/ 704 w 705"/>
                  <a:gd name="T11" fmla="*/ 312 h 1249"/>
                  <a:gd name="T12" fmla="*/ 392 w 705"/>
                  <a:gd name="T13" fmla="*/ 0 h 1249"/>
                  <a:gd name="T14" fmla="*/ 92 w 705"/>
                  <a:gd name="T15" fmla="*/ 227 h 1249"/>
                  <a:gd name="T16" fmla="*/ 92 w 705"/>
                  <a:gd name="T17" fmla="*/ 227 h 1249"/>
                  <a:gd name="T18" fmla="*/ 86 w 705"/>
                  <a:gd name="T19" fmla="*/ 251 h 1249"/>
                  <a:gd name="T20" fmla="*/ 86 w 705"/>
                  <a:gd name="T21" fmla="*/ 251 h 1249"/>
                  <a:gd name="T22" fmla="*/ 86 w 705"/>
                  <a:gd name="T23" fmla="*/ 252 h 1249"/>
                  <a:gd name="T24" fmla="*/ 336 w 705"/>
                  <a:gd name="T25" fmla="*/ 512 h 1249"/>
                  <a:gd name="T26" fmla="*/ 376 w 705"/>
                  <a:gd name="T27" fmla="*/ 627 h 1249"/>
                  <a:gd name="T28" fmla="*/ 134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8" y="1192"/>
                      <a:pt x="138" y="1192"/>
                      <a:pt x="138" y="1192"/>
                    </a:cubicBezTo>
                    <a:cubicBezTo>
                      <a:pt x="149" y="1188"/>
                      <a:pt x="152" y="1187"/>
                      <a:pt x="163" y="1182"/>
                    </a:cubicBezTo>
                    <a:cubicBezTo>
                      <a:pt x="370" y="1087"/>
                      <a:pt x="472" y="851"/>
                      <a:pt x="423" y="623"/>
                    </a:cubicBezTo>
                    <a:cubicBezTo>
                      <a:pt x="581" y="608"/>
                      <a:pt x="705" y="474"/>
                      <a:pt x="704" y="312"/>
                    </a:cubicBezTo>
                    <a:cubicBezTo>
                      <a:pt x="704" y="140"/>
                      <a:pt x="564" y="0"/>
                      <a:pt x="392" y="0"/>
                    </a:cubicBezTo>
                    <a:cubicBezTo>
                      <a:pt x="249" y="1"/>
                      <a:pt x="129" y="96"/>
                      <a:pt x="92" y="227"/>
                    </a:cubicBezTo>
                    <a:cubicBezTo>
                      <a:pt x="92" y="227"/>
                      <a:pt x="92" y="227"/>
                      <a:pt x="92" y="227"/>
                    </a:cubicBezTo>
                    <a:cubicBezTo>
                      <a:pt x="90" y="235"/>
                      <a:pt x="88" y="243"/>
                      <a:pt x="86" y="251"/>
                    </a:cubicBezTo>
                    <a:cubicBezTo>
                      <a:pt x="86" y="251"/>
                      <a:pt x="86" y="251"/>
                      <a:pt x="86" y="251"/>
                    </a:cubicBezTo>
                    <a:cubicBezTo>
                      <a:pt x="86" y="252"/>
                      <a:pt x="86" y="252"/>
                      <a:pt x="86" y="252"/>
                    </a:cubicBezTo>
                    <a:cubicBezTo>
                      <a:pt x="191" y="304"/>
                      <a:pt x="281" y="394"/>
                      <a:pt x="336" y="512"/>
                    </a:cubicBezTo>
                    <a:cubicBezTo>
                      <a:pt x="368" y="580"/>
                      <a:pt x="376" y="626"/>
                      <a:pt x="376" y="627"/>
                    </a:cubicBezTo>
                    <a:cubicBezTo>
                      <a:pt x="427" y="854"/>
                      <a:pt x="335" y="1083"/>
                      <a:pt x="134" y="1182"/>
                    </a:cubicBezTo>
                    <a:cubicBezTo>
                      <a:pt x="133" y="1118"/>
                      <a:pt x="133" y="1118"/>
                      <a:pt x="133" y="1118"/>
                    </a:cubicBezTo>
                    <a:cubicBezTo>
                      <a:pt x="0" y="1249"/>
                      <a:pt x="0" y="1249"/>
                      <a:pt x="0" y="1249"/>
                    </a:cubicBezTo>
                  </a:path>
                </a:pathLst>
              </a:custGeom>
              <a:solidFill>
                <a:srgbClr val="23816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35" name="Freeform 19"/>
              <p:cNvSpPr>
                <a:spLocks noEditPoints="1"/>
              </p:cNvSpPr>
              <p:nvPr/>
            </p:nvSpPr>
            <p:spPr bwMode="auto">
              <a:xfrm>
                <a:off x="6404382" y="1908583"/>
                <a:ext cx="1400537" cy="2466234"/>
              </a:xfrm>
              <a:custGeom>
                <a:avLst/>
                <a:gdLst>
                  <a:gd name="T0" fmla="*/ 0 w 716"/>
                  <a:gd name="T1" fmla="*/ 1255 h 1261"/>
                  <a:gd name="T2" fmla="*/ 1 w 716"/>
                  <a:gd name="T3" fmla="*/ 1251 h 1261"/>
                  <a:gd name="T4" fmla="*/ 134 w 716"/>
                  <a:gd name="T5" fmla="*/ 1119 h 1261"/>
                  <a:gd name="T6" fmla="*/ 141 w 716"/>
                  <a:gd name="T7" fmla="*/ 1118 h 1261"/>
                  <a:gd name="T8" fmla="*/ 145 w 716"/>
                  <a:gd name="T9" fmla="*/ 1124 h 1261"/>
                  <a:gd name="T10" fmla="*/ 145 w 716"/>
                  <a:gd name="T11" fmla="*/ 1176 h 1261"/>
                  <a:gd name="T12" fmla="*/ 390 w 716"/>
                  <a:gd name="T13" fmla="*/ 755 h 1261"/>
                  <a:gd name="T14" fmla="*/ 376 w 716"/>
                  <a:gd name="T15" fmla="*/ 635 h 1261"/>
                  <a:gd name="T16" fmla="*/ 376 w 716"/>
                  <a:gd name="T17" fmla="*/ 633 h 1261"/>
                  <a:gd name="T18" fmla="*/ 376 w 716"/>
                  <a:gd name="T19" fmla="*/ 632 h 1261"/>
                  <a:gd name="T20" fmla="*/ 375 w 716"/>
                  <a:gd name="T21" fmla="*/ 630 h 1261"/>
                  <a:gd name="T22" fmla="*/ 375 w 716"/>
                  <a:gd name="T23" fmla="*/ 630 h 1261"/>
                  <a:gd name="T24" fmla="*/ 376 w 716"/>
                  <a:gd name="T25" fmla="*/ 629 h 1261"/>
                  <a:gd name="T26" fmla="*/ 337 w 716"/>
                  <a:gd name="T27" fmla="*/ 520 h 1261"/>
                  <a:gd name="T28" fmla="*/ 89 w 716"/>
                  <a:gd name="T29" fmla="*/ 263 h 1261"/>
                  <a:gd name="T30" fmla="*/ 86 w 716"/>
                  <a:gd name="T31" fmla="*/ 258 h 1261"/>
                  <a:gd name="T32" fmla="*/ 86 w 716"/>
                  <a:gd name="T33" fmla="*/ 256 h 1261"/>
                  <a:gd name="T34" fmla="*/ 92 w 716"/>
                  <a:gd name="T35" fmla="*/ 231 h 1261"/>
                  <a:gd name="T36" fmla="*/ 93 w 716"/>
                  <a:gd name="T37" fmla="*/ 230 h 1261"/>
                  <a:gd name="T38" fmla="*/ 398 w 716"/>
                  <a:gd name="T39" fmla="*/ 0 h 1261"/>
                  <a:gd name="T40" fmla="*/ 716 w 716"/>
                  <a:gd name="T41" fmla="*/ 318 h 1261"/>
                  <a:gd name="T42" fmla="*/ 634 w 716"/>
                  <a:gd name="T43" fmla="*/ 533 h 1261"/>
                  <a:gd name="T44" fmla="*/ 437 w 716"/>
                  <a:gd name="T45" fmla="*/ 634 h 1261"/>
                  <a:gd name="T46" fmla="*/ 447 w 716"/>
                  <a:gd name="T47" fmla="*/ 743 h 1261"/>
                  <a:gd name="T48" fmla="*/ 376 w 716"/>
                  <a:gd name="T49" fmla="*/ 1010 h 1261"/>
                  <a:gd name="T50" fmla="*/ 173 w 716"/>
                  <a:gd name="T51" fmla="*/ 1194 h 1261"/>
                  <a:gd name="T52" fmla="*/ 163 w 716"/>
                  <a:gd name="T53" fmla="*/ 1199 h 1261"/>
                  <a:gd name="T54" fmla="*/ 158 w 716"/>
                  <a:gd name="T55" fmla="*/ 1202 h 1261"/>
                  <a:gd name="T56" fmla="*/ 196 w 716"/>
                  <a:gd name="T57" fmla="*/ 1235 h 1261"/>
                  <a:gd name="T58" fmla="*/ 197 w 716"/>
                  <a:gd name="T59" fmla="*/ 1242 h 1261"/>
                  <a:gd name="T60" fmla="*/ 192 w 716"/>
                  <a:gd name="T61" fmla="*/ 1246 h 1261"/>
                  <a:gd name="T62" fmla="*/ 6 w 716"/>
                  <a:gd name="T63" fmla="*/ 1261 h 1261"/>
                  <a:gd name="T64" fmla="*/ 0 w 716"/>
                  <a:gd name="T65" fmla="*/ 1257 h 1261"/>
                  <a:gd name="T66" fmla="*/ 0 w 716"/>
                  <a:gd name="T67" fmla="*/ 1255 h 1261"/>
                  <a:gd name="T68" fmla="*/ 135 w 716"/>
                  <a:gd name="T69" fmla="*/ 1133 h 1261"/>
                  <a:gd name="T70" fmla="*/ 22 w 716"/>
                  <a:gd name="T71" fmla="*/ 1248 h 1261"/>
                  <a:gd name="T72" fmla="*/ 182 w 716"/>
                  <a:gd name="T73" fmla="*/ 1236 h 1261"/>
                  <a:gd name="T74" fmla="*/ 144 w 716"/>
                  <a:gd name="T75" fmla="*/ 1205 h 1261"/>
                  <a:gd name="T76" fmla="*/ 141 w 716"/>
                  <a:gd name="T77" fmla="*/ 1200 h 1261"/>
                  <a:gd name="T78" fmla="*/ 145 w 716"/>
                  <a:gd name="T79" fmla="*/ 1196 h 1261"/>
                  <a:gd name="T80" fmla="*/ 168 w 716"/>
                  <a:gd name="T81" fmla="*/ 1186 h 1261"/>
                  <a:gd name="T82" fmla="*/ 435 w 716"/>
                  <a:gd name="T83" fmla="*/ 743 h 1261"/>
                  <a:gd name="T84" fmla="*/ 424 w 716"/>
                  <a:gd name="T85" fmla="*/ 630 h 1261"/>
                  <a:gd name="T86" fmla="*/ 425 w 716"/>
                  <a:gd name="T87" fmla="*/ 626 h 1261"/>
                  <a:gd name="T88" fmla="*/ 429 w 716"/>
                  <a:gd name="T89" fmla="*/ 623 h 1261"/>
                  <a:gd name="T90" fmla="*/ 704 w 716"/>
                  <a:gd name="T91" fmla="*/ 318 h 1261"/>
                  <a:gd name="T92" fmla="*/ 398 w 716"/>
                  <a:gd name="T93" fmla="*/ 12 h 1261"/>
                  <a:gd name="T94" fmla="*/ 104 w 716"/>
                  <a:gd name="T95" fmla="*/ 234 h 1261"/>
                  <a:gd name="T96" fmla="*/ 103 w 716"/>
                  <a:gd name="T97" fmla="*/ 236 h 1261"/>
                  <a:gd name="T98" fmla="*/ 99 w 716"/>
                  <a:gd name="T99" fmla="*/ 255 h 1261"/>
                  <a:gd name="T100" fmla="*/ 347 w 716"/>
                  <a:gd name="T101" fmla="*/ 515 h 1261"/>
                  <a:gd name="T102" fmla="*/ 388 w 716"/>
                  <a:gd name="T103" fmla="*/ 628 h 1261"/>
                  <a:gd name="T104" fmla="*/ 388 w 716"/>
                  <a:gd name="T105" fmla="*/ 632 h 1261"/>
                  <a:gd name="T106" fmla="*/ 388 w 716"/>
                  <a:gd name="T107" fmla="*/ 632 h 1261"/>
                  <a:gd name="T108" fmla="*/ 402 w 716"/>
                  <a:gd name="T109" fmla="*/ 755 h 1261"/>
                  <a:gd name="T110" fmla="*/ 335 w 716"/>
                  <a:gd name="T111" fmla="*/ 1011 h 1261"/>
                  <a:gd name="T112" fmla="*/ 142 w 716"/>
                  <a:gd name="T113" fmla="*/ 1190 h 1261"/>
                  <a:gd name="T114" fmla="*/ 136 w 716"/>
                  <a:gd name="T115" fmla="*/ 1191 h 1261"/>
                  <a:gd name="T116" fmla="*/ 135 w 716"/>
                  <a:gd name="T117" fmla="*/ 1184 h 1261"/>
                  <a:gd name="T118" fmla="*/ 135 w 716"/>
                  <a:gd name="T119" fmla="*/ 1133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6" h="1261">
                    <a:moveTo>
                      <a:pt x="0" y="1255"/>
                    </a:moveTo>
                    <a:cubicBezTo>
                      <a:pt x="0" y="1253"/>
                      <a:pt x="0" y="1252"/>
                      <a:pt x="1" y="1251"/>
                    </a:cubicBezTo>
                    <a:cubicBezTo>
                      <a:pt x="134" y="1119"/>
                      <a:pt x="134" y="1119"/>
                      <a:pt x="134" y="1119"/>
                    </a:cubicBezTo>
                    <a:cubicBezTo>
                      <a:pt x="136" y="1118"/>
                      <a:pt x="139" y="1117"/>
                      <a:pt x="141" y="1118"/>
                    </a:cubicBezTo>
                    <a:cubicBezTo>
                      <a:pt x="143" y="1119"/>
                      <a:pt x="145" y="1121"/>
                      <a:pt x="145" y="1124"/>
                    </a:cubicBezTo>
                    <a:cubicBezTo>
                      <a:pt x="145" y="1176"/>
                      <a:pt x="145" y="1176"/>
                      <a:pt x="145" y="1176"/>
                    </a:cubicBezTo>
                    <a:cubicBezTo>
                      <a:pt x="297" y="1097"/>
                      <a:pt x="390" y="937"/>
                      <a:pt x="390" y="755"/>
                    </a:cubicBezTo>
                    <a:cubicBezTo>
                      <a:pt x="390" y="715"/>
                      <a:pt x="385" y="675"/>
                      <a:pt x="376" y="635"/>
                    </a:cubicBezTo>
                    <a:cubicBezTo>
                      <a:pt x="376" y="634"/>
                      <a:pt x="376" y="633"/>
                      <a:pt x="376" y="633"/>
                    </a:cubicBezTo>
                    <a:cubicBezTo>
                      <a:pt x="376" y="632"/>
                      <a:pt x="376" y="632"/>
                      <a:pt x="376" y="632"/>
                    </a:cubicBezTo>
                    <a:cubicBezTo>
                      <a:pt x="376" y="632"/>
                      <a:pt x="375" y="631"/>
                      <a:pt x="375" y="630"/>
                    </a:cubicBezTo>
                    <a:cubicBezTo>
                      <a:pt x="375" y="630"/>
                      <a:pt x="375" y="630"/>
                      <a:pt x="375" y="630"/>
                    </a:cubicBezTo>
                    <a:cubicBezTo>
                      <a:pt x="375" y="630"/>
                      <a:pt x="375" y="629"/>
                      <a:pt x="376" y="629"/>
                    </a:cubicBezTo>
                    <a:cubicBezTo>
                      <a:pt x="368" y="596"/>
                      <a:pt x="355" y="560"/>
                      <a:pt x="337" y="520"/>
                    </a:cubicBezTo>
                    <a:cubicBezTo>
                      <a:pt x="285" y="408"/>
                      <a:pt x="197" y="317"/>
                      <a:pt x="89" y="263"/>
                    </a:cubicBezTo>
                    <a:cubicBezTo>
                      <a:pt x="87" y="262"/>
                      <a:pt x="86" y="260"/>
                      <a:pt x="86" y="258"/>
                    </a:cubicBezTo>
                    <a:cubicBezTo>
                      <a:pt x="86" y="257"/>
                      <a:pt x="86" y="257"/>
                      <a:pt x="86" y="256"/>
                    </a:cubicBezTo>
                    <a:cubicBezTo>
                      <a:pt x="88" y="248"/>
                      <a:pt x="90" y="240"/>
                      <a:pt x="92" y="231"/>
                    </a:cubicBezTo>
                    <a:cubicBezTo>
                      <a:pt x="92" y="230"/>
                      <a:pt x="93" y="230"/>
                      <a:pt x="93" y="230"/>
                    </a:cubicBezTo>
                    <a:cubicBezTo>
                      <a:pt x="132" y="95"/>
                      <a:pt x="257" y="1"/>
                      <a:pt x="398" y="0"/>
                    </a:cubicBezTo>
                    <a:cubicBezTo>
                      <a:pt x="573" y="0"/>
                      <a:pt x="716" y="143"/>
                      <a:pt x="716" y="318"/>
                    </a:cubicBezTo>
                    <a:cubicBezTo>
                      <a:pt x="716" y="398"/>
                      <a:pt x="687" y="474"/>
                      <a:pt x="634" y="533"/>
                    </a:cubicBezTo>
                    <a:cubicBezTo>
                      <a:pt x="582" y="589"/>
                      <a:pt x="512" y="625"/>
                      <a:pt x="437" y="634"/>
                    </a:cubicBezTo>
                    <a:cubicBezTo>
                      <a:pt x="444" y="670"/>
                      <a:pt x="447" y="706"/>
                      <a:pt x="447" y="743"/>
                    </a:cubicBezTo>
                    <a:cubicBezTo>
                      <a:pt x="448" y="838"/>
                      <a:pt x="423" y="931"/>
                      <a:pt x="376" y="1010"/>
                    </a:cubicBezTo>
                    <a:cubicBezTo>
                      <a:pt x="327" y="1092"/>
                      <a:pt x="257" y="1155"/>
                      <a:pt x="173" y="1194"/>
                    </a:cubicBezTo>
                    <a:cubicBezTo>
                      <a:pt x="169" y="1196"/>
                      <a:pt x="166" y="1198"/>
                      <a:pt x="163" y="1199"/>
                    </a:cubicBezTo>
                    <a:cubicBezTo>
                      <a:pt x="161" y="1200"/>
                      <a:pt x="160" y="1201"/>
                      <a:pt x="158" y="1202"/>
                    </a:cubicBezTo>
                    <a:cubicBezTo>
                      <a:pt x="196" y="1235"/>
                      <a:pt x="196" y="1235"/>
                      <a:pt x="196" y="1235"/>
                    </a:cubicBezTo>
                    <a:cubicBezTo>
                      <a:pt x="197" y="1237"/>
                      <a:pt x="198" y="1239"/>
                      <a:pt x="197" y="1242"/>
                    </a:cubicBezTo>
                    <a:cubicBezTo>
                      <a:pt x="197" y="1244"/>
                      <a:pt x="195" y="1245"/>
                      <a:pt x="192" y="1246"/>
                    </a:cubicBezTo>
                    <a:cubicBezTo>
                      <a:pt x="6" y="1261"/>
                      <a:pt x="6" y="1261"/>
                      <a:pt x="6" y="1261"/>
                    </a:cubicBezTo>
                    <a:cubicBezTo>
                      <a:pt x="4" y="1261"/>
                      <a:pt x="1" y="1260"/>
                      <a:pt x="0" y="1257"/>
                    </a:cubicBezTo>
                    <a:cubicBezTo>
                      <a:pt x="0" y="1257"/>
                      <a:pt x="0" y="1256"/>
                      <a:pt x="0" y="1255"/>
                    </a:cubicBezTo>
                    <a:close/>
                    <a:moveTo>
                      <a:pt x="135" y="1133"/>
                    </a:moveTo>
                    <a:cubicBezTo>
                      <a:pt x="22" y="1248"/>
                      <a:pt x="22" y="1248"/>
                      <a:pt x="22" y="1248"/>
                    </a:cubicBezTo>
                    <a:cubicBezTo>
                      <a:pt x="182" y="1236"/>
                      <a:pt x="182" y="1236"/>
                      <a:pt x="182" y="1236"/>
                    </a:cubicBezTo>
                    <a:cubicBezTo>
                      <a:pt x="144" y="1205"/>
                      <a:pt x="144" y="1205"/>
                      <a:pt x="144" y="1205"/>
                    </a:cubicBezTo>
                    <a:cubicBezTo>
                      <a:pt x="142" y="1204"/>
                      <a:pt x="141" y="1202"/>
                      <a:pt x="141" y="1200"/>
                    </a:cubicBezTo>
                    <a:cubicBezTo>
                      <a:pt x="141" y="1198"/>
                      <a:pt x="143" y="1197"/>
                      <a:pt x="145" y="1196"/>
                    </a:cubicBezTo>
                    <a:cubicBezTo>
                      <a:pt x="151" y="1194"/>
                      <a:pt x="163" y="1188"/>
                      <a:pt x="168" y="1186"/>
                    </a:cubicBezTo>
                    <a:cubicBezTo>
                      <a:pt x="333" y="1109"/>
                      <a:pt x="436" y="938"/>
                      <a:pt x="435" y="743"/>
                    </a:cubicBezTo>
                    <a:cubicBezTo>
                      <a:pt x="435" y="705"/>
                      <a:pt x="431" y="667"/>
                      <a:pt x="424" y="630"/>
                    </a:cubicBezTo>
                    <a:cubicBezTo>
                      <a:pt x="423" y="629"/>
                      <a:pt x="424" y="627"/>
                      <a:pt x="425" y="626"/>
                    </a:cubicBezTo>
                    <a:cubicBezTo>
                      <a:pt x="426" y="624"/>
                      <a:pt x="427" y="623"/>
                      <a:pt x="429" y="623"/>
                    </a:cubicBezTo>
                    <a:cubicBezTo>
                      <a:pt x="586" y="608"/>
                      <a:pt x="705" y="477"/>
                      <a:pt x="704" y="318"/>
                    </a:cubicBezTo>
                    <a:cubicBezTo>
                      <a:pt x="704" y="149"/>
                      <a:pt x="567" y="12"/>
                      <a:pt x="398" y="12"/>
                    </a:cubicBezTo>
                    <a:cubicBezTo>
                      <a:pt x="262" y="13"/>
                      <a:pt x="141" y="104"/>
                      <a:pt x="104" y="234"/>
                    </a:cubicBezTo>
                    <a:cubicBezTo>
                      <a:pt x="104" y="235"/>
                      <a:pt x="104" y="235"/>
                      <a:pt x="103" y="236"/>
                    </a:cubicBezTo>
                    <a:cubicBezTo>
                      <a:pt x="102" y="242"/>
                      <a:pt x="100" y="249"/>
                      <a:pt x="99" y="255"/>
                    </a:cubicBezTo>
                    <a:cubicBezTo>
                      <a:pt x="207" y="309"/>
                      <a:pt x="295" y="402"/>
                      <a:pt x="347" y="515"/>
                    </a:cubicBezTo>
                    <a:cubicBezTo>
                      <a:pt x="367" y="557"/>
                      <a:pt x="380" y="594"/>
                      <a:pt x="388" y="628"/>
                    </a:cubicBezTo>
                    <a:cubicBezTo>
                      <a:pt x="388" y="629"/>
                      <a:pt x="388" y="631"/>
                      <a:pt x="388" y="632"/>
                    </a:cubicBezTo>
                    <a:cubicBezTo>
                      <a:pt x="388" y="632"/>
                      <a:pt x="388" y="632"/>
                      <a:pt x="388" y="632"/>
                    </a:cubicBezTo>
                    <a:cubicBezTo>
                      <a:pt x="397" y="673"/>
                      <a:pt x="402" y="714"/>
                      <a:pt x="402" y="755"/>
                    </a:cubicBezTo>
                    <a:cubicBezTo>
                      <a:pt x="402" y="847"/>
                      <a:pt x="379" y="936"/>
                      <a:pt x="335" y="1011"/>
                    </a:cubicBezTo>
                    <a:cubicBezTo>
                      <a:pt x="289" y="1089"/>
                      <a:pt x="222" y="1151"/>
                      <a:pt x="142" y="1190"/>
                    </a:cubicBezTo>
                    <a:cubicBezTo>
                      <a:pt x="140" y="1191"/>
                      <a:pt x="138" y="1192"/>
                      <a:pt x="136" y="1191"/>
                    </a:cubicBezTo>
                    <a:cubicBezTo>
                      <a:pt x="135" y="1190"/>
                      <a:pt x="135" y="1186"/>
                      <a:pt x="135" y="1184"/>
                    </a:cubicBezTo>
                    <a:lnTo>
                      <a:pt x="135" y="1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36" name="Freeform 20"/>
              <p:cNvSpPr/>
              <p:nvPr/>
            </p:nvSpPr>
            <p:spPr bwMode="auto">
              <a:xfrm>
                <a:off x="5328764" y="3862224"/>
                <a:ext cx="2484423" cy="1316207"/>
              </a:xfrm>
              <a:custGeom>
                <a:avLst/>
                <a:gdLst>
                  <a:gd name="T0" fmla="*/ 0 w 1270"/>
                  <a:gd name="T1" fmla="*/ 0 h 673"/>
                  <a:gd name="T2" fmla="*/ 23 w 1270"/>
                  <a:gd name="T3" fmla="*/ 185 h 673"/>
                  <a:gd name="T4" fmla="*/ 62 w 1270"/>
                  <a:gd name="T5" fmla="*/ 136 h 673"/>
                  <a:gd name="T6" fmla="*/ 73 w 1270"/>
                  <a:gd name="T7" fmla="*/ 160 h 673"/>
                  <a:gd name="T8" fmla="*/ 642 w 1270"/>
                  <a:gd name="T9" fmla="*/ 398 h 673"/>
                  <a:gd name="T10" fmla="*/ 964 w 1270"/>
                  <a:gd name="T11" fmla="*/ 666 h 673"/>
                  <a:gd name="T12" fmla="*/ 1263 w 1270"/>
                  <a:gd name="T13" fmla="*/ 341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3" y="185"/>
                      <a:pt x="23" y="185"/>
                      <a:pt x="23" y="185"/>
                    </a:cubicBezTo>
                    <a:cubicBezTo>
                      <a:pt x="62" y="136"/>
                      <a:pt x="62" y="136"/>
                      <a:pt x="62" y="136"/>
                    </a:cubicBezTo>
                    <a:cubicBezTo>
                      <a:pt x="66" y="147"/>
                      <a:pt x="67" y="150"/>
                      <a:pt x="73" y="160"/>
                    </a:cubicBezTo>
                    <a:cubicBezTo>
                      <a:pt x="177" y="363"/>
                      <a:pt x="416" y="456"/>
                      <a:pt x="642" y="398"/>
                    </a:cubicBezTo>
                    <a:cubicBezTo>
                      <a:pt x="664" y="555"/>
                      <a:pt x="802" y="673"/>
                      <a:pt x="964" y="666"/>
                    </a:cubicBezTo>
                    <a:cubicBezTo>
                      <a:pt x="1136" y="659"/>
                      <a:pt x="1270" y="514"/>
                      <a:pt x="1263" y="341"/>
                    </a:cubicBezTo>
                    <a:cubicBezTo>
                      <a:pt x="1257" y="199"/>
                      <a:pt x="1157" y="83"/>
                      <a:pt x="1025" y="51"/>
                    </a:cubicBezTo>
                    <a:cubicBezTo>
                      <a:pt x="1025" y="51"/>
                      <a:pt x="1025" y="51"/>
                      <a:pt x="1025" y="51"/>
                    </a:cubicBezTo>
                    <a:cubicBezTo>
                      <a:pt x="1017" y="49"/>
                      <a:pt x="1009" y="47"/>
                      <a:pt x="1000" y="46"/>
                    </a:cubicBezTo>
                    <a:cubicBezTo>
                      <a:pt x="1000" y="46"/>
                      <a:pt x="1000" y="46"/>
                      <a:pt x="1000" y="46"/>
                    </a:cubicBezTo>
                    <a:cubicBezTo>
                      <a:pt x="999" y="46"/>
                      <a:pt x="999" y="46"/>
                      <a:pt x="999" y="46"/>
                    </a:cubicBezTo>
                    <a:cubicBezTo>
                      <a:pt x="952" y="153"/>
                      <a:pt x="866" y="247"/>
                      <a:pt x="750" y="306"/>
                    </a:cubicBezTo>
                    <a:cubicBezTo>
                      <a:pt x="683" y="341"/>
                      <a:pt x="637" y="351"/>
                      <a:pt x="636" y="351"/>
                    </a:cubicBezTo>
                    <a:cubicBezTo>
                      <a:pt x="412" y="411"/>
                      <a:pt x="180" y="328"/>
                      <a:pt x="72" y="131"/>
                    </a:cubicBezTo>
                    <a:cubicBezTo>
                      <a:pt x="136" y="127"/>
                      <a:pt x="136" y="127"/>
                      <a:pt x="136" y="127"/>
                    </a:cubicBezTo>
                    <a:cubicBezTo>
                      <a:pt x="0" y="0"/>
                      <a:pt x="0" y="0"/>
                      <a:pt x="0" y="0"/>
                    </a:cubicBezTo>
                  </a:path>
                </a:pathLst>
              </a:custGeom>
              <a:solidFill>
                <a:srgbClr val="23816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37" name="Freeform 21"/>
              <p:cNvSpPr>
                <a:spLocks noEditPoints="1"/>
              </p:cNvSpPr>
              <p:nvPr/>
            </p:nvSpPr>
            <p:spPr bwMode="auto">
              <a:xfrm>
                <a:off x="5317189" y="3850650"/>
                <a:ext cx="2507572" cy="1331915"/>
              </a:xfrm>
              <a:custGeom>
                <a:avLst/>
                <a:gdLst>
                  <a:gd name="T0" fmla="*/ 6 w 1282"/>
                  <a:gd name="T1" fmla="*/ 0 h 681"/>
                  <a:gd name="T2" fmla="*/ 10 w 1282"/>
                  <a:gd name="T3" fmla="*/ 1 h 681"/>
                  <a:gd name="T4" fmla="*/ 146 w 1282"/>
                  <a:gd name="T5" fmla="*/ 129 h 681"/>
                  <a:gd name="T6" fmla="*/ 148 w 1282"/>
                  <a:gd name="T7" fmla="*/ 135 h 681"/>
                  <a:gd name="T8" fmla="*/ 143 w 1282"/>
                  <a:gd name="T9" fmla="*/ 139 h 681"/>
                  <a:gd name="T10" fmla="*/ 90 w 1282"/>
                  <a:gd name="T11" fmla="*/ 142 h 681"/>
                  <a:gd name="T12" fmla="*/ 521 w 1282"/>
                  <a:gd name="T13" fmla="*/ 369 h 681"/>
                  <a:gd name="T14" fmla="*/ 641 w 1282"/>
                  <a:gd name="T15" fmla="*/ 351 h 681"/>
                  <a:gd name="T16" fmla="*/ 643 w 1282"/>
                  <a:gd name="T17" fmla="*/ 350 h 681"/>
                  <a:gd name="T18" fmla="*/ 643 w 1282"/>
                  <a:gd name="T19" fmla="*/ 350 h 681"/>
                  <a:gd name="T20" fmla="*/ 645 w 1282"/>
                  <a:gd name="T21" fmla="*/ 350 h 681"/>
                  <a:gd name="T22" fmla="*/ 645 w 1282"/>
                  <a:gd name="T23" fmla="*/ 350 h 681"/>
                  <a:gd name="T24" fmla="*/ 646 w 1282"/>
                  <a:gd name="T25" fmla="*/ 350 h 681"/>
                  <a:gd name="T26" fmla="*/ 753 w 1282"/>
                  <a:gd name="T27" fmla="*/ 307 h 681"/>
                  <a:gd name="T28" fmla="*/ 1000 w 1282"/>
                  <a:gd name="T29" fmla="*/ 49 h 681"/>
                  <a:gd name="T30" fmla="*/ 1006 w 1282"/>
                  <a:gd name="T31" fmla="*/ 46 h 681"/>
                  <a:gd name="T32" fmla="*/ 1007 w 1282"/>
                  <a:gd name="T33" fmla="*/ 46 h 681"/>
                  <a:gd name="T34" fmla="*/ 1032 w 1282"/>
                  <a:gd name="T35" fmla="*/ 51 h 681"/>
                  <a:gd name="T36" fmla="*/ 1034 w 1282"/>
                  <a:gd name="T37" fmla="*/ 51 h 681"/>
                  <a:gd name="T38" fmla="*/ 1275 w 1282"/>
                  <a:gd name="T39" fmla="*/ 347 h 681"/>
                  <a:gd name="T40" fmla="*/ 970 w 1282"/>
                  <a:gd name="T41" fmla="*/ 678 h 681"/>
                  <a:gd name="T42" fmla="*/ 753 w 1282"/>
                  <a:gd name="T43" fmla="*/ 604 h 681"/>
                  <a:gd name="T44" fmla="*/ 643 w 1282"/>
                  <a:gd name="T45" fmla="*/ 411 h 681"/>
                  <a:gd name="T46" fmla="*/ 535 w 1282"/>
                  <a:gd name="T47" fmla="*/ 426 h 681"/>
                  <a:gd name="T48" fmla="*/ 266 w 1282"/>
                  <a:gd name="T49" fmla="*/ 366 h 681"/>
                  <a:gd name="T50" fmla="*/ 73 w 1282"/>
                  <a:gd name="T51" fmla="*/ 170 h 681"/>
                  <a:gd name="T52" fmla="*/ 68 w 1282"/>
                  <a:gd name="T53" fmla="*/ 161 h 681"/>
                  <a:gd name="T54" fmla="*/ 64 w 1282"/>
                  <a:gd name="T55" fmla="*/ 155 h 681"/>
                  <a:gd name="T56" fmla="*/ 33 w 1282"/>
                  <a:gd name="T57" fmla="*/ 195 h 681"/>
                  <a:gd name="T58" fmla="*/ 27 w 1282"/>
                  <a:gd name="T59" fmla="*/ 197 h 681"/>
                  <a:gd name="T60" fmla="*/ 23 w 1282"/>
                  <a:gd name="T61" fmla="*/ 192 h 681"/>
                  <a:gd name="T62" fmla="*/ 0 w 1282"/>
                  <a:gd name="T63" fmla="*/ 6 h 681"/>
                  <a:gd name="T64" fmla="*/ 3 w 1282"/>
                  <a:gd name="T65" fmla="*/ 0 h 681"/>
                  <a:gd name="T66" fmla="*/ 6 w 1282"/>
                  <a:gd name="T67" fmla="*/ 0 h 681"/>
                  <a:gd name="T68" fmla="*/ 133 w 1282"/>
                  <a:gd name="T69" fmla="*/ 129 h 681"/>
                  <a:gd name="T70" fmla="*/ 14 w 1282"/>
                  <a:gd name="T71" fmla="*/ 21 h 681"/>
                  <a:gd name="T72" fmla="*/ 32 w 1282"/>
                  <a:gd name="T73" fmla="*/ 181 h 681"/>
                  <a:gd name="T74" fmla="*/ 61 w 1282"/>
                  <a:gd name="T75" fmla="*/ 142 h 681"/>
                  <a:gd name="T76" fmla="*/ 66 w 1282"/>
                  <a:gd name="T77" fmla="*/ 139 h 681"/>
                  <a:gd name="T78" fmla="*/ 70 w 1282"/>
                  <a:gd name="T79" fmla="*/ 142 h 681"/>
                  <a:gd name="T80" fmla="*/ 82 w 1282"/>
                  <a:gd name="T81" fmla="*/ 165 h 681"/>
                  <a:gd name="T82" fmla="*/ 535 w 1282"/>
                  <a:gd name="T83" fmla="*/ 414 h 681"/>
                  <a:gd name="T84" fmla="*/ 647 w 1282"/>
                  <a:gd name="T85" fmla="*/ 398 h 681"/>
                  <a:gd name="T86" fmla="*/ 651 w 1282"/>
                  <a:gd name="T87" fmla="*/ 399 h 681"/>
                  <a:gd name="T88" fmla="*/ 654 w 1282"/>
                  <a:gd name="T89" fmla="*/ 403 h 681"/>
                  <a:gd name="T90" fmla="*/ 970 w 1282"/>
                  <a:gd name="T91" fmla="*/ 666 h 681"/>
                  <a:gd name="T92" fmla="*/ 1263 w 1282"/>
                  <a:gd name="T93" fmla="*/ 348 h 681"/>
                  <a:gd name="T94" fmla="*/ 1030 w 1282"/>
                  <a:gd name="T95" fmla="*/ 63 h 681"/>
                  <a:gd name="T96" fmla="*/ 1028 w 1282"/>
                  <a:gd name="T97" fmla="*/ 62 h 681"/>
                  <a:gd name="T98" fmla="*/ 1009 w 1282"/>
                  <a:gd name="T99" fmla="*/ 58 h 681"/>
                  <a:gd name="T100" fmla="*/ 759 w 1282"/>
                  <a:gd name="T101" fmla="*/ 317 h 681"/>
                  <a:gd name="T102" fmla="*/ 647 w 1282"/>
                  <a:gd name="T103" fmla="*/ 362 h 681"/>
                  <a:gd name="T104" fmla="*/ 644 w 1282"/>
                  <a:gd name="T105" fmla="*/ 363 h 681"/>
                  <a:gd name="T106" fmla="*/ 644 w 1282"/>
                  <a:gd name="T107" fmla="*/ 363 h 681"/>
                  <a:gd name="T108" fmla="*/ 521 w 1282"/>
                  <a:gd name="T109" fmla="*/ 381 h 681"/>
                  <a:gd name="T110" fmla="*/ 263 w 1282"/>
                  <a:gd name="T111" fmla="*/ 325 h 681"/>
                  <a:gd name="T112" fmla="*/ 76 w 1282"/>
                  <a:gd name="T113" fmla="*/ 139 h 681"/>
                  <a:gd name="T114" fmla="*/ 75 w 1282"/>
                  <a:gd name="T115" fmla="*/ 134 h 681"/>
                  <a:gd name="T116" fmla="*/ 82 w 1282"/>
                  <a:gd name="T117" fmla="*/ 132 h 681"/>
                  <a:gd name="T118" fmla="*/ 133 w 1282"/>
                  <a:gd name="T119" fmla="*/ 12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681">
                    <a:moveTo>
                      <a:pt x="6" y="0"/>
                    </a:moveTo>
                    <a:cubicBezTo>
                      <a:pt x="7" y="0"/>
                      <a:pt x="9" y="0"/>
                      <a:pt x="10" y="1"/>
                    </a:cubicBezTo>
                    <a:cubicBezTo>
                      <a:pt x="146" y="129"/>
                      <a:pt x="146" y="129"/>
                      <a:pt x="146" y="129"/>
                    </a:cubicBezTo>
                    <a:cubicBezTo>
                      <a:pt x="148" y="130"/>
                      <a:pt x="149" y="133"/>
                      <a:pt x="148" y="135"/>
                    </a:cubicBezTo>
                    <a:cubicBezTo>
                      <a:pt x="147" y="137"/>
                      <a:pt x="145" y="139"/>
                      <a:pt x="143" y="139"/>
                    </a:cubicBezTo>
                    <a:cubicBezTo>
                      <a:pt x="90" y="142"/>
                      <a:pt x="90" y="142"/>
                      <a:pt x="90" y="142"/>
                    </a:cubicBezTo>
                    <a:cubicBezTo>
                      <a:pt x="175" y="290"/>
                      <a:pt x="339" y="377"/>
                      <a:pt x="521" y="369"/>
                    </a:cubicBezTo>
                    <a:cubicBezTo>
                      <a:pt x="561" y="368"/>
                      <a:pt x="601" y="362"/>
                      <a:pt x="641" y="351"/>
                    </a:cubicBezTo>
                    <a:cubicBezTo>
                      <a:pt x="641" y="351"/>
                      <a:pt x="642" y="351"/>
                      <a:pt x="643" y="350"/>
                    </a:cubicBezTo>
                    <a:cubicBezTo>
                      <a:pt x="643" y="350"/>
                      <a:pt x="643" y="350"/>
                      <a:pt x="643" y="350"/>
                    </a:cubicBezTo>
                    <a:cubicBezTo>
                      <a:pt x="643" y="350"/>
                      <a:pt x="644" y="350"/>
                      <a:pt x="645" y="350"/>
                    </a:cubicBezTo>
                    <a:cubicBezTo>
                      <a:pt x="645" y="350"/>
                      <a:pt x="645" y="350"/>
                      <a:pt x="645" y="350"/>
                    </a:cubicBezTo>
                    <a:cubicBezTo>
                      <a:pt x="645" y="350"/>
                      <a:pt x="646" y="350"/>
                      <a:pt x="646" y="350"/>
                    </a:cubicBezTo>
                    <a:cubicBezTo>
                      <a:pt x="679" y="341"/>
                      <a:pt x="714" y="327"/>
                      <a:pt x="753" y="307"/>
                    </a:cubicBezTo>
                    <a:cubicBezTo>
                      <a:pt x="863" y="250"/>
                      <a:pt x="951" y="159"/>
                      <a:pt x="1000" y="49"/>
                    </a:cubicBezTo>
                    <a:cubicBezTo>
                      <a:pt x="1001" y="47"/>
                      <a:pt x="1003" y="46"/>
                      <a:pt x="1006" y="46"/>
                    </a:cubicBezTo>
                    <a:cubicBezTo>
                      <a:pt x="1006" y="46"/>
                      <a:pt x="1007" y="46"/>
                      <a:pt x="1007" y="46"/>
                    </a:cubicBezTo>
                    <a:cubicBezTo>
                      <a:pt x="1015" y="47"/>
                      <a:pt x="1024" y="49"/>
                      <a:pt x="1032" y="51"/>
                    </a:cubicBezTo>
                    <a:cubicBezTo>
                      <a:pt x="1033" y="51"/>
                      <a:pt x="1033" y="51"/>
                      <a:pt x="1034" y="51"/>
                    </a:cubicBezTo>
                    <a:cubicBezTo>
                      <a:pt x="1170" y="85"/>
                      <a:pt x="1269" y="207"/>
                      <a:pt x="1275" y="347"/>
                    </a:cubicBezTo>
                    <a:cubicBezTo>
                      <a:pt x="1282" y="522"/>
                      <a:pt x="1146" y="671"/>
                      <a:pt x="970" y="678"/>
                    </a:cubicBezTo>
                    <a:cubicBezTo>
                      <a:pt x="891" y="681"/>
                      <a:pt x="814" y="655"/>
                      <a:pt x="753" y="604"/>
                    </a:cubicBezTo>
                    <a:cubicBezTo>
                      <a:pt x="694" y="555"/>
                      <a:pt x="655" y="486"/>
                      <a:pt x="643" y="411"/>
                    </a:cubicBezTo>
                    <a:cubicBezTo>
                      <a:pt x="608" y="420"/>
                      <a:pt x="572" y="425"/>
                      <a:pt x="535" y="426"/>
                    </a:cubicBezTo>
                    <a:cubicBezTo>
                      <a:pt x="440" y="430"/>
                      <a:pt x="347" y="409"/>
                      <a:pt x="266" y="366"/>
                    </a:cubicBezTo>
                    <a:cubicBezTo>
                      <a:pt x="182" y="320"/>
                      <a:pt x="116" y="253"/>
                      <a:pt x="73" y="170"/>
                    </a:cubicBezTo>
                    <a:cubicBezTo>
                      <a:pt x="71" y="166"/>
                      <a:pt x="69" y="163"/>
                      <a:pt x="68" y="161"/>
                    </a:cubicBezTo>
                    <a:cubicBezTo>
                      <a:pt x="67" y="159"/>
                      <a:pt x="66" y="157"/>
                      <a:pt x="64" y="155"/>
                    </a:cubicBezTo>
                    <a:cubicBezTo>
                      <a:pt x="33" y="195"/>
                      <a:pt x="33" y="195"/>
                      <a:pt x="33" y="195"/>
                    </a:cubicBezTo>
                    <a:cubicBezTo>
                      <a:pt x="32" y="196"/>
                      <a:pt x="29" y="197"/>
                      <a:pt x="27" y="197"/>
                    </a:cubicBezTo>
                    <a:cubicBezTo>
                      <a:pt x="25" y="196"/>
                      <a:pt x="23" y="194"/>
                      <a:pt x="23" y="192"/>
                    </a:cubicBezTo>
                    <a:cubicBezTo>
                      <a:pt x="0" y="6"/>
                      <a:pt x="0" y="6"/>
                      <a:pt x="0" y="6"/>
                    </a:cubicBezTo>
                    <a:cubicBezTo>
                      <a:pt x="0" y="4"/>
                      <a:pt x="1" y="1"/>
                      <a:pt x="3" y="0"/>
                    </a:cubicBezTo>
                    <a:cubicBezTo>
                      <a:pt x="4" y="0"/>
                      <a:pt x="5" y="0"/>
                      <a:pt x="6" y="0"/>
                    </a:cubicBezTo>
                    <a:close/>
                    <a:moveTo>
                      <a:pt x="133" y="129"/>
                    </a:moveTo>
                    <a:cubicBezTo>
                      <a:pt x="14" y="21"/>
                      <a:pt x="14" y="21"/>
                      <a:pt x="14" y="21"/>
                    </a:cubicBezTo>
                    <a:cubicBezTo>
                      <a:pt x="32" y="181"/>
                      <a:pt x="32" y="181"/>
                      <a:pt x="32" y="181"/>
                    </a:cubicBezTo>
                    <a:cubicBezTo>
                      <a:pt x="61" y="142"/>
                      <a:pt x="61" y="142"/>
                      <a:pt x="61" y="142"/>
                    </a:cubicBezTo>
                    <a:cubicBezTo>
                      <a:pt x="63" y="140"/>
                      <a:pt x="64" y="138"/>
                      <a:pt x="66" y="139"/>
                    </a:cubicBezTo>
                    <a:cubicBezTo>
                      <a:pt x="69" y="139"/>
                      <a:pt x="69" y="140"/>
                      <a:pt x="70" y="142"/>
                    </a:cubicBezTo>
                    <a:cubicBezTo>
                      <a:pt x="72" y="148"/>
                      <a:pt x="79" y="160"/>
                      <a:pt x="82" y="165"/>
                    </a:cubicBezTo>
                    <a:cubicBezTo>
                      <a:pt x="164" y="327"/>
                      <a:pt x="340" y="423"/>
                      <a:pt x="535" y="414"/>
                    </a:cubicBezTo>
                    <a:cubicBezTo>
                      <a:pt x="572" y="413"/>
                      <a:pt x="610" y="407"/>
                      <a:pt x="647" y="398"/>
                    </a:cubicBezTo>
                    <a:cubicBezTo>
                      <a:pt x="648" y="398"/>
                      <a:pt x="650" y="398"/>
                      <a:pt x="651" y="399"/>
                    </a:cubicBezTo>
                    <a:cubicBezTo>
                      <a:pt x="653" y="400"/>
                      <a:pt x="654" y="401"/>
                      <a:pt x="654" y="403"/>
                    </a:cubicBezTo>
                    <a:cubicBezTo>
                      <a:pt x="676" y="560"/>
                      <a:pt x="812" y="673"/>
                      <a:pt x="970" y="666"/>
                    </a:cubicBezTo>
                    <a:cubicBezTo>
                      <a:pt x="1139" y="659"/>
                      <a:pt x="1270" y="516"/>
                      <a:pt x="1263" y="348"/>
                    </a:cubicBezTo>
                    <a:cubicBezTo>
                      <a:pt x="1257" y="212"/>
                      <a:pt x="1161" y="95"/>
                      <a:pt x="1030" y="63"/>
                    </a:cubicBezTo>
                    <a:cubicBezTo>
                      <a:pt x="1029" y="63"/>
                      <a:pt x="1029" y="62"/>
                      <a:pt x="1028" y="62"/>
                    </a:cubicBezTo>
                    <a:cubicBezTo>
                      <a:pt x="1022" y="61"/>
                      <a:pt x="1015" y="59"/>
                      <a:pt x="1009" y="58"/>
                    </a:cubicBezTo>
                    <a:cubicBezTo>
                      <a:pt x="959" y="169"/>
                      <a:pt x="870" y="260"/>
                      <a:pt x="759" y="317"/>
                    </a:cubicBezTo>
                    <a:cubicBezTo>
                      <a:pt x="718" y="338"/>
                      <a:pt x="681" y="353"/>
                      <a:pt x="647" y="362"/>
                    </a:cubicBezTo>
                    <a:cubicBezTo>
                      <a:pt x="646" y="363"/>
                      <a:pt x="645" y="363"/>
                      <a:pt x="644" y="363"/>
                    </a:cubicBezTo>
                    <a:cubicBezTo>
                      <a:pt x="644" y="363"/>
                      <a:pt x="644" y="363"/>
                      <a:pt x="644" y="363"/>
                    </a:cubicBezTo>
                    <a:cubicBezTo>
                      <a:pt x="603" y="373"/>
                      <a:pt x="562" y="380"/>
                      <a:pt x="521" y="381"/>
                    </a:cubicBezTo>
                    <a:cubicBezTo>
                      <a:pt x="429" y="385"/>
                      <a:pt x="340" y="366"/>
                      <a:pt x="263" y="325"/>
                    </a:cubicBezTo>
                    <a:cubicBezTo>
                      <a:pt x="183" y="283"/>
                      <a:pt x="119" y="218"/>
                      <a:pt x="76" y="139"/>
                    </a:cubicBezTo>
                    <a:cubicBezTo>
                      <a:pt x="75" y="137"/>
                      <a:pt x="74" y="136"/>
                      <a:pt x="75" y="134"/>
                    </a:cubicBezTo>
                    <a:cubicBezTo>
                      <a:pt x="76" y="132"/>
                      <a:pt x="79" y="132"/>
                      <a:pt x="82" y="132"/>
                    </a:cubicBezTo>
                    <a:lnTo>
                      <a:pt x="133" y="12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38" name="Freeform 22"/>
              <p:cNvSpPr/>
              <p:nvPr/>
            </p:nvSpPr>
            <p:spPr bwMode="auto">
              <a:xfrm>
                <a:off x="4507788" y="2755188"/>
                <a:ext cx="1314553" cy="2486077"/>
              </a:xfrm>
              <a:custGeom>
                <a:avLst/>
                <a:gdLst>
                  <a:gd name="T0" fmla="*/ 672 w 672"/>
                  <a:gd name="T1" fmla="*/ 0 h 1271"/>
                  <a:gd name="T2" fmla="*/ 487 w 672"/>
                  <a:gd name="T3" fmla="*/ 23 h 1271"/>
                  <a:gd name="T4" fmla="*/ 536 w 672"/>
                  <a:gd name="T5" fmla="*/ 62 h 1271"/>
                  <a:gd name="T6" fmla="*/ 511 w 672"/>
                  <a:gd name="T7" fmla="*/ 73 h 1271"/>
                  <a:gd name="T8" fmla="*/ 275 w 672"/>
                  <a:gd name="T9" fmla="*/ 643 h 1271"/>
                  <a:gd name="T10" fmla="*/ 7 w 672"/>
                  <a:gd name="T11" fmla="*/ 965 h 1271"/>
                  <a:gd name="T12" fmla="*/ 332 w 672"/>
                  <a:gd name="T13" fmla="*/ 1263 h 1271"/>
                  <a:gd name="T14" fmla="*/ 622 w 672"/>
                  <a:gd name="T15" fmla="*/ 1025 h 1271"/>
                  <a:gd name="T16" fmla="*/ 622 w 672"/>
                  <a:gd name="T17" fmla="*/ 1025 h 1271"/>
                  <a:gd name="T18" fmla="*/ 627 w 672"/>
                  <a:gd name="T19" fmla="*/ 1000 h 1271"/>
                  <a:gd name="T20" fmla="*/ 627 w 672"/>
                  <a:gd name="T21" fmla="*/ 1000 h 1271"/>
                  <a:gd name="T22" fmla="*/ 627 w 672"/>
                  <a:gd name="T23" fmla="*/ 999 h 1271"/>
                  <a:gd name="T24" fmla="*/ 366 w 672"/>
                  <a:gd name="T25" fmla="*/ 750 h 1271"/>
                  <a:gd name="T26" fmla="*/ 322 w 672"/>
                  <a:gd name="T27" fmla="*/ 636 h 1271"/>
                  <a:gd name="T28" fmla="*/ 541 w 672"/>
                  <a:gd name="T29" fmla="*/ 72 h 1271"/>
                  <a:gd name="T30" fmla="*/ 545 w 672"/>
                  <a:gd name="T31" fmla="*/ 136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7" y="416"/>
                      <a:pt x="275" y="643"/>
                    </a:cubicBezTo>
                    <a:cubicBezTo>
                      <a:pt x="117" y="665"/>
                      <a:pt x="0" y="803"/>
                      <a:pt x="7" y="965"/>
                    </a:cubicBezTo>
                    <a:cubicBezTo>
                      <a:pt x="14" y="1137"/>
                      <a:pt x="159" y="1271"/>
                      <a:pt x="332" y="1263"/>
                    </a:cubicBezTo>
                    <a:cubicBezTo>
                      <a:pt x="474" y="1257"/>
                      <a:pt x="590" y="1157"/>
                      <a:pt x="622" y="1025"/>
                    </a:cubicBezTo>
                    <a:cubicBezTo>
                      <a:pt x="622" y="1025"/>
                      <a:pt x="622" y="1025"/>
                      <a:pt x="622" y="1025"/>
                    </a:cubicBezTo>
                    <a:cubicBezTo>
                      <a:pt x="624" y="1017"/>
                      <a:pt x="626" y="1009"/>
                      <a:pt x="627" y="1000"/>
                    </a:cubicBezTo>
                    <a:cubicBezTo>
                      <a:pt x="627" y="1000"/>
                      <a:pt x="627" y="1000"/>
                      <a:pt x="627" y="1000"/>
                    </a:cubicBezTo>
                    <a:cubicBezTo>
                      <a:pt x="627" y="999"/>
                      <a:pt x="627" y="999"/>
                      <a:pt x="627" y="999"/>
                    </a:cubicBezTo>
                    <a:cubicBezTo>
                      <a:pt x="520" y="952"/>
                      <a:pt x="426" y="866"/>
                      <a:pt x="366" y="750"/>
                    </a:cubicBezTo>
                    <a:cubicBezTo>
                      <a:pt x="331" y="683"/>
                      <a:pt x="322" y="637"/>
                      <a:pt x="322" y="636"/>
                    </a:cubicBezTo>
                    <a:cubicBezTo>
                      <a:pt x="261" y="412"/>
                      <a:pt x="344" y="180"/>
                      <a:pt x="541" y="72"/>
                    </a:cubicBezTo>
                    <a:cubicBezTo>
                      <a:pt x="545" y="136"/>
                      <a:pt x="545" y="136"/>
                      <a:pt x="545" y="136"/>
                    </a:cubicBezTo>
                    <a:cubicBezTo>
                      <a:pt x="672" y="0"/>
                      <a:pt x="672" y="0"/>
                      <a:pt x="672" y="0"/>
                    </a:cubicBezTo>
                  </a:path>
                </a:pathLst>
              </a:custGeom>
              <a:solidFill>
                <a:srgbClr val="23816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39" name="Freeform 23"/>
              <p:cNvSpPr>
                <a:spLocks noEditPoints="1"/>
              </p:cNvSpPr>
              <p:nvPr/>
            </p:nvSpPr>
            <p:spPr bwMode="auto">
              <a:xfrm>
                <a:off x="4502001" y="2743614"/>
                <a:ext cx="1331915" cy="2509226"/>
              </a:xfrm>
              <a:custGeom>
                <a:avLst/>
                <a:gdLst>
                  <a:gd name="T0" fmla="*/ 681 w 681"/>
                  <a:gd name="T1" fmla="*/ 6 h 1283"/>
                  <a:gd name="T2" fmla="*/ 680 w 681"/>
                  <a:gd name="T3" fmla="*/ 10 h 1283"/>
                  <a:gd name="T4" fmla="*/ 552 w 681"/>
                  <a:gd name="T5" fmla="*/ 146 h 1283"/>
                  <a:gd name="T6" fmla="*/ 546 w 681"/>
                  <a:gd name="T7" fmla="*/ 148 h 1283"/>
                  <a:gd name="T8" fmla="*/ 542 w 681"/>
                  <a:gd name="T9" fmla="*/ 143 h 1283"/>
                  <a:gd name="T10" fmla="*/ 539 w 681"/>
                  <a:gd name="T11" fmla="*/ 90 h 1283"/>
                  <a:gd name="T12" fmla="*/ 312 w 681"/>
                  <a:gd name="T13" fmla="*/ 521 h 1283"/>
                  <a:gd name="T14" fmla="*/ 330 w 681"/>
                  <a:gd name="T15" fmla="*/ 641 h 1283"/>
                  <a:gd name="T16" fmla="*/ 331 w 681"/>
                  <a:gd name="T17" fmla="*/ 643 h 1283"/>
                  <a:gd name="T18" fmla="*/ 331 w 681"/>
                  <a:gd name="T19" fmla="*/ 643 h 1283"/>
                  <a:gd name="T20" fmla="*/ 331 w 681"/>
                  <a:gd name="T21" fmla="*/ 645 h 1283"/>
                  <a:gd name="T22" fmla="*/ 331 w 681"/>
                  <a:gd name="T23" fmla="*/ 645 h 1283"/>
                  <a:gd name="T24" fmla="*/ 331 w 681"/>
                  <a:gd name="T25" fmla="*/ 646 h 1283"/>
                  <a:gd name="T26" fmla="*/ 375 w 681"/>
                  <a:gd name="T27" fmla="*/ 753 h 1283"/>
                  <a:gd name="T28" fmla="*/ 632 w 681"/>
                  <a:gd name="T29" fmla="*/ 1000 h 1283"/>
                  <a:gd name="T30" fmla="*/ 636 w 681"/>
                  <a:gd name="T31" fmla="*/ 1006 h 1283"/>
                  <a:gd name="T32" fmla="*/ 636 w 681"/>
                  <a:gd name="T33" fmla="*/ 1007 h 1283"/>
                  <a:gd name="T34" fmla="*/ 631 w 681"/>
                  <a:gd name="T35" fmla="*/ 1032 h 1283"/>
                  <a:gd name="T36" fmla="*/ 630 w 681"/>
                  <a:gd name="T37" fmla="*/ 1034 h 1283"/>
                  <a:gd name="T38" fmla="*/ 335 w 681"/>
                  <a:gd name="T39" fmla="*/ 1275 h 1283"/>
                  <a:gd name="T40" fmla="*/ 4 w 681"/>
                  <a:gd name="T41" fmla="*/ 971 h 1283"/>
                  <a:gd name="T42" fmla="*/ 78 w 681"/>
                  <a:gd name="T43" fmla="*/ 753 h 1283"/>
                  <a:gd name="T44" fmla="*/ 270 w 681"/>
                  <a:gd name="T45" fmla="*/ 644 h 1283"/>
                  <a:gd name="T46" fmla="*/ 255 w 681"/>
                  <a:gd name="T47" fmla="*/ 536 h 1283"/>
                  <a:gd name="T48" fmla="*/ 315 w 681"/>
                  <a:gd name="T49" fmla="*/ 266 h 1283"/>
                  <a:gd name="T50" fmla="*/ 510 w 681"/>
                  <a:gd name="T51" fmla="*/ 73 h 1283"/>
                  <a:gd name="T52" fmla="*/ 520 w 681"/>
                  <a:gd name="T53" fmla="*/ 68 h 1283"/>
                  <a:gd name="T54" fmla="*/ 525 w 681"/>
                  <a:gd name="T55" fmla="*/ 65 h 1283"/>
                  <a:gd name="T56" fmla="*/ 486 w 681"/>
                  <a:gd name="T57" fmla="*/ 33 h 1283"/>
                  <a:gd name="T58" fmla="*/ 484 w 681"/>
                  <a:gd name="T59" fmla="*/ 27 h 1283"/>
                  <a:gd name="T60" fmla="*/ 489 w 681"/>
                  <a:gd name="T61" fmla="*/ 23 h 1283"/>
                  <a:gd name="T62" fmla="*/ 674 w 681"/>
                  <a:gd name="T63" fmla="*/ 0 h 1283"/>
                  <a:gd name="T64" fmla="*/ 680 w 681"/>
                  <a:gd name="T65" fmla="*/ 3 h 1283"/>
                  <a:gd name="T66" fmla="*/ 681 w 681"/>
                  <a:gd name="T67" fmla="*/ 6 h 1283"/>
                  <a:gd name="T68" fmla="*/ 551 w 681"/>
                  <a:gd name="T69" fmla="*/ 133 h 1283"/>
                  <a:gd name="T70" fmla="*/ 659 w 681"/>
                  <a:gd name="T71" fmla="*/ 14 h 1283"/>
                  <a:gd name="T72" fmla="*/ 500 w 681"/>
                  <a:gd name="T73" fmla="*/ 32 h 1283"/>
                  <a:gd name="T74" fmla="*/ 539 w 681"/>
                  <a:gd name="T75" fmla="*/ 61 h 1283"/>
                  <a:gd name="T76" fmla="*/ 542 w 681"/>
                  <a:gd name="T77" fmla="*/ 67 h 1283"/>
                  <a:gd name="T78" fmla="*/ 539 w 681"/>
                  <a:gd name="T79" fmla="*/ 70 h 1283"/>
                  <a:gd name="T80" fmla="*/ 516 w 681"/>
                  <a:gd name="T81" fmla="*/ 82 h 1283"/>
                  <a:gd name="T82" fmla="*/ 267 w 681"/>
                  <a:gd name="T83" fmla="*/ 535 h 1283"/>
                  <a:gd name="T84" fmla="*/ 283 w 681"/>
                  <a:gd name="T85" fmla="*/ 647 h 1283"/>
                  <a:gd name="T86" fmla="*/ 283 w 681"/>
                  <a:gd name="T87" fmla="*/ 652 h 1283"/>
                  <a:gd name="T88" fmla="*/ 278 w 681"/>
                  <a:gd name="T89" fmla="*/ 654 h 1283"/>
                  <a:gd name="T90" fmla="*/ 16 w 681"/>
                  <a:gd name="T91" fmla="*/ 970 h 1283"/>
                  <a:gd name="T92" fmla="*/ 334 w 681"/>
                  <a:gd name="T93" fmla="*/ 1263 h 1283"/>
                  <a:gd name="T94" fmla="*/ 619 w 681"/>
                  <a:gd name="T95" fmla="*/ 1030 h 1283"/>
                  <a:gd name="T96" fmla="*/ 620 w 681"/>
                  <a:gd name="T97" fmla="*/ 1028 h 1283"/>
                  <a:gd name="T98" fmla="*/ 623 w 681"/>
                  <a:gd name="T99" fmla="*/ 1009 h 1283"/>
                  <a:gd name="T100" fmla="*/ 364 w 681"/>
                  <a:gd name="T101" fmla="*/ 759 h 1283"/>
                  <a:gd name="T102" fmla="*/ 319 w 681"/>
                  <a:gd name="T103" fmla="*/ 648 h 1283"/>
                  <a:gd name="T104" fmla="*/ 319 w 681"/>
                  <a:gd name="T105" fmla="*/ 644 h 1283"/>
                  <a:gd name="T106" fmla="*/ 319 w 681"/>
                  <a:gd name="T107" fmla="*/ 644 h 1283"/>
                  <a:gd name="T108" fmla="*/ 300 w 681"/>
                  <a:gd name="T109" fmla="*/ 521 h 1283"/>
                  <a:gd name="T110" fmla="*/ 356 w 681"/>
                  <a:gd name="T111" fmla="*/ 263 h 1283"/>
                  <a:gd name="T112" fmla="*/ 542 w 681"/>
                  <a:gd name="T113" fmla="*/ 76 h 1283"/>
                  <a:gd name="T114" fmla="*/ 547 w 681"/>
                  <a:gd name="T115" fmla="*/ 75 h 1283"/>
                  <a:gd name="T116" fmla="*/ 549 w 681"/>
                  <a:gd name="T117" fmla="*/ 82 h 1283"/>
                  <a:gd name="T118" fmla="*/ 551 w 681"/>
                  <a:gd name="T119" fmla="*/ 13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1" h="1283">
                    <a:moveTo>
                      <a:pt x="681" y="6"/>
                    </a:moveTo>
                    <a:cubicBezTo>
                      <a:pt x="681" y="7"/>
                      <a:pt x="681" y="9"/>
                      <a:pt x="680" y="10"/>
                    </a:cubicBezTo>
                    <a:cubicBezTo>
                      <a:pt x="552" y="146"/>
                      <a:pt x="552" y="146"/>
                      <a:pt x="552" y="146"/>
                    </a:cubicBezTo>
                    <a:cubicBezTo>
                      <a:pt x="551" y="148"/>
                      <a:pt x="548" y="149"/>
                      <a:pt x="546" y="148"/>
                    </a:cubicBezTo>
                    <a:cubicBezTo>
                      <a:pt x="543" y="147"/>
                      <a:pt x="542" y="145"/>
                      <a:pt x="542" y="143"/>
                    </a:cubicBezTo>
                    <a:cubicBezTo>
                      <a:pt x="539" y="90"/>
                      <a:pt x="539" y="90"/>
                      <a:pt x="539" y="90"/>
                    </a:cubicBezTo>
                    <a:cubicBezTo>
                      <a:pt x="391" y="175"/>
                      <a:pt x="304" y="339"/>
                      <a:pt x="312" y="521"/>
                    </a:cubicBezTo>
                    <a:cubicBezTo>
                      <a:pt x="313" y="561"/>
                      <a:pt x="320" y="601"/>
                      <a:pt x="330" y="641"/>
                    </a:cubicBezTo>
                    <a:cubicBezTo>
                      <a:pt x="331" y="642"/>
                      <a:pt x="331" y="642"/>
                      <a:pt x="331" y="643"/>
                    </a:cubicBezTo>
                    <a:cubicBezTo>
                      <a:pt x="331" y="643"/>
                      <a:pt x="331" y="643"/>
                      <a:pt x="331" y="643"/>
                    </a:cubicBezTo>
                    <a:cubicBezTo>
                      <a:pt x="331" y="644"/>
                      <a:pt x="331" y="644"/>
                      <a:pt x="331" y="645"/>
                    </a:cubicBezTo>
                    <a:cubicBezTo>
                      <a:pt x="331" y="645"/>
                      <a:pt x="331" y="645"/>
                      <a:pt x="331" y="645"/>
                    </a:cubicBezTo>
                    <a:cubicBezTo>
                      <a:pt x="332" y="646"/>
                      <a:pt x="331" y="646"/>
                      <a:pt x="331" y="646"/>
                    </a:cubicBezTo>
                    <a:cubicBezTo>
                      <a:pt x="340" y="679"/>
                      <a:pt x="355" y="714"/>
                      <a:pt x="375" y="753"/>
                    </a:cubicBezTo>
                    <a:cubicBezTo>
                      <a:pt x="431" y="864"/>
                      <a:pt x="523" y="951"/>
                      <a:pt x="632" y="1000"/>
                    </a:cubicBezTo>
                    <a:cubicBezTo>
                      <a:pt x="635" y="1001"/>
                      <a:pt x="636" y="1003"/>
                      <a:pt x="636" y="1006"/>
                    </a:cubicBezTo>
                    <a:cubicBezTo>
                      <a:pt x="636" y="1006"/>
                      <a:pt x="636" y="1007"/>
                      <a:pt x="636" y="1007"/>
                    </a:cubicBezTo>
                    <a:cubicBezTo>
                      <a:pt x="635" y="1015"/>
                      <a:pt x="633" y="1024"/>
                      <a:pt x="631" y="1032"/>
                    </a:cubicBezTo>
                    <a:cubicBezTo>
                      <a:pt x="631" y="1033"/>
                      <a:pt x="631" y="1033"/>
                      <a:pt x="630" y="1034"/>
                    </a:cubicBezTo>
                    <a:cubicBezTo>
                      <a:pt x="597" y="1170"/>
                      <a:pt x="475" y="1269"/>
                      <a:pt x="335" y="1275"/>
                    </a:cubicBezTo>
                    <a:cubicBezTo>
                      <a:pt x="160" y="1283"/>
                      <a:pt x="11" y="1146"/>
                      <a:pt x="4" y="971"/>
                    </a:cubicBezTo>
                    <a:cubicBezTo>
                      <a:pt x="0" y="892"/>
                      <a:pt x="27" y="814"/>
                      <a:pt x="78" y="753"/>
                    </a:cubicBezTo>
                    <a:cubicBezTo>
                      <a:pt x="127" y="695"/>
                      <a:pt x="195" y="656"/>
                      <a:pt x="270" y="644"/>
                    </a:cubicBezTo>
                    <a:cubicBezTo>
                      <a:pt x="262" y="608"/>
                      <a:pt x="256" y="572"/>
                      <a:pt x="255" y="536"/>
                    </a:cubicBezTo>
                    <a:cubicBezTo>
                      <a:pt x="251" y="440"/>
                      <a:pt x="272" y="347"/>
                      <a:pt x="315" y="266"/>
                    </a:cubicBezTo>
                    <a:cubicBezTo>
                      <a:pt x="360" y="182"/>
                      <a:pt x="428" y="116"/>
                      <a:pt x="510" y="73"/>
                    </a:cubicBezTo>
                    <a:cubicBezTo>
                      <a:pt x="515" y="71"/>
                      <a:pt x="517" y="69"/>
                      <a:pt x="520" y="68"/>
                    </a:cubicBezTo>
                    <a:cubicBezTo>
                      <a:pt x="522" y="67"/>
                      <a:pt x="523" y="66"/>
                      <a:pt x="525" y="65"/>
                    </a:cubicBezTo>
                    <a:cubicBezTo>
                      <a:pt x="486" y="33"/>
                      <a:pt x="486" y="33"/>
                      <a:pt x="486" y="33"/>
                    </a:cubicBezTo>
                    <a:cubicBezTo>
                      <a:pt x="484" y="32"/>
                      <a:pt x="484" y="29"/>
                      <a:pt x="484" y="27"/>
                    </a:cubicBezTo>
                    <a:cubicBezTo>
                      <a:pt x="485" y="25"/>
                      <a:pt x="487" y="23"/>
                      <a:pt x="489" y="23"/>
                    </a:cubicBezTo>
                    <a:cubicBezTo>
                      <a:pt x="674" y="0"/>
                      <a:pt x="674" y="0"/>
                      <a:pt x="674" y="0"/>
                    </a:cubicBezTo>
                    <a:cubicBezTo>
                      <a:pt x="677" y="0"/>
                      <a:pt x="679" y="1"/>
                      <a:pt x="680" y="3"/>
                    </a:cubicBezTo>
                    <a:cubicBezTo>
                      <a:pt x="681" y="4"/>
                      <a:pt x="681" y="5"/>
                      <a:pt x="681" y="6"/>
                    </a:cubicBezTo>
                    <a:close/>
                    <a:moveTo>
                      <a:pt x="551" y="133"/>
                    </a:moveTo>
                    <a:cubicBezTo>
                      <a:pt x="659" y="14"/>
                      <a:pt x="659" y="14"/>
                      <a:pt x="659" y="14"/>
                    </a:cubicBezTo>
                    <a:cubicBezTo>
                      <a:pt x="500" y="32"/>
                      <a:pt x="500" y="32"/>
                      <a:pt x="500" y="32"/>
                    </a:cubicBezTo>
                    <a:cubicBezTo>
                      <a:pt x="539" y="61"/>
                      <a:pt x="539" y="61"/>
                      <a:pt x="539" y="61"/>
                    </a:cubicBezTo>
                    <a:cubicBezTo>
                      <a:pt x="541" y="63"/>
                      <a:pt x="543" y="64"/>
                      <a:pt x="542" y="67"/>
                    </a:cubicBezTo>
                    <a:cubicBezTo>
                      <a:pt x="542" y="69"/>
                      <a:pt x="541" y="69"/>
                      <a:pt x="539" y="70"/>
                    </a:cubicBezTo>
                    <a:cubicBezTo>
                      <a:pt x="533" y="72"/>
                      <a:pt x="521" y="79"/>
                      <a:pt x="516" y="82"/>
                    </a:cubicBezTo>
                    <a:cubicBezTo>
                      <a:pt x="354" y="165"/>
                      <a:pt x="259" y="340"/>
                      <a:pt x="267" y="535"/>
                    </a:cubicBezTo>
                    <a:cubicBezTo>
                      <a:pt x="268" y="573"/>
                      <a:pt x="274" y="610"/>
                      <a:pt x="283" y="647"/>
                    </a:cubicBezTo>
                    <a:cubicBezTo>
                      <a:pt x="284" y="649"/>
                      <a:pt x="284" y="650"/>
                      <a:pt x="283" y="652"/>
                    </a:cubicBezTo>
                    <a:cubicBezTo>
                      <a:pt x="282" y="653"/>
                      <a:pt x="280" y="654"/>
                      <a:pt x="278" y="654"/>
                    </a:cubicBezTo>
                    <a:cubicBezTo>
                      <a:pt x="122" y="676"/>
                      <a:pt x="9" y="812"/>
                      <a:pt x="16" y="970"/>
                    </a:cubicBezTo>
                    <a:cubicBezTo>
                      <a:pt x="23" y="1139"/>
                      <a:pt x="166" y="1271"/>
                      <a:pt x="334" y="1263"/>
                    </a:cubicBezTo>
                    <a:cubicBezTo>
                      <a:pt x="470" y="1258"/>
                      <a:pt x="587" y="1161"/>
                      <a:pt x="619" y="1030"/>
                    </a:cubicBezTo>
                    <a:cubicBezTo>
                      <a:pt x="619" y="1029"/>
                      <a:pt x="619" y="1029"/>
                      <a:pt x="620" y="1028"/>
                    </a:cubicBezTo>
                    <a:cubicBezTo>
                      <a:pt x="621" y="1022"/>
                      <a:pt x="622" y="1015"/>
                      <a:pt x="623" y="1009"/>
                    </a:cubicBezTo>
                    <a:cubicBezTo>
                      <a:pt x="513" y="959"/>
                      <a:pt x="421" y="870"/>
                      <a:pt x="364" y="759"/>
                    </a:cubicBezTo>
                    <a:cubicBezTo>
                      <a:pt x="343" y="718"/>
                      <a:pt x="328" y="682"/>
                      <a:pt x="319" y="648"/>
                    </a:cubicBezTo>
                    <a:cubicBezTo>
                      <a:pt x="319" y="647"/>
                      <a:pt x="319" y="645"/>
                      <a:pt x="319" y="644"/>
                    </a:cubicBezTo>
                    <a:cubicBezTo>
                      <a:pt x="319" y="644"/>
                      <a:pt x="319" y="644"/>
                      <a:pt x="319" y="644"/>
                    </a:cubicBezTo>
                    <a:cubicBezTo>
                      <a:pt x="308" y="604"/>
                      <a:pt x="302" y="562"/>
                      <a:pt x="300" y="521"/>
                    </a:cubicBezTo>
                    <a:cubicBezTo>
                      <a:pt x="296" y="430"/>
                      <a:pt x="315" y="340"/>
                      <a:pt x="356" y="263"/>
                    </a:cubicBezTo>
                    <a:cubicBezTo>
                      <a:pt x="398" y="183"/>
                      <a:pt x="463" y="119"/>
                      <a:pt x="542" y="76"/>
                    </a:cubicBezTo>
                    <a:cubicBezTo>
                      <a:pt x="544" y="75"/>
                      <a:pt x="545" y="74"/>
                      <a:pt x="547" y="75"/>
                    </a:cubicBezTo>
                    <a:cubicBezTo>
                      <a:pt x="549" y="76"/>
                      <a:pt x="549" y="80"/>
                      <a:pt x="549" y="82"/>
                    </a:cubicBezTo>
                    <a:lnTo>
                      <a:pt x="551" y="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mn-ea"/>
                  <a:sym typeface="+mn-lt"/>
                </a:endParaRPr>
              </a:p>
            </p:txBody>
          </p:sp>
          <p:sp>
            <p:nvSpPr>
              <p:cNvPr id="40" name="AutoShape 123"/>
              <p:cNvSpPr>
                <a:spLocks noChangeAspect="1"/>
              </p:cNvSpPr>
              <p:nvPr/>
            </p:nvSpPr>
            <p:spPr bwMode="auto">
              <a:xfrm>
                <a:off x="5925923" y="3232804"/>
                <a:ext cx="384799" cy="423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s-ES" sz="3200" dirty="0">
                  <a:effectLst>
                    <a:outerShdw blurRad="38100" dist="38100" dir="2700000" algn="tl">
                      <a:srgbClr val="000000"/>
                    </a:outerShdw>
                  </a:effectLst>
                  <a:cs typeface="+mn-ea"/>
                  <a:sym typeface="+mn-lt"/>
                </a:endParaRPr>
              </a:p>
            </p:txBody>
          </p:sp>
          <p:sp>
            <p:nvSpPr>
              <p:cNvPr id="41" name="TextBox 30"/>
              <p:cNvSpPr txBox="1"/>
              <p:nvPr/>
            </p:nvSpPr>
            <p:spPr>
              <a:xfrm>
                <a:off x="5638864" y="3673198"/>
                <a:ext cx="1029339" cy="325674"/>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cs typeface="+mn-ea"/>
                    <a:sym typeface="+mn-lt"/>
                  </a:rPr>
                  <a:t>SUCCESS</a:t>
                </a:r>
              </a:p>
            </p:txBody>
          </p:sp>
          <p:sp>
            <p:nvSpPr>
              <p:cNvPr id="42" name="Freeform 237"/>
              <p:cNvSpPr>
                <a:spLocks noChangeAspect="1" noChangeArrowheads="1"/>
              </p:cNvSpPr>
              <p:nvPr/>
            </p:nvSpPr>
            <p:spPr bwMode="auto">
              <a:xfrm>
                <a:off x="4844651" y="2240778"/>
                <a:ext cx="426117" cy="31303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cs typeface="+mn-ea"/>
                  <a:sym typeface="+mn-lt"/>
                </a:endParaRPr>
              </a:p>
            </p:txBody>
          </p:sp>
          <p:sp>
            <p:nvSpPr>
              <p:cNvPr id="43" name="Freeform 290"/>
              <p:cNvSpPr>
                <a:spLocks noChangeAspect="1" noChangeArrowheads="1"/>
              </p:cNvSpPr>
              <p:nvPr/>
            </p:nvSpPr>
            <p:spPr bwMode="auto">
              <a:xfrm>
                <a:off x="7029692" y="2245776"/>
                <a:ext cx="506529" cy="3923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dirty="0">
                  <a:cs typeface="+mn-ea"/>
                  <a:sym typeface="+mn-lt"/>
                </a:endParaRPr>
              </a:p>
            </p:txBody>
          </p:sp>
          <p:sp>
            <p:nvSpPr>
              <p:cNvPr id="44" name="Freeform 417"/>
              <p:cNvSpPr>
                <a:spLocks noChangeAspect="1" noChangeArrowheads="1"/>
              </p:cNvSpPr>
              <p:nvPr/>
            </p:nvSpPr>
            <p:spPr bwMode="auto">
              <a:xfrm>
                <a:off x="7029692" y="4417164"/>
                <a:ext cx="437908" cy="438023"/>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dirty="0">
                  <a:cs typeface="+mn-ea"/>
                  <a:sym typeface="+mn-lt"/>
                </a:endParaRPr>
              </a:p>
            </p:txBody>
          </p:sp>
          <p:sp>
            <p:nvSpPr>
              <p:cNvPr id="45" name="Freeform 526"/>
              <p:cNvSpPr>
                <a:spLocks noChangeAspect="1" noChangeArrowheads="1"/>
              </p:cNvSpPr>
              <p:nvPr/>
            </p:nvSpPr>
            <p:spPr bwMode="auto">
              <a:xfrm>
                <a:off x="4849940" y="4374817"/>
                <a:ext cx="428027" cy="5548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dirty="0">
                  <a:cs typeface="+mn-ea"/>
                  <a:sym typeface="+mn-lt"/>
                </a:endParaRPr>
              </a:p>
            </p:txBody>
          </p:sp>
        </p:grpSp>
        <p:sp>
          <p:nvSpPr>
            <p:cNvPr id="74" name="矩形 73"/>
            <p:cNvSpPr/>
            <p:nvPr/>
          </p:nvSpPr>
          <p:spPr>
            <a:xfrm>
              <a:off x="2232809" y="2082868"/>
              <a:ext cx="1313162" cy="430879"/>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75" name="矩形 47"/>
            <p:cNvSpPr>
              <a:spLocks noChangeArrowheads="1"/>
            </p:cNvSpPr>
            <p:nvPr/>
          </p:nvSpPr>
          <p:spPr bwMode="auto">
            <a:xfrm>
              <a:off x="1638579" y="2498462"/>
              <a:ext cx="2501622" cy="8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76" name="矩形 75"/>
            <p:cNvSpPr/>
            <p:nvPr/>
          </p:nvSpPr>
          <p:spPr>
            <a:xfrm>
              <a:off x="2232809" y="3878050"/>
              <a:ext cx="1313162" cy="430879"/>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77" name="矩形 47"/>
            <p:cNvSpPr>
              <a:spLocks noChangeArrowheads="1"/>
            </p:cNvSpPr>
            <p:nvPr/>
          </p:nvSpPr>
          <p:spPr bwMode="auto">
            <a:xfrm>
              <a:off x="1638579" y="4293644"/>
              <a:ext cx="2501622" cy="8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78" name="矩形 77"/>
            <p:cNvSpPr/>
            <p:nvPr/>
          </p:nvSpPr>
          <p:spPr>
            <a:xfrm>
              <a:off x="8562034" y="2082868"/>
              <a:ext cx="1313162" cy="430879"/>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79" name="矩形 47"/>
            <p:cNvSpPr>
              <a:spLocks noChangeArrowheads="1"/>
            </p:cNvSpPr>
            <p:nvPr/>
          </p:nvSpPr>
          <p:spPr bwMode="auto">
            <a:xfrm>
              <a:off x="7967804" y="2498462"/>
              <a:ext cx="2501622" cy="8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sp>
          <p:nvSpPr>
            <p:cNvPr id="80" name="矩形 79"/>
            <p:cNvSpPr/>
            <p:nvPr/>
          </p:nvSpPr>
          <p:spPr>
            <a:xfrm>
              <a:off x="8562034" y="3878050"/>
              <a:ext cx="1313162" cy="430879"/>
            </a:xfrm>
            <a:prstGeom prst="rect">
              <a:avLst/>
            </a:prstGeom>
          </p:spPr>
          <p:txBody>
            <a:bodyPr wrap="none" lIns="91431" tIns="45716" rIns="91431" bIns="45716">
              <a:spAutoFit/>
            </a:bodyPr>
            <a:lstStyle/>
            <a:p>
              <a:pPr algn="ctr"/>
              <a:r>
                <a:rPr lang="zh-CN" altLang="en-US" sz="2000" dirty="0">
                  <a:cs typeface="+mn-ea"/>
                  <a:sym typeface="+mn-lt"/>
                </a:rPr>
                <a:t>添加标题</a:t>
              </a:r>
              <a:endParaRPr lang="en-US" altLang="zh-CN" sz="2000" dirty="0">
                <a:cs typeface="+mn-ea"/>
                <a:sym typeface="+mn-lt"/>
              </a:endParaRPr>
            </a:p>
          </p:txBody>
        </p:sp>
        <p:sp>
          <p:nvSpPr>
            <p:cNvPr id="81" name="矩形 47"/>
            <p:cNvSpPr>
              <a:spLocks noChangeArrowheads="1"/>
            </p:cNvSpPr>
            <p:nvPr/>
          </p:nvSpPr>
          <p:spPr bwMode="auto">
            <a:xfrm>
              <a:off x="7967804" y="4293644"/>
              <a:ext cx="2501622" cy="8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latin typeface="+mn-lt"/>
                  <a:ea typeface="+mn-ea"/>
                  <a:cs typeface="+mn-ea"/>
                  <a:sym typeface="+mn-lt"/>
                </a:rPr>
                <a:t>在此录入上述图表的综合描述说明，在此录入上述图表的综合描述说明，在此录入上述。</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7857" y="2105212"/>
            <a:ext cx="8801114" cy="3119729"/>
            <a:chOff x="1520141" y="2184866"/>
            <a:chExt cx="9494604" cy="3365550"/>
          </a:xfrm>
        </p:grpSpPr>
        <p:sp>
          <p:nvSpPr>
            <p:cNvPr id="34" name="椭圆 3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520141" y="2407853"/>
              <a:ext cx="696686" cy="696686"/>
            </a:xfrm>
            <a:prstGeom prst="ellipse">
              <a:avLst/>
            </a:prstGeom>
            <a:solidFill>
              <a:srgbClr val="23816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5" name="椭圆 3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520141" y="4432459"/>
              <a:ext cx="696686" cy="696686"/>
            </a:xfrm>
            <a:prstGeom prst="ellipse">
              <a:avLst/>
            </a:prstGeom>
            <a:solidFill>
              <a:srgbClr val="23816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6" name="椭圆 3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379705" y="2407853"/>
              <a:ext cx="696686" cy="696686"/>
            </a:xfrm>
            <a:prstGeom prst="ellipse">
              <a:avLst/>
            </a:prstGeom>
            <a:solidFill>
              <a:srgbClr val="23816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7" name="椭圆 3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379705" y="4432459"/>
              <a:ext cx="696686" cy="696686"/>
            </a:xfrm>
            <a:prstGeom prst="ellipse">
              <a:avLst/>
            </a:prstGeom>
            <a:solidFill>
              <a:srgbClr val="23816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8" name="文本框 3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633595" y="2525364"/>
              <a:ext cx="469778" cy="431637"/>
            </a:xfrm>
            <a:prstGeom prst="rect">
              <a:avLst/>
            </a:prstGeom>
            <a:solidFill>
              <a:srgbClr val="23816F"/>
            </a:solidFill>
          </p:spPr>
          <p:txBody>
            <a:bodyPr wrap="square" rtlCol="0">
              <a:spAutoFit/>
            </a:bodyP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39" name="文本框 3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493159" y="2525364"/>
              <a:ext cx="469778" cy="431637"/>
            </a:xfrm>
            <a:prstGeom prst="rect">
              <a:avLst/>
            </a:prstGeom>
            <a:solidFill>
              <a:srgbClr val="23816F"/>
            </a:solidFill>
          </p:spPr>
          <p:txBody>
            <a:bodyPr wrap="square" rtlCol="0">
              <a:spAutoFit/>
            </a:bodyP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sp>
          <p:nvSpPr>
            <p:cNvPr id="40" name="文本框 3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633595" y="4548904"/>
              <a:ext cx="469778" cy="431637"/>
            </a:xfrm>
            <a:prstGeom prst="rect">
              <a:avLst/>
            </a:prstGeom>
            <a:solidFill>
              <a:srgbClr val="23816F"/>
            </a:solidFill>
            <a:effectLst/>
          </p:spPr>
          <p:txBody>
            <a:bodyPr wrap="square" rtlCol="0">
              <a:spAutoFit/>
            </a:bodyP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sp>
          <p:nvSpPr>
            <p:cNvPr id="41" name="文本框 4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493159" y="4548904"/>
              <a:ext cx="469778" cy="431637"/>
            </a:xfrm>
            <a:prstGeom prst="rect">
              <a:avLst/>
            </a:prstGeom>
            <a:solidFill>
              <a:srgbClr val="23816F"/>
            </a:solidFill>
          </p:spPr>
          <p:txBody>
            <a:bodyPr wrap="square" rtlCol="0">
              <a:spAutoFit/>
            </a:bodyPr>
            <a:lstStyle/>
            <a:p>
              <a:pPr algn="ctr"/>
              <a:r>
                <a:rPr lang="en-US" altLang="zh-CN" sz="2000" dirty="0">
                  <a:solidFill>
                    <a:schemeClr val="bg1"/>
                  </a:solidFill>
                  <a:cs typeface="+mn-ea"/>
                  <a:sym typeface="+mn-lt"/>
                </a:rPr>
                <a:t>4</a:t>
              </a:r>
              <a:endParaRPr lang="zh-CN" altLang="en-US" sz="2000" dirty="0">
                <a:solidFill>
                  <a:schemeClr val="bg1"/>
                </a:solidFill>
                <a:cs typeface="+mn-ea"/>
                <a:sym typeface="+mn-lt"/>
              </a:endParaRPr>
            </a:p>
          </p:txBody>
        </p:sp>
        <p:sp>
          <p:nvSpPr>
            <p:cNvPr id="42" name="文本框 4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330282" y="2184866"/>
              <a:ext cx="1996045" cy="431637"/>
            </a:xfrm>
            <a:prstGeom prst="rect">
              <a:avLst/>
            </a:prstGeom>
            <a:noFill/>
          </p:spPr>
          <p:txBody>
            <a:bodyPr wrap="square" rtlCol="0">
              <a:spAutoFit/>
            </a:bodyPr>
            <a:lstStyle/>
            <a:p>
              <a:r>
                <a:rPr lang="zh-CN" altLang="en-US" sz="2000" dirty="0">
                  <a:cs typeface="+mn-ea"/>
                  <a:sym typeface="+mn-lt"/>
                </a:rPr>
                <a:t>添加标题</a:t>
              </a:r>
            </a:p>
          </p:txBody>
        </p:sp>
        <p:sp>
          <p:nvSpPr>
            <p:cNvPr id="43" name="矩形 4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330281" y="2627677"/>
              <a:ext cx="3826714" cy="936319"/>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endParaRPr lang="zh-CN" altLang="en-US" sz="1100" dirty="0">
                <a:cs typeface="+mn-ea"/>
                <a:sym typeface="+mn-lt"/>
              </a:endParaRPr>
            </a:p>
          </p:txBody>
        </p:sp>
        <p:sp>
          <p:nvSpPr>
            <p:cNvPr id="44" name="文本框 4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188032" y="2184866"/>
              <a:ext cx="1996045" cy="431637"/>
            </a:xfrm>
            <a:prstGeom prst="rect">
              <a:avLst/>
            </a:prstGeom>
            <a:noFill/>
          </p:spPr>
          <p:txBody>
            <a:bodyPr wrap="square" rtlCol="0">
              <a:spAutoFit/>
            </a:bodyPr>
            <a:lstStyle/>
            <a:p>
              <a:r>
                <a:rPr lang="zh-CN" altLang="en-US" sz="2000" dirty="0">
                  <a:cs typeface="+mn-ea"/>
                  <a:sym typeface="+mn-lt"/>
                </a:rPr>
                <a:t>添加标题</a:t>
              </a:r>
            </a:p>
          </p:txBody>
        </p:sp>
        <p:sp>
          <p:nvSpPr>
            <p:cNvPr id="45" name="矩形 4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188031" y="2627677"/>
              <a:ext cx="3826714" cy="936319"/>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endParaRPr lang="zh-CN" altLang="en-US" sz="1100" dirty="0">
                <a:cs typeface="+mn-ea"/>
                <a:sym typeface="+mn-lt"/>
              </a:endParaRPr>
            </a:p>
          </p:txBody>
        </p:sp>
        <p:sp>
          <p:nvSpPr>
            <p:cNvPr id="46" name="文本框 4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330282" y="4171286"/>
              <a:ext cx="1996045" cy="431637"/>
            </a:xfrm>
            <a:prstGeom prst="rect">
              <a:avLst/>
            </a:prstGeom>
            <a:noFill/>
          </p:spPr>
          <p:txBody>
            <a:bodyPr wrap="square" rtlCol="0">
              <a:spAutoFit/>
            </a:bodyPr>
            <a:lstStyle/>
            <a:p>
              <a:r>
                <a:rPr lang="zh-CN" altLang="en-US" sz="2000" dirty="0">
                  <a:cs typeface="+mn-ea"/>
                  <a:sym typeface="+mn-lt"/>
                </a:rPr>
                <a:t>添加标题</a:t>
              </a:r>
            </a:p>
          </p:txBody>
        </p:sp>
        <p:sp>
          <p:nvSpPr>
            <p:cNvPr id="47" name="矩形 4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330281" y="4614097"/>
              <a:ext cx="3826714" cy="936319"/>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p>
          </p:txBody>
        </p:sp>
        <p:sp>
          <p:nvSpPr>
            <p:cNvPr id="48" name="文本框 4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188032" y="4171286"/>
              <a:ext cx="1996045" cy="431637"/>
            </a:xfrm>
            <a:prstGeom prst="rect">
              <a:avLst/>
            </a:prstGeom>
            <a:noFill/>
          </p:spPr>
          <p:txBody>
            <a:bodyPr wrap="square" rtlCol="0">
              <a:spAutoFit/>
            </a:bodyPr>
            <a:lstStyle/>
            <a:p>
              <a:r>
                <a:rPr lang="zh-CN" altLang="en-US" sz="2000" dirty="0">
                  <a:cs typeface="+mn-ea"/>
                  <a:sym typeface="+mn-lt"/>
                </a:rPr>
                <a:t>添加标题</a:t>
              </a:r>
            </a:p>
          </p:txBody>
        </p:sp>
        <p:sp>
          <p:nvSpPr>
            <p:cNvPr id="49" name="矩形 4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188031" y="4614097"/>
              <a:ext cx="3826714" cy="936319"/>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a:t>
              </a:r>
              <a:endParaRPr lang="zh-CN" altLang="en-US" sz="11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grpSp>
        <p:nvGrpSpPr>
          <p:cNvPr id="11" name="组合 10"/>
          <p:cNvGrpSpPr/>
          <p:nvPr/>
        </p:nvGrpSpPr>
        <p:grpSpPr>
          <a:xfrm>
            <a:off x="2737519" y="1506198"/>
            <a:ext cx="6716961" cy="2698169"/>
            <a:chOff x="1767878" y="1210458"/>
            <a:chExt cx="8644563" cy="3472475"/>
          </a:xfrm>
        </p:grpSpPr>
        <p:sp>
          <p:nvSpPr>
            <p:cNvPr id="12" name="îšļiḋê"/>
            <p:cNvSpPr/>
            <p:nvPr/>
          </p:nvSpPr>
          <p:spPr bwMode="auto">
            <a:xfrm>
              <a:off x="2571408" y="2802448"/>
              <a:ext cx="7049186" cy="188048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tx1"/>
                </a:solidFill>
                <a:cs typeface="+mn-ea"/>
                <a:sym typeface="+mn-lt"/>
              </a:endParaRPr>
            </a:p>
          </p:txBody>
        </p:sp>
        <p:sp>
          <p:nvSpPr>
            <p:cNvPr id="13" name="文本框 12"/>
            <p:cNvSpPr txBox="1"/>
            <p:nvPr/>
          </p:nvSpPr>
          <p:spPr>
            <a:xfrm>
              <a:off x="1767878" y="1210458"/>
              <a:ext cx="8644563" cy="1544793"/>
            </a:xfrm>
            <a:prstGeom prst="rect">
              <a:avLst/>
            </a:prstGeom>
            <a:noFill/>
          </p:spPr>
          <p:txBody>
            <a:bodyPr wrap="square" rtlCol="0">
              <a:spAutoFit/>
            </a:bodyPr>
            <a:lstStyle/>
            <a:p>
              <a:pPr algn="ctr"/>
              <a:r>
                <a:rPr lang="en-US" altLang="zh-CN" sz="7200" b="1" dirty="0">
                  <a:solidFill>
                    <a:srgbClr val="23816F"/>
                  </a:solidFill>
                  <a:cs typeface="+mn-ea"/>
                  <a:sym typeface="+mn-lt"/>
                </a:rPr>
                <a:t>PART 02</a:t>
              </a:r>
              <a:endParaRPr lang="zh-CN" altLang="en-US" sz="7200" b="1" dirty="0">
                <a:solidFill>
                  <a:srgbClr val="23816F"/>
                </a:solidFill>
                <a:cs typeface="+mn-ea"/>
                <a:sym typeface="+mn-lt"/>
              </a:endParaRPr>
            </a:p>
          </p:txBody>
        </p:sp>
        <p:sp>
          <p:nvSpPr>
            <p:cNvPr id="14" name="文本框 13"/>
            <p:cNvSpPr txBox="1"/>
            <p:nvPr/>
          </p:nvSpPr>
          <p:spPr>
            <a:xfrm>
              <a:off x="3767301" y="2989139"/>
              <a:ext cx="4792820" cy="1425963"/>
            </a:xfrm>
            <a:prstGeom prst="rect">
              <a:avLst/>
            </a:prstGeom>
            <a:noFill/>
          </p:spPr>
          <p:txBody>
            <a:bodyPr wrap="none" rtlCol="0">
              <a:spAutoFit/>
            </a:bodyPr>
            <a:lstStyle>
              <a:defPPr>
                <a:defRPr lang="zh-CN"/>
              </a:defPPr>
              <a:lvl1pPr algn="ctr">
                <a:defRPr sz="6600" spc="300">
                  <a:solidFill>
                    <a:schemeClr val="bg1"/>
                  </a:solidFill>
                  <a:cs typeface="+mn-ea"/>
                </a:defRPr>
              </a:lvl1pPr>
            </a:lstStyle>
            <a:p>
              <a:r>
                <a:rPr lang="zh-CN" altLang="en-US" dirty="0">
                  <a:sym typeface="+mn-lt"/>
                </a:rPr>
                <a:t>活动对象</a:t>
              </a:r>
            </a:p>
          </p:txBody>
        </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598370" y="2191955"/>
            <a:ext cx="9200258" cy="1219927"/>
            <a:chOff x="976743" y="2108719"/>
            <a:chExt cx="10247570" cy="1358798"/>
          </a:xfrm>
          <a:solidFill>
            <a:schemeClr val="bg1"/>
          </a:solidFill>
        </p:grpSpPr>
        <p:sp>
          <p:nvSpPr>
            <p:cNvPr id="44" name="Freeform 5"/>
            <p:cNvSpPr/>
            <p:nvPr/>
          </p:nvSpPr>
          <p:spPr bwMode="auto">
            <a:xfrm flipV="1">
              <a:off x="9950601"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5" name="Freeform 6"/>
            <p:cNvSpPr/>
            <p:nvPr/>
          </p:nvSpPr>
          <p:spPr bwMode="auto">
            <a:xfrm flipV="1">
              <a:off x="8646270"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6" name="Freeform 7"/>
            <p:cNvSpPr/>
            <p:nvPr/>
          </p:nvSpPr>
          <p:spPr bwMode="auto">
            <a:xfrm flipV="1">
              <a:off x="7397552"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6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6" y="146"/>
                    <a:pt x="226" y="146"/>
                    <a:pt x="226" y="146"/>
                  </a:cubicBezTo>
                  <a:cubicBezTo>
                    <a:pt x="187" y="60"/>
                    <a:pt x="100" y="0"/>
                    <a:pt x="0" y="0"/>
                  </a:cubicBezTo>
                  <a:cubicBezTo>
                    <a:pt x="0" y="95"/>
                    <a:pt x="0" y="95"/>
                    <a:pt x="0" y="95"/>
                  </a:cubicBezTo>
                  <a:cubicBezTo>
                    <a:pt x="84" y="95"/>
                    <a:pt x="153" y="163"/>
                    <a:pt x="153"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7" name="Freeform 8"/>
            <p:cNvSpPr/>
            <p:nvPr/>
          </p:nvSpPr>
          <p:spPr bwMode="auto">
            <a:xfrm flipV="1">
              <a:off x="6087319" y="2484714"/>
              <a:ext cx="1273712" cy="982803"/>
            </a:xfrm>
            <a:custGeom>
              <a:avLst/>
              <a:gdLst>
                <a:gd name="T0" fmla="*/ 4 w 324"/>
                <a:gd name="T1" fmla="*/ 248 h 248"/>
                <a:gd name="T2" fmla="*/ 76 w 324"/>
                <a:gd name="T3" fmla="*/ 248 h 248"/>
                <a:gd name="T4" fmla="*/ 149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9" y="248"/>
                    <a:pt x="149" y="248"/>
                    <a:pt x="149"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8" name="Freeform 9"/>
            <p:cNvSpPr/>
            <p:nvPr/>
          </p:nvSpPr>
          <p:spPr bwMode="auto">
            <a:xfrm flipV="1">
              <a:off x="4831950"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9" name="Freeform 10"/>
            <p:cNvSpPr/>
            <p:nvPr/>
          </p:nvSpPr>
          <p:spPr bwMode="auto">
            <a:xfrm flipV="1">
              <a:off x="3526788" y="2484714"/>
              <a:ext cx="1273712" cy="982803"/>
            </a:xfrm>
            <a:custGeom>
              <a:avLst/>
              <a:gdLst>
                <a:gd name="T0" fmla="*/ 5 w 324"/>
                <a:gd name="T1" fmla="*/ 248 h 248"/>
                <a:gd name="T2" fmla="*/ 77 w 324"/>
                <a:gd name="T3" fmla="*/ 248 h 248"/>
                <a:gd name="T4" fmla="*/ 149 w 324"/>
                <a:gd name="T5" fmla="*/ 248 h 248"/>
                <a:gd name="T6" fmla="*/ 172 w 324"/>
                <a:gd name="T7" fmla="*/ 248 h 248"/>
                <a:gd name="T8" fmla="*/ 324 w 324"/>
                <a:gd name="T9" fmla="*/ 95 h 248"/>
                <a:gd name="T10" fmla="*/ 324 w 324"/>
                <a:gd name="T11" fmla="*/ 0 h 248"/>
                <a:gd name="T12" fmla="*/ 99 w 324"/>
                <a:gd name="T13" fmla="*/ 146 h 248"/>
                <a:gd name="T14" fmla="*/ 5 w 324"/>
                <a:gd name="T15" fmla="*/ 146 h 248"/>
                <a:gd name="T16" fmla="*/ 0 w 324"/>
                <a:gd name="T17" fmla="*/ 150 h 248"/>
                <a:gd name="T18" fmla="*/ 0 w 324"/>
                <a:gd name="T19" fmla="*/ 244 h 248"/>
                <a:gd name="T20" fmla="*/ 5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5" y="248"/>
                  </a:moveTo>
                  <a:cubicBezTo>
                    <a:pt x="77" y="248"/>
                    <a:pt x="77" y="248"/>
                    <a:pt x="77" y="248"/>
                  </a:cubicBezTo>
                  <a:cubicBezTo>
                    <a:pt x="149" y="248"/>
                    <a:pt x="149" y="248"/>
                    <a:pt x="149" y="248"/>
                  </a:cubicBezTo>
                  <a:cubicBezTo>
                    <a:pt x="172" y="248"/>
                    <a:pt x="172" y="248"/>
                    <a:pt x="172" y="248"/>
                  </a:cubicBezTo>
                  <a:cubicBezTo>
                    <a:pt x="172" y="163"/>
                    <a:pt x="240" y="95"/>
                    <a:pt x="324" y="95"/>
                  </a:cubicBezTo>
                  <a:cubicBezTo>
                    <a:pt x="324" y="0"/>
                    <a:pt x="324" y="0"/>
                    <a:pt x="324" y="0"/>
                  </a:cubicBezTo>
                  <a:cubicBezTo>
                    <a:pt x="224" y="0"/>
                    <a:pt x="138" y="60"/>
                    <a:pt x="99" y="146"/>
                  </a:cubicBezTo>
                  <a:cubicBezTo>
                    <a:pt x="5" y="146"/>
                    <a:pt x="5" y="146"/>
                    <a:pt x="5" y="146"/>
                  </a:cubicBezTo>
                  <a:cubicBezTo>
                    <a:pt x="2" y="146"/>
                    <a:pt x="0" y="148"/>
                    <a:pt x="0" y="150"/>
                  </a:cubicBezTo>
                  <a:cubicBezTo>
                    <a:pt x="0" y="244"/>
                    <a:pt x="0" y="244"/>
                    <a:pt x="0" y="244"/>
                  </a:cubicBezTo>
                  <a:cubicBezTo>
                    <a:pt x="0" y="246"/>
                    <a:pt x="2" y="248"/>
                    <a:pt x="5"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50" name="Freeform 11"/>
            <p:cNvSpPr/>
            <p:nvPr/>
          </p:nvSpPr>
          <p:spPr bwMode="auto">
            <a:xfrm flipV="1">
              <a:off x="2279284"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51" name="Freeform 12"/>
            <p:cNvSpPr/>
            <p:nvPr/>
          </p:nvSpPr>
          <p:spPr bwMode="auto">
            <a:xfrm flipV="1">
              <a:off x="976743"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solidFill>
              <a:srgbClr val="23816F"/>
            </a:solidFill>
            <a:ln>
              <a:noFill/>
            </a:ln>
          </p:spPr>
          <p:txBody>
            <a:bodyPr vert="horz" wrap="square" lIns="91440" tIns="45720" rIns="91440" bIns="45720" numCol="1" anchor="t" anchorCtr="0" compatLnSpc="1"/>
            <a:lstStyle/>
            <a:p>
              <a:endParaRPr lang="id-ID" sz="1600" dirty="0">
                <a:cs typeface="+mn-ea"/>
                <a:sym typeface="+mn-lt"/>
              </a:endParaRPr>
            </a:p>
          </p:txBody>
        </p:sp>
        <p:sp>
          <p:nvSpPr>
            <p:cNvPr id="52" name="Shape 2309"/>
            <p:cNvSpPr/>
            <p:nvPr/>
          </p:nvSpPr>
          <p:spPr>
            <a:xfrm>
              <a:off x="1869307"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816F"/>
            </a:solidFill>
            <a:ln w="12700" cap="flat">
              <a:noFill/>
              <a:miter lim="400000"/>
            </a:ln>
            <a:effectLst/>
          </p:spPr>
          <p:txBody>
            <a:bodyPr wrap="square" lIns="50800" tIns="50800" rIns="50800" bIns="50800" numCol="1" anchor="ctr">
              <a:noAutofit/>
            </a:bodyPr>
            <a:lstStyle/>
            <a:p>
              <a:pPr lvl="0"/>
              <a:endParaRPr sz="1600">
                <a:cs typeface="+mn-ea"/>
                <a:sym typeface="+mn-lt"/>
              </a:endParaRPr>
            </a:p>
          </p:txBody>
        </p:sp>
        <p:sp>
          <p:nvSpPr>
            <p:cNvPr id="53" name="Shape 2310"/>
            <p:cNvSpPr/>
            <p:nvPr/>
          </p:nvSpPr>
          <p:spPr>
            <a:xfrm>
              <a:off x="2100415" y="2383130"/>
              <a:ext cx="312033" cy="27757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grpFill/>
            <a:ln w="12700" cap="flat">
              <a:noFill/>
              <a:miter lim="400000"/>
            </a:ln>
            <a:effectLst/>
          </p:spPr>
          <p:txBody>
            <a:bodyPr wrap="square" lIns="38100" tIns="38100" rIns="38100" bIns="38100" numCol="1" anchor="ctr">
              <a:noAutofit/>
            </a:bodyPr>
            <a:lstStyle/>
            <a:p>
              <a:pPr lvl="0"/>
              <a:endParaRPr sz="1600">
                <a:cs typeface="+mn-ea"/>
                <a:sym typeface="+mn-lt"/>
              </a:endParaRPr>
            </a:p>
          </p:txBody>
        </p:sp>
        <p:sp>
          <p:nvSpPr>
            <p:cNvPr id="54" name="Shape 2309"/>
            <p:cNvSpPr/>
            <p:nvPr/>
          </p:nvSpPr>
          <p:spPr>
            <a:xfrm>
              <a:off x="4432749"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816F"/>
            </a:solidFill>
            <a:ln w="12700" cap="flat">
              <a:noFill/>
              <a:miter lim="400000"/>
            </a:ln>
            <a:effectLst/>
          </p:spPr>
          <p:txBody>
            <a:bodyPr wrap="square" lIns="50800" tIns="50800" rIns="50800" bIns="50800" numCol="1" anchor="ctr">
              <a:noAutofit/>
            </a:bodyPr>
            <a:lstStyle/>
            <a:p>
              <a:pPr lvl="0"/>
              <a:endParaRPr sz="1600">
                <a:cs typeface="+mn-ea"/>
                <a:sym typeface="+mn-lt"/>
              </a:endParaRPr>
            </a:p>
          </p:txBody>
        </p:sp>
        <p:sp>
          <p:nvSpPr>
            <p:cNvPr id="55" name="Shape 2313"/>
            <p:cNvSpPr/>
            <p:nvPr/>
          </p:nvSpPr>
          <p:spPr>
            <a:xfrm>
              <a:off x="4664734" y="2369163"/>
              <a:ext cx="362552" cy="241534"/>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grpFill/>
            <a:ln w="12700" cap="flat">
              <a:noFill/>
              <a:miter lim="400000"/>
            </a:ln>
            <a:effectLst/>
          </p:spPr>
          <p:txBody>
            <a:bodyPr wrap="square" lIns="38100" tIns="38100" rIns="38100" bIns="38100" numCol="1" anchor="ctr">
              <a:noAutofit/>
            </a:bodyPr>
            <a:lstStyle/>
            <a:p>
              <a:pPr lvl="0"/>
              <a:endParaRPr sz="1600">
                <a:cs typeface="+mn-ea"/>
                <a:sym typeface="+mn-lt"/>
              </a:endParaRPr>
            </a:p>
          </p:txBody>
        </p:sp>
        <p:sp>
          <p:nvSpPr>
            <p:cNvPr id="56" name="Shape 2309"/>
            <p:cNvSpPr/>
            <p:nvPr/>
          </p:nvSpPr>
          <p:spPr>
            <a:xfrm>
              <a:off x="6976828"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816F"/>
            </a:solidFill>
            <a:ln w="12700" cap="flat">
              <a:noFill/>
              <a:miter lim="400000"/>
            </a:ln>
            <a:effectLst/>
          </p:spPr>
          <p:txBody>
            <a:bodyPr wrap="square" lIns="50800" tIns="50800" rIns="50800" bIns="50800" numCol="1" anchor="ctr">
              <a:noAutofit/>
            </a:bodyPr>
            <a:lstStyle/>
            <a:p>
              <a:pPr lvl="0"/>
              <a:endParaRPr sz="1600">
                <a:cs typeface="+mn-ea"/>
                <a:sym typeface="+mn-lt"/>
              </a:endParaRPr>
            </a:p>
          </p:txBody>
        </p:sp>
        <p:grpSp>
          <p:nvGrpSpPr>
            <p:cNvPr id="57" name="Group 2320"/>
            <p:cNvGrpSpPr/>
            <p:nvPr/>
          </p:nvGrpSpPr>
          <p:grpSpPr>
            <a:xfrm>
              <a:off x="7238052" y="2358518"/>
              <a:ext cx="261651" cy="223638"/>
              <a:chOff x="0" y="0"/>
              <a:chExt cx="961862" cy="822124"/>
            </a:xfrm>
            <a:grpFill/>
          </p:grpSpPr>
          <p:sp>
            <p:nvSpPr>
              <p:cNvPr id="60" name="Shape 2316"/>
              <p:cNvSpPr/>
              <p:nvPr/>
            </p:nvSpPr>
            <p:spPr>
              <a:xfrm>
                <a:off x="0" y="411062"/>
                <a:ext cx="167725" cy="411063"/>
              </a:xfrm>
              <a:prstGeom prst="rect">
                <a:avLst/>
              </a:prstGeom>
              <a:grpFill/>
              <a:ln w="12700" cap="flat">
                <a:noFill/>
                <a:miter lim="400000"/>
              </a:ln>
              <a:effectLst/>
            </p:spPr>
            <p:txBody>
              <a:bodyPr wrap="square" lIns="50800" tIns="50800" rIns="50800" bIns="50800" numCol="1" anchor="ctr">
                <a:noAutofit/>
              </a:bodyPr>
              <a:lstStyle/>
              <a:p>
                <a:pPr lvl="0"/>
                <a:endParaRPr sz="1600">
                  <a:cs typeface="+mn-ea"/>
                  <a:sym typeface="+mn-lt"/>
                </a:endParaRPr>
              </a:p>
            </p:txBody>
          </p:sp>
          <p:sp>
            <p:nvSpPr>
              <p:cNvPr id="61" name="Shape 2317"/>
              <p:cNvSpPr/>
              <p:nvPr/>
            </p:nvSpPr>
            <p:spPr>
              <a:xfrm>
                <a:off x="264712" y="235390"/>
                <a:ext cx="167726" cy="586735"/>
              </a:xfrm>
              <a:prstGeom prst="rect">
                <a:avLst/>
              </a:prstGeom>
              <a:grpFill/>
              <a:ln w="12700" cap="flat">
                <a:noFill/>
                <a:miter lim="400000"/>
              </a:ln>
              <a:effectLst/>
            </p:spPr>
            <p:txBody>
              <a:bodyPr wrap="square" lIns="50800" tIns="50800" rIns="50800" bIns="50800" numCol="1" anchor="ctr">
                <a:noAutofit/>
              </a:bodyPr>
              <a:lstStyle/>
              <a:p>
                <a:pPr lvl="0"/>
                <a:endParaRPr sz="1600">
                  <a:cs typeface="+mn-ea"/>
                  <a:sym typeface="+mn-lt"/>
                </a:endParaRPr>
              </a:p>
            </p:txBody>
          </p:sp>
          <p:sp>
            <p:nvSpPr>
              <p:cNvPr id="62" name="Shape 2318"/>
              <p:cNvSpPr/>
              <p:nvPr/>
            </p:nvSpPr>
            <p:spPr>
              <a:xfrm>
                <a:off x="529424" y="90476"/>
                <a:ext cx="167726" cy="731649"/>
              </a:xfrm>
              <a:prstGeom prst="rect">
                <a:avLst/>
              </a:prstGeom>
              <a:grpFill/>
              <a:ln w="12700" cap="flat">
                <a:noFill/>
                <a:miter lim="400000"/>
              </a:ln>
              <a:effectLst/>
            </p:spPr>
            <p:txBody>
              <a:bodyPr wrap="square" lIns="50800" tIns="50800" rIns="50800" bIns="50800" numCol="1" anchor="ctr">
                <a:noAutofit/>
              </a:bodyPr>
              <a:lstStyle/>
              <a:p>
                <a:pPr lvl="0"/>
                <a:endParaRPr sz="1600">
                  <a:cs typeface="+mn-ea"/>
                  <a:sym typeface="+mn-lt"/>
                </a:endParaRPr>
              </a:p>
            </p:txBody>
          </p:sp>
          <p:sp>
            <p:nvSpPr>
              <p:cNvPr id="63" name="Shape 2319"/>
              <p:cNvSpPr/>
              <p:nvPr/>
            </p:nvSpPr>
            <p:spPr>
              <a:xfrm>
                <a:off x="794137" y="0"/>
                <a:ext cx="167726" cy="822125"/>
              </a:xfrm>
              <a:prstGeom prst="rect">
                <a:avLst/>
              </a:prstGeom>
              <a:grpFill/>
              <a:ln w="12700" cap="flat">
                <a:noFill/>
                <a:miter lim="400000"/>
              </a:ln>
              <a:effectLst/>
            </p:spPr>
            <p:txBody>
              <a:bodyPr wrap="square" lIns="50800" tIns="50800" rIns="50800" bIns="50800" numCol="1" anchor="ctr">
                <a:noAutofit/>
              </a:bodyPr>
              <a:lstStyle/>
              <a:p>
                <a:pPr lvl="0"/>
                <a:endParaRPr sz="1600">
                  <a:cs typeface="+mn-ea"/>
                  <a:sym typeface="+mn-lt"/>
                </a:endParaRPr>
              </a:p>
            </p:txBody>
          </p:sp>
        </p:grpSp>
        <p:sp>
          <p:nvSpPr>
            <p:cNvPr id="58" name="Shape 2309"/>
            <p:cNvSpPr/>
            <p:nvPr/>
          </p:nvSpPr>
          <p:spPr>
            <a:xfrm>
              <a:off x="9541726"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816F"/>
            </a:solidFill>
            <a:ln w="12700" cap="flat">
              <a:noFill/>
              <a:miter lim="400000"/>
            </a:ln>
            <a:effectLst/>
          </p:spPr>
          <p:txBody>
            <a:bodyPr wrap="square" lIns="50800" tIns="50800" rIns="50800" bIns="50800" numCol="1" anchor="ctr">
              <a:noAutofit/>
            </a:bodyPr>
            <a:lstStyle/>
            <a:p>
              <a:pPr lvl="0"/>
              <a:endParaRPr sz="1600" dirty="0">
                <a:cs typeface="+mn-ea"/>
                <a:sym typeface="+mn-lt"/>
              </a:endParaRPr>
            </a:p>
          </p:txBody>
        </p:sp>
        <p:sp>
          <p:nvSpPr>
            <p:cNvPr id="59" name="Shape 2323"/>
            <p:cNvSpPr/>
            <p:nvPr/>
          </p:nvSpPr>
          <p:spPr>
            <a:xfrm rot="20460000" flipH="1">
              <a:off x="9784718" y="2380558"/>
              <a:ext cx="264214" cy="264214"/>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grpFill/>
            <a:ln w="12700" cap="flat">
              <a:noFill/>
              <a:miter lim="400000"/>
            </a:ln>
            <a:effectLst/>
          </p:spPr>
          <p:txBody>
            <a:bodyPr wrap="square" lIns="38100" tIns="38100" rIns="38100" bIns="38100" numCol="1" anchor="ctr">
              <a:noAutofit/>
            </a:bodyPr>
            <a:lstStyle/>
            <a:p>
              <a:pPr lvl="0"/>
              <a:endParaRPr sz="1600">
                <a:cs typeface="+mn-ea"/>
                <a:sym typeface="+mn-lt"/>
              </a:endParaRPr>
            </a:p>
          </p:txBody>
        </p:sp>
      </p:grpSp>
      <p:sp>
        <p:nvSpPr>
          <p:cNvPr id="64" name="矩形 106"/>
          <p:cNvSpPr>
            <a:spLocks noChangeArrowheads="1"/>
          </p:cNvSpPr>
          <p:nvPr/>
        </p:nvSpPr>
        <p:spPr bwMode="auto">
          <a:xfrm>
            <a:off x="1993132" y="3962495"/>
            <a:ext cx="139390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65" name="矩形 47"/>
          <p:cNvSpPr>
            <a:spLocks noChangeArrowheads="1"/>
          </p:cNvSpPr>
          <p:nvPr/>
        </p:nvSpPr>
        <p:spPr bwMode="auto">
          <a:xfrm>
            <a:off x="1804998" y="4340187"/>
            <a:ext cx="1770168" cy="99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200" spc="300" dirty="0">
                <a:cs typeface="+mn-ea"/>
                <a:sym typeface="+mn-lt"/>
              </a:rPr>
              <a:t>在此录入上述图表的描述说明，在此录入上述图表的描述说明。</a:t>
            </a:r>
            <a:endParaRPr lang="zh-CN" altLang="en-US" sz="1600" spc="300" dirty="0">
              <a:cs typeface="+mn-ea"/>
              <a:sym typeface="+mn-lt"/>
            </a:endParaRPr>
          </a:p>
        </p:txBody>
      </p:sp>
      <p:sp>
        <p:nvSpPr>
          <p:cNvPr id="66" name="矩形 108"/>
          <p:cNvSpPr>
            <a:spLocks noChangeArrowheads="1"/>
          </p:cNvSpPr>
          <p:nvPr/>
        </p:nvSpPr>
        <p:spPr bwMode="auto">
          <a:xfrm>
            <a:off x="4363333" y="3962495"/>
            <a:ext cx="139247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67" name="矩形 47"/>
          <p:cNvSpPr>
            <a:spLocks noChangeArrowheads="1"/>
          </p:cNvSpPr>
          <p:nvPr/>
        </p:nvSpPr>
        <p:spPr bwMode="auto">
          <a:xfrm>
            <a:off x="4175199" y="4340187"/>
            <a:ext cx="1770168" cy="99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200" spc="300">
                <a:cs typeface="+mn-ea"/>
                <a:sym typeface="+mn-lt"/>
              </a:rPr>
              <a:t>在此录入上述图表的描述说明，在此录入上述图表的描述说明。</a:t>
            </a:r>
            <a:endParaRPr lang="zh-CN" altLang="en-US" sz="1600" spc="300">
              <a:cs typeface="+mn-ea"/>
              <a:sym typeface="+mn-lt"/>
            </a:endParaRPr>
          </a:p>
        </p:txBody>
      </p:sp>
      <p:sp>
        <p:nvSpPr>
          <p:cNvPr id="68" name="矩形 110"/>
          <p:cNvSpPr>
            <a:spLocks noChangeArrowheads="1"/>
          </p:cNvSpPr>
          <p:nvPr/>
        </p:nvSpPr>
        <p:spPr bwMode="auto">
          <a:xfrm>
            <a:off x="9102309" y="3962495"/>
            <a:ext cx="139390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69" name="矩形 47"/>
          <p:cNvSpPr>
            <a:spLocks noChangeArrowheads="1"/>
          </p:cNvSpPr>
          <p:nvPr/>
        </p:nvSpPr>
        <p:spPr bwMode="auto">
          <a:xfrm>
            <a:off x="8914175" y="4340187"/>
            <a:ext cx="1770168" cy="99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200" spc="300">
                <a:cs typeface="+mn-ea"/>
                <a:sym typeface="+mn-lt"/>
              </a:rPr>
              <a:t>在此录入上述图表的描述说明，在此录入上述图表的描述说明。</a:t>
            </a:r>
            <a:endParaRPr lang="zh-CN" altLang="en-US" sz="1600" spc="300">
              <a:cs typeface="+mn-ea"/>
              <a:sym typeface="+mn-lt"/>
            </a:endParaRPr>
          </a:p>
        </p:txBody>
      </p:sp>
      <p:sp>
        <p:nvSpPr>
          <p:cNvPr id="70" name="矩形 112"/>
          <p:cNvSpPr>
            <a:spLocks noChangeArrowheads="1"/>
          </p:cNvSpPr>
          <p:nvPr/>
        </p:nvSpPr>
        <p:spPr bwMode="auto">
          <a:xfrm>
            <a:off x="6733533" y="3962495"/>
            <a:ext cx="139247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000" dirty="0">
                <a:cs typeface="+mn-ea"/>
                <a:sym typeface="+mn-lt"/>
              </a:rPr>
              <a:t>添加标题</a:t>
            </a:r>
            <a:endParaRPr lang="en-US" sz="2000" dirty="0">
              <a:cs typeface="+mn-ea"/>
              <a:sym typeface="+mn-lt"/>
            </a:endParaRPr>
          </a:p>
        </p:txBody>
      </p:sp>
      <p:sp>
        <p:nvSpPr>
          <p:cNvPr id="71" name="矩形 47"/>
          <p:cNvSpPr>
            <a:spLocks noChangeArrowheads="1"/>
          </p:cNvSpPr>
          <p:nvPr/>
        </p:nvSpPr>
        <p:spPr bwMode="auto">
          <a:xfrm>
            <a:off x="6543975" y="4340187"/>
            <a:ext cx="1770168" cy="99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200" spc="300" dirty="0">
                <a:cs typeface="+mn-ea"/>
                <a:sym typeface="+mn-lt"/>
              </a:rPr>
              <a:t>在此录入上述图表的描述说明，在此录入上述图表的描述说明。</a:t>
            </a:r>
            <a:endParaRPr lang="zh-CN" altLang="en-US" sz="1600" spc="300" dirty="0">
              <a:cs typeface="+mn-ea"/>
              <a:sym typeface="+mn-lt"/>
            </a:endParaRPr>
          </a:p>
        </p:txBody>
      </p:sp>
      <p:sp>
        <p:nvSpPr>
          <p:cNvPr id="32" name="TextBox 31"/>
          <p:cNvSpPr txBox="1"/>
          <p:nvPr/>
        </p:nvSpPr>
        <p:spPr>
          <a:xfrm>
            <a:off x="8313951" y="6706618"/>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2">
                    <a:lumMod val="20000"/>
                    <a:lumOff val="80000"/>
                  </a:schemeClr>
                </a:solidFill>
                <a:effectLst/>
                <a:uLnTx/>
                <a:uFillTx/>
              </a:rPr>
              <a:t>节日</a:t>
            </a:r>
            <a:r>
              <a:rPr kumimoji="0" lang="en-US" altLang="zh-CN" sz="100" b="0" i="0" u="none" strike="noStrike" kern="0" cap="none" spc="0" normalizeH="0" baseline="0" noProof="0" dirty="0" smtClean="0">
                <a:ln>
                  <a:noFill/>
                </a:ln>
                <a:solidFill>
                  <a:schemeClr val="accent2">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2">
                    <a:lumMod val="20000"/>
                    <a:lumOff val="80000"/>
                  </a:schemeClr>
                </a:solidFill>
                <a:effectLst/>
                <a:uLnTx/>
                <a:uFillTx/>
              </a:rPr>
              <a:t>模板 </a:t>
            </a:r>
            <a:r>
              <a:rPr kumimoji="0" lang="en-US" altLang="zh-CN" sz="100" b="0" i="0" u="none" strike="noStrike" kern="0" cap="none" spc="0" normalizeH="0" baseline="0" noProof="0" dirty="0" smtClean="0">
                <a:ln>
                  <a:noFill/>
                </a:ln>
                <a:solidFill>
                  <a:schemeClr val="accent2">
                    <a:lumMod val="20000"/>
                    <a:lumOff val="80000"/>
                  </a:schemeClr>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6572" y="2193414"/>
            <a:ext cx="9085942" cy="3085825"/>
            <a:chOff x="1227169" y="2299313"/>
            <a:chExt cx="9737662" cy="3307167"/>
          </a:xfrm>
        </p:grpSpPr>
        <p:sp>
          <p:nvSpPr>
            <p:cNvPr id="39" name="Freeform 5"/>
            <p:cNvSpPr/>
            <p:nvPr/>
          </p:nvSpPr>
          <p:spPr bwMode="auto">
            <a:xfrm>
              <a:off x="4232275" y="3185894"/>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0" name="Freeform 6"/>
            <p:cNvSpPr/>
            <p:nvPr/>
          </p:nvSpPr>
          <p:spPr bwMode="auto">
            <a:xfrm>
              <a:off x="5846849" y="2367549"/>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23816F"/>
            </a:solidFill>
            <a:ln>
              <a:noFill/>
            </a:ln>
          </p:spPr>
          <p:txBody>
            <a:bodyPr vert="horz" wrap="square" lIns="91440" tIns="45720" rIns="91440" bIns="45720" numCol="1" anchor="t" anchorCtr="0" compatLnSpc="1"/>
            <a:lstStyle/>
            <a:p>
              <a:endParaRPr lang="id-ID" sz="1600">
                <a:ln w="0"/>
                <a:effectLst>
                  <a:outerShdw blurRad="38100" dist="19050" dir="2700000" algn="tl" rotWithShape="0">
                    <a:schemeClr val="dk1">
                      <a:alpha val="40000"/>
                    </a:schemeClr>
                  </a:outerShdw>
                </a:effectLst>
                <a:cs typeface="+mn-ea"/>
                <a:sym typeface="+mn-lt"/>
              </a:endParaRPr>
            </a:p>
          </p:txBody>
        </p:sp>
        <p:sp>
          <p:nvSpPr>
            <p:cNvPr id="41" name="Freeform 7"/>
            <p:cNvSpPr/>
            <p:nvPr/>
          </p:nvSpPr>
          <p:spPr bwMode="auto">
            <a:xfrm>
              <a:off x="6053278" y="4021933"/>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sp>
          <p:nvSpPr>
            <p:cNvPr id="42" name="Freeform 8"/>
            <p:cNvSpPr/>
            <p:nvPr/>
          </p:nvSpPr>
          <p:spPr bwMode="auto">
            <a:xfrm>
              <a:off x="5301285" y="3986545"/>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23816F"/>
            </a:solidFill>
            <a:ln>
              <a:noFill/>
            </a:ln>
          </p:spPr>
          <p:txBody>
            <a:bodyPr vert="horz" wrap="square" lIns="91440" tIns="45720" rIns="91440" bIns="45720" numCol="1" anchor="t" anchorCtr="0" compatLnSpc="1"/>
            <a:lstStyle/>
            <a:p>
              <a:endParaRPr lang="id-ID" sz="1600">
                <a:cs typeface="+mn-ea"/>
                <a:sym typeface="+mn-lt"/>
              </a:endParaRPr>
            </a:p>
          </p:txBody>
        </p:sp>
        <p:grpSp>
          <p:nvGrpSpPr>
            <p:cNvPr id="43" name="组合 42"/>
            <p:cNvGrpSpPr/>
            <p:nvPr/>
          </p:nvGrpSpPr>
          <p:grpSpPr>
            <a:xfrm>
              <a:off x="1227169" y="2299313"/>
              <a:ext cx="2428480" cy="1358891"/>
              <a:chOff x="2136360" y="3893492"/>
              <a:chExt cx="1886136" cy="1358891"/>
            </a:xfrm>
          </p:grpSpPr>
          <p:sp>
            <p:nvSpPr>
              <p:cNvPr id="44" name="文本框 43"/>
              <p:cNvSpPr txBox="1"/>
              <p:nvPr/>
            </p:nvSpPr>
            <p:spPr>
              <a:xfrm>
                <a:off x="2136360" y="4262824"/>
                <a:ext cx="1886136" cy="98955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45" name="矩形 44"/>
              <p:cNvSpPr/>
              <p:nvPr/>
            </p:nvSpPr>
            <p:spPr>
              <a:xfrm>
                <a:off x="2575592" y="3893492"/>
                <a:ext cx="1007673" cy="428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46" name="组合 45"/>
            <p:cNvGrpSpPr/>
            <p:nvPr/>
          </p:nvGrpSpPr>
          <p:grpSpPr>
            <a:xfrm>
              <a:off x="1227169" y="4247589"/>
              <a:ext cx="2428480" cy="1358891"/>
              <a:chOff x="2136360" y="3893492"/>
              <a:chExt cx="1886136" cy="1358891"/>
            </a:xfrm>
          </p:grpSpPr>
          <p:sp>
            <p:nvSpPr>
              <p:cNvPr id="47" name="文本框 46"/>
              <p:cNvSpPr txBox="1"/>
              <p:nvPr/>
            </p:nvSpPr>
            <p:spPr>
              <a:xfrm>
                <a:off x="2136360" y="4262824"/>
                <a:ext cx="1886136" cy="98955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48" name="矩形 47"/>
              <p:cNvSpPr/>
              <p:nvPr/>
            </p:nvSpPr>
            <p:spPr>
              <a:xfrm>
                <a:off x="2575592" y="3893492"/>
                <a:ext cx="1007673" cy="428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49" name="组合 48"/>
            <p:cNvGrpSpPr/>
            <p:nvPr/>
          </p:nvGrpSpPr>
          <p:grpSpPr>
            <a:xfrm>
              <a:off x="8536351" y="2299313"/>
              <a:ext cx="2428480" cy="1358891"/>
              <a:chOff x="2136360" y="3893492"/>
              <a:chExt cx="1886136" cy="1358891"/>
            </a:xfrm>
          </p:grpSpPr>
          <p:sp>
            <p:nvSpPr>
              <p:cNvPr id="50" name="文本框 49"/>
              <p:cNvSpPr txBox="1"/>
              <p:nvPr/>
            </p:nvSpPr>
            <p:spPr>
              <a:xfrm>
                <a:off x="2136360" y="4262824"/>
                <a:ext cx="1886136" cy="98955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51" name="矩形 50"/>
              <p:cNvSpPr/>
              <p:nvPr/>
            </p:nvSpPr>
            <p:spPr>
              <a:xfrm>
                <a:off x="2575592" y="3893492"/>
                <a:ext cx="1007673" cy="428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52" name="组合 51"/>
            <p:cNvGrpSpPr/>
            <p:nvPr/>
          </p:nvGrpSpPr>
          <p:grpSpPr>
            <a:xfrm>
              <a:off x="8536351" y="4247589"/>
              <a:ext cx="2428480" cy="1358891"/>
              <a:chOff x="2136360" y="3893492"/>
              <a:chExt cx="1886136" cy="1358891"/>
            </a:xfrm>
          </p:grpSpPr>
          <p:sp>
            <p:nvSpPr>
              <p:cNvPr id="53" name="文本框 52"/>
              <p:cNvSpPr txBox="1"/>
              <p:nvPr/>
            </p:nvSpPr>
            <p:spPr>
              <a:xfrm>
                <a:off x="2136360" y="4262824"/>
                <a:ext cx="1886136" cy="989559"/>
              </a:xfrm>
              <a:prstGeom prst="rect">
                <a:avLst/>
              </a:prstGeom>
              <a:noFill/>
            </p:spPr>
            <p:txBody>
              <a:bodyPr wrap="square" rtlCol="0">
                <a:spAutoFit/>
              </a:bodyPr>
              <a:lstStyle/>
              <a:p>
                <a:pPr algn="ctr">
                  <a:lnSpc>
                    <a:spcPct val="150000"/>
                  </a:lnSpc>
                  <a:defRPr/>
                </a:pPr>
                <a:r>
                  <a:rPr lang="zh-CN" altLang="en-US" sz="1200" dirty="0">
                    <a:solidFill>
                      <a:schemeClr val="tx1">
                        <a:lumMod val="75000"/>
                        <a:lumOff val="25000"/>
                      </a:schemeClr>
                    </a:solidFill>
                    <a:cs typeface="+mn-ea"/>
                    <a:sym typeface="+mn-lt"/>
                  </a:rPr>
                  <a:t>在此输入文字内容，文字不易太多，以简练为主，此模板作品在此输入文字内容；</a:t>
                </a:r>
              </a:p>
            </p:txBody>
          </p:sp>
          <p:sp>
            <p:nvSpPr>
              <p:cNvPr id="54" name="矩形 53"/>
              <p:cNvSpPr/>
              <p:nvPr/>
            </p:nvSpPr>
            <p:spPr>
              <a:xfrm>
                <a:off x="2575592" y="3893492"/>
                <a:ext cx="1007673" cy="42880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0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五四青年节活动策划通用PPT模板"/>
  <p:tag name="COMMONDATA" val="eyJoZGlkIjoiZjA2NmIwMjRhMWY4Y2Q4MDk2NjAwMmUwMTA1ZDFlNjYifQ=="/>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www.2ppt.com提供免费下载">
  <a:themeElements>
    <a:clrScheme name="Office">
      <a:dk1>
        <a:srgbClr val="000000"/>
      </a:dk1>
      <a:lt1>
        <a:srgbClr val="FFFFFF"/>
      </a:lt1>
      <a:dk2>
        <a:srgbClr val="132724"/>
      </a:dk2>
      <a:lt2>
        <a:srgbClr val="E7E6E6"/>
      </a:lt2>
      <a:accent1>
        <a:srgbClr val="23816F"/>
      </a:accent1>
      <a:accent2>
        <a:srgbClr val="F2AD4E"/>
      </a:accent2>
      <a:accent3>
        <a:srgbClr val="A5A5A5"/>
      </a:accent3>
      <a:accent4>
        <a:srgbClr val="F086A4"/>
      </a:accent4>
      <a:accent5>
        <a:srgbClr val="27504A"/>
      </a:accent5>
      <a:accent6>
        <a:srgbClr val="175E7D"/>
      </a:accent6>
      <a:hlink>
        <a:srgbClr val="0563C1"/>
      </a:hlink>
      <a:folHlink>
        <a:srgbClr val="954F72"/>
      </a:folHlink>
    </a:clrScheme>
    <a:fontScheme name="wqp3t0x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宽屏</PresentationFormat>
  <Paragraphs>150</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等线</vt:lpstr>
      <vt:lpstr>思源黑体</vt:lpstr>
      <vt:lpstr>宋体</vt:lpstr>
      <vt:lpstr>微软雅黑</vt:lpstr>
      <vt:lpstr>Arial</vt:lpstr>
      <vt:lpstr>Calibri</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2022-05-05T07:53:56Z</dcterms:created>
  <dcterms:modified xsi:type="dcterms:W3CDTF">2023-01-10T06:23:27Z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4330F81A799749AC9B60A6416262DBCD</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