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845" r:id="rId3"/>
    <p:sldId id="834" r:id="rId4"/>
    <p:sldId id="835" r:id="rId5"/>
    <p:sldId id="836" r:id="rId6"/>
    <p:sldId id="837" r:id="rId7"/>
    <p:sldId id="838" r:id="rId8"/>
    <p:sldId id="840" r:id="rId9"/>
    <p:sldId id="843" r:id="rId10"/>
    <p:sldId id="844" r:id="rId11"/>
    <p:sldId id="841" r:id="rId12"/>
    <p:sldId id="842" r:id="rId13"/>
    <p:sldId id="828" r:id="rId14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buFont typeface="Arial" panose="020B0604020202020204" pitchFamily="34" charset="0"/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5pPr>
    <a:lvl6pPr marL="2286000" algn="l" defTabSz="914400" rtl="0" eaLnBrk="1" latinLnBrk="0" hangingPunct="1"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6pPr>
    <a:lvl7pPr marL="2743200" algn="l" defTabSz="914400" rtl="0" eaLnBrk="1" latinLnBrk="0" hangingPunct="1"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7pPr>
    <a:lvl8pPr marL="3200400" algn="l" defTabSz="914400" rtl="0" eaLnBrk="1" latinLnBrk="0" hangingPunct="1"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8pPr>
    <a:lvl9pPr marL="3657600" algn="l" defTabSz="914400" rtl="0" eaLnBrk="1" latinLnBrk="0" hangingPunct="1"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33CC33"/>
    <a:srgbClr val="FF3300"/>
    <a:srgbClr val="FF0000"/>
    <a:srgbClr val="FF00FF"/>
    <a:srgbClr val="FF9933"/>
    <a:srgbClr val="3399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2" autoAdjust="0"/>
    <p:restoredTop sz="93623" autoAdjust="0"/>
  </p:normalViewPr>
  <p:slideViewPr>
    <p:cSldViewPr>
      <p:cViewPr varScale="1">
        <p:scale>
          <a:sx n="106" d="100"/>
          <a:sy n="106" d="100"/>
        </p:scale>
        <p:origin x="-96" y="-132"/>
      </p:cViewPr>
      <p:guideLst>
        <p:guide orient="horz" pos="2160"/>
        <p:guide pos="290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1999" cy="71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emf"/><Relationship Id="rId3" Type="http://schemas.openxmlformats.org/officeDocument/2006/relationships/image" Target="../media/image35.emf"/><Relationship Id="rId7" Type="http://schemas.openxmlformats.org/officeDocument/2006/relationships/image" Target="../media/image39.emf"/><Relationship Id="rId2" Type="http://schemas.openxmlformats.org/officeDocument/2006/relationships/image" Target="../media/image34.emf"/><Relationship Id="rId1" Type="http://schemas.openxmlformats.org/officeDocument/2006/relationships/image" Target="../media/image33.emf"/><Relationship Id="rId6" Type="http://schemas.openxmlformats.org/officeDocument/2006/relationships/image" Target="../media/image38.emf"/><Relationship Id="rId5" Type="http://schemas.openxmlformats.org/officeDocument/2006/relationships/image" Target="../media/image37.emf"/><Relationship Id="rId4" Type="http://schemas.openxmlformats.org/officeDocument/2006/relationships/image" Target="../media/image3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Relationship Id="rId4" Type="http://schemas.openxmlformats.org/officeDocument/2006/relationships/image" Target="../media/image16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image" Target="../media/image17.emf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emf"/><Relationship Id="rId3" Type="http://schemas.openxmlformats.org/officeDocument/2006/relationships/image" Target="../media/image27.emf"/><Relationship Id="rId7" Type="http://schemas.openxmlformats.org/officeDocument/2006/relationships/image" Target="../media/image31.emf"/><Relationship Id="rId2" Type="http://schemas.openxmlformats.org/officeDocument/2006/relationships/image" Target="../media/image26.emf"/><Relationship Id="rId1" Type="http://schemas.openxmlformats.org/officeDocument/2006/relationships/image" Target="../media/image25.emf"/><Relationship Id="rId6" Type="http://schemas.openxmlformats.org/officeDocument/2006/relationships/image" Target="../media/image30.emf"/><Relationship Id="rId5" Type="http://schemas.openxmlformats.org/officeDocument/2006/relationships/image" Target="../media/image29.emf"/><Relationship Id="rId4" Type="http://schemas.openxmlformats.org/officeDocument/2006/relationships/image" Target="../media/image2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 u="none">
                <a:ea typeface="宋体" panose="0201060003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u="none">
                <a:ea typeface="宋体" panose="02010600030101010101" pitchFamily="2" charset="-122"/>
              </a:defRPr>
            </a:lvl1pPr>
          </a:lstStyle>
          <a:p>
            <a:fld id="{9936F0B1-6027-4D42-B57A-03734B099174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56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6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56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 u="none"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456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u="none">
                <a:ea typeface="宋体" panose="02010600030101010101" pitchFamily="2" charset="-122"/>
              </a:defRPr>
            </a:lvl1pPr>
          </a:lstStyle>
          <a:p>
            <a:fld id="{A2C9D88C-3D34-4E81-8375-828CA3EDFB35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ircl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>
    <p:circl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13" Type="http://schemas.openxmlformats.org/officeDocument/2006/relationships/oleObject" Target="../embeddings/oleObject25.bin"/><Relationship Id="rId18" Type="http://schemas.openxmlformats.org/officeDocument/2006/relationships/image" Target="../media/image32.e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9.emf"/><Relationship Id="rId17" Type="http://schemas.openxmlformats.org/officeDocument/2006/relationships/oleObject" Target="../embeddings/oleObject27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31.e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26.e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10" Type="http://schemas.openxmlformats.org/officeDocument/2006/relationships/image" Target="../media/image28.emf"/><Relationship Id="rId4" Type="http://schemas.openxmlformats.org/officeDocument/2006/relationships/image" Target="../media/image25.e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30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40.e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7.emf"/><Relationship Id="rId17" Type="http://schemas.openxmlformats.org/officeDocument/2006/relationships/oleObject" Target="../embeddings/oleObject35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39.e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4.e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10" Type="http://schemas.openxmlformats.org/officeDocument/2006/relationships/image" Target="../media/image36.emf"/><Relationship Id="rId4" Type="http://schemas.openxmlformats.org/officeDocument/2006/relationships/image" Target="../media/image33.e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8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NULL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6.emf"/><Relationship Id="rId4" Type="http://schemas.openxmlformats.org/officeDocument/2006/relationships/image" Target="../media/image13.emf"/><Relationship Id="rId9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21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e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20.emf"/><Relationship Id="rId4" Type="http://schemas.openxmlformats.org/officeDocument/2006/relationships/image" Target="../media/image17.emf"/><Relationship Id="rId9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e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109670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45340" y="1269030"/>
            <a:ext cx="7380288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0" y="328500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b="1" u="none" dirty="0"/>
              <a:t>Section </a:t>
            </a:r>
            <a:r>
              <a:rPr lang="zh-CN" altLang="zh-CN" sz="3600" b="1" u="none" dirty="0" smtClean="0"/>
              <a:t>Ⅳ</a:t>
            </a:r>
            <a:r>
              <a:rPr lang="en-US" altLang="zh-CN" sz="3600" b="1" u="none" dirty="0" smtClean="0"/>
              <a:t> Writing</a:t>
            </a:r>
            <a:endParaRPr lang="zh-CN" altLang="zh-CN" sz="3600" u="none" dirty="0"/>
          </a:p>
        </p:txBody>
      </p:sp>
      <p:sp>
        <p:nvSpPr>
          <p:cNvPr id="6" name="矩形 5"/>
          <p:cNvSpPr/>
          <p:nvPr/>
        </p:nvSpPr>
        <p:spPr>
          <a:xfrm>
            <a:off x="0" y="5588970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u="none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4290" name="Object 2"/>
          <p:cNvGraphicFramePr>
            <a:graphicFrameLocks noChangeAspect="1"/>
          </p:cNvGraphicFramePr>
          <p:nvPr/>
        </p:nvGraphicFramePr>
        <p:xfrm>
          <a:off x="136525" y="477838"/>
          <a:ext cx="846772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332" name="文档" r:id="rId3" imgW="8459470" imgH="594360" progId="Word.Document.8">
                  <p:embed/>
                </p:oleObj>
              </mc:Choice>
              <mc:Fallback>
                <p:oleObj name="文档" r:id="rId3" imgW="8459470" imgH="59436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25" y="477838"/>
                        <a:ext cx="846772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4299" name="Object 11"/>
          <p:cNvGraphicFramePr>
            <a:graphicFrameLocks noChangeAspect="1"/>
          </p:cNvGraphicFramePr>
          <p:nvPr/>
        </p:nvGraphicFramePr>
        <p:xfrm>
          <a:off x="334963" y="1049338"/>
          <a:ext cx="8415337" cy="228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333" name="文档" r:id="rId5" imgW="8459470" imgH="2305685" progId="Word.Document.8">
                  <p:embed/>
                </p:oleObj>
              </mc:Choice>
              <mc:Fallback>
                <p:oleObj name="文档" r:id="rId5" imgW="8459470" imgH="230568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3" y="1049338"/>
                        <a:ext cx="8415337" cy="228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4300" name="Object 12"/>
          <p:cNvGraphicFramePr>
            <a:graphicFrameLocks noChangeAspect="1"/>
          </p:cNvGraphicFramePr>
          <p:nvPr/>
        </p:nvGraphicFramePr>
        <p:xfrm>
          <a:off x="395288" y="3284538"/>
          <a:ext cx="8396287" cy="169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334" name="文档" r:id="rId7" imgW="8459470" imgH="1713230" progId="Word.Document.8">
                  <p:embed/>
                </p:oleObj>
              </mc:Choice>
              <mc:Fallback>
                <p:oleObj name="文档" r:id="rId7" imgW="8459470" imgH="1713230" progId="Word.Documen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284538"/>
                        <a:ext cx="8396287" cy="169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4301" name="Object 13"/>
          <p:cNvGraphicFramePr>
            <a:graphicFrameLocks noChangeAspect="1"/>
          </p:cNvGraphicFramePr>
          <p:nvPr/>
        </p:nvGraphicFramePr>
        <p:xfrm>
          <a:off x="334963" y="5016500"/>
          <a:ext cx="8415337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335" name="文档" r:id="rId9" imgW="8459470" imgH="1187450" progId="Word.Document.8">
                  <p:embed/>
                </p:oleObj>
              </mc:Choice>
              <mc:Fallback>
                <p:oleObj name="文档" r:id="rId9" imgW="8459470" imgH="1187450" progId="Word.Document.8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3" y="5016500"/>
                        <a:ext cx="8415337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4302" name="Object 14"/>
          <p:cNvGraphicFramePr>
            <a:graphicFrameLocks noChangeAspect="1"/>
          </p:cNvGraphicFramePr>
          <p:nvPr/>
        </p:nvGraphicFramePr>
        <p:xfrm>
          <a:off x="6188075" y="1565275"/>
          <a:ext cx="2424113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336" name="文档" r:id="rId11" imgW="2454910" imgH="438785" progId="Word.Document.8">
                  <p:embed/>
                </p:oleObj>
              </mc:Choice>
              <mc:Fallback>
                <p:oleObj name="文档" r:id="rId11" imgW="2454910" imgH="438785" progId="Word.Document.8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8075" y="1565275"/>
                        <a:ext cx="2424113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4303" name="Object 15"/>
          <p:cNvGraphicFramePr>
            <a:graphicFrameLocks noChangeAspect="1"/>
          </p:cNvGraphicFramePr>
          <p:nvPr/>
        </p:nvGraphicFramePr>
        <p:xfrm>
          <a:off x="825500" y="2146300"/>
          <a:ext cx="5273675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337" name="文档" r:id="rId13" imgW="5276215" imgH="397510" progId="Word.Document.8">
                  <p:embed/>
                </p:oleObj>
              </mc:Choice>
              <mc:Fallback>
                <p:oleObj name="文档" r:id="rId13" imgW="5276215" imgH="397510" progId="Word.Document.8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0" y="2146300"/>
                        <a:ext cx="5273675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4304" name="Object 16"/>
          <p:cNvGraphicFramePr>
            <a:graphicFrameLocks noChangeAspect="1"/>
          </p:cNvGraphicFramePr>
          <p:nvPr/>
        </p:nvGraphicFramePr>
        <p:xfrm>
          <a:off x="900113" y="3284538"/>
          <a:ext cx="5243512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338" name="文档" r:id="rId15" imgW="5276215" imgH="397510" progId="Word.Document.8">
                  <p:embed/>
                </p:oleObj>
              </mc:Choice>
              <mc:Fallback>
                <p:oleObj name="文档" r:id="rId15" imgW="5276215" imgH="397510" progId="Word.Document.8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284538"/>
                        <a:ext cx="5243512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4305" name="Object 17"/>
          <p:cNvGraphicFramePr>
            <a:graphicFrameLocks noChangeAspect="1"/>
          </p:cNvGraphicFramePr>
          <p:nvPr/>
        </p:nvGraphicFramePr>
        <p:xfrm>
          <a:off x="852488" y="4973638"/>
          <a:ext cx="5243512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339" name="文档" r:id="rId17" imgW="5276215" imgH="397510" progId="Word.Document.8">
                  <p:embed/>
                </p:oleObj>
              </mc:Choice>
              <mc:Fallback>
                <p:oleObj name="文档" r:id="rId17" imgW="5276215" imgH="397510" progId="Word.Document.8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488" y="4973638"/>
                        <a:ext cx="5243512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4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64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64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64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64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64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3272" name="Object 8"/>
          <p:cNvGraphicFramePr>
            <a:graphicFrameLocks noChangeAspect="1"/>
          </p:cNvGraphicFramePr>
          <p:nvPr/>
        </p:nvGraphicFramePr>
        <p:xfrm>
          <a:off x="338138" y="620713"/>
          <a:ext cx="8467725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306" name="文档" r:id="rId3" imgW="8459470" imgH="1187450" progId="Word.Document.8">
                  <p:embed/>
                </p:oleObj>
              </mc:Choice>
              <mc:Fallback>
                <p:oleObj name="文档" r:id="rId3" imgW="8459470" imgH="1187450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620713"/>
                        <a:ext cx="8467725" cy="1185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3273" name="Object 9"/>
          <p:cNvGraphicFramePr>
            <a:graphicFrameLocks noChangeAspect="1"/>
          </p:cNvGraphicFramePr>
          <p:nvPr/>
        </p:nvGraphicFramePr>
        <p:xfrm>
          <a:off x="334963" y="1846263"/>
          <a:ext cx="8415337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307" name="文档" r:id="rId5" imgW="8459470" imgH="1187450" progId="Word.Document.8">
                  <p:embed/>
                </p:oleObj>
              </mc:Choice>
              <mc:Fallback>
                <p:oleObj name="文档" r:id="rId5" imgW="8459470" imgH="1187450" progId="Word.Documen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3" y="1846263"/>
                        <a:ext cx="8415337" cy="117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3274" name="Object 10"/>
          <p:cNvGraphicFramePr>
            <a:graphicFrameLocks noChangeAspect="1"/>
          </p:cNvGraphicFramePr>
          <p:nvPr/>
        </p:nvGraphicFramePr>
        <p:xfrm>
          <a:off x="338138" y="3068638"/>
          <a:ext cx="8467725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308" name="文档" r:id="rId7" imgW="8459470" imgH="1187450" progId="Word.Document.8">
                  <p:embed/>
                </p:oleObj>
              </mc:Choice>
              <mc:Fallback>
                <p:oleObj name="文档" r:id="rId7" imgW="8459470" imgH="1187450" progId="Word.Documen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3068638"/>
                        <a:ext cx="8467725" cy="1185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3275" name="Object 11"/>
          <p:cNvGraphicFramePr>
            <a:graphicFrameLocks noChangeAspect="1"/>
          </p:cNvGraphicFramePr>
          <p:nvPr/>
        </p:nvGraphicFramePr>
        <p:xfrm>
          <a:off x="324059" y="4364987"/>
          <a:ext cx="8467725" cy="171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309" name="文档" r:id="rId9" imgW="8459470" imgH="1713230" progId="Word.Document.8">
                  <p:embed/>
                </p:oleObj>
              </mc:Choice>
              <mc:Fallback>
                <p:oleObj name="文档" r:id="rId9" imgW="8459470" imgH="171323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059" y="4364987"/>
                        <a:ext cx="8467725" cy="171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3276" name="Object 12"/>
          <p:cNvGraphicFramePr>
            <a:graphicFrameLocks noChangeAspect="1"/>
          </p:cNvGraphicFramePr>
          <p:nvPr/>
        </p:nvGraphicFramePr>
        <p:xfrm>
          <a:off x="2720975" y="582613"/>
          <a:ext cx="213836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310" name="文档" r:id="rId11" imgW="2159635" imgH="632460" progId="Word.Document.8">
                  <p:embed/>
                </p:oleObj>
              </mc:Choice>
              <mc:Fallback>
                <p:oleObj name="文档" r:id="rId11" imgW="2159635" imgH="632460" progId="Word.Documen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0975" y="582613"/>
                        <a:ext cx="2138363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3277" name="Object 13"/>
          <p:cNvGraphicFramePr>
            <a:graphicFrameLocks noChangeAspect="1"/>
          </p:cNvGraphicFramePr>
          <p:nvPr/>
        </p:nvGraphicFramePr>
        <p:xfrm>
          <a:off x="892175" y="1797050"/>
          <a:ext cx="3406775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311" name="文档" r:id="rId13" imgW="3444240" imgH="605155" progId="Word.Document.8">
                  <p:embed/>
                </p:oleObj>
              </mc:Choice>
              <mc:Fallback>
                <p:oleObj name="文档" r:id="rId13" imgW="3444240" imgH="605155" progId="Word.Document.8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175" y="1797050"/>
                        <a:ext cx="3406775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3278" name="Object 14"/>
          <p:cNvGraphicFramePr>
            <a:graphicFrameLocks noChangeAspect="1"/>
          </p:cNvGraphicFramePr>
          <p:nvPr/>
        </p:nvGraphicFramePr>
        <p:xfrm>
          <a:off x="877888" y="3044825"/>
          <a:ext cx="513397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312" name="文档" r:id="rId15" imgW="5187950" imgH="536575" progId="Word.Document.8">
                  <p:embed/>
                </p:oleObj>
              </mc:Choice>
              <mc:Fallback>
                <p:oleObj name="文档" r:id="rId15" imgW="5187950" imgH="536575" progId="Word.Document.8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888" y="3044825"/>
                        <a:ext cx="5133975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3279" name="Object 15"/>
          <p:cNvGraphicFramePr>
            <a:graphicFrameLocks noChangeAspect="1"/>
          </p:cNvGraphicFramePr>
          <p:nvPr/>
        </p:nvGraphicFramePr>
        <p:xfrm>
          <a:off x="903288" y="4276725"/>
          <a:ext cx="51085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313" name="文档" r:id="rId17" imgW="5187950" imgH="536575" progId="Word.Document.8">
                  <p:embed/>
                </p:oleObj>
              </mc:Choice>
              <mc:Fallback>
                <p:oleObj name="文档" r:id="rId17" imgW="5187950" imgH="536575" progId="Word.Document.8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288" y="4276725"/>
                        <a:ext cx="510857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3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63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63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63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63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63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63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7154" name="图片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1674813"/>
            <a:ext cx="9131300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文本框 11"/>
          <p:cNvSpPr txBox="1">
            <a:spLocks noChangeArrowheads="1"/>
          </p:cNvSpPr>
          <p:nvPr/>
        </p:nvSpPr>
        <p:spPr bwMode="auto">
          <a:xfrm>
            <a:off x="3130550" y="2319338"/>
            <a:ext cx="485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l"/>
            <a:r>
              <a:rPr lang="zh-CN" altLang="en-US" sz="6000" b="1" u="none">
                <a:solidFill>
                  <a:srgbClr val="40920A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谢   谢  观  看  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8775" name="Object 7"/>
          <p:cNvGraphicFramePr>
            <a:graphicFrameLocks noChangeAspect="1"/>
          </p:cNvGraphicFramePr>
          <p:nvPr/>
        </p:nvGraphicFramePr>
        <p:xfrm>
          <a:off x="179388" y="898525"/>
          <a:ext cx="837247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791" name="Document" r:id="rId3" imgW="8495030" imgH="742315" progId="Word.Document.8">
                  <p:embed/>
                </p:oleObj>
              </mc:Choice>
              <mc:Fallback>
                <p:oleObj name="Document" r:id="rId3" imgW="8495030" imgH="742315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898525"/>
                        <a:ext cx="8372475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8778" name="Picture 10" descr="每日一语1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827088" y="2033588"/>
            <a:ext cx="7704137" cy="269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28782" name="Object 14"/>
          <p:cNvGraphicFramePr>
            <a:graphicFrameLocks noChangeAspect="1"/>
          </p:cNvGraphicFramePr>
          <p:nvPr/>
        </p:nvGraphicFramePr>
        <p:xfrm>
          <a:off x="1436688" y="2198688"/>
          <a:ext cx="6677025" cy="288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792" name="文档" r:id="rId7" imgW="6778625" imgH="2933700" progId="Word.Document.8">
                  <p:embed/>
                </p:oleObj>
              </mc:Choice>
              <mc:Fallback>
                <p:oleObj name="文档" r:id="rId7" imgW="6778625" imgH="2933700" progId="Word.Document.8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6688" y="2198688"/>
                        <a:ext cx="6677025" cy="288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8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0501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47813" y="404813"/>
            <a:ext cx="5635625" cy="54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30503" name="Object 7"/>
          <p:cNvGraphicFramePr>
            <a:graphicFrameLocks noChangeAspect="1"/>
          </p:cNvGraphicFramePr>
          <p:nvPr/>
        </p:nvGraphicFramePr>
        <p:xfrm>
          <a:off x="323850" y="1268413"/>
          <a:ext cx="8583613" cy="536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509" name="Document" r:id="rId4" imgW="8648700" imgH="5401310" progId="Word.Document.8">
                  <p:embed/>
                </p:oleObj>
              </mc:Choice>
              <mc:Fallback>
                <p:oleObj name="Document" r:id="rId4" imgW="8648700" imgH="5401310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268413"/>
                        <a:ext cx="8583613" cy="5360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1525" name="Object 5"/>
          <p:cNvGraphicFramePr>
            <a:graphicFrameLocks noChangeAspect="1"/>
          </p:cNvGraphicFramePr>
          <p:nvPr/>
        </p:nvGraphicFramePr>
        <p:xfrm>
          <a:off x="180975" y="284163"/>
          <a:ext cx="8623300" cy="658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531" name="Document" r:id="rId3" imgW="8760460" imgH="6682105" progId="Word.Document.8">
                  <p:embed/>
                </p:oleObj>
              </mc:Choice>
              <mc:Fallback>
                <p:oleObj name="Document" r:id="rId3" imgW="8760460" imgH="6682105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" y="284163"/>
                        <a:ext cx="8623300" cy="658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2547" name="Object 3"/>
          <p:cNvGraphicFramePr>
            <a:graphicFrameLocks noChangeAspect="1"/>
          </p:cNvGraphicFramePr>
          <p:nvPr/>
        </p:nvGraphicFramePr>
        <p:xfrm>
          <a:off x="395288" y="549275"/>
          <a:ext cx="8229600" cy="554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553" name="Document" r:id="rId3" imgW="8351520" imgH="5631180" progId="Word.Document.8">
                  <p:embed/>
                </p:oleObj>
              </mc:Choice>
              <mc:Fallback>
                <p:oleObj name="Document" r:id="rId3" imgW="8351520" imgH="563118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549275"/>
                        <a:ext cx="8229600" cy="554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3571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79613" y="536575"/>
            <a:ext cx="5530850" cy="55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33572" name="Object 4"/>
          <p:cNvGraphicFramePr>
            <a:graphicFrameLocks noChangeAspect="1"/>
          </p:cNvGraphicFramePr>
          <p:nvPr/>
        </p:nvGraphicFramePr>
        <p:xfrm>
          <a:off x="179388" y="1393825"/>
          <a:ext cx="8467725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584" name="Document" r:id="rId4" imgW="8461375" imgH="594360" progId="Word.Document.8">
                  <p:embed/>
                </p:oleObj>
              </mc:Choice>
              <mc:Fallback>
                <p:oleObj name="Document" r:id="rId4" imgW="8461375" imgH="59436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393825"/>
                        <a:ext cx="8467725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3575" name="Object 7"/>
          <p:cNvGraphicFramePr>
            <a:graphicFrameLocks noChangeAspect="1"/>
          </p:cNvGraphicFramePr>
          <p:nvPr/>
        </p:nvGraphicFramePr>
        <p:xfrm>
          <a:off x="338138" y="2265363"/>
          <a:ext cx="8467725" cy="296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585" name="Document" r:id="rId6" imgW="8470265" imgH="2965450" progId="Word.Document.8">
                  <p:embed/>
                </p:oleObj>
              </mc:Choice>
              <mc:Fallback>
                <p:oleObj name="Document" r:id="rId6" imgW="8470265" imgH="2965450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2265363"/>
                        <a:ext cx="8467725" cy="296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5618" name="Object 2"/>
          <p:cNvGraphicFramePr>
            <a:graphicFrameLocks noChangeAspect="1"/>
          </p:cNvGraphicFramePr>
          <p:nvPr/>
        </p:nvGraphicFramePr>
        <p:xfrm>
          <a:off x="1781175" y="298450"/>
          <a:ext cx="5167313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641" name="Document" r:id="rId3" imgW="5198110" imgH="643255" progId="Word.Document.8">
                  <p:embed/>
                </p:oleObj>
              </mc:Choice>
              <mc:Fallback>
                <p:oleObj name="Document" r:id="rId3" imgW="5198110" imgH="64325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1175" y="298450"/>
                        <a:ext cx="5167313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5624" name="Object 8"/>
          <p:cNvGraphicFramePr>
            <a:graphicFrameLocks noChangeAspect="1"/>
          </p:cNvGraphicFramePr>
          <p:nvPr/>
        </p:nvGraphicFramePr>
        <p:xfrm>
          <a:off x="236538" y="1011238"/>
          <a:ext cx="8415337" cy="228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642" name="Document" r:id="rId5" imgW="8461375" imgH="2305685" progId="Word.Document.8">
                  <p:embed/>
                </p:oleObj>
              </mc:Choice>
              <mc:Fallback>
                <p:oleObj name="Document" r:id="rId5" imgW="8461375" imgH="2305685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38" y="1011238"/>
                        <a:ext cx="8415337" cy="228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5625" name="Object 9"/>
          <p:cNvGraphicFramePr>
            <a:graphicFrameLocks noChangeAspect="1"/>
          </p:cNvGraphicFramePr>
          <p:nvPr/>
        </p:nvGraphicFramePr>
        <p:xfrm>
          <a:off x="239713" y="3317875"/>
          <a:ext cx="8467725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643" name="Document" r:id="rId7" imgW="8461375" imgH="1187450" progId="Word.Document.8">
                  <p:embed/>
                </p:oleObj>
              </mc:Choice>
              <mc:Fallback>
                <p:oleObj name="Document" r:id="rId7" imgW="8461375" imgH="1187450" progId="Word.Documen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713" y="3317875"/>
                        <a:ext cx="8467725" cy="1185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5626" name="Object 10"/>
          <p:cNvGraphicFramePr>
            <a:graphicFrameLocks noChangeAspect="1"/>
          </p:cNvGraphicFramePr>
          <p:nvPr/>
        </p:nvGraphicFramePr>
        <p:xfrm>
          <a:off x="234950" y="4411663"/>
          <a:ext cx="8766175" cy="225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644" name="Document" r:id="rId9" imgW="8851900" imgH="2303780" progId="Word.Document.8">
                  <p:embed/>
                </p:oleObj>
              </mc:Choice>
              <mc:Fallback>
                <p:oleObj name="Document" r:id="rId9" imgW="8851900" imgH="2303780" progId="Word.Documen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" y="4411663"/>
                        <a:ext cx="8766175" cy="225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3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5318" name="Object 6"/>
          <p:cNvGraphicFramePr>
            <a:graphicFrameLocks noChangeAspect="1"/>
          </p:cNvGraphicFramePr>
          <p:nvPr/>
        </p:nvGraphicFramePr>
        <p:xfrm>
          <a:off x="349250" y="333375"/>
          <a:ext cx="8415338" cy="177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340" name="Document" r:id="rId3" imgW="8461375" imgH="1779905" progId="Word.Document.8">
                  <p:embed/>
                </p:oleObj>
              </mc:Choice>
              <mc:Fallback>
                <p:oleObj name="Document" r:id="rId3" imgW="8461375" imgH="1779905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" y="333375"/>
                        <a:ext cx="8415338" cy="177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5319" name="Object 7"/>
          <p:cNvGraphicFramePr>
            <a:graphicFrameLocks noChangeAspect="1"/>
          </p:cNvGraphicFramePr>
          <p:nvPr/>
        </p:nvGraphicFramePr>
        <p:xfrm>
          <a:off x="352425" y="2060575"/>
          <a:ext cx="8467725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341" name="Document" r:id="rId5" imgW="8461375" imgH="1187450" progId="Word.Document.8">
                  <p:embed/>
                </p:oleObj>
              </mc:Choice>
              <mc:Fallback>
                <p:oleObj name="Document" r:id="rId5" imgW="8461375" imgH="1187450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" y="2060575"/>
                        <a:ext cx="8467725" cy="1185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5320" name="Object 8"/>
          <p:cNvGraphicFramePr>
            <a:graphicFrameLocks noChangeAspect="1"/>
          </p:cNvGraphicFramePr>
          <p:nvPr/>
        </p:nvGraphicFramePr>
        <p:xfrm>
          <a:off x="352425" y="3178175"/>
          <a:ext cx="8467725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342" name="Document" r:id="rId7" imgW="8461375" imgH="1187450" progId="Word.Document.8">
                  <p:embed/>
                </p:oleObj>
              </mc:Choice>
              <mc:Fallback>
                <p:oleObj name="Document" r:id="rId7" imgW="8461375" imgH="1187450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" y="3178175"/>
                        <a:ext cx="8467725" cy="1185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5321" name="Object 9"/>
          <p:cNvGraphicFramePr>
            <a:graphicFrameLocks noChangeAspect="1"/>
          </p:cNvGraphicFramePr>
          <p:nvPr/>
        </p:nvGraphicFramePr>
        <p:xfrm>
          <a:off x="352425" y="4292600"/>
          <a:ext cx="8467725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343" name="Document" r:id="rId9" imgW="8461375" imgH="1187450" progId="Word.Document.8">
                  <p:embed/>
                </p:oleObj>
              </mc:Choice>
              <mc:Fallback>
                <p:oleObj name="Document" r:id="rId9" imgW="8461375" imgH="1187450" progId="Word.Documen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" y="4292600"/>
                        <a:ext cx="8467725" cy="1185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5322" name="Object 10"/>
          <p:cNvGraphicFramePr>
            <a:graphicFrameLocks noChangeAspect="1"/>
          </p:cNvGraphicFramePr>
          <p:nvPr/>
        </p:nvGraphicFramePr>
        <p:xfrm>
          <a:off x="352425" y="5508625"/>
          <a:ext cx="8467725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344" name="Document" r:id="rId11" imgW="8461375" imgH="1187450" progId="Word.Document.8">
                  <p:embed/>
                </p:oleObj>
              </mc:Choice>
              <mc:Fallback>
                <p:oleObj name="Document" r:id="rId11" imgW="8461375" imgH="1187450" progId="Word.Documen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" y="5508625"/>
                        <a:ext cx="8467725" cy="1185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5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65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65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65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6338" name="Object 2"/>
          <p:cNvGraphicFramePr>
            <a:graphicFrameLocks noChangeAspect="1"/>
          </p:cNvGraphicFramePr>
          <p:nvPr/>
        </p:nvGraphicFramePr>
        <p:xfrm>
          <a:off x="338138" y="620713"/>
          <a:ext cx="8467725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6352" name="文档" r:id="rId3" imgW="8459470" imgH="1779905" progId="Word.Document.8">
                  <p:embed/>
                </p:oleObj>
              </mc:Choice>
              <mc:Fallback>
                <p:oleObj name="文档" r:id="rId3" imgW="8459470" imgH="177990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620713"/>
                        <a:ext cx="8467725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6339" name="Object 3"/>
          <p:cNvGraphicFramePr>
            <a:graphicFrameLocks noChangeAspect="1"/>
          </p:cNvGraphicFramePr>
          <p:nvPr/>
        </p:nvGraphicFramePr>
        <p:xfrm>
          <a:off x="338138" y="2420938"/>
          <a:ext cx="8467725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6353" name="文档" r:id="rId5" imgW="8459470" imgH="1187450" progId="Word.Document.8">
                  <p:embed/>
                </p:oleObj>
              </mc:Choice>
              <mc:Fallback>
                <p:oleObj name="文档" r:id="rId5" imgW="8459470" imgH="118745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2420938"/>
                        <a:ext cx="8467725" cy="1185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6340" name="Object 4"/>
          <p:cNvGraphicFramePr>
            <a:graphicFrameLocks noChangeAspect="1"/>
          </p:cNvGraphicFramePr>
          <p:nvPr/>
        </p:nvGraphicFramePr>
        <p:xfrm>
          <a:off x="338138" y="3683000"/>
          <a:ext cx="8467725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6354" name="文档" r:id="rId7" imgW="8459470" imgH="1187450" progId="Word.Document.8">
                  <p:embed/>
                </p:oleObj>
              </mc:Choice>
              <mc:Fallback>
                <p:oleObj name="文档" r:id="rId7" imgW="8459470" imgH="118745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3683000"/>
                        <a:ext cx="8467725" cy="1185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66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3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3_Pixel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989B7"/>
      </a:accent6>
      <a:hlink>
        <a:srgbClr val="666699"/>
      </a:hlink>
      <a:folHlink>
        <a:srgbClr val="CCCCE6"/>
      </a:folHlink>
    </a:clrScheme>
    <a:fontScheme name="4_Pixel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2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全屏显示(4:3)</PresentationFormat>
  <Paragraphs>3</Paragraphs>
  <Slides>12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方正楷体简体</vt:lpstr>
      <vt:lpstr>宋体</vt:lpstr>
      <vt:lpstr>微软雅黑</vt:lpstr>
      <vt:lpstr>Arial</vt:lpstr>
      <vt:lpstr>Calibri</vt:lpstr>
      <vt:lpstr>Wingdings</vt:lpstr>
      <vt:lpstr>WWW.2PPT.COM
</vt:lpstr>
      <vt:lpstr>第一PPT模板网-WWW.1PPT.COM</vt:lpstr>
      <vt:lpstr>Document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2017-10-27T00:13:00Z</dcterms:created>
  <dcterms:modified xsi:type="dcterms:W3CDTF">2023-01-16T21:32:25Z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55CD4A22398E47B0A894B3D0C6C18323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