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88" r:id="rId2"/>
    <p:sldId id="327" r:id="rId3"/>
    <p:sldId id="330" r:id="rId4"/>
    <p:sldId id="342" r:id="rId5"/>
    <p:sldId id="356" r:id="rId6"/>
    <p:sldId id="357" r:id="rId7"/>
    <p:sldId id="339" r:id="rId8"/>
    <p:sldId id="352" r:id="rId9"/>
    <p:sldId id="350" r:id="rId10"/>
    <p:sldId id="35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66"/>
    <a:srgbClr val="009900"/>
    <a:srgbClr val="FF6E15"/>
    <a:srgbClr val="F3F3F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46"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p>
        </p:txBody>
      </p:sp>
      <p:sp>
        <p:nvSpPr>
          <p:cNvPr id="13316"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cmpd="sng">
            <a:noFill/>
            <a:miter lim="800000"/>
          </a:ln>
          <a:effectLst/>
        </p:spPr>
        <p:txBody>
          <a:bodyPr vert="horz" wrap="square" lIns="91440" tIns="45720" rIns="91440" bIns="45720" numCol="1" anchor="ctr"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D4479011-90DB-4905-A325-C7D0CA99BCF0}" type="slidenum">
              <a:rPr lang="zh-CN" altLang="en-US"/>
              <a:t>‹#›</a:t>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747C20-BB97-4803-BA22-66E80ADCF988}" type="slidenum">
              <a:rPr lang="zh-CN" altLang="en-US" smtClean="0"/>
              <a:t>4</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anose="020B0604020202020204" pitchFamily="34" charset="0"/>
            </a:endParaRPr>
          </a:p>
        </p:txBody>
      </p:sp>
      <p:sp>
        <p:nvSpPr>
          <p:cNvPr id="153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CCCE32-1C46-4E0A-B806-36121124CF91}" type="slidenum">
              <a:rPr lang="zh-CN" altLang="en-US" smtClean="0"/>
              <a:t>5</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63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7B8EE2-4D95-4A96-863F-83E6FAA22906}" type="slidenum">
              <a:rPr lang="zh-CN" altLang="en-US" smtClean="0"/>
              <a:t>6</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7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B2F85A-3AE4-4392-A187-F503B2FFD870}" type="slidenum">
              <a:rPr lang="zh-CN" altLang="en-US" smtClean="0"/>
              <a:t>7</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84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6C5B01-26AC-4A12-BB9C-1C712DDBD489}" type="slidenum">
              <a:rPr lang="zh-CN" altLang="en-US" smtClean="0"/>
              <a:t>8</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94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BFACB6-D33F-4E08-8BE9-1E2A00041AA6}" type="slidenum">
              <a:rPr lang="zh-CN" altLang="en-US" smtClean="0"/>
              <a:t>9</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04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492957-DF15-4917-8FF1-FA77DC49B4AA}" type="slidenum">
              <a:rPr lang="zh-CN" altLang="en-US" smtClean="0"/>
              <a:t>10</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en-US"/>
          </a:p>
        </p:txBody>
      </p:sp>
      <p:sp>
        <p:nvSpPr>
          <p:cNvPr id="8"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7B52EA78-4058-4D06-A161-828A5C4CADAC}"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r>
              <a:rPr lang="zh-CN" altLang="en-US" noProof="1" smtClean="0"/>
              <a:t>单击此处编辑母版标题样式</a:t>
            </a:r>
            <a:endParaRPr lang="en-US"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EBE42210-3470-4C1E-BCB8-551CEEBEF5E9}"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r>
              <a:rPr lang="zh-CN" altLang="en-US" noProof="1" smtClean="0"/>
              <a:t>单击此处编辑母版标题样式</a:t>
            </a:r>
            <a:endParaRPr lang="en-US" noProof="1"/>
          </a:p>
        </p:txBody>
      </p:sp>
      <p:sp>
        <p:nvSpPr>
          <p:cNvPr id="3" name="KSO_BC1"/>
          <p:cNvSpPr>
            <a:spLocks noGrp="1" noChangeAspect="1"/>
          </p:cNvSpPr>
          <p:nvPr>
            <p:ph type="pic" idx="1"/>
          </p:nvPr>
        </p:nvSpPr>
        <p:spPr>
          <a:xfrm>
            <a:off x="4082125"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altLang="en-US" noProof="0"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A29694D4-5AFC-4DE9-A362-416E3ADA5242}"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562A05A9-1E03-4959-89C2-8463BA95B3C5}"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noProof="1" smtClean="0"/>
              <a:t>单击此处编辑母版标题样式</a:t>
            </a:r>
            <a:endParaRPr lang="en-US" noProof="1"/>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hasCustomPrompt="1"/>
          </p:nvPr>
        </p:nvSpPr>
        <p:spPr>
          <a:xfrm>
            <a:off x="457200" y="1600200"/>
            <a:ext cx="8229600" cy="4525963"/>
          </a:xfrm>
        </p:spPr>
        <p:txBody>
          <a:bodyPr/>
          <a:lstStyle/>
          <a:p>
            <a:pPr lvl="0"/>
            <a:r>
              <a:rPr lang="zh-CN" altLang="en-US" noProof="0" smtClean="0"/>
              <a:t>单击图标添加表格</a:t>
            </a:r>
            <a:endParaRPr lang="zh-CN" altLang="en-US" noProof="0" dirty="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eaLnBrk="0" hangingPunct="0">
              <a:defRPr>
                <a:latin typeface="Arial" panose="020B0604020202020204" pitchFamily="34" charset="0"/>
              </a:defRPr>
            </a:lvl1pPr>
          </a:lstStyle>
          <a:p>
            <a:pPr>
              <a:defRPr/>
            </a:pPr>
            <a:endParaRPr lang="en-US"/>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eaLnBrk="0" hangingPunct="0">
              <a:defRPr>
                <a:latin typeface="Arial" panose="020B0604020202020204" pitchFamily="34" charset="0"/>
              </a:defRPr>
            </a:lvl1pPr>
          </a:lstStyle>
          <a:p>
            <a:pPr>
              <a:defRPr/>
            </a:pPr>
            <a:endParaRPr lang="en-US"/>
          </a:p>
        </p:txBody>
      </p:sp>
      <p:sp>
        <p:nvSpPr>
          <p:cNvPr id="6" name="灯片编号占位符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defRPr/>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lvl1pPr>
              <a:defRPr>
                <a:latin typeface="+mn-lt"/>
                <a:ea typeface="+mn-ea"/>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lvl1pPr>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lvl1pPr>
              <a:defRPr>
                <a:ea typeface="幼圆" panose="02010509060101010101" pitchFamily="49" charset="-122"/>
              </a:defRPr>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lvl1pPr>
              <a:defRPr>
                <a:latin typeface="+mn-lt"/>
                <a:ea typeface="+mn-ea"/>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lvl1pPr>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lvl1pPr>
              <a:defRPr>
                <a:ea typeface="幼圆" panose="02010509060101010101" pitchFamily="49" charset="-122"/>
              </a:defRPr>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lvl1pPr>
              <a:defRPr>
                <a:latin typeface="+mn-lt"/>
                <a:ea typeface="+mn-ea"/>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lvl1pPr>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lvl1pPr>
              <a:defRPr>
                <a:ea typeface="幼圆" panose="02010509060101010101" pitchFamily="49" charset="-122"/>
              </a:defRPr>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457200" y="1600200"/>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457200" y="6245225"/>
            <a:ext cx="2133600" cy="476250"/>
          </a:xfrm>
        </p:spPr>
        <p:txBody>
          <a:bodyPr/>
          <a:lstStyle>
            <a:lvl1pPr>
              <a:defRPr sz="1400"/>
            </a:lvl1pPr>
          </a:lstStyle>
          <a:p>
            <a:pPr>
              <a:defRPr/>
            </a:pPr>
            <a:endParaRPr lang="en-US"/>
          </a:p>
        </p:txBody>
      </p:sp>
      <p:sp>
        <p:nvSpPr>
          <p:cNvPr id="6" name="页脚占位符 5"/>
          <p:cNvSpPr>
            <a:spLocks noGrp="1"/>
          </p:cNvSpPr>
          <p:nvPr>
            <p:ph type="ftr" sz="quarter" idx="11"/>
          </p:nvPr>
        </p:nvSpPr>
        <p:spPr>
          <a:xfrm>
            <a:off x="3124200" y="6245225"/>
            <a:ext cx="2895600" cy="476250"/>
          </a:xfrm>
        </p:spPr>
        <p:txBody>
          <a:bodyPr/>
          <a:lstStyle>
            <a:lvl1pPr algn="ctr">
              <a:defRPr sz="1400"/>
            </a:lvl1pPr>
          </a:lstStyle>
          <a:p>
            <a:pPr>
              <a:defRPr/>
            </a:pPr>
            <a:endParaRPr lang="en-US"/>
          </a:p>
        </p:txBody>
      </p:sp>
      <p:sp>
        <p:nvSpPr>
          <p:cNvPr id="7" name="灯片编号占位符 6"/>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lgn="r">
              <a:defRPr sz="1400"/>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SmartArt 占位符 2"/>
          <p:cNvSpPr>
            <a:spLocks noGrp="1"/>
          </p:cNvSpPr>
          <p:nvPr>
            <p:ph type="pic" idx="1"/>
          </p:nvPr>
        </p:nvSpPr>
        <p:spPr/>
        <p:txBody>
          <a:bodyPr/>
          <a:lstStyle/>
          <a:p>
            <a:r>
              <a:rPr lang="zh-CN" altLang="en-US" noProof="1" smtClean="0"/>
              <a:t>单击图标添加图片</a:t>
            </a:r>
            <a:endParaRPr lang="zh-CN" altLang="en-US" noProof="1"/>
          </a:p>
        </p:txBody>
      </p:sp>
      <p:sp>
        <p:nvSpPr>
          <p:cNvPr id="4" name="日期占位符 3"/>
          <p:cNvSpPr>
            <a:spLocks noGrp="1"/>
          </p:cNvSpPr>
          <p:nvPr>
            <p:ph type="dt" sz="half" idx="10"/>
          </p:nvPr>
        </p:nvSpPr>
        <p:spPr>
          <a:xfrm>
            <a:off x="457200" y="6245225"/>
            <a:ext cx="2133600" cy="476250"/>
          </a:xfrm>
        </p:spPr>
        <p:txBody>
          <a:bodyPr/>
          <a:lstStyle>
            <a:lvl1pPr>
              <a:defRPr noProof="1" dirty="0"/>
            </a:lvl1pPr>
          </a:lstStyle>
          <a:p>
            <a:pPr>
              <a:defRPr/>
            </a:pPr>
            <a:endParaRPr lang="en-US"/>
          </a:p>
        </p:txBody>
      </p:sp>
      <p:sp>
        <p:nvSpPr>
          <p:cNvPr id="5" name="页脚占位符 4"/>
          <p:cNvSpPr>
            <a:spLocks noGrp="1"/>
          </p:cNvSpPr>
          <p:nvPr>
            <p:ph type="ftr" sz="quarter" idx="11"/>
          </p:nvPr>
        </p:nvSpPr>
        <p:spPr>
          <a:xfrm>
            <a:off x="3124200" y="6245225"/>
            <a:ext cx="2895600" cy="476250"/>
          </a:xfrm>
        </p:spPr>
        <p:txBody>
          <a:bodyPr/>
          <a:lstStyle>
            <a:lvl1pPr>
              <a:defRPr noProof="1" dirty="0"/>
            </a:lvl1pPr>
          </a:lstStyle>
          <a:p>
            <a:pPr>
              <a:defRPr/>
            </a:pPr>
            <a:endParaRPr lang="en-US"/>
          </a:p>
        </p:txBody>
      </p:sp>
      <p:sp>
        <p:nvSpPr>
          <p:cNvPr id="6" name="灯片编号占位符 5"/>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vl1pPr>
          </a:lstStyle>
          <a:p>
            <a:pPr>
              <a:defRPr/>
            </a:pPr>
            <a:fld id="{C210461A-1FF6-4CE4-8DF7-F0E77AC4D126}" type="slidenum">
              <a:rPr lang="zh-CN" alt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标题幻灯片">
    <p:spTree>
      <p:nvGrpSpPr>
        <p:cNvPr id="1" name=""/>
        <p:cNvGrpSpPr/>
        <p:nvPr/>
      </p:nvGrpSpPr>
      <p:grpSpPr>
        <a:xfrm>
          <a:off x="0" y="0"/>
          <a:ext cx="0" cy="0"/>
          <a:chOff x="0" y="0"/>
          <a:chExt cx="0" cy="0"/>
        </a:xfrm>
      </p:grpSpPr>
      <p:sp>
        <p:nvSpPr>
          <p:cNvPr id="3" name="KSO_CT2"/>
          <p:cNvSpPr txBox="1"/>
          <p:nvPr/>
        </p:nvSpPr>
        <p:spPr bwMode="auto">
          <a:xfrm>
            <a:off x="785813" y="3181350"/>
            <a:ext cx="5145087" cy="466725"/>
          </a:xfrm>
          <a:prstGeom prst="rect">
            <a:avLst/>
          </a:prstGeom>
          <a:noFill/>
          <a:ln>
            <a:noFill/>
          </a:ln>
        </p:spPr>
        <p:txBody>
          <a:bodyPr/>
          <a:lstStyle>
            <a:lvl1pPr marL="0" indent="0" algn="ctr" rtl="0" eaLnBrk="0" fontAlgn="base" hangingPunct="0">
              <a:lnSpc>
                <a:spcPct val="110000"/>
              </a:lnSpc>
              <a:spcBef>
                <a:spcPts val="1800"/>
              </a:spcBef>
              <a:spcAft>
                <a:spcPct val="0"/>
              </a:spcAft>
              <a:buClr>
                <a:schemeClr val="accent2"/>
              </a:buClr>
              <a:buSzPct val="70000"/>
              <a:buFont typeface="Wingdings 2" panose="05020102010507070707" pitchFamily="18" charset="2"/>
              <a:buNone/>
              <a:defRPr lang="zh-CN" altLang="en-US" sz="1800" kern="1200">
                <a:solidFill>
                  <a:schemeClr val="accent2"/>
                </a:solidFill>
                <a:effectLst/>
                <a:latin typeface="+mn-ea"/>
                <a:ea typeface="+mn-ea"/>
                <a:cs typeface="+mn-cs"/>
              </a:defRPr>
            </a:lvl1pPr>
            <a:lvl2pPr marL="457200" indent="0" algn="ctr" rtl="0" eaLnBrk="0" fontAlgn="base" hangingPunct="0">
              <a:lnSpc>
                <a:spcPct val="130000"/>
              </a:lnSpc>
              <a:spcBef>
                <a:spcPct val="0"/>
              </a:spcBef>
              <a:spcAft>
                <a:spcPts val="600"/>
              </a:spcAft>
              <a:buClr>
                <a:srgbClr val="F4C197"/>
              </a:buClr>
              <a:buFont typeface="幼圆" panose="02010509060101010101" pitchFamily="49" charset="-122"/>
              <a:buNone/>
              <a:defRPr sz="2000" kern="1200">
                <a:solidFill>
                  <a:schemeClr val="tx1"/>
                </a:solidFill>
                <a:latin typeface="黑体" panose="02010609060101010101" pitchFamily="49" charset="-122"/>
                <a:ea typeface="黑体" panose="02010609060101010101" pitchFamily="49" charset="-122"/>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smtClean="0"/>
              <a:t>单击此处编辑母版副标题样式</a:t>
            </a:r>
            <a:endParaRPr dirty="0" smtClean="0"/>
          </a:p>
        </p:txBody>
      </p:sp>
      <p:pic>
        <p:nvPicPr>
          <p:cNvPr id="4" name="图片 6" descr="食品1_2.jpg"/>
          <p:cNvPicPr>
            <a:picLocks noChangeAspect="1" noChangeArrowheads="1"/>
          </p:cNvPicPr>
          <p:nvPr/>
        </p:nvPicPr>
        <p:blipFill>
          <a:blip r:embed="rId2" cstate="email"/>
          <a:srcRect/>
          <a:stretch>
            <a:fillRect/>
          </a:stretch>
        </p:blipFill>
        <p:spPr bwMode="auto">
          <a:xfrm>
            <a:off x="-11113" y="-26988"/>
            <a:ext cx="92630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SO_FN"/>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84C3B4-34D0-4623-B585-248E1BB659EA}" type="slidenum">
              <a:rPr lang="zh-CN" altLang="zh-CN">
                <a:solidFill>
                  <a:schemeClr val="bg1"/>
                </a:solidFill>
              </a:rPr>
              <a:t>‹#›</a:t>
            </a:fld>
            <a:endParaRPr lang="zh-CN" altLang="zh-CN">
              <a:solidFill>
                <a:schemeClr val="bg1"/>
              </a:solidFill>
            </a:endParaRPr>
          </a:p>
        </p:txBody>
      </p:sp>
      <p:sp>
        <p:nvSpPr>
          <p:cNvPr id="6" name="任意多边形 10"/>
          <p:cNvSpPr/>
          <p:nvPr/>
        </p:nvSpPr>
        <p:spPr bwMode="auto">
          <a:xfrm flipV="1">
            <a:off x="22225" y="981075"/>
            <a:ext cx="9144000" cy="4887913"/>
          </a:xfrm>
          <a:custGeom>
            <a:avLst/>
            <a:gdLst>
              <a:gd name="T0" fmla="*/ 5365824 w 7383683"/>
              <a:gd name="T1" fmla="*/ 4562806 h 3577320"/>
              <a:gd name="T2" fmla="*/ 5365810 w 7383683"/>
              <a:gd name="T3" fmla="*/ 4562518 h 3577320"/>
              <a:gd name="T4" fmla="*/ 5365824 w 7383683"/>
              <a:gd name="T5" fmla="*/ 4562231 h 3577320"/>
              <a:gd name="T6" fmla="*/ 5365838 w 7383683"/>
              <a:gd name="T7" fmla="*/ 4562518 h 3577320"/>
              <a:gd name="T8" fmla="*/ 1971022 w 7383683"/>
              <a:gd name="T9" fmla="*/ 9125037 h 3577320"/>
              <a:gd name="T10" fmla="*/ 2108854 w 7383683"/>
              <a:gd name="T11" fmla="*/ 9108925 h 3577320"/>
              <a:gd name="T12" fmla="*/ 2119672 w 7383683"/>
              <a:gd name="T13" fmla="*/ 9109104 h 3577320"/>
              <a:gd name="T14" fmla="*/ 2971038 w 7383683"/>
              <a:gd name="T15" fmla="*/ 9125037 h 3577320"/>
              <a:gd name="T16" fmla="*/ 2971092 w 7383683"/>
              <a:gd name="T17" fmla="*/ 9125037 h 3577320"/>
              <a:gd name="T18" fmla="*/ 3217686 w 7383683"/>
              <a:gd name="T19" fmla="*/ 9099544 h 3577320"/>
              <a:gd name="T20" fmla="*/ 5339995 w 7383683"/>
              <a:gd name="T21" fmla="*/ 5121691 h 3577320"/>
              <a:gd name="T22" fmla="*/ 5349406 w 7383683"/>
              <a:gd name="T23" fmla="*/ 4917828 h 3577320"/>
              <a:gd name="T24" fmla="*/ 5349434 w 7383683"/>
              <a:gd name="T25" fmla="*/ 4917828 h 3577320"/>
              <a:gd name="T26" fmla="*/ 5340021 w 7383683"/>
              <a:gd name="T27" fmla="*/ 5121691 h 3577320"/>
              <a:gd name="T28" fmla="*/ 3217713 w 7383683"/>
              <a:gd name="T29" fmla="*/ 9099544 h 3577320"/>
              <a:gd name="T30" fmla="*/ 2971118 w 7383683"/>
              <a:gd name="T31" fmla="*/ 9125037 h 3577320"/>
              <a:gd name="T32" fmla="*/ 5521655 w 7383683"/>
              <a:gd name="T33" fmla="*/ 9125037 h 3577320"/>
              <a:gd name="T34" fmla="*/ 5550345 w 7383683"/>
              <a:gd name="T35" fmla="*/ 9125037 h 3577320"/>
              <a:gd name="T36" fmla="*/ 14023699 w 7383683"/>
              <a:gd name="T37" fmla="*/ 9125037 h 3577320"/>
              <a:gd name="T38" fmla="*/ 14023699 w 7383683"/>
              <a:gd name="T39" fmla="*/ 4917828 h 3577320"/>
              <a:gd name="T40" fmla="*/ 14023699 w 7383683"/>
              <a:gd name="T41" fmla="*/ 4207209 h 3577320"/>
              <a:gd name="T42" fmla="*/ 14023699 w 7383683"/>
              <a:gd name="T43" fmla="*/ 0 h 3577320"/>
              <a:gd name="T44" fmla="*/ 5592223 w 7383683"/>
              <a:gd name="T45" fmla="*/ 0 h 3577320"/>
              <a:gd name="T46" fmla="*/ 5479777 w 7383683"/>
              <a:gd name="T47" fmla="*/ 0 h 3577320"/>
              <a:gd name="T48" fmla="*/ 2971118 w 7383683"/>
              <a:gd name="T49" fmla="*/ 0 h 3577320"/>
              <a:gd name="T50" fmla="*/ 3217713 w 7383683"/>
              <a:gd name="T51" fmla="*/ 25494 h 3577320"/>
              <a:gd name="T52" fmla="*/ 5340021 w 7383683"/>
              <a:gd name="T53" fmla="*/ 4003350 h 3577320"/>
              <a:gd name="T54" fmla="*/ 5349434 w 7383683"/>
              <a:gd name="T55" fmla="*/ 4207209 h 3577320"/>
              <a:gd name="T56" fmla="*/ 5349406 w 7383683"/>
              <a:gd name="T57" fmla="*/ 4207209 h 3577320"/>
              <a:gd name="T58" fmla="*/ 5339995 w 7383683"/>
              <a:gd name="T59" fmla="*/ 4003350 h 3577320"/>
              <a:gd name="T60" fmla="*/ 3217686 w 7383683"/>
              <a:gd name="T61" fmla="*/ 25494 h 3577320"/>
              <a:gd name="T62" fmla="*/ 2971092 w 7383683"/>
              <a:gd name="T63" fmla="*/ 0 h 3577320"/>
              <a:gd name="T64" fmla="*/ 2971038 w 7383683"/>
              <a:gd name="T65" fmla="*/ 0 h 3577320"/>
              <a:gd name="T66" fmla="*/ 2119672 w 7383683"/>
              <a:gd name="T67" fmla="*/ 15935 h 3577320"/>
              <a:gd name="T68" fmla="*/ 2108855 w 7383683"/>
              <a:gd name="T69" fmla="*/ 16112 h 3577320"/>
              <a:gd name="T70" fmla="*/ 1971022 w 7383683"/>
              <a:gd name="T71" fmla="*/ 0 h 3577320"/>
              <a:gd name="T72" fmla="*/ 1780433 w 7383683"/>
              <a:gd name="T73" fmla="*/ 22279 h 3577320"/>
              <a:gd name="T74" fmla="*/ 1779124 w 7383683"/>
              <a:gd name="T75" fmla="*/ 22306 h 3577320"/>
              <a:gd name="T76" fmla="*/ 1704473 w 7383683"/>
              <a:gd name="T77" fmla="*/ 25494 h 3577320"/>
              <a:gd name="T78" fmla="*/ 1676723 w 7383683"/>
              <a:gd name="T79" fmla="*/ 56331 h 3577320"/>
              <a:gd name="T80" fmla="*/ 1573792 w 7383683"/>
              <a:gd name="T81" fmla="*/ 92694 h 3577320"/>
              <a:gd name="T82" fmla="*/ 0 w 7383683"/>
              <a:gd name="T83" fmla="*/ 4562518 h 3577320"/>
              <a:gd name="T84" fmla="*/ 1573792 w 7383683"/>
              <a:gd name="T85" fmla="*/ 9032344 h 3577320"/>
              <a:gd name="T86" fmla="*/ 1676723 w 7383683"/>
              <a:gd name="T87" fmla="*/ 9068708 h 3577320"/>
              <a:gd name="T88" fmla="*/ 1704473 w 7383683"/>
              <a:gd name="T89" fmla="*/ 9099544 h 3577320"/>
              <a:gd name="T90" fmla="*/ 1779124 w 7383683"/>
              <a:gd name="T91" fmla="*/ 9102732 h 3577320"/>
              <a:gd name="T92" fmla="*/ 1780427 w 7383683"/>
              <a:gd name="T93" fmla="*/ 9102759 h 3577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83683" h="3577320">
                <a:moveTo>
                  <a:pt x="2825185" y="1788773"/>
                </a:moveTo>
                <a:lnTo>
                  <a:pt x="2825178" y="1788660"/>
                </a:lnTo>
                <a:lnTo>
                  <a:pt x="2825185" y="1788547"/>
                </a:lnTo>
                <a:lnTo>
                  <a:pt x="2825192" y="1788660"/>
                </a:lnTo>
                <a:lnTo>
                  <a:pt x="2825185" y="1788773"/>
                </a:lnTo>
                <a:close/>
                <a:moveTo>
                  <a:pt x="1037772" y="3577320"/>
                </a:moveTo>
                <a:lnTo>
                  <a:pt x="1110342" y="3571004"/>
                </a:lnTo>
                <a:lnTo>
                  <a:pt x="1116038" y="3571074"/>
                </a:lnTo>
                <a:cubicBezTo>
                  <a:pt x="1300420" y="3573156"/>
                  <a:pt x="1537246" y="3575238"/>
                  <a:pt x="1564295" y="3577320"/>
                </a:cubicBezTo>
                <a:lnTo>
                  <a:pt x="1564323" y="3577320"/>
                </a:lnTo>
                <a:lnTo>
                  <a:pt x="1694159" y="3567326"/>
                </a:lnTo>
                <a:cubicBezTo>
                  <a:pt x="2254514" y="3480579"/>
                  <a:pt x="2707175" y="2838530"/>
                  <a:pt x="2811585" y="2007874"/>
                </a:cubicBezTo>
                <a:lnTo>
                  <a:pt x="2816541" y="1927953"/>
                </a:lnTo>
                <a:lnTo>
                  <a:pt x="2816555" y="1927953"/>
                </a:lnTo>
                <a:lnTo>
                  <a:pt x="2811599" y="2007874"/>
                </a:lnTo>
                <a:cubicBezTo>
                  <a:pt x="2707189" y="2838530"/>
                  <a:pt x="2254528" y="3480579"/>
                  <a:pt x="1694173" y="3567326"/>
                </a:cubicBezTo>
                <a:lnTo>
                  <a:pt x="1564337" y="3577320"/>
                </a:lnTo>
                <a:lnTo>
                  <a:pt x="2907232" y="3577320"/>
                </a:lnTo>
                <a:lnTo>
                  <a:pt x="2922338" y="3577320"/>
                </a:lnTo>
                <a:lnTo>
                  <a:pt x="7383683" y="3577320"/>
                </a:lnTo>
                <a:lnTo>
                  <a:pt x="7383683" y="1927953"/>
                </a:lnTo>
                <a:lnTo>
                  <a:pt x="7383683" y="1649367"/>
                </a:lnTo>
                <a:lnTo>
                  <a:pt x="7383683" y="0"/>
                </a:lnTo>
                <a:lnTo>
                  <a:pt x="2944387" y="0"/>
                </a:lnTo>
                <a:lnTo>
                  <a:pt x="2885183" y="0"/>
                </a:lnTo>
                <a:lnTo>
                  <a:pt x="1564337" y="0"/>
                </a:lnTo>
                <a:lnTo>
                  <a:pt x="1694173" y="9994"/>
                </a:lnTo>
                <a:cubicBezTo>
                  <a:pt x="2254528" y="96741"/>
                  <a:pt x="2707189" y="738790"/>
                  <a:pt x="2811599" y="1569447"/>
                </a:cubicBezTo>
                <a:lnTo>
                  <a:pt x="2816555" y="1649367"/>
                </a:lnTo>
                <a:lnTo>
                  <a:pt x="2816541" y="1649367"/>
                </a:lnTo>
                <a:lnTo>
                  <a:pt x="2811585" y="1569447"/>
                </a:lnTo>
                <a:cubicBezTo>
                  <a:pt x="2707175" y="738790"/>
                  <a:pt x="2254514" y="96741"/>
                  <a:pt x="1694159" y="9994"/>
                </a:cubicBezTo>
                <a:lnTo>
                  <a:pt x="1564323" y="0"/>
                </a:lnTo>
                <a:lnTo>
                  <a:pt x="1564295" y="0"/>
                </a:lnTo>
                <a:cubicBezTo>
                  <a:pt x="1537246" y="2083"/>
                  <a:pt x="1300420" y="4165"/>
                  <a:pt x="1116038" y="6247"/>
                </a:cubicBezTo>
                <a:lnTo>
                  <a:pt x="1110343" y="6316"/>
                </a:lnTo>
                <a:lnTo>
                  <a:pt x="1037772" y="0"/>
                </a:lnTo>
                <a:lnTo>
                  <a:pt x="937424" y="8734"/>
                </a:lnTo>
                <a:lnTo>
                  <a:pt x="936735" y="8745"/>
                </a:lnTo>
                <a:cubicBezTo>
                  <a:pt x="916641" y="9161"/>
                  <a:pt x="902840" y="9578"/>
                  <a:pt x="897430" y="9994"/>
                </a:cubicBezTo>
                <a:lnTo>
                  <a:pt x="882819" y="22084"/>
                </a:lnTo>
                <a:lnTo>
                  <a:pt x="828625" y="36339"/>
                </a:lnTo>
                <a:cubicBezTo>
                  <a:pt x="355729" y="203125"/>
                  <a:pt x="0" y="924291"/>
                  <a:pt x="0" y="1788660"/>
                </a:cubicBezTo>
                <a:cubicBezTo>
                  <a:pt x="0" y="2653029"/>
                  <a:pt x="355729" y="3374195"/>
                  <a:pt x="828625" y="3540981"/>
                </a:cubicBezTo>
                <a:lnTo>
                  <a:pt x="882819" y="3555237"/>
                </a:lnTo>
                <a:lnTo>
                  <a:pt x="897430" y="3567326"/>
                </a:lnTo>
                <a:cubicBezTo>
                  <a:pt x="902840" y="3567742"/>
                  <a:pt x="916641" y="3568159"/>
                  <a:pt x="936735" y="3568575"/>
                </a:cubicBezTo>
                <a:lnTo>
                  <a:pt x="937421" y="3568586"/>
                </a:lnTo>
                <a:lnTo>
                  <a:pt x="1037772" y="3577320"/>
                </a:lnTo>
                <a:close/>
              </a:path>
            </a:pathLst>
          </a:custGeom>
          <a:solidFill>
            <a:srgbClr val="F2B483"/>
          </a:solidFill>
          <a:ln w="12700" cap="flat" cmpd="sng" algn="ctr">
            <a:noFill/>
            <a:prstDash val="solid"/>
            <a:miter lim="800000"/>
          </a:ln>
        </p:spPr>
        <p:txBody>
          <a:bodyPr anchor="ctr"/>
          <a:lstStyle/>
          <a:p>
            <a:pPr eaLnBrk="0" hangingPunct="0">
              <a:defRPr/>
            </a:pPr>
            <a:endParaRPr lang="zh-CN" altLang="en-US"/>
          </a:p>
        </p:txBody>
      </p:sp>
      <p:sp>
        <p:nvSpPr>
          <p:cNvPr id="8" name="KSO_Img2"/>
          <p:cNvSpPr/>
          <p:nvPr/>
        </p:nvSpPr>
        <p:spPr>
          <a:xfrm>
            <a:off x="4464050" y="3035300"/>
            <a:ext cx="2249488" cy="2249488"/>
          </a:xfrm>
          <a:prstGeom prst="ellipse">
            <a:avLst/>
          </a:prstGeom>
          <a:blipFill dpi="0" rotWithShape="1">
            <a:blip r:embed="rId3" cstate="email"/>
            <a:srcRect/>
            <a:stretch>
              <a:fillRect/>
            </a:stretch>
          </a:blipFill>
          <a:ln w="5715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9" name="KSO_Img3"/>
          <p:cNvSpPr/>
          <p:nvPr/>
        </p:nvSpPr>
        <p:spPr>
          <a:xfrm>
            <a:off x="6996113" y="3406775"/>
            <a:ext cx="1893887" cy="1893888"/>
          </a:xfrm>
          <a:prstGeom prst="ellipse">
            <a:avLst/>
          </a:prstGeom>
          <a:blipFill dpi="0" rotWithShape="1">
            <a:blip r:embed="rId4" cstate="email"/>
            <a:srcRect/>
            <a:stretch>
              <a:fillRect/>
            </a:stretch>
          </a:blipFill>
          <a:ln w="5715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 name="矩形 9"/>
          <p:cNvSpPr/>
          <p:nvPr/>
        </p:nvSpPr>
        <p:spPr>
          <a:xfrm>
            <a:off x="2771775" y="5527675"/>
            <a:ext cx="6372225" cy="46038"/>
          </a:xfrm>
          <a:prstGeom prst="rect">
            <a:avLst/>
          </a:prstGeom>
          <a:solidFill>
            <a:srgbClr val="FEE5B2"/>
          </a:solidFill>
          <a:ln w="1270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1" name="矩形 10"/>
          <p:cNvSpPr/>
          <p:nvPr/>
        </p:nvSpPr>
        <p:spPr>
          <a:xfrm>
            <a:off x="4067175" y="2573338"/>
            <a:ext cx="5057775" cy="49212"/>
          </a:xfrm>
          <a:prstGeom prst="rect">
            <a:avLst/>
          </a:prstGeom>
          <a:solidFill>
            <a:srgbClr val="FEE5B2"/>
          </a:solidFill>
          <a:ln w="1270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2" name="KSO_Img1"/>
          <p:cNvSpPr/>
          <p:nvPr/>
        </p:nvSpPr>
        <p:spPr>
          <a:xfrm>
            <a:off x="558800" y="1916113"/>
            <a:ext cx="3386138" cy="3386137"/>
          </a:xfrm>
          <a:prstGeom prst="ellipse">
            <a:avLst/>
          </a:prstGeom>
          <a:blipFill dpi="0" rotWithShape="1">
            <a:blip r:embed="rId5" cstate="email"/>
            <a:srcRect/>
            <a:stretch>
              <a:fillRect/>
            </a:stretch>
          </a:blipFill>
          <a:ln w="5715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KSO_CT1"/>
          <p:cNvSpPr>
            <a:spLocks noGrp="1"/>
          </p:cNvSpPr>
          <p:nvPr>
            <p:ph type="title"/>
          </p:nvPr>
        </p:nvSpPr>
        <p:spPr>
          <a:xfrm>
            <a:off x="1891009" y="2408141"/>
            <a:ext cx="5144891" cy="1720077"/>
          </a:xfrm>
        </p:spPr>
        <p:txBody>
          <a:bodyPr>
            <a:noAutofit/>
          </a:bodyPr>
          <a:lstStyle>
            <a:lvl1pPr algn="ctr">
              <a:lnSpc>
                <a:spcPct val="110000"/>
              </a:lnSpc>
              <a:defRPr sz="3600" b="0" baseline="0">
                <a:solidFill>
                  <a:schemeClr val="accent1"/>
                </a:solidFill>
                <a:effectLst/>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13"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en-US"/>
          </a:p>
        </p:txBody>
      </p:sp>
      <p:sp>
        <p:nvSpPr>
          <p:cNvPr id="14"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en-US"/>
          </a:p>
        </p:txBody>
      </p:sp>
      <p:sp>
        <p:nvSpPr>
          <p:cNvPr id="15"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C210461A-1FF6-4CE4-8DF7-F0E77AC4D126}" type="slidenum">
              <a:rPr lang="zh-CN" altLang="en-US" smtClean="0"/>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pic>
        <p:nvPicPr>
          <p:cNvPr id="3" name="图片 6" descr="食品1_2.jpg"/>
          <p:cNvPicPr>
            <a:picLocks noChangeAspect="1" noChangeArrowheads="1"/>
          </p:cNvPicPr>
          <p:nvPr/>
        </p:nvPicPr>
        <p:blipFill>
          <a:blip r:embed="rId2" cstate="email"/>
          <a:srcRect/>
          <a:stretch>
            <a:fillRect/>
          </a:stretch>
        </p:blipFill>
        <p:spPr bwMode="auto">
          <a:xfrm>
            <a:off x="-11113" y="-26988"/>
            <a:ext cx="92630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KSO_CT2"/>
          <p:cNvSpPr txBox="1"/>
          <p:nvPr/>
        </p:nvSpPr>
        <p:spPr bwMode="auto">
          <a:xfrm>
            <a:off x="785813" y="3181350"/>
            <a:ext cx="5145087" cy="466725"/>
          </a:xfrm>
          <a:prstGeom prst="rect">
            <a:avLst/>
          </a:prstGeom>
          <a:noFill/>
          <a:ln>
            <a:noFill/>
          </a:ln>
        </p:spPr>
        <p:txBody>
          <a:bodyPr/>
          <a:lstStyle>
            <a:lvl1pPr marL="0" indent="0" algn="ctr" rtl="0" eaLnBrk="0" fontAlgn="base" hangingPunct="0">
              <a:lnSpc>
                <a:spcPct val="110000"/>
              </a:lnSpc>
              <a:spcBef>
                <a:spcPts val="1800"/>
              </a:spcBef>
              <a:spcAft>
                <a:spcPct val="0"/>
              </a:spcAft>
              <a:buClr>
                <a:schemeClr val="accent2"/>
              </a:buClr>
              <a:buSzPct val="70000"/>
              <a:buFont typeface="Wingdings 2" panose="05020102010507070707" pitchFamily="18" charset="2"/>
              <a:buNone/>
              <a:defRPr lang="zh-CN" altLang="en-US" sz="1800" kern="1200">
                <a:solidFill>
                  <a:schemeClr val="accent2"/>
                </a:solidFill>
                <a:effectLst/>
                <a:latin typeface="+mn-ea"/>
                <a:ea typeface="+mn-ea"/>
                <a:cs typeface="+mn-cs"/>
              </a:defRPr>
            </a:lvl1pPr>
            <a:lvl2pPr marL="457200" indent="0" algn="ctr" rtl="0" eaLnBrk="0" fontAlgn="base" hangingPunct="0">
              <a:lnSpc>
                <a:spcPct val="130000"/>
              </a:lnSpc>
              <a:spcBef>
                <a:spcPct val="0"/>
              </a:spcBef>
              <a:spcAft>
                <a:spcPts val="600"/>
              </a:spcAft>
              <a:buClr>
                <a:srgbClr val="F4C197"/>
              </a:buClr>
              <a:buFont typeface="幼圆" panose="02010509060101010101" pitchFamily="49" charset="-122"/>
              <a:buNone/>
              <a:defRPr sz="2000" kern="1200">
                <a:solidFill>
                  <a:schemeClr val="tx1"/>
                </a:solidFill>
                <a:latin typeface="黑体" panose="02010609060101010101" pitchFamily="49" charset="-122"/>
                <a:ea typeface="黑体" panose="02010609060101010101" pitchFamily="49" charset="-122"/>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smtClean="0"/>
              <a:t>单击此处编辑母版副标题样式</a:t>
            </a:r>
            <a:endParaRPr dirty="0" smtClean="0"/>
          </a:p>
        </p:txBody>
      </p:sp>
      <p:sp>
        <p:nvSpPr>
          <p:cNvPr id="5" name="KSO_FN"/>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2302C8-8D7F-42EF-80CC-E2ECC1A076B0}" type="slidenum">
              <a:rPr lang="zh-CN" altLang="zh-CN">
                <a:solidFill>
                  <a:schemeClr val="bg1"/>
                </a:solidFill>
              </a:rPr>
              <a:t>‹#›</a:t>
            </a:fld>
            <a:endParaRPr lang="zh-CN" altLang="zh-CN">
              <a:solidFill>
                <a:schemeClr val="bg1"/>
              </a:solidFill>
            </a:endParaRPr>
          </a:p>
        </p:txBody>
      </p:sp>
      <p:sp>
        <p:nvSpPr>
          <p:cNvPr id="6" name="任意多边形 10"/>
          <p:cNvSpPr/>
          <p:nvPr/>
        </p:nvSpPr>
        <p:spPr bwMode="gray">
          <a:xfrm>
            <a:off x="30163" y="1508125"/>
            <a:ext cx="9164637" cy="3744913"/>
          </a:xfrm>
          <a:custGeom>
            <a:avLst/>
            <a:gdLst>
              <a:gd name="T0" fmla="*/ 1617036 w 9164638"/>
              <a:gd name="T1" fmla="*/ 1057 h 3745139"/>
              <a:gd name="T2" fmla="*/ 2073703 w 9164638"/>
              <a:gd name="T3" fmla="*/ 2012 h 3745139"/>
              <a:gd name="T4" fmla="*/ 6405427 w 9164638"/>
              <a:gd name="T5" fmla="*/ 904640 h 3745139"/>
              <a:gd name="T6" fmla="*/ 9164627 w 9164638"/>
              <a:gd name="T7" fmla="*/ 170167 h 3745139"/>
              <a:gd name="T8" fmla="*/ 9153325 w 9164638"/>
              <a:gd name="T9" fmla="*/ 3395214 h 3745139"/>
              <a:gd name="T10" fmla="*/ 6247205 w 9164638"/>
              <a:gd name="T11" fmla="*/ 3572882 h 3745139"/>
              <a:gd name="T12" fmla="*/ 3013349 w 9164638"/>
              <a:gd name="T13" fmla="*/ 2992278 h 3745139"/>
              <a:gd name="T14" fmla="*/ 50700 w 9164638"/>
              <a:gd name="T15" fmla="*/ 3723166 h 3745139"/>
              <a:gd name="T16" fmla="*/ 0 w 9164638"/>
              <a:gd name="T17" fmla="*/ 3742426 h 3745139"/>
              <a:gd name="T18" fmla="*/ 0 w 9164638"/>
              <a:gd name="T19" fmla="*/ 142891 h 3745139"/>
              <a:gd name="T20" fmla="*/ 121153 w 9164638"/>
              <a:gd name="T21" fmla="*/ 117121 h 3745139"/>
              <a:gd name="T22" fmla="*/ 1617036 w 9164638"/>
              <a:gd name="T23" fmla="*/ 1057 h 3745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64638" h="3745139">
                <a:moveTo>
                  <a:pt x="1617036" y="1057"/>
                </a:moveTo>
                <a:cubicBezTo>
                  <a:pt x="1760109" y="-568"/>
                  <a:pt x="1912252" y="-369"/>
                  <a:pt x="2073703" y="2012"/>
                </a:cubicBezTo>
                <a:cubicBezTo>
                  <a:pt x="3365312" y="19475"/>
                  <a:pt x="5284967" y="676700"/>
                  <a:pt x="6405438" y="905300"/>
                </a:cubicBezTo>
                <a:cubicBezTo>
                  <a:pt x="7525909" y="1133900"/>
                  <a:pt x="8941835" y="330625"/>
                  <a:pt x="9164638" y="170287"/>
                </a:cubicBezTo>
                <a:lnTo>
                  <a:pt x="9153336" y="3397675"/>
                </a:lnTo>
                <a:cubicBezTo>
                  <a:pt x="7906934" y="3804075"/>
                  <a:pt x="6828440" y="3651675"/>
                  <a:pt x="6247216" y="3575475"/>
                </a:cubicBezTo>
                <a:cubicBezTo>
                  <a:pt x="5665991" y="3499275"/>
                  <a:pt x="4227461" y="2956350"/>
                  <a:pt x="3013349" y="2994450"/>
                </a:cubicBezTo>
                <a:cubicBezTo>
                  <a:pt x="2150190" y="2989290"/>
                  <a:pt x="597440" y="3521754"/>
                  <a:pt x="50700" y="3725867"/>
                </a:cubicBezTo>
                <a:lnTo>
                  <a:pt x="0" y="3745139"/>
                </a:lnTo>
                <a:lnTo>
                  <a:pt x="0" y="142999"/>
                </a:lnTo>
                <a:lnTo>
                  <a:pt x="121153" y="117205"/>
                </a:lnTo>
                <a:cubicBezTo>
                  <a:pt x="413026" y="62883"/>
                  <a:pt x="901668" y="9181"/>
                  <a:pt x="1617036" y="1057"/>
                </a:cubicBezTo>
                <a:close/>
              </a:path>
            </a:pathLst>
          </a:custGeom>
          <a:solidFill>
            <a:srgbClr val="F2B483">
              <a:alpha val="41176"/>
            </a:srgbClr>
          </a:solidFill>
          <a:ln w="9525">
            <a:noFill/>
            <a:round/>
          </a:ln>
        </p:spPr>
        <p:txBody>
          <a:bodyPr/>
          <a:lstStyle/>
          <a:p>
            <a:pPr eaLnBrk="0" hangingPunct="0">
              <a:defRPr/>
            </a:pPr>
            <a:endParaRPr lang="zh-CN" altLang="en-US"/>
          </a:p>
        </p:txBody>
      </p:sp>
      <p:sp>
        <p:nvSpPr>
          <p:cNvPr id="8" name="Freeform 18"/>
          <p:cNvSpPr/>
          <p:nvPr/>
        </p:nvSpPr>
        <p:spPr bwMode="gray">
          <a:xfrm>
            <a:off x="44450" y="1733550"/>
            <a:ext cx="9150350" cy="3267075"/>
          </a:xfrm>
          <a:custGeom>
            <a:avLst/>
            <a:gdLst>
              <a:gd name="T0" fmla="*/ 2147483646 w 5764"/>
              <a:gd name="T1" fmla="*/ 2147483646 h 2057"/>
              <a:gd name="T2" fmla="*/ 2147483646 w 5764"/>
              <a:gd name="T3" fmla="*/ 2147483646 h 2057"/>
              <a:gd name="T4" fmla="*/ 2147483646 w 5764"/>
              <a:gd name="T5" fmla="*/ 2147483646 h 2057"/>
              <a:gd name="T6" fmla="*/ 2147483646 w 5764"/>
              <a:gd name="T7" fmla="*/ 2147483646 h 2057"/>
              <a:gd name="T8" fmla="*/ 2147483646 w 5764"/>
              <a:gd name="T9" fmla="*/ 2147483646 h 2057"/>
              <a:gd name="T10" fmla="*/ 2147483646 w 5764"/>
              <a:gd name="T11" fmla="*/ 2147483646 h 2057"/>
              <a:gd name="T12" fmla="*/ 2147483646 w 5764"/>
              <a:gd name="T13" fmla="*/ 2147483646 h 2057"/>
              <a:gd name="T14" fmla="*/ 2147483646 w 5764"/>
              <a:gd name="T15" fmla="*/ 2147483646 h 2057"/>
              <a:gd name="T16" fmla="*/ 2147483646 w 5764"/>
              <a:gd name="T17" fmla="*/ 2147483646 h 2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rgbClr val="F2B483"/>
          </a:solidFill>
          <a:ln w="9525">
            <a:noFill/>
            <a:round/>
          </a:ln>
        </p:spPr>
        <p:txBody>
          <a:bodyPr/>
          <a:lstStyle/>
          <a:p>
            <a:pPr eaLnBrk="0" hangingPunct="0">
              <a:defRPr/>
            </a:pPr>
            <a:endParaRPr lang="zh-CN" altLang="en-US"/>
          </a:p>
        </p:txBody>
      </p:sp>
      <p:grpSp>
        <p:nvGrpSpPr>
          <p:cNvPr id="9" name="Group 25"/>
          <p:cNvGrpSpPr/>
          <p:nvPr/>
        </p:nvGrpSpPr>
        <p:grpSpPr bwMode="auto">
          <a:xfrm>
            <a:off x="296863" y="3249613"/>
            <a:ext cx="1295400" cy="1371600"/>
            <a:chOff x="4992" y="816"/>
            <a:chExt cx="576" cy="576"/>
          </a:xfrm>
        </p:grpSpPr>
        <p:sp>
          <p:nvSpPr>
            <p:cNvPr id="10" name="Oval 26"/>
            <p:cNvSpPr>
              <a:spLocks noChangeArrowheads="1"/>
            </p:cNvSpPr>
            <p:nvPr/>
          </p:nvSpPr>
          <p:spPr bwMode="gray">
            <a:xfrm>
              <a:off x="4992" y="816"/>
              <a:ext cx="576" cy="576"/>
            </a:xfrm>
            <a:prstGeom prst="ellipse">
              <a:avLst/>
            </a:prstGeom>
            <a:solidFill>
              <a:schemeClr val="accent1">
                <a:lumMod val="50000"/>
                <a:alpha val="53000"/>
              </a:schemeClr>
            </a:soli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11" name="Oval 27"/>
            <p:cNvSpPr>
              <a:spLocks noChangeArrowheads="1"/>
            </p:cNvSpPr>
            <p:nvPr/>
          </p:nvSpPr>
          <p:spPr bwMode="gray">
            <a:xfrm>
              <a:off x="4992" y="912"/>
              <a:ext cx="480" cy="384"/>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grpSp>
        <p:nvGrpSpPr>
          <p:cNvPr id="12" name="Group 19"/>
          <p:cNvGrpSpPr/>
          <p:nvPr/>
        </p:nvGrpSpPr>
        <p:grpSpPr bwMode="auto">
          <a:xfrm>
            <a:off x="7102475" y="1755775"/>
            <a:ext cx="533400" cy="533400"/>
            <a:chOff x="4752" y="1200"/>
            <a:chExt cx="288" cy="288"/>
          </a:xfrm>
        </p:grpSpPr>
        <p:sp>
          <p:nvSpPr>
            <p:cNvPr id="13" name="Oval 20"/>
            <p:cNvSpPr>
              <a:spLocks noChangeArrowheads="1"/>
            </p:cNvSpPr>
            <p:nvPr/>
          </p:nvSpPr>
          <p:spPr bwMode="gray">
            <a:xfrm>
              <a:off x="4752" y="1200"/>
              <a:ext cx="288" cy="288"/>
            </a:xfrm>
            <a:prstGeom prst="ellipse">
              <a:avLst/>
            </a:prstGeom>
            <a:gradFill rotWithShape="1">
              <a:gsLst>
                <a:gs pos="0">
                  <a:srgbClr val="233DA9">
                    <a:gamma/>
                    <a:tint val="25490"/>
                    <a:invGamma/>
                  </a:srgbClr>
                </a:gs>
                <a:gs pos="100000">
                  <a:schemeClr val="accent1">
                    <a:lumMod val="50000"/>
                  </a:schemeClr>
                </a:gs>
              </a:gsLst>
              <a:path path="shape">
                <a:fillToRect l="50000" t="50000" r="50000" b="50000"/>
              </a:path>
            </a:gra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14" name="Oval 21"/>
            <p:cNvSpPr>
              <a:spLocks noChangeArrowheads="1"/>
            </p:cNvSpPr>
            <p:nvPr/>
          </p:nvSpPr>
          <p:spPr bwMode="gray">
            <a:xfrm>
              <a:off x="4818" y="1248"/>
              <a:ext cx="192" cy="192"/>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grpSp>
        <p:nvGrpSpPr>
          <p:cNvPr id="15" name="Group 25"/>
          <p:cNvGrpSpPr/>
          <p:nvPr/>
        </p:nvGrpSpPr>
        <p:grpSpPr bwMode="auto">
          <a:xfrm>
            <a:off x="320675" y="3236913"/>
            <a:ext cx="1295400" cy="1371600"/>
            <a:chOff x="4992" y="816"/>
            <a:chExt cx="576" cy="576"/>
          </a:xfrm>
        </p:grpSpPr>
        <p:sp>
          <p:nvSpPr>
            <p:cNvPr id="16" name="Oval 26"/>
            <p:cNvSpPr>
              <a:spLocks noChangeArrowheads="1"/>
            </p:cNvSpPr>
            <p:nvPr/>
          </p:nvSpPr>
          <p:spPr bwMode="gray">
            <a:xfrm>
              <a:off x="4992" y="816"/>
              <a:ext cx="576" cy="576"/>
            </a:xfrm>
            <a:prstGeom prst="ellipse">
              <a:avLst/>
            </a:prstGeom>
            <a:solidFill>
              <a:schemeClr val="accent1">
                <a:lumMod val="50000"/>
                <a:alpha val="53000"/>
              </a:schemeClr>
            </a:soli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17" name="Oval 27"/>
            <p:cNvSpPr>
              <a:spLocks noChangeArrowheads="1"/>
            </p:cNvSpPr>
            <p:nvPr/>
          </p:nvSpPr>
          <p:spPr bwMode="gray">
            <a:xfrm>
              <a:off x="4992" y="912"/>
              <a:ext cx="480" cy="384"/>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grpSp>
        <p:nvGrpSpPr>
          <p:cNvPr id="18" name="Group 25"/>
          <p:cNvGrpSpPr/>
          <p:nvPr/>
        </p:nvGrpSpPr>
        <p:grpSpPr bwMode="auto">
          <a:xfrm>
            <a:off x="7702550" y="1112838"/>
            <a:ext cx="955675" cy="935037"/>
            <a:chOff x="4992" y="816"/>
            <a:chExt cx="576" cy="576"/>
          </a:xfrm>
        </p:grpSpPr>
        <p:sp>
          <p:nvSpPr>
            <p:cNvPr id="19" name="Oval 26"/>
            <p:cNvSpPr>
              <a:spLocks noChangeArrowheads="1"/>
            </p:cNvSpPr>
            <p:nvPr/>
          </p:nvSpPr>
          <p:spPr bwMode="gray">
            <a:xfrm>
              <a:off x="4992" y="816"/>
              <a:ext cx="576" cy="576"/>
            </a:xfrm>
            <a:prstGeom prst="ellipse">
              <a:avLst/>
            </a:prstGeom>
            <a:solidFill>
              <a:schemeClr val="accent1">
                <a:lumMod val="50000"/>
                <a:alpha val="53000"/>
              </a:schemeClr>
            </a:soli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20" name="Oval 27"/>
            <p:cNvSpPr>
              <a:spLocks noChangeArrowheads="1"/>
            </p:cNvSpPr>
            <p:nvPr/>
          </p:nvSpPr>
          <p:spPr bwMode="gray">
            <a:xfrm>
              <a:off x="4992" y="912"/>
              <a:ext cx="480" cy="384"/>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sp>
        <p:nvSpPr>
          <p:cNvPr id="7" name="KSO_CT1"/>
          <p:cNvSpPr>
            <a:spLocks noGrp="1"/>
          </p:cNvSpPr>
          <p:nvPr>
            <p:ph type="title"/>
          </p:nvPr>
        </p:nvSpPr>
        <p:spPr>
          <a:xfrm>
            <a:off x="1891009" y="2408141"/>
            <a:ext cx="5144891" cy="1720077"/>
          </a:xfrm>
        </p:spPr>
        <p:txBody>
          <a:bodyPr>
            <a:noAutofit/>
          </a:bodyPr>
          <a:lstStyle>
            <a:lvl1pPr algn="ctr">
              <a:lnSpc>
                <a:spcPct val="110000"/>
              </a:lnSpc>
              <a:defRPr sz="3600" b="0" baseline="0">
                <a:solidFill>
                  <a:schemeClr val="accent1"/>
                </a:solidFill>
                <a:effectLst/>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21"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en-US"/>
          </a:p>
        </p:txBody>
      </p:sp>
      <p:sp>
        <p:nvSpPr>
          <p:cNvPr id="22"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en-US"/>
          </a:p>
        </p:txBody>
      </p:sp>
      <p:sp>
        <p:nvSpPr>
          <p:cNvPr id="23"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C210461A-1FF6-4CE4-8DF7-F0E77AC4D126}" type="slidenum">
              <a:rPr lang="zh-CN" altLang="en-US" smtClean="0"/>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419098" y="352329"/>
            <a:ext cx="8292045" cy="699594"/>
          </a:xfrm>
        </p:spPr>
        <p:txBody>
          <a:bodyPr/>
          <a:lstStyle>
            <a:lvl1pPr>
              <a:defRPr>
                <a:solidFill>
                  <a:schemeClr val="accent1"/>
                </a:solidFill>
              </a:defRPr>
            </a:lvl1pPr>
          </a:lstStyle>
          <a:p>
            <a:r>
              <a:rPr lang="zh-CN" altLang="en-US" noProof="1" smtClean="0"/>
              <a:t>单击此处编辑母版标题样式</a:t>
            </a:r>
            <a:endParaRPr lang="en-US" noProof="1"/>
          </a:p>
        </p:txBody>
      </p:sp>
      <p:sp>
        <p:nvSpPr>
          <p:cNvPr id="3" name="KSO_BC1"/>
          <p:cNvSpPr>
            <a:spLocks noGrp="1"/>
          </p:cNvSpPr>
          <p:nvPr>
            <p:ph idx="1"/>
          </p:nvPr>
        </p:nvSpPr>
        <p:spPr>
          <a:xfrm>
            <a:off x="419099" y="1242197"/>
            <a:ext cx="8292045" cy="5107019"/>
          </a:xfrm>
        </p:spPr>
        <p:txBody>
          <a:bodyPr/>
          <a:lstStyle>
            <a:lvl1pPr>
              <a:defRPr>
                <a:solidFill>
                  <a:schemeClr val="accent2"/>
                </a:solidFill>
              </a:defRPr>
            </a:lvl1pPr>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081C48C8-93D9-4FE3-9C54-90D81F5B9020}"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108199"/>
            <a:ext cx="5995988" cy="1235075"/>
          </a:xfrm>
        </p:spPr>
        <p:txBody>
          <a:bodyPr>
            <a:normAutofit/>
          </a:bodyPr>
          <a:lstStyle>
            <a:lvl1pPr algn="ctr">
              <a:defRPr sz="3600">
                <a:solidFill>
                  <a:schemeClr val="accent1"/>
                </a:solidFill>
                <a:effectLst/>
              </a:defRPr>
            </a:lvl1pPr>
          </a:lstStyle>
          <a:p>
            <a:r>
              <a:rPr lang="zh-CN" altLang="en-US" noProof="1" smtClean="0"/>
              <a:t>单击此处编辑母版标题样式</a:t>
            </a:r>
            <a:endParaRPr lang="en-US" noProof="1"/>
          </a:p>
        </p:txBody>
      </p:sp>
      <p:sp>
        <p:nvSpPr>
          <p:cNvPr id="3" name="KSO_ST2"/>
          <p:cNvSpPr>
            <a:spLocks noGrp="1"/>
          </p:cNvSpPr>
          <p:nvPr>
            <p:ph type="body" idx="1"/>
          </p:nvPr>
        </p:nvSpPr>
        <p:spPr>
          <a:xfrm>
            <a:off x="3038169" y="3400425"/>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D7734EC5-D4D3-4A35-918F-4E9E9F26D8C3}"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sz="half" idx="1"/>
          </p:nvPr>
        </p:nvSpPr>
        <p:spPr>
          <a:xfrm>
            <a:off x="1049867" y="1244600"/>
            <a:ext cx="3810000" cy="4932363"/>
          </a:xfrm>
        </p:spPr>
        <p:txBody>
          <a:body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noProof="1" smtClean="0"/>
              <a:t>单击此处编辑母版文本样式</a:t>
            </a:r>
          </a:p>
          <a:p>
            <a:pPr lvl="1"/>
            <a:r>
              <a:rPr lang="zh-CN" altLang="en-US" noProof="1" smtClean="0"/>
              <a:t>第二级</a:t>
            </a:r>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7"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0B99F959-6C46-48CF-8057-6A649376D0BC}"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noProof="1" smtClean="0"/>
              <a:t>单击此处编辑母版文本样式</a:t>
            </a:r>
          </a:p>
          <a:p>
            <a:pPr lvl="1"/>
            <a:r>
              <a:rPr lang="zh-CN" altLang="en-US" noProof="1"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noProof="1" smtClean="0"/>
              <a:t>单击此处编辑母版文本样式</a:t>
            </a:r>
          </a:p>
          <a:p>
            <a:pPr lvl="1"/>
            <a:r>
              <a:rPr lang="zh-CN" altLang="en-US" noProof="1" smtClean="0"/>
              <a:t>第二级</a:t>
            </a:r>
          </a:p>
        </p:txBody>
      </p:sp>
      <p:sp>
        <p:nvSpPr>
          <p:cNvPr id="7"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8"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9"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E52377B3-87A8-4148-9F4B-D4D9AC0E0C0D}"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4"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5"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80B1AAD2-40B4-42D9-A93E-4A4DDB0E571B}" type="slidenum">
              <a:rPr lang="zh-CN" alt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3"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endParaRPr lang="en-US"/>
          </a:p>
        </p:txBody>
      </p:sp>
      <p:sp>
        <p:nvSpPr>
          <p:cNvPr id="4"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50EE9B97-BAED-4F2C-8955-4573FACFAF9D}" type="slidenum">
              <a:rPr lang="zh-CN" alt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7" name="图片 6" descr="食品1_2.jpg"/>
          <p:cNvPicPr>
            <a:picLocks noChangeAspect="1" noChangeArrowheads="1"/>
          </p:cNvPicPr>
          <p:nvPr/>
        </p:nvPicPr>
        <p:blipFill>
          <a:blip r:embed="rId21"/>
          <a:srcRect/>
          <a:stretch>
            <a:fillRect/>
          </a:stretch>
        </p:blipFill>
        <p:spPr bwMode="auto">
          <a:xfrm>
            <a:off x="0" y="63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KSO_BC1"/>
          <p:cNvSpPr>
            <a:spLocks noGrp="1" noChangeArrowheads="1"/>
          </p:cNvSpPr>
          <p:nvPr>
            <p:ph type="body" idx="4294967295"/>
          </p:nvPr>
        </p:nvSpPr>
        <p:spPr bwMode="auto">
          <a:xfrm>
            <a:off x="392113" y="1274763"/>
            <a:ext cx="8291512"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p:txBody>
      </p:sp>
      <p:sp>
        <p:nvSpPr>
          <p:cNvPr id="1029" name="KSO_BT1"/>
          <p:cNvSpPr>
            <a:spLocks noGrp="1" noChangeArrowheads="1"/>
          </p:cNvSpPr>
          <p:nvPr>
            <p:ph type="title" idx="9"/>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3200" kern="1200">
          <a:solidFill>
            <a:schemeClr val="accent1"/>
          </a:solidFill>
          <a:latin typeface="黑体" panose="02010609060101010101" pitchFamily="49" charset="-122"/>
          <a:ea typeface="黑体" panose="02010609060101010101" pitchFamily="49" charset="-122"/>
          <a:cs typeface="+mj-cs"/>
        </a:defRPr>
      </a:lvl1pPr>
      <a:lvl2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6pPr>
      <a:lvl7pPr marL="9144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7pPr>
      <a:lvl8pPr marL="13716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8pPr>
      <a:lvl9pPr marL="18288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9pPr>
    </p:titleStyle>
    <p:bodyStyle>
      <a:lvl1pPr marL="357505" indent="-271780" algn="just" rtl="0" eaLnBrk="1" fontAlgn="base" hangingPunct="1">
        <a:lnSpc>
          <a:spcPct val="110000"/>
        </a:lnSpc>
        <a:spcBef>
          <a:spcPts val="1800"/>
        </a:spcBef>
        <a:spcAft>
          <a:spcPct val="0"/>
        </a:spcAft>
        <a:buClr>
          <a:schemeClr val="accent2"/>
        </a:buClr>
        <a:buSzPct val="70000"/>
        <a:buFont typeface="Wingdings 2" panose="05020102010507070707" pitchFamily="18" charset="2"/>
        <a:buChar char=""/>
        <a:defRPr lang="zh-CN" altLang="en-US" sz="2800" kern="1200" dirty="0">
          <a:solidFill>
            <a:schemeClr val="tx1"/>
          </a:solidFill>
          <a:latin typeface="黑体" panose="02010609060101010101" pitchFamily="49" charset="-122"/>
          <a:ea typeface="黑体" panose="02010609060101010101" pitchFamily="49" charset="-122"/>
          <a:cs typeface="+mn-cs"/>
        </a:defRPr>
      </a:lvl1pPr>
      <a:lvl2pPr marL="357505" indent="-357505" algn="just" rtl="0" eaLnBrk="1" fontAlgn="base" hangingPunct="1">
        <a:lnSpc>
          <a:spcPct val="130000"/>
        </a:lnSpc>
        <a:spcBef>
          <a:spcPct val="0"/>
        </a:spcBef>
        <a:spcAft>
          <a:spcPts val="600"/>
        </a:spcAft>
        <a:buClr>
          <a:srgbClr val="F4C197"/>
        </a:buClr>
        <a:buFont typeface="幼圆" panose="02010509060101010101" pitchFamily="49" charset="-122"/>
        <a:buChar char=" "/>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Users\Administrator\Desktop\Unit8%20&#31532;4&#35838;&#26102;&#25945;&#23398;&#35838;&#20214;\Unit8PartBLetssing&#35838;&#25991;&#24405;&#38899;.mp3" TargetMode="External"/><Relationship Id="rId1" Type="http://schemas.microsoft.com/office/2007/relationships/media" Target="file:///C:\Users\Administrator\Desktop\Unit8%20&#31532;4&#35838;&#26102;&#25945;&#23398;&#35838;&#20214;\Unit8PartBLetssing&#35838;&#25991;&#24405;&#38899;.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Unit8Let&#8217;ssing&#35838;&#25991;&#21160;&#30011;h264_720x576_800k.mp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Users\Administrator\Desktop\Unit8%20&#31532;4&#35838;&#26102;&#25945;&#23398;&#35838;&#20214;\Unit8PartCListenandtick&#35838;&#25991;&#24405;&#38899;.mp3" TargetMode="External"/><Relationship Id="rId1" Type="http://schemas.microsoft.com/office/2007/relationships/media" Target="file:///C:\Users\Administrator\Desktop\Unit8%20&#31532;4&#35838;&#26102;&#25945;&#23398;&#35838;&#20214;\Unit8PartCListenandtick&#35838;&#25991;&#24405;&#38899;.mp3"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5"/>
          <p:cNvSpPr txBox="1">
            <a:spLocks noChangeArrowheads="1"/>
          </p:cNvSpPr>
          <p:nvPr/>
        </p:nvSpPr>
        <p:spPr bwMode="auto">
          <a:xfrm>
            <a:off x="357585" y="1340768"/>
            <a:ext cx="83581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dirty="0">
                <a:latin typeface="楷体" panose="02010609060101010101" pitchFamily="49" charset="-122"/>
                <a:ea typeface="楷体" panose="02010609060101010101" pitchFamily="49" charset="-122"/>
              </a:rPr>
              <a:t>陕旅版英语五年级上</a:t>
            </a:r>
            <a:r>
              <a:rPr lang="zh-CN" altLang="en-US" sz="3600" dirty="0" smtClean="0">
                <a:latin typeface="楷体" panose="02010609060101010101" pitchFamily="49" charset="-122"/>
                <a:ea typeface="楷体" panose="02010609060101010101" pitchFamily="49" charset="-122"/>
              </a:rPr>
              <a:t>册</a:t>
            </a:r>
            <a:endParaRPr lang="en-US" altLang="zh-CN" sz="3600" dirty="0" smtClean="0">
              <a:latin typeface="楷体" panose="02010609060101010101" pitchFamily="49" charset="-122"/>
              <a:ea typeface="楷体" panose="02010609060101010101" pitchFamily="49" charset="-122"/>
            </a:endParaRPr>
          </a:p>
          <a:p>
            <a:pPr algn="ctr" eaLnBrk="1" hangingPunct="1"/>
            <a:endParaRPr lang="en-US" altLang="zh-CN" sz="3600" dirty="0">
              <a:latin typeface="楷体" panose="02010609060101010101" pitchFamily="49" charset="-122"/>
              <a:ea typeface="楷体" panose="02010609060101010101" pitchFamily="49" charset="-122"/>
            </a:endParaRPr>
          </a:p>
          <a:p>
            <a:pPr algn="ctr" eaLnBrk="1" hangingPunct="1"/>
            <a:r>
              <a:rPr lang="en-US" altLang="zh-CN" sz="4400" b="1" dirty="0">
                <a:solidFill>
                  <a:srgbClr val="FF9D61"/>
                </a:solidFill>
                <a:latin typeface="Times New Roman" panose="02020603050405020304" pitchFamily="18" charset="0"/>
                <a:ea typeface="楷体" panose="02010609060101010101" pitchFamily="49" charset="-122"/>
                <a:cs typeface="Times New Roman" panose="02020603050405020304" pitchFamily="18" charset="0"/>
              </a:rPr>
              <a:t>Unit8 Where Are You from?</a:t>
            </a:r>
          </a:p>
          <a:p>
            <a:pPr algn="ctr" eaLnBrk="1" hangingPunct="1"/>
            <a:r>
              <a:rPr lang="zh-CN" altLang="en-US" sz="4000" b="1" dirty="0">
                <a:solidFill>
                  <a:srgbClr val="FF9D61"/>
                </a:solidFill>
                <a:latin typeface="Times New Roman" panose="02020603050405020304" pitchFamily="18" charset="0"/>
                <a:ea typeface="楷体" panose="02010609060101010101" pitchFamily="49" charset="-122"/>
                <a:cs typeface="Times New Roman" panose="02020603050405020304" pitchFamily="18" charset="0"/>
              </a:rPr>
              <a:t>第</a:t>
            </a:r>
            <a:r>
              <a:rPr lang="en-US" altLang="zh-CN" sz="4000" b="1" dirty="0">
                <a:solidFill>
                  <a:srgbClr val="FF9D61"/>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4000" b="1" dirty="0">
                <a:solidFill>
                  <a:srgbClr val="FF9D61"/>
                </a:solidFill>
                <a:latin typeface="Times New Roman" panose="02020603050405020304" pitchFamily="18" charset="0"/>
                <a:ea typeface="楷体" panose="02010609060101010101" pitchFamily="49" charset="-122"/>
                <a:cs typeface="Times New Roman" panose="02020603050405020304" pitchFamily="18" charset="0"/>
              </a:rPr>
              <a:t>课时</a:t>
            </a:r>
            <a:r>
              <a:rPr lang="en-US" altLang="zh-CN" sz="4000" b="1" dirty="0">
                <a:solidFill>
                  <a:srgbClr val="FF9D61"/>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4000" b="1" dirty="0">
              <a:solidFill>
                <a:srgbClr val="FF9D6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2889433" y="5445224"/>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2"/>
          <p:cNvSpPr>
            <a:spLocks noChangeArrowheads="1"/>
          </p:cNvSpPr>
          <p:nvPr/>
        </p:nvSpPr>
        <p:spPr bwMode="auto">
          <a:xfrm>
            <a:off x="1785938" y="642938"/>
            <a:ext cx="4500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b="1" dirty="0">
                <a:ea typeface="宋体" panose="02010600030101010101" pitchFamily="2" charset="-122"/>
              </a:rPr>
              <a:t>Do a survey</a:t>
            </a:r>
            <a:endParaRPr lang="zh-CN" altLang="en-US" sz="3600" dirty="0">
              <a:ea typeface="宋体" panose="02010600030101010101" pitchFamily="2" charset="-122"/>
            </a:endParaRPr>
          </a:p>
        </p:txBody>
      </p:sp>
      <p:sp>
        <p:nvSpPr>
          <p:cNvPr id="12291" name="矩形 3"/>
          <p:cNvSpPr>
            <a:spLocks noChangeArrowheads="1"/>
          </p:cNvSpPr>
          <p:nvPr/>
        </p:nvSpPr>
        <p:spPr bwMode="auto">
          <a:xfrm>
            <a:off x="500063" y="1428750"/>
            <a:ext cx="8286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ea typeface="宋体" panose="02010600030101010101" pitchFamily="2" charset="-122"/>
              </a:rPr>
              <a:t>教师向学生讲解活动细则：在规定的时间内学生运用本单元重点句型采访自己周围同学家乡的相关情况，并用一张纸做记录，格式如下：</a:t>
            </a:r>
            <a:endParaRPr lang="zh-CN" altLang="en-US" sz="2800" dirty="0">
              <a:solidFill>
                <a:srgbClr val="FF0000"/>
              </a:solidFill>
              <a:ea typeface="宋体" panose="02010600030101010101" pitchFamily="2" charset="-122"/>
              <a:cs typeface="Arial" panose="020B0604020202020204" pitchFamily="34" charset="0"/>
            </a:endParaRPr>
          </a:p>
        </p:txBody>
      </p:sp>
      <p:graphicFrame>
        <p:nvGraphicFramePr>
          <p:cNvPr id="5" name="表格 4"/>
          <p:cNvGraphicFramePr>
            <a:graphicFrameLocks noGrp="1"/>
          </p:cNvGraphicFramePr>
          <p:nvPr/>
        </p:nvGraphicFramePr>
        <p:xfrm>
          <a:off x="642938" y="2928938"/>
          <a:ext cx="8072437" cy="2143125"/>
        </p:xfrm>
        <a:graphic>
          <a:graphicData uri="http://schemas.openxmlformats.org/drawingml/2006/table">
            <a:tbl>
              <a:tblPr/>
              <a:tblGrid>
                <a:gridCol w="2690181">
                  <a:extLst>
                    <a:ext uri="{9D8B030D-6E8A-4147-A177-3AD203B41FA5}">
                      <a16:colId xmlns:a16="http://schemas.microsoft.com/office/drawing/2014/main" val="20000"/>
                    </a:ext>
                  </a:extLst>
                </a:gridCol>
                <a:gridCol w="2690181">
                  <a:extLst>
                    <a:ext uri="{9D8B030D-6E8A-4147-A177-3AD203B41FA5}">
                      <a16:colId xmlns:a16="http://schemas.microsoft.com/office/drawing/2014/main" val="20001"/>
                    </a:ext>
                  </a:extLst>
                </a:gridCol>
                <a:gridCol w="2692075">
                  <a:extLst>
                    <a:ext uri="{9D8B030D-6E8A-4147-A177-3AD203B41FA5}">
                      <a16:colId xmlns:a16="http://schemas.microsoft.com/office/drawing/2014/main" val="20002"/>
                    </a:ext>
                  </a:extLst>
                </a:gridCol>
              </a:tblGrid>
              <a:tr h="714375">
                <a:tc>
                  <a:txBody>
                    <a:bodyPr/>
                    <a:lstStyle/>
                    <a:p>
                      <a:pPr algn="l">
                        <a:lnSpc>
                          <a:spcPct val="150000"/>
                        </a:lnSpc>
                        <a:spcAft>
                          <a:spcPts val="0"/>
                        </a:spcAft>
                      </a:pPr>
                      <a:r>
                        <a:rPr lang="en-US" sz="2800" kern="100" dirty="0">
                          <a:solidFill>
                            <a:srgbClr val="FF0000"/>
                          </a:solidFill>
                          <a:latin typeface="Arial" panose="020B0604020202020204" pitchFamily="34" charset="0"/>
                          <a:ea typeface="宋体" panose="02010600030101010101" pitchFamily="2" charset="-122"/>
                          <a:cs typeface="Arial" panose="020B0604020202020204" pitchFamily="34" charset="0"/>
                        </a:rPr>
                        <a:t>Name</a:t>
                      </a:r>
                      <a:endParaRPr lang="zh-CN" sz="2800" kern="100" dirty="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kern="100" dirty="0">
                          <a:solidFill>
                            <a:srgbClr val="FF0000"/>
                          </a:solidFill>
                          <a:latin typeface="Arial" panose="020B0604020202020204" pitchFamily="34" charset="0"/>
                          <a:ea typeface="宋体" panose="02010600030101010101" pitchFamily="2" charset="-122"/>
                          <a:cs typeface="Arial" panose="020B0604020202020204" pitchFamily="34" charset="0"/>
                        </a:rPr>
                        <a:t>Place</a:t>
                      </a:r>
                      <a:endParaRPr lang="zh-CN" sz="2800" kern="100" dirty="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kern="100" dirty="0">
                          <a:solidFill>
                            <a:srgbClr val="FF0000"/>
                          </a:solidFill>
                          <a:latin typeface="Arial" panose="020B0604020202020204" pitchFamily="34" charset="0"/>
                          <a:ea typeface="宋体" panose="02010600030101010101" pitchFamily="2" charset="-122"/>
                          <a:cs typeface="Arial" panose="020B0604020202020204" pitchFamily="34" charset="0"/>
                        </a:rPr>
                        <a:t>Far / Not far</a:t>
                      </a:r>
                      <a:endParaRPr lang="zh-CN" sz="2800" kern="100" dirty="0">
                        <a:solidFill>
                          <a:srgbClr val="FF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4375">
                <a:tc>
                  <a:txBody>
                    <a:bodyPr/>
                    <a:lstStyle/>
                    <a:p>
                      <a:pPr algn="l">
                        <a:lnSpc>
                          <a:spcPct val="150000"/>
                        </a:lnSpc>
                        <a:spcAft>
                          <a:spcPts val="0"/>
                        </a:spcAft>
                      </a:pPr>
                      <a:r>
                        <a:rPr lang="en-US" sz="2800" kern="100">
                          <a:latin typeface="Arial" panose="020B0604020202020204" pitchFamily="34" charset="0"/>
                          <a:ea typeface="宋体" panose="02010600030101010101" pitchFamily="2" charset="-122"/>
                          <a:cs typeface="Arial" panose="020B0604020202020204" pitchFamily="34" charset="0"/>
                        </a:rPr>
                        <a:t>Jim</a:t>
                      </a:r>
                      <a:endParaRPr lang="zh-CN" sz="2800" kern="100">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kern="100">
                          <a:latin typeface="Arial" panose="020B0604020202020204" pitchFamily="34" charset="0"/>
                          <a:ea typeface="宋体" panose="02010600030101010101" pitchFamily="2" charset="-122"/>
                          <a:cs typeface="Arial" panose="020B0604020202020204" pitchFamily="34" charset="0"/>
                        </a:rPr>
                        <a:t>the USA</a:t>
                      </a:r>
                      <a:endParaRPr lang="zh-CN" sz="2800" kern="100">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kern="100">
                          <a:latin typeface="Arial" panose="020B0604020202020204" pitchFamily="34" charset="0"/>
                          <a:ea typeface="宋体" panose="02010600030101010101" pitchFamily="2" charset="-122"/>
                          <a:cs typeface="Arial" panose="020B0604020202020204" pitchFamily="34" charset="0"/>
                        </a:rPr>
                        <a:t>far</a:t>
                      </a:r>
                      <a:endParaRPr lang="zh-CN" sz="2800" kern="100">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4375">
                <a:tc>
                  <a:txBody>
                    <a:bodyPr/>
                    <a:lstStyle/>
                    <a:p>
                      <a:pPr algn="l">
                        <a:lnSpc>
                          <a:spcPct val="150000"/>
                        </a:lnSpc>
                        <a:spcAft>
                          <a:spcPts val="0"/>
                        </a:spcAft>
                      </a:pPr>
                      <a:r>
                        <a:rPr lang="en-US" sz="2800" kern="100">
                          <a:latin typeface="Arial" panose="020B0604020202020204" pitchFamily="34" charset="0"/>
                          <a:ea typeface="宋体" panose="02010600030101010101" pitchFamily="2" charset="-122"/>
                          <a:cs typeface="Arial" panose="020B0604020202020204" pitchFamily="34" charset="0"/>
                        </a:rPr>
                        <a:t>Chen Jie</a:t>
                      </a:r>
                      <a:endParaRPr lang="zh-CN" sz="2800" kern="100">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kern="100">
                          <a:latin typeface="Arial" panose="020B0604020202020204" pitchFamily="34" charset="0"/>
                          <a:ea typeface="宋体" panose="02010600030101010101" pitchFamily="2" charset="-122"/>
                          <a:cs typeface="Arial" panose="020B0604020202020204" pitchFamily="34" charset="0"/>
                        </a:rPr>
                        <a:t>Xi’an</a:t>
                      </a:r>
                      <a:endParaRPr lang="zh-CN" sz="2800" kern="100">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kern="100" dirty="0">
                          <a:latin typeface="Arial" panose="020B0604020202020204" pitchFamily="34" charset="0"/>
                          <a:ea typeface="宋体" panose="02010600030101010101" pitchFamily="2" charset="-122"/>
                          <a:cs typeface="Arial" panose="020B0604020202020204" pitchFamily="34" charset="0"/>
                        </a:rPr>
                        <a:t>not far</a:t>
                      </a:r>
                      <a:endParaRPr lang="zh-CN" sz="2800" kern="10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000125" y="1428750"/>
            <a:ext cx="75009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800" dirty="0">
                <a:ea typeface="宋体" panose="02010600030101010101" pitchFamily="2" charset="-122"/>
              </a:rPr>
              <a:t>教学目标</a:t>
            </a:r>
            <a:endParaRPr lang="en-US" altLang="zh-CN" sz="2800" dirty="0">
              <a:ea typeface="宋体" panose="02010600030101010101" pitchFamily="2" charset="-122"/>
            </a:endParaRPr>
          </a:p>
          <a:p>
            <a:r>
              <a:rPr lang="en-US" altLang="zh-CN" sz="2800" dirty="0">
                <a:ea typeface="宋体" panose="02010600030101010101" pitchFamily="2" charset="-122"/>
              </a:rPr>
              <a:t>1. </a:t>
            </a:r>
            <a:r>
              <a:rPr lang="zh-CN" altLang="en-US" sz="2800" dirty="0">
                <a:ea typeface="宋体" panose="02010600030101010101" pitchFamily="2" charset="-122"/>
              </a:rPr>
              <a:t>能在教师的有效引导下完成</a:t>
            </a:r>
            <a:r>
              <a:rPr lang="en-US" altLang="zh-CN" sz="2800" dirty="0">
                <a:ea typeface="宋体" panose="02010600030101010101" pitchFamily="2" charset="-122"/>
              </a:rPr>
              <a:t>Part B</a:t>
            </a:r>
            <a:r>
              <a:rPr lang="zh-CN" altLang="en-US" sz="2800" dirty="0">
                <a:ea typeface="宋体" panose="02010600030101010101" pitchFamily="2" charset="-122"/>
              </a:rPr>
              <a:t>和</a:t>
            </a:r>
            <a:r>
              <a:rPr lang="en-US" altLang="zh-CN" sz="2800" dirty="0">
                <a:ea typeface="宋体" panose="02010600030101010101" pitchFamily="2" charset="-122"/>
              </a:rPr>
              <a:t>Part C</a:t>
            </a:r>
            <a:r>
              <a:rPr lang="zh-CN" altLang="en-US" sz="2800" dirty="0">
                <a:ea typeface="宋体" panose="02010600030101010101" pitchFamily="2" charset="-122"/>
              </a:rPr>
              <a:t>中的检测活动，乐于参与课堂上 的活动。</a:t>
            </a:r>
          </a:p>
          <a:p>
            <a:r>
              <a:rPr lang="en-US" altLang="zh-CN" sz="2800" dirty="0">
                <a:ea typeface="宋体" panose="02010600030101010101" pitchFamily="2" charset="-122"/>
              </a:rPr>
              <a:t>2. </a:t>
            </a:r>
            <a:r>
              <a:rPr lang="zh-CN" altLang="en-US" sz="2800" dirty="0">
                <a:ea typeface="宋体" panose="02010600030101010101" pitchFamily="2" charset="-122"/>
              </a:rPr>
              <a:t>能演唱</a:t>
            </a:r>
            <a:r>
              <a:rPr lang="en-US" altLang="zh-CN" sz="2800" dirty="0">
                <a:ea typeface="宋体" panose="02010600030101010101" pitchFamily="2" charset="-122"/>
              </a:rPr>
              <a:t>Let’s sing</a:t>
            </a:r>
            <a:r>
              <a:rPr lang="zh-CN" altLang="en-US" sz="2800" dirty="0">
                <a:ea typeface="宋体" panose="02010600030101010101" pitchFamily="2" charset="-122"/>
              </a:rPr>
              <a:t>部分的歌曲</a:t>
            </a:r>
            <a:r>
              <a:rPr lang="en-US" altLang="zh-CN" sz="2800" dirty="0">
                <a:ea typeface="宋体" panose="02010600030101010101" pitchFamily="2" charset="-122"/>
              </a:rPr>
              <a:t>Where Are You from?</a:t>
            </a:r>
            <a:r>
              <a:rPr lang="zh-CN" altLang="en-US" sz="2800" dirty="0">
                <a:ea typeface="宋体" panose="02010600030101010101" pitchFamily="2" charset="-122"/>
              </a:rPr>
              <a:t>并能通过演唱复习巩固如何就来自哪里进行问答。</a:t>
            </a:r>
          </a:p>
        </p:txBody>
      </p:sp>
      <p:sp>
        <p:nvSpPr>
          <p:cNvPr id="4" name="剪去对角的矩形 3"/>
          <p:cNvSpPr/>
          <p:nvPr/>
        </p:nvSpPr>
        <p:spPr>
          <a:xfrm>
            <a:off x="857250" y="1428750"/>
            <a:ext cx="7643813" cy="2857500"/>
          </a:xfrm>
          <a:prstGeom prst="snip2DiagRect">
            <a:avLst/>
          </a:prstGeom>
          <a:noFill/>
          <a:ln>
            <a:solidFill>
              <a:schemeClr val="accent5">
                <a:lumMod val="9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3143250" y="571500"/>
            <a:ext cx="4357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altLang="zh-CN" sz="3200">
                <a:ea typeface="宋体" panose="02010600030101010101" pitchFamily="2" charset="-122"/>
              </a:rPr>
              <a:t>What’s this?</a:t>
            </a:r>
          </a:p>
        </p:txBody>
      </p:sp>
      <p:pic>
        <p:nvPicPr>
          <p:cNvPr id="2" name="Picture 4"/>
          <p:cNvPicPr>
            <a:picLocks noChangeAspect="1" noChangeArrowheads="1"/>
          </p:cNvPicPr>
          <p:nvPr/>
        </p:nvPicPr>
        <p:blipFill>
          <a:blip r:embed="rId2" cstate="email"/>
          <a:srcRect/>
          <a:stretch>
            <a:fillRect/>
          </a:stretch>
        </p:blipFill>
        <p:spPr bwMode="auto">
          <a:xfrm>
            <a:off x="1143000" y="1785938"/>
            <a:ext cx="36433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6"/>
          <p:cNvSpPr>
            <a:spLocks noChangeArrowheads="1"/>
          </p:cNvSpPr>
          <p:nvPr/>
        </p:nvSpPr>
        <p:spPr bwMode="auto">
          <a:xfrm>
            <a:off x="3214688" y="1214438"/>
            <a:ext cx="435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altLang="zh-CN" sz="3200">
                <a:ea typeface="宋体" panose="02010600030101010101" pitchFamily="2" charset="-122"/>
              </a:rPr>
              <a:t>Where is it?</a:t>
            </a:r>
          </a:p>
        </p:txBody>
      </p:sp>
      <p:pic>
        <p:nvPicPr>
          <p:cNvPr id="5125" name="Picture 6" descr="c:\users\administrator\appdata\roaming\360se6\User Data\temp\d52a2834349b033b30ef2eca16ce36d3d539bdbf.jpg"/>
          <p:cNvPicPr>
            <a:picLocks noChangeAspect="1" noChangeArrowheads="1"/>
          </p:cNvPicPr>
          <p:nvPr/>
        </p:nvPicPr>
        <p:blipFill>
          <a:blip r:embed="rId3" cstate="email"/>
          <a:srcRect/>
          <a:stretch>
            <a:fillRect/>
          </a:stretch>
        </p:blipFill>
        <p:spPr bwMode="auto">
          <a:xfrm>
            <a:off x="4786313" y="1785938"/>
            <a:ext cx="3732212"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c:\users\administrator\appdata\roaming\360se6\User Data\temp\41.jpg"/>
          <p:cNvPicPr>
            <a:picLocks noChangeAspect="1" noChangeArrowheads="1"/>
          </p:cNvPicPr>
          <p:nvPr/>
        </p:nvPicPr>
        <p:blipFill>
          <a:blip r:embed="rId4" cstate="email"/>
          <a:srcRect/>
          <a:stretch>
            <a:fillRect/>
          </a:stretch>
        </p:blipFill>
        <p:spPr bwMode="auto">
          <a:xfrm>
            <a:off x="1143000" y="4071938"/>
            <a:ext cx="36433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 to="" calcmode="lin" valueType="num">
                                      <p:cBhvr>
                                        <p:cTn id="12" dur="1" fill="hold"/>
                                        <p:tgtEl>
                                          <p:spTgt spid="512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 to="" calcmode="lin" valueType="num">
                                      <p:cBhvr>
                                        <p:cTn id="17" dur="1" fill="hold"/>
                                        <p:tgtEl>
                                          <p:spTgt spid="512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285750" y="571500"/>
            <a:ext cx="742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b="1" dirty="0">
                <a:solidFill>
                  <a:srgbClr val="FF0000"/>
                </a:solidFill>
                <a:ea typeface="宋体" panose="02010600030101010101" pitchFamily="2" charset="-122"/>
              </a:rPr>
              <a:t>Let’s sing</a:t>
            </a:r>
            <a:endParaRPr lang="zh-CN" altLang="en-US" sz="3600" b="1" dirty="0">
              <a:solidFill>
                <a:srgbClr val="FF0000"/>
              </a:solidFill>
              <a:ea typeface="宋体" panose="02010600030101010101" pitchFamily="2" charset="-122"/>
            </a:endParaRPr>
          </a:p>
        </p:txBody>
      </p:sp>
      <p:pic>
        <p:nvPicPr>
          <p:cNvPr id="6147" name="Picture 8"/>
          <p:cNvPicPr>
            <a:picLocks noChangeAspect="1" noChangeArrowheads="1"/>
          </p:cNvPicPr>
          <p:nvPr/>
        </p:nvPicPr>
        <p:blipFill>
          <a:blip r:embed="rId5"/>
          <a:srcRect/>
          <a:stretch>
            <a:fillRect/>
          </a:stretch>
        </p:blipFill>
        <p:spPr bwMode="auto">
          <a:xfrm>
            <a:off x="2000250" y="1196975"/>
            <a:ext cx="42862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Unit8PartBLetssing课文录音.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2500313" y="785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7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928688" y="1714500"/>
            <a:ext cx="70008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200" dirty="0">
                <a:ea typeface="宋体" panose="02010600030101010101" pitchFamily="2" charset="-122"/>
              </a:rPr>
              <a:t>Can you answer the questions now?</a:t>
            </a:r>
          </a:p>
          <a:p>
            <a:pPr eaLnBrk="1" hangingPunct="1"/>
            <a:r>
              <a:rPr lang="en-US" altLang="zh-CN" sz="3200" dirty="0">
                <a:ea typeface="宋体" panose="02010600030101010101" pitchFamily="2" charset="-122"/>
              </a:rPr>
              <a:t>Q1: Where is Tony from?</a:t>
            </a:r>
            <a:endParaRPr lang="zh-CN" altLang="en-US" sz="3200" dirty="0">
              <a:ea typeface="宋体" panose="02010600030101010101" pitchFamily="2" charset="-122"/>
            </a:endParaRPr>
          </a:p>
          <a:p>
            <a:pPr eaLnBrk="1" hangingPunct="1"/>
            <a:endParaRPr lang="en-US" altLang="zh-CN" sz="3200" dirty="0">
              <a:ea typeface="宋体" panose="02010600030101010101" pitchFamily="2" charset="-122"/>
            </a:endParaRPr>
          </a:p>
          <a:p>
            <a:pPr eaLnBrk="1" hangingPunct="1"/>
            <a:r>
              <a:rPr lang="en-US" altLang="zh-CN" sz="3200" dirty="0">
                <a:ea typeface="宋体" panose="02010600030101010101" pitchFamily="2" charset="-122"/>
              </a:rPr>
              <a:t>Q2: Where does Jenny lady live?</a:t>
            </a:r>
            <a:endParaRPr lang="zh-CN" altLang="en-US" sz="32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3" action="ppaction://hlinkfile"/>
          </p:cNvPr>
          <p:cNvPicPr>
            <a:picLocks noChangeAspect="1" noChangeArrowheads="1"/>
          </p:cNvPicPr>
          <p:nvPr/>
        </p:nvPicPr>
        <p:blipFill>
          <a:blip r:embed="rId4"/>
          <a:srcRect/>
          <a:stretch>
            <a:fillRect/>
          </a:stretch>
        </p:blipFill>
        <p:spPr bwMode="auto">
          <a:xfrm>
            <a:off x="1581150" y="1695450"/>
            <a:ext cx="5981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85750" y="1027113"/>
            <a:ext cx="7429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b="1">
                <a:solidFill>
                  <a:srgbClr val="FF0000"/>
                </a:solidFill>
                <a:ea typeface="宋体" panose="02010600030101010101" pitchFamily="2" charset="-122"/>
              </a:rPr>
              <a:t>Listen and tick</a:t>
            </a:r>
            <a:endParaRPr lang="zh-CN" altLang="en-US" sz="3600" b="1">
              <a:solidFill>
                <a:srgbClr val="FF0000"/>
              </a:solidFill>
              <a:ea typeface="宋体" panose="02010600030101010101" pitchFamily="2" charset="-122"/>
            </a:endParaRPr>
          </a:p>
        </p:txBody>
      </p:sp>
      <p:pic>
        <p:nvPicPr>
          <p:cNvPr id="9219" name="Picture 5"/>
          <p:cNvPicPr>
            <a:picLocks noChangeAspect="1" noChangeArrowheads="1"/>
          </p:cNvPicPr>
          <p:nvPr/>
        </p:nvPicPr>
        <p:blipFill>
          <a:blip r:embed="rId5"/>
          <a:srcRect/>
          <a:stretch>
            <a:fillRect/>
          </a:stretch>
        </p:blipFill>
        <p:spPr bwMode="auto">
          <a:xfrm>
            <a:off x="357188" y="1719263"/>
            <a:ext cx="8786812"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3286125" y="1714500"/>
            <a:ext cx="64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b="1">
                <a:solidFill>
                  <a:srgbClr val="FF0000"/>
                </a:solidFill>
                <a:ea typeface="宋体" panose="02010600030101010101" pitchFamily="2" charset="-122"/>
              </a:rPr>
              <a:t>B</a:t>
            </a:r>
            <a:endParaRPr lang="zh-CN" altLang="en-US" sz="2800" b="1">
              <a:solidFill>
                <a:srgbClr val="FF0000"/>
              </a:solidFill>
              <a:ea typeface="宋体" panose="02010600030101010101" pitchFamily="2" charset="-122"/>
            </a:endParaRPr>
          </a:p>
        </p:txBody>
      </p:sp>
      <p:sp>
        <p:nvSpPr>
          <p:cNvPr id="8197" name="TextBox 3"/>
          <p:cNvSpPr txBox="1">
            <a:spLocks noChangeArrowheads="1"/>
          </p:cNvSpPr>
          <p:nvPr/>
        </p:nvSpPr>
        <p:spPr bwMode="auto">
          <a:xfrm>
            <a:off x="4214813" y="2643188"/>
            <a:ext cx="642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b="1">
                <a:solidFill>
                  <a:srgbClr val="FF0000"/>
                </a:solidFill>
                <a:ea typeface="宋体" panose="02010600030101010101" pitchFamily="2" charset="-122"/>
              </a:rPr>
              <a:t>A</a:t>
            </a:r>
            <a:endParaRPr lang="zh-CN" altLang="en-US" sz="2800" b="1">
              <a:solidFill>
                <a:srgbClr val="FF0000"/>
              </a:solidFill>
              <a:ea typeface="宋体" panose="02010600030101010101" pitchFamily="2" charset="-122"/>
            </a:endParaRPr>
          </a:p>
        </p:txBody>
      </p:sp>
      <p:sp>
        <p:nvSpPr>
          <p:cNvPr id="8198" name="TextBox 3"/>
          <p:cNvSpPr txBox="1">
            <a:spLocks noChangeArrowheads="1"/>
          </p:cNvSpPr>
          <p:nvPr/>
        </p:nvSpPr>
        <p:spPr bwMode="auto">
          <a:xfrm>
            <a:off x="4714875" y="3571875"/>
            <a:ext cx="64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b="1">
                <a:solidFill>
                  <a:srgbClr val="FF0000"/>
                </a:solidFill>
                <a:ea typeface="宋体" panose="02010600030101010101" pitchFamily="2" charset="-122"/>
              </a:rPr>
              <a:t>B</a:t>
            </a:r>
            <a:endParaRPr lang="zh-CN" altLang="en-US" sz="2800" b="1">
              <a:solidFill>
                <a:srgbClr val="FF0000"/>
              </a:solidFill>
              <a:ea typeface="宋体" panose="02010600030101010101" pitchFamily="2" charset="-122"/>
            </a:endParaRPr>
          </a:p>
        </p:txBody>
      </p:sp>
      <p:sp>
        <p:nvSpPr>
          <p:cNvPr id="8199" name="TextBox 3"/>
          <p:cNvSpPr txBox="1">
            <a:spLocks noChangeArrowheads="1"/>
          </p:cNvSpPr>
          <p:nvPr/>
        </p:nvSpPr>
        <p:spPr bwMode="auto">
          <a:xfrm>
            <a:off x="4143375" y="4548188"/>
            <a:ext cx="64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b="1">
                <a:solidFill>
                  <a:srgbClr val="FF0000"/>
                </a:solidFill>
                <a:ea typeface="宋体" panose="02010600030101010101" pitchFamily="2" charset="-122"/>
              </a:rPr>
              <a:t>C</a:t>
            </a:r>
            <a:endParaRPr lang="zh-CN" altLang="en-US" sz="2800" b="1">
              <a:solidFill>
                <a:srgbClr val="FF0000"/>
              </a:solidFill>
              <a:ea typeface="宋体" panose="02010600030101010101" pitchFamily="2" charset="-122"/>
            </a:endParaRPr>
          </a:p>
        </p:txBody>
      </p:sp>
      <p:pic>
        <p:nvPicPr>
          <p:cNvPr id="8" name="Unit8PartCListenandtick课文录音.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571875" y="1214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9153" fill="hold"/>
                                        <p:tgtEl>
                                          <p:spTgt spid="8"/>
                                        </p:tgtEl>
                                      </p:cBhvr>
                                    </p:cmd>
                                  </p:childTnLst>
                                </p:cTn>
                              </p:par>
                            </p:childTnLst>
                          </p:cTn>
                        </p:par>
                      </p:childTnLst>
                    </p:cTn>
                  </p:par>
                </p:childTnLst>
              </p:cTn>
              <p:nextCondLst>
                <p:cond evt="onClick" delay="0">
                  <p:tgtEl>
                    <p:spTgt spid="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8196" grpId="0"/>
      <p:bldP spid="8197" grpId="0"/>
      <p:bldP spid="8198" grpId="0"/>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285750" y="357188"/>
            <a:ext cx="885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b="1" dirty="0">
                <a:solidFill>
                  <a:srgbClr val="FF0000"/>
                </a:solidFill>
                <a:ea typeface="宋体" panose="02010600030101010101" pitchFamily="2" charset="-122"/>
              </a:rPr>
              <a:t>Read and write the names in the </a:t>
            </a:r>
            <a:r>
              <a:rPr lang="en-US" altLang="zh-CN" sz="3600" b="1" dirty="0" smtClean="0">
                <a:solidFill>
                  <a:srgbClr val="FF0000"/>
                </a:solidFill>
                <a:ea typeface="宋体" panose="02010600030101010101" pitchFamily="2" charset="-122"/>
              </a:rPr>
              <a:t>map </a:t>
            </a:r>
            <a:endParaRPr lang="en-US" altLang="zh-CN" sz="3600" b="1" dirty="0">
              <a:solidFill>
                <a:srgbClr val="FF0000"/>
              </a:solidFill>
              <a:ea typeface="宋体" panose="02010600030101010101" pitchFamily="2" charset="-122"/>
            </a:endParaRPr>
          </a:p>
        </p:txBody>
      </p:sp>
      <p:pic>
        <p:nvPicPr>
          <p:cNvPr id="10243" name="Picture 4"/>
          <p:cNvPicPr>
            <a:picLocks noChangeAspect="1" noChangeArrowheads="1"/>
          </p:cNvPicPr>
          <p:nvPr/>
        </p:nvPicPr>
        <p:blipFill>
          <a:blip r:embed="rId3"/>
          <a:srcRect/>
          <a:stretch>
            <a:fillRect/>
          </a:stretch>
        </p:blipFill>
        <p:spPr bwMode="auto">
          <a:xfrm>
            <a:off x="1285875" y="1000125"/>
            <a:ext cx="714375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p:cNvSpPr/>
          <p:nvPr/>
        </p:nvSpPr>
        <p:spPr>
          <a:xfrm>
            <a:off x="2786063" y="5572125"/>
            <a:ext cx="1214437"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 name="椭圆 6"/>
          <p:cNvSpPr/>
          <p:nvPr/>
        </p:nvSpPr>
        <p:spPr>
          <a:xfrm>
            <a:off x="7000875" y="5857875"/>
            <a:ext cx="8572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8" name="椭圆 7"/>
          <p:cNvSpPr/>
          <p:nvPr/>
        </p:nvSpPr>
        <p:spPr>
          <a:xfrm>
            <a:off x="4071938" y="6215063"/>
            <a:ext cx="1214437"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9" name="椭圆 8"/>
          <p:cNvSpPr/>
          <p:nvPr/>
        </p:nvSpPr>
        <p:spPr>
          <a:xfrm>
            <a:off x="6643688" y="6143625"/>
            <a:ext cx="10001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0" name="椭圆 9"/>
          <p:cNvSpPr/>
          <p:nvPr/>
        </p:nvSpPr>
        <p:spPr>
          <a:xfrm>
            <a:off x="5572125" y="6500813"/>
            <a:ext cx="1214438"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1" name="椭圆 10"/>
          <p:cNvSpPr/>
          <p:nvPr/>
        </p:nvSpPr>
        <p:spPr>
          <a:xfrm>
            <a:off x="6072188" y="2000250"/>
            <a:ext cx="1214437"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3500438" y="2214563"/>
            <a:ext cx="1214437"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3" name="椭圆 12"/>
          <p:cNvSpPr/>
          <p:nvPr/>
        </p:nvSpPr>
        <p:spPr>
          <a:xfrm>
            <a:off x="3929063" y="3714750"/>
            <a:ext cx="1214437"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4" name="椭圆 13"/>
          <p:cNvSpPr/>
          <p:nvPr/>
        </p:nvSpPr>
        <p:spPr>
          <a:xfrm>
            <a:off x="2143125" y="1714500"/>
            <a:ext cx="8572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5" name="椭圆 14"/>
          <p:cNvSpPr/>
          <p:nvPr/>
        </p:nvSpPr>
        <p:spPr>
          <a:xfrm rot="19857949">
            <a:off x="2165350" y="1462088"/>
            <a:ext cx="803275" cy="290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1"/>
          <p:cNvSpPr txBox="1">
            <a:spLocks noChangeArrowheads="1"/>
          </p:cNvSpPr>
          <p:nvPr/>
        </p:nvSpPr>
        <p:spPr bwMode="auto">
          <a:xfrm>
            <a:off x="285750" y="357188"/>
            <a:ext cx="885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b="1">
                <a:solidFill>
                  <a:srgbClr val="FF0000"/>
                </a:solidFill>
                <a:ea typeface="宋体" panose="02010600030101010101" pitchFamily="2" charset="-122"/>
              </a:rPr>
              <a:t>Look at the map and talk</a:t>
            </a:r>
          </a:p>
        </p:txBody>
      </p:sp>
      <p:pic>
        <p:nvPicPr>
          <p:cNvPr id="11267" name="Picture 8"/>
          <p:cNvPicPr>
            <a:picLocks noChangeAspect="1" noChangeArrowheads="1"/>
          </p:cNvPicPr>
          <p:nvPr/>
        </p:nvPicPr>
        <p:blipFill>
          <a:blip r:embed="rId3"/>
          <a:srcRect/>
          <a:stretch>
            <a:fillRect/>
          </a:stretch>
        </p:blipFill>
        <p:spPr bwMode="auto">
          <a:xfrm>
            <a:off x="571500" y="939800"/>
            <a:ext cx="6500813"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自定义 1">
      <a:dk1>
        <a:srgbClr val="4E4A4A"/>
      </a:dk1>
      <a:lt1>
        <a:sysClr val="window" lastClr="FFFFFF"/>
      </a:lt1>
      <a:dk2>
        <a:srgbClr val="4E4A4A"/>
      </a:dk2>
      <a:lt2>
        <a:srgbClr val="FFFFFF"/>
      </a:lt2>
      <a:accent1>
        <a:srgbClr val="FF4B2D"/>
      </a:accent1>
      <a:accent2>
        <a:srgbClr val="ED9851"/>
      </a:accent2>
      <a:accent3>
        <a:srgbClr val="EF57A3"/>
      </a:accent3>
      <a:accent4>
        <a:srgbClr val="FCBD3E"/>
      </a:accent4>
      <a:accent5>
        <a:srgbClr val="F66B16"/>
      </a:accent5>
      <a:accent6>
        <a:srgbClr val="EB8596"/>
      </a:accent6>
      <a:hlink>
        <a:srgbClr val="CC9900"/>
      </a:hlink>
      <a:folHlink>
        <a:srgbClr val="96A9A9"/>
      </a:folHlink>
    </a:clrScheme>
    <a:fontScheme name="自定义 7">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主题37</Template>
  <TotalTime>0</TotalTime>
  <Words>187</Words>
  <Application>Microsoft Office PowerPoint</Application>
  <PresentationFormat>全屏显示(4:3)</PresentationFormat>
  <Paragraphs>40</Paragraphs>
  <Slides>10</Slides>
  <Notes>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黑体</vt:lpstr>
      <vt:lpstr>楷体</vt:lpstr>
      <vt:lpstr>宋体</vt:lpstr>
      <vt:lpstr>微软雅黑</vt:lpstr>
      <vt:lpstr>幼圆</vt:lpstr>
      <vt:lpstr>Arial</vt:lpstr>
      <vt:lpstr>Calibri</vt:lpstr>
      <vt:lpstr>Times New Roman</vt:lpstr>
      <vt:lpstr>Wingdings 2</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2011-10-08T12:06:00Z</dcterms:created>
  <dcterms:modified xsi:type="dcterms:W3CDTF">2023-01-16T21:32:42Z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6473913AD4A54AB881263A0A7F4CD749</vt:lpwstr>
  </property>
  <property fmtid="{A09F084E-AD41-489F-8076-AA5BE3082BCA}" pid="100">
    <vt:ui4>5</vt:ui4>
  </property>
  <property fmtid="{64440492-4C8B-11D1-8B70-080036B11A03}" pid="11">
    <vt:lpwstr>www.2ppt.com-爱PPT提供资源下载</vt:lpwstr>
  </property>
</Properties>
</file>